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heme/theme3.xml" ContentType="application/vnd.openxmlformats-officedocument.theme+xml"/>
  <Override PartName="/ppt/tags/tag170.xml" ContentType="application/vnd.openxmlformats-officedocument.presentationml.tags+xml"/>
  <Override PartName="/ppt/tags/tag171.xml" ContentType="application/vnd.openxmlformats-officedocument.presentationml.tags+xml"/>
  <Override PartName="/ppt/notesSlides/notesSlide1.xml" ContentType="application/vnd.openxmlformats-officedocument.presentationml.notesSlide+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notesSlides/notesSlide2.xml" ContentType="application/vnd.openxmlformats-officedocument.presentationml.notesSlide+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notesSlides/notesSlide3.xml" ContentType="application/vnd.openxmlformats-officedocument.presentationml.notesSlide+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notesSlides/notesSlide4.xml" ContentType="application/vnd.openxmlformats-officedocument.presentationml.notesSlide+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notesSlides/notesSlide5.xml" ContentType="application/vnd.openxmlformats-officedocument.presentationml.notesSlide+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notesSlides/notesSlide6.xml" ContentType="application/vnd.openxmlformats-officedocument.presentationml.notesSlide+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notesSlides/notesSlide7.xml" ContentType="application/vnd.openxmlformats-officedocument.presentationml.notesSlide+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notesSlides/notesSlide8.xml" ContentType="application/vnd.openxmlformats-officedocument.presentationml.notesSlide+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notesSlides/notesSlide9.xml" ContentType="application/vnd.openxmlformats-officedocument.presentationml.notesSlide+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notesSlides/notesSlide10.xml" ContentType="application/vnd.openxmlformats-officedocument.presentationml.notesSlide+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notesSlides/notesSlide11.xml" ContentType="application/vnd.openxmlformats-officedocument.presentationml.notesSlide+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notesSlides/notesSlide12.xml" ContentType="application/vnd.openxmlformats-officedocument.presentationml.notesSlide+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notesSlides/notesSlide13.xml" ContentType="application/vnd.openxmlformats-officedocument.presentationml.notesSlide+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notesSlides/notesSlide14.xml" ContentType="application/vnd.openxmlformats-officedocument.presentationml.notesSlide+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notesSlides/notesSlide15.xml" ContentType="application/vnd.openxmlformats-officedocument.presentationml.notesSlide+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notesSlides/notesSlide16.xml" ContentType="application/vnd.openxmlformats-officedocument.presentationml.notesSlide+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31"/>
  </p:notesMasterIdLst>
  <p:sldIdLst>
    <p:sldId id="410" r:id="rId3"/>
    <p:sldId id="411" r:id="rId4"/>
    <p:sldId id="412" r:id="rId5"/>
    <p:sldId id="413" r:id="rId6"/>
    <p:sldId id="414" r:id="rId7"/>
    <p:sldId id="415" r:id="rId8"/>
    <p:sldId id="416" r:id="rId9"/>
    <p:sldId id="417" r:id="rId10"/>
    <p:sldId id="418" r:id="rId11"/>
    <p:sldId id="419" r:id="rId12"/>
    <p:sldId id="420" r:id="rId13"/>
    <p:sldId id="421" r:id="rId14"/>
    <p:sldId id="422" r:id="rId15"/>
    <p:sldId id="423" r:id="rId16"/>
    <p:sldId id="424" r:id="rId17"/>
    <p:sldId id="425" r:id="rId18"/>
    <p:sldId id="426" r:id="rId19"/>
    <p:sldId id="427" r:id="rId20"/>
    <p:sldId id="428" r:id="rId21"/>
    <p:sldId id="429" r:id="rId22"/>
    <p:sldId id="430" r:id="rId23"/>
    <p:sldId id="431" r:id="rId24"/>
    <p:sldId id="432" r:id="rId25"/>
    <p:sldId id="433" r:id="rId26"/>
    <p:sldId id="434" r:id="rId27"/>
    <p:sldId id="435" r:id="rId28"/>
    <p:sldId id="436" r:id="rId29"/>
    <p:sldId id="437"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2021-9-13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0682211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C9022F-0009-4647-9250-4CF23ECFCDBA}" type="slidenum">
              <a:rPr lang="zh-CN" altLang="en-US" smtClean="0"/>
              <a:t>12</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C9022F-0009-4647-9250-4CF23ECFCDBA}" type="slidenum">
              <a:rPr lang="zh-CN" altLang="en-US" smtClean="0"/>
              <a:t>13</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D5824D-CB83-40DC-8A79-5BAF75D16C91}" type="slidenum">
              <a:rPr lang="zh-CN" altLang="en-US" smtClean="0"/>
              <a:t>14</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C9022F-0009-4647-9250-4CF23ECFCDBA}" type="slidenum">
              <a:rPr lang="zh-CN" altLang="en-US" smtClean="0"/>
              <a:t>22</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C9022F-0009-4647-9250-4CF23ECFCDBA}" type="slidenum">
              <a:rPr lang="zh-CN" altLang="en-US" smtClean="0"/>
              <a:t>24</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C9022F-0009-4647-9250-4CF23ECFCDBA}" type="slidenum">
              <a:rPr lang="zh-CN" altLang="en-US" smtClean="0"/>
              <a:t>10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D5824D-CB83-40DC-8A79-5BAF75D16C91}" type="slidenum">
              <a:rPr lang="zh-CN" altLang="en-US" smtClean="0"/>
              <a:t>11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2.xml"/><Relationship Id="rId5" Type="http://schemas.openxmlformats.org/officeDocument/2006/relationships/tags" Target="../tags/tag74.xml"/><Relationship Id="rId4" Type="http://schemas.openxmlformats.org/officeDocument/2006/relationships/tags" Target="../tags/tag73.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2.xml"/><Relationship Id="rId5" Type="http://schemas.openxmlformats.org/officeDocument/2006/relationships/tags" Target="../tags/tag79.xml"/><Relationship Id="rId4" Type="http://schemas.openxmlformats.org/officeDocument/2006/relationships/tags" Target="../tags/tag78.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2.xml"/><Relationship Id="rId5" Type="http://schemas.openxmlformats.org/officeDocument/2006/relationships/tags" Target="../tags/tag84.xml"/><Relationship Id="rId4" Type="http://schemas.openxmlformats.org/officeDocument/2006/relationships/tags" Target="../tags/tag83.xml"/></Relationships>
</file>

<file path=ppt/slideLayouts/_rels/slideLayout15.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87.xml"/><Relationship Id="rId7" Type="http://schemas.openxmlformats.org/officeDocument/2006/relationships/tags" Target="../tags/tag91.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99.xml"/><Relationship Id="rId3" Type="http://schemas.openxmlformats.org/officeDocument/2006/relationships/tags" Target="../tags/tag94.xml"/><Relationship Id="rId7" Type="http://schemas.openxmlformats.org/officeDocument/2006/relationships/tags" Target="../tags/tag98.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5" Type="http://schemas.openxmlformats.org/officeDocument/2006/relationships/slideMaster" Target="../slideMasters/slideMaster2.xml"/><Relationship Id="rId4" Type="http://schemas.openxmlformats.org/officeDocument/2006/relationships/tags" Target="../tags/tag10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06.xml"/><Relationship Id="rId7" Type="http://schemas.openxmlformats.org/officeDocument/2006/relationships/slideMaster" Target="../slideMasters/slideMaster2.xml"/><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slideMaster" Target="../slideMasters/slideMaster2.xml"/><Relationship Id="rId5" Type="http://schemas.openxmlformats.org/officeDocument/2006/relationships/tags" Target="../tags/tag114.xml"/><Relationship Id="rId4" Type="http://schemas.openxmlformats.org/officeDocument/2006/relationships/tags" Target="../tags/tag113.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 Id="rId5" Type="http://schemas.openxmlformats.org/officeDocument/2006/relationships/slideMaster" Target="../slideMasters/slideMaster2.xml"/><Relationship Id="rId4" Type="http://schemas.openxmlformats.org/officeDocument/2006/relationships/tags" Target="../tags/tag118.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slideMaster" Target="../slideMasters/slideMaster2.xml"/><Relationship Id="rId5" Type="http://schemas.openxmlformats.org/officeDocument/2006/relationships/tags" Target="../tags/tag123.xml"/><Relationship Id="rId4" Type="http://schemas.openxmlformats.org/officeDocument/2006/relationships/tags" Target="../tags/tag12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 Id="rId5" Type="http://schemas.openxmlformats.org/officeDocument/2006/relationships/slideMaster" Target="../slideMasters/slideMaster2.xml"/><Relationship Id="rId4" Type="http://schemas.openxmlformats.org/officeDocument/2006/relationships/tags" Target="../tags/tag127.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30.xml"/><Relationship Id="rId7" Type="http://schemas.openxmlformats.org/officeDocument/2006/relationships/slideMaster" Target="../slideMasters/slideMaster2.xml"/><Relationship Id="rId2" Type="http://schemas.openxmlformats.org/officeDocument/2006/relationships/tags" Target="../tags/tag129.xml"/><Relationship Id="rId1" Type="http://schemas.openxmlformats.org/officeDocument/2006/relationships/tags" Target="../tags/tag128.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s>
</file>

<file path=ppt/slideLayouts/_rels/slideLayout25.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36.xml"/><Relationship Id="rId7" Type="http://schemas.openxmlformats.org/officeDocument/2006/relationships/tags" Target="../tags/tag140.xml"/><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s>
</file>

<file path=ppt/slideLayouts/_rels/slideLayout26.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43.xml"/><Relationship Id="rId7" Type="http://schemas.openxmlformats.org/officeDocument/2006/relationships/tags" Target="../tags/tag147.xml"/><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s>
</file>

<file path=ppt/slideLayouts/_rels/slideLayout27.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50.xml"/><Relationship Id="rId7" Type="http://schemas.openxmlformats.org/officeDocument/2006/relationships/tags" Target="../tags/tag154.xml"/><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162.xml"/><Relationship Id="rId3" Type="http://schemas.openxmlformats.org/officeDocument/2006/relationships/tags" Target="../tags/tag157.xml"/><Relationship Id="rId7" Type="http://schemas.openxmlformats.org/officeDocument/2006/relationships/tags" Target="../tags/tag161.xml"/><Relationship Id="rId2" Type="http://schemas.openxmlformats.org/officeDocument/2006/relationships/tags" Target="../tags/tag156.xml"/><Relationship Id="rId1" Type="http://schemas.openxmlformats.org/officeDocument/2006/relationships/tags" Target="../tags/tag155.xml"/><Relationship Id="rId6" Type="http://schemas.openxmlformats.org/officeDocument/2006/relationships/tags" Target="../tags/tag160.xml"/><Relationship Id="rId5" Type="http://schemas.openxmlformats.org/officeDocument/2006/relationships/tags" Target="../tags/tag159.xml"/><Relationship Id="rId10" Type="http://schemas.openxmlformats.org/officeDocument/2006/relationships/slideMaster" Target="../slideMasters/slideMaster2.xml"/><Relationship Id="rId4" Type="http://schemas.openxmlformats.org/officeDocument/2006/relationships/tags" Target="../tags/tag158.xml"/><Relationship Id="rId9" Type="http://schemas.openxmlformats.org/officeDocument/2006/relationships/tags" Target="../tags/tag16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66.xml"/><Relationship Id="rId7" Type="http://schemas.openxmlformats.org/officeDocument/2006/relationships/slideMaster" Target="../slideMasters/slideMaster2.xml"/><Relationship Id="rId2" Type="http://schemas.openxmlformats.org/officeDocument/2006/relationships/tags" Target="../tags/tag165.xml"/><Relationship Id="rId1" Type="http://schemas.openxmlformats.org/officeDocument/2006/relationships/tags" Target="../tags/tag164.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tags" Target="../tags/tag167.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2021-9-13</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610870" y="1521460"/>
            <a:ext cx="10970260" cy="2152015"/>
          </a:xfrm>
        </p:spPr>
        <p:txBody>
          <a:bodyPr lIns="101600" tIns="38100" rIns="25400" bIns="38100" anchor="b" anchorCtr="0">
            <a:normAutofit/>
          </a:bodyPr>
          <a:lstStyle>
            <a:lvl1pPr algn="ctr">
              <a:defRPr sz="6000" b="1" spc="600">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10870" y="3737610"/>
            <a:ext cx="10970260" cy="1596390"/>
          </a:xfrm>
        </p:spPr>
        <p:txBody>
          <a:bodyPr lIns="101600" tIns="38100" rIns="76200" bIns="38100">
            <a:normAutofit/>
          </a:bodyPr>
          <a:lstStyle>
            <a:lvl1pPr marL="0" indent="0" algn="ctr" eaLnBrk="1" fontAlgn="auto" latinLnBrk="0" hangingPunct="1">
              <a:lnSpc>
                <a:spcPct val="15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4" name="日期占位符 3"/>
          <p:cNvSpPr>
            <a:spLocks noGrp="1"/>
          </p:cNvSpPr>
          <p:nvPr>
            <p:ph type="dt" sz="half" idx="2"/>
            <p:custDataLst>
              <p:tags r:id="rId3"/>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3"/>
            <p:custDataLst>
              <p:tags r:id="rId4"/>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5"/>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611505" y="1515110"/>
            <a:ext cx="10970895" cy="4736465"/>
          </a:xfrm>
        </p:spPr>
        <p:txBody>
          <a:bodyPr vert="horz" lIns="90170" tIns="46990" rIns="90170" bIns="0" rtlCol="0">
            <a:normAutofit/>
          </a:bodyPr>
          <a:lstStyle>
            <a:lvl1pPr marL="0" marR="0" lvl="0" indent="0" algn="l" defTabSz="914400" rtl="0" eaLnBrk="1" fontAlgn="auto" latinLnBrk="0" hangingPunct="1">
              <a:lnSpc>
                <a:spcPct val="15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1pPr>
            <a:lvl2pPr marL="457200" marR="0" lvl="1" indent="0" algn="l" defTabSz="914400" rtl="0" eaLnBrk="1" fontAlgn="auto" latinLnBrk="0" hangingPunct="1">
              <a:lnSpc>
                <a:spcPct val="150000"/>
              </a:lnSpc>
              <a:spcBef>
                <a:spcPct val="0"/>
              </a:spcBef>
              <a:spcAft>
                <a:spcPts val="1000"/>
              </a:spcAft>
              <a:buFont typeface="Arial" panose="020B0604020202020204" pitchFamily="34" charset="0"/>
              <a:buNone/>
              <a:tabLst>
                <a:tab pos="1609725" algn="l"/>
              </a:tabLst>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2pPr>
            <a:lvl3pPr marL="914400" marR="0" lvl="2" indent="0" algn="l" defTabSz="914400" rtl="0" eaLnBrk="1" fontAlgn="auto" latinLnBrk="0" hangingPunct="1">
              <a:lnSpc>
                <a:spcPct val="15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3pPr>
            <a:lvl4pPr marL="1371600" marR="0" lvl="3" indent="0" algn="l" defTabSz="914400" rtl="0" eaLnBrk="1" fontAlgn="auto" latinLnBrk="0" hangingPunct="1">
              <a:lnSpc>
                <a:spcPct val="15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4pPr>
            <a:lvl5pPr marL="1828800" marR="0" lvl="4" indent="0" algn="l" defTabSz="914400" rtl="0" eaLnBrk="1" fontAlgn="auto" latinLnBrk="0" hangingPunct="1">
              <a:lnSpc>
                <a:spcPct val="15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5pPr>
          </a:lstStyle>
          <a:p>
            <a:pPr lvl="0"/>
            <a:r>
              <a:rPr>
                <a:sym typeface="+mn-ea"/>
              </a:rPr>
              <a:t>单击此处编辑母版文本样式</a:t>
            </a:r>
          </a:p>
        </p:txBody>
      </p:sp>
      <p:sp>
        <p:nvSpPr>
          <p:cNvPr id="2" name="标题 1"/>
          <p:cNvSpPr>
            <a:spLocks noGrp="1"/>
          </p:cNvSpPr>
          <p:nvPr>
            <p:ph type="title"/>
            <p:custDataLst>
              <p:tags r:id="rId2"/>
            </p:custDataLst>
          </p:nvPr>
        </p:nvSpPr>
        <p:spPr>
          <a:xfrm>
            <a:off x="610870" y="625475"/>
            <a:ext cx="10970895" cy="706755"/>
          </a:xfrm>
        </p:spPr>
        <p:txBody>
          <a:bodyPr vert="horz" lIns="101600" tIns="38100" rIns="76200" bIns="381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200" normalizeH="0" baseline="0" noProof="1">
                <a:solidFill>
                  <a:schemeClr val="tx1">
                    <a:lumMod val="85000"/>
                    <a:lumOff val="15000"/>
                  </a:schemeClr>
                </a:solidFill>
                <a:uFillTx/>
                <a:latin typeface="+mj-lt"/>
                <a:ea typeface="+mj-ea"/>
                <a:cs typeface="+mj-cs"/>
                <a:sym typeface="+mn-ea"/>
              </a:defRPr>
            </a:lvl1pPr>
          </a:lstStyle>
          <a:p>
            <a:pPr lvl="0"/>
            <a:r>
              <a:rPr>
                <a:sym typeface="+mn-ea"/>
              </a:rPr>
              <a:t>单击此处编辑母版标题样式</a:t>
            </a:r>
          </a:p>
        </p:txBody>
      </p:sp>
      <p:sp>
        <p:nvSpPr>
          <p:cNvPr id="4" name="日期占位符 3"/>
          <p:cNvSpPr>
            <a:spLocks noGrp="1"/>
          </p:cNvSpPr>
          <p:nvPr>
            <p:ph type="dt" sz="half" idx="2"/>
            <p:custDataLst>
              <p:tags r:id="rId3"/>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3"/>
            <p:custDataLst>
              <p:tags r:id="rId4"/>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5"/>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1995" y="3926840"/>
            <a:ext cx="7767955" cy="768350"/>
          </a:xfrm>
        </p:spPr>
        <p:txBody>
          <a:bodyPr lIns="101600" tIns="38100" rIns="63500" bIns="38100" anchor="t" anchorCtr="0">
            <a:normAutofit/>
          </a:bodyPr>
          <a:lstStyle>
            <a:lvl1pPr>
              <a:defRPr sz="4400" b="1" u="none" strike="noStrike" kern="1200" cap="none" spc="300" normalizeH="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1995" y="4728210"/>
            <a:ext cx="7769225" cy="1078230"/>
          </a:xfrm>
        </p:spPr>
        <p:txBody>
          <a:bodyPr wrap="square" lIns="90170" tIns="46990" rIns="90170" bIns="46990">
            <a:normAutofit/>
          </a:bodyPr>
          <a:lstStyle>
            <a:lvl1pPr marL="0" indent="0" algn="l" eaLnBrk="1" fontAlgn="auto" latinLnBrk="0" hangingPunct="1">
              <a:lnSpc>
                <a:spcPct val="150000"/>
              </a:lnSpc>
              <a:spcAft>
                <a:spcPct val="0"/>
              </a:spcAft>
              <a:buNone/>
              <a:defRPr kumimoji="0" lang="zh-CN" altLang="en-US" sz="1800" b="0" i="0" u="none" strike="noStrike" kern="1200" cap="none" spc="150" normalizeH="0" baseline="0" noProof="1">
                <a:solidFill>
                  <a:schemeClr val="tx1">
                    <a:lumMod val="65000"/>
                    <a:lumOff val="35000"/>
                  </a:schemeClr>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2"/>
            <p:custDataLst>
              <p:tags r:id="rId3"/>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3"/>
            <p:custDataLst>
              <p:tags r:id="rId4"/>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5"/>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9" name="文本占位符 8"/>
          <p:cNvSpPr>
            <a:spLocks noGrp="1"/>
          </p:cNvSpPr>
          <p:nvPr>
            <p:ph type="body" idx="1" hasCustomPrompt="1"/>
            <p:custDataLst>
              <p:tags r:id="rId1"/>
            </p:custDataLst>
          </p:nvPr>
        </p:nvSpPr>
        <p:spPr>
          <a:xfrm>
            <a:off x="612775" y="1522095"/>
            <a:ext cx="5169535" cy="4751070"/>
          </a:xfrm>
          <a:prstGeom prst="rect">
            <a:avLst/>
          </a:prstGeom>
        </p:spPr>
        <p:txBody>
          <a:bodyPr vert="horz" lIns="90170" tIns="46990" rIns="90170" bIns="46990" rtlCol="0">
            <a:normAutofit/>
          </a:bodyPr>
          <a:lstStyle>
            <a:lvl1pPr marL="0" indent="0" algn="l">
              <a:buFont typeface="Wingdings" panose="05000000000000000000" charset="0"/>
              <a:buChar char="l"/>
              <a:defRPr>
                <a:latin typeface="+mn-ea"/>
                <a:ea typeface="+mn-ea"/>
                <a:cs typeface="+mn-ea"/>
              </a:defRPr>
            </a:lvl1pPr>
            <a:lvl2pPr marL="457200" indent="0" algn="l">
              <a:buFont typeface="Wingdings" panose="05000000000000000000" charset="0"/>
              <a:buChar char="l"/>
              <a:defRPr/>
            </a:lvl2pPr>
            <a:lvl3pPr marL="914400" indent="0" algn="l">
              <a:buFont typeface="Wingdings" panose="05000000000000000000" charset="0"/>
              <a:buChar char="l"/>
              <a:defRPr/>
            </a:lvl3pPr>
            <a:lvl4pPr marL="1371600" indent="0" algn="l">
              <a:buFont typeface="Wingdings" panose="05000000000000000000" charset="0"/>
              <a:buChar char="l"/>
              <a:defRPr/>
            </a:lvl4pPr>
            <a:lvl5pPr marL="1828800" indent="0" algn="l">
              <a:buFont typeface="Wingdings" panose="05000000000000000000" charset="0"/>
              <a:buChar char="l"/>
              <a:defRPr/>
            </a:lvl5pPr>
          </a:lstStyle>
          <a:p>
            <a:pPr lvl="0"/>
            <a:r>
              <a:rPr>
                <a:sym typeface="+mn-ea"/>
              </a:rPr>
              <a:t> 单击此处编辑文本</a:t>
            </a:r>
            <a:endParaRPr lang="zh-CN" altLang="en-US"/>
          </a:p>
        </p:txBody>
      </p:sp>
      <p:cxnSp>
        <p:nvCxnSpPr>
          <p:cNvPr id="25" name="直接连接符 24"/>
          <p:cNvCxnSpPr/>
          <p:nvPr userDrawn="1">
            <p:custDataLst>
              <p:tags r:id="rId2"/>
            </p:custDataLst>
          </p:nvPr>
        </p:nvCxnSpPr>
        <p:spPr>
          <a:xfrm flipH="1">
            <a:off x="6096000" y="1715770"/>
            <a:ext cx="0" cy="444246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标题 9"/>
          <p:cNvSpPr>
            <a:spLocks noGrp="1"/>
          </p:cNvSpPr>
          <p:nvPr>
            <p:ph type="title" hasCustomPrompt="1"/>
            <p:custDataLst>
              <p:tags r:id="rId3"/>
            </p:custDataLst>
          </p:nvPr>
        </p:nvSpPr>
        <p:spPr>
          <a:xfrm>
            <a:off x="610870" y="625475"/>
            <a:ext cx="10970895" cy="706755"/>
          </a:xfrm>
        </p:spPr>
        <p:txBody>
          <a:bodyPr vert="horz" lIns="101600" tIns="38100" rIns="76200" bIns="381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200" normalizeH="0" baseline="0" noProof="1">
                <a:solidFill>
                  <a:schemeClr val="tx1">
                    <a:lumMod val="85000"/>
                    <a:lumOff val="15000"/>
                  </a:schemeClr>
                </a:solidFill>
                <a:uFillTx/>
                <a:latin typeface="+mj-lt"/>
                <a:ea typeface="+mj-ea"/>
                <a:cs typeface="+mj-cs"/>
                <a:sym typeface="+mn-ea"/>
              </a:defRPr>
            </a:lvl1pPr>
          </a:lstStyle>
          <a:p>
            <a:pPr lvl="0"/>
            <a:r>
              <a:rPr>
                <a:sym typeface="+mn-ea"/>
              </a:rPr>
              <a:t>单击此处编辑标题</a:t>
            </a:r>
          </a:p>
        </p:txBody>
      </p:sp>
      <p:sp>
        <p:nvSpPr>
          <p:cNvPr id="11" name="文本占位符 10"/>
          <p:cNvSpPr>
            <a:spLocks noGrp="1"/>
          </p:cNvSpPr>
          <p:nvPr>
            <p:ph type="body" idx="13" hasCustomPrompt="1"/>
            <p:custDataLst>
              <p:tags r:id="rId4"/>
            </p:custDataLst>
          </p:nvPr>
        </p:nvSpPr>
        <p:spPr>
          <a:xfrm>
            <a:off x="6412230" y="1522095"/>
            <a:ext cx="5169535" cy="4751070"/>
          </a:xfrm>
          <a:prstGeom prst="rect">
            <a:avLst/>
          </a:prstGeom>
        </p:spPr>
        <p:txBody>
          <a:bodyPr vert="horz" lIns="90170" tIns="46990" rIns="90170" bIns="46990" rtlCol="0">
            <a:normAutofit/>
          </a:bodyPr>
          <a:lstStyle>
            <a:lvl1pPr marL="0" indent="0" algn="l">
              <a:buFont typeface="Wingdings" panose="05000000000000000000" charset="0"/>
              <a:buChar char="l"/>
              <a:defRPr>
                <a:latin typeface="+mn-ea"/>
                <a:ea typeface="+mn-ea"/>
                <a:cs typeface="+mn-ea"/>
              </a:defRPr>
            </a:lvl1pPr>
            <a:lvl2pPr marL="457200" indent="0" algn="l">
              <a:buFont typeface="Wingdings" panose="05000000000000000000" charset="0"/>
              <a:buChar char="l"/>
              <a:defRPr/>
            </a:lvl2pPr>
            <a:lvl3pPr marL="914400" indent="0" algn="l">
              <a:buFont typeface="Wingdings" panose="05000000000000000000" charset="0"/>
              <a:buChar char="l"/>
              <a:defRPr/>
            </a:lvl3pPr>
            <a:lvl4pPr marL="1371600" indent="0" algn="l">
              <a:buFont typeface="Wingdings" panose="05000000000000000000" charset="0"/>
              <a:buChar char="l"/>
              <a:defRPr/>
            </a:lvl4pPr>
            <a:lvl5pPr marL="1828800" indent="0" algn="l">
              <a:buFont typeface="Wingdings" panose="05000000000000000000" charset="0"/>
              <a:buChar char="l"/>
              <a:defRPr/>
            </a:lvl5pPr>
          </a:lstStyle>
          <a:p>
            <a:pPr lvl="0"/>
            <a:r>
              <a:rPr>
                <a:sym typeface="+mn-ea"/>
              </a:rPr>
              <a:t> 单击此处编辑文本</a:t>
            </a:r>
            <a:endParaRPr lang="zh-CN" altLang="en-US"/>
          </a:p>
        </p:txBody>
      </p:sp>
      <p:sp>
        <p:nvSpPr>
          <p:cNvPr id="4" name="日期占位符 3"/>
          <p:cNvSpPr>
            <a:spLocks noGrp="1"/>
          </p:cNvSpPr>
          <p:nvPr>
            <p:ph type="dt" sz="half" idx="2"/>
            <p:custDataLst>
              <p:tags r:id="rId5"/>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3"/>
            <p:custDataLst>
              <p:tags r:id="rId6"/>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7"/>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1"/>
            </p:custDataLst>
          </p:nvPr>
        </p:nvSpPr>
        <p:spPr>
          <a:xfrm>
            <a:off x="619125" y="1428115"/>
            <a:ext cx="5334000" cy="3810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85000"/>
                    <a:lumOff val="15000"/>
                  </a:schemeClr>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2"/>
            </p:custDataLst>
          </p:nvPr>
        </p:nvSpPr>
        <p:spPr>
          <a:xfrm>
            <a:off x="619125" y="1854200"/>
            <a:ext cx="5334000" cy="4404360"/>
          </a:xfrm>
        </p:spPr>
        <p:txBody>
          <a:bodyPr vert="horz" lIns="101600" tIns="0" rIns="82550" bIns="0" rtlCol="0">
            <a:normAutofit/>
          </a:bodyPr>
          <a:lstStyle>
            <a:lvl1pPr marL="228600" marR="0" lvl="0"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1pPr>
            <a:lvl2pPr marL="685800" marR="0" lvl="1" indent="-228600" algn="l" defTabSz="914400" rtl="0" eaLnBrk="1" fontAlgn="auto" latinLnBrk="0" hangingPunct="1">
              <a:lnSpc>
                <a:spcPct val="150000"/>
              </a:lnSpc>
              <a:spcBef>
                <a:spcPct val="0"/>
              </a:spcBef>
              <a:spcAft>
                <a:spcPts val="1000"/>
              </a:spcAft>
              <a:buFont typeface="Wingdings" panose="05000000000000000000" charset="0"/>
              <a:buChar char="l"/>
              <a:tabLst>
                <a:tab pos="1609725" algn="l"/>
              </a:tabLst>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2pPr>
            <a:lvl3pPr marL="1143000" marR="0" lvl="2"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3pPr>
            <a:lvl4pPr marL="1600200" marR="0" lvl="3"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4pPr>
            <a:lvl5pPr marL="2057400" marR="0" lvl="4"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3"/>
            </p:custDataLst>
          </p:nvPr>
        </p:nvSpPr>
        <p:spPr>
          <a:xfrm>
            <a:off x="6235700" y="1428115"/>
            <a:ext cx="5344160" cy="3810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85000"/>
                    <a:lumOff val="15000"/>
                  </a:schemeClr>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4"/>
            </p:custDataLst>
          </p:nvPr>
        </p:nvSpPr>
        <p:spPr>
          <a:xfrm>
            <a:off x="6235700" y="1854200"/>
            <a:ext cx="5344160" cy="4404360"/>
          </a:xfrm>
        </p:spPr>
        <p:txBody>
          <a:bodyPr vert="horz" lIns="101600" tIns="0" rIns="82550" bIns="0" rtlCol="0">
            <a:normAutofit/>
          </a:bodyPr>
          <a:lstStyle>
            <a:lvl1pPr marL="228600" marR="0" lvl="0"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1pPr>
            <a:lvl2pPr marL="685800" marR="0" lvl="1" indent="-228600" algn="l" defTabSz="914400" rtl="0" eaLnBrk="1" fontAlgn="auto" latinLnBrk="0" hangingPunct="1">
              <a:lnSpc>
                <a:spcPct val="150000"/>
              </a:lnSpc>
              <a:spcBef>
                <a:spcPct val="0"/>
              </a:spcBef>
              <a:spcAft>
                <a:spcPts val="1000"/>
              </a:spcAft>
              <a:buFont typeface="Wingdings" panose="05000000000000000000" charset="0"/>
              <a:buChar char="l"/>
              <a:tabLst>
                <a:tab pos="1609725" algn="l"/>
              </a:tabLst>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2pPr>
            <a:lvl3pPr marL="1143000" marR="0" lvl="2"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3pPr>
            <a:lvl4pPr marL="1600200" marR="0" lvl="3"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4pPr>
            <a:lvl5pPr marL="2057400" marR="0" lvl="4"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11" name="标题 10"/>
          <p:cNvSpPr>
            <a:spLocks noGrp="1"/>
          </p:cNvSpPr>
          <p:nvPr>
            <p:ph type="title"/>
            <p:custDataLst>
              <p:tags r:id="rId5"/>
            </p:custDataLst>
          </p:nvPr>
        </p:nvSpPr>
        <p:spPr>
          <a:xfrm>
            <a:off x="610870" y="625475"/>
            <a:ext cx="10970895" cy="706755"/>
          </a:xfrm>
        </p:spPr>
        <p:txBody>
          <a:bodyPr vert="horz" lIns="101600" tIns="38100" rIns="76200" bIns="381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200" normalizeH="0" baseline="0" noProof="1">
                <a:solidFill>
                  <a:schemeClr val="tx1">
                    <a:lumMod val="85000"/>
                    <a:lumOff val="15000"/>
                  </a:schemeClr>
                </a:solidFill>
                <a:uFillTx/>
                <a:latin typeface="+mj-lt"/>
                <a:ea typeface="+mj-ea"/>
                <a:cs typeface="+mj-cs"/>
                <a:sym typeface="+mn-ea"/>
              </a:defRPr>
            </a:lvl1pPr>
          </a:lstStyle>
          <a:p>
            <a:pPr lvl="0"/>
            <a:r>
              <a:rPr>
                <a:sym typeface="+mn-ea"/>
              </a:rPr>
              <a:t>单击此处编辑母版标题样式</a:t>
            </a:r>
          </a:p>
        </p:txBody>
      </p:sp>
      <p:sp>
        <p:nvSpPr>
          <p:cNvPr id="7" name="日期占位符 3"/>
          <p:cNvSpPr>
            <a:spLocks noGrp="1"/>
          </p:cNvSpPr>
          <p:nvPr>
            <p:ph type="dt" sz="half" idx="10"/>
            <p:custDataLst>
              <p:tags r:id="rId6"/>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2021-9-13</a:t>
            </a:fld>
            <a:endParaRPr lang="zh-CN" altLang="en-US"/>
          </a:p>
        </p:txBody>
      </p:sp>
      <p:sp>
        <p:nvSpPr>
          <p:cNvPr id="8" name="页脚占位符 4"/>
          <p:cNvSpPr>
            <a:spLocks noGrp="1"/>
          </p:cNvSpPr>
          <p:nvPr>
            <p:ph type="ftr" sz="quarter" idx="11"/>
            <p:custDataLst>
              <p:tags r:id="rId7"/>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9" name="灯片编号占位符 5"/>
          <p:cNvSpPr>
            <a:spLocks noGrp="1"/>
          </p:cNvSpPr>
          <p:nvPr>
            <p:ph type="sldNum" sz="quarter" idx="12"/>
            <p:custDataLst>
              <p:tags r:id="rId8"/>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11" name="标题 10"/>
          <p:cNvSpPr>
            <a:spLocks noGrp="1"/>
          </p:cNvSpPr>
          <p:nvPr>
            <p:ph type="title"/>
            <p:custDataLst>
              <p:tags r:id="rId1"/>
            </p:custDataLst>
          </p:nvPr>
        </p:nvSpPr>
        <p:spPr>
          <a:xfrm>
            <a:off x="610870" y="625475"/>
            <a:ext cx="10970895" cy="706755"/>
          </a:xfrm>
        </p:spPr>
        <p:txBody>
          <a:bodyPr vert="horz" lIns="101600" tIns="38100" rIns="76200" bIns="381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200" normalizeH="0" baseline="0" noProof="1">
                <a:solidFill>
                  <a:schemeClr val="tx1">
                    <a:lumMod val="75000"/>
                    <a:lumOff val="25000"/>
                  </a:schemeClr>
                </a:solidFill>
                <a:uFillTx/>
                <a:latin typeface="+mj-lt"/>
                <a:ea typeface="+mj-ea"/>
                <a:cs typeface="+mj-cs"/>
                <a:sym typeface="+mn-ea"/>
              </a:defRPr>
            </a:lvl1pPr>
          </a:lstStyle>
          <a:p>
            <a:pPr lvl="0"/>
            <a:r>
              <a:rPr>
                <a:sym typeface="+mn-ea"/>
              </a:rPr>
              <a:t>单击此处编辑母版标题样式</a:t>
            </a:r>
          </a:p>
        </p:txBody>
      </p:sp>
      <p:sp>
        <p:nvSpPr>
          <p:cNvPr id="4" name="日期占位符 3"/>
          <p:cNvSpPr>
            <a:spLocks noGrp="1"/>
          </p:cNvSpPr>
          <p:nvPr>
            <p:ph type="dt" sz="half" idx="2"/>
            <p:custDataLst>
              <p:tags r:id="rId2"/>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3"/>
            <p:custDataLst>
              <p:tags r:id="rId3"/>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4"/>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空白">
    <p:bg>
      <p:bgPr>
        <a:solidFill>
          <a:schemeClr val="bg2"/>
        </a:solid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2021-9-13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930" y="914400"/>
            <a:ext cx="1042670" cy="5029200"/>
          </a:xfrm>
        </p:spPr>
        <p:txBody>
          <a:bodyPr vert="eaVert"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200" normalizeH="0" baseline="0" noProof="1">
                <a:solidFill>
                  <a:schemeClr val="tx1">
                    <a:lumMod val="85000"/>
                    <a:lumOff val="15000"/>
                  </a:schemeClr>
                </a:solidFill>
                <a:uFillTx/>
                <a:latin typeface="+mj-lt"/>
                <a:ea typeface="+mj-ea"/>
                <a:cs typeface="+mj-cs"/>
                <a:sym typeface="+mn-ea"/>
              </a:defRPr>
            </a:lvl1pPr>
          </a:lstStyle>
          <a:p>
            <a:pPr lvl="0"/>
            <a:r>
              <a:rPr>
                <a:sym typeface="+mn-ea"/>
              </a:rPr>
              <a:t>单击此处编辑标题</a:t>
            </a:r>
          </a:p>
        </p:txBody>
      </p:sp>
      <p:sp>
        <p:nvSpPr>
          <p:cNvPr id="3" name="竖排文字占位符 2"/>
          <p:cNvSpPr>
            <a:spLocks noGrp="1"/>
          </p:cNvSpPr>
          <p:nvPr>
            <p:ph type="body" orient="vert" idx="1" hasCustomPrompt="1"/>
            <p:custDataLst>
              <p:tags r:id="rId2"/>
            </p:custDataLst>
          </p:nvPr>
        </p:nvSpPr>
        <p:spPr>
          <a:xfrm>
            <a:off x="913765" y="914399"/>
            <a:ext cx="9170035" cy="5028565"/>
          </a:xfrm>
        </p:spPr>
        <p:txBody>
          <a:bodyPr vert="eaVert" lIns="46990" tIns="46990" rIns="46990" bIns="46990">
            <a:normAutofit/>
          </a:bodyPr>
          <a:lstStyle>
            <a:lvl1pPr indent="0" eaLnBrk="1" fontAlgn="auto" latinLnBrk="0" hangingPunct="1">
              <a:buFont typeface="Wingdings" panose="05000000000000000000" charset="0"/>
              <a:buChar char="l"/>
              <a:defRPr>
                <a:solidFill>
                  <a:schemeClr val="tx1">
                    <a:lumMod val="65000"/>
                    <a:lumOff val="35000"/>
                  </a:schemeClr>
                </a:solidFill>
              </a:defRPr>
            </a:lvl1pPr>
            <a:lvl2pPr indent="0" eaLnBrk="1" fontAlgn="auto" latinLnBrk="0" hangingPunct="1">
              <a:buFont typeface="Wingdings" panose="05000000000000000000" charset="0"/>
              <a:buChar char="l"/>
              <a:defRPr>
                <a:solidFill>
                  <a:schemeClr val="tx1">
                    <a:lumMod val="65000"/>
                    <a:lumOff val="35000"/>
                  </a:schemeClr>
                </a:solidFill>
              </a:defRPr>
            </a:lvl2pPr>
            <a:lvl3pPr indent="0" eaLnBrk="1" fontAlgn="auto" latinLnBrk="0" hangingPunct="1">
              <a:buFont typeface="Wingdings" panose="05000000000000000000" charset="0"/>
              <a:buChar char="l"/>
              <a:defRPr>
                <a:solidFill>
                  <a:schemeClr val="tx1">
                    <a:lumMod val="65000"/>
                    <a:lumOff val="35000"/>
                  </a:schemeClr>
                </a:solidFill>
              </a:defRPr>
            </a:lvl3pPr>
            <a:lvl4pPr indent="0" eaLnBrk="1" fontAlgn="auto" latinLnBrk="0" hangingPunct="1">
              <a:buFont typeface="Wingdings" panose="05000000000000000000" charset="0"/>
              <a:buChar char="l"/>
              <a:defRPr>
                <a:solidFill>
                  <a:schemeClr val="tx1">
                    <a:lumMod val="65000"/>
                    <a:lumOff val="35000"/>
                  </a:schemeClr>
                </a:solidFill>
              </a:defRPr>
            </a:lvl4pPr>
            <a:lvl5pPr indent="0" eaLnBrk="1" fontAlgn="auto" latinLnBrk="0" hangingPunct="1">
              <a:buFont typeface="Wingdings" panose="05000000000000000000" charset="0"/>
              <a:buChar char="l"/>
              <a:defRPr>
                <a:solidFill>
                  <a:schemeClr val="tx1">
                    <a:lumMod val="65000"/>
                    <a:lumOff val="35000"/>
                  </a:schemeClr>
                </a:solidFill>
              </a:defRPr>
            </a:lvl5pPr>
          </a:lstStyle>
          <a:p>
            <a:pPr lvl="0"/>
            <a:r>
              <a:rPr lang="zh-CN" altLang="en-US"/>
              <a:t> 单击此处编辑文本</a:t>
            </a:r>
          </a:p>
          <a:p>
            <a:pPr lvl="1"/>
            <a:r>
              <a:rPr lang="zh-CN" altLang="en-US"/>
              <a:t> 第二级</a:t>
            </a:r>
          </a:p>
          <a:p>
            <a:pPr lvl="2"/>
            <a:r>
              <a:rPr lang="zh-CN" altLang="en-US"/>
              <a:t> 第三级</a:t>
            </a:r>
          </a:p>
          <a:p>
            <a:pPr lvl="3"/>
            <a:r>
              <a:rPr lang="zh-CN" altLang="en-US"/>
              <a:t> 第四级</a:t>
            </a:r>
          </a:p>
          <a:p>
            <a:pPr lvl="4"/>
            <a:r>
              <a:rPr lang="zh-CN" altLang="en-US"/>
              <a:t> 第五级</a:t>
            </a:r>
          </a:p>
        </p:txBody>
      </p:sp>
      <p:sp>
        <p:nvSpPr>
          <p:cNvPr id="4" name="日期占位符 3"/>
          <p:cNvSpPr>
            <a:spLocks noGrp="1"/>
          </p:cNvSpPr>
          <p:nvPr>
            <p:ph type="dt" sz="half" idx="2"/>
            <p:custDataLst>
              <p:tags r:id="rId3"/>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3"/>
            <p:custDataLst>
              <p:tags r:id="rId4"/>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5"/>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8" name="内容占位符 7"/>
          <p:cNvSpPr>
            <a:spLocks noGrp="1"/>
          </p:cNvSpPr>
          <p:nvPr>
            <p:ph idx="1"/>
            <p:custDataLst>
              <p:tags r:id="rId1"/>
            </p:custDataLst>
          </p:nvPr>
        </p:nvSpPr>
        <p:spPr>
          <a:xfrm>
            <a:off x="611505" y="775335"/>
            <a:ext cx="10968990" cy="5481955"/>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Wingdings" panose="05000000000000000000" charset="0"/>
              <a:buChar char="l"/>
              <a:tabLst>
                <a:tab pos="1609725" algn="l"/>
              </a:tabLst>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2"/>
            <p:custDataLst>
              <p:tags r:id="rId2"/>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3"/>
            <p:custDataLst>
              <p:tags r:id="rId3"/>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4"/>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2209802" y="2576987"/>
            <a:ext cx="7772398" cy="1271113"/>
          </a:xfrm>
        </p:spPr>
        <p:txBody>
          <a:bodyPr vert="horz" wrap="square" lIns="90170" tIns="46990" rIns="90170" bIns="46990" rtlCol="0" anchor="b" anchorCtr="0">
            <a:normAutofit/>
          </a:bodyPr>
          <a:lstStyle>
            <a:lvl1pPr marL="0" marR="0" algn="ctr" defTabSz="914400" rtl="0" eaLnBrk="1" fontAlgn="auto" latinLnBrk="0" hangingPunct="1">
              <a:lnSpc>
                <a:spcPct val="100000"/>
              </a:lnSpc>
              <a:buNone/>
              <a:defRPr kumimoji="0" lang="zh-CN" altLang="en-US" sz="6000" b="1" i="0" u="none" strike="noStrike" kern="1200" cap="none" spc="800" normalizeH="0" baseline="0" noProof="1">
                <a:solidFill>
                  <a:schemeClr val="tx1"/>
                </a:solidFill>
                <a:effectLst/>
                <a:uFillTx/>
                <a:latin typeface="微软雅黑" panose="020B0503020204020204" pitchFamily="34" charset="-122"/>
                <a:ea typeface="微软雅黑" panose="020B0503020204020204" pitchFamily="34" charset="-122"/>
                <a:cs typeface="+mj-cs"/>
                <a:sym typeface="+mn-ea"/>
              </a:defRPr>
            </a:lvl1pPr>
          </a:lstStyle>
          <a:p>
            <a:pPr lvl="0"/>
            <a:r>
              <a:rPr>
                <a:sym typeface="+mn-ea"/>
              </a:rPr>
              <a:t>编辑标题</a:t>
            </a:r>
          </a:p>
        </p:txBody>
      </p:sp>
      <p:sp>
        <p:nvSpPr>
          <p:cNvPr id="4" name="日期占位符 3"/>
          <p:cNvSpPr>
            <a:spLocks noGrp="1"/>
          </p:cNvSpPr>
          <p:nvPr>
            <p:ph type="dt" sz="half" idx="2"/>
            <p:custDataLst>
              <p:tags r:id="rId2"/>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3"/>
            <p:custDataLst>
              <p:tags r:id="rId3"/>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4"/>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0" hasCustomPrompt="1"/>
            <p:custDataLst>
              <p:tags r:id="rId5"/>
            </p:custDataLst>
          </p:nvPr>
        </p:nvSpPr>
        <p:spPr>
          <a:xfrm>
            <a:off x="2205355" y="3949700"/>
            <a:ext cx="7788910" cy="561975"/>
          </a:xfrm>
        </p:spPr>
        <p:txBody>
          <a:bodyPr anchor="t" anchorCtr="0">
            <a:normAutofit/>
          </a:bodyPr>
          <a:lstStyle>
            <a:lvl1pPr marL="0" indent="0" algn="ctr" eaLnBrk="1" fontAlgn="auto" latinLnBrk="0" hangingPunct="1">
              <a:lnSpc>
                <a:spcPct val="100000"/>
              </a:lnSpc>
              <a:spcAft>
                <a:spcPts val="1500"/>
              </a:spcAft>
              <a:buNone/>
              <a:defRPr sz="2400"/>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zh-CN" altLang="en-US"/>
              <a:t>单击此处编辑副标题</a:t>
            </a: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userDrawn="1">
            <p:ph type="title" hasCustomPrompt="1"/>
            <p:custDataLst>
              <p:tags r:id="rId1"/>
            </p:custDataLst>
          </p:nvPr>
        </p:nvSpPr>
        <p:spPr>
          <a:xfrm>
            <a:off x="838200" y="794326"/>
            <a:ext cx="10515600" cy="540484"/>
          </a:xfrm>
        </p:spPr>
        <p:txBody>
          <a:bodyPr>
            <a:normAutofit/>
          </a:bodyPr>
          <a:lstStyle>
            <a:lvl1pPr>
              <a:defRPr sz="2200" b="1"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userDrawn="1">
            <p:ph type="dt" sz="half" idx="10"/>
            <p:custDataLst>
              <p:tags r:id="rId2"/>
            </p:custDataLst>
          </p:nvPr>
        </p:nvSpPr>
        <p:spPr/>
        <p:txBody>
          <a:bodyPr/>
          <a:lstStyle>
            <a:lvl1pPr>
              <a:defRPr baseline="0">
                <a:latin typeface="微软雅黑" panose="020B0503020204020204" pitchFamily="34"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userDrawn="1">
            <p:ph type="ftr" sz="quarter" idx="11"/>
            <p:custDataLst>
              <p:tags r:id="rId3"/>
            </p:custDataLst>
          </p:nvPr>
        </p:nvSpPr>
        <p:spPr/>
        <p:txBody>
          <a:bodyPr/>
          <a:lstStyle>
            <a:lvl1pPr>
              <a:defRPr baseline="0">
                <a:latin typeface="微软雅黑" panose="020B0503020204020204" pitchFamily="34" charset="-122"/>
              </a:defRPr>
            </a:lvl1pPr>
          </a:lstStyle>
          <a:p>
            <a:endParaRPr lang="zh-CN" altLang="en-US"/>
          </a:p>
        </p:txBody>
      </p:sp>
      <p:sp>
        <p:nvSpPr>
          <p:cNvPr id="5" name="灯片编号占位符 4"/>
          <p:cNvSpPr>
            <a:spLocks noGrp="1"/>
          </p:cNvSpPr>
          <p:nvPr userDrawn="1">
            <p:ph type="sldNum" sz="quarter" idx="12"/>
            <p:custDataLst>
              <p:tags r:id="rId4"/>
            </p:custDataLst>
          </p:nvPr>
        </p:nvSpPr>
        <p:spPr/>
        <p:txBody>
          <a:bodyPr/>
          <a:lstStyle>
            <a:lvl1pPr>
              <a:defRPr baseline="0">
                <a:latin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lumMod val="95000"/>
          </a:schemeClr>
        </a:solidFill>
        <a:effectLst/>
      </p:bgPr>
    </p:bg>
    <p:spTree>
      <p:nvGrpSpPr>
        <p:cNvPr id="1" name=""/>
        <p:cNvGrpSpPr/>
        <p:nvPr/>
      </p:nvGrpSpPr>
      <p:grpSpPr>
        <a:xfrm>
          <a:off x="0" y="0"/>
          <a:ext cx="0" cy="0"/>
          <a:chOff x="0" y="0"/>
          <a:chExt cx="0" cy="0"/>
        </a:xfrm>
      </p:grpSpPr>
      <p:sp>
        <p:nvSpPr>
          <p:cNvPr id="13" name="矩形 12"/>
          <p:cNvSpPr/>
          <p:nvPr userDrawn="1">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latin typeface="隶书" panose="02010509060101010101" pitchFamily="49" charset="-122"/>
              <a:ea typeface="隶书" panose="02010509060101010101" pitchFamily="49" charset="-122"/>
            </a:endParaRPr>
          </a:p>
        </p:txBody>
      </p:sp>
      <p:sp>
        <p:nvSpPr>
          <p:cNvPr id="2" name="标题 1"/>
          <p:cNvSpPr>
            <a:spLocks noGrp="1"/>
          </p:cNvSpPr>
          <p:nvPr userDrawn="1">
            <p:ph type="title" hasCustomPrompt="1"/>
            <p:custDataLst>
              <p:tags r:id="rId2"/>
            </p:custDataLst>
          </p:nvPr>
        </p:nvSpPr>
        <p:spPr>
          <a:xfrm>
            <a:off x="1281600" y="1249200"/>
            <a:ext cx="9626400" cy="723600"/>
          </a:xfrm>
        </p:spPr>
        <p:txBody>
          <a:bodyPr anchor="ctr">
            <a:normAutofit/>
          </a:bodyPr>
          <a:lstStyle>
            <a:lvl1pPr>
              <a:defRPr sz="3200" b="1"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userDrawn="1">
            <p:ph sz="quarter" idx="13" hasCustomPrompt="1"/>
            <p:custDataLst>
              <p:tags r:id="rId3"/>
            </p:custDataLst>
          </p:nvPr>
        </p:nvSpPr>
        <p:spPr>
          <a:xfrm>
            <a:off x="1281113" y="2163600"/>
            <a:ext cx="9626600" cy="3445200"/>
          </a:xfrm>
        </p:spPr>
        <p:txBody>
          <a:bodyPr>
            <a:normAutofit/>
          </a:bodyPr>
          <a:lstStyle>
            <a:lvl1pPr>
              <a:defRPr sz="16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solidFill>
                <a:latin typeface="微软雅黑" panose="020B0503020204020204" pitchFamily="34" charset="-122"/>
                <a:ea typeface="微软雅黑" panose="020B0503020204020204" pitchFamily="34" charset="-122"/>
              </a:defRPr>
            </a:lvl2pPr>
            <a:lvl3pPr>
              <a:defRPr baseline="0">
                <a:solidFill>
                  <a:schemeClr val="tx1"/>
                </a:solidFill>
                <a:latin typeface="微软雅黑" panose="020B0503020204020204" pitchFamily="34" charset="-122"/>
                <a:ea typeface="微软雅黑" panose="020B0503020204020204" pitchFamily="34" charset="-122"/>
              </a:defRPr>
            </a:lvl3pPr>
            <a:lvl4pPr>
              <a:defRPr baseline="0">
                <a:solidFill>
                  <a:schemeClr val="tx1"/>
                </a:solidFill>
                <a:latin typeface="微软雅黑" panose="020B0503020204020204" pitchFamily="34" charset="-122"/>
                <a:ea typeface="微软雅黑" panose="020B0503020204020204" pitchFamily="34" charset="-122"/>
              </a:defRPr>
            </a:lvl4pPr>
            <a:lvl5pPr>
              <a:defRPr baseline="0">
                <a:solidFill>
                  <a:schemeClr val="tx1"/>
                </a:solidFill>
                <a:latin typeface="微软雅黑" panose="020B0503020204020204" pitchFamily="34" charset="-122"/>
                <a:ea typeface="微软雅黑" panose="020B0503020204020204" pitchFamily="34" charset="-122"/>
              </a:defRPr>
            </a:lvl5pPr>
          </a:lstStyle>
          <a:p>
            <a:pPr lvl="0"/>
            <a:r>
              <a:rPr lang="zh-CN" altLang="en-US"/>
              <a:t>单击此处添加文本</a:t>
            </a:r>
          </a:p>
        </p:txBody>
      </p:sp>
      <p:sp>
        <p:nvSpPr>
          <p:cNvPr id="3" name="日期占位符 2"/>
          <p:cNvSpPr>
            <a:spLocks noGrp="1"/>
          </p:cNvSpPr>
          <p:nvPr>
            <p:ph type="dt" sz="half" idx="10"/>
            <p:custDataLst>
              <p:tags r:id="rId4"/>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2021-9-13</a:t>
            </a:fld>
            <a:endParaRPr lang="zh-CN" altLang="en-US"/>
          </a:p>
        </p:txBody>
      </p:sp>
      <p:sp>
        <p:nvSpPr>
          <p:cNvPr id="5" name="灯片编号占位符 4"/>
          <p:cNvSpPr>
            <a:spLocks noGrp="1"/>
          </p:cNvSpPr>
          <p:nvPr userDrawn="1">
            <p:ph type="sldNum" sz="quarter" idx="12"/>
            <p:custDataLst>
              <p:tags r:id="rId5"/>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a:t>
            </a:fld>
            <a:endParaRPr lang="zh-CN" altLang="en-US"/>
          </a:p>
        </p:txBody>
      </p:sp>
      <p:sp>
        <p:nvSpPr>
          <p:cNvPr id="4" name="页脚占位符 3"/>
          <p:cNvSpPr>
            <a:spLocks noGrp="1"/>
          </p:cNvSpPr>
          <p:nvPr userDrawn="1">
            <p:ph type="ftr" sz="quarter" idx="11"/>
            <p:custDataLst>
              <p:tags r:id="rId6"/>
            </p:custDataLst>
          </p:nvPr>
        </p:nvSpPr>
        <p:spPr/>
        <p:txBody>
          <a:bodyPr/>
          <a:lstStyle>
            <a:lvl1pPr>
              <a:defRPr>
                <a:solidFill>
                  <a:schemeClr val="tx1">
                    <a:lumMod val="85000"/>
                    <a:lumOff val="15000"/>
                  </a:schemeClr>
                </a:solidFill>
              </a:defRPr>
            </a:lvl1pPr>
          </a:lstStyle>
          <a:p>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3" name="矩形 12"/>
          <p:cNvSpPr/>
          <p:nvPr userDrawn="1">
            <p:custDataLst>
              <p:tags r:id="rId1"/>
            </p:custDataLst>
          </p:nvPr>
        </p:nvSpPr>
        <p:spPr>
          <a:xfrm>
            <a:off x="0" y="0"/>
            <a:ext cx="4823460" cy="6858635"/>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85000"/>
                  <a:lumOff val="15000"/>
                </a:schemeClr>
              </a:solidFill>
              <a:sym typeface="+mn-ea"/>
            </a:endParaRPr>
          </a:p>
        </p:txBody>
      </p:sp>
      <p:sp>
        <p:nvSpPr>
          <p:cNvPr id="2" name="标题 1"/>
          <p:cNvSpPr>
            <a:spLocks noGrp="1"/>
          </p:cNvSpPr>
          <p:nvPr userDrawn="1">
            <p:ph type="title" hasCustomPrompt="1"/>
            <p:custDataLst>
              <p:tags r:id="rId2"/>
            </p:custDataLst>
          </p:nvPr>
        </p:nvSpPr>
        <p:spPr>
          <a:xfrm>
            <a:off x="583200" y="770400"/>
            <a:ext cx="3960000" cy="882000"/>
          </a:xfrm>
        </p:spPr>
        <p:txBody>
          <a:bodyPr anchor="ctr">
            <a:normAutofit/>
          </a:bodyPr>
          <a:lstStyle>
            <a:lvl1pPr>
              <a:defRPr sz="3200" b="1"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userDrawn="1">
            <p:ph type="dt" sz="half" idx="10"/>
            <p:custDataLst>
              <p:tags r:id="rId3"/>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2021-9-13</a:t>
            </a:fld>
            <a:endParaRPr lang="zh-CN" altLang="en-US"/>
          </a:p>
        </p:txBody>
      </p:sp>
      <p:sp>
        <p:nvSpPr>
          <p:cNvPr id="4" name="页脚占位符 3"/>
          <p:cNvSpPr>
            <a:spLocks noGrp="1"/>
          </p:cNvSpPr>
          <p:nvPr userDrawn="1">
            <p:ph type="ftr" sz="quarter" idx="11"/>
            <p:custDataLst>
              <p:tags r:id="rId4"/>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userDrawn="1">
            <p:ph type="sldNum" sz="quarter" idx="12"/>
            <p:custDataLst>
              <p:tags r:id="rId5"/>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a:t>
            </a:fld>
            <a:endParaRPr lang="zh-CN" altLang="en-US"/>
          </a:p>
        </p:txBody>
      </p:sp>
      <p:sp>
        <p:nvSpPr>
          <p:cNvPr id="7" name="文本占位符 6"/>
          <p:cNvSpPr>
            <a:spLocks noGrp="1"/>
          </p:cNvSpPr>
          <p:nvPr userDrawn="1">
            <p:ph type="body" sz="quarter" idx="13"/>
            <p:custDataLst>
              <p:tags r:id="rId6"/>
            </p:custDataLst>
          </p:nvPr>
        </p:nvSpPr>
        <p:spPr>
          <a:xfrm>
            <a:off x="586800" y="1764000"/>
            <a:ext cx="3956400" cy="4093200"/>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9" name="内容占位符 8"/>
          <p:cNvSpPr>
            <a:spLocks noGrp="1"/>
          </p:cNvSpPr>
          <p:nvPr userDrawn="1">
            <p:ph sz="quarter" idx="14"/>
            <p:custDataLst>
              <p:tags r:id="rId7"/>
            </p:custDataLst>
          </p:nvPr>
        </p:nvSpPr>
        <p:spPr>
          <a:xfrm>
            <a:off x="5101200" y="769938"/>
            <a:ext cx="6480000" cy="5087937"/>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3" name="矩形 12"/>
          <p:cNvSpPr/>
          <p:nvPr userDrawn="1">
            <p:custDataLst>
              <p:tags r:id="rId1"/>
            </p:custDataLst>
          </p:nvPr>
        </p:nvSpPr>
        <p:spPr>
          <a:xfrm>
            <a:off x="0" y="0"/>
            <a:ext cx="12192000" cy="2664000"/>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85000"/>
                  <a:lumOff val="15000"/>
                </a:schemeClr>
              </a:solidFill>
              <a:sym typeface="+mn-ea"/>
            </a:endParaRPr>
          </a:p>
        </p:txBody>
      </p:sp>
      <p:sp>
        <p:nvSpPr>
          <p:cNvPr id="2" name="标题 1"/>
          <p:cNvSpPr>
            <a:spLocks noGrp="1"/>
          </p:cNvSpPr>
          <p:nvPr userDrawn="1">
            <p:ph type="title"/>
            <p:custDataLst>
              <p:tags r:id="rId2"/>
            </p:custDataLst>
          </p:nvPr>
        </p:nvSpPr>
        <p:spPr>
          <a:xfrm>
            <a:off x="612000" y="781200"/>
            <a:ext cx="10976400" cy="626400"/>
          </a:xfrm>
        </p:spPr>
        <p:txBody>
          <a:bodyPr anchor="ctr">
            <a:normAutofit/>
          </a:bodyPr>
          <a:lstStyle>
            <a:lvl1pPr algn="ctr">
              <a:defRPr sz="3600" b="1"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userDrawn="1">
            <p:ph type="dt" sz="half" idx="10"/>
            <p:custDataLst>
              <p:tags r:id="rId3"/>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2021-9-13</a:t>
            </a:fld>
            <a:endParaRPr lang="zh-CN" altLang="en-US"/>
          </a:p>
        </p:txBody>
      </p:sp>
      <p:sp>
        <p:nvSpPr>
          <p:cNvPr id="4" name="页脚占位符 3"/>
          <p:cNvSpPr>
            <a:spLocks noGrp="1"/>
          </p:cNvSpPr>
          <p:nvPr userDrawn="1">
            <p:ph type="ftr" sz="quarter" idx="11"/>
            <p:custDataLst>
              <p:tags r:id="rId4"/>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userDrawn="1">
            <p:ph type="sldNum" sz="quarter" idx="12"/>
            <p:custDataLst>
              <p:tags r:id="rId5"/>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a:t>
            </a:fld>
            <a:endParaRPr lang="zh-CN" altLang="en-US"/>
          </a:p>
        </p:txBody>
      </p:sp>
      <p:sp>
        <p:nvSpPr>
          <p:cNvPr id="7" name="文本占位符 6"/>
          <p:cNvSpPr>
            <a:spLocks noGrp="1"/>
          </p:cNvSpPr>
          <p:nvPr userDrawn="1">
            <p:ph type="body" sz="quarter" idx="13"/>
            <p:custDataLst>
              <p:tags r:id="rId6"/>
            </p:custDataLst>
          </p:nvPr>
        </p:nvSpPr>
        <p:spPr>
          <a:xfrm>
            <a:off x="612000" y="1659600"/>
            <a:ext cx="10975975" cy="828000"/>
          </a:xfrm>
        </p:spPr>
        <p:txBody>
          <a:bodyPr>
            <a:normAutofit/>
          </a:bodyPr>
          <a:lstStyle>
            <a:lvl1pPr algn="ctr">
              <a:lnSpc>
                <a:spcPct val="130000"/>
              </a:lnSpc>
              <a:spcBef>
                <a:spcPct val="0"/>
              </a:spcBef>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userDrawn="1">
            <p:ph sz="quarter" idx="14"/>
            <p:custDataLst>
              <p:tags r:id="rId7"/>
            </p:custDataLst>
          </p:nvPr>
        </p:nvSpPr>
        <p:spPr>
          <a:xfrm>
            <a:off x="612775" y="2808000"/>
            <a:ext cx="10965600" cy="3430800"/>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3" name="矩形 12"/>
          <p:cNvSpPr/>
          <p:nvPr userDrawn="1">
            <p:custDataLst>
              <p:tags r:id="rId1"/>
            </p:custDataLst>
          </p:nvPr>
        </p:nvSpPr>
        <p:spPr>
          <a:xfrm>
            <a:off x="0" y="5041901"/>
            <a:ext cx="12192000" cy="1828799"/>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85000"/>
                  <a:lumOff val="15000"/>
                </a:schemeClr>
              </a:solidFill>
              <a:sym typeface="+mn-ea"/>
            </a:endParaRPr>
          </a:p>
        </p:txBody>
      </p:sp>
      <p:sp>
        <p:nvSpPr>
          <p:cNvPr id="2" name="标题 1"/>
          <p:cNvSpPr>
            <a:spLocks noGrp="1"/>
          </p:cNvSpPr>
          <p:nvPr userDrawn="1">
            <p:ph type="title"/>
            <p:custDataLst>
              <p:tags r:id="rId2"/>
            </p:custDataLst>
          </p:nvPr>
        </p:nvSpPr>
        <p:spPr>
          <a:xfrm>
            <a:off x="604800" y="669600"/>
            <a:ext cx="10976400" cy="565200"/>
          </a:xfrm>
        </p:spPr>
        <p:txBody>
          <a:bodyPr anchor="ctr">
            <a:normAutofit/>
          </a:bodyPr>
          <a:lstStyle>
            <a:lvl1pPr algn="ctr">
              <a:lnSpc>
                <a:spcPct val="100000"/>
              </a:lnSpc>
              <a:defRPr sz="3200" b="1"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userDrawn="1">
            <p:ph type="dt" sz="half" idx="10"/>
            <p:custDataLst>
              <p:tags r:id="rId3"/>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2021-9-13</a:t>
            </a:fld>
            <a:endParaRPr lang="zh-CN" altLang="en-US"/>
          </a:p>
        </p:txBody>
      </p:sp>
      <p:sp>
        <p:nvSpPr>
          <p:cNvPr id="4" name="页脚占位符 3"/>
          <p:cNvSpPr>
            <a:spLocks noGrp="1"/>
          </p:cNvSpPr>
          <p:nvPr userDrawn="1">
            <p:ph type="ftr" sz="quarter" idx="11"/>
            <p:custDataLst>
              <p:tags r:id="rId4"/>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userDrawn="1">
            <p:ph type="sldNum" sz="quarter" idx="12"/>
            <p:custDataLst>
              <p:tags r:id="rId5"/>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a:t>
            </a:fld>
            <a:endParaRPr lang="zh-CN" altLang="en-US"/>
          </a:p>
        </p:txBody>
      </p:sp>
      <p:sp>
        <p:nvSpPr>
          <p:cNvPr id="7" name="内容占位符 6"/>
          <p:cNvSpPr>
            <a:spLocks noGrp="1"/>
          </p:cNvSpPr>
          <p:nvPr userDrawn="1">
            <p:ph sz="quarter" idx="13"/>
            <p:custDataLst>
              <p:tags r:id="rId6"/>
            </p:custDataLst>
          </p:nvPr>
        </p:nvSpPr>
        <p:spPr>
          <a:xfrm>
            <a:off x="604837" y="1681200"/>
            <a:ext cx="10990800" cy="3211200"/>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9" name="文本占位符 8"/>
          <p:cNvSpPr>
            <a:spLocks noGrp="1"/>
          </p:cNvSpPr>
          <p:nvPr userDrawn="1">
            <p:ph type="body" sz="quarter" idx="14"/>
            <p:custDataLst>
              <p:tags r:id="rId7"/>
            </p:custDataLst>
          </p:nvPr>
        </p:nvSpPr>
        <p:spPr>
          <a:xfrm>
            <a:off x="594000" y="5180400"/>
            <a:ext cx="11001600" cy="1011600"/>
          </a:xfrm>
        </p:spPr>
        <p:txBody>
          <a:bodyPr>
            <a:normAutofit/>
          </a:bodyPr>
          <a:lstStyle>
            <a:lvl1pPr marL="0" indent="0">
              <a:lnSpc>
                <a:spcPct val="130000"/>
              </a:lnSpc>
              <a:spcBef>
                <a:spcPct val="0"/>
              </a:spcBef>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5" name="矩形 14"/>
          <p:cNvSpPr/>
          <p:nvPr userDrawn="1">
            <p:custDataLst>
              <p:tags r:id="rId1"/>
            </p:custDataLst>
          </p:nvPr>
        </p:nvSpPr>
        <p:spPr>
          <a:xfrm>
            <a:off x="0" y="0"/>
            <a:ext cx="12192000" cy="914407"/>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tx1">
                  <a:lumMod val="85000"/>
                  <a:lumOff val="15000"/>
                </a:schemeClr>
              </a:solidFill>
              <a:latin typeface="Viner Hand ITC" panose="03070502030502020203" charset="0"/>
              <a:cs typeface="Viner Hand ITC" panose="03070502030502020203" charset="0"/>
              <a:sym typeface="+mn-ea"/>
            </a:endParaRPr>
          </a:p>
        </p:txBody>
      </p:sp>
      <p:sp>
        <p:nvSpPr>
          <p:cNvPr id="2" name="标题 1"/>
          <p:cNvSpPr>
            <a:spLocks noGrp="1"/>
          </p:cNvSpPr>
          <p:nvPr>
            <p:ph type="title"/>
            <p:custDataLst>
              <p:tags r:id="rId2"/>
            </p:custDataLst>
          </p:nvPr>
        </p:nvSpPr>
        <p:spPr>
          <a:xfrm>
            <a:off x="579600" y="237600"/>
            <a:ext cx="11037600" cy="441964"/>
          </a:xfrm>
        </p:spPr>
        <p:txBody>
          <a:bodyPr>
            <a:normAutofit/>
          </a:bodyPr>
          <a:lstStyle>
            <a:lvl1pPr>
              <a:lnSpc>
                <a:spcPct val="100000"/>
              </a:lnSpc>
              <a:defRPr sz="2400" b="1"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7" name="内容占位符 6"/>
          <p:cNvSpPr>
            <a:spLocks noGrp="1"/>
          </p:cNvSpPr>
          <p:nvPr>
            <p:ph sz="quarter" idx="13"/>
            <p:custDataLst>
              <p:tags r:id="rId3"/>
            </p:custDataLst>
          </p:nvPr>
        </p:nvSpPr>
        <p:spPr>
          <a:xfrm>
            <a:off x="579600" y="1663200"/>
            <a:ext cx="5342400" cy="2894400"/>
          </a:xfrm>
        </p:spPr>
        <p:txBody>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3" name="日期占位符 2"/>
          <p:cNvSpPr>
            <a:spLocks noGrp="1"/>
          </p:cNvSpPr>
          <p:nvPr>
            <p:ph type="dt" sz="half" idx="10"/>
            <p:custDataLst>
              <p:tags r:id="rId4"/>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a:t>
            </a:fld>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normAutofit/>
          </a:bodyPr>
          <a:lstStyle>
            <a:lvl1pPr>
              <a:lnSpc>
                <a:spcPct val="130000"/>
              </a:lnSpc>
              <a:spcBef>
                <a:spcPct val="0"/>
              </a:spcBef>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normAutofit/>
          </a:bodyPr>
          <a:lstStyle>
            <a:lvl1pPr>
              <a:lnSpc>
                <a:spcPct val="130000"/>
              </a:lnSpc>
              <a:spcBef>
                <a:spcPct val="0"/>
              </a:spcBef>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lumMod val="95000"/>
          </a:schemeClr>
        </a:solidFill>
        <a:effectLst/>
      </p:bgPr>
    </p:bg>
    <p:spTree>
      <p:nvGrpSpPr>
        <p:cNvPr id="1" name=""/>
        <p:cNvGrpSpPr/>
        <p:nvPr/>
      </p:nvGrpSpPr>
      <p:grpSpPr>
        <a:xfrm>
          <a:off x="0" y="0"/>
          <a:ext cx="0" cy="0"/>
          <a:chOff x="0" y="0"/>
          <a:chExt cx="0" cy="0"/>
        </a:xfrm>
      </p:grpSpPr>
      <p:sp>
        <p:nvSpPr>
          <p:cNvPr id="12" name="矩形 11"/>
          <p:cNvSpPr/>
          <p:nvPr userDrawn="1">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85000"/>
                  <a:lumOff val="15000"/>
                </a:schemeClr>
              </a:solidFill>
              <a:sym typeface="+mn-ea"/>
            </a:endParaRPr>
          </a:p>
        </p:txBody>
      </p:sp>
      <p:sp>
        <p:nvSpPr>
          <p:cNvPr id="2" name="标题 1"/>
          <p:cNvSpPr>
            <a:spLocks noGrp="1"/>
          </p:cNvSpPr>
          <p:nvPr userDrawn="1">
            <p:ph type="title" hasCustomPrompt="1"/>
            <p:custDataLst>
              <p:tags r:id="rId2"/>
            </p:custDataLst>
          </p:nvPr>
        </p:nvSpPr>
        <p:spPr>
          <a:xfrm>
            <a:off x="1522800" y="1339200"/>
            <a:ext cx="9144000" cy="2386800"/>
          </a:xfrm>
        </p:spPr>
        <p:txBody>
          <a:bodyPr anchor="b">
            <a:normAutofit/>
          </a:bodyPr>
          <a:lstStyle>
            <a:lvl1pPr algn="ctr">
              <a:defRPr sz="6000" b="1" strike="noStrike"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userDrawn="1">
            <p:ph type="dt" sz="half" idx="10"/>
            <p:custDataLst>
              <p:tags r:id="rId3"/>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2021-9-13</a:t>
            </a:fld>
            <a:endParaRPr lang="zh-CN" altLang="en-US"/>
          </a:p>
        </p:txBody>
      </p:sp>
      <p:sp>
        <p:nvSpPr>
          <p:cNvPr id="4" name="页脚占位符 3"/>
          <p:cNvSpPr>
            <a:spLocks noGrp="1"/>
          </p:cNvSpPr>
          <p:nvPr userDrawn="1">
            <p:ph type="ftr" sz="quarter" idx="11"/>
            <p:custDataLst>
              <p:tags r:id="rId4"/>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userDrawn="1">
            <p:ph type="sldNum" sz="quarter" idx="12"/>
            <p:custDataLst>
              <p:tags r:id="rId5"/>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a:t>
            </a:fld>
            <a:endParaRPr lang="zh-CN" altLang="en-US"/>
          </a:p>
        </p:txBody>
      </p:sp>
      <p:sp>
        <p:nvSpPr>
          <p:cNvPr id="7" name="文本占位符 6"/>
          <p:cNvSpPr>
            <a:spLocks noGrp="1"/>
          </p:cNvSpPr>
          <p:nvPr userDrawn="1">
            <p:ph type="body" sz="quarter" idx="13"/>
            <p:custDataLst>
              <p:tags r:id="rId6"/>
            </p:custDataLst>
          </p:nvPr>
        </p:nvSpPr>
        <p:spPr>
          <a:xfrm>
            <a:off x="1522413" y="3801840"/>
            <a:ext cx="9144000" cy="1656000"/>
          </a:xfrm>
        </p:spPr>
        <p:txBody>
          <a:bodyPr>
            <a:normAutofit/>
          </a:bodyPr>
          <a:lstStyle>
            <a:lvl1pPr algn="ctr">
              <a:lnSpc>
                <a:spcPct val="130000"/>
              </a:lnSpc>
              <a:spcBef>
                <a:spcPct val="0"/>
              </a:spcBef>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2021-9-13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2021-9-13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2021-9-13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2021-9-13</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ags" Target="../tags/tag65.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tags" Target="../tags/tag69.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ags" Target="../tags/tag64.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tags" Target="../tags/tag68.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tags" Target="../tags/tag67.xml"/><Relationship Id="rId10" Type="http://schemas.openxmlformats.org/officeDocument/2006/relationships/slideLayout" Target="../slideLayouts/slideLayout21.xml"/><Relationship Id="rId19"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tags" Target="../tags/tag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13410" y="611505"/>
            <a:ext cx="10965180" cy="647700"/>
          </a:xfrm>
          <a:prstGeom prst="rect">
            <a:avLst/>
          </a:prstGeom>
        </p:spPr>
        <p:txBody>
          <a:bodyPr vert="horz" lIns="101600" tIns="38100" rIns="76200" bIns="38100" rtlCol="0" anchor="ctr"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12775" y="1515745"/>
            <a:ext cx="10965815" cy="4735195"/>
          </a:xfrm>
          <a:prstGeom prst="rect">
            <a:avLst/>
          </a:prstGeom>
        </p:spPr>
        <p:txBody>
          <a:bodyPr vert="horz"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KSO_TEMPLATE" hidden="1"/>
          <p:cNvSpPr/>
          <p:nvPr userDrawn="1">
            <p:custDataLst>
              <p:tags r:id="rId22"/>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日期占位符 3"/>
          <p:cNvSpPr>
            <a:spLocks noGrp="1"/>
          </p:cNvSpPr>
          <p:nvPr>
            <p:ph type="dt" sz="half" idx="2"/>
            <p:custDataLst>
              <p:tags r:id="rId23"/>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3"/>
            <p:custDataLst>
              <p:tags r:id="rId24"/>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5"/>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xStyles>
    <p:titleStyle>
      <a:lvl1pPr algn="l" defTabSz="914400" rtl="0" eaLnBrk="1" fontAlgn="auto" latinLnBrk="0" hangingPunct="1">
        <a:lnSpc>
          <a:spcPct val="100000"/>
        </a:lnSpc>
        <a:spcBef>
          <a:spcPct val="0"/>
        </a:spcBef>
        <a:buNone/>
        <a:defRPr sz="3600" b="1" u="none" strike="noStrike" kern="1200" cap="none" spc="200" normalizeH="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50000"/>
        </a:lnSpc>
        <a:spcBef>
          <a:spcPct val="0"/>
        </a:spcBef>
        <a:spcAft>
          <a:spcPts val="1000"/>
        </a:spcAft>
        <a:buFont typeface="Arial" panose="020B0604020202020204" pitchFamily="34" charset="0"/>
        <a:buChar char="•"/>
        <a:tabLst>
          <a:tab pos="1609725" algn="l"/>
        </a:tabLst>
        <a:defRPr sz="1600" u="none" strike="noStrike" kern="1200" cap="none" spc="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71.xml"/><Relationship Id="rId1" Type="http://schemas.openxmlformats.org/officeDocument/2006/relationships/tags" Target="../tags/tag170.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tags" Target="../tags/tag287.xml"/><Relationship Id="rId3" Type="http://schemas.openxmlformats.org/officeDocument/2006/relationships/tags" Target="../tags/tag282.xml"/><Relationship Id="rId7" Type="http://schemas.openxmlformats.org/officeDocument/2006/relationships/tags" Target="../tags/tag286.xml"/><Relationship Id="rId2" Type="http://schemas.openxmlformats.org/officeDocument/2006/relationships/tags" Target="../tags/tag281.xml"/><Relationship Id="rId1" Type="http://schemas.openxmlformats.org/officeDocument/2006/relationships/tags" Target="../tags/tag280.xml"/><Relationship Id="rId6" Type="http://schemas.openxmlformats.org/officeDocument/2006/relationships/tags" Target="../tags/tag285.xml"/><Relationship Id="rId11" Type="http://schemas.openxmlformats.org/officeDocument/2006/relationships/notesSlide" Target="../notesSlides/notesSlide8.xml"/><Relationship Id="rId5" Type="http://schemas.openxmlformats.org/officeDocument/2006/relationships/tags" Target="../tags/tag284.xml"/><Relationship Id="rId10" Type="http://schemas.openxmlformats.org/officeDocument/2006/relationships/slideLayout" Target="../slideLayouts/slideLayout18.xml"/><Relationship Id="rId4" Type="http://schemas.openxmlformats.org/officeDocument/2006/relationships/tags" Target="../tags/tag283.xml"/><Relationship Id="rId9" Type="http://schemas.openxmlformats.org/officeDocument/2006/relationships/tags" Target="../tags/tag288.xml"/></Relationships>
</file>

<file path=ppt/slides/_rels/slide11.xml.rels><?xml version="1.0" encoding="UTF-8" standalone="yes"?>
<Relationships xmlns="http://schemas.openxmlformats.org/package/2006/relationships"><Relationship Id="rId8" Type="http://schemas.openxmlformats.org/officeDocument/2006/relationships/tags" Target="../tags/tag296.xml"/><Relationship Id="rId13" Type="http://schemas.openxmlformats.org/officeDocument/2006/relationships/tags" Target="../tags/tag301.xml"/><Relationship Id="rId3" Type="http://schemas.openxmlformats.org/officeDocument/2006/relationships/tags" Target="../tags/tag291.xml"/><Relationship Id="rId7" Type="http://schemas.openxmlformats.org/officeDocument/2006/relationships/tags" Target="../tags/tag295.xml"/><Relationship Id="rId12" Type="http://schemas.openxmlformats.org/officeDocument/2006/relationships/tags" Target="../tags/tag300.xml"/><Relationship Id="rId17" Type="http://schemas.openxmlformats.org/officeDocument/2006/relationships/notesSlide" Target="../notesSlides/notesSlide9.xml"/><Relationship Id="rId2" Type="http://schemas.openxmlformats.org/officeDocument/2006/relationships/tags" Target="../tags/tag290.xml"/><Relationship Id="rId16" Type="http://schemas.openxmlformats.org/officeDocument/2006/relationships/slideLayout" Target="../slideLayouts/slideLayout18.xml"/><Relationship Id="rId1" Type="http://schemas.openxmlformats.org/officeDocument/2006/relationships/tags" Target="../tags/tag289.xml"/><Relationship Id="rId6" Type="http://schemas.openxmlformats.org/officeDocument/2006/relationships/tags" Target="../tags/tag294.xml"/><Relationship Id="rId11" Type="http://schemas.openxmlformats.org/officeDocument/2006/relationships/tags" Target="../tags/tag299.xml"/><Relationship Id="rId5" Type="http://schemas.openxmlformats.org/officeDocument/2006/relationships/tags" Target="../tags/tag293.xml"/><Relationship Id="rId15" Type="http://schemas.openxmlformats.org/officeDocument/2006/relationships/tags" Target="../tags/tag303.xml"/><Relationship Id="rId10" Type="http://schemas.openxmlformats.org/officeDocument/2006/relationships/tags" Target="../tags/tag298.xml"/><Relationship Id="rId4" Type="http://schemas.openxmlformats.org/officeDocument/2006/relationships/tags" Target="../tags/tag292.xml"/><Relationship Id="rId9" Type="http://schemas.openxmlformats.org/officeDocument/2006/relationships/tags" Target="../tags/tag297.xml"/><Relationship Id="rId14" Type="http://schemas.openxmlformats.org/officeDocument/2006/relationships/tags" Target="../tags/tag302.xml"/></Relationships>
</file>

<file path=ppt/slides/_rels/slide12.xml.rels><?xml version="1.0" encoding="UTF-8" standalone="yes"?>
<Relationships xmlns="http://schemas.openxmlformats.org/package/2006/relationships"><Relationship Id="rId8" Type="http://schemas.openxmlformats.org/officeDocument/2006/relationships/tags" Target="../tags/tag311.xml"/><Relationship Id="rId3" Type="http://schemas.openxmlformats.org/officeDocument/2006/relationships/tags" Target="../tags/tag306.xml"/><Relationship Id="rId7" Type="http://schemas.openxmlformats.org/officeDocument/2006/relationships/tags" Target="../tags/tag310.xml"/><Relationship Id="rId2" Type="http://schemas.openxmlformats.org/officeDocument/2006/relationships/tags" Target="../tags/tag305.xml"/><Relationship Id="rId1" Type="http://schemas.openxmlformats.org/officeDocument/2006/relationships/tags" Target="../tags/tag304.xml"/><Relationship Id="rId6" Type="http://schemas.openxmlformats.org/officeDocument/2006/relationships/tags" Target="../tags/tag309.xml"/><Relationship Id="rId11" Type="http://schemas.openxmlformats.org/officeDocument/2006/relationships/notesSlide" Target="../notesSlides/notesSlide10.xml"/><Relationship Id="rId5" Type="http://schemas.openxmlformats.org/officeDocument/2006/relationships/tags" Target="../tags/tag308.xml"/><Relationship Id="rId10" Type="http://schemas.openxmlformats.org/officeDocument/2006/relationships/slideLayout" Target="../slideLayouts/slideLayout18.xml"/><Relationship Id="rId4" Type="http://schemas.openxmlformats.org/officeDocument/2006/relationships/tags" Target="../tags/tag307.xml"/><Relationship Id="rId9" Type="http://schemas.openxmlformats.org/officeDocument/2006/relationships/tags" Target="../tags/tag312.xml"/></Relationships>
</file>

<file path=ppt/slides/_rels/slide13.xml.rels><?xml version="1.0" encoding="UTF-8" standalone="yes"?>
<Relationships xmlns="http://schemas.openxmlformats.org/package/2006/relationships"><Relationship Id="rId8" Type="http://schemas.openxmlformats.org/officeDocument/2006/relationships/tags" Target="../tags/tag320.xml"/><Relationship Id="rId3" Type="http://schemas.openxmlformats.org/officeDocument/2006/relationships/tags" Target="../tags/tag315.xml"/><Relationship Id="rId7" Type="http://schemas.openxmlformats.org/officeDocument/2006/relationships/tags" Target="../tags/tag319.xml"/><Relationship Id="rId2" Type="http://schemas.openxmlformats.org/officeDocument/2006/relationships/tags" Target="../tags/tag314.xml"/><Relationship Id="rId1" Type="http://schemas.openxmlformats.org/officeDocument/2006/relationships/tags" Target="../tags/tag313.xml"/><Relationship Id="rId6" Type="http://schemas.openxmlformats.org/officeDocument/2006/relationships/tags" Target="../tags/tag318.xml"/><Relationship Id="rId11" Type="http://schemas.openxmlformats.org/officeDocument/2006/relationships/notesSlide" Target="../notesSlides/notesSlide11.xml"/><Relationship Id="rId5" Type="http://schemas.openxmlformats.org/officeDocument/2006/relationships/tags" Target="../tags/tag317.xml"/><Relationship Id="rId10" Type="http://schemas.openxmlformats.org/officeDocument/2006/relationships/slideLayout" Target="../slideLayouts/slideLayout18.xml"/><Relationship Id="rId4" Type="http://schemas.openxmlformats.org/officeDocument/2006/relationships/tags" Target="../tags/tag316.xml"/><Relationship Id="rId9" Type="http://schemas.openxmlformats.org/officeDocument/2006/relationships/tags" Target="../tags/tag321.xml"/></Relationships>
</file>

<file path=ppt/slides/_rels/slide14.xml.rels><?xml version="1.0" encoding="UTF-8" standalone="yes"?>
<Relationships xmlns="http://schemas.openxmlformats.org/package/2006/relationships"><Relationship Id="rId8" Type="http://schemas.openxmlformats.org/officeDocument/2006/relationships/tags" Target="../tags/tag329.xml"/><Relationship Id="rId13" Type="http://schemas.openxmlformats.org/officeDocument/2006/relationships/tags" Target="../tags/tag334.xml"/><Relationship Id="rId3" Type="http://schemas.openxmlformats.org/officeDocument/2006/relationships/tags" Target="../tags/tag324.xml"/><Relationship Id="rId7" Type="http://schemas.openxmlformats.org/officeDocument/2006/relationships/tags" Target="../tags/tag328.xml"/><Relationship Id="rId12" Type="http://schemas.openxmlformats.org/officeDocument/2006/relationships/tags" Target="../tags/tag333.xml"/><Relationship Id="rId17" Type="http://schemas.openxmlformats.org/officeDocument/2006/relationships/notesSlide" Target="../notesSlides/notesSlide12.xml"/><Relationship Id="rId2" Type="http://schemas.openxmlformats.org/officeDocument/2006/relationships/tags" Target="../tags/tag323.xml"/><Relationship Id="rId16" Type="http://schemas.openxmlformats.org/officeDocument/2006/relationships/slideLayout" Target="../slideLayouts/slideLayout18.xml"/><Relationship Id="rId1" Type="http://schemas.openxmlformats.org/officeDocument/2006/relationships/tags" Target="../tags/tag322.xml"/><Relationship Id="rId6" Type="http://schemas.openxmlformats.org/officeDocument/2006/relationships/tags" Target="../tags/tag327.xml"/><Relationship Id="rId11" Type="http://schemas.openxmlformats.org/officeDocument/2006/relationships/tags" Target="../tags/tag332.xml"/><Relationship Id="rId5" Type="http://schemas.openxmlformats.org/officeDocument/2006/relationships/tags" Target="../tags/tag326.xml"/><Relationship Id="rId15" Type="http://schemas.openxmlformats.org/officeDocument/2006/relationships/tags" Target="../tags/tag336.xml"/><Relationship Id="rId10" Type="http://schemas.openxmlformats.org/officeDocument/2006/relationships/tags" Target="../tags/tag331.xml"/><Relationship Id="rId4" Type="http://schemas.openxmlformats.org/officeDocument/2006/relationships/tags" Target="../tags/tag325.xml"/><Relationship Id="rId9" Type="http://schemas.openxmlformats.org/officeDocument/2006/relationships/tags" Target="../tags/tag330.xml"/><Relationship Id="rId14" Type="http://schemas.openxmlformats.org/officeDocument/2006/relationships/tags" Target="../tags/tag335.xml"/></Relationships>
</file>

<file path=ppt/slides/_rels/slide15.xml.rels><?xml version="1.0" encoding="UTF-8" standalone="yes"?>
<Relationships xmlns="http://schemas.openxmlformats.org/package/2006/relationships"><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 Id="rId4"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tags" Target="../tags/tag342.xml"/><Relationship Id="rId2" Type="http://schemas.openxmlformats.org/officeDocument/2006/relationships/tags" Target="../tags/tag341.xml"/><Relationship Id="rId1" Type="http://schemas.openxmlformats.org/officeDocument/2006/relationships/tags" Target="../tags/tag340.xml"/><Relationship Id="rId5" Type="http://schemas.openxmlformats.org/officeDocument/2006/relationships/slideLayout" Target="../slideLayouts/slideLayout18.xml"/><Relationship Id="rId4" Type="http://schemas.openxmlformats.org/officeDocument/2006/relationships/tags" Target="../tags/tag343.xml"/></Relationships>
</file>

<file path=ppt/slides/_rels/slide17.xml.rels><?xml version="1.0" encoding="UTF-8" standalone="yes"?>
<Relationships xmlns="http://schemas.openxmlformats.org/package/2006/relationships"><Relationship Id="rId3" Type="http://schemas.openxmlformats.org/officeDocument/2006/relationships/tags" Target="../tags/tag346.xml"/><Relationship Id="rId2" Type="http://schemas.openxmlformats.org/officeDocument/2006/relationships/tags" Target="../tags/tag345.xml"/><Relationship Id="rId1" Type="http://schemas.openxmlformats.org/officeDocument/2006/relationships/tags" Target="../tags/tag344.xml"/><Relationship Id="rId5" Type="http://schemas.openxmlformats.org/officeDocument/2006/relationships/slideLayout" Target="../slideLayouts/slideLayout18.xml"/><Relationship Id="rId4" Type="http://schemas.openxmlformats.org/officeDocument/2006/relationships/tags" Target="../tags/tag347.xml"/></Relationships>
</file>

<file path=ppt/slides/_rels/slide18.xml.rels><?xml version="1.0" encoding="UTF-8" standalone="yes"?>
<Relationships xmlns="http://schemas.openxmlformats.org/package/2006/relationships"><Relationship Id="rId3" Type="http://schemas.openxmlformats.org/officeDocument/2006/relationships/tags" Target="../tags/tag350.xml"/><Relationship Id="rId2" Type="http://schemas.openxmlformats.org/officeDocument/2006/relationships/tags" Target="../tags/tag349.xml"/><Relationship Id="rId1" Type="http://schemas.openxmlformats.org/officeDocument/2006/relationships/tags" Target="../tags/tag348.xml"/><Relationship Id="rId5" Type="http://schemas.openxmlformats.org/officeDocument/2006/relationships/slideLayout" Target="../slideLayouts/slideLayout18.xml"/><Relationship Id="rId4" Type="http://schemas.openxmlformats.org/officeDocument/2006/relationships/tags" Target="../tags/tag351.xml"/></Relationships>
</file>

<file path=ppt/slides/_rels/slide19.xml.rels><?xml version="1.0" encoding="UTF-8" standalone="yes"?>
<Relationships xmlns="http://schemas.openxmlformats.org/package/2006/relationships"><Relationship Id="rId3" Type="http://schemas.openxmlformats.org/officeDocument/2006/relationships/tags" Target="../tags/tag354.xml"/><Relationship Id="rId2" Type="http://schemas.openxmlformats.org/officeDocument/2006/relationships/tags" Target="../tags/tag353.xml"/><Relationship Id="rId1" Type="http://schemas.openxmlformats.org/officeDocument/2006/relationships/tags" Target="../tags/tag352.xml"/><Relationship Id="rId5" Type="http://schemas.openxmlformats.org/officeDocument/2006/relationships/slideLayout" Target="../slideLayouts/slideLayout18.xml"/><Relationship Id="rId4" Type="http://schemas.openxmlformats.org/officeDocument/2006/relationships/tags" Target="../tags/tag355.xml"/></Relationships>
</file>

<file path=ppt/slides/_rels/slide2.xml.rels><?xml version="1.0" encoding="UTF-8" standalone="yes"?>
<Relationships xmlns="http://schemas.openxmlformats.org/package/2006/relationships"><Relationship Id="rId8" Type="http://schemas.openxmlformats.org/officeDocument/2006/relationships/tags" Target="../tags/tag179.xml"/><Relationship Id="rId3" Type="http://schemas.openxmlformats.org/officeDocument/2006/relationships/tags" Target="../tags/tag174.xml"/><Relationship Id="rId7" Type="http://schemas.openxmlformats.org/officeDocument/2006/relationships/tags" Target="../tags/tag178.xml"/><Relationship Id="rId12" Type="http://schemas.openxmlformats.org/officeDocument/2006/relationships/notesSlide" Target="../notesSlides/notesSlide2.xml"/><Relationship Id="rId2" Type="http://schemas.openxmlformats.org/officeDocument/2006/relationships/tags" Target="../tags/tag173.xml"/><Relationship Id="rId1" Type="http://schemas.openxmlformats.org/officeDocument/2006/relationships/tags" Target="../tags/tag172.xml"/><Relationship Id="rId6" Type="http://schemas.openxmlformats.org/officeDocument/2006/relationships/tags" Target="../tags/tag177.xml"/><Relationship Id="rId11" Type="http://schemas.openxmlformats.org/officeDocument/2006/relationships/slideLayout" Target="../slideLayouts/slideLayout18.xml"/><Relationship Id="rId5" Type="http://schemas.openxmlformats.org/officeDocument/2006/relationships/tags" Target="../tags/tag176.xml"/><Relationship Id="rId10" Type="http://schemas.openxmlformats.org/officeDocument/2006/relationships/tags" Target="../tags/tag181.xml"/><Relationship Id="rId4" Type="http://schemas.openxmlformats.org/officeDocument/2006/relationships/tags" Target="../tags/tag175.xml"/><Relationship Id="rId9" Type="http://schemas.openxmlformats.org/officeDocument/2006/relationships/tags" Target="../tags/tag180.xml"/></Relationships>
</file>

<file path=ppt/slides/_rels/slide20.xml.rels><?xml version="1.0" encoding="UTF-8" standalone="yes"?>
<Relationships xmlns="http://schemas.openxmlformats.org/package/2006/relationships"><Relationship Id="rId3" Type="http://schemas.openxmlformats.org/officeDocument/2006/relationships/tags" Target="../tags/tag358.xml"/><Relationship Id="rId2" Type="http://schemas.openxmlformats.org/officeDocument/2006/relationships/tags" Target="../tags/tag357.xml"/><Relationship Id="rId1" Type="http://schemas.openxmlformats.org/officeDocument/2006/relationships/tags" Target="../tags/tag356.xml"/><Relationship Id="rId5" Type="http://schemas.openxmlformats.org/officeDocument/2006/relationships/slideLayout" Target="../slideLayouts/slideLayout18.xml"/><Relationship Id="rId4" Type="http://schemas.openxmlformats.org/officeDocument/2006/relationships/tags" Target="../tags/tag359.xml"/></Relationships>
</file>

<file path=ppt/slides/_rels/slide21.xml.rels><?xml version="1.0" encoding="UTF-8" standalone="yes"?>
<Relationships xmlns="http://schemas.openxmlformats.org/package/2006/relationships"><Relationship Id="rId3" Type="http://schemas.openxmlformats.org/officeDocument/2006/relationships/tags" Target="../tags/tag362.xml"/><Relationship Id="rId2" Type="http://schemas.openxmlformats.org/officeDocument/2006/relationships/tags" Target="../tags/tag361.xml"/><Relationship Id="rId1" Type="http://schemas.openxmlformats.org/officeDocument/2006/relationships/tags" Target="../tags/tag360.xml"/><Relationship Id="rId4"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8" Type="http://schemas.openxmlformats.org/officeDocument/2006/relationships/tags" Target="../tags/tag370.xml"/><Relationship Id="rId3" Type="http://schemas.openxmlformats.org/officeDocument/2006/relationships/tags" Target="../tags/tag365.xml"/><Relationship Id="rId7" Type="http://schemas.openxmlformats.org/officeDocument/2006/relationships/tags" Target="../tags/tag369.xml"/><Relationship Id="rId2" Type="http://schemas.openxmlformats.org/officeDocument/2006/relationships/tags" Target="../tags/tag364.xml"/><Relationship Id="rId1" Type="http://schemas.openxmlformats.org/officeDocument/2006/relationships/tags" Target="../tags/tag363.xml"/><Relationship Id="rId6" Type="http://schemas.openxmlformats.org/officeDocument/2006/relationships/tags" Target="../tags/tag368.xml"/><Relationship Id="rId11" Type="http://schemas.openxmlformats.org/officeDocument/2006/relationships/notesSlide" Target="../notesSlides/notesSlide13.xml"/><Relationship Id="rId5" Type="http://schemas.openxmlformats.org/officeDocument/2006/relationships/tags" Target="../tags/tag367.xml"/><Relationship Id="rId10" Type="http://schemas.openxmlformats.org/officeDocument/2006/relationships/slideLayout" Target="../slideLayouts/slideLayout18.xml"/><Relationship Id="rId4" Type="http://schemas.openxmlformats.org/officeDocument/2006/relationships/tags" Target="../tags/tag366.xml"/><Relationship Id="rId9" Type="http://schemas.openxmlformats.org/officeDocument/2006/relationships/tags" Target="../tags/tag371.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14.xml"/><Relationship Id="rId3" Type="http://schemas.openxmlformats.org/officeDocument/2006/relationships/tags" Target="../tags/tag374.xml"/><Relationship Id="rId7" Type="http://schemas.openxmlformats.org/officeDocument/2006/relationships/slideLayout" Target="../slideLayouts/slideLayout18.xml"/><Relationship Id="rId2" Type="http://schemas.openxmlformats.org/officeDocument/2006/relationships/tags" Target="../tags/tag373.xml"/><Relationship Id="rId1" Type="http://schemas.openxmlformats.org/officeDocument/2006/relationships/tags" Target="../tags/tag372.xml"/><Relationship Id="rId6" Type="http://schemas.openxmlformats.org/officeDocument/2006/relationships/tags" Target="../tags/tag377.xml"/><Relationship Id="rId5" Type="http://schemas.openxmlformats.org/officeDocument/2006/relationships/tags" Target="../tags/tag376.xml"/><Relationship Id="rId4" Type="http://schemas.openxmlformats.org/officeDocument/2006/relationships/tags" Target="../tags/tag375.xml"/><Relationship Id="rId9" Type="http://schemas.openxmlformats.org/officeDocument/2006/relationships/image" Target="../media/image1.jpeg"/></Relationships>
</file>

<file path=ppt/slides/_rels/slide24.xml.rels><?xml version="1.0" encoding="UTF-8" standalone="yes"?>
<Relationships xmlns="http://schemas.openxmlformats.org/package/2006/relationships"><Relationship Id="rId8" Type="http://schemas.openxmlformats.org/officeDocument/2006/relationships/tags" Target="../tags/tag385.xml"/><Relationship Id="rId3" Type="http://schemas.openxmlformats.org/officeDocument/2006/relationships/tags" Target="../tags/tag380.xml"/><Relationship Id="rId7" Type="http://schemas.openxmlformats.org/officeDocument/2006/relationships/tags" Target="../tags/tag384.xml"/><Relationship Id="rId2" Type="http://schemas.openxmlformats.org/officeDocument/2006/relationships/tags" Target="../tags/tag379.xml"/><Relationship Id="rId1" Type="http://schemas.openxmlformats.org/officeDocument/2006/relationships/tags" Target="../tags/tag378.xml"/><Relationship Id="rId6" Type="http://schemas.openxmlformats.org/officeDocument/2006/relationships/tags" Target="../tags/tag383.xml"/><Relationship Id="rId11" Type="http://schemas.openxmlformats.org/officeDocument/2006/relationships/notesSlide" Target="../notesSlides/notesSlide15.xml"/><Relationship Id="rId5" Type="http://schemas.openxmlformats.org/officeDocument/2006/relationships/tags" Target="../tags/tag382.xml"/><Relationship Id="rId10" Type="http://schemas.openxmlformats.org/officeDocument/2006/relationships/slideLayout" Target="../slideLayouts/slideLayout18.xml"/><Relationship Id="rId4" Type="http://schemas.openxmlformats.org/officeDocument/2006/relationships/tags" Target="../tags/tag381.xml"/><Relationship Id="rId9" Type="http://schemas.openxmlformats.org/officeDocument/2006/relationships/tags" Target="../tags/tag386.xml"/></Relationships>
</file>

<file path=ppt/slides/_rels/slide25.xml.rels><?xml version="1.0" encoding="UTF-8" standalone="yes"?>
<Relationships xmlns="http://schemas.openxmlformats.org/package/2006/relationships"><Relationship Id="rId8" Type="http://schemas.openxmlformats.org/officeDocument/2006/relationships/tags" Target="../tags/tag394.xml"/><Relationship Id="rId13" Type="http://schemas.openxmlformats.org/officeDocument/2006/relationships/tags" Target="../tags/tag399.xml"/><Relationship Id="rId18" Type="http://schemas.openxmlformats.org/officeDocument/2006/relationships/tags" Target="../tags/tag404.xml"/><Relationship Id="rId3" Type="http://schemas.openxmlformats.org/officeDocument/2006/relationships/tags" Target="../tags/tag389.xml"/><Relationship Id="rId21" Type="http://schemas.openxmlformats.org/officeDocument/2006/relationships/tags" Target="../tags/tag407.xml"/><Relationship Id="rId7" Type="http://schemas.openxmlformats.org/officeDocument/2006/relationships/tags" Target="../tags/tag393.xml"/><Relationship Id="rId12" Type="http://schemas.openxmlformats.org/officeDocument/2006/relationships/tags" Target="../tags/tag398.xml"/><Relationship Id="rId17" Type="http://schemas.openxmlformats.org/officeDocument/2006/relationships/tags" Target="../tags/tag403.xml"/><Relationship Id="rId2" Type="http://schemas.openxmlformats.org/officeDocument/2006/relationships/tags" Target="../tags/tag388.xml"/><Relationship Id="rId16" Type="http://schemas.openxmlformats.org/officeDocument/2006/relationships/tags" Target="../tags/tag402.xml"/><Relationship Id="rId20" Type="http://schemas.openxmlformats.org/officeDocument/2006/relationships/tags" Target="../tags/tag406.xml"/><Relationship Id="rId1" Type="http://schemas.openxmlformats.org/officeDocument/2006/relationships/tags" Target="../tags/tag387.xml"/><Relationship Id="rId6" Type="http://schemas.openxmlformats.org/officeDocument/2006/relationships/tags" Target="../tags/tag392.xml"/><Relationship Id="rId11" Type="http://schemas.openxmlformats.org/officeDocument/2006/relationships/tags" Target="../tags/tag397.xml"/><Relationship Id="rId5" Type="http://schemas.openxmlformats.org/officeDocument/2006/relationships/tags" Target="../tags/tag391.xml"/><Relationship Id="rId15" Type="http://schemas.openxmlformats.org/officeDocument/2006/relationships/tags" Target="../tags/tag401.xml"/><Relationship Id="rId10" Type="http://schemas.openxmlformats.org/officeDocument/2006/relationships/tags" Target="../tags/tag396.xml"/><Relationship Id="rId19" Type="http://schemas.openxmlformats.org/officeDocument/2006/relationships/tags" Target="../tags/tag405.xml"/><Relationship Id="rId4" Type="http://schemas.openxmlformats.org/officeDocument/2006/relationships/tags" Target="../tags/tag390.xml"/><Relationship Id="rId9" Type="http://schemas.openxmlformats.org/officeDocument/2006/relationships/tags" Target="../tags/tag395.xml"/><Relationship Id="rId14" Type="http://schemas.openxmlformats.org/officeDocument/2006/relationships/tags" Target="../tags/tag400.xml"/><Relationship Id="rId22"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8" Type="http://schemas.openxmlformats.org/officeDocument/2006/relationships/tags" Target="../tags/tag415.xml"/><Relationship Id="rId13" Type="http://schemas.openxmlformats.org/officeDocument/2006/relationships/tags" Target="../tags/tag420.xml"/><Relationship Id="rId18" Type="http://schemas.openxmlformats.org/officeDocument/2006/relationships/tags" Target="../tags/tag425.xml"/><Relationship Id="rId26" Type="http://schemas.openxmlformats.org/officeDocument/2006/relationships/tags" Target="../tags/tag433.xml"/><Relationship Id="rId3" Type="http://schemas.openxmlformats.org/officeDocument/2006/relationships/tags" Target="../tags/tag410.xml"/><Relationship Id="rId21" Type="http://schemas.openxmlformats.org/officeDocument/2006/relationships/tags" Target="../tags/tag428.xml"/><Relationship Id="rId7" Type="http://schemas.openxmlformats.org/officeDocument/2006/relationships/tags" Target="../tags/tag414.xml"/><Relationship Id="rId12" Type="http://schemas.openxmlformats.org/officeDocument/2006/relationships/tags" Target="../tags/tag419.xml"/><Relationship Id="rId17" Type="http://schemas.openxmlformats.org/officeDocument/2006/relationships/tags" Target="../tags/tag424.xml"/><Relationship Id="rId25" Type="http://schemas.openxmlformats.org/officeDocument/2006/relationships/tags" Target="../tags/tag432.xml"/><Relationship Id="rId2" Type="http://schemas.openxmlformats.org/officeDocument/2006/relationships/tags" Target="../tags/tag409.xml"/><Relationship Id="rId16" Type="http://schemas.openxmlformats.org/officeDocument/2006/relationships/tags" Target="../tags/tag423.xml"/><Relationship Id="rId20" Type="http://schemas.openxmlformats.org/officeDocument/2006/relationships/tags" Target="../tags/tag427.xml"/><Relationship Id="rId1" Type="http://schemas.openxmlformats.org/officeDocument/2006/relationships/tags" Target="../tags/tag408.xml"/><Relationship Id="rId6" Type="http://schemas.openxmlformats.org/officeDocument/2006/relationships/tags" Target="../tags/tag413.xml"/><Relationship Id="rId11" Type="http://schemas.openxmlformats.org/officeDocument/2006/relationships/tags" Target="../tags/tag418.xml"/><Relationship Id="rId24" Type="http://schemas.openxmlformats.org/officeDocument/2006/relationships/tags" Target="../tags/tag431.xml"/><Relationship Id="rId5" Type="http://schemas.openxmlformats.org/officeDocument/2006/relationships/tags" Target="../tags/tag412.xml"/><Relationship Id="rId15" Type="http://schemas.openxmlformats.org/officeDocument/2006/relationships/tags" Target="../tags/tag422.xml"/><Relationship Id="rId23" Type="http://schemas.openxmlformats.org/officeDocument/2006/relationships/tags" Target="../tags/tag430.xml"/><Relationship Id="rId28" Type="http://schemas.openxmlformats.org/officeDocument/2006/relationships/slideLayout" Target="../slideLayouts/slideLayout18.xml"/><Relationship Id="rId10" Type="http://schemas.openxmlformats.org/officeDocument/2006/relationships/tags" Target="../tags/tag417.xml"/><Relationship Id="rId19" Type="http://schemas.openxmlformats.org/officeDocument/2006/relationships/tags" Target="../tags/tag426.xml"/><Relationship Id="rId4" Type="http://schemas.openxmlformats.org/officeDocument/2006/relationships/tags" Target="../tags/tag411.xml"/><Relationship Id="rId9" Type="http://schemas.openxmlformats.org/officeDocument/2006/relationships/tags" Target="../tags/tag416.xml"/><Relationship Id="rId14" Type="http://schemas.openxmlformats.org/officeDocument/2006/relationships/tags" Target="../tags/tag421.xml"/><Relationship Id="rId22" Type="http://schemas.openxmlformats.org/officeDocument/2006/relationships/tags" Target="../tags/tag429.xml"/><Relationship Id="rId27" Type="http://schemas.openxmlformats.org/officeDocument/2006/relationships/tags" Target="../tags/tag434.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16.xml"/><Relationship Id="rId3" Type="http://schemas.openxmlformats.org/officeDocument/2006/relationships/tags" Target="../tags/tag437.xml"/><Relationship Id="rId7" Type="http://schemas.openxmlformats.org/officeDocument/2006/relationships/slideLayout" Target="../slideLayouts/slideLayout18.xml"/><Relationship Id="rId2" Type="http://schemas.openxmlformats.org/officeDocument/2006/relationships/tags" Target="../tags/tag436.xml"/><Relationship Id="rId1" Type="http://schemas.openxmlformats.org/officeDocument/2006/relationships/tags" Target="../tags/tag435.xml"/><Relationship Id="rId6" Type="http://schemas.openxmlformats.org/officeDocument/2006/relationships/tags" Target="../tags/tag440.xml"/><Relationship Id="rId5" Type="http://schemas.openxmlformats.org/officeDocument/2006/relationships/tags" Target="../tags/tag439.xml"/><Relationship Id="rId4" Type="http://schemas.openxmlformats.org/officeDocument/2006/relationships/tags" Target="../tags/tag438.xml"/><Relationship Id="rId9" Type="http://schemas.openxmlformats.org/officeDocument/2006/relationships/image" Target="../media/image1.jpeg"/></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17.xml"/><Relationship Id="rId3" Type="http://schemas.openxmlformats.org/officeDocument/2006/relationships/tags" Target="../tags/tag443.xml"/><Relationship Id="rId7" Type="http://schemas.openxmlformats.org/officeDocument/2006/relationships/slideLayout" Target="../slideLayouts/slideLayout18.xml"/><Relationship Id="rId2" Type="http://schemas.openxmlformats.org/officeDocument/2006/relationships/tags" Target="../tags/tag442.xml"/><Relationship Id="rId1" Type="http://schemas.openxmlformats.org/officeDocument/2006/relationships/tags" Target="../tags/tag441.xml"/><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tags" Target="../tags/tag444.xml"/><Relationship Id="rId9"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tags" Target="../tags/tag184.xml"/><Relationship Id="rId7" Type="http://schemas.openxmlformats.org/officeDocument/2006/relationships/notesSlide" Target="../notesSlides/notesSlide3.xml"/><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slideLayout" Target="../slideLayouts/slideLayout14.xml"/><Relationship Id="rId5" Type="http://schemas.openxmlformats.org/officeDocument/2006/relationships/tags" Target="../tags/tag186.xml"/><Relationship Id="rId4" Type="http://schemas.openxmlformats.org/officeDocument/2006/relationships/tags" Target="../tags/tag185.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189.xml"/><Relationship Id="rId7" Type="http://schemas.openxmlformats.org/officeDocument/2006/relationships/slideLayout" Target="../slideLayouts/slideLayout18.xml"/><Relationship Id="rId2" Type="http://schemas.openxmlformats.org/officeDocument/2006/relationships/tags" Target="../tags/tag188.xml"/><Relationship Id="rId1" Type="http://schemas.openxmlformats.org/officeDocument/2006/relationships/tags" Target="../tags/tag187.xml"/><Relationship Id="rId6" Type="http://schemas.openxmlformats.org/officeDocument/2006/relationships/tags" Target="../tags/tag192.xml"/><Relationship Id="rId5" Type="http://schemas.openxmlformats.org/officeDocument/2006/relationships/tags" Target="../tags/tag191.xml"/><Relationship Id="rId4" Type="http://schemas.openxmlformats.org/officeDocument/2006/relationships/tags" Target="../tags/tag190.xml"/><Relationship Id="rId9"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tags" Target="../tags/tag195.xml"/><Relationship Id="rId7" Type="http://schemas.openxmlformats.org/officeDocument/2006/relationships/notesSlide" Target="../notesSlides/notesSlide5.xml"/><Relationship Id="rId2" Type="http://schemas.openxmlformats.org/officeDocument/2006/relationships/tags" Target="../tags/tag194.xml"/><Relationship Id="rId1" Type="http://schemas.openxmlformats.org/officeDocument/2006/relationships/tags" Target="../tags/tag193.xml"/><Relationship Id="rId6" Type="http://schemas.openxmlformats.org/officeDocument/2006/relationships/slideLayout" Target="../slideLayouts/slideLayout14.xml"/><Relationship Id="rId5" Type="http://schemas.openxmlformats.org/officeDocument/2006/relationships/tags" Target="../tags/tag197.xml"/><Relationship Id="rId4" Type="http://schemas.openxmlformats.org/officeDocument/2006/relationships/tags" Target="../tags/tag196.xml"/></Relationships>
</file>

<file path=ppt/slides/_rels/slide6.xml.rels><?xml version="1.0" encoding="UTF-8" standalone="yes"?>
<Relationships xmlns="http://schemas.openxmlformats.org/package/2006/relationships"><Relationship Id="rId8" Type="http://schemas.openxmlformats.org/officeDocument/2006/relationships/tags" Target="../tags/tag205.xml"/><Relationship Id="rId13" Type="http://schemas.openxmlformats.org/officeDocument/2006/relationships/tags" Target="../tags/tag210.xml"/><Relationship Id="rId18" Type="http://schemas.openxmlformats.org/officeDocument/2006/relationships/tags" Target="../tags/tag215.xml"/><Relationship Id="rId26" Type="http://schemas.openxmlformats.org/officeDocument/2006/relationships/tags" Target="../tags/tag223.xml"/><Relationship Id="rId3" Type="http://schemas.openxmlformats.org/officeDocument/2006/relationships/tags" Target="../tags/tag200.xml"/><Relationship Id="rId21" Type="http://schemas.openxmlformats.org/officeDocument/2006/relationships/tags" Target="../tags/tag218.xml"/><Relationship Id="rId7" Type="http://schemas.openxmlformats.org/officeDocument/2006/relationships/tags" Target="../tags/tag204.xml"/><Relationship Id="rId12" Type="http://schemas.openxmlformats.org/officeDocument/2006/relationships/tags" Target="../tags/tag209.xml"/><Relationship Id="rId17" Type="http://schemas.openxmlformats.org/officeDocument/2006/relationships/tags" Target="../tags/tag214.xml"/><Relationship Id="rId25" Type="http://schemas.openxmlformats.org/officeDocument/2006/relationships/tags" Target="../tags/tag222.xml"/><Relationship Id="rId2" Type="http://schemas.openxmlformats.org/officeDocument/2006/relationships/tags" Target="../tags/tag199.xml"/><Relationship Id="rId16" Type="http://schemas.openxmlformats.org/officeDocument/2006/relationships/tags" Target="../tags/tag213.xml"/><Relationship Id="rId20" Type="http://schemas.openxmlformats.org/officeDocument/2006/relationships/tags" Target="../tags/tag217.xml"/><Relationship Id="rId1" Type="http://schemas.openxmlformats.org/officeDocument/2006/relationships/tags" Target="../tags/tag198.xml"/><Relationship Id="rId6" Type="http://schemas.openxmlformats.org/officeDocument/2006/relationships/tags" Target="../tags/tag203.xml"/><Relationship Id="rId11" Type="http://schemas.openxmlformats.org/officeDocument/2006/relationships/tags" Target="../tags/tag208.xml"/><Relationship Id="rId24" Type="http://schemas.openxmlformats.org/officeDocument/2006/relationships/tags" Target="../tags/tag221.xml"/><Relationship Id="rId5" Type="http://schemas.openxmlformats.org/officeDocument/2006/relationships/tags" Target="../tags/tag202.xml"/><Relationship Id="rId15" Type="http://schemas.openxmlformats.org/officeDocument/2006/relationships/tags" Target="../tags/tag212.xml"/><Relationship Id="rId23" Type="http://schemas.openxmlformats.org/officeDocument/2006/relationships/tags" Target="../tags/tag220.xml"/><Relationship Id="rId28" Type="http://schemas.openxmlformats.org/officeDocument/2006/relationships/slideLayout" Target="../slideLayouts/slideLayout18.xml"/><Relationship Id="rId10" Type="http://schemas.openxmlformats.org/officeDocument/2006/relationships/tags" Target="../tags/tag207.xml"/><Relationship Id="rId19" Type="http://schemas.openxmlformats.org/officeDocument/2006/relationships/tags" Target="../tags/tag216.xml"/><Relationship Id="rId4" Type="http://schemas.openxmlformats.org/officeDocument/2006/relationships/tags" Target="../tags/tag201.xml"/><Relationship Id="rId9" Type="http://schemas.openxmlformats.org/officeDocument/2006/relationships/tags" Target="../tags/tag206.xml"/><Relationship Id="rId14" Type="http://schemas.openxmlformats.org/officeDocument/2006/relationships/tags" Target="../tags/tag211.xml"/><Relationship Id="rId22" Type="http://schemas.openxmlformats.org/officeDocument/2006/relationships/tags" Target="../tags/tag219.xml"/><Relationship Id="rId27" Type="http://schemas.openxmlformats.org/officeDocument/2006/relationships/tags" Target="../tags/tag224.xml"/></Relationships>
</file>

<file path=ppt/slides/_rels/slide7.xml.rels><?xml version="1.0" encoding="UTF-8" standalone="yes"?>
<Relationships xmlns="http://schemas.openxmlformats.org/package/2006/relationships"><Relationship Id="rId3" Type="http://schemas.openxmlformats.org/officeDocument/2006/relationships/tags" Target="../tags/tag227.xml"/><Relationship Id="rId7" Type="http://schemas.openxmlformats.org/officeDocument/2006/relationships/notesSlide" Target="../notesSlides/notesSlide6.xml"/><Relationship Id="rId2" Type="http://schemas.openxmlformats.org/officeDocument/2006/relationships/tags" Target="../tags/tag226.xml"/><Relationship Id="rId1" Type="http://schemas.openxmlformats.org/officeDocument/2006/relationships/tags" Target="../tags/tag225.xml"/><Relationship Id="rId6" Type="http://schemas.openxmlformats.org/officeDocument/2006/relationships/slideLayout" Target="../slideLayouts/slideLayout14.xml"/><Relationship Id="rId5" Type="http://schemas.openxmlformats.org/officeDocument/2006/relationships/tags" Target="../tags/tag229.xml"/><Relationship Id="rId4" Type="http://schemas.openxmlformats.org/officeDocument/2006/relationships/tags" Target="../tags/tag228.xml"/></Relationships>
</file>

<file path=ppt/slides/_rels/slide8.xml.rels><?xml version="1.0" encoding="UTF-8" standalone="yes"?>
<Relationships xmlns="http://schemas.openxmlformats.org/package/2006/relationships"><Relationship Id="rId8" Type="http://schemas.openxmlformats.org/officeDocument/2006/relationships/tags" Target="../tags/tag237.xml"/><Relationship Id="rId13" Type="http://schemas.openxmlformats.org/officeDocument/2006/relationships/tags" Target="../tags/tag242.xml"/><Relationship Id="rId18" Type="http://schemas.openxmlformats.org/officeDocument/2006/relationships/tags" Target="../tags/tag247.xml"/><Relationship Id="rId26" Type="http://schemas.openxmlformats.org/officeDocument/2006/relationships/tags" Target="../tags/tag255.xml"/><Relationship Id="rId39" Type="http://schemas.openxmlformats.org/officeDocument/2006/relationships/tags" Target="../tags/tag268.xml"/><Relationship Id="rId3" Type="http://schemas.openxmlformats.org/officeDocument/2006/relationships/tags" Target="../tags/tag232.xml"/><Relationship Id="rId21" Type="http://schemas.openxmlformats.org/officeDocument/2006/relationships/tags" Target="../tags/tag250.xml"/><Relationship Id="rId34" Type="http://schemas.openxmlformats.org/officeDocument/2006/relationships/tags" Target="../tags/tag263.xml"/><Relationship Id="rId42" Type="http://schemas.openxmlformats.org/officeDocument/2006/relationships/tags" Target="../tags/tag271.xml"/><Relationship Id="rId7" Type="http://schemas.openxmlformats.org/officeDocument/2006/relationships/tags" Target="../tags/tag236.xml"/><Relationship Id="rId12" Type="http://schemas.openxmlformats.org/officeDocument/2006/relationships/tags" Target="../tags/tag241.xml"/><Relationship Id="rId17" Type="http://schemas.openxmlformats.org/officeDocument/2006/relationships/tags" Target="../tags/tag246.xml"/><Relationship Id="rId25" Type="http://schemas.openxmlformats.org/officeDocument/2006/relationships/tags" Target="../tags/tag254.xml"/><Relationship Id="rId33" Type="http://schemas.openxmlformats.org/officeDocument/2006/relationships/tags" Target="../tags/tag262.xml"/><Relationship Id="rId38" Type="http://schemas.openxmlformats.org/officeDocument/2006/relationships/tags" Target="../tags/tag267.xml"/><Relationship Id="rId2" Type="http://schemas.openxmlformats.org/officeDocument/2006/relationships/tags" Target="../tags/tag231.xml"/><Relationship Id="rId16" Type="http://schemas.openxmlformats.org/officeDocument/2006/relationships/tags" Target="../tags/tag245.xml"/><Relationship Id="rId20" Type="http://schemas.openxmlformats.org/officeDocument/2006/relationships/tags" Target="../tags/tag249.xml"/><Relationship Id="rId29" Type="http://schemas.openxmlformats.org/officeDocument/2006/relationships/tags" Target="../tags/tag258.xml"/><Relationship Id="rId41" Type="http://schemas.openxmlformats.org/officeDocument/2006/relationships/tags" Target="../tags/tag270.xml"/><Relationship Id="rId1" Type="http://schemas.openxmlformats.org/officeDocument/2006/relationships/tags" Target="../tags/tag230.xml"/><Relationship Id="rId6" Type="http://schemas.openxmlformats.org/officeDocument/2006/relationships/tags" Target="../tags/tag235.xml"/><Relationship Id="rId11" Type="http://schemas.openxmlformats.org/officeDocument/2006/relationships/tags" Target="../tags/tag240.xml"/><Relationship Id="rId24" Type="http://schemas.openxmlformats.org/officeDocument/2006/relationships/tags" Target="../tags/tag253.xml"/><Relationship Id="rId32" Type="http://schemas.openxmlformats.org/officeDocument/2006/relationships/tags" Target="../tags/tag261.xml"/><Relationship Id="rId37" Type="http://schemas.openxmlformats.org/officeDocument/2006/relationships/tags" Target="../tags/tag266.xml"/><Relationship Id="rId40" Type="http://schemas.openxmlformats.org/officeDocument/2006/relationships/tags" Target="../tags/tag269.xml"/><Relationship Id="rId45" Type="http://schemas.openxmlformats.org/officeDocument/2006/relationships/slideLayout" Target="../slideLayouts/slideLayout18.xml"/><Relationship Id="rId5" Type="http://schemas.openxmlformats.org/officeDocument/2006/relationships/tags" Target="../tags/tag234.xml"/><Relationship Id="rId15" Type="http://schemas.openxmlformats.org/officeDocument/2006/relationships/tags" Target="../tags/tag244.xml"/><Relationship Id="rId23" Type="http://schemas.openxmlformats.org/officeDocument/2006/relationships/tags" Target="../tags/tag252.xml"/><Relationship Id="rId28" Type="http://schemas.openxmlformats.org/officeDocument/2006/relationships/tags" Target="../tags/tag257.xml"/><Relationship Id="rId36" Type="http://schemas.openxmlformats.org/officeDocument/2006/relationships/tags" Target="../tags/tag265.xml"/><Relationship Id="rId10" Type="http://schemas.openxmlformats.org/officeDocument/2006/relationships/tags" Target="../tags/tag239.xml"/><Relationship Id="rId19" Type="http://schemas.openxmlformats.org/officeDocument/2006/relationships/tags" Target="../tags/tag248.xml"/><Relationship Id="rId31" Type="http://schemas.openxmlformats.org/officeDocument/2006/relationships/tags" Target="../tags/tag260.xml"/><Relationship Id="rId44" Type="http://schemas.openxmlformats.org/officeDocument/2006/relationships/tags" Target="../tags/tag273.xml"/><Relationship Id="rId4" Type="http://schemas.openxmlformats.org/officeDocument/2006/relationships/tags" Target="../tags/tag233.xml"/><Relationship Id="rId9" Type="http://schemas.openxmlformats.org/officeDocument/2006/relationships/tags" Target="../tags/tag238.xml"/><Relationship Id="rId14" Type="http://schemas.openxmlformats.org/officeDocument/2006/relationships/tags" Target="../tags/tag243.xml"/><Relationship Id="rId22" Type="http://schemas.openxmlformats.org/officeDocument/2006/relationships/tags" Target="../tags/tag251.xml"/><Relationship Id="rId27" Type="http://schemas.openxmlformats.org/officeDocument/2006/relationships/tags" Target="../tags/tag256.xml"/><Relationship Id="rId30" Type="http://schemas.openxmlformats.org/officeDocument/2006/relationships/tags" Target="../tags/tag259.xml"/><Relationship Id="rId35" Type="http://schemas.openxmlformats.org/officeDocument/2006/relationships/tags" Target="../tags/tag264.xml"/><Relationship Id="rId43" Type="http://schemas.openxmlformats.org/officeDocument/2006/relationships/tags" Target="../tags/tag272.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7.xml"/><Relationship Id="rId3" Type="http://schemas.openxmlformats.org/officeDocument/2006/relationships/tags" Target="../tags/tag276.xml"/><Relationship Id="rId7" Type="http://schemas.openxmlformats.org/officeDocument/2006/relationships/slideLayout" Target="../slideLayouts/slideLayout18.xml"/><Relationship Id="rId2" Type="http://schemas.openxmlformats.org/officeDocument/2006/relationships/tags" Target="../tags/tag275.xml"/><Relationship Id="rId1" Type="http://schemas.openxmlformats.org/officeDocument/2006/relationships/tags" Target="../tags/tag274.xml"/><Relationship Id="rId6" Type="http://schemas.openxmlformats.org/officeDocument/2006/relationships/tags" Target="../tags/tag279.xml"/><Relationship Id="rId5" Type="http://schemas.openxmlformats.org/officeDocument/2006/relationships/tags" Target="../tags/tag278.xml"/><Relationship Id="rId4" Type="http://schemas.openxmlformats.org/officeDocument/2006/relationships/tags" Target="../tags/tag277.xml"/><Relationship Id="rId9"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custDataLst>
              <p:tags r:id="rId2"/>
            </p:custDataLst>
          </p:nvPr>
        </p:nvSpPr>
        <p:spPr>
          <a:xfrm>
            <a:off x="610870" y="1131472"/>
            <a:ext cx="10970260" cy="2152015"/>
          </a:xfrm>
        </p:spPr>
        <p:txBody>
          <a:bodyPr/>
          <a:lstStyle/>
          <a:p>
            <a:r>
              <a:rPr lang="zh-CN" altLang="en-US" spc="300">
                <a:latin typeface="Arial" panose="020B0604020202020204" pitchFamily="34" charset="0"/>
                <a:ea typeface="微软雅黑" panose="020B0503020204020204" pitchFamily="34" charset="-122"/>
                <a:sym typeface="+mn-ea"/>
              </a:rPr>
              <a:t>第一单元 3 实践是检验真理的唯一标准</a:t>
            </a: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任意多边形: 形状 19"/>
          <p:cNvSpPr/>
          <p:nvPr>
            <p:custDataLst>
              <p:tags r:id="rId2"/>
            </p:custDataLst>
          </p:nvPr>
        </p:nvSpPr>
        <p:spPr>
          <a:xfrm>
            <a:off x="4742303" y="1800914"/>
            <a:ext cx="7449696" cy="5058061"/>
          </a:xfrm>
          <a:custGeom>
            <a:avLst/>
            <a:gdLst>
              <a:gd name="connsiteX0" fmla="*/ 4941339 w 7449696"/>
              <a:gd name="connsiteY0" fmla="*/ 0 h 5058061"/>
              <a:gd name="connsiteX1" fmla="*/ 7296676 w 7449696"/>
              <a:gd name="connsiteY1" fmla="*/ 596394 h 5058061"/>
              <a:gd name="connsiteX2" fmla="*/ 7449696 w 7449696"/>
              <a:gd name="connsiteY2" fmla="*/ 689356 h 5058061"/>
              <a:gd name="connsiteX3" fmla="*/ 7449696 w 7449696"/>
              <a:gd name="connsiteY3" fmla="*/ 5058061 h 5058061"/>
              <a:gd name="connsiteX4" fmla="*/ 2952 w 7449696"/>
              <a:gd name="connsiteY4" fmla="*/ 5058061 h 5058061"/>
              <a:gd name="connsiteX5" fmla="*/ 0 w 7449696"/>
              <a:gd name="connsiteY5" fmla="*/ 4941340 h 5058061"/>
              <a:gd name="connsiteX6" fmla="*/ 4941339 w 7449696"/>
              <a:gd name="connsiteY6" fmla="*/ 0 h 5058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49696" h="5058061">
                <a:moveTo>
                  <a:pt x="4941339" y="0"/>
                </a:moveTo>
                <a:cubicBezTo>
                  <a:pt x="5794160" y="0"/>
                  <a:pt x="6596521" y="216047"/>
                  <a:pt x="7296676" y="596394"/>
                </a:cubicBezTo>
                <a:lnTo>
                  <a:pt x="7449696" y="689356"/>
                </a:lnTo>
                <a:lnTo>
                  <a:pt x="7449696" y="5058061"/>
                </a:lnTo>
                <a:lnTo>
                  <a:pt x="2952" y="5058061"/>
                </a:lnTo>
                <a:lnTo>
                  <a:pt x="0" y="4941340"/>
                </a:lnTo>
                <a:cubicBezTo>
                  <a:pt x="0" y="2212313"/>
                  <a:pt x="2212313" y="0"/>
                  <a:pt x="4941339" y="0"/>
                </a:cubicBezTo>
                <a:close/>
              </a:path>
            </a:pathLst>
          </a:custGeom>
          <a:pattFill prst="ltUpDiag">
            <a:fgClr>
              <a:schemeClr val="accent1">
                <a:lumMod val="20000"/>
                <a:lumOff val="80000"/>
              </a:schemeClr>
            </a:fgClr>
            <a:bgClr>
              <a:schemeClr val="lt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任意多边形: 形状 12"/>
          <p:cNvSpPr/>
          <p:nvPr>
            <p:custDataLst>
              <p:tags r:id="rId3"/>
            </p:custDataLst>
          </p:nvPr>
        </p:nvSpPr>
        <p:spPr>
          <a:xfrm>
            <a:off x="1" y="3038168"/>
            <a:ext cx="5230153" cy="3835320"/>
          </a:xfrm>
          <a:custGeom>
            <a:avLst/>
            <a:gdLst>
              <a:gd name="connsiteX0" fmla="*/ 2147740 w 5230153"/>
              <a:gd name="connsiteY0" fmla="*/ 0 h 3835320"/>
              <a:gd name="connsiteX1" fmla="*/ 5230153 w 5230153"/>
              <a:gd name="connsiteY1" fmla="*/ 3082413 h 3835320"/>
              <a:gd name="connsiteX2" fmla="*/ 5167530 w 5230153"/>
              <a:gd name="connsiteY2" fmla="*/ 3703627 h 3835320"/>
              <a:gd name="connsiteX3" fmla="*/ 5133668 w 5230153"/>
              <a:gd name="connsiteY3" fmla="*/ 3835320 h 3835320"/>
              <a:gd name="connsiteX4" fmla="*/ 0 w 5230153"/>
              <a:gd name="connsiteY4" fmla="*/ 3835320 h 3835320"/>
              <a:gd name="connsiteX5" fmla="*/ 0 w 5230153"/>
              <a:gd name="connsiteY5" fmla="*/ 873866 h 3835320"/>
              <a:gd name="connsiteX6" fmla="*/ 187039 w 5230153"/>
              <a:gd name="connsiteY6" fmla="*/ 703873 h 3835320"/>
              <a:gd name="connsiteX7" fmla="*/ 2147740 w 5230153"/>
              <a:gd name="connsiteY7" fmla="*/ 0 h 383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0153" h="3835320">
                <a:moveTo>
                  <a:pt x="2147740" y="0"/>
                </a:moveTo>
                <a:cubicBezTo>
                  <a:pt x="3850110" y="0"/>
                  <a:pt x="5230153" y="1380043"/>
                  <a:pt x="5230153" y="3082413"/>
                </a:cubicBezTo>
                <a:cubicBezTo>
                  <a:pt x="5230153" y="3295210"/>
                  <a:pt x="5208590" y="3502969"/>
                  <a:pt x="5167530" y="3703627"/>
                </a:cubicBezTo>
                <a:lnTo>
                  <a:pt x="5133668" y="3835320"/>
                </a:lnTo>
                <a:lnTo>
                  <a:pt x="0" y="3835320"/>
                </a:lnTo>
                <a:lnTo>
                  <a:pt x="0" y="873866"/>
                </a:lnTo>
                <a:lnTo>
                  <a:pt x="187039" y="703873"/>
                </a:lnTo>
                <a:cubicBezTo>
                  <a:pt x="719862" y="264149"/>
                  <a:pt x="1402953" y="0"/>
                  <a:pt x="2147740" y="0"/>
                </a:cubicBezTo>
                <a:close/>
              </a:path>
            </a:pathLst>
          </a:cu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4"/>
            </p:custDataLst>
          </p:nvPr>
        </p:nvSpPr>
        <p:spPr>
          <a:xfrm>
            <a:off x="603738" y="2035745"/>
            <a:ext cx="10984523" cy="4466492"/>
          </a:xfrm>
          <a:prstGeom prst="rect">
            <a:avLst/>
          </a:prstGeom>
          <a:solidFill>
            <a:schemeClr val="lt2"/>
          </a:solidFill>
          <a:ln>
            <a:noFill/>
          </a:ln>
          <a:effectLst>
            <a:outerShdw blurRad="76200" sx="101000" sy="1010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5"/>
            </p:custDataLst>
          </p:nvPr>
        </p:nvSpPr>
        <p:spPr>
          <a:xfrm>
            <a:off x="1066459" y="1309507"/>
            <a:ext cx="10059078" cy="386861"/>
          </a:xfrm>
          <a:prstGeom prst="rect">
            <a:avLst/>
          </a:prstGeom>
          <a:noFill/>
        </p:spPr>
        <p:txBody>
          <a:bodyPr wrap="square" lIns="91440" tIns="45720" rIns="91440" bIns="45720" rtlCol="0" anchor="ctr">
            <a:normAutofit lnSpcReduction="10000"/>
          </a:bodyPr>
          <a:lstStyle>
            <a:defPPr>
              <a:defRPr lang="zh-CN"/>
            </a:defPPr>
            <a:lvl1pPr fontAlgn="auto">
              <a:lnSpc>
                <a:spcPct val="130000"/>
              </a:lnSpc>
              <a:spcAft>
                <a:spcPts val="1000"/>
              </a:spcAft>
              <a:defRPr sz="1600" spc="150"/>
            </a:lvl1pPr>
          </a:lstStyle>
          <a:p>
            <a:pPr lvl="0" algn="ctr">
              <a:lnSpc>
                <a:spcPct val="110000"/>
              </a:lnSpc>
              <a:spcAft>
                <a:spcPts val="200"/>
              </a:spcAft>
            </a:pPr>
            <a:r>
              <a:rPr lang="zh-CN" altLang="en-US" sz="1800">
                <a:solidFill>
                  <a:schemeClr val="dk1">
                    <a:lumMod val="75000"/>
                    <a:lumOff val="25000"/>
                  </a:schemeClr>
                </a:solidFill>
                <a:uFillTx/>
                <a:latin typeface="微软雅黑" panose="020B0503020204020204" pitchFamily="34" charset="-122"/>
                <a:ea typeface="微软雅黑" panose="020B0503020204020204" pitchFamily="34" charset="-122"/>
                <a:sym typeface="+mn-ea"/>
              </a:rPr>
              <a:t>导入新课</a:t>
            </a:r>
          </a:p>
        </p:txBody>
      </p:sp>
      <p:sp>
        <p:nvSpPr>
          <p:cNvPr id="6" name="矩形 5"/>
          <p:cNvSpPr/>
          <p:nvPr>
            <p:custDataLst>
              <p:tags r:id="rId6"/>
            </p:custDataLst>
          </p:nvPr>
        </p:nvSpPr>
        <p:spPr>
          <a:xfrm>
            <a:off x="1066459" y="2296597"/>
            <a:ext cx="10059078" cy="3667652"/>
          </a:xfrm>
          <a:prstGeom prst="rect">
            <a:avLst/>
          </a:prstGeom>
        </p:spPr>
        <p:txBody>
          <a:bodyPr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90000"/>
              </a:lnSpc>
              <a:spcAft>
                <a:spcPts val="400"/>
              </a:spcAft>
              <a:buClr>
                <a:schemeClr val="accent1"/>
              </a:buClr>
              <a:buFont typeface="Wingdings" panose="05000000000000000000" pitchFamily="2" charset="2"/>
              <a:buChar char="u"/>
            </a:pPr>
            <a:r>
              <a:rPr lang="zh-CN" altLang="en-US" sz="1700" spc="150" dirty="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习主席说：“时代是思想之母，实践是理论之源。”告诉我们什么？（学生谈理解）实践是检验理论成果和制度成果的试金石。新时代，我国发展走上了快车道，国家领导人在全国各地开展调研，就是在回应“实践是检验真理的唯一标准”。在1976年的时候有一场关于真理标准问题的大讨论，邓小平：“关于真理标准问题，《光明日报》刊登了一篇文章，一下子引起那么大的反应，说是‘砍旗’，这倒进一步引起我的兴趣和注意。不要小看实践是检验真理的标准的争论。这场争议的意义大了，它的实质就在于是不是坚持马列主义、毛泽东思想。”这场大讨论的发生有着深刻的社会历史背景。</a:t>
            </a:r>
          </a:p>
        </p:txBody>
      </p:sp>
      <p:sp>
        <p:nvSpPr>
          <p:cNvPr id="21" name="椭圆 20"/>
          <p:cNvSpPr/>
          <p:nvPr>
            <p:custDataLst>
              <p:tags r:id="rId7"/>
            </p:custDataLst>
          </p:nvPr>
        </p:nvSpPr>
        <p:spPr>
          <a:xfrm>
            <a:off x="277973" y="239843"/>
            <a:ext cx="386396" cy="386396"/>
          </a:xfrm>
          <a:prstGeom prst="ellipse">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椭圆 21"/>
          <p:cNvSpPr/>
          <p:nvPr>
            <p:custDataLst>
              <p:tags r:id="rId8"/>
            </p:custDataLst>
          </p:nvPr>
        </p:nvSpPr>
        <p:spPr>
          <a:xfrm>
            <a:off x="665006" y="657947"/>
            <a:ext cx="178183" cy="178183"/>
          </a:xfrm>
          <a:prstGeom prst="ellipse">
            <a:avLst/>
          </a:prstGeom>
          <a:solidFill>
            <a:schemeClr val="accent1">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矩形 1"/>
          <p:cNvSpPr/>
          <p:nvPr>
            <p:custDataLst>
              <p:tags r:id="rId9"/>
            </p:custDataLst>
          </p:nvPr>
        </p:nvSpPr>
        <p:spPr>
          <a:xfrm>
            <a:off x="1066459" y="565608"/>
            <a:ext cx="10059078" cy="648896"/>
          </a:xfrm>
          <a:prstGeom prst="rect">
            <a:avLst/>
          </a:prstGeom>
          <a:noFill/>
        </p:spPr>
        <p:txBody>
          <a:bodyPr wrap="square" lIns="91440" tIns="45720" rIns="91440" bIns="45720" rtlCol="0">
            <a:normAutofit fontScale="97500"/>
          </a:bodyPr>
          <a:lstStyle/>
          <a:p>
            <a:pPr algn="ctr"/>
            <a:r>
              <a:rPr lang="zh-CN" altLang="en-US" sz="3555" b="1" spc="300">
                <a:solidFill>
                  <a:schemeClr val="dk1">
                    <a:lumMod val="85000"/>
                    <a:lumOff val="15000"/>
                  </a:schemeClr>
                </a:solidFill>
                <a:latin typeface="微软雅黑" panose="020B0503020204020204" pitchFamily="34" charset="-122"/>
                <a:ea typeface="微软雅黑" panose="020B0503020204020204" pitchFamily="34" charset="-122"/>
              </a:rPr>
              <a:t>教学过程</a:t>
            </a:r>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127000" y="141898"/>
            <a:ext cx="11925300" cy="6574203"/>
          </a:xfrm>
          <a:prstGeom prst="rect">
            <a:avLst/>
          </a:prstGeom>
          <a:pattFill prst="wdUpDiag">
            <a:fgClr>
              <a:schemeClr val="accent1">
                <a:lumMod val="40000"/>
                <a:lumOff val="60000"/>
              </a:schemeClr>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288758" y="288803"/>
            <a:ext cx="11614484" cy="6280392"/>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custDataLst>
              <p:tags r:id="rId4"/>
            </p:custDataLst>
          </p:nvPr>
        </p:nvSpPr>
        <p:spPr>
          <a:xfrm>
            <a:off x="1424183" y="2022194"/>
            <a:ext cx="9343629" cy="386861"/>
          </a:xfrm>
          <a:prstGeom prst="rect">
            <a:avLst/>
          </a:prstGeom>
          <a:noFill/>
        </p:spPr>
        <p:txBody>
          <a:bodyPr wrap="square" lIns="90170" tIns="46990" rIns="90170" bIns="46990" rtlCol="0" anchor="ctr">
            <a:normAutofit lnSpcReduction="10000"/>
          </a:bodyPr>
          <a:lstStyle>
            <a:defPPr>
              <a:defRPr lang="zh-CN"/>
            </a:defPPr>
            <a:lvl1pPr fontAlgn="auto">
              <a:lnSpc>
                <a:spcPct val="130000"/>
              </a:lnSpc>
              <a:spcAft>
                <a:spcPts val="1000"/>
              </a:spcAft>
              <a:defRPr sz="1600" spc="150"/>
            </a:lvl1pPr>
          </a:lstStyle>
          <a:p>
            <a:pPr lvl="0" algn="ctr">
              <a:lnSpc>
                <a:spcPct val="110000"/>
              </a:lnSpc>
              <a:spcAft>
                <a:spcPts val="200"/>
              </a:spcAft>
            </a:pPr>
            <a:r>
              <a:rPr lang="zh-CN" altLang="en-US" sz="1800">
                <a:solidFill>
                  <a:schemeClr val="dk1">
                    <a:lumMod val="85000"/>
                    <a:lumOff val="15000"/>
                  </a:schemeClr>
                </a:solidFill>
                <a:uFillTx/>
                <a:latin typeface="微软雅黑" panose="020B0503020204020204" pitchFamily="34" charset="-122"/>
                <a:ea typeface="微软雅黑" panose="020B0503020204020204" pitchFamily="34" charset="-122"/>
                <a:sym typeface="Arial" panose="020B0604020202020204" pitchFamily="34" charset="0"/>
              </a:rPr>
              <a:t>作者介绍</a:t>
            </a:r>
          </a:p>
        </p:txBody>
      </p:sp>
      <p:sp>
        <p:nvSpPr>
          <p:cNvPr id="5" name="文本框 4"/>
          <p:cNvSpPr txBox="1"/>
          <p:nvPr>
            <p:custDataLst>
              <p:tags r:id="rId5"/>
            </p:custDataLst>
          </p:nvPr>
        </p:nvSpPr>
        <p:spPr>
          <a:xfrm>
            <a:off x="1424183" y="1215957"/>
            <a:ext cx="9343629" cy="687178"/>
          </a:xfrm>
          <a:prstGeom prst="rect">
            <a:avLst/>
          </a:prstGeom>
          <a:noFill/>
        </p:spPr>
        <p:txBody>
          <a:bodyPr wrap="square" lIns="90170" tIns="46990" rIns="90170" bIns="46990" rtlCol="0">
            <a:normAutofit/>
          </a:bodyPr>
          <a:lstStyle/>
          <a:p>
            <a:pPr algn="ctr"/>
            <a:r>
              <a:rPr lang="zh-CN" altLang="en-US" sz="3600" b="1" spc="300">
                <a:solidFill>
                  <a:schemeClr val="dk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教学过程</a:t>
            </a:r>
          </a:p>
        </p:txBody>
      </p:sp>
      <p:sp>
        <p:nvSpPr>
          <p:cNvPr id="6" name="矩形 5"/>
          <p:cNvSpPr/>
          <p:nvPr>
            <p:custDataLst>
              <p:tags r:id="rId6"/>
            </p:custDataLst>
          </p:nvPr>
        </p:nvSpPr>
        <p:spPr>
          <a:xfrm>
            <a:off x="1424183" y="2720598"/>
            <a:ext cx="9343629" cy="2845511"/>
          </a:xfrm>
          <a:prstGeom prst="rect">
            <a:avLst/>
          </a:prstGeom>
        </p:spPr>
        <p:txBody>
          <a:bodyPr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10000"/>
              </a:lnSpc>
              <a:spcAft>
                <a:spcPts val="400"/>
              </a:spcAft>
              <a:buClr>
                <a:schemeClr val="accent1">
                  <a:lumMod val="20000"/>
                  <a:lumOff val="80000"/>
                </a:schemeClr>
              </a:buClr>
              <a:buFont typeface="Wingdings" panose="05000000000000000000" pitchFamily="2" charset="2"/>
              <a:buChar char="u"/>
            </a:pPr>
            <a:r>
              <a:rPr lang="zh-CN" altLang="en-US" sz="22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胡福明(1935－)。1955年9月就读于北京大学新闻专业，翌年进中国人民大学哲学研究班学习，1962年毕业后，到南京大学政治系(后更名哲学系)任教。曾任系党总支副书记、副系主任、副教授、教授。1982年11月调至江苏省委工作，历任省委宣传部副部长、部长、省委常委、省委党校校长、江苏省政协副主席等职。</a:t>
            </a:r>
          </a:p>
        </p:txBody>
      </p:sp>
      <p:sp>
        <p:nvSpPr>
          <p:cNvPr id="14" name="椭圆 13"/>
          <p:cNvSpPr/>
          <p:nvPr>
            <p:custDataLst>
              <p:tags r:id="rId7"/>
            </p:custDataLst>
          </p:nvPr>
        </p:nvSpPr>
        <p:spPr>
          <a:xfrm>
            <a:off x="459582" y="443710"/>
            <a:ext cx="185738" cy="1857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椭圆 14"/>
          <p:cNvSpPr/>
          <p:nvPr>
            <p:custDataLst>
              <p:tags r:id="rId8"/>
            </p:custDataLst>
          </p:nvPr>
        </p:nvSpPr>
        <p:spPr>
          <a:xfrm>
            <a:off x="11546680" y="443710"/>
            <a:ext cx="185738" cy="1857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椭圆 15"/>
          <p:cNvSpPr/>
          <p:nvPr>
            <p:custDataLst>
              <p:tags r:id="rId9"/>
            </p:custDataLst>
          </p:nvPr>
        </p:nvSpPr>
        <p:spPr>
          <a:xfrm>
            <a:off x="459582" y="6228552"/>
            <a:ext cx="185738" cy="1857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椭圆 16"/>
          <p:cNvSpPr/>
          <p:nvPr>
            <p:custDataLst>
              <p:tags r:id="rId10"/>
            </p:custDataLst>
          </p:nvPr>
        </p:nvSpPr>
        <p:spPr>
          <a:xfrm>
            <a:off x="11546680" y="6228552"/>
            <a:ext cx="185738" cy="1857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乘号 17"/>
          <p:cNvSpPr/>
          <p:nvPr>
            <p:custDataLst>
              <p:tags r:id="rId11"/>
            </p:custDataLst>
          </p:nvPr>
        </p:nvSpPr>
        <p:spPr>
          <a:xfrm>
            <a:off x="459582" y="443710"/>
            <a:ext cx="185738" cy="185738"/>
          </a:xfrm>
          <a:prstGeom prst="mathMultiply">
            <a:avLst>
              <a:gd name="adj1" fmla="val 94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乘号 18"/>
          <p:cNvSpPr/>
          <p:nvPr>
            <p:custDataLst>
              <p:tags r:id="rId12"/>
            </p:custDataLst>
          </p:nvPr>
        </p:nvSpPr>
        <p:spPr>
          <a:xfrm>
            <a:off x="11546680" y="443710"/>
            <a:ext cx="185738" cy="185738"/>
          </a:xfrm>
          <a:prstGeom prst="mathMultiply">
            <a:avLst>
              <a:gd name="adj1" fmla="val 94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乘号 19"/>
          <p:cNvSpPr/>
          <p:nvPr>
            <p:custDataLst>
              <p:tags r:id="rId13"/>
            </p:custDataLst>
          </p:nvPr>
        </p:nvSpPr>
        <p:spPr>
          <a:xfrm>
            <a:off x="459582" y="6228552"/>
            <a:ext cx="185738" cy="185738"/>
          </a:xfrm>
          <a:prstGeom prst="mathMultiply">
            <a:avLst>
              <a:gd name="adj1" fmla="val 94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乘号 20"/>
          <p:cNvSpPr/>
          <p:nvPr>
            <p:custDataLst>
              <p:tags r:id="rId14"/>
            </p:custDataLst>
          </p:nvPr>
        </p:nvSpPr>
        <p:spPr>
          <a:xfrm>
            <a:off x="11546680" y="6228552"/>
            <a:ext cx="185738" cy="185738"/>
          </a:xfrm>
          <a:prstGeom prst="mathMultiply">
            <a:avLst>
              <a:gd name="adj1" fmla="val 94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矩形 21"/>
          <p:cNvSpPr/>
          <p:nvPr>
            <p:custDataLst>
              <p:tags r:id="rId15"/>
            </p:custDataLst>
          </p:nvPr>
        </p:nvSpPr>
        <p:spPr>
          <a:xfrm>
            <a:off x="5892800" y="2541967"/>
            <a:ext cx="3937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任意多边形: 形状 19"/>
          <p:cNvSpPr/>
          <p:nvPr>
            <p:custDataLst>
              <p:tags r:id="rId2"/>
            </p:custDataLst>
          </p:nvPr>
        </p:nvSpPr>
        <p:spPr>
          <a:xfrm>
            <a:off x="4742303" y="1800914"/>
            <a:ext cx="7449696" cy="5058061"/>
          </a:xfrm>
          <a:custGeom>
            <a:avLst/>
            <a:gdLst>
              <a:gd name="connsiteX0" fmla="*/ 4941339 w 7449696"/>
              <a:gd name="connsiteY0" fmla="*/ 0 h 5058061"/>
              <a:gd name="connsiteX1" fmla="*/ 7296676 w 7449696"/>
              <a:gd name="connsiteY1" fmla="*/ 596394 h 5058061"/>
              <a:gd name="connsiteX2" fmla="*/ 7449696 w 7449696"/>
              <a:gd name="connsiteY2" fmla="*/ 689356 h 5058061"/>
              <a:gd name="connsiteX3" fmla="*/ 7449696 w 7449696"/>
              <a:gd name="connsiteY3" fmla="*/ 5058061 h 5058061"/>
              <a:gd name="connsiteX4" fmla="*/ 2952 w 7449696"/>
              <a:gd name="connsiteY4" fmla="*/ 5058061 h 5058061"/>
              <a:gd name="connsiteX5" fmla="*/ 0 w 7449696"/>
              <a:gd name="connsiteY5" fmla="*/ 4941340 h 5058061"/>
              <a:gd name="connsiteX6" fmla="*/ 4941339 w 7449696"/>
              <a:gd name="connsiteY6" fmla="*/ 0 h 5058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49696" h="5058061">
                <a:moveTo>
                  <a:pt x="4941339" y="0"/>
                </a:moveTo>
                <a:cubicBezTo>
                  <a:pt x="5794160" y="0"/>
                  <a:pt x="6596521" y="216047"/>
                  <a:pt x="7296676" y="596394"/>
                </a:cubicBezTo>
                <a:lnTo>
                  <a:pt x="7449696" y="689356"/>
                </a:lnTo>
                <a:lnTo>
                  <a:pt x="7449696" y="5058061"/>
                </a:lnTo>
                <a:lnTo>
                  <a:pt x="2952" y="5058061"/>
                </a:lnTo>
                <a:lnTo>
                  <a:pt x="0" y="4941340"/>
                </a:lnTo>
                <a:cubicBezTo>
                  <a:pt x="0" y="2212313"/>
                  <a:pt x="2212313" y="0"/>
                  <a:pt x="4941339" y="0"/>
                </a:cubicBezTo>
                <a:close/>
              </a:path>
            </a:pathLst>
          </a:custGeom>
          <a:pattFill prst="ltUpDiag">
            <a:fgClr>
              <a:schemeClr val="accent1">
                <a:lumMod val="20000"/>
                <a:lumOff val="80000"/>
              </a:schemeClr>
            </a:fgClr>
            <a:bgClr>
              <a:schemeClr val="lt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任意多边形: 形状 12"/>
          <p:cNvSpPr/>
          <p:nvPr>
            <p:custDataLst>
              <p:tags r:id="rId3"/>
            </p:custDataLst>
          </p:nvPr>
        </p:nvSpPr>
        <p:spPr>
          <a:xfrm>
            <a:off x="1" y="3038168"/>
            <a:ext cx="5230153" cy="3835320"/>
          </a:xfrm>
          <a:custGeom>
            <a:avLst/>
            <a:gdLst>
              <a:gd name="connsiteX0" fmla="*/ 2147740 w 5230153"/>
              <a:gd name="connsiteY0" fmla="*/ 0 h 3835320"/>
              <a:gd name="connsiteX1" fmla="*/ 5230153 w 5230153"/>
              <a:gd name="connsiteY1" fmla="*/ 3082413 h 3835320"/>
              <a:gd name="connsiteX2" fmla="*/ 5167530 w 5230153"/>
              <a:gd name="connsiteY2" fmla="*/ 3703627 h 3835320"/>
              <a:gd name="connsiteX3" fmla="*/ 5133668 w 5230153"/>
              <a:gd name="connsiteY3" fmla="*/ 3835320 h 3835320"/>
              <a:gd name="connsiteX4" fmla="*/ 0 w 5230153"/>
              <a:gd name="connsiteY4" fmla="*/ 3835320 h 3835320"/>
              <a:gd name="connsiteX5" fmla="*/ 0 w 5230153"/>
              <a:gd name="connsiteY5" fmla="*/ 873866 h 3835320"/>
              <a:gd name="connsiteX6" fmla="*/ 187039 w 5230153"/>
              <a:gd name="connsiteY6" fmla="*/ 703873 h 3835320"/>
              <a:gd name="connsiteX7" fmla="*/ 2147740 w 5230153"/>
              <a:gd name="connsiteY7" fmla="*/ 0 h 383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0153" h="3835320">
                <a:moveTo>
                  <a:pt x="2147740" y="0"/>
                </a:moveTo>
                <a:cubicBezTo>
                  <a:pt x="3850110" y="0"/>
                  <a:pt x="5230153" y="1380043"/>
                  <a:pt x="5230153" y="3082413"/>
                </a:cubicBezTo>
                <a:cubicBezTo>
                  <a:pt x="5230153" y="3295210"/>
                  <a:pt x="5208590" y="3502969"/>
                  <a:pt x="5167530" y="3703627"/>
                </a:cubicBezTo>
                <a:lnTo>
                  <a:pt x="5133668" y="3835320"/>
                </a:lnTo>
                <a:lnTo>
                  <a:pt x="0" y="3835320"/>
                </a:lnTo>
                <a:lnTo>
                  <a:pt x="0" y="873866"/>
                </a:lnTo>
                <a:lnTo>
                  <a:pt x="187039" y="703873"/>
                </a:lnTo>
                <a:cubicBezTo>
                  <a:pt x="719862" y="264149"/>
                  <a:pt x="1402953" y="0"/>
                  <a:pt x="2147740" y="0"/>
                </a:cubicBezTo>
                <a:close/>
              </a:path>
            </a:pathLst>
          </a:cu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4"/>
            </p:custDataLst>
          </p:nvPr>
        </p:nvSpPr>
        <p:spPr>
          <a:xfrm>
            <a:off x="603738" y="2035745"/>
            <a:ext cx="10984523" cy="4466492"/>
          </a:xfrm>
          <a:prstGeom prst="rect">
            <a:avLst/>
          </a:prstGeom>
          <a:solidFill>
            <a:schemeClr val="lt2"/>
          </a:solidFill>
          <a:ln>
            <a:noFill/>
          </a:ln>
          <a:effectLst>
            <a:outerShdw blurRad="76200" sx="101000" sy="1010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5"/>
            </p:custDataLst>
          </p:nvPr>
        </p:nvSpPr>
        <p:spPr>
          <a:xfrm>
            <a:off x="1066459" y="1309507"/>
            <a:ext cx="10059078" cy="386861"/>
          </a:xfrm>
          <a:prstGeom prst="rect">
            <a:avLst/>
          </a:prstGeom>
          <a:noFill/>
        </p:spPr>
        <p:txBody>
          <a:bodyPr wrap="square" lIns="91440" tIns="45720" rIns="91440" bIns="45720" rtlCol="0" anchor="ctr">
            <a:normAutofit lnSpcReduction="10000"/>
          </a:bodyPr>
          <a:lstStyle>
            <a:defPPr>
              <a:defRPr lang="zh-CN"/>
            </a:defPPr>
            <a:lvl1pPr fontAlgn="auto">
              <a:lnSpc>
                <a:spcPct val="130000"/>
              </a:lnSpc>
              <a:spcAft>
                <a:spcPts val="1000"/>
              </a:spcAft>
              <a:defRPr sz="1600" spc="150"/>
            </a:lvl1pPr>
          </a:lstStyle>
          <a:p>
            <a:pPr lvl="0" algn="ctr">
              <a:lnSpc>
                <a:spcPct val="110000"/>
              </a:lnSpc>
              <a:spcAft>
                <a:spcPts val="200"/>
              </a:spcAft>
            </a:pPr>
            <a:r>
              <a:rPr lang="zh-CN" altLang="en-US" sz="1800">
                <a:solidFill>
                  <a:schemeClr val="dk1">
                    <a:lumMod val="75000"/>
                    <a:lumOff val="25000"/>
                  </a:schemeClr>
                </a:solidFill>
                <a:uFillTx/>
                <a:latin typeface="微软雅黑" panose="020B0503020204020204" pitchFamily="34" charset="-122"/>
                <a:ea typeface="微软雅黑" panose="020B0503020204020204" pitchFamily="34" charset="-122"/>
                <a:sym typeface="+mn-ea"/>
              </a:rPr>
              <a:t>题目解说</a:t>
            </a:r>
          </a:p>
        </p:txBody>
      </p:sp>
      <p:sp>
        <p:nvSpPr>
          <p:cNvPr id="6" name="矩形 5"/>
          <p:cNvSpPr/>
          <p:nvPr>
            <p:custDataLst>
              <p:tags r:id="rId6"/>
            </p:custDataLst>
          </p:nvPr>
        </p:nvSpPr>
        <p:spPr>
          <a:xfrm>
            <a:off x="1066459" y="2296597"/>
            <a:ext cx="10059078" cy="3667652"/>
          </a:xfrm>
          <a:prstGeom prst="rect">
            <a:avLst/>
          </a:prstGeom>
        </p:spPr>
        <p:txBody>
          <a:bodyPr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90000"/>
              </a:lnSpc>
              <a:spcAft>
                <a:spcPts val="400"/>
              </a:spcAft>
              <a:buClr>
                <a:schemeClr val="accent1"/>
              </a:buClr>
              <a:buFont typeface="Wingdings" panose="05000000000000000000" pitchFamily="2" charset="2"/>
              <a:buChar char="u"/>
            </a:pPr>
            <a:r>
              <a:rPr lang="zh-CN" altLang="en-US" sz="22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“实践” 指的是实际去做，履行，不是仅体现在理论上。“唯一” 突出了实践这一标准的重要作用和地位，题目明确提出了观点，突出了实践的重要意义。</a:t>
            </a:r>
          </a:p>
        </p:txBody>
      </p:sp>
      <p:sp>
        <p:nvSpPr>
          <p:cNvPr id="21" name="椭圆 20"/>
          <p:cNvSpPr/>
          <p:nvPr>
            <p:custDataLst>
              <p:tags r:id="rId7"/>
            </p:custDataLst>
          </p:nvPr>
        </p:nvSpPr>
        <p:spPr>
          <a:xfrm>
            <a:off x="277973" y="239843"/>
            <a:ext cx="386396" cy="386396"/>
          </a:xfrm>
          <a:prstGeom prst="ellipse">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椭圆 21"/>
          <p:cNvSpPr/>
          <p:nvPr>
            <p:custDataLst>
              <p:tags r:id="rId8"/>
            </p:custDataLst>
          </p:nvPr>
        </p:nvSpPr>
        <p:spPr>
          <a:xfrm>
            <a:off x="665006" y="657947"/>
            <a:ext cx="178183" cy="178183"/>
          </a:xfrm>
          <a:prstGeom prst="ellipse">
            <a:avLst/>
          </a:prstGeom>
          <a:solidFill>
            <a:schemeClr val="accent1">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矩形 1"/>
          <p:cNvSpPr/>
          <p:nvPr>
            <p:custDataLst>
              <p:tags r:id="rId9"/>
            </p:custDataLst>
          </p:nvPr>
        </p:nvSpPr>
        <p:spPr>
          <a:xfrm>
            <a:off x="1066459" y="565608"/>
            <a:ext cx="10059078" cy="648896"/>
          </a:xfrm>
          <a:prstGeom prst="rect">
            <a:avLst/>
          </a:prstGeom>
          <a:noFill/>
        </p:spPr>
        <p:txBody>
          <a:bodyPr wrap="square" lIns="91440" tIns="45720" rIns="91440" bIns="45720" rtlCol="0">
            <a:normAutofit fontScale="97500"/>
          </a:bodyPr>
          <a:lstStyle/>
          <a:p>
            <a:pPr algn="ctr"/>
            <a:r>
              <a:rPr lang="zh-CN" altLang="en-US" sz="3700" b="1" spc="300">
                <a:solidFill>
                  <a:schemeClr val="dk1">
                    <a:lumMod val="85000"/>
                    <a:lumOff val="15000"/>
                  </a:schemeClr>
                </a:solidFill>
                <a:latin typeface="微软雅黑" panose="020B0503020204020204" pitchFamily="34" charset="-122"/>
                <a:ea typeface="微软雅黑" panose="020B0503020204020204" pitchFamily="34" charset="-122"/>
              </a:rPr>
              <a:t>教学过程</a:t>
            </a:r>
          </a:p>
        </p:txBody>
      </p:sp>
    </p:spTree>
    <p:custDataLst>
      <p:tags r:id="rId1"/>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任意多边形: 形状 19"/>
          <p:cNvSpPr/>
          <p:nvPr>
            <p:custDataLst>
              <p:tags r:id="rId2"/>
            </p:custDataLst>
          </p:nvPr>
        </p:nvSpPr>
        <p:spPr>
          <a:xfrm>
            <a:off x="4742303" y="1800914"/>
            <a:ext cx="7449696" cy="5058061"/>
          </a:xfrm>
          <a:custGeom>
            <a:avLst/>
            <a:gdLst>
              <a:gd name="connsiteX0" fmla="*/ 4941339 w 7449696"/>
              <a:gd name="connsiteY0" fmla="*/ 0 h 5058061"/>
              <a:gd name="connsiteX1" fmla="*/ 7296676 w 7449696"/>
              <a:gd name="connsiteY1" fmla="*/ 596394 h 5058061"/>
              <a:gd name="connsiteX2" fmla="*/ 7449696 w 7449696"/>
              <a:gd name="connsiteY2" fmla="*/ 689356 h 5058061"/>
              <a:gd name="connsiteX3" fmla="*/ 7449696 w 7449696"/>
              <a:gd name="connsiteY3" fmla="*/ 5058061 h 5058061"/>
              <a:gd name="connsiteX4" fmla="*/ 2952 w 7449696"/>
              <a:gd name="connsiteY4" fmla="*/ 5058061 h 5058061"/>
              <a:gd name="connsiteX5" fmla="*/ 0 w 7449696"/>
              <a:gd name="connsiteY5" fmla="*/ 4941340 h 5058061"/>
              <a:gd name="connsiteX6" fmla="*/ 4941339 w 7449696"/>
              <a:gd name="connsiteY6" fmla="*/ 0 h 5058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49696" h="5058061">
                <a:moveTo>
                  <a:pt x="4941339" y="0"/>
                </a:moveTo>
                <a:cubicBezTo>
                  <a:pt x="5794160" y="0"/>
                  <a:pt x="6596521" y="216047"/>
                  <a:pt x="7296676" y="596394"/>
                </a:cubicBezTo>
                <a:lnTo>
                  <a:pt x="7449696" y="689356"/>
                </a:lnTo>
                <a:lnTo>
                  <a:pt x="7449696" y="5058061"/>
                </a:lnTo>
                <a:lnTo>
                  <a:pt x="2952" y="5058061"/>
                </a:lnTo>
                <a:lnTo>
                  <a:pt x="0" y="4941340"/>
                </a:lnTo>
                <a:cubicBezTo>
                  <a:pt x="0" y="2212313"/>
                  <a:pt x="2212313" y="0"/>
                  <a:pt x="4941339" y="0"/>
                </a:cubicBezTo>
                <a:close/>
              </a:path>
            </a:pathLst>
          </a:custGeom>
          <a:pattFill prst="ltUpDiag">
            <a:fgClr>
              <a:schemeClr val="accent1">
                <a:lumMod val="20000"/>
                <a:lumOff val="80000"/>
              </a:schemeClr>
            </a:fgClr>
            <a:bgClr>
              <a:schemeClr val="lt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任意多边形: 形状 12"/>
          <p:cNvSpPr/>
          <p:nvPr>
            <p:custDataLst>
              <p:tags r:id="rId3"/>
            </p:custDataLst>
          </p:nvPr>
        </p:nvSpPr>
        <p:spPr>
          <a:xfrm>
            <a:off x="1" y="3038168"/>
            <a:ext cx="5230153" cy="3835320"/>
          </a:xfrm>
          <a:custGeom>
            <a:avLst/>
            <a:gdLst>
              <a:gd name="connsiteX0" fmla="*/ 2147740 w 5230153"/>
              <a:gd name="connsiteY0" fmla="*/ 0 h 3835320"/>
              <a:gd name="connsiteX1" fmla="*/ 5230153 w 5230153"/>
              <a:gd name="connsiteY1" fmla="*/ 3082413 h 3835320"/>
              <a:gd name="connsiteX2" fmla="*/ 5167530 w 5230153"/>
              <a:gd name="connsiteY2" fmla="*/ 3703627 h 3835320"/>
              <a:gd name="connsiteX3" fmla="*/ 5133668 w 5230153"/>
              <a:gd name="connsiteY3" fmla="*/ 3835320 h 3835320"/>
              <a:gd name="connsiteX4" fmla="*/ 0 w 5230153"/>
              <a:gd name="connsiteY4" fmla="*/ 3835320 h 3835320"/>
              <a:gd name="connsiteX5" fmla="*/ 0 w 5230153"/>
              <a:gd name="connsiteY5" fmla="*/ 873866 h 3835320"/>
              <a:gd name="connsiteX6" fmla="*/ 187039 w 5230153"/>
              <a:gd name="connsiteY6" fmla="*/ 703873 h 3835320"/>
              <a:gd name="connsiteX7" fmla="*/ 2147740 w 5230153"/>
              <a:gd name="connsiteY7" fmla="*/ 0 h 383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0153" h="3835320">
                <a:moveTo>
                  <a:pt x="2147740" y="0"/>
                </a:moveTo>
                <a:cubicBezTo>
                  <a:pt x="3850110" y="0"/>
                  <a:pt x="5230153" y="1380043"/>
                  <a:pt x="5230153" y="3082413"/>
                </a:cubicBezTo>
                <a:cubicBezTo>
                  <a:pt x="5230153" y="3295210"/>
                  <a:pt x="5208590" y="3502969"/>
                  <a:pt x="5167530" y="3703627"/>
                </a:cubicBezTo>
                <a:lnTo>
                  <a:pt x="5133668" y="3835320"/>
                </a:lnTo>
                <a:lnTo>
                  <a:pt x="0" y="3835320"/>
                </a:lnTo>
                <a:lnTo>
                  <a:pt x="0" y="873866"/>
                </a:lnTo>
                <a:lnTo>
                  <a:pt x="187039" y="703873"/>
                </a:lnTo>
                <a:cubicBezTo>
                  <a:pt x="719862" y="264149"/>
                  <a:pt x="1402953" y="0"/>
                  <a:pt x="2147740" y="0"/>
                </a:cubicBezTo>
                <a:close/>
              </a:path>
            </a:pathLst>
          </a:cu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4"/>
            </p:custDataLst>
          </p:nvPr>
        </p:nvSpPr>
        <p:spPr>
          <a:xfrm>
            <a:off x="603738" y="2035745"/>
            <a:ext cx="10984523" cy="4466492"/>
          </a:xfrm>
          <a:prstGeom prst="rect">
            <a:avLst/>
          </a:prstGeom>
          <a:solidFill>
            <a:schemeClr val="lt2"/>
          </a:solidFill>
          <a:ln>
            <a:noFill/>
          </a:ln>
          <a:effectLst>
            <a:outerShdw blurRad="76200" sx="101000" sy="1010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5"/>
            </p:custDataLst>
          </p:nvPr>
        </p:nvSpPr>
        <p:spPr>
          <a:xfrm>
            <a:off x="1066459" y="1309507"/>
            <a:ext cx="10059078" cy="386861"/>
          </a:xfrm>
          <a:prstGeom prst="rect">
            <a:avLst/>
          </a:prstGeom>
          <a:noFill/>
        </p:spPr>
        <p:txBody>
          <a:bodyPr wrap="square" lIns="91440" tIns="45720" rIns="91440" bIns="45720" rtlCol="0" anchor="ctr">
            <a:normAutofit lnSpcReduction="10000"/>
          </a:bodyPr>
          <a:lstStyle>
            <a:defPPr>
              <a:defRPr lang="zh-CN"/>
            </a:defPPr>
            <a:lvl1pPr fontAlgn="auto">
              <a:lnSpc>
                <a:spcPct val="130000"/>
              </a:lnSpc>
              <a:spcAft>
                <a:spcPts val="1000"/>
              </a:spcAft>
              <a:defRPr sz="1600" spc="150"/>
            </a:lvl1pPr>
          </a:lstStyle>
          <a:p>
            <a:pPr lvl="0" algn="ctr">
              <a:lnSpc>
                <a:spcPct val="110000"/>
              </a:lnSpc>
              <a:spcAft>
                <a:spcPts val="200"/>
              </a:spcAft>
            </a:pPr>
            <a:r>
              <a:rPr lang="zh-CN" altLang="en-US" sz="1800">
                <a:solidFill>
                  <a:schemeClr val="dk1">
                    <a:lumMod val="75000"/>
                    <a:lumOff val="25000"/>
                  </a:schemeClr>
                </a:solidFill>
                <a:uFillTx/>
                <a:latin typeface="微软雅黑" panose="020B0503020204020204" pitchFamily="34" charset="-122"/>
                <a:ea typeface="微软雅黑" panose="020B0503020204020204" pitchFamily="34" charset="-122"/>
                <a:sym typeface="+mn-ea"/>
              </a:rPr>
              <a:t>本文共分为五个部分：</a:t>
            </a:r>
          </a:p>
        </p:txBody>
      </p:sp>
      <p:sp>
        <p:nvSpPr>
          <p:cNvPr id="6" name="矩形 5"/>
          <p:cNvSpPr/>
          <p:nvPr>
            <p:custDataLst>
              <p:tags r:id="rId6"/>
            </p:custDataLst>
          </p:nvPr>
        </p:nvSpPr>
        <p:spPr>
          <a:xfrm>
            <a:off x="1066459" y="2296597"/>
            <a:ext cx="10059078" cy="3667652"/>
          </a:xfrm>
          <a:prstGeom prst="rect">
            <a:avLst/>
          </a:prstGeom>
        </p:spPr>
        <p:txBody>
          <a:bodyPr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90000"/>
              </a:lnSpc>
              <a:spcAft>
                <a:spcPts val="400"/>
              </a:spcAft>
              <a:buClr>
                <a:schemeClr val="accent1"/>
              </a:buClr>
              <a:buFont typeface="Wingdings" panose="05000000000000000000" pitchFamily="2" charset="2"/>
              <a:buChar char="u"/>
            </a:pPr>
            <a:r>
              <a:rPr lang="zh-CN" altLang="en-US" sz="2200" spc="150">
                <a:solidFill>
                  <a:schemeClr val="dk1">
                    <a:lumMod val="75000"/>
                    <a:lumOff val="25000"/>
                  </a:schemeClr>
                </a:solidFill>
                <a:latin typeface="微软雅黑" panose="020B0503020204020204" pitchFamily="34" charset="-122"/>
                <a:ea typeface="微软雅黑" panose="020B0503020204020204" pitchFamily="34" charset="-122"/>
              </a:rPr>
              <a:t>：检验真理的标准只能是社会实践。</a:t>
            </a:r>
          </a:p>
          <a:p>
            <a:pPr marL="285750" indent="-285750">
              <a:lnSpc>
                <a:spcPct val="190000"/>
              </a:lnSpc>
              <a:spcAft>
                <a:spcPts val="400"/>
              </a:spcAft>
              <a:buClr>
                <a:schemeClr val="accent1"/>
              </a:buClr>
              <a:buFont typeface="Wingdings" panose="05000000000000000000" pitchFamily="2" charset="2"/>
              <a:buChar char="u"/>
            </a:pPr>
            <a:r>
              <a:rPr lang="zh-CN" altLang="en-US" sz="2200" spc="150">
                <a:solidFill>
                  <a:schemeClr val="dk1">
                    <a:lumMod val="75000"/>
                    <a:lumOff val="25000"/>
                  </a:schemeClr>
                </a:solidFill>
                <a:latin typeface="微软雅黑" panose="020B0503020204020204" pitchFamily="34" charset="-122"/>
                <a:ea typeface="微软雅黑" panose="020B0503020204020204" pitchFamily="34" charset="-122"/>
              </a:rPr>
              <a:t>：理论与实践的统一，是马克思主义的一个最基本的原则。</a:t>
            </a:r>
          </a:p>
          <a:p>
            <a:pPr marL="285750" indent="-285750">
              <a:lnSpc>
                <a:spcPct val="190000"/>
              </a:lnSpc>
              <a:spcAft>
                <a:spcPts val="400"/>
              </a:spcAft>
              <a:buClr>
                <a:schemeClr val="accent1"/>
              </a:buClr>
              <a:buFont typeface="Wingdings" panose="05000000000000000000" pitchFamily="2" charset="2"/>
              <a:buChar char="u"/>
            </a:pPr>
            <a:r>
              <a:rPr lang="zh-CN" altLang="en-US" sz="2200" spc="150">
                <a:solidFill>
                  <a:schemeClr val="dk1">
                    <a:lumMod val="75000"/>
                    <a:lumOff val="25000"/>
                  </a:schemeClr>
                </a:solidFill>
                <a:latin typeface="微软雅黑" panose="020B0503020204020204" pitchFamily="34" charset="-122"/>
                <a:ea typeface="微软雅黑" panose="020B0503020204020204" pitchFamily="34" charset="-122"/>
              </a:rPr>
              <a:t>：革命导师是坚持用实践检验真理的榜样。</a:t>
            </a:r>
          </a:p>
          <a:p>
            <a:pPr marL="285750" indent="-285750">
              <a:lnSpc>
                <a:spcPct val="190000"/>
              </a:lnSpc>
              <a:spcAft>
                <a:spcPts val="400"/>
              </a:spcAft>
              <a:buClr>
                <a:schemeClr val="accent1"/>
              </a:buClr>
              <a:buFont typeface="Wingdings" panose="05000000000000000000" pitchFamily="2" charset="2"/>
              <a:buChar char="u"/>
            </a:pPr>
            <a:r>
              <a:rPr lang="zh-CN" altLang="en-US" sz="2200" spc="150">
                <a:solidFill>
                  <a:schemeClr val="dk1">
                    <a:lumMod val="75000"/>
                    <a:lumOff val="25000"/>
                  </a:schemeClr>
                </a:solidFill>
                <a:latin typeface="微软雅黑" panose="020B0503020204020204" pitchFamily="34" charset="-122"/>
                <a:ea typeface="微软雅黑" panose="020B0503020204020204" pitchFamily="34" charset="-122"/>
              </a:rPr>
              <a:t>：任何理论都要不断接受实践的检验。</a:t>
            </a:r>
          </a:p>
        </p:txBody>
      </p:sp>
      <p:sp>
        <p:nvSpPr>
          <p:cNvPr id="21" name="椭圆 20"/>
          <p:cNvSpPr/>
          <p:nvPr>
            <p:custDataLst>
              <p:tags r:id="rId7"/>
            </p:custDataLst>
          </p:nvPr>
        </p:nvSpPr>
        <p:spPr>
          <a:xfrm>
            <a:off x="277973" y="239843"/>
            <a:ext cx="386396" cy="386396"/>
          </a:xfrm>
          <a:prstGeom prst="ellipse">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椭圆 21"/>
          <p:cNvSpPr/>
          <p:nvPr>
            <p:custDataLst>
              <p:tags r:id="rId8"/>
            </p:custDataLst>
          </p:nvPr>
        </p:nvSpPr>
        <p:spPr>
          <a:xfrm>
            <a:off x="665006" y="657947"/>
            <a:ext cx="178183" cy="178183"/>
          </a:xfrm>
          <a:prstGeom prst="ellipse">
            <a:avLst/>
          </a:prstGeom>
          <a:solidFill>
            <a:schemeClr val="accent1">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矩形 1"/>
          <p:cNvSpPr/>
          <p:nvPr>
            <p:custDataLst>
              <p:tags r:id="rId9"/>
            </p:custDataLst>
          </p:nvPr>
        </p:nvSpPr>
        <p:spPr>
          <a:xfrm>
            <a:off x="1066459" y="565608"/>
            <a:ext cx="10059078" cy="648896"/>
          </a:xfrm>
          <a:prstGeom prst="rect">
            <a:avLst/>
          </a:prstGeom>
          <a:noFill/>
        </p:spPr>
        <p:txBody>
          <a:bodyPr wrap="square" lIns="91440" tIns="45720" rIns="91440" bIns="45720" rtlCol="0">
            <a:normAutofit fontScale="97500"/>
          </a:bodyPr>
          <a:lstStyle/>
          <a:p>
            <a:pPr algn="ctr"/>
            <a:r>
              <a:rPr lang="zh-CN" altLang="en-US" sz="3700" b="1" spc="300">
                <a:solidFill>
                  <a:schemeClr val="dk1">
                    <a:lumMod val="85000"/>
                    <a:lumOff val="15000"/>
                  </a:schemeClr>
                </a:solidFill>
                <a:latin typeface="微软雅黑" panose="020B0503020204020204" pitchFamily="34" charset="-122"/>
                <a:ea typeface="微软雅黑" panose="020B0503020204020204" pitchFamily="34" charset="-122"/>
              </a:rPr>
              <a:t>层次结构</a:t>
            </a:r>
          </a:p>
        </p:txBody>
      </p:sp>
    </p:spTree>
    <p:custDataLst>
      <p:tags r:id="rId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127000" y="141898"/>
            <a:ext cx="11925300" cy="6574203"/>
          </a:xfrm>
          <a:prstGeom prst="rect">
            <a:avLst/>
          </a:prstGeom>
          <a:pattFill prst="wdUpDiag">
            <a:fgClr>
              <a:schemeClr val="accent1">
                <a:lumMod val="40000"/>
                <a:lumOff val="60000"/>
              </a:schemeClr>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288758" y="288803"/>
            <a:ext cx="11614484" cy="6280392"/>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custDataLst>
              <p:tags r:id="rId4"/>
            </p:custDataLst>
          </p:nvPr>
        </p:nvSpPr>
        <p:spPr>
          <a:xfrm>
            <a:off x="1424183" y="2022194"/>
            <a:ext cx="9343629" cy="386861"/>
          </a:xfrm>
          <a:prstGeom prst="rect">
            <a:avLst/>
          </a:prstGeom>
          <a:noFill/>
        </p:spPr>
        <p:txBody>
          <a:bodyPr wrap="square" lIns="90170" tIns="46990" rIns="90170" bIns="46990" rtlCol="0" anchor="ctr">
            <a:normAutofit lnSpcReduction="10000"/>
          </a:bodyPr>
          <a:lstStyle>
            <a:defPPr>
              <a:defRPr lang="zh-CN"/>
            </a:defPPr>
            <a:lvl1pPr fontAlgn="auto">
              <a:lnSpc>
                <a:spcPct val="130000"/>
              </a:lnSpc>
              <a:spcAft>
                <a:spcPts val="1000"/>
              </a:spcAft>
              <a:defRPr sz="1600" spc="150"/>
            </a:lvl1pPr>
          </a:lstStyle>
          <a:p>
            <a:pPr lvl="0" algn="ctr">
              <a:lnSpc>
                <a:spcPct val="110000"/>
              </a:lnSpc>
              <a:spcAft>
                <a:spcPts val="200"/>
              </a:spcAft>
            </a:pPr>
            <a:r>
              <a:rPr lang="zh-CN" altLang="en-US" sz="1800">
                <a:solidFill>
                  <a:schemeClr val="dk1">
                    <a:lumMod val="85000"/>
                    <a:lumOff val="15000"/>
                  </a:schemeClr>
                </a:solidFill>
                <a:uFillTx/>
                <a:latin typeface="微软雅黑" panose="020B0503020204020204" pitchFamily="34" charset="-122"/>
                <a:ea typeface="微软雅黑" panose="020B0503020204020204" pitchFamily="34" charset="-122"/>
                <a:sym typeface="Arial" panose="020B0604020202020204" pitchFamily="34" charset="0"/>
              </a:rPr>
              <a:t>全文分析</a:t>
            </a:r>
          </a:p>
        </p:txBody>
      </p:sp>
      <p:sp>
        <p:nvSpPr>
          <p:cNvPr id="5" name="文本框 4"/>
          <p:cNvSpPr txBox="1"/>
          <p:nvPr>
            <p:custDataLst>
              <p:tags r:id="rId5"/>
            </p:custDataLst>
          </p:nvPr>
        </p:nvSpPr>
        <p:spPr>
          <a:xfrm>
            <a:off x="1424183" y="1215957"/>
            <a:ext cx="9343629" cy="687178"/>
          </a:xfrm>
          <a:prstGeom prst="rect">
            <a:avLst/>
          </a:prstGeom>
          <a:noFill/>
        </p:spPr>
        <p:txBody>
          <a:bodyPr wrap="square" lIns="90170" tIns="46990" rIns="90170" bIns="46990" rtlCol="0">
            <a:normAutofit/>
          </a:bodyPr>
          <a:lstStyle/>
          <a:p>
            <a:pPr algn="ctr"/>
            <a:r>
              <a:rPr lang="zh-CN" altLang="en-US" sz="3600" b="1" spc="300">
                <a:solidFill>
                  <a:schemeClr val="dk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教学过程</a:t>
            </a:r>
          </a:p>
        </p:txBody>
      </p:sp>
      <p:sp>
        <p:nvSpPr>
          <p:cNvPr id="6" name="矩形 5"/>
          <p:cNvSpPr/>
          <p:nvPr>
            <p:custDataLst>
              <p:tags r:id="rId6"/>
            </p:custDataLst>
          </p:nvPr>
        </p:nvSpPr>
        <p:spPr>
          <a:xfrm>
            <a:off x="1424183" y="2720598"/>
            <a:ext cx="9343629" cy="2845511"/>
          </a:xfrm>
          <a:prstGeom prst="rect">
            <a:avLst/>
          </a:prstGeom>
        </p:spPr>
        <p:txBody>
          <a:bodyPr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10000"/>
              </a:lnSpc>
              <a:spcAft>
                <a:spcPts val="400"/>
              </a:spcAft>
              <a:buClr>
                <a:schemeClr val="accent1">
                  <a:lumMod val="20000"/>
                  <a:lumOff val="80000"/>
                </a:schemeClr>
              </a:buClr>
              <a:buFont typeface="Wingdings" panose="05000000000000000000" pitchFamily="2" charset="2"/>
              <a:buChar char="u"/>
            </a:pPr>
            <a:r>
              <a:rPr lang="zh-CN" altLang="en-US" sz="22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本文的核心观点是“实践是检验真理的唯一标准”。主要概念就是“实践”。可以从以下几个方面来理解：</a:t>
            </a:r>
          </a:p>
        </p:txBody>
      </p:sp>
      <p:sp>
        <p:nvSpPr>
          <p:cNvPr id="14" name="椭圆 13"/>
          <p:cNvSpPr/>
          <p:nvPr>
            <p:custDataLst>
              <p:tags r:id="rId7"/>
            </p:custDataLst>
          </p:nvPr>
        </p:nvSpPr>
        <p:spPr>
          <a:xfrm>
            <a:off x="459582" y="443710"/>
            <a:ext cx="185738" cy="1857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椭圆 14"/>
          <p:cNvSpPr/>
          <p:nvPr>
            <p:custDataLst>
              <p:tags r:id="rId8"/>
            </p:custDataLst>
          </p:nvPr>
        </p:nvSpPr>
        <p:spPr>
          <a:xfrm>
            <a:off x="11546680" y="443710"/>
            <a:ext cx="185738" cy="1857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椭圆 15"/>
          <p:cNvSpPr/>
          <p:nvPr>
            <p:custDataLst>
              <p:tags r:id="rId9"/>
            </p:custDataLst>
          </p:nvPr>
        </p:nvSpPr>
        <p:spPr>
          <a:xfrm>
            <a:off x="459582" y="6228552"/>
            <a:ext cx="185738" cy="1857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椭圆 16"/>
          <p:cNvSpPr/>
          <p:nvPr>
            <p:custDataLst>
              <p:tags r:id="rId10"/>
            </p:custDataLst>
          </p:nvPr>
        </p:nvSpPr>
        <p:spPr>
          <a:xfrm>
            <a:off x="11546680" y="6228552"/>
            <a:ext cx="185738" cy="1857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乘号 17"/>
          <p:cNvSpPr/>
          <p:nvPr>
            <p:custDataLst>
              <p:tags r:id="rId11"/>
            </p:custDataLst>
          </p:nvPr>
        </p:nvSpPr>
        <p:spPr>
          <a:xfrm>
            <a:off x="459582" y="443710"/>
            <a:ext cx="185738" cy="185738"/>
          </a:xfrm>
          <a:prstGeom prst="mathMultiply">
            <a:avLst>
              <a:gd name="adj1" fmla="val 94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乘号 18"/>
          <p:cNvSpPr/>
          <p:nvPr>
            <p:custDataLst>
              <p:tags r:id="rId12"/>
            </p:custDataLst>
          </p:nvPr>
        </p:nvSpPr>
        <p:spPr>
          <a:xfrm>
            <a:off x="11546680" y="443710"/>
            <a:ext cx="185738" cy="185738"/>
          </a:xfrm>
          <a:prstGeom prst="mathMultiply">
            <a:avLst>
              <a:gd name="adj1" fmla="val 94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乘号 19"/>
          <p:cNvSpPr/>
          <p:nvPr>
            <p:custDataLst>
              <p:tags r:id="rId13"/>
            </p:custDataLst>
          </p:nvPr>
        </p:nvSpPr>
        <p:spPr>
          <a:xfrm>
            <a:off x="459582" y="6228552"/>
            <a:ext cx="185738" cy="185738"/>
          </a:xfrm>
          <a:prstGeom prst="mathMultiply">
            <a:avLst>
              <a:gd name="adj1" fmla="val 94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乘号 20"/>
          <p:cNvSpPr/>
          <p:nvPr>
            <p:custDataLst>
              <p:tags r:id="rId14"/>
            </p:custDataLst>
          </p:nvPr>
        </p:nvSpPr>
        <p:spPr>
          <a:xfrm>
            <a:off x="11546680" y="6228552"/>
            <a:ext cx="185738" cy="185738"/>
          </a:xfrm>
          <a:prstGeom prst="mathMultiply">
            <a:avLst>
              <a:gd name="adj1" fmla="val 94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矩形 21"/>
          <p:cNvSpPr/>
          <p:nvPr>
            <p:custDataLst>
              <p:tags r:id="rId15"/>
            </p:custDataLst>
          </p:nvPr>
        </p:nvSpPr>
        <p:spPr>
          <a:xfrm>
            <a:off x="5892800" y="2541967"/>
            <a:ext cx="3937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1"/>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lumMod val="95000"/>
          </a:schemeClr>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1066800"/>
            <a:ext cx="12192000" cy="4724400"/>
          </a:xfrm>
          <a:prstGeom prst="rect">
            <a:avLst/>
          </a:prstGeom>
          <a:solidFill>
            <a:schemeClr val="l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dk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1" name="Title 6"/>
          <p:cNvSpPr txBox="1"/>
          <p:nvPr>
            <p:custDataLst>
              <p:tags r:id="rId3"/>
            </p:custDataLst>
          </p:nvPr>
        </p:nvSpPr>
        <p:spPr>
          <a:xfrm>
            <a:off x="1536674" y="1676387"/>
            <a:ext cx="9118651" cy="350522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本文的核心观点是“实践是检验真理的唯一标准”。主要概念就是“实践”。可以从以下几个方面来理解：</a:t>
            </a:r>
          </a:p>
          <a:p>
            <a:pPr algn="l" fontAlgn="auto">
              <a:lnSpc>
                <a:spcPct val="120000"/>
              </a:lnSpc>
              <a:spcAft>
                <a:spcPts val="800"/>
              </a:spcAft>
            </a:pPr>
            <a:r>
              <a:rPr lang="zh-CN" altLang="en-US" sz="18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“实践”是什么？</a:t>
            </a:r>
          </a:p>
          <a:p>
            <a:pPr algn="l" fontAlgn="auto">
              <a:lnSpc>
                <a:spcPct val="120000"/>
              </a:lnSpc>
              <a:spcAft>
                <a:spcPts val="800"/>
              </a:spcAft>
            </a:pPr>
            <a:r>
              <a:rPr lang="zh-CN" altLang="en-US" sz="18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“实践”的作用是什么？</a:t>
            </a:r>
          </a:p>
          <a:p>
            <a:pPr algn="l" fontAlgn="auto">
              <a:lnSpc>
                <a:spcPct val="120000"/>
              </a:lnSpc>
              <a:spcAft>
                <a:spcPts val="800"/>
              </a:spcAft>
            </a:pPr>
            <a:r>
              <a:rPr lang="zh-CN" altLang="en-US" sz="18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为什么是“唯一”标准？</a:t>
            </a:r>
          </a:p>
          <a:p>
            <a:pPr algn="l" fontAlgn="auto">
              <a:lnSpc>
                <a:spcPct val="120000"/>
              </a:lnSpc>
              <a:spcAft>
                <a:spcPts val="800"/>
              </a:spcAft>
            </a:pPr>
            <a:r>
              <a:rPr lang="zh-CN" altLang="en-US" sz="18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．文章第二部分主要针对哪两类同志的疑惑和担心来展开议论的？</a:t>
            </a:r>
          </a:p>
          <a:p>
            <a:pPr algn="l" fontAlgn="auto">
              <a:lnSpc>
                <a:spcPct val="120000"/>
              </a:lnSpc>
              <a:spcAft>
                <a:spcPts val="800"/>
              </a:spcAft>
            </a:pPr>
            <a:r>
              <a:rPr lang="zh-CN" altLang="en-US" sz="18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这篇文章的开头段在文中起到什么作用？</a:t>
            </a:r>
          </a:p>
          <a:p>
            <a:pPr algn="l" fontAlgn="auto">
              <a:lnSpc>
                <a:spcPct val="120000"/>
              </a:lnSpc>
              <a:spcAft>
                <a:spcPts val="800"/>
              </a:spcAft>
            </a:pPr>
            <a:r>
              <a:rPr lang="zh-CN" altLang="en-US" sz="18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如何理解第10段中“马列主义、毛泽东思想之所以……并用来指导实践”这句话？</a:t>
            </a:r>
          </a:p>
        </p:txBody>
      </p:sp>
    </p:spTree>
    <p:custDataLst>
      <p:tags r:id="rId1"/>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任意多边形 31"/>
          <p:cNvSpPr>
            <a:spLocks noChangeAspect="1"/>
          </p:cNvSpPr>
          <p:nvPr>
            <p:custDataLst>
              <p:tags r:id="rId2"/>
            </p:custDataLst>
          </p:nvPr>
        </p:nvSpPr>
        <p:spPr>
          <a:xfrm>
            <a:off x="1293955" y="1323220"/>
            <a:ext cx="815283" cy="639829"/>
          </a:xfrm>
          <a:custGeom>
            <a:avLst/>
            <a:gdLst/>
            <a:ahLst/>
            <a:cxnLst/>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任意多边形 31"/>
          <p:cNvSpPr>
            <a:spLocks noChangeAspect="1"/>
          </p:cNvSpPr>
          <p:nvPr>
            <p:custDataLst>
              <p:tags r:id="rId3"/>
            </p:custDataLst>
          </p:nvPr>
        </p:nvSpPr>
        <p:spPr>
          <a:xfrm rot="10800000">
            <a:off x="10038961" y="4860578"/>
            <a:ext cx="859084" cy="674203"/>
          </a:xfrm>
          <a:custGeom>
            <a:avLst/>
            <a:gdLst/>
            <a:ahLst/>
            <a:cxnLst/>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4"/>
            </p:custDataLst>
          </p:nvPr>
        </p:nvSpPr>
        <p:spPr>
          <a:xfrm>
            <a:off x="1535430" y="2566670"/>
            <a:ext cx="9144076" cy="1724660"/>
          </a:xfrm>
          <a:prstGeom prst="rect">
            <a:avLst/>
          </a:prstGeom>
          <a:noFill/>
          <a:ln w="3175">
            <a:noFill/>
            <a:prstDash val="dash"/>
          </a:ln>
        </p:spPr>
        <p:txBody>
          <a:bodyPr wrap="square" lIns="91440" tIns="45720" rIns="91440" bIns="4572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a:lnSpc>
                <a:spcPct val="130000"/>
              </a:lnSpc>
              <a:spcAft>
                <a:spcPts val="800"/>
              </a:spcAft>
            </a:pPr>
            <a:r>
              <a:rPr lang="zh-CN" altLang="en-US"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本文的核心观点是“实践是检验真理的唯一标准”。主要概念就是“实践”。可以从以下几个方面来理解：</a:t>
            </a:r>
          </a:p>
          <a:p>
            <a:pPr algn="l">
              <a:lnSpc>
                <a:spcPct val="130000"/>
              </a:lnSpc>
              <a:spcAft>
                <a:spcPts val="800"/>
              </a:spcAft>
            </a:pPr>
            <a:r>
              <a:rPr lang="zh-CN" altLang="en-US"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“实践”是什么？</a:t>
            </a:r>
          </a:p>
          <a:p>
            <a:pPr algn="l">
              <a:lnSpc>
                <a:spcPct val="130000"/>
              </a:lnSpc>
              <a:spcAft>
                <a:spcPts val="800"/>
              </a:spcAft>
            </a:pPr>
            <a:r>
              <a:rPr lang="zh-CN" altLang="en-US"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检验真理的“标准”。</a:t>
            </a:r>
          </a:p>
        </p:txBody>
      </p:sp>
    </p:spTree>
    <p:custDataLst>
      <p:tags r:id="rId1"/>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任意多边形 31"/>
          <p:cNvSpPr>
            <a:spLocks noChangeAspect="1"/>
          </p:cNvSpPr>
          <p:nvPr>
            <p:custDataLst>
              <p:tags r:id="rId2"/>
            </p:custDataLst>
          </p:nvPr>
        </p:nvSpPr>
        <p:spPr>
          <a:xfrm>
            <a:off x="1293955" y="1323220"/>
            <a:ext cx="815283" cy="639829"/>
          </a:xfrm>
          <a:custGeom>
            <a:avLst/>
            <a:gdLst/>
            <a:ahLst/>
            <a:cxnLst/>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任意多边形 31"/>
          <p:cNvSpPr>
            <a:spLocks noChangeAspect="1"/>
          </p:cNvSpPr>
          <p:nvPr>
            <p:custDataLst>
              <p:tags r:id="rId3"/>
            </p:custDataLst>
          </p:nvPr>
        </p:nvSpPr>
        <p:spPr>
          <a:xfrm rot="10800000">
            <a:off x="10038961" y="4860578"/>
            <a:ext cx="859084" cy="674203"/>
          </a:xfrm>
          <a:custGeom>
            <a:avLst/>
            <a:gdLst/>
            <a:ahLst/>
            <a:cxnLst/>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4"/>
            </p:custDataLst>
          </p:nvPr>
        </p:nvSpPr>
        <p:spPr>
          <a:xfrm>
            <a:off x="1535430" y="2402205"/>
            <a:ext cx="9144076" cy="2053590"/>
          </a:xfrm>
          <a:prstGeom prst="rect">
            <a:avLst/>
          </a:prstGeom>
          <a:noFill/>
          <a:ln w="3175">
            <a:noFill/>
            <a:prstDash val="dash"/>
          </a:ln>
        </p:spPr>
        <p:txBody>
          <a:bodyPr wrap="square" lIns="91440" tIns="45720" rIns="91440" bIns="45720" anchor="ctr" anchorCtr="0">
            <a:normAutofit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a:lnSpc>
                <a:spcPct val="130000"/>
              </a:lnSpc>
              <a:spcAft>
                <a:spcPts val="800"/>
              </a:spcAft>
            </a:pPr>
            <a:r>
              <a:rPr lang="zh-CN" altLang="en-US"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本文的核心观点是“实践是检验真理的唯一标准”。主要概念就是“实践”。可以从以下几个方面来理解：</a:t>
            </a:r>
          </a:p>
          <a:p>
            <a:pPr algn="l">
              <a:lnSpc>
                <a:spcPct val="130000"/>
              </a:lnSpc>
              <a:spcAft>
                <a:spcPts val="800"/>
              </a:spcAft>
            </a:pPr>
            <a:r>
              <a:rPr lang="zh-CN" altLang="en-US"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“实践”的作用是什么？</a:t>
            </a:r>
          </a:p>
          <a:p>
            <a:pPr algn="l">
              <a:lnSpc>
                <a:spcPct val="130000"/>
              </a:lnSpc>
              <a:spcAft>
                <a:spcPts val="800"/>
              </a:spcAft>
            </a:pPr>
            <a:r>
              <a:rPr lang="zh-CN" altLang="en-US"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区分谬误与真理。一个理论，是否正确反映了客观实际，是不是真理，只能靠社会实践来检验。</a:t>
            </a:r>
          </a:p>
        </p:txBody>
      </p:sp>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任意多边形 31"/>
          <p:cNvSpPr>
            <a:spLocks noChangeAspect="1"/>
          </p:cNvSpPr>
          <p:nvPr>
            <p:custDataLst>
              <p:tags r:id="rId2"/>
            </p:custDataLst>
          </p:nvPr>
        </p:nvSpPr>
        <p:spPr>
          <a:xfrm>
            <a:off x="1293955" y="1323220"/>
            <a:ext cx="815283" cy="639829"/>
          </a:xfrm>
          <a:custGeom>
            <a:avLst/>
            <a:gdLst/>
            <a:ahLst/>
            <a:cxnLst/>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任意多边形 31"/>
          <p:cNvSpPr>
            <a:spLocks noChangeAspect="1"/>
          </p:cNvSpPr>
          <p:nvPr>
            <p:custDataLst>
              <p:tags r:id="rId3"/>
            </p:custDataLst>
          </p:nvPr>
        </p:nvSpPr>
        <p:spPr>
          <a:xfrm rot="10800000">
            <a:off x="10038961" y="4860578"/>
            <a:ext cx="859084" cy="674203"/>
          </a:xfrm>
          <a:custGeom>
            <a:avLst/>
            <a:gdLst/>
            <a:ahLst/>
            <a:cxnLst/>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4"/>
            </p:custDataLst>
          </p:nvPr>
        </p:nvSpPr>
        <p:spPr>
          <a:xfrm>
            <a:off x="1535430" y="2566670"/>
            <a:ext cx="9144076" cy="1724660"/>
          </a:xfrm>
          <a:prstGeom prst="rect">
            <a:avLst/>
          </a:prstGeom>
          <a:noFill/>
          <a:ln w="3175">
            <a:noFill/>
            <a:prstDash val="dash"/>
          </a:ln>
        </p:spPr>
        <p:txBody>
          <a:bodyPr wrap="square" lIns="91440" tIns="45720" rIns="91440" bIns="4572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a:lnSpc>
                <a:spcPct val="130000"/>
              </a:lnSpc>
              <a:spcAft>
                <a:spcPts val="800"/>
              </a:spcAft>
            </a:pPr>
            <a:r>
              <a:rPr lang="zh-CN" altLang="en-US"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本文的核心观点是“实践是检验真理的唯一标准”。主要概念就是“实践”。可以从以下几个方面来理解：</a:t>
            </a:r>
          </a:p>
          <a:p>
            <a:pPr algn="l">
              <a:lnSpc>
                <a:spcPct val="130000"/>
              </a:lnSpc>
              <a:spcAft>
                <a:spcPts val="800"/>
              </a:spcAft>
            </a:pPr>
            <a:r>
              <a:rPr lang="zh-CN" altLang="en-US"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为什么是“唯一”标准？</a:t>
            </a:r>
          </a:p>
          <a:p>
            <a:pPr algn="l">
              <a:lnSpc>
                <a:spcPct val="130000"/>
              </a:lnSpc>
              <a:spcAft>
                <a:spcPts val="800"/>
              </a:spcAft>
            </a:pPr>
            <a:r>
              <a:rPr lang="zh-CN" altLang="en-US"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一个理论，是否正确反映了客观实际，是不是真理，只能靠社会实践来检验。</a:t>
            </a:r>
          </a:p>
        </p:txBody>
      </p:sp>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任意多边形 31"/>
          <p:cNvSpPr>
            <a:spLocks noChangeAspect="1"/>
          </p:cNvSpPr>
          <p:nvPr>
            <p:custDataLst>
              <p:tags r:id="rId2"/>
            </p:custDataLst>
          </p:nvPr>
        </p:nvSpPr>
        <p:spPr>
          <a:xfrm>
            <a:off x="1293955" y="1323220"/>
            <a:ext cx="815283" cy="639829"/>
          </a:xfrm>
          <a:custGeom>
            <a:avLst/>
            <a:gdLst/>
            <a:ahLst/>
            <a:cxnLst/>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任意多边形 31"/>
          <p:cNvSpPr>
            <a:spLocks noChangeAspect="1"/>
          </p:cNvSpPr>
          <p:nvPr>
            <p:custDataLst>
              <p:tags r:id="rId3"/>
            </p:custDataLst>
          </p:nvPr>
        </p:nvSpPr>
        <p:spPr>
          <a:xfrm rot="10800000">
            <a:off x="10038961" y="4860578"/>
            <a:ext cx="859084" cy="674203"/>
          </a:xfrm>
          <a:custGeom>
            <a:avLst/>
            <a:gdLst/>
            <a:ahLst/>
            <a:cxnLst/>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4"/>
            </p:custDataLst>
          </p:nvPr>
        </p:nvSpPr>
        <p:spPr>
          <a:xfrm>
            <a:off x="1535430" y="2402205"/>
            <a:ext cx="9144076" cy="2053590"/>
          </a:xfrm>
          <a:prstGeom prst="rect">
            <a:avLst/>
          </a:prstGeom>
          <a:noFill/>
          <a:ln w="3175">
            <a:noFill/>
            <a:prstDash val="dash"/>
          </a:ln>
        </p:spPr>
        <p:txBody>
          <a:bodyPr wrap="square" lIns="91440" tIns="45720" rIns="91440" bIns="45720" anchor="ctr" anchorCtr="0">
            <a:normAutofit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a:lnSpc>
                <a:spcPct val="130000"/>
              </a:lnSpc>
              <a:spcAft>
                <a:spcPts val="800"/>
              </a:spcAft>
            </a:pPr>
            <a:r>
              <a:rPr lang="zh-CN" altLang="en-US"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本文的核心观点是“实践是检验真理的唯一标准”。主要概念就是“实践”。可以从以下几个方面来理解：</a:t>
            </a:r>
          </a:p>
          <a:p>
            <a:pPr algn="l">
              <a:lnSpc>
                <a:spcPct val="130000"/>
              </a:lnSpc>
              <a:spcAft>
                <a:spcPts val="800"/>
              </a:spcAft>
            </a:pPr>
            <a:r>
              <a:rPr lang="zh-CN" altLang="en-US"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．文章第二部分主要针对哪两类同志的疑惑和担心来展开议论的？</a:t>
            </a:r>
          </a:p>
          <a:p>
            <a:pPr algn="l">
              <a:lnSpc>
                <a:spcPct val="130000"/>
              </a:lnSpc>
              <a:spcAft>
                <a:spcPts val="800"/>
              </a:spcAft>
            </a:pPr>
            <a:r>
              <a:rPr lang="zh-CN" altLang="en-US"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第一类人担心坚持实践是检验真理的唯一标准，会削弱理论的意义； ②第二类人担心强调实践的作用，会不会影响用马列主义、毛泽东思想批判修正主义。</a:t>
            </a:r>
          </a:p>
        </p:txBody>
      </p:sp>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2"/>
            </p:custDataLst>
          </p:nvPr>
        </p:nvSpPr>
        <p:spPr>
          <a:xfrm>
            <a:off x="2897505" y="1515110"/>
            <a:ext cx="76200" cy="922655"/>
          </a:xfrm>
          <a:prstGeom prst="rect">
            <a:avLst/>
          </a:prstGeom>
          <a:solidFill>
            <a:schemeClr val="dk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文本框 16"/>
          <p:cNvSpPr txBox="1"/>
          <p:nvPr>
            <p:custDataLst>
              <p:tags r:id="rId3"/>
            </p:custDataLst>
          </p:nvPr>
        </p:nvSpPr>
        <p:spPr>
          <a:xfrm>
            <a:off x="5768975" y="2133600"/>
            <a:ext cx="1030605" cy="829945"/>
          </a:xfrm>
          <a:prstGeom prst="rect">
            <a:avLst/>
          </a:prstGeom>
          <a:noFill/>
        </p:spPr>
        <p:txBody>
          <a:bodyPr wrap="square" rtlCol="0">
            <a:normAutofit/>
          </a:bodyPr>
          <a:lstStyle/>
          <a:p>
            <a:r>
              <a:rPr lang="en-US" altLang="zh-CN" sz="4800" b="1">
                <a:solidFill>
                  <a:schemeClr val="dk1"/>
                </a:solidFill>
                <a:uFillTx/>
                <a:latin typeface="Arial" panose="020B0604020202020204" pitchFamily="34" charset="0"/>
                <a:ea typeface="微软雅黑" panose="020B0503020204020204" pitchFamily="34" charset="-122"/>
                <a:cs typeface="Arial" panose="020B0604020202020204" pitchFamily="34" charset="0"/>
              </a:rPr>
              <a:t>01.</a:t>
            </a:r>
          </a:p>
        </p:txBody>
      </p:sp>
      <p:sp>
        <p:nvSpPr>
          <p:cNvPr id="18" name="文本框 17"/>
          <p:cNvSpPr txBox="1"/>
          <p:nvPr>
            <p:custDataLst>
              <p:tags r:id="rId4"/>
            </p:custDataLst>
          </p:nvPr>
        </p:nvSpPr>
        <p:spPr>
          <a:xfrm>
            <a:off x="6878955" y="2310640"/>
            <a:ext cx="3300095" cy="475865"/>
          </a:xfrm>
          <a:prstGeom prst="rect">
            <a:avLst/>
          </a:prstGeom>
          <a:noFill/>
        </p:spPr>
        <p:txBody>
          <a:bodyPr wrap="square" tIns="0" bIns="0" rtlCol="0" anchor="ctr">
            <a:normAutofit/>
          </a:bodyPr>
          <a:lstStyle/>
          <a:p>
            <a:r>
              <a:rPr lang="zh-CN" altLang="en-US" sz="2000">
                <a:solidFill>
                  <a:schemeClr val="dk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rPr>
              <a:t>教学目标</a:t>
            </a:r>
          </a:p>
        </p:txBody>
      </p:sp>
      <p:sp>
        <p:nvSpPr>
          <p:cNvPr id="26" name="文本框 25"/>
          <p:cNvSpPr txBox="1"/>
          <p:nvPr>
            <p:custDataLst>
              <p:tags r:id="rId5"/>
            </p:custDataLst>
          </p:nvPr>
        </p:nvSpPr>
        <p:spPr>
          <a:xfrm>
            <a:off x="5768975" y="3418840"/>
            <a:ext cx="1030605" cy="829945"/>
          </a:xfrm>
          <a:prstGeom prst="rect">
            <a:avLst/>
          </a:prstGeom>
          <a:noFill/>
        </p:spPr>
        <p:txBody>
          <a:bodyPr wrap="square" rtlCol="0">
            <a:normAutofit/>
          </a:bodyPr>
          <a:lstStyle/>
          <a:p>
            <a:r>
              <a:rPr lang="en-US" altLang="zh-CN" sz="4800" b="1">
                <a:solidFill>
                  <a:schemeClr val="dk1"/>
                </a:solidFill>
                <a:uFillTx/>
                <a:latin typeface="Arial" panose="020B0604020202020204" pitchFamily="34" charset="0"/>
                <a:ea typeface="微软雅黑" panose="020B0503020204020204" pitchFamily="34" charset="-122"/>
                <a:cs typeface="Arial" panose="020B0604020202020204" pitchFamily="34" charset="0"/>
              </a:rPr>
              <a:t>02.</a:t>
            </a:r>
          </a:p>
        </p:txBody>
      </p:sp>
      <p:sp>
        <p:nvSpPr>
          <p:cNvPr id="29" name="文本框 28"/>
          <p:cNvSpPr txBox="1"/>
          <p:nvPr>
            <p:custDataLst>
              <p:tags r:id="rId6"/>
            </p:custDataLst>
          </p:nvPr>
        </p:nvSpPr>
        <p:spPr>
          <a:xfrm>
            <a:off x="5768975" y="4704080"/>
            <a:ext cx="1030605" cy="829945"/>
          </a:xfrm>
          <a:prstGeom prst="rect">
            <a:avLst/>
          </a:prstGeom>
          <a:noFill/>
        </p:spPr>
        <p:txBody>
          <a:bodyPr wrap="square" rtlCol="0">
            <a:normAutofit/>
          </a:bodyPr>
          <a:lstStyle/>
          <a:p>
            <a:r>
              <a:rPr lang="en-US" altLang="zh-CN" sz="4800" b="1">
                <a:solidFill>
                  <a:schemeClr val="dk1"/>
                </a:solidFill>
                <a:uFillTx/>
                <a:latin typeface="Arial" panose="020B0604020202020204" pitchFamily="34" charset="0"/>
                <a:ea typeface="微软雅黑" panose="020B0503020204020204" pitchFamily="34" charset="-122"/>
                <a:cs typeface="Arial" panose="020B0604020202020204" pitchFamily="34" charset="0"/>
              </a:rPr>
              <a:t>03.</a:t>
            </a:r>
          </a:p>
        </p:txBody>
      </p:sp>
      <p:cxnSp>
        <p:nvCxnSpPr>
          <p:cNvPr id="38" name="直接连接符 37"/>
          <p:cNvCxnSpPr/>
          <p:nvPr>
            <p:custDataLst>
              <p:tags r:id="rId7"/>
            </p:custDataLst>
          </p:nvPr>
        </p:nvCxnSpPr>
        <p:spPr>
          <a:xfrm>
            <a:off x="5876925" y="1515110"/>
            <a:ext cx="5248275" cy="0"/>
          </a:xfrm>
          <a:prstGeom prst="line">
            <a:avLst/>
          </a:prstGeom>
          <a:ln>
            <a:solidFill>
              <a:schemeClr val="l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8"/>
            </p:custDataLst>
          </p:nvPr>
        </p:nvSpPr>
        <p:spPr>
          <a:xfrm>
            <a:off x="1212215" y="1592262"/>
            <a:ext cx="1526540" cy="768350"/>
          </a:xfrm>
          <a:prstGeom prst="rect">
            <a:avLst/>
          </a:prstGeom>
          <a:noFill/>
        </p:spPr>
        <p:txBody>
          <a:bodyPr wrap="square" rtlCol="0">
            <a:normAutofit fontScale="97500"/>
          </a:bodyPr>
          <a:lstStyle/>
          <a:p>
            <a:pPr algn="r"/>
            <a:r>
              <a:rPr lang="zh-CN" altLang="en-US" sz="4445" b="1" spc="300">
                <a:solidFill>
                  <a:schemeClr val="dk1">
                    <a:lumMod val="85000"/>
                    <a:lumOff val="15000"/>
                  </a:schemeClr>
                </a:solidFill>
                <a:uFillTx/>
                <a:latin typeface="Arial" panose="020B0604020202020204" pitchFamily="34" charset="0"/>
                <a:ea typeface="微软雅黑" panose="020B0503020204020204" pitchFamily="34" charset="-122"/>
              </a:rPr>
              <a:t>目录</a:t>
            </a:r>
          </a:p>
        </p:txBody>
      </p:sp>
      <p:sp>
        <p:nvSpPr>
          <p:cNvPr id="13" name="文本框 12"/>
          <p:cNvSpPr txBox="1"/>
          <p:nvPr>
            <p:custDataLst>
              <p:tags r:id="rId9"/>
            </p:custDataLst>
          </p:nvPr>
        </p:nvSpPr>
        <p:spPr>
          <a:xfrm>
            <a:off x="6878955" y="3595880"/>
            <a:ext cx="3300095" cy="475865"/>
          </a:xfrm>
          <a:prstGeom prst="rect">
            <a:avLst/>
          </a:prstGeom>
          <a:noFill/>
        </p:spPr>
        <p:txBody>
          <a:bodyPr wrap="square" tIns="0" bIns="0" rtlCol="0" anchor="ctr">
            <a:normAutofit/>
          </a:bodyPr>
          <a:lstStyle/>
          <a:p>
            <a:r>
              <a:rPr lang="zh-CN" altLang="en-US" sz="2000">
                <a:solidFill>
                  <a:schemeClr val="dk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rPr>
              <a:t>核心素养</a:t>
            </a:r>
          </a:p>
        </p:txBody>
      </p:sp>
      <p:sp>
        <p:nvSpPr>
          <p:cNvPr id="15" name="文本框 14"/>
          <p:cNvSpPr txBox="1"/>
          <p:nvPr>
            <p:custDataLst>
              <p:tags r:id="rId10"/>
            </p:custDataLst>
          </p:nvPr>
        </p:nvSpPr>
        <p:spPr>
          <a:xfrm>
            <a:off x="6878955" y="4881120"/>
            <a:ext cx="3300095" cy="475865"/>
          </a:xfrm>
          <a:prstGeom prst="rect">
            <a:avLst/>
          </a:prstGeom>
          <a:noFill/>
        </p:spPr>
        <p:txBody>
          <a:bodyPr wrap="square" tIns="0" bIns="0" rtlCol="0" anchor="ctr">
            <a:normAutofit/>
          </a:bodyPr>
          <a:lstStyle/>
          <a:p>
            <a:r>
              <a:rPr lang="zh-CN" altLang="en-US" sz="2000">
                <a:solidFill>
                  <a:schemeClr val="dk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rPr>
              <a:t>教学过程</a:t>
            </a:r>
          </a:p>
        </p:txBody>
      </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任意多边形 31"/>
          <p:cNvSpPr>
            <a:spLocks noChangeAspect="1"/>
          </p:cNvSpPr>
          <p:nvPr>
            <p:custDataLst>
              <p:tags r:id="rId2"/>
            </p:custDataLst>
          </p:nvPr>
        </p:nvSpPr>
        <p:spPr>
          <a:xfrm>
            <a:off x="1293955" y="1323220"/>
            <a:ext cx="815283" cy="639829"/>
          </a:xfrm>
          <a:custGeom>
            <a:avLst/>
            <a:gdLst/>
            <a:ahLst/>
            <a:cxnLst/>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任意多边形 31"/>
          <p:cNvSpPr>
            <a:spLocks noChangeAspect="1"/>
          </p:cNvSpPr>
          <p:nvPr>
            <p:custDataLst>
              <p:tags r:id="rId3"/>
            </p:custDataLst>
          </p:nvPr>
        </p:nvSpPr>
        <p:spPr>
          <a:xfrm rot="10800000">
            <a:off x="10038961" y="4860578"/>
            <a:ext cx="859084" cy="674203"/>
          </a:xfrm>
          <a:custGeom>
            <a:avLst/>
            <a:gdLst/>
            <a:ahLst/>
            <a:cxnLst/>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4"/>
            </p:custDataLst>
          </p:nvPr>
        </p:nvSpPr>
        <p:spPr>
          <a:xfrm>
            <a:off x="1535430" y="2402205"/>
            <a:ext cx="9144076" cy="2053590"/>
          </a:xfrm>
          <a:prstGeom prst="rect">
            <a:avLst/>
          </a:prstGeom>
          <a:noFill/>
          <a:ln w="3175">
            <a:noFill/>
            <a:prstDash val="dash"/>
          </a:ln>
        </p:spPr>
        <p:txBody>
          <a:bodyPr wrap="square" lIns="91440" tIns="45720" rIns="91440" bIns="45720" anchor="ctr" anchorCtr="0">
            <a:normAutofit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a:lnSpc>
                <a:spcPct val="130000"/>
              </a:lnSpc>
              <a:spcAft>
                <a:spcPts val="800"/>
              </a:spcAft>
            </a:pPr>
            <a:r>
              <a:rPr lang="zh-CN" altLang="en-US"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本文的核心观点是“实践是检验真理的唯一标准”。主要概念就是“实践”。可以从以下几个方面来理解：</a:t>
            </a:r>
          </a:p>
          <a:p>
            <a:pPr algn="l">
              <a:lnSpc>
                <a:spcPct val="130000"/>
              </a:lnSpc>
              <a:spcAft>
                <a:spcPts val="800"/>
              </a:spcAft>
            </a:pPr>
            <a:r>
              <a:rPr lang="zh-CN" altLang="en-US"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这篇文章的开头段在文中起到什么作用？</a:t>
            </a:r>
          </a:p>
          <a:p>
            <a:pPr algn="l">
              <a:lnSpc>
                <a:spcPct val="130000"/>
              </a:lnSpc>
              <a:spcAft>
                <a:spcPts val="800"/>
              </a:spcAft>
            </a:pPr>
            <a:r>
              <a:rPr lang="zh-CN" altLang="en-US" sz="1800" spc="2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提出话题，指明论证前提； ②说明写作背景，强化针对性； ③指出写作的目的意义，为下文张本。</a:t>
            </a:r>
          </a:p>
        </p:txBody>
      </p:sp>
    </p:spTree>
    <p:custDataLst>
      <p:tags r:id="rId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lumMod val="95000"/>
          </a:schemeClr>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1066800"/>
            <a:ext cx="12192000" cy="4724400"/>
          </a:xfrm>
          <a:prstGeom prst="rect">
            <a:avLst/>
          </a:prstGeom>
          <a:solidFill>
            <a:schemeClr val="l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dk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1" name="Title 6"/>
          <p:cNvSpPr txBox="1"/>
          <p:nvPr>
            <p:custDataLst>
              <p:tags r:id="rId3"/>
            </p:custDataLst>
          </p:nvPr>
        </p:nvSpPr>
        <p:spPr>
          <a:xfrm>
            <a:off x="1536674" y="1676387"/>
            <a:ext cx="9118651" cy="350522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本文的核心观点是“实践是检验真理的唯一标准”。主要概念就是“实践”。可以从以下几个方面来理解：</a:t>
            </a:r>
          </a:p>
          <a:p>
            <a:pPr algn="l" fontAlgn="auto">
              <a:lnSpc>
                <a:spcPct val="120000"/>
              </a:lnSpc>
              <a:spcAft>
                <a:spcPts val="800"/>
              </a:spcAft>
            </a:pPr>
            <a:r>
              <a:rPr lang="zh-CN" altLang="en-US" sz="18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如何理解第10段中“马列主义、毛泽东思想之所以……并用来指导实践”这句话？</a:t>
            </a:r>
          </a:p>
          <a:p>
            <a:pPr algn="l" fontAlgn="auto">
              <a:lnSpc>
                <a:spcPct val="120000"/>
              </a:lnSpc>
              <a:spcAft>
                <a:spcPts val="800"/>
              </a:spcAft>
            </a:pPr>
            <a:r>
              <a:rPr lang="zh-CN" altLang="en-US" sz="18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明确：</a:t>
            </a:r>
          </a:p>
          <a:p>
            <a:pPr algn="l" fontAlgn="auto">
              <a:lnSpc>
                <a:spcPct val="120000"/>
              </a:lnSpc>
              <a:spcAft>
                <a:spcPts val="800"/>
              </a:spcAft>
            </a:pPr>
            <a:r>
              <a:rPr lang="zh-CN" altLang="en-US" sz="18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这句话阐述了马列主义、毛泽东思想的力量来源是实践。即使是马列主义、毛泽东思想这种经过无数次论证的理论都要经过实践的检验才能显示出其力量，更遑论其他人提出的理论了。此外，这句话还从另一个方面阐述了马列主义、毛泽东思想的高度正确性。正是因为它们经过了实践的检验，并且对实践经验进行了高度概括，所以才能够指导人们的实践。</a:t>
            </a:r>
          </a:p>
        </p:txBody>
      </p:sp>
    </p:spTree>
    <p:custDataLst>
      <p:tags r:id="rId1"/>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任意多边形: 形状 19"/>
          <p:cNvSpPr/>
          <p:nvPr>
            <p:custDataLst>
              <p:tags r:id="rId2"/>
            </p:custDataLst>
          </p:nvPr>
        </p:nvSpPr>
        <p:spPr>
          <a:xfrm>
            <a:off x="4742303" y="1800914"/>
            <a:ext cx="7449696" cy="5058061"/>
          </a:xfrm>
          <a:custGeom>
            <a:avLst/>
            <a:gdLst>
              <a:gd name="connsiteX0" fmla="*/ 4941339 w 7449696"/>
              <a:gd name="connsiteY0" fmla="*/ 0 h 5058061"/>
              <a:gd name="connsiteX1" fmla="*/ 7296676 w 7449696"/>
              <a:gd name="connsiteY1" fmla="*/ 596394 h 5058061"/>
              <a:gd name="connsiteX2" fmla="*/ 7449696 w 7449696"/>
              <a:gd name="connsiteY2" fmla="*/ 689356 h 5058061"/>
              <a:gd name="connsiteX3" fmla="*/ 7449696 w 7449696"/>
              <a:gd name="connsiteY3" fmla="*/ 5058061 h 5058061"/>
              <a:gd name="connsiteX4" fmla="*/ 2952 w 7449696"/>
              <a:gd name="connsiteY4" fmla="*/ 5058061 h 5058061"/>
              <a:gd name="connsiteX5" fmla="*/ 0 w 7449696"/>
              <a:gd name="connsiteY5" fmla="*/ 4941340 h 5058061"/>
              <a:gd name="connsiteX6" fmla="*/ 4941339 w 7449696"/>
              <a:gd name="connsiteY6" fmla="*/ 0 h 5058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49696" h="5058061">
                <a:moveTo>
                  <a:pt x="4941339" y="0"/>
                </a:moveTo>
                <a:cubicBezTo>
                  <a:pt x="5794160" y="0"/>
                  <a:pt x="6596521" y="216047"/>
                  <a:pt x="7296676" y="596394"/>
                </a:cubicBezTo>
                <a:lnTo>
                  <a:pt x="7449696" y="689356"/>
                </a:lnTo>
                <a:lnTo>
                  <a:pt x="7449696" y="5058061"/>
                </a:lnTo>
                <a:lnTo>
                  <a:pt x="2952" y="5058061"/>
                </a:lnTo>
                <a:lnTo>
                  <a:pt x="0" y="4941340"/>
                </a:lnTo>
                <a:cubicBezTo>
                  <a:pt x="0" y="2212313"/>
                  <a:pt x="2212313" y="0"/>
                  <a:pt x="4941339" y="0"/>
                </a:cubicBezTo>
                <a:close/>
              </a:path>
            </a:pathLst>
          </a:custGeom>
          <a:pattFill prst="ltUpDiag">
            <a:fgClr>
              <a:schemeClr val="accent1">
                <a:lumMod val="20000"/>
                <a:lumOff val="80000"/>
              </a:schemeClr>
            </a:fgClr>
            <a:bgClr>
              <a:schemeClr val="lt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任意多边形: 形状 12"/>
          <p:cNvSpPr/>
          <p:nvPr>
            <p:custDataLst>
              <p:tags r:id="rId3"/>
            </p:custDataLst>
          </p:nvPr>
        </p:nvSpPr>
        <p:spPr>
          <a:xfrm>
            <a:off x="1" y="3038168"/>
            <a:ext cx="5230153" cy="3835320"/>
          </a:xfrm>
          <a:custGeom>
            <a:avLst/>
            <a:gdLst>
              <a:gd name="connsiteX0" fmla="*/ 2147740 w 5230153"/>
              <a:gd name="connsiteY0" fmla="*/ 0 h 3835320"/>
              <a:gd name="connsiteX1" fmla="*/ 5230153 w 5230153"/>
              <a:gd name="connsiteY1" fmla="*/ 3082413 h 3835320"/>
              <a:gd name="connsiteX2" fmla="*/ 5167530 w 5230153"/>
              <a:gd name="connsiteY2" fmla="*/ 3703627 h 3835320"/>
              <a:gd name="connsiteX3" fmla="*/ 5133668 w 5230153"/>
              <a:gd name="connsiteY3" fmla="*/ 3835320 h 3835320"/>
              <a:gd name="connsiteX4" fmla="*/ 0 w 5230153"/>
              <a:gd name="connsiteY4" fmla="*/ 3835320 h 3835320"/>
              <a:gd name="connsiteX5" fmla="*/ 0 w 5230153"/>
              <a:gd name="connsiteY5" fmla="*/ 873866 h 3835320"/>
              <a:gd name="connsiteX6" fmla="*/ 187039 w 5230153"/>
              <a:gd name="connsiteY6" fmla="*/ 703873 h 3835320"/>
              <a:gd name="connsiteX7" fmla="*/ 2147740 w 5230153"/>
              <a:gd name="connsiteY7" fmla="*/ 0 h 383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0153" h="3835320">
                <a:moveTo>
                  <a:pt x="2147740" y="0"/>
                </a:moveTo>
                <a:cubicBezTo>
                  <a:pt x="3850110" y="0"/>
                  <a:pt x="5230153" y="1380043"/>
                  <a:pt x="5230153" y="3082413"/>
                </a:cubicBezTo>
                <a:cubicBezTo>
                  <a:pt x="5230153" y="3295210"/>
                  <a:pt x="5208590" y="3502969"/>
                  <a:pt x="5167530" y="3703627"/>
                </a:cubicBezTo>
                <a:lnTo>
                  <a:pt x="5133668" y="3835320"/>
                </a:lnTo>
                <a:lnTo>
                  <a:pt x="0" y="3835320"/>
                </a:lnTo>
                <a:lnTo>
                  <a:pt x="0" y="873866"/>
                </a:lnTo>
                <a:lnTo>
                  <a:pt x="187039" y="703873"/>
                </a:lnTo>
                <a:cubicBezTo>
                  <a:pt x="719862" y="264149"/>
                  <a:pt x="1402953" y="0"/>
                  <a:pt x="2147740" y="0"/>
                </a:cubicBezTo>
                <a:close/>
              </a:path>
            </a:pathLst>
          </a:cu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4"/>
            </p:custDataLst>
          </p:nvPr>
        </p:nvSpPr>
        <p:spPr>
          <a:xfrm>
            <a:off x="603738" y="2035745"/>
            <a:ext cx="10984523" cy="4466492"/>
          </a:xfrm>
          <a:prstGeom prst="rect">
            <a:avLst/>
          </a:prstGeom>
          <a:solidFill>
            <a:schemeClr val="lt2"/>
          </a:solidFill>
          <a:ln>
            <a:noFill/>
          </a:ln>
          <a:effectLst>
            <a:outerShdw blurRad="76200" sx="101000" sy="1010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5"/>
            </p:custDataLst>
          </p:nvPr>
        </p:nvSpPr>
        <p:spPr>
          <a:xfrm>
            <a:off x="1066459" y="1309507"/>
            <a:ext cx="10059078" cy="386861"/>
          </a:xfrm>
          <a:prstGeom prst="rect">
            <a:avLst/>
          </a:prstGeom>
          <a:noFill/>
        </p:spPr>
        <p:txBody>
          <a:bodyPr wrap="square" lIns="91440" tIns="45720" rIns="91440" bIns="45720" rtlCol="0" anchor="ctr">
            <a:normAutofit lnSpcReduction="10000"/>
          </a:bodyPr>
          <a:lstStyle>
            <a:defPPr>
              <a:defRPr lang="zh-CN"/>
            </a:defPPr>
            <a:lvl1pPr fontAlgn="auto">
              <a:lnSpc>
                <a:spcPct val="130000"/>
              </a:lnSpc>
              <a:spcAft>
                <a:spcPts val="1000"/>
              </a:spcAft>
              <a:defRPr sz="1600" spc="150"/>
            </a:lvl1pPr>
          </a:lstStyle>
          <a:p>
            <a:pPr lvl="0" algn="ctr">
              <a:lnSpc>
                <a:spcPct val="110000"/>
              </a:lnSpc>
              <a:spcAft>
                <a:spcPts val="200"/>
              </a:spcAft>
            </a:pPr>
            <a:r>
              <a:rPr lang="zh-CN" altLang="en-US" sz="1800">
                <a:solidFill>
                  <a:schemeClr val="dk1">
                    <a:lumMod val="75000"/>
                    <a:lumOff val="25000"/>
                  </a:schemeClr>
                </a:solidFill>
                <a:uFillTx/>
                <a:latin typeface="微软雅黑" panose="020B0503020204020204" pitchFamily="34" charset="-122"/>
                <a:ea typeface="微软雅黑" panose="020B0503020204020204" pitchFamily="34" charset="-122"/>
                <a:sym typeface="+mn-ea"/>
              </a:rPr>
              <a:t>写作特点</a:t>
            </a:r>
          </a:p>
        </p:txBody>
      </p:sp>
      <p:sp>
        <p:nvSpPr>
          <p:cNvPr id="6" name="矩形 5"/>
          <p:cNvSpPr/>
          <p:nvPr>
            <p:custDataLst>
              <p:tags r:id="rId6"/>
            </p:custDataLst>
          </p:nvPr>
        </p:nvSpPr>
        <p:spPr>
          <a:xfrm>
            <a:off x="1066459" y="2296597"/>
            <a:ext cx="10059078" cy="3667652"/>
          </a:xfrm>
          <a:prstGeom prst="rect">
            <a:avLst/>
          </a:prstGeom>
        </p:spPr>
        <p:txBody>
          <a:bodyPr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90000"/>
              </a:lnSpc>
              <a:spcAft>
                <a:spcPts val="400"/>
              </a:spcAft>
              <a:buClr>
                <a:schemeClr val="accent1"/>
              </a:buClr>
              <a:buFont typeface="Wingdings" panose="05000000000000000000" pitchFamily="2" charset="2"/>
              <a:buChar char="u"/>
            </a:pPr>
            <a:r>
              <a:rPr lang="zh-CN" altLang="en-US" sz="2200" spc="150">
                <a:solidFill>
                  <a:schemeClr val="dk1">
                    <a:lumMod val="75000"/>
                    <a:lumOff val="25000"/>
                  </a:schemeClr>
                </a:solidFill>
                <a:latin typeface="微软雅黑" panose="020B0503020204020204" pitchFamily="34" charset="-122"/>
                <a:ea typeface="微软雅黑" panose="020B0503020204020204" pitchFamily="34" charset="-122"/>
              </a:rPr>
              <a:t>富于思辨性。</a:t>
            </a:r>
          </a:p>
        </p:txBody>
      </p:sp>
      <p:sp>
        <p:nvSpPr>
          <p:cNvPr id="21" name="椭圆 20"/>
          <p:cNvSpPr/>
          <p:nvPr>
            <p:custDataLst>
              <p:tags r:id="rId7"/>
            </p:custDataLst>
          </p:nvPr>
        </p:nvSpPr>
        <p:spPr>
          <a:xfrm>
            <a:off x="277973" y="239843"/>
            <a:ext cx="386396" cy="386396"/>
          </a:xfrm>
          <a:prstGeom prst="ellipse">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椭圆 21"/>
          <p:cNvSpPr/>
          <p:nvPr>
            <p:custDataLst>
              <p:tags r:id="rId8"/>
            </p:custDataLst>
          </p:nvPr>
        </p:nvSpPr>
        <p:spPr>
          <a:xfrm>
            <a:off x="665006" y="657947"/>
            <a:ext cx="178183" cy="178183"/>
          </a:xfrm>
          <a:prstGeom prst="ellipse">
            <a:avLst/>
          </a:prstGeom>
          <a:solidFill>
            <a:schemeClr val="accent1">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矩形 1"/>
          <p:cNvSpPr/>
          <p:nvPr>
            <p:custDataLst>
              <p:tags r:id="rId9"/>
            </p:custDataLst>
          </p:nvPr>
        </p:nvSpPr>
        <p:spPr>
          <a:xfrm>
            <a:off x="1066459" y="565608"/>
            <a:ext cx="10059078" cy="648896"/>
          </a:xfrm>
          <a:prstGeom prst="rect">
            <a:avLst/>
          </a:prstGeom>
          <a:noFill/>
        </p:spPr>
        <p:txBody>
          <a:bodyPr wrap="square" lIns="91440" tIns="45720" rIns="91440" bIns="45720" rtlCol="0">
            <a:normAutofit fontScale="97500"/>
          </a:bodyPr>
          <a:lstStyle/>
          <a:p>
            <a:pPr algn="ctr"/>
            <a:r>
              <a:rPr lang="zh-CN" altLang="en-US" sz="3700" b="1" spc="300">
                <a:solidFill>
                  <a:schemeClr val="dk1">
                    <a:lumMod val="85000"/>
                    <a:lumOff val="15000"/>
                  </a:schemeClr>
                </a:solidFill>
                <a:latin typeface="微软雅黑" panose="020B0503020204020204" pitchFamily="34" charset="-122"/>
                <a:ea typeface="微软雅黑" panose="020B0503020204020204" pitchFamily="34" charset="-122"/>
              </a:rPr>
              <a:t>教学过程</a:t>
            </a:r>
          </a:p>
        </p:txBody>
      </p:sp>
    </p:spTree>
    <p:custDataLst>
      <p:tags r:id="rId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lumMod val="95000"/>
          </a:schemeClr>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3"/>
            </p:custDataLst>
          </p:nvPr>
        </p:nvSpPr>
        <p:spPr>
          <a:xfrm>
            <a:off x="8134294" y="609600"/>
            <a:ext cx="3352827" cy="4114833"/>
          </a:xfrm>
          <a:prstGeom prst="rect">
            <a:avLst/>
          </a:prstGeom>
          <a:noFill/>
          <a:ln w="381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914400" y="1574230"/>
            <a:ext cx="3962400" cy="702944"/>
          </a:xfrm>
          <a:prstGeom prst="rect">
            <a:avLst/>
          </a:prstGeom>
          <a:noFill/>
        </p:spPr>
        <p:txBody>
          <a:bodyPr wrap="square" lIns="63500" tIns="25400" rIns="63500" bIns="25400" rtlCol="0" anchor="b" anchorCtr="0">
            <a:normAutofit/>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rPr>
              <a:t>富于思辨性。</a:t>
            </a:r>
          </a:p>
        </p:txBody>
      </p:sp>
      <p:sp>
        <p:nvSpPr>
          <p:cNvPr id="11" name="Title 6"/>
          <p:cNvSpPr txBox="1"/>
          <p:nvPr>
            <p:custDataLst>
              <p:tags r:id="rId5"/>
            </p:custDataLst>
          </p:nvPr>
        </p:nvSpPr>
        <p:spPr>
          <a:xfrm>
            <a:off x="914400" y="2428200"/>
            <a:ext cx="3962400" cy="2855570"/>
          </a:xfrm>
          <a:prstGeom prst="rect">
            <a:avLst/>
          </a:prstGeom>
          <a:noFill/>
          <a:ln w="3175">
            <a:noFill/>
            <a:prstDash val="dash"/>
          </a:ln>
        </p:spPr>
        <p:txBody>
          <a:bodyPr wrap="square" lIns="63500" tIns="25400" rIns="63500" bIns="25400" anchor="t" anchorCtr="0">
            <a:normAutofit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本文富于思辨性，善于运用经典理论文献和典型事例，立论与驳论相结合，在演绎推理中展开论述。这篇文章针对“两个凡是”的错误思想，从根本理论上否定了“两个凡是”，从理论上和实践（事实）上证明了实践是检验真理的唯一标准的观点。</a:t>
            </a:r>
          </a:p>
        </p:txBody>
      </p:sp>
      <p:pic>
        <p:nvPicPr>
          <p:cNvPr id="7" name="图片 6"/>
          <p:cNvPicPr>
            <a:picLocks noChangeAspect="1"/>
          </p:cNvPicPr>
          <p:nvPr>
            <p:custDataLst>
              <p:tags r:id="rId6"/>
            </p:custDataLst>
          </p:nvPr>
        </p:nvPicPr>
        <p:blipFill>
          <a:blip r:embed="rId9">
            <a:extLst>
              <a:ext uri="{28A0092B-C50C-407E-A947-70E740481C1C}">
                <a14:useLocalDpi xmlns:a14="http://schemas.microsoft.com/office/drawing/2010/main" val="0"/>
              </a:ext>
            </a:extLst>
          </a:blip>
          <a:srcRect l="141" r="50000"/>
          <a:stretch>
            <a:fillRect/>
          </a:stretch>
        </p:blipFill>
        <p:spPr>
          <a:xfrm>
            <a:off x="5486280" y="914400"/>
            <a:ext cx="5695950" cy="5334000"/>
          </a:xfrm>
          <a:custGeom>
            <a:avLst/>
            <a:gdLst/>
            <a:ahLst/>
            <a:cxnLst>
              <a:cxn ang="3">
                <a:pos x="hc" y="t"/>
              </a:cxn>
              <a:cxn ang="cd2">
                <a:pos x="l" y="vc"/>
              </a:cxn>
              <a:cxn ang="cd4">
                <a:pos x="hc" y="b"/>
              </a:cxn>
              <a:cxn ang="0">
                <a:pos x="r" y="vc"/>
              </a:cxn>
            </a:cxnLst>
            <a:rect l="l" t="t" r="r" b="b"/>
            <a:pathLst>
              <a:path w="8160" h="8400">
                <a:moveTo>
                  <a:pt x="0" y="0"/>
                </a:moveTo>
                <a:lnTo>
                  <a:pt x="8160" y="0"/>
                </a:lnTo>
                <a:lnTo>
                  <a:pt x="8160" y="8400"/>
                </a:lnTo>
                <a:lnTo>
                  <a:pt x="0" y="8400"/>
                </a:lnTo>
                <a:lnTo>
                  <a:pt x="0" y="0"/>
                </a:lnTo>
                <a:close/>
              </a:path>
            </a:pathLst>
          </a:custGeom>
        </p:spPr>
      </p:pic>
    </p:spTree>
    <p:custDataLst>
      <p:tags r:id="rId1"/>
    </p:custDataLst>
  </p:cSld>
  <p:clrMapOvr>
    <a:overrideClrMapping bg1="lt1" tx1="dk1" bg2="lt2" tx2="dk2" accent1="accent1" accent2="accent2" accent3="accent3" accent4="accent4" accent5="accent5" accent6="accent6" hlink="hlink" folHlink="folHlink"/>
  </p:clrMapOvr>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任意多边形: 形状 19"/>
          <p:cNvSpPr/>
          <p:nvPr>
            <p:custDataLst>
              <p:tags r:id="rId2"/>
            </p:custDataLst>
          </p:nvPr>
        </p:nvSpPr>
        <p:spPr>
          <a:xfrm>
            <a:off x="4742303" y="1800914"/>
            <a:ext cx="7449696" cy="5058061"/>
          </a:xfrm>
          <a:custGeom>
            <a:avLst/>
            <a:gdLst>
              <a:gd name="connsiteX0" fmla="*/ 4941339 w 7449696"/>
              <a:gd name="connsiteY0" fmla="*/ 0 h 5058061"/>
              <a:gd name="connsiteX1" fmla="*/ 7296676 w 7449696"/>
              <a:gd name="connsiteY1" fmla="*/ 596394 h 5058061"/>
              <a:gd name="connsiteX2" fmla="*/ 7449696 w 7449696"/>
              <a:gd name="connsiteY2" fmla="*/ 689356 h 5058061"/>
              <a:gd name="connsiteX3" fmla="*/ 7449696 w 7449696"/>
              <a:gd name="connsiteY3" fmla="*/ 5058061 h 5058061"/>
              <a:gd name="connsiteX4" fmla="*/ 2952 w 7449696"/>
              <a:gd name="connsiteY4" fmla="*/ 5058061 h 5058061"/>
              <a:gd name="connsiteX5" fmla="*/ 0 w 7449696"/>
              <a:gd name="connsiteY5" fmla="*/ 4941340 h 5058061"/>
              <a:gd name="connsiteX6" fmla="*/ 4941339 w 7449696"/>
              <a:gd name="connsiteY6" fmla="*/ 0 h 5058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49696" h="5058061">
                <a:moveTo>
                  <a:pt x="4941339" y="0"/>
                </a:moveTo>
                <a:cubicBezTo>
                  <a:pt x="5794160" y="0"/>
                  <a:pt x="6596521" y="216047"/>
                  <a:pt x="7296676" y="596394"/>
                </a:cubicBezTo>
                <a:lnTo>
                  <a:pt x="7449696" y="689356"/>
                </a:lnTo>
                <a:lnTo>
                  <a:pt x="7449696" y="5058061"/>
                </a:lnTo>
                <a:lnTo>
                  <a:pt x="2952" y="5058061"/>
                </a:lnTo>
                <a:lnTo>
                  <a:pt x="0" y="4941340"/>
                </a:lnTo>
                <a:cubicBezTo>
                  <a:pt x="0" y="2212313"/>
                  <a:pt x="2212313" y="0"/>
                  <a:pt x="4941339" y="0"/>
                </a:cubicBezTo>
                <a:close/>
              </a:path>
            </a:pathLst>
          </a:custGeom>
          <a:pattFill prst="ltUpDiag">
            <a:fgClr>
              <a:schemeClr val="accent1">
                <a:lumMod val="20000"/>
                <a:lumOff val="80000"/>
              </a:schemeClr>
            </a:fgClr>
            <a:bgClr>
              <a:schemeClr val="lt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任意多边形: 形状 12"/>
          <p:cNvSpPr/>
          <p:nvPr>
            <p:custDataLst>
              <p:tags r:id="rId3"/>
            </p:custDataLst>
          </p:nvPr>
        </p:nvSpPr>
        <p:spPr>
          <a:xfrm>
            <a:off x="1" y="3038168"/>
            <a:ext cx="5230153" cy="3835320"/>
          </a:xfrm>
          <a:custGeom>
            <a:avLst/>
            <a:gdLst>
              <a:gd name="connsiteX0" fmla="*/ 2147740 w 5230153"/>
              <a:gd name="connsiteY0" fmla="*/ 0 h 3835320"/>
              <a:gd name="connsiteX1" fmla="*/ 5230153 w 5230153"/>
              <a:gd name="connsiteY1" fmla="*/ 3082413 h 3835320"/>
              <a:gd name="connsiteX2" fmla="*/ 5167530 w 5230153"/>
              <a:gd name="connsiteY2" fmla="*/ 3703627 h 3835320"/>
              <a:gd name="connsiteX3" fmla="*/ 5133668 w 5230153"/>
              <a:gd name="connsiteY3" fmla="*/ 3835320 h 3835320"/>
              <a:gd name="connsiteX4" fmla="*/ 0 w 5230153"/>
              <a:gd name="connsiteY4" fmla="*/ 3835320 h 3835320"/>
              <a:gd name="connsiteX5" fmla="*/ 0 w 5230153"/>
              <a:gd name="connsiteY5" fmla="*/ 873866 h 3835320"/>
              <a:gd name="connsiteX6" fmla="*/ 187039 w 5230153"/>
              <a:gd name="connsiteY6" fmla="*/ 703873 h 3835320"/>
              <a:gd name="connsiteX7" fmla="*/ 2147740 w 5230153"/>
              <a:gd name="connsiteY7" fmla="*/ 0 h 383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0153" h="3835320">
                <a:moveTo>
                  <a:pt x="2147740" y="0"/>
                </a:moveTo>
                <a:cubicBezTo>
                  <a:pt x="3850110" y="0"/>
                  <a:pt x="5230153" y="1380043"/>
                  <a:pt x="5230153" y="3082413"/>
                </a:cubicBezTo>
                <a:cubicBezTo>
                  <a:pt x="5230153" y="3295210"/>
                  <a:pt x="5208590" y="3502969"/>
                  <a:pt x="5167530" y="3703627"/>
                </a:cubicBezTo>
                <a:lnTo>
                  <a:pt x="5133668" y="3835320"/>
                </a:lnTo>
                <a:lnTo>
                  <a:pt x="0" y="3835320"/>
                </a:lnTo>
                <a:lnTo>
                  <a:pt x="0" y="873866"/>
                </a:lnTo>
                <a:lnTo>
                  <a:pt x="187039" y="703873"/>
                </a:lnTo>
                <a:cubicBezTo>
                  <a:pt x="719862" y="264149"/>
                  <a:pt x="1402953" y="0"/>
                  <a:pt x="2147740" y="0"/>
                </a:cubicBezTo>
                <a:close/>
              </a:path>
            </a:pathLst>
          </a:cu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4"/>
            </p:custDataLst>
          </p:nvPr>
        </p:nvSpPr>
        <p:spPr>
          <a:xfrm>
            <a:off x="603738" y="2035745"/>
            <a:ext cx="10984523" cy="4466492"/>
          </a:xfrm>
          <a:prstGeom prst="rect">
            <a:avLst/>
          </a:prstGeom>
          <a:solidFill>
            <a:schemeClr val="lt2"/>
          </a:solidFill>
          <a:ln>
            <a:noFill/>
          </a:ln>
          <a:effectLst>
            <a:outerShdw blurRad="76200" sx="101000" sy="1010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5"/>
            </p:custDataLst>
          </p:nvPr>
        </p:nvSpPr>
        <p:spPr>
          <a:xfrm>
            <a:off x="1066459" y="1309507"/>
            <a:ext cx="10059078" cy="386861"/>
          </a:xfrm>
          <a:prstGeom prst="rect">
            <a:avLst/>
          </a:prstGeom>
          <a:noFill/>
        </p:spPr>
        <p:txBody>
          <a:bodyPr wrap="square" lIns="91440" tIns="45720" rIns="91440" bIns="45720" rtlCol="0" anchor="ctr">
            <a:normAutofit lnSpcReduction="10000"/>
          </a:bodyPr>
          <a:lstStyle>
            <a:defPPr>
              <a:defRPr lang="zh-CN"/>
            </a:defPPr>
            <a:lvl1pPr fontAlgn="auto">
              <a:lnSpc>
                <a:spcPct val="130000"/>
              </a:lnSpc>
              <a:spcAft>
                <a:spcPts val="1000"/>
              </a:spcAft>
              <a:defRPr sz="1600" spc="150"/>
            </a:lvl1pPr>
          </a:lstStyle>
          <a:p>
            <a:pPr lvl="0" algn="ctr">
              <a:lnSpc>
                <a:spcPct val="110000"/>
              </a:lnSpc>
              <a:spcAft>
                <a:spcPts val="200"/>
              </a:spcAft>
            </a:pPr>
            <a:r>
              <a:rPr lang="zh-CN" altLang="en-US" sz="1800">
                <a:solidFill>
                  <a:schemeClr val="dk1">
                    <a:lumMod val="75000"/>
                    <a:lumOff val="25000"/>
                  </a:schemeClr>
                </a:solidFill>
                <a:uFillTx/>
                <a:latin typeface="微软雅黑" panose="020B0503020204020204" pitchFamily="34" charset="-122"/>
                <a:ea typeface="微软雅黑" panose="020B0503020204020204" pitchFamily="34" charset="-122"/>
                <a:sym typeface="+mn-ea"/>
              </a:rPr>
              <a:t>中心思想</a:t>
            </a:r>
          </a:p>
        </p:txBody>
      </p:sp>
      <p:sp>
        <p:nvSpPr>
          <p:cNvPr id="6" name="矩形 5"/>
          <p:cNvSpPr/>
          <p:nvPr>
            <p:custDataLst>
              <p:tags r:id="rId6"/>
            </p:custDataLst>
          </p:nvPr>
        </p:nvSpPr>
        <p:spPr>
          <a:xfrm>
            <a:off x="1066459" y="2296597"/>
            <a:ext cx="10059078" cy="3667652"/>
          </a:xfrm>
          <a:prstGeom prst="rect">
            <a:avLst/>
          </a:prstGeom>
        </p:spPr>
        <p:txBody>
          <a:bodyPr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90000"/>
              </a:lnSpc>
              <a:spcAft>
                <a:spcPts val="400"/>
              </a:spcAft>
              <a:buClr>
                <a:schemeClr val="accent1"/>
              </a:buClr>
              <a:buFont typeface="Wingdings" panose="05000000000000000000" pitchFamily="2" charset="2"/>
              <a:buChar char="u"/>
            </a:pPr>
            <a:r>
              <a:rPr lang="zh-CN" altLang="en-US" sz="22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文章论述了马克思列宁主义的实践第一的观点,明确地指出检验真理的标准只能是社会实践,理论与实践的统一是马克思主义的一个最基本的原则,任何理论都要不断接受实践的检验。</a:t>
            </a:r>
          </a:p>
        </p:txBody>
      </p:sp>
      <p:sp>
        <p:nvSpPr>
          <p:cNvPr id="21" name="椭圆 20"/>
          <p:cNvSpPr/>
          <p:nvPr>
            <p:custDataLst>
              <p:tags r:id="rId7"/>
            </p:custDataLst>
          </p:nvPr>
        </p:nvSpPr>
        <p:spPr>
          <a:xfrm>
            <a:off x="277973" y="239843"/>
            <a:ext cx="386396" cy="386396"/>
          </a:xfrm>
          <a:prstGeom prst="ellipse">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椭圆 21"/>
          <p:cNvSpPr/>
          <p:nvPr>
            <p:custDataLst>
              <p:tags r:id="rId8"/>
            </p:custDataLst>
          </p:nvPr>
        </p:nvSpPr>
        <p:spPr>
          <a:xfrm>
            <a:off x="665006" y="657947"/>
            <a:ext cx="178183" cy="178183"/>
          </a:xfrm>
          <a:prstGeom prst="ellipse">
            <a:avLst/>
          </a:prstGeom>
          <a:solidFill>
            <a:schemeClr val="accent1">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矩形 1"/>
          <p:cNvSpPr/>
          <p:nvPr>
            <p:custDataLst>
              <p:tags r:id="rId9"/>
            </p:custDataLst>
          </p:nvPr>
        </p:nvSpPr>
        <p:spPr>
          <a:xfrm>
            <a:off x="1066459" y="565608"/>
            <a:ext cx="10059078" cy="648896"/>
          </a:xfrm>
          <a:prstGeom prst="rect">
            <a:avLst/>
          </a:prstGeom>
          <a:noFill/>
        </p:spPr>
        <p:txBody>
          <a:bodyPr wrap="square" lIns="91440" tIns="45720" rIns="91440" bIns="45720" rtlCol="0">
            <a:normAutofit fontScale="97500"/>
          </a:bodyPr>
          <a:lstStyle/>
          <a:p>
            <a:pPr algn="ctr"/>
            <a:r>
              <a:rPr lang="zh-CN" altLang="en-US" sz="3700" b="1" spc="300">
                <a:solidFill>
                  <a:schemeClr val="dk1">
                    <a:lumMod val="85000"/>
                    <a:lumOff val="15000"/>
                  </a:schemeClr>
                </a:solidFill>
                <a:latin typeface="微软雅黑" panose="020B0503020204020204" pitchFamily="34" charset="-122"/>
                <a:ea typeface="微软雅黑" panose="020B0503020204020204" pitchFamily="34" charset="-122"/>
              </a:rPr>
              <a:t>教学过程</a:t>
            </a:r>
          </a:p>
        </p:txBody>
      </p:sp>
    </p:spTree>
    <p:custDataLst>
      <p:tags r:id="rId1"/>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Object 901"/>
          <p:cNvSpPr txBox="1"/>
          <p:nvPr>
            <p:custDataLst>
              <p:tags r:id="rId2"/>
            </p:custDataLst>
          </p:nvPr>
        </p:nvSpPr>
        <p:spPr>
          <a:xfrm>
            <a:off x="609562" y="609544"/>
            <a:ext cx="10972876" cy="752474"/>
          </a:xfrm>
          <a:prstGeom prst="rect">
            <a:avLst/>
          </a:prstGeom>
        </p:spPr>
        <p:txBody>
          <a:bodyPr vert="horz" lIns="63500" tIns="25400" rIns="63500" bIns="25400" rtlCol="0" anchor="b" anchorCtr="0">
            <a:normAutofit fontScale="97500" lnSpcReduction="10000"/>
          </a:bodyPr>
          <a:lstStyle/>
          <a:p>
            <a:pPr algn="l" fontAlgn="auto">
              <a:lnSpc>
                <a:spcPct val="100000"/>
              </a:lnSpc>
            </a:pPr>
            <a:r>
              <a:rPr lang="zh-CN" altLang="en-US" sz="4780" b="1" i="0" spc="320">
                <a:solidFill>
                  <a:schemeClr val="dk1"/>
                </a:solidFill>
                <a:uFillTx/>
                <a:latin typeface="微软雅黑" panose="020B0503020204020204" pitchFamily="34" charset="-122"/>
                <a:ea typeface="微软雅黑" panose="020B0503020204020204" pitchFamily="34" charset="-122"/>
              </a:rPr>
              <a:t>教学过程</a:t>
            </a:r>
          </a:p>
        </p:txBody>
      </p:sp>
      <p:sp>
        <p:nvSpPr>
          <p:cNvPr id="5" name="Object 902"/>
          <p:cNvSpPr txBox="1"/>
          <p:nvPr>
            <p:custDataLst>
              <p:tags r:id="rId3"/>
            </p:custDataLst>
          </p:nvPr>
        </p:nvSpPr>
        <p:spPr>
          <a:xfrm>
            <a:off x="609562" y="1387418"/>
            <a:ext cx="10972876" cy="445114"/>
          </a:xfrm>
          <a:prstGeom prst="rect">
            <a:avLst/>
          </a:prstGeom>
        </p:spPr>
        <p:txBody>
          <a:bodyPr vert="horz" lIns="63500" tIns="25400" rIns="63500" bIns="25400" rtlCol="0" anchor="t" anchorCtr="0">
            <a:normAutofit/>
          </a:bodyPr>
          <a:lstStyle/>
          <a:p>
            <a:pPr algn="l" fontAlgn="auto">
              <a:lnSpc>
                <a:spcPct val="100000"/>
              </a:lnSpc>
            </a:pPr>
            <a:r>
              <a:rPr lang="zh-CN" altLang="en-US" sz="2400" spc="80">
                <a:solidFill>
                  <a:schemeClr val="dk1"/>
                </a:solidFill>
                <a:uFillTx/>
                <a:latin typeface="微软雅黑" panose="020B0503020204020204" pitchFamily="34" charset="-122"/>
                <a:ea typeface="微软雅黑" panose="020B0503020204020204" pitchFamily="34" charset="-122"/>
              </a:rPr>
              <a:t>课后练习</a:t>
            </a:r>
          </a:p>
        </p:txBody>
      </p:sp>
      <p:sp>
        <p:nvSpPr>
          <p:cNvPr id="3" name="任意多边形"/>
          <p:cNvSpPr/>
          <p:nvPr>
            <p:custDataLst>
              <p:tags r:id="rId4"/>
            </p:custDataLst>
          </p:nvPr>
        </p:nvSpPr>
        <p:spPr>
          <a:xfrm flipH="1">
            <a:off x="3786505" y="2592705"/>
            <a:ext cx="4618990" cy="400050"/>
          </a:xfrm>
          <a:custGeom>
            <a:avLst/>
            <a:gdLst>
              <a:gd name="connsiteX0" fmla="*/ 4387132 w 4618906"/>
              <a:gd name="connsiteY0" fmla="*/ 0 h 400051"/>
              <a:gd name="connsiteX1" fmla="*/ 1 w 4618906"/>
              <a:gd name="connsiteY1" fmla="*/ 0 h 400051"/>
              <a:gd name="connsiteX2" fmla="*/ 330968 w 4618906"/>
              <a:gd name="connsiteY2" fmla="*/ 200025 h 400051"/>
              <a:gd name="connsiteX3" fmla="*/ 0 w 4618906"/>
              <a:gd name="connsiteY3" fmla="*/ 400051 h 400051"/>
              <a:gd name="connsiteX4" fmla="*/ 4387132 w 4618906"/>
              <a:gd name="connsiteY4" fmla="*/ 400051 h 400051"/>
              <a:gd name="connsiteX5" fmla="*/ 4618906 w 4618906"/>
              <a:gd name="connsiteY5" fmla="*/ 200026 h 400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18906" h="400051">
                <a:moveTo>
                  <a:pt x="4387132" y="0"/>
                </a:moveTo>
                <a:lnTo>
                  <a:pt x="1" y="0"/>
                </a:lnTo>
                <a:lnTo>
                  <a:pt x="330968" y="200025"/>
                </a:lnTo>
                <a:lnTo>
                  <a:pt x="0" y="400051"/>
                </a:lnTo>
                <a:lnTo>
                  <a:pt x="4387132" y="400051"/>
                </a:lnTo>
                <a:lnTo>
                  <a:pt x="4618906" y="200026"/>
                </a:ln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5"/>
            </p:custDataLst>
          </p:nvPr>
        </p:nvSpPr>
        <p:spPr>
          <a:xfrm>
            <a:off x="4321810" y="2534285"/>
            <a:ext cx="2555875" cy="493395"/>
          </a:xfrm>
          <a:prstGeom prst="rect">
            <a:avLst/>
          </a:prstGeom>
          <a:noFill/>
        </p:spPr>
        <p:txBody>
          <a:bodyPr wrap="square" anchor="ctr">
            <a:normAutofit fontScale="77500" lnSpcReduction="10000"/>
          </a:bodyPr>
          <a:lstStyle/>
          <a:p>
            <a:pPr>
              <a:lnSpc>
                <a:spcPct val="130000"/>
              </a:lnSpc>
            </a:pPr>
            <a:r>
              <a:rPr lang="zh-CN" altLang="en-US" sz="1430" spc="150">
                <a:solidFill>
                  <a:schemeClr val="dk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下列词语中标红字的读音有误的一组是 ( )</a:t>
            </a:r>
          </a:p>
        </p:txBody>
      </p:sp>
      <p:sp>
        <p:nvSpPr>
          <p:cNvPr id="7" name="文本框 6"/>
          <p:cNvSpPr txBox="1"/>
          <p:nvPr>
            <p:custDataLst>
              <p:tags r:id="rId6"/>
            </p:custDataLst>
          </p:nvPr>
        </p:nvSpPr>
        <p:spPr>
          <a:xfrm>
            <a:off x="3957320" y="2609215"/>
            <a:ext cx="354965" cy="366395"/>
          </a:xfrm>
          <a:prstGeom prst="rect">
            <a:avLst/>
          </a:prstGeom>
          <a:noFill/>
        </p:spPr>
        <p:txBody>
          <a:bodyPr wrap="square" lIns="0" tIns="0" rIns="0" bIns="0" rtlCol="0" anchor="ctr">
            <a:normAutofit/>
          </a:bodyPr>
          <a:lstStyle/>
          <a:p>
            <a:pPr algn="ctr"/>
            <a:r>
              <a:rPr lang="en-US" altLang="zh-CN" sz="1600" spc="300">
                <a:solidFill>
                  <a:schemeClr val="dk1">
                    <a:lumMod val="75000"/>
                    <a:lumOff val="25000"/>
                  </a:schemeClr>
                </a:solidFill>
                <a:latin typeface="微软雅黑" panose="020B0503020204020204" pitchFamily="34" charset="-122"/>
                <a:ea typeface="微软雅黑" panose="020B0503020204020204" pitchFamily="34" charset="-122"/>
              </a:rPr>
              <a:t>01</a:t>
            </a:r>
          </a:p>
        </p:txBody>
      </p:sp>
      <p:sp>
        <p:nvSpPr>
          <p:cNvPr id="9" name="任意多边形"/>
          <p:cNvSpPr/>
          <p:nvPr>
            <p:custDataLst>
              <p:tags r:id="rId7"/>
            </p:custDataLst>
          </p:nvPr>
        </p:nvSpPr>
        <p:spPr>
          <a:xfrm flipH="1">
            <a:off x="3786505" y="3157220"/>
            <a:ext cx="4618990" cy="400050"/>
          </a:xfrm>
          <a:custGeom>
            <a:avLst/>
            <a:gdLst>
              <a:gd name="connsiteX0" fmla="*/ 4387132 w 4618906"/>
              <a:gd name="connsiteY0" fmla="*/ 0 h 400051"/>
              <a:gd name="connsiteX1" fmla="*/ 1 w 4618906"/>
              <a:gd name="connsiteY1" fmla="*/ 0 h 400051"/>
              <a:gd name="connsiteX2" fmla="*/ 330968 w 4618906"/>
              <a:gd name="connsiteY2" fmla="*/ 200025 h 400051"/>
              <a:gd name="connsiteX3" fmla="*/ 0 w 4618906"/>
              <a:gd name="connsiteY3" fmla="*/ 400051 h 400051"/>
              <a:gd name="connsiteX4" fmla="*/ 4387132 w 4618906"/>
              <a:gd name="connsiteY4" fmla="*/ 400051 h 400051"/>
              <a:gd name="connsiteX5" fmla="*/ 4618906 w 4618906"/>
              <a:gd name="connsiteY5" fmla="*/ 200026 h 400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18906" h="400051">
                <a:moveTo>
                  <a:pt x="4387132" y="0"/>
                </a:moveTo>
                <a:lnTo>
                  <a:pt x="1" y="0"/>
                </a:lnTo>
                <a:lnTo>
                  <a:pt x="330968" y="200025"/>
                </a:lnTo>
                <a:lnTo>
                  <a:pt x="0" y="400051"/>
                </a:lnTo>
                <a:lnTo>
                  <a:pt x="4387132" y="400051"/>
                </a:lnTo>
                <a:lnTo>
                  <a:pt x="4618906" y="200026"/>
                </a:ln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8"/>
            </p:custDataLst>
          </p:nvPr>
        </p:nvSpPr>
        <p:spPr>
          <a:xfrm>
            <a:off x="4321810" y="3098800"/>
            <a:ext cx="2555875" cy="493395"/>
          </a:xfrm>
          <a:prstGeom prst="rect">
            <a:avLst/>
          </a:prstGeom>
          <a:noFill/>
        </p:spPr>
        <p:txBody>
          <a:bodyPr wrap="square" anchor="ctr">
            <a:normAutofit fontScale="77500" lnSpcReduction="10000"/>
          </a:bodyPr>
          <a:lstStyle/>
          <a:p>
            <a:pPr>
              <a:lnSpc>
                <a:spcPct val="130000"/>
              </a:lnSpc>
            </a:pPr>
            <a:r>
              <a:rPr lang="zh-CN" altLang="en-US" sz="1430" spc="150">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肃清(sù) 领域(yù) 实践(jiàn) 澄清(chénɡ)</a:t>
            </a:r>
          </a:p>
        </p:txBody>
      </p:sp>
      <p:sp>
        <p:nvSpPr>
          <p:cNvPr id="11" name="文本框 10"/>
          <p:cNvSpPr txBox="1"/>
          <p:nvPr>
            <p:custDataLst>
              <p:tags r:id="rId9"/>
            </p:custDataLst>
          </p:nvPr>
        </p:nvSpPr>
        <p:spPr>
          <a:xfrm>
            <a:off x="3957320" y="3173730"/>
            <a:ext cx="354965" cy="366395"/>
          </a:xfrm>
          <a:prstGeom prst="rect">
            <a:avLst/>
          </a:prstGeom>
          <a:noFill/>
        </p:spPr>
        <p:txBody>
          <a:bodyPr wrap="square" lIns="0" tIns="0" rIns="0" bIns="0" rtlCol="0" anchor="ctr">
            <a:normAutofit/>
          </a:bodyPr>
          <a:lstStyle/>
          <a:p>
            <a:pPr algn="ctr"/>
            <a:r>
              <a:rPr lang="en-US" altLang="zh-CN" sz="1600" spc="300">
                <a:solidFill>
                  <a:schemeClr val="lt1"/>
                </a:solidFill>
                <a:latin typeface="微软雅黑" panose="020B0503020204020204" pitchFamily="34" charset="-122"/>
                <a:ea typeface="微软雅黑" panose="020B0503020204020204" pitchFamily="34" charset="-122"/>
              </a:rPr>
              <a:t>02</a:t>
            </a:r>
          </a:p>
        </p:txBody>
      </p:sp>
      <p:sp>
        <p:nvSpPr>
          <p:cNvPr id="13" name="任意多边形"/>
          <p:cNvSpPr/>
          <p:nvPr>
            <p:custDataLst>
              <p:tags r:id="rId10"/>
            </p:custDataLst>
          </p:nvPr>
        </p:nvSpPr>
        <p:spPr>
          <a:xfrm flipH="1">
            <a:off x="3786505" y="3722370"/>
            <a:ext cx="4618990" cy="400050"/>
          </a:xfrm>
          <a:custGeom>
            <a:avLst/>
            <a:gdLst>
              <a:gd name="connsiteX0" fmla="*/ 4387132 w 4618906"/>
              <a:gd name="connsiteY0" fmla="*/ 0 h 400051"/>
              <a:gd name="connsiteX1" fmla="*/ 1 w 4618906"/>
              <a:gd name="connsiteY1" fmla="*/ 0 h 400051"/>
              <a:gd name="connsiteX2" fmla="*/ 330968 w 4618906"/>
              <a:gd name="connsiteY2" fmla="*/ 200025 h 400051"/>
              <a:gd name="connsiteX3" fmla="*/ 0 w 4618906"/>
              <a:gd name="connsiteY3" fmla="*/ 400051 h 400051"/>
              <a:gd name="connsiteX4" fmla="*/ 4387132 w 4618906"/>
              <a:gd name="connsiteY4" fmla="*/ 400051 h 400051"/>
              <a:gd name="connsiteX5" fmla="*/ 4618906 w 4618906"/>
              <a:gd name="connsiteY5" fmla="*/ 200026 h 400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18906" h="400051">
                <a:moveTo>
                  <a:pt x="4387132" y="0"/>
                </a:moveTo>
                <a:lnTo>
                  <a:pt x="1" y="0"/>
                </a:lnTo>
                <a:lnTo>
                  <a:pt x="330968" y="200025"/>
                </a:lnTo>
                <a:lnTo>
                  <a:pt x="0" y="400051"/>
                </a:lnTo>
                <a:lnTo>
                  <a:pt x="4387132" y="400051"/>
                </a:lnTo>
                <a:lnTo>
                  <a:pt x="4618906" y="200026"/>
                </a:ln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4" name="文本框 13"/>
          <p:cNvSpPr txBox="1"/>
          <p:nvPr>
            <p:custDataLst>
              <p:tags r:id="rId11"/>
            </p:custDataLst>
          </p:nvPr>
        </p:nvSpPr>
        <p:spPr>
          <a:xfrm>
            <a:off x="4321810" y="3663950"/>
            <a:ext cx="2555875" cy="493395"/>
          </a:xfrm>
          <a:prstGeom prst="rect">
            <a:avLst/>
          </a:prstGeom>
          <a:noFill/>
        </p:spPr>
        <p:txBody>
          <a:bodyPr wrap="square" anchor="ctr">
            <a:normAutofit fontScale="77500" lnSpcReduction="10000"/>
          </a:bodyPr>
          <a:lstStyle/>
          <a:p>
            <a:pPr>
              <a:lnSpc>
                <a:spcPct val="130000"/>
              </a:lnSpc>
            </a:pPr>
            <a:r>
              <a:rPr lang="zh-CN" altLang="en-US" sz="1430" spc="150">
                <a:solidFill>
                  <a:schemeClr val="dk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炮制(páo) 驳倒(bó) 概括(ɡài) 记载(zǎi)</a:t>
            </a:r>
          </a:p>
        </p:txBody>
      </p:sp>
      <p:sp>
        <p:nvSpPr>
          <p:cNvPr id="15" name="文本框 14"/>
          <p:cNvSpPr txBox="1"/>
          <p:nvPr>
            <p:custDataLst>
              <p:tags r:id="rId12"/>
            </p:custDataLst>
          </p:nvPr>
        </p:nvSpPr>
        <p:spPr>
          <a:xfrm>
            <a:off x="3957320" y="3738880"/>
            <a:ext cx="354965" cy="366395"/>
          </a:xfrm>
          <a:prstGeom prst="rect">
            <a:avLst/>
          </a:prstGeom>
          <a:noFill/>
        </p:spPr>
        <p:txBody>
          <a:bodyPr wrap="square" lIns="0" tIns="0" rIns="0" bIns="0" rtlCol="0" anchor="ctr">
            <a:normAutofit/>
          </a:bodyPr>
          <a:lstStyle/>
          <a:p>
            <a:pPr algn="ctr"/>
            <a:r>
              <a:rPr lang="en-US" altLang="zh-CN" sz="1600" spc="300">
                <a:solidFill>
                  <a:schemeClr val="dk1">
                    <a:lumMod val="75000"/>
                    <a:lumOff val="25000"/>
                  </a:schemeClr>
                </a:solidFill>
                <a:latin typeface="微软雅黑" panose="020B0503020204020204" pitchFamily="34" charset="-122"/>
                <a:ea typeface="微软雅黑" panose="020B0503020204020204" pitchFamily="34" charset="-122"/>
              </a:rPr>
              <a:t>03</a:t>
            </a:r>
          </a:p>
        </p:txBody>
      </p:sp>
      <p:sp>
        <p:nvSpPr>
          <p:cNvPr id="17" name="任意多边形"/>
          <p:cNvSpPr/>
          <p:nvPr>
            <p:custDataLst>
              <p:tags r:id="rId13"/>
            </p:custDataLst>
          </p:nvPr>
        </p:nvSpPr>
        <p:spPr>
          <a:xfrm flipH="1">
            <a:off x="3786505" y="4286885"/>
            <a:ext cx="4618990" cy="400050"/>
          </a:xfrm>
          <a:custGeom>
            <a:avLst/>
            <a:gdLst>
              <a:gd name="connsiteX0" fmla="*/ 4387132 w 4618906"/>
              <a:gd name="connsiteY0" fmla="*/ 0 h 400051"/>
              <a:gd name="connsiteX1" fmla="*/ 1 w 4618906"/>
              <a:gd name="connsiteY1" fmla="*/ 0 h 400051"/>
              <a:gd name="connsiteX2" fmla="*/ 330968 w 4618906"/>
              <a:gd name="connsiteY2" fmla="*/ 200025 h 400051"/>
              <a:gd name="connsiteX3" fmla="*/ 0 w 4618906"/>
              <a:gd name="connsiteY3" fmla="*/ 400051 h 400051"/>
              <a:gd name="connsiteX4" fmla="*/ 4387132 w 4618906"/>
              <a:gd name="connsiteY4" fmla="*/ 400051 h 400051"/>
              <a:gd name="connsiteX5" fmla="*/ 4618906 w 4618906"/>
              <a:gd name="connsiteY5" fmla="*/ 200026 h 400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18906" h="400051">
                <a:moveTo>
                  <a:pt x="4387132" y="0"/>
                </a:moveTo>
                <a:lnTo>
                  <a:pt x="1" y="0"/>
                </a:lnTo>
                <a:lnTo>
                  <a:pt x="330968" y="200025"/>
                </a:lnTo>
                <a:lnTo>
                  <a:pt x="0" y="400051"/>
                </a:lnTo>
                <a:lnTo>
                  <a:pt x="4387132" y="400051"/>
                </a:lnTo>
                <a:lnTo>
                  <a:pt x="4618906" y="200026"/>
                </a:ln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文本框 17"/>
          <p:cNvSpPr txBox="1"/>
          <p:nvPr>
            <p:custDataLst>
              <p:tags r:id="rId14"/>
            </p:custDataLst>
          </p:nvPr>
        </p:nvSpPr>
        <p:spPr>
          <a:xfrm>
            <a:off x="4321810" y="4228465"/>
            <a:ext cx="2555875" cy="493395"/>
          </a:xfrm>
          <a:prstGeom prst="rect">
            <a:avLst/>
          </a:prstGeom>
          <a:noFill/>
        </p:spPr>
        <p:txBody>
          <a:bodyPr wrap="square" anchor="ctr">
            <a:normAutofit fontScale="77500" lnSpcReduction="10000"/>
          </a:bodyPr>
          <a:lstStyle/>
          <a:p>
            <a:pPr>
              <a:lnSpc>
                <a:spcPct val="130000"/>
              </a:lnSpc>
            </a:pPr>
            <a:r>
              <a:rPr lang="zh-CN" altLang="en-US" sz="1430" spc="150">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签名(qiān) 编辑(jí) 永葆(bǎo) 纠正(jiū)</a:t>
            </a:r>
          </a:p>
        </p:txBody>
      </p:sp>
      <p:sp>
        <p:nvSpPr>
          <p:cNvPr id="19" name="文本框 18"/>
          <p:cNvSpPr txBox="1"/>
          <p:nvPr>
            <p:custDataLst>
              <p:tags r:id="rId15"/>
            </p:custDataLst>
          </p:nvPr>
        </p:nvSpPr>
        <p:spPr>
          <a:xfrm>
            <a:off x="3957320" y="4303395"/>
            <a:ext cx="354965" cy="366395"/>
          </a:xfrm>
          <a:prstGeom prst="rect">
            <a:avLst/>
          </a:prstGeom>
          <a:noFill/>
        </p:spPr>
        <p:txBody>
          <a:bodyPr wrap="square" lIns="0" tIns="0" rIns="0" bIns="0" rtlCol="0" anchor="ctr">
            <a:normAutofit/>
          </a:bodyPr>
          <a:lstStyle/>
          <a:p>
            <a:pPr algn="ctr"/>
            <a:r>
              <a:rPr lang="en-US" altLang="zh-CN" sz="1600" spc="300">
                <a:solidFill>
                  <a:schemeClr val="lt1"/>
                </a:solidFill>
                <a:latin typeface="微软雅黑" panose="020B0503020204020204" pitchFamily="34" charset="-122"/>
                <a:ea typeface="微软雅黑" panose="020B0503020204020204" pitchFamily="34" charset="-122"/>
              </a:rPr>
              <a:t>04</a:t>
            </a:r>
          </a:p>
        </p:txBody>
      </p:sp>
      <p:sp>
        <p:nvSpPr>
          <p:cNvPr id="21" name="任意多边形"/>
          <p:cNvSpPr/>
          <p:nvPr>
            <p:custDataLst>
              <p:tags r:id="rId16"/>
            </p:custDataLst>
          </p:nvPr>
        </p:nvSpPr>
        <p:spPr>
          <a:xfrm flipH="1">
            <a:off x="3786505" y="4852035"/>
            <a:ext cx="4618990" cy="400050"/>
          </a:xfrm>
          <a:custGeom>
            <a:avLst/>
            <a:gdLst>
              <a:gd name="connsiteX0" fmla="*/ 4387132 w 4618906"/>
              <a:gd name="connsiteY0" fmla="*/ 0 h 400051"/>
              <a:gd name="connsiteX1" fmla="*/ 1 w 4618906"/>
              <a:gd name="connsiteY1" fmla="*/ 0 h 400051"/>
              <a:gd name="connsiteX2" fmla="*/ 330968 w 4618906"/>
              <a:gd name="connsiteY2" fmla="*/ 200025 h 400051"/>
              <a:gd name="connsiteX3" fmla="*/ 0 w 4618906"/>
              <a:gd name="connsiteY3" fmla="*/ 400051 h 400051"/>
              <a:gd name="connsiteX4" fmla="*/ 4387132 w 4618906"/>
              <a:gd name="connsiteY4" fmla="*/ 400051 h 400051"/>
              <a:gd name="connsiteX5" fmla="*/ 4618906 w 4618906"/>
              <a:gd name="connsiteY5" fmla="*/ 200026 h 400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18906" h="400051">
                <a:moveTo>
                  <a:pt x="4387132" y="0"/>
                </a:moveTo>
                <a:lnTo>
                  <a:pt x="1" y="0"/>
                </a:lnTo>
                <a:lnTo>
                  <a:pt x="330968" y="200025"/>
                </a:lnTo>
                <a:lnTo>
                  <a:pt x="0" y="400051"/>
                </a:lnTo>
                <a:lnTo>
                  <a:pt x="4387132" y="400051"/>
                </a:lnTo>
                <a:lnTo>
                  <a:pt x="4618906" y="200026"/>
                </a:ln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文本框 21"/>
          <p:cNvSpPr txBox="1"/>
          <p:nvPr>
            <p:custDataLst>
              <p:tags r:id="rId17"/>
            </p:custDataLst>
          </p:nvPr>
        </p:nvSpPr>
        <p:spPr>
          <a:xfrm>
            <a:off x="4321810" y="4793615"/>
            <a:ext cx="2555875" cy="493395"/>
          </a:xfrm>
          <a:prstGeom prst="rect">
            <a:avLst/>
          </a:prstGeom>
          <a:noFill/>
        </p:spPr>
        <p:txBody>
          <a:bodyPr wrap="square" anchor="ctr">
            <a:normAutofit fontScale="77500" lnSpcReduction="10000"/>
          </a:bodyPr>
          <a:lstStyle/>
          <a:p>
            <a:pPr>
              <a:lnSpc>
                <a:spcPct val="130000"/>
              </a:lnSpc>
            </a:pPr>
            <a:r>
              <a:rPr lang="zh-CN" altLang="en-US" sz="1430" spc="150">
                <a:solidFill>
                  <a:schemeClr val="dk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开辟(pì) 枷锁(jiā) 胡诌(zōu) 禁锢(ɡù)</a:t>
            </a:r>
          </a:p>
        </p:txBody>
      </p:sp>
      <p:sp>
        <p:nvSpPr>
          <p:cNvPr id="23" name="文本框 22"/>
          <p:cNvSpPr txBox="1"/>
          <p:nvPr>
            <p:custDataLst>
              <p:tags r:id="rId18"/>
            </p:custDataLst>
          </p:nvPr>
        </p:nvSpPr>
        <p:spPr>
          <a:xfrm>
            <a:off x="3957320" y="4868545"/>
            <a:ext cx="354965" cy="366395"/>
          </a:xfrm>
          <a:prstGeom prst="rect">
            <a:avLst/>
          </a:prstGeom>
          <a:noFill/>
        </p:spPr>
        <p:txBody>
          <a:bodyPr wrap="square" lIns="0" tIns="0" rIns="0" bIns="0" rtlCol="0" anchor="ctr">
            <a:normAutofit/>
          </a:bodyPr>
          <a:lstStyle/>
          <a:p>
            <a:pPr algn="ctr"/>
            <a:r>
              <a:rPr lang="en-US" altLang="zh-CN" sz="1600" spc="300">
                <a:solidFill>
                  <a:schemeClr val="dk1">
                    <a:lumMod val="75000"/>
                    <a:lumOff val="25000"/>
                  </a:schemeClr>
                </a:solidFill>
                <a:latin typeface="微软雅黑" panose="020B0503020204020204" pitchFamily="34" charset="-122"/>
                <a:ea typeface="微软雅黑" panose="020B0503020204020204" pitchFamily="34" charset="-122"/>
              </a:rPr>
              <a:t>05</a:t>
            </a:r>
          </a:p>
        </p:txBody>
      </p:sp>
      <p:sp>
        <p:nvSpPr>
          <p:cNvPr id="25" name="任意多边形"/>
          <p:cNvSpPr/>
          <p:nvPr>
            <p:custDataLst>
              <p:tags r:id="rId19"/>
            </p:custDataLst>
          </p:nvPr>
        </p:nvSpPr>
        <p:spPr>
          <a:xfrm flipH="1">
            <a:off x="3786505" y="5417185"/>
            <a:ext cx="4618990" cy="400050"/>
          </a:xfrm>
          <a:custGeom>
            <a:avLst/>
            <a:gdLst>
              <a:gd name="connsiteX0" fmla="*/ 4387132 w 4618906"/>
              <a:gd name="connsiteY0" fmla="*/ 0 h 400051"/>
              <a:gd name="connsiteX1" fmla="*/ 1 w 4618906"/>
              <a:gd name="connsiteY1" fmla="*/ 0 h 400051"/>
              <a:gd name="connsiteX2" fmla="*/ 330968 w 4618906"/>
              <a:gd name="connsiteY2" fmla="*/ 200025 h 400051"/>
              <a:gd name="connsiteX3" fmla="*/ 0 w 4618906"/>
              <a:gd name="connsiteY3" fmla="*/ 400051 h 400051"/>
              <a:gd name="connsiteX4" fmla="*/ 4387132 w 4618906"/>
              <a:gd name="connsiteY4" fmla="*/ 400051 h 400051"/>
              <a:gd name="connsiteX5" fmla="*/ 4618906 w 4618906"/>
              <a:gd name="connsiteY5" fmla="*/ 200026 h 400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18906" h="400051">
                <a:moveTo>
                  <a:pt x="4387132" y="0"/>
                </a:moveTo>
                <a:lnTo>
                  <a:pt x="1" y="0"/>
                </a:lnTo>
                <a:lnTo>
                  <a:pt x="330968" y="200025"/>
                </a:lnTo>
                <a:lnTo>
                  <a:pt x="0" y="400051"/>
                </a:lnTo>
                <a:lnTo>
                  <a:pt x="4387132" y="400051"/>
                </a:lnTo>
                <a:lnTo>
                  <a:pt x="4618906" y="200026"/>
                </a:ln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6" name="文本框 25"/>
          <p:cNvSpPr txBox="1"/>
          <p:nvPr>
            <p:custDataLst>
              <p:tags r:id="rId20"/>
            </p:custDataLst>
          </p:nvPr>
        </p:nvSpPr>
        <p:spPr>
          <a:xfrm>
            <a:off x="4321810" y="5358765"/>
            <a:ext cx="2555875" cy="493395"/>
          </a:xfrm>
          <a:prstGeom prst="rect">
            <a:avLst/>
          </a:prstGeom>
          <a:noFill/>
        </p:spPr>
        <p:txBody>
          <a:bodyPr wrap="square" anchor="ctr">
            <a:normAutofit fontScale="77500" lnSpcReduction="10000"/>
          </a:bodyPr>
          <a:lstStyle/>
          <a:p>
            <a:pPr>
              <a:lnSpc>
                <a:spcPct val="130000"/>
              </a:lnSpc>
            </a:pPr>
            <a:r>
              <a:rPr lang="zh-CN" altLang="en-US" sz="1400" spc="150">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下列词语中没有错别字的一组是 ( )</a:t>
            </a:r>
          </a:p>
        </p:txBody>
      </p:sp>
      <p:sp>
        <p:nvSpPr>
          <p:cNvPr id="27" name="文本框 26"/>
          <p:cNvSpPr txBox="1"/>
          <p:nvPr>
            <p:custDataLst>
              <p:tags r:id="rId21"/>
            </p:custDataLst>
          </p:nvPr>
        </p:nvSpPr>
        <p:spPr>
          <a:xfrm>
            <a:off x="3957320" y="5433695"/>
            <a:ext cx="354965" cy="366395"/>
          </a:xfrm>
          <a:prstGeom prst="rect">
            <a:avLst/>
          </a:prstGeom>
          <a:noFill/>
        </p:spPr>
        <p:txBody>
          <a:bodyPr wrap="square" lIns="0" tIns="0" rIns="0" bIns="0" rtlCol="0" anchor="ctr">
            <a:normAutofit/>
          </a:bodyPr>
          <a:lstStyle/>
          <a:p>
            <a:pPr algn="ctr"/>
            <a:r>
              <a:rPr lang="en-US" altLang="zh-CN" sz="1600" spc="300">
                <a:solidFill>
                  <a:schemeClr val="lt1"/>
                </a:solidFill>
                <a:latin typeface="微软雅黑" panose="020B0503020204020204" pitchFamily="34" charset="-122"/>
                <a:ea typeface="微软雅黑" panose="020B0503020204020204" pitchFamily="34" charset="-122"/>
              </a:rPr>
              <a:t>06</a:t>
            </a:r>
          </a:p>
        </p:txBody>
      </p:sp>
    </p:spTree>
    <p:custDataLst>
      <p:tags r:id="rId1"/>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Object 901"/>
          <p:cNvSpPr txBox="1"/>
          <p:nvPr>
            <p:custDataLst>
              <p:tags r:id="rId2"/>
            </p:custDataLst>
          </p:nvPr>
        </p:nvSpPr>
        <p:spPr>
          <a:xfrm>
            <a:off x="609562" y="609544"/>
            <a:ext cx="10972876" cy="752474"/>
          </a:xfrm>
          <a:prstGeom prst="rect">
            <a:avLst/>
          </a:prstGeom>
        </p:spPr>
        <p:txBody>
          <a:bodyPr vert="horz" lIns="63500" tIns="25400" rIns="63500" bIns="25400" rtlCol="0" anchor="b" anchorCtr="0">
            <a:normAutofit fontScale="97500" lnSpcReduction="10000"/>
          </a:bodyPr>
          <a:lstStyle/>
          <a:p>
            <a:pPr algn="l" fontAlgn="auto">
              <a:lnSpc>
                <a:spcPct val="100000"/>
              </a:lnSpc>
            </a:pPr>
            <a:r>
              <a:rPr lang="zh-CN" altLang="en-US" sz="4780" b="1" i="0" spc="320">
                <a:solidFill>
                  <a:schemeClr val="dk1"/>
                </a:solidFill>
                <a:uFillTx/>
                <a:latin typeface="微软雅黑" panose="020B0503020204020204" pitchFamily="34" charset="-122"/>
                <a:ea typeface="微软雅黑" panose="020B0503020204020204" pitchFamily="34" charset="-122"/>
              </a:rPr>
              <a:t>教学过程</a:t>
            </a:r>
          </a:p>
        </p:txBody>
      </p:sp>
      <p:sp>
        <p:nvSpPr>
          <p:cNvPr id="5" name="Object 902"/>
          <p:cNvSpPr txBox="1"/>
          <p:nvPr>
            <p:custDataLst>
              <p:tags r:id="rId3"/>
            </p:custDataLst>
          </p:nvPr>
        </p:nvSpPr>
        <p:spPr>
          <a:xfrm>
            <a:off x="609562" y="1387418"/>
            <a:ext cx="10972876" cy="445114"/>
          </a:xfrm>
          <a:prstGeom prst="rect">
            <a:avLst/>
          </a:prstGeom>
        </p:spPr>
        <p:txBody>
          <a:bodyPr vert="horz" lIns="63500" tIns="25400" rIns="63500" bIns="25400" rtlCol="0" anchor="t" anchorCtr="0">
            <a:normAutofit/>
          </a:bodyPr>
          <a:lstStyle/>
          <a:p>
            <a:pPr algn="l" fontAlgn="auto">
              <a:lnSpc>
                <a:spcPct val="100000"/>
              </a:lnSpc>
            </a:pPr>
            <a:r>
              <a:rPr lang="zh-CN" altLang="en-US" sz="2400" spc="80">
                <a:solidFill>
                  <a:schemeClr val="dk1"/>
                </a:solidFill>
                <a:uFillTx/>
                <a:latin typeface="微软雅黑" panose="020B0503020204020204" pitchFamily="34" charset="-122"/>
                <a:ea typeface="微软雅黑" panose="020B0503020204020204" pitchFamily="34" charset="-122"/>
              </a:rPr>
              <a:t>课后练习</a:t>
            </a:r>
          </a:p>
        </p:txBody>
      </p:sp>
      <p:sp>
        <p:nvSpPr>
          <p:cNvPr id="4129" name="Rectangle 33"/>
          <p:cNvSpPr/>
          <p:nvPr>
            <p:custDataLst>
              <p:tags r:id="rId4"/>
            </p:custDataLst>
          </p:nvPr>
        </p:nvSpPr>
        <p:spPr bwMode="auto">
          <a:xfrm>
            <a:off x="2633028" y="2633980"/>
            <a:ext cx="702310" cy="1169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720" rIns="90000" bIns="45720">
            <a:normAutofit fontScale="97500"/>
          </a:bodyPr>
          <a:lstStyle/>
          <a:p>
            <a:pPr algn="r" defTabSz="457200"/>
            <a:r>
              <a:rPr lang="en-US" altLang="en-US" sz="7000" b="1" kern="0">
                <a:solidFill>
                  <a:schemeClr val="dk1"/>
                </a:solidFill>
                <a:latin typeface="微软雅黑" panose="020B0503020204020204" pitchFamily="34" charset="-122"/>
                <a:ea typeface="微软雅黑" panose="020B0503020204020204" pitchFamily="34" charset="-122"/>
              </a:rPr>
              <a:t>1</a:t>
            </a:r>
          </a:p>
        </p:txBody>
      </p:sp>
      <p:sp>
        <p:nvSpPr>
          <p:cNvPr id="4131" name="Line 35"/>
          <p:cNvSpPr>
            <a:spLocks noChangeShapeType="1"/>
          </p:cNvSpPr>
          <p:nvPr>
            <p:custDataLst>
              <p:tags r:id="rId5"/>
            </p:custDataLst>
          </p:nvPr>
        </p:nvSpPr>
        <p:spPr bwMode="auto">
          <a:xfrm flipH="1" flipV="1">
            <a:off x="3388678" y="2917190"/>
            <a:ext cx="2526665" cy="0"/>
          </a:xfrm>
          <a:prstGeom prst="line">
            <a:avLst/>
          </a:prstGeom>
          <a:noFill/>
          <a:ln w="28575" cap="flat" cmpd="sng">
            <a:solidFill>
              <a:schemeClr val="dk1"/>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457200">
              <a:defRPr sz="3600">
                <a:solidFill>
                  <a:srgbClr val="7F7F7F"/>
                </a:solidFill>
                <a:latin typeface="Helvetica" pitchFamily="34" charset="0"/>
                <a:ea typeface="Helvetica" pitchFamily="34" charset="0"/>
                <a:cs typeface="Helvetica" pitchFamily="34" charset="0"/>
                <a:sym typeface="Helvetica" pitchFamily="34" charset="0"/>
              </a:defRPr>
            </a:lvl1pPr>
            <a:lvl2pPr defTabSz="457200">
              <a:defRPr sz="3600">
                <a:solidFill>
                  <a:srgbClr val="7F7F7F"/>
                </a:solidFill>
                <a:latin typeface="Helvetica" pitchFamily="34" charset="0"/>
                <a:ea typeface="Helvetica" pitchFamily="34" charset="0"/>
                <a:cs typeface="Helvetica" pitchFamily="34" charset="0"/>
                <a:sym typeface="Helvetica" pitchFamily="34" charset="0"/>
              </a:defRPr>
            </a:lvl2pPr>
            <a:lvl3pPr defTabSz="457200">
              <a:defRPr sz="3600">
                <a:solidFill>
                  <a:srgbClr val="7F7F7F"/>
                </a:solidFill>
                <a:latin typeface="Helvetica" pitchFamily="34" charset="0"/>
                <a:ea typeface="Helvetica" pitchFamily="34" charset="0"/>
                <a:cs typeface="Helvetica" pitchFamily="34" charset="0"/>
                <a:sym typeface="Helvetica" pitchFamily="34" charset="0"/>
              </a:defRPr>
            </a:lvl3pPr>
            <a:lvl4pPr defTabSz="457200">
              <a:defRPr sz="3600">
                <a:solidFill>
                  <a:srgbClr val="7F7F7F"/>
                </a:solidFill>
                <a:latin typeface="Helvetica" pitchFamily="34" charset="0"/>
                <a:ea typeface="Helvetica" pitchFamily="34" charset="0"/>
                <a:cs typeface="Helvetica" pitchFamily="34" charset="0"/>
                <a:sym typeface="Helvetica" pitchFamily="34" charset="0"/>
              </a:defRPr>
            </a:lvl4pPr>
            <a:lvl5pPr defTabSz="457200">
              <a:defRPr sz="3600">
                <a:solidFill>
                  <a:srgbClr val="7F7F7F"/>
                </a:solidFill>
                <a:latin typeface="Helvetica" pitchFamily="34" charset="0"/>
                <a:ea typeface="Helvetica" pitchFamily="34" charset="0"/>
                <a:cs typeface="Helvetica" pitchFamily="34" charset="0"/>
                <a:sym typeface="Helvetica" pitchFamily="34" charset="0"/>
              </a:defRPr>
            </a:lvl5pPr>
            <a:lvl6pPr marL="4572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6pPr>
            <a:lvl7pPr marL="9144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7pPr>
            <a:lvl8pPr marL="13716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8pPr>
            <a:lvl9pPr marL="18288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9pPr>
          </a:lstStyle>
          <a:p>
            <a:pPr defTabSz="228600"/>
            <a:endParaRPr lang="en-US" altLang="en-US" sz="600" kern="0">
              <a:solidFill>
                <a:srgbClr val="000000"/>
              </a:solidFill>
              <a:latin typeface="微软雅黑" panose="020B0503020204020204" pitchFamily="34" charset="-122"/>
              <a:ea typeface="微软雅黑" panose="020B0503020204020204" pitchFamily="34" charset="-122"/>
            </a:endParaRPr>
          </a:p>
        </p:txBody>
      </p:sp>
      <p:sp>
        <p:nvSpPr>
          <p:cNvPr id="4132" name="Line 36"/>
          <p:cNvSpPr>
            <a:spLocks noChangeShapeType="1"/>
          </p:cNvSpPr>
          <p:nvPr>
            <p:custDataLst>
              <p:tags r:id="rId6"/>
            </p:custDataLst>
          </p:nvPr>
        </p:nvSpPr>
        <p:spPr bwMode="auto">
          <a:xfrm flipH="1">
            <a:off x="5915343" y="2917190"/>
            <a:ext cx="0" cy="602615"/>
          </a:xfrm>
          <a:prstGeom prst="line">
            <a:avLst/>
          </a:prstGeom>
          <a:noFill/>
          <a:ln w="28575" cap="flat" cmpd="sng">
            <a:solidFill>
              <a:schemeClr val="dk1"/>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457200">
              <a:defRPr sz="3600">
                <a:solidFill>
                  <a:srgbClr val="7F7F7F"/>
                </a:solidFill>
                <a:latin typeface="Helvetica" pitchFamily="34" charset="0"/>
                <a:ea typeface="Helvetica" pitchFamily="34" charset="0"/>
                <a:cs typeface="Helvetica" pitchFamily="34" charset="0"/>
                <a:sym typeface="Helvetica" pitchFamily="34" charset="0"/>
              </a:defRPr>
            </a:lvl1pPr>
            <a:lvl2pPr defTabSz="457200">
              <a:defRPr sz="3600">
                <a:solidFill>
                  <a:srgbClr val="7F7F7F"/>
                </a:solidFill>
                <a:latin typeface="Helvetica" pitchFamily="34" charset="0"/>
                <a:ea typeface="Helvetica" pitchFamily="34" charset="0"/>
                <a:cs typeface="Helvetica" pitchFamily="34" charset="0"/>
                <a:sym typeface="Helvetica" pitchFamily="34" charset="0"/>
              </a:defRPr>
            </a:lvl2pPr>
            <a:lvl3pPr defTabSz="457200">
              <a:defRPr sz="3600">
                <a:solidFill>
                  <a:srgbClr val="7F7F7F"/>
                </a:solidFill>
                <a:latin typeface="Helvetica" pitchFamily="34" charset="0"/>
                <a:ea typeface="Helvetica" pitchFamily="34" charset="0"/>
                <a:cs typeface="Helvetica" pitchFamily="34" charset="0"/>
                <a:sym typeface="Helvetica" pitchFamily="34" charset="0"/>
              </a:defRPr>
            </a:lvl3pPr>
            <a:lvl4pPr defTabSz="457200">
              <a:defRPr sz="3600">
                <a:solidFill>
                  <a:srgbClr val="7F7F7F"/>
                </a:solidFill>
                <a:latin typeface="Helvetica" pitchFamily="34" charset="0"/>
                <a:ea typeface="Helvetica" pitchFamily="34" charset="0"/>
                <a:cs typeface="Helvetica" pitchFamily="34" charset="0"/>
                <a:sym typeface="Helvetica" pitchFamily="34" charset="0"/>
              </a:defRPr>
            </a:lvl4pPr>
            <a:lvl5pPr defTabSz="457200">
              <a:defRPr sz="3600">
                <a:solidFill>
                  <a:srgbClr val="7F7F7F"/>
                </a:solidFill>
                <a:latin typeface="Helvetica" pitchFamily="34" charset="0"/>
                <a:ea typeface="Helvetica" pitchFamily="34" charset="0"/>
                <a:cs typeface="Helvetica" pitchFamily="34" charset="0"/>
                <a:sym typeface="Helvetica" pitchFamily="34" charset="0"/>
              </a:defRPr>
            </a:lvl5pPr>
            <a:lvl6pPr marL="4572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6pPr>
            <a:lvl7pPr marL="9144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7pPr>
            <a:lvl8pPr marL="13716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8pPr>
            <a:lvl9pPr marL="18288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9pPr>
          </a:lstStyle>
          <a:p>
            <a:pPr defTabSz="228600"/>
            <a:endParaRPr lang="en-US" altLang="en-US" sz="600" kern="0">
              <a:solidFill>
                <a:srgbClr val="000000"/>
              </a:solidFill>
              <a:latin typeface="微软雅黑" panose="020B0503020204020204" pitchFamily="34" charset="-122"/>
              <a:ea typeface="微软雅黑" panose="020B0503020204020204" pitchFamily="34" charset="-122"/>
            </a:endParaRPr>
          </a:p>
        </p:txBody>
      </p:sp>
      <p:sp>
        <p:nvSpPr>
          <p:cNvPr id="4133" name="Line 37"/>
          <p:cNvSpPr>
            <a:spLocks noChangeShapeType="1"/>
          </p:cNvSpPr>
          <p:nvPr>
            <p:custDataLst>
              <p:tags r:id="rId7"/>
            </p:custDataLst>
          </p:nvPr>
        </p:nvSpPr>
        <p:spPr bwMode="auto">
          <a:xfrm flipH="1" flipV="1">
            <a:off x="3388678" y="3519805"/>
            <a:ext cx="2526665" cy="0"/>
          </a:xfrm>
          <a:prstGeom prst="line">
            <a:avLst/>
          </a:prstGeom>
          <a:noFill/>
          <a:ln w="28575" cap="flat" cmpd="sng">
            <a:solidFill>
              <a:schemeClr val="dk1"/>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457200">
              <a:defRPr sz="3600">
                <a:solidFill>
                  <a:srgbClr val="7F7F7F"/>
                </a:solidFill>
                <a:latin typeface="Helvetica" pitchFamily="34" charset="0"/>
                <a:ea typeface="Helvetica" pitchFamily="34" charset="0"/>
                <a:cs typeface="Helvetica" pitchFamily="34" charset="0"/>
                <a:sym typeface="Helvetica" pitchFamily="34" charset="0"/>
              </a:defRPr>
            </a:lvl1pPr>
            <a:lvl2pPr defTabSz="457200">
              <a:defRPr sz="3600">
                <a:solidFill>
                  <a:srgbClr val="7F7F7F"/>
                </a:solidFill>
                <a:latin typeface="Helvetica" pitchFamily="34" charset="0"/>
                <a:ea typeface="Helvetica" pitchFamily="34" charset="0"/>
                <a:cs typeface="Helvetica" pitchFamily="34" charset="0"/>
                <a:sym typeface="Helvetica" pitchFamily="34" charset="0"/>
              </a:defRPr>
            </a:lvl2pPr>
            <a:lvl3pPr defTabSz="457200">
              <a:defRPr sz="3600">
                <a:solidFill>
                  <a:srgbClr val="7F7F7F"/>
                </a:solidFill>
                <a:latin typeface="Helvetica" pitchFamily="34" charset="0"/>
                <a:ea typeface="Helvetica" pitchFamily="34" charset="0"/>
                <a:cs typeface="Helvetica" pitchFamily="34" charset="0"/>
                <a:sym typeface="Helvetica" pitchFamily="34" charset="0"/>
              </a:defRPr>
            </a:lvl3pPr>
            <a:lvl4pPr defTabSz="457200">
              <a:defRPr sz="3600">
                <a:solidFill>
                  <a:srgbClr val="7F7F7F"/>
                </a:solidFill>
                <a:latin typeface="Helvetica" pitchFamily="34" charset="0"/>
                <a:ea typeface="Helvetica" pitchFamily="34" charset="0"/>
                <a:cs typeface="Helvetica" pitchFamily="34" charset="0"/>
                <a:sym typeface="Helvetica" pitchFamily="34" charset="0"/>
              </a:defRPr>
            </a:lvl4pPr>
            <a:lvl5pPr defTabSz="457200">
              <a:defRPr sz="3600">
                <a:solidFill>
                  <a:srgbClr val="7F7F7F"/>
                </a:solidFill>
                <a:latin typeface="Helvetica" pitchFamily="34" charset="0"/>
                <a:ea typeface="Helvetica" pitchFamily="34" charset="0"/>
                <a:cs typeface="Helvetica" pitchFamily="34" charset="0"/>
                <a:sym typeface="Helvetica" pitchFamily="34" charset="0"/>
              </a:defRPr>
            </a:lvl5pPr>
            <a:lvl6pPr marL="4572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6pPr>
            <a:lvl7pPr marL="9144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7pPr>
            <a:lvl8pPr marL="13716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8pPr>
            <a:lvl9pPr marL="18288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9pPr>
          </a:lstStyle>
          <a:p>
            <a:pPr defTabSz="228600"/>
            <a:endParaRPr lang="en-US" altLang="en-US" sz="600" kern="0">
              <a:solidFill>
                <a:srgbClr val="000000"/>
              </a:solidFill>
              <a:latin typeface="微软雅黑" panose="020B0503020204020204" pitchFamily="34" charset="-122"/>
              <a:ea typeface="微软雅黑" panose="020B0503020204020204" pitchFamily="34" charset="-122"/>
            </a:endParaRPr>
          </a:p>
        </p:txBody>
      </p:sp>
      <p:sp>
        <p:nvSpPr>
          <p:cNvPr id="4134" name="Line 38"/>
          <p:cNvSpPr>
            <a:spLocks noChangeShapeType="1"/>
          </p:cNvSpPr>
          <p:nvPr>
            <p:custDataLst>
              <p:tags r:id="rId8"/>
            </p:custDataLst>
          </p:nvPr>
        </p:nvSpPr>
        <p:spPr bwMode="auto">
          <a:xfrm flipH="1">
            <a:off x="3388678" y="2917190"/>
            <a:ext cx="0" cy="300990"/>
          </a:xfrm>
          <a:prstGeom prst="line">
            <a:avLst/>
          </a:prstGeom>
          <a:noFill/>
          <a:ln w="28575" cap="flat" cmpd="sng">
            <a:solidFill>
              <a:schemeClr val="dk1"/>
            </a:solidFill>
            <a:prstDash val="solid"/>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457200">
              <a:defRPr sz="3600">
                <a:solidFill>
                  <a:srgbClr val="7F7F7F"/>
                </a:solidFill>
                <a:latin typeface="Helvetica" pitchFamily="34" charset="0"/>
                <a:ea typeface="Helvetica" pitchFamily="34" charset="0"/>
                <a:cs typeface="Helvetica" pitchFamily="34" charset="0"/>
                <a:sym typeface="Helvetica" pitchFamily="34" charset="0"/>
              </a:defRPr>
            </a:lvl1pPr>
            <a:lvl2pPr defTabSz="457200">
              <a:defRPr sz="3600">
                <a:solidFill>
                  <a:srgbClr val="7F7F7F"/>
                </a:solidFill>
                <a:latin typeface="Helvetica" pitchFamily="34" charset="0"/>
                <a:ea typeface="Helvetica" pitchFamily="34" charset="0"/>
                <a:cs typeface="Helvetica" pitchFamily="34" charset="0"/>
                <a:sym typeface="Helvetica" pitchFamily="34" charset="0"/>
              </a:defRPr>
            </a:lvl2pPr>
            <a:lvl3pPr defTabSz="457200">
              <a:defRPr sz="3600">
                <a:solidFill>
                  <a:srgbClr val="7F7F7F"/>
                </a:solidFill>
                <a:latin typeface="Helvetica" pitchFamily="34" charset="0"/>
                <a:ea typeface="Helvetica" pitchFamily="34" charset="0"/>
                <a:cs typeface="Helvetica" pitchFamily="34" charset="0"/>
                <a:sym typeface="Helvetica" pitchFamily="34" charset="0"/>
              </a:defRPr>
            </a:lvl3pPr>
            <a:lvl4pPr defTabSz="457200">
              <a:defRPr sz="3600">
                <a:solidFill>
                  <a:srgbClr val="7F7F7F"/>
                </a:solidFill>
                <a:latin typeface="Helvetica" pitchFamily="34" charset="0"/>
                <a:ea typeface="Helvetica" pitchFamily="34" charset="0"/>
                <a:cs typeface="Helvetica" pitchFamily="34" charset="0"/>
                <a:sym typeface="Helvetica" pitchFamily="34" charset="0"/>
              </a:defRPr>
            </a:lvl4pPr>
            <a:lvl5pPr defTabSz="457200">
              <a:defRPr sz="3600">
                <a:solidFill>
                  <a:srgbClr val="7F7F7F"/>
                </a:solidFill>
                <a:latin typeface="Helvetica" pitchFamily="34" charset="0"/>
                <a:ea typeface="Helvetica" pitchFamily="34" charset="0"/>
                <a:cs typeface="Helvetica" pitchFamily="34" charset="0"/>
                <a:sym typeface="Helvetica" pitchFamily="34" charset="0"/>
              </a:defRPr>
            </a:lvl5pPr>
            <a:lvl6pPr marL="4572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6pPr>
            <a:lvl7pPr marL="9144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7pPr>
            <a:lvl8pPr marL="13716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8pPr>
            <a:lvl9pPr marL="18288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9pPr>
          </a:lstStyle>
          <a:p>
            <a:pPr defTabSz="228600"/>
            <a:endParaRPr lang="en-US" altLang="en-US" sz="600" kern="0">
              <a:solidFill>
                <a:srgbClr val="000000"/>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9"/>
            </p:custDataLst>
          </p:nvPr>
        </p:nvSpPr>
        <p:spPr>
          <a:xfrm>
            <a:off x="3600133" y="2990215"/>
            <a:ext cx="2103120" cy="472440"/>
          </a:xfrm>
          <a:prstGeom prst="rect">
            <a:avLst/>
          </a:prstGeom>
          <a:noFill/>
        </p:spPr>
        <p:txBody>
          <a:bodyPr vert="horz" wrap="square" lIns="90000" tIns="46800" rIns="90000" bIns="46800" rtlCol="0" anchor="ctr" anchorCtr="0">
            <a:normAutofit fontScale="9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375"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纯萃 根据 削弱 混乱不堪</a:t>
            </a:r>
          </a:p>
        </p:txBody>
      </p:sp>
      <p:sp>
        <p:nvSpPr>
          <p:cNvPr id="4136" name="Rectangle 40"/>
          <p:cNvSpPr/>
          <p:nvPr>
            <p:custDataLst>
              <p:tags r:id="rId10"/>
            </p:custDataLst>
          </p:nvPr>
        </p:nvSpPr>
        <p:spPr bwMode="auto">
          <a:xfrm>
            <a:off x="6216968" y="2633980"/>
            <a:ext cx="703580" cy="1169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720" rIns="90000" bIns="45720">
            <a:normAutofit fontScale="97500"/>
          </a:bodyPr>
          <a:lstStyle/>
          <a:p>
            <a:pPr algn="r" defTabSz="457200"/>
            <a:r>
              <a:rPr lang="en-US" altLang="en-US" sz="7000" b="1" kern="0">
                <a:solidFill>
                  <a:schemeClr val="dk1"/>
                </a:solidFill>
                <a:latin typeface="微软雅黑" panose="020B0503020204020204" pitchFamily="34" charset="-122"/>
                <a:ea typeface="微软雅黑" panose="020B0503020204020204" pitchFamily="34" charset="-122"/>
              </a:rPr>
              <a:t>2</a:t>
            </a:r>
          </a:p>
        </p:txBody>
      </p:sp>
      <p:sp>
        <p:nvSpPr>
          <p:cNvPr id="4138" name="Line 42"/>
          <p:cNvSpPr>
            <a:spLocks noChangeShapeType="1"/>
          </p:cNvSpPr>
          <p:nvPr>
            <p:custDataLst>
              <p:tags r:id="rId11"/>
            </p:custDataLst>
          </p:nvPr>
        </p:nvSpPr>
        <p:spPr bwMode="auto">
          <a:xfrm flipH="1" flipV="1">
            <a:off x="7032308" y="2917190"/>
            <a:ext cx="2526665" cy="0"/>
          </a:xfrm>
          <a:prstGeom prst="line">
            <a:avLst/>
          </a:prstGeom>
          <a:noFill/>
          <a:ln w="28575" cap="flat" cmpd="sng">
            <a:solidFill>
              <a:schemeClr val="dk1"/>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457200">
              <a:defRPr sz="3600">
                <a:solidFill>
                  <a:srgbClr val="7F7F7F"/>
                </a:solidFill>
                <a:latin typeface="Helvetica" pitchFamily="34" charset="0"/>
                <a:ea typeface="Helvetica" pitchFamily="34" charset="0"/>
                <a:cs typeface="Helvetica" pitchFamily="34" charset="0"/>
                <a:sym typeface="Helvetica" pitchFamily="34" charset="0"/>
              </a:defRPr>
            </a:lvl1pPr>
            <a:lvl2pPr defTabSz="457200">
              <a:defRPr sz="3600">
                <a:solidFill>
                  <a:srgbClr val="7F7F7F"/>
                </a:solidFill>
                <a:latin typeface="Helvetica" pitchFamily="34" charset="0"/>
                <a:ea typeface="Helvetica" pitchFamily="34" charset="0"/>
                <a:cs typeface="Helvetica" pitchFamily="34" charset="0"/>
                <a:sym typeface="Helvetica" pitchFamily="34" charset="0"/>
              </a:defRPr>
            </a:lvl2pPr>
            <a:lvl3pPr defTabSz="457200">
              <a:defRPr sz="3600">
                <a:solidFill>
                  <a:srgbClr val="7F7F7F"/>
                </a:solidFill>
                <a:latin typeface="Helvetica" pitchFamily="34" charset="0"/>
                <a:ea typeface="Helvetica" pitchFamily="34" charset="0"/>
                <a:cs typeface="Helvetica" pitchFamily="34" charset="0"/>
                <a:sym typeface="Helvetica" pitchFamily="34" charset="0"/>
              </a:defRPr>
            </a:lvl3pPr>
            <a:lvl4pPr defTabSz="457200">
              <a:defRPr sz="3600">
                <a:solidFill>
                  <a:srgbClr val="7F7F7F"/>
                </a:solidFill>
                <a:latin typeface="Helvetica" pitchFamily="34" charset="0"/>
                <a:ea typeface="Helvetica" pitchFamily="34" charset="0"/>
                <a:cs typeface="Helvetica" pitchFamily="34" charset="0"/>
                <a:sym typeface="Helvetica" pitchFamily="34" charset="0"/>
              </a:defRPr>
            </a:lvl4pPr>
            <a:lvl5pPr defTabSz="457200">
              <a:defRPr sz="3600">
                <a:solidFill>
                  <a:srgbClr val="7F7F7F"/>
                </a:solidFill>
                <a:latin typeface="Helvetica" pitchFamily="34" charset="0"/>
                <a:ea typeface="Helvetica" pitchFamily="34" charset="0"/>
                <a:cs typeface="Helvetica" pitchFamily="34" charset="0"/>
                <a:sym typeface="Helvetica" pitchFamily="34" charset="0"/>
              </a:defRPr>
            </a:lvl5pPr>
            <a:lvl6pPr marL="4572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6pPr>
            <a:lvl7pPr marL="9144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7pPr>
            <a:lvl8pPr marL="13716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8pPr>
            <a:lvl9pPr marL="18288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9pPr>
          </a:lstStyle>
          <a:p>
            <a:pPr defTabSz="228600"/>
            <a:endParaRPr lang="en-US" altLang="en-US" sz="600" kern="0">
              <a:solidFill>
                <a:srgbClr val="000000"/>
              </a:solidFill>
              <a:latin typeface="微软雅黑" panose="020B0503020204020204" pitchFamily="34" charset="-122"/>
              <a:ea typeface="微软雅黑" panose="020B0503020204020204" pitchFamily="34" charset="-122"/>
            </a:endParaRPr>
          </a:p>
        </p:txBody>
      </p:sp>
      <p:sp>
        <p:nvSpPr>
          <p:cNvPr id="4139" name="Line 43"/>
          <p:cNvSpPr>
            <a:spLocks noChangeShapeType="1"/>
          </p:cNvSpPr>
          <p:nvPr>
            <p:custDataLst>
              <p:tags r:id="rId12"/>
            </p:custDataLst>
          </p:nvPr>
        </p:nvSpPr>
        <p:spPr bwMode="auto">
          <a:xfrm flipH="1">
            <a:off x="9558973" y="2917190"/>
            <a:ext cx="0" cy="602615"/>
          </a:xfrm>
          <a:prstGeom prst="line">
            <a:avLst/>
          </a:prstGeom>
          <a:noFill/>
          <a:ln w="28575" cap="flat" cmpd="sng">
            <a:solidFill>
              <a:schemeClr val="dk1"/>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457200">
              <a:defRPr sz="3600">
                <a:solidFill>
                  <a:srgbClr val="7F7F7F"/>
                </a:solidFill>
                <a:latin typeface="Helvetica" pitchFamily="34" charset="0"/>
                <a:ea typeface="Helvetica" pitchFamily="34" charset="0"/>
                <a:cs typeface="Helvetica" pitchFamily="34" charset="0"/>
                <a:sym typeface="Helvetica" pitchFamily="34" charset="0"/>
              </a:defRPr>
            </a:lvl1pPr>
            <a:lvl2pPr defTabSz="457200">
              <a:defRPr sz="3600">
                <a:solidFill>
                  <a:srgbClr val="7F7F7F"/>
                </a:solidFill>
                <a:latin typeface="Helvetica" pitchFamily="34" charset="0"/>
                <a:ea typeface="Helvetica" pitchFamily="34" charset="0"/>
                <a:cs typeface="Helvetica" pitchFamily="34" charset="0"/>
                <a:sym typeface="Helvetica" pitchFamily="34" charset="0"/>
              </a:defRPr>
            </a:lvl2pPr>
            <a:lvl3pPr defTabSz="457200">
              <a:defRPr sz="3600">
                <a:solidFill>
                  <a:srgbClr val="7F7F7F"/>
                </a:solidFill>
                <a:latin typeface="Helvetica" pitchFamily="34" charset="0"/>
                <a:ea typeface="Helvetica" pitchFamily="34" charset="0"/>
                <a:cs typeface="Helvetica" pitchFamily="34" charset="0"/>
                <a:sym typeface="Helvetica" pitchFamily="34" charset="0"/>
              </a:defRPr>
            </a:lvl3pPr>
            <a:lvl4pPr defTabSz="457200">
              <a:defRPr sz="3600">
                <a:solidFill>
                  <a:srgbClr val="7F7F7F"/>
                </a:solidFill>
                <a:latin typeface="Helvetica" pitchFamily="34" charset="0"/>
                <a:ea typeface="Helvetica" pitchFamily="34" charset="0"/>
                <a:cs typeface="Helvetica" pitchFamily="34" charset="0"/>
                <a:sym typeface="Helvetica" pitchFamily="34" charset="0"/>
              </a:defRPr>
            </a:lvl4pPr>
            <a:lvl5pPr defTabSz="457200">
              <a:defRPr sz="3600">
                <a:solidFill>
                  <a:srgbClr val="7F7F7F"/>
                </a:solidFill>
                <a:latin typeface="Helvetica" pitchFamily="34" charset="0"/>
                <a:ea typeface="Helvetica" pitchFamily="34" charset="0"/>
                <a:cs typeface="Helvetica" pitchFamily="34" charset="0"/>
                <a:sym typeface="Helvetica" pitchFamily="34" charset="0"/>
              </a:defRPr>
            </a:lvl5pPr>
            <a:lvl6pPr marL="4572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6pPr>
            <a:lvl7pPr marL="9144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7pPr>
            <a:lvl8pPr marL="13716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8pPr>
            <a:lvl9pPr marL="18288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9pPr>
          </a:lstStyle>
          <a:p>
            <a:pPr defTabSz="228600"/>
            <a:endParaRPr lang="en-US" altLang="en-US" sz="600" kern="0">
              <a:solidFill>
                <a:srgbClr val="000000"/>
              </a:solidFill>
              <a:latin typeface="微软雅黑" panose="020B0503020204020204" pitchFamily="34" charset="-122"/>
              <a:ea typeface="微软雅黑" panose="020B0503020204020204" pitchFamily="34" charset="-122"/>
            </a:endParaRPr>
          </a:p>
        </p:txBody>
      </p:sp>
      <p:sp>
        <p:nvSpPr>
          <p:cNvPr id="4140" name="Line 44"/>
          <p:cNvSpPr>
            <a:spLocks noChangeShapeType="1"/>
          </p:cNvSpPr>
          <p:nvPr>
            <p:custDataLst>
              <p:tags r:id="rId13"/>
            </p:custDataLst>
          </p:nvPr>
        </p:nvSpPr>
        <p:spPr bwMode="auto">
          <a:xfrm flipH="1" flipV="1">
            <a:off x="7032308" y="3519805"/>
            <a:ext cx="2526665" cy="0"/>
          </a:xfrm>
          <a:prstGeom prst="line">
            <a:avLst/>
          </a:prstGeom>
          <a:noFill/>
          <a:ln w="28575" cap="flat" cmpd="sng">
            <a:solidFill>
              <a:schemeClr val="dk1"/>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457200">
              <a:defRPr sz="3600">
                <a:solidFill>
                  <a:srgbClr val="7F7F7F"/>
                </a:solidFill>
                <a:latin typeface="Helvetica" pitchFamily="34" charset="0"/>
                <a:ea typeface="Helvetica" pitchFamily="34" charset="0"/>
                <a:cs typeface="Helvetica" pitchFamily="34" charset="0"/>
                <a:sym typeface="Helvetica" pitchFamily="34" charset="0"/>
              </a:defRPr>
            </a:lvl1pPr>
            <a:lvl2pPr defTabSz="457200">
              <a:defRPr sz="3600">
                <a:solidFill>
                  <a:srgbClr val="7F7F7F"/>
                </a:solidFill>
                <a:latin typeface="Helvetica" pitchFamily="34" charset="0"/>
                <a:ea typeface="Helvetica" pitchFamily="34" charset="0"/>
                <a:cs typeface="Helvetica" pitchFamily="34" charset="0"/>
                <a:sym typeface="Helvetica" pitchFamily="34" charset="0"/>
              </a:defRPr>
            </a:lvl2pPr>
            <a:lvl3pPr defTabSz="457200">
              <a:defRPr sz="3600">
                <a:solidFill>
                  <a:srgbClr val="7F7F7F"/>
                </a:solidFill>
                <a:latin typeface="Helvetica" pitchFamily="34" charset="0"/>
                <a:ea typeface="Helvetica" pitchFamily="34" charset="0"/>
                <a:cs typeface="Helvetica" pitchFamily="34" charset="0"/>
                <a:sym typeface="Helvetica" pitchFamily="34" charset="0"/>
              </a:defRPr>
            </a:lvl3pPr>
            <a:lvl4pPr defTabSz="457200">
              <a:defRPr sz="3600">
                <a:solidFill>
                  <a:srgbClr val="7F7F7F"/>
                </a:solidFill>
                <a:latin typeface="Helvetica" pitchFamily="34" charset="0"/>
                <a:ea typeface="Helvetica" pitchFamily="34" charset="0"/>
                <a:cs typeface="Helvetica" pitchFamily="34" charset="0"/>
                <a:sym typeface="Helvetica" pitchFamily="34" charset="0"/>
              </a:defRPr>
            </a:lvl4pPr>
            <a:lvl5pPr defTabSz="457200">
              <a:defRPr sz="3600">
                <a:solidFill>
                  <a:srgbClr val="7F7F7F"/>
                </a:solidFill>
                <a:latin typeface="Helvetica" pitchFamily="34" charset="0"/>
                <a:ea typeface="Helvetica" pitchFamily="34" charset="0"/>
                <a:cs typeface="Helvetica" pitchFamily="34" charset="0"/>
                <a:sym typeface="Helvetica" pitchFamily="34" charset="0"/>
              </a:defRPr>
            </a:lvl5pPr>
            <a:lvl6pPr marL="4572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6pPr>
            <a:lvl7pPr marL="9144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7pPr>
            <a:lvl8pPr marL="13716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8pPr>
            <a:lvl9pPr marL="18288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9pPr>
          </a:lstStyle>
          <a:p>
            <a:pPr defTabSz="228600"/>
            <a:endParaRPr lang="en-US" altLang="en-US" sz="600" kern="0">
              <a:solidFill>
                <a:srgbClr val="000000"/>
              </a:solidFill>
              <a:latin typeface="微软雅黑" panose="020B0503020204020204" pitchFamily="34" charset="-122"/>
              <a:ea typeface="微软雅黑" panose="020B0503020204020204" pitchFamily="34" charset="-122"/>
            </a:endParaRPr>
          </a:p>
        </p:txBody>
      </p:sp>
      <p:sp>
        <p:nvSpPr>
          <p:cNvPr id="4141" name="Line 45"/>
          <p:cNvSpPr>
            <a:spLocks noChangeShapeType="1"/>
          </p:cNvSpPr>
          <p:nvPr>
            <p:custDataLst>
              <p:tags r:id="rId14"/>
            </p:custDataLst>
          </p:nvPr>
        </p:nvSpPr>
        <p:spPr bwMode="auto">
          <a:xfrm flipH="1">
            <a:off x="7032308" y="2917190"/>
            <a:ext cx="0" cy="300990"/>
          </a:xfrm>
          <a:prstGeom prst="line">
            <a:avLst/>
          </a:prstGeom>
          <a:noFill/>
          <a:ln w="28575" cap="flat" cmpd="sng">
            <a:solidFill>
              <a:schemeClr val="dk1"/>
            </a:solidFill>
            <a:prstDash val="solid"/>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457200">
              <a:defRPr sz="3600">
                <a:solidFill>
                  <a:srgbClr val="7F7F7F"/>
                </a:solidFill>
                <a:latin typeface="Helvetica" pitchFamily="34" charset="0"/>
                <a:ea typeface="Helvetica" pitchFamily="34" charset="0"/>
                <a:cs typeface="Helvetica" pitchFamily="34" charset="0"/>
                <a:sym typeface="Helvetica" pitchFamily="34" charset="0"/>
              </a:defRPr>
            </a:lvl1pPr>
            <a:lvl2pPr defTabSz="457200">
              <a:defRPr sz="3600">
                <a:solidFill>
                  <a:srgbClr val="7F7F7F"/>
                </a:solidFill>
                <a:latin typeface="Helvetica" pitchFamily="34" charset="0"/>
                <a:ea typeface="Helvetica" pitchFamily="34" charset="0"/>
                <a:cs typeface="Helvetica" pitchFamily="34" charset="0"/>
                <a:sym typeface="Helvetica" pitchFamily="34" charset="0"/>
              </a:defRPr>
            </a:lvl2pPr>
            <a:lvl3pPr defTabSz="457200">
              <a:defRPr sz="3600">
                <a:solidFill>
                  <a:srgbClr val="7F7F7F"/>
                </a:solidFill>
                <a:latin typeface="Helvetica" pitchFamily="34" charset="0"/>
                <a:ea typeface="Helvetica" pitchFamily="34" charset="0"/>
                <a:cs typeface="Helvetica" pitchFamily="34" charset="0"/>
                <a:sym typeface="Helvetica" pitchFamily="34" charset="0"/>
              </a:defRPr>
            </a:lvl3pPr>
            <a:lvl4pPr defTabSz="457200">
              <a:defRPr sz="3600">
                <a:solidFill>
                  <a:srgbClr val="7F7F7F"/>
                </a:solidFill>
                <a:latin typeface="Helvetica" pitchFamily="34" charset="0"/>
                <a:ea typeface="Helvetica" pitchFamily="34" charset="0"/>
                <a:cs typeface="Helvetica" pitchFamily="34" charset="0"/>
                <a:sym typeface="Helvetica" pitchFamily="34" charset="0"/>
              </a:defRPr>
            </a:lvl4pPr>
            <a:lvl5pPr defTabSz="457200">
              <a:defRPr sz="3600">
                <a:solidFill>
                  <a:srgbClr val="7F7F7F"/>
                </a:solidFill>
                <a:latin typeface="Helvetica" pitchFamily="34" charset="0"/>
                <a:ea typeface="Helvetica" pitchFamily="34" charset="0"/>
                <a:cs typeface="Helvetica" pitchFamily="34" charset="0"/>
                <a:sym typeface="Helvetica" pitchFamily="34" charset="0"/>
              </a:defRPr>
            </a:lvl5pPr>
            <a:lvl6pPr marL="4572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6pPr>
            <a:lvl7pPr marL="9144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7pPr>
            <a:lvl8pPr marL="13716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8pPr>
            <a:lvl9pPr marL="18288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9pPr>
          </a:lstStyle>
          <a:p>
            <a:pPr defTabSz="228600"/>
            <a:endParaRPr lang="en-US" altLang="en-US" sz="600" kern="0">
              <a:solidFill>
                <a:srgbClr val="000000"/>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15"/>
            </p:custDataLst>
          </p:nvPr>
        </p:nvSpPr>
        <p:spPr>
          <a:xfrm>
            <a:off x="7243763" y="2990215"/>
            <a:ext cx="2103120" cy="472440"/>
          </a:xfrm>
          <a:prstGeom prst="rect">
            <a:avLst/>
          </a:prstGeom>
          <a:noFill/>
        </p:spPr>
        <p:txBody>
          <a:bodyPr vert="horz" wrap="square" lIns="90000" tIns="46800" rIns="90000" bIns="46800" rtlCol="0" anchor="ctr" anchorCtr="0">
            <a:normAutofit fontScale="9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375"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衡量 榜样 祥细 拨乱反正</a:t>
            </a:r>
          </a:p>
        </p:txBody>
      </p:sp>
      <p:sp>
        <p:nvSpPr>
          <p:cNvPr id="4108" name="Rectangle 12"/>
          <p:cNvSpPr/>
          <p:nvPr>
            <p:custDataLst>
              <p:tags r:id="rId16"/>
            </p:custDataLst>
          </p:nvPr>
        </p:nvSpPr>
        <p:spPr bwMode="auto">
          <a:xfrm>
            <a:off x="2633028" y="4582160"/>
            <a:ext cx="713105" cy="1169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720" rIns="90000" bIns="45720">
            <a:normAutofit fontScale="97500"/>
          </a:bodyPr>
          <a:lstStyle/>
          <a:p>
            <a:pPr algn="r" defTabSz="457200"/>
            <a:r>
              <a:rPr lang="en-US" altLang="en-US" sz="7000" b="1" kern="0">
                <a:solidFill>
                  <a:schemeClr val="dk1"/>
                </a:solidFill>
                <a:latin typeface="微软雅黑" panose="020B0503020204020204" pitchFamily="34" charset="-122"/>
                <a:ea typeface="微软雅黑" panose="020B0503020204020204" pitchFamily="34" charset="-122"/>
              </a:rPr>
              <a:t>3</a:t>
            </a:r>
          </a:p>
        </p:txBody>
      </p:sp>
      <p:sp>
        <p:nvSpPr>
          <p:cNvPr id="4110" name="Line 14"/>
          <p:cNvSpPr>
            <a:spLocks noChangeShapeType="1"/>
          </p:cNvSpPr>
          <p:nvPr>
            <p:custDataLst>
              <p:tags r:id="rId17"/>
            </p:custDataLst>
          </p:nvPr>
        </p:nvSpPr>
        <p:spPr bwMode="auto">
          <a:xfrm flipH="1" flipV="1">
            <a:off x="3394393" y="4866640"/>
            <a:ext cx="2526665" cy="0"/>
          </a:xfrm>
          <a:prstGeom prst="line">
            <a:avLst/>
          </a:prstGeom>
          <a:noFill/>
          <a:ln w="28575" cap="flat" cmpd="sng">
            <a:solidFill>
              <a:schemeClr val="dk1"/>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457200">
              <a:defRPr sz="3600">
                <a:solidFill>
                  <a:srgbClr val="7F7F7F"/>
                </a:solidFill>
                <a:latin typeface="Helvetica" pitchFamily="34" charset="0"/>
                <a:ea typeface="Helvetica" pitchFamily="34" charset="0"/>
                <a:cs typeface="Helvetica" pitchFamily="34" charset="0"/>
                <a:sym typeface="Helvetica" pitchFamily="34" charset="0"/>
              </a:defRPr>
            </a:lvl1pPr>
            <a:lvl2pPr defTabSz="457200">
              <a:defRPr sz="3600">
                <a:solidFill>
                  <a:srgbClr val="7F7F7F"/>
                </a:solidFill>
                <a:latin typeface="Helvetica" pitchFamily="34" charset="0"/>
                <a:ea typeface="Helvetica" pitchFamily="34" charset="0"/>
                <a:cs typeface="Helvetica" pitchFamily="34" charset="0"/>
                <a:sym typeface="Helvetica" pitchFamily="34" charset="0"/>
              </a:defRPr>
            </a:lvl2pPr>
            <a:lvl3pPr defTabSz="457200">
              <a:defRPr sz="3600">
                <a:solidFill>
                  <a:srgbClr val="7F7F7F"/>
                </a:solidFill>
                <a:latin typeface="Helvetica" pitchFamily="34" charset="0"/>
                <a:ea typeface="Helvetica" pitchFamily="34" charset="0"/>
                <a:cs typeface="Helvetica" pitchFamily="34" charset="0"/>
                <a:sym typeface="Helvetica" pitchFamily="34" charset="0"/>
              </a:defRPr>
            </a:lvl3pPr>
            <a:lvl4pPr defTabSz="457200">
              <a:defRPr sz="3600">
                <a:solidFill>
                  <a:srgbClr val="7F7F7F"/>
                </a:solidFill>
                <a:latin typeface="Helvetica" pitchFamily="34" charset="0"/>
                <a:ea typeface="Helvetica" pitchFamily="34" charset="0"/>
                <a:cs typeface="Helvetica" pitchFamily="34" charset="0"/>
                <a:sym typeface="Helvetica" pitchFamily="34" charset="0"/>
              </a:defRPr>
            </a:lvl4pPr>
            <a:lvl5pPr defTabSz="457200">
              <a:defRPr sz="3600">
                <a:solidFill>
                  <a:srgbClr val="7F7F7F"/>
                </a:solidFill>
                <a:latin typeface="Helvetica" pitchFamily="34" charset="0"/>
                <a:ea typeface="Helvetica" pitchFamily="34" charset="0"/>
                <a:cs typeface="Helvetica" pitchFamily="34" charset="0"/>
                <a:sym typeface="Helvetica" pitchFamily="34" charset="0"/>
              </a:defRPr>
            </a:lvl5pPr>
            <a:lvl6pPr marL="4572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6pPr>
            <a:lvl7pPr marL="9144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7pPr>
            <a:lvl8pPr marL="13716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8pPr>
            <a:lvl9pPr marL="18288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9pPr>
          </a:lstStyle>
          <a:p>
            <a:pPr defTabSz="228600"/>
            <a:endParaRPr lang="en-US" altLang="en-US" sz="600" kern="0">
              <a:solidFill>
                <a:srgbClr val="000000"/>
              </a:solidFill>
              <a:latin typeface="微软雅黑" panose="020B0503020204020204" pitchFamily="34" charset="-122"/>
              <a:ea typeface="微软雅黑" panose="020B0503020204020204" pitchFamily="34" charset="-122"/>
            </a:endParaRPr>
          </a:p>
        </p:txBody>
      </p:sp>
      <p:sp>
        <p:nvSpPr>
          <p:cNvPr id="4111" name="Line 15"/>
          <p:cNvSpPr>
            <a:spLocks noChangeShapeType="1"/>
          </p:cNvSpPr>
          <p:nvPr>
            <p:custDataLst>
              <p:tags r:id="rId18"/>
            </p:custDataLst>
          </p:nvPr>
        </p:nvSpPr>
        <p:spPr bwMode="auto">
          <a:xfrm flipH="1">
            <a:off x="5921058" y="4866640"/>
            <a:ext cx="0" cy="601980"/>
          </a:xfrm>
          <a:prstGeom prst="line">
            <a:avLst/>
          </a:prstGeom>
          <a:noFill/>
          <a:ln w="28575" cap="flat" cmpd="sng">
            <a:solidFill>
              <a:schemeClr val="dk1"/>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457200">
              <a:defRPr sz="3600">
                <a:solidFill>
                  <a:srgbClr val="7F7F7F"/>
                </a:solidFill>
                <a:latin typeface="Helvetica" pitchFamily="34" charset="0"/>
                <a:ea typeface="Helvetica" pitchFamily="34" charset="0"/>
                <a:cs typeface="Helvetica" pitchFamily="34" charset="0"/>
                <a:sym typeface="Helvetica" pitchFamily="34" charset="0"/>
              </a:defRPr>
            </a:lvl1pPr>
            <a:lvl2pPr defTabSz="457200">
              <a:defRPr sz="3600">
                <a:solidFill>
                  <a:srgbClr val="7F7F7F"/>
                </a:solidFill>
                <a:latin typeface="Helvetica" pitchFamily="34" charset="0"/>
                <a:ea typeface="Helvetica" pitchFamily="34" charset="0"/>
                <a:cs typeface="Helvetica" pitchFamily="34" charset="0"/>
                <a:sym typeface="Helvetica" pitchFamily="34" charset="0"/>
              </a:defRPr>
            </a:lvl2pPr>
            <a:lvl3pPr defTabSz="457200">
              <a:defRPr sz="3600">
                <a:solidFill>
                  <a:srgbClr val="7F7F7F"/>
                </a:solidFill>
                <a:latin typeface="Helvetica" pitchFamily="34" charset="0"/>
                <a:ea typeface="Helvetica" pitchFamily="34" charset="0"/>
                <a:cs typeface="Helvetica" pitchFamily="34" charset="0"/>
                <a:sym typeface="Helvetica" pitchFamily="34" charset="0"/>
              </a:defRPr>
            </a:lvl3pPr>
            <a:lvl4pPr defTabSz="457200">
              <a:defRPr sz="3600">
                <a:solidFill>
                  <a:srgbClr val="7F7F7F"/>
                </a:solidFill>
                <a:latin typeface="Helvetica" pitchFamily="34" charset="0"/>
                <a:ea typeface="Helvetica" pitchFamily="34" charset="0"/>
                <a:cs typeface="Helvetica" pitchFamily="34" charset="0"/>
                <a:sym typeface="Helvetica" pitchFamily="34" charset="0"/>
              </a:defRPr>
            </a:lvl4pPr>
            <a:lvl5pPr defTabSz="457200">
              <a:defRPr sz="3600">
                <a:solidFill>
                  <a:srgbClr val="7F7F7F"/>
                </a:solidFill>
                <a:latin typeface="Helvetica" pitchFamily="34" charset="0"/>
                <a:ea typeface="Helvetica" pitchFamily="34" charset="0"/>
                <a:cs typeface="Helvetica" pitchFamily="34" charset="0"/>
                <a:sym typeface="Helvetica" pitchFamily="34" charset="0"/>
              </a:defRPr>
            </a:lvl5pPr>
            <a:lvl6pPr marL="4572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6pPr>
            <a:lvl7pPr marL="9144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7pPr>
            <a:lvl8pPr marL="13716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8pPr>
            <a:lvl9pPr marL="18288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9pPr>
          </a:lstStyle>
          <a:p>
            <a:pPr defTabSz="228600"/>
            <a:endParaRPr lang="en-US" altLang="en-US" sz="600" kern="0">
              <a:solidFill>
                <a:srgbClr val="000000"/>
              </a:solidFill>
              <a:latin typeface="微软雅黑" panose="020B0503020204020204" pitchFamily="34" charset="-122"/>
              <a:ea typeface="微软雅黑" panose="020B0503020204020204" pitchFamily="34" charset="-122"/>
            </a:endParaRPr>
          </a:p>
        </p:txBody>
      </p:sp>
      <p:sp>
        <p:nvSpPr>
          <p:cNvPr id="4112" name="Line 16"/>
          <p:cNvSpPr>
            <a:spLocks noChangeShapeType="1"/>
          </p:cNvSpPr>
          <p:nvPr>
            <p:custDataLst>
              <p:tags r:id="rId19"/>
            </p:custDataLst>
          </p:nvPr>
        </p:nvSpPr>
        <p:spPr bwMode="auto">
          <a:xfrm flipH="1" flipV="1">
            <a:off x="3394393" y="5468620"/>
            <a:ext cx="2526665" cy="0"/>
          </a:xfrm>
          <a:prstGeom prst="line">
            <a:avLst/>
          </a:prstGeom>
          <a:noFill/>
          <a:ln w="28575" cap="flat" cmpd="sng">
            <a:solidFill>
              <a:schemeClr val="dk1"/>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457200">
              <a:defRPr sz="3600">
                <a:solidFill>
                  <a:srgbClr val="7F7F7F"/>
                </a:solidFill>
                <a:latin typeface="Helvetica" pitchFamily="34" charset="0"/>
                <a:ea typeface="Helvetica" pitchFamily="34" charset="0"/>
                <a:cs typeface="Helvetica" pitchFamily="34" charset="0"/>
                <a:sym typeface="Helvetica" pitchFamily="34" charset="0"/>
              </a:defRPr>
            </a:lvl1pPr>
            <a:lvl2pPr defTabSz="457200">
              <a:defRPr sz="3600">
                <a:solidFill>
                  <a:srgbClr val="7F7F7F"/>
                </a:solidFill>
                <a:latin typeface="Helvetica" pitchFamily="34" charset="0"/>
                <a:ea typeface="Helvetica" pitchFamily="34" charset="0"/>
                <a:cs typeface="Helvetica" pitchFamily="34" charset="0"/>
                <a:sym typeface="Helvetica" pitchFamily="34" charset="0"/>
              </a:defRPr>
            </a:lvl2pPr>
            <a:lvl3pPr defTabSz="457200">
              <a:defRPr sz="3600">
                <a:solidFill>
                  <a:srgbClr val="7F7F7F"/>
                </a:solidFill>
                <a:latin typeface="Helvetica" pitchFamily="34" charset="0"/>
                <a:ea typeface="Helvetica" pitchFamily="34" charset="0"/>
                <a:cs typeface="Helvetica" pitchFamily="34" charset="0"/>
                <a:sym typeface="Helvetica" pitchFamily="34" charset="0"/>
              </a:defRPr>
            </a:lvl3pPr>
            <a:lvl4pPr defTabSz="457200">
              <a:defRPr sz="3600">
                <a:solidFill>
                  <a:srgbClr val="7F7F7F"/>
                </a:solidFill>
                <a:latin typeface="Helvetica" pitchFamily="34" charset="0"/>
                <a:ea typeface="Helvetica" pitchFamily="34" charset="0"/>
                <a:cs typeface="Helvetica" pitchFamily="34" charset="0"/>
                <a:sym typeface="Helvetica" pitchFamily="34" charset="0"/>
              </a:defRPr>
            </a:lvl4pPr>
            <a:lvl5pPr defTabSz="457200">
              <a:defRPr sz="3600">
                <a:solidFill>
                  <a:srgbClr val="7F7F7F"/>
                </a:solidFill>
                <a:latin typeface="Helvetica" pitchFamily="34" charset="0"/>
                <a:ea typeface="Helvetica" pitchFamily="34" charset="0"/>
                <a:cs typeface="Helvetica" pitchFamily="34" charset="0"/>
                <a:sym typeface="Helvetica" pitchFamily="34" charset="0"/>
              </a:defRPr>
            </a:lvl5pPr>
            <a:lvl6pPr marL="4572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6pPr>
            <a:lvl7pPr marL="9144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7pPr>
            <a:lvl8pPr marL="13716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8pPr>
            <a:lvl9pPr marL="18288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9pPr>
          </a:lstStyle>
          <a:p>
            <a:pPr defTabSz="228600"/>
            <a:endParaRPr lang="en-US" altLang="en-US" sz="600" kern="0">
              <a:solidFill>
                <a:srgbClr val="000000"/>
              </a:solidFill>
              <a:latin typeface="微软雅黑" panose="020B0503020204020204" pitchFamily="34" charset="-122"/>
              <a:ea typeface="微软雅黑" panose="020B0503020204020204" pitchFamily="34" charset="-122"/>
            </a:endParaRPr>
          </a:p>
        </p:txBody>
      </p:sp>
      <p:sp>
        <p:nvSpPr>
          <p:cNvPr id="4113" name="Line 17"/>
          <p:cNvSpPr>
            <a:spLocks noChangeShapeType="1"/>
          </p:cNvSpPr>
          <p:nvPr>
            <p:custDataLst>
              <p:tags r:id="rId20"/>
            </p:custDataLst>
          </p:nvPr>
        </p:nvSpPr>
        <p:spPr bwMode="auto">
          <a:xfrm flipH="1">
            <a:off x="3394393" y="4866640"/>
            <a:ext cx="0" cy="300990"/>
          </a:xfrm>
          <a:prstGeom prst="line">
            <a:avLst/>
          </a:prstGeom>
          <a:noFill/>
          <a:ln w="28575" cap="flat" cmpd="sng">
            <a:solidFill>
              <a:schemeClr val="dk1"/>
            </a:solidFill>
            <a:prstDash val="solid"/>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457200">
              <a:defRPr sz="3600">
                <a:solidFill>
                  <a:srgbClr val="7F7F7F"/>
                </a:solidFill>
                <a:latin typeface="Helvetica" pitchFamily="34" charset="0"/>
                <a:ea typeface="Helvetica" pitchFamily="34" charset="0"/>
                <a:cs typeface="Helvetica" pitchFamily="34" charset="0"/>
                <a:sym typeface="Helvetica" pitchFamily="34" charset="0"/>
              </a:defRPr>
            </a:lvl1pPr>
            <a:lvl2pPr defTabSz="457200">
              <a:defRPr sz="3600">
                <a:solidFill>
                  <a:srgbClr val="7F7F7F"/>
                </a:solidFill>
                <a:latin typeface="Helvetica" pitchFamily="34" charset="0"/>
                <a:ea typeface="Helvetica" pitchFamily="34" charset="0"/>
                <a:cs typeface="Helvetica" pitchFamily="34" charset="0"/>
                <a:sym typeface="Helvetica" pitchFamily="34" charset="0"/>
              </a:defRPr>
            </a:lvl2pPr>
            <a:lvl3pPr defTabSz="457200">
              <a:defRPr sz="3600">
                <a:solidFill>
                  <a:srgbClr val="7F7F7F"/>
                </a:solidFill>
                <a:latin typeface="Helvetica" pitchFamily="34" charset="0"/>
                <a:ea typeface="Helvetica" pitchFamily="34" charset="0"/>
                <a:cs typeface="Helvetica" pitchFamily="34" charset="0"/>
                <a:sym typeface="Helvetica" pitchFamily="34" charset="0"/>
              </a:defRPr>
            </a:lvl3pPr>
            <a:lvl4pPr defTabSz="457200">
              <a:defRPr sz="3600">
                <a:solidFill>
                  <a:srgbClr val="7F7F7F"/>
                </a:solidFill>
                <a:latin typeface="Helvetica" pitchFamily="34" charset="0"/>
                <a:ea typeface="Helvetica" pitchFamily="34" charset="0"/>
                <a:cs typeface="Helvetica" pitchFamily="34" charset="0"/>
                <a:sym typeface="Helvetica" pitchFamily="34" charset="0"/>
              </a:defRPr>
            </a:lvl4pPr>
            <a:lvl5pPr defTabSz="457200">
              <a:defRPr sz="3600">
                <a:solidFill>
                  <a:srgbClr val="7F7F7F"/>
                </a:solidFill>
                <a:latin typeface="Helvetica" pitchFamily="34" charset="0"/>
                <a:ea typeface="Helvetica" pitchFamily="34" charset="0"/>
                <a:cs typeface="Helvetica" pitchFamily="34" charset="0"/>
                <a:sym typeface="Helvetica" pitchFamily="34" charset="0"/>
              </a:defRPr>
            </a:lvl5pPr>
            <a:lvl6pPr marL="4572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6pPr>
            <a:lvl7pPr marL="9144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7pPr>
            <a:lvl8pPr marL="13716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8pPr>
            <a:lvl9pPr marL="18288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9pPr>
          </a:lstStyle>
          <a:p>
            <a:pPr defTabSz="228600"/>
            <a:endParaRPr lang="en-US" altLang="en-US" sz="600" kern="0">
              <a:solidFill>
                <a:srgbClr val="000000"/>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21"/>
            </p:custDataLst>
          </p:nvPr>
        </p:nvSpPr>
        <p:spPr>
          <a:xfrm>
            <a:off x="3605848" y="4939030"/>
            <a:ext cx="2103120" cy="472440"/>
          </a:xfrm>
          <a:prstGeom prst="rect">
            <a:avLst/>
          </a:prstGeom>
          <a:noFill/>
        </p:spPr>
        <p:txBody>
          <a:bodyPr vert="horz" wrap="square" lIns="90000" tIns="46800" rIns="90000" bIns="46800" rtlCol="0" anchor="ctr" anchorCtr="0">
            <a:normAutofit fontScale="9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375"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纲领 预料 局限 五花八门</a:t>
            </a:r>
          </a:p>
        </p:txBody>
      </p:sp>
      <p:sp>
        <p:nvSpPr>
          <p:cNvPr id="4115" name="Rectangle 19"/>
          <p:cNvSpPr/>
          <p:nvPr>
            <p:custDataLst>
              <p:tags r:id="rId22"/>
            </p:custDataLst>
          </p:nvPr>
        </p:nvSpPr>
        <p:spPr bwMode="auto">
          <a:xfrm>
            <a:off x="6216968" y="4582160"/>
            <a:ext cx="703580" cy="1169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720" rIns="90000" bIns="45720">
            <a:normAutofit fontScale="97500"/>
          </a:bodyPr>
          <a:lstStyle/>
          <a:p>
            <a:pPr algn="r" defTabSz="457200"/>
            <a:r>
              <a:rPr lang="en-US" altLang="en-US" sz="7000" b="1" kern="0">
                <a:solidFill>
                  <a:schemeClr val="dk1"/>
                </a:solidFill>
                <a:latin typeface="微软雅黑" panose="020B0503020204020204" pitchFamily="34" charset="-122"/>
                <a:ea typeface="微软雅黑" panose="020B0503020204020204" pitchFamily="34" charset="-122"/>
              </a:rPr>
              <a:t>4</a:t>
            </a:r>
          </a:p>
        </p:txBody>
      </p:sp>
      <p:sp>
        <p:nvSpPr>
          <p:cNvPr id="4117" name="Line 21"/>
          <p:cNvSpPr>
            <a:spLocks noChangeShapeType="1"/>
          </p:cNvSpPr>
          <p:nvPr>
            <p:custDataLst>
              <p:tags r:id="rId23"/>
            </p:custDataLst>
          </p:nvPr>
        </p:nvSpPr>
        <p:spPr bwMode="auto">
          <a:xfrm flipH="1" flipV="1">
            <a:off x="7032308" y="4866640"/>
            <a:ext cx="2526665" cy="0"/>
          </a:xfrm>
          <a:prstGeom prst="line">
            <a:avLst/>
          </a:prstGeom>
          <a:noFill/>
          <a:ln w="28575" cap="flat" cmpd="sng">
            <a:solidFill>
              <a:schemeClr val="dk1"/>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457200">
              <a:defRPr sz="3600">
                <a:solidFill>
                  <a:srgbClr val="7F7F7F"/>
                </a:solidFill>
                <a:latin typeface="Helvetica" pitchFamily="34" charset="0"/>
                <a:ea typeface="Helvetica" pitchFamily="34" charset="0"/>
                <a:cs typeface="Helvetica" pitchFamily="34" charset="0"/>
                <a:sym typeface="Helvetica" pitchFamily="34" charset="0"/>
              </a:defRPr>
            </a:lvl1pPr>
            <a:lvl2pPr defTabSz="457200">
              <a:defRPr sz="3600">
                <a:solidFill>
                  <a:srgbClr val="7F7F7F"/>
                </a:solidFill>
                <a:latin typeface="Helvetica" pitchFamily="34" charset="0"/>
                <a:ea typeface="Helvetica" pitchFamily="34" charset="0"/>
                <a:cs typeface="Helvetica" pitchFamily="34" charset="0"/>
                <a:sym typeface="Helvetica" pitchFamily="34" charset="0"/>
              </a:defRPr>
            </a:lvl2pPr>
            <a:lvl3pPr defTabSz="457200">
              <a:defRPr sz="3600">
                <a:solidFill>
                  <a:srgbClr val="7F7F7F"/>
                </a:solidFill>
                <a:latin typeface="Helvetica" pitchFamily="34" charset="0"/>
                <a:ea typeface="Helvetica" pitchFamily="34" charset="0"/>
                <a:cs typeface="Helvetica" pitchFamily="34" charset="0"/>
                <a:sym typeface="Helvetica" pitchFamily="34" charset="0"/>
              </a:defRPr>
            </a:lvl3pPr>
            <a:lvl4pPr defTabSz="457200">
              <a:defRPr sz="3600">
                <a:solidFill>
                  <a:srgbClr val="7F7F7F"/>
                </a:solidFill>
                <a:latin typeface="Helvetica" pitchFamily="34" charset="0"/>
                <a:ea typeface="Helvetica" pitchFamily="34" charset="0"/>
                <a:cs typeface="Helvetica" pitchFamily="34" charset="0"/>
                <a:sym typeface="Helvetica" pitchFamily="34" charset="0"/>
              </a:defRPr>
            </a:lvl4pPr>
            <a:lvl5pPr defTabSz="457200">
              <a:defRPr sz="3600">
                <a:solidFill>
                  <a:srgbClr val="7F7F7F"/>
                </a:solidFill>
                <a:latin typeface="Helvetica" pitchFamily="34" charset="0"/>
                <a:ea typeface="Helvetica" pitchFamily="34" charset="0"/>
                <a:cs typeface="Helvetica" pitchFamily="34" charset="0"/>
                <a:sym typeface="Helvetica" pitchFamily="34" charset="0"/>
              </a:defRPr>
            </a:lvl5pPr>
            <a:lvl6pPr marL="4572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6pPr>
            <a:lvl7pPr marL="9144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7pPr>
            <a:lvl8pPr marL="13716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8pPr>
            <a:lvl9pPr marL="18288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9pPr>
          </a:lstStyle>
          <a:p>
            <a:pPr defTabSz="228600"/>
            <a:endParaRPr lang="en-US" altLang="en-US" sz="600" kern="0">
              <a:solidFill>
                <a:srgbClr val="000000"/>
              </a:solidFill>
              <a:latin typeface="微软雅黑" panose="020B0503020204020204" pitchFamily="34" charset="-122"/>
              <a:ea typeface="微软雅黑" panose="020B0503020204020204" pitchFamily="34" charset="-122"/>
            </a:endParaRPr>
          </a:p>
        </p:txBody>
      </p:sp>
      <p:sp>
        <p:nvSpPr>
          <p:cNvPr id="4118" name="Line 22"/>
          <p:cNvSpPr>
            <a:spLocks noChangeShapeType="1"/>
          </p:cNvSpPr>
          <p:nvPr>
            <p:custDataLst>
              <p:tags r:id="rId24"/>
            </p:custDataLst>
          </p:nvPr>
        </p:nvSpPr>
        <p:spPr bwMode="auto">
          <a:xfrm flipH="1">
            <a:off x="9558973" y="4866640"/>
            <a:ext cx="0" cy="601980"/>
          </a:xfrm>
          <a:prstGeom prst="line">
            <a:avLst/>
          </a:prstGeom>
          <a:noFill/>
          <a:ln w="28575" cap="flat" cmpd="sng">
            <a:solidFill>
              <a:schemeClr val="dk1"/>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457200">
              <a:defRPr sz="3600">
                <a:solidFill>
                  <a:srgbClr val="7F7F7F"/>
                </a:solidFill>
                <a:latin typeface="Helvetica" pitchFamily="34" charset="0"/>
                <a:ea typeface="Helvetica" pitchFamily="34" charset="0"/>
                <a:cs typeface="Helvetica" pitchFamily="34" charset="0"/>
                <a:sym typeface="Helvetica" pitchFamily="34" charset="0"/>
              </a:defRPr>
            </a:lvl1pPr>
            <a:lvl2pPr defTabSz="457200">
              <a:defRPr sz="3600">
                <a:solidFill>
                  <a:srgbClr val="7F7F7F"/>
                </a:solidFill>
                <a:latin typeface="Helvetica" pitchFamily="34" charset="0"/>
                <a:ea typeface="Helvetica" pitchFamily="34" charset="0"/>
                <a:cs typeface="Helvetica" pitchFamily="34" charset="0"/>
                <a:sym typeface="Helvetica" pitchFamily="34" charset="0"/>
              </a:defRPr>
            </a:lvl2pPr>
            <a:lvl3pPr defTabSz="457200">
              <a:defRPr sz="3600">
                <a:solidFill>
                  <a:srgbClr val="7F7F7F"/>
                </a:solidFill>
                <a:latin typeface="Helvetica" pitchFamily="34" charset="0"/>
                <a:ea typeface="Helvetica" pitchFamily="34" charset="0"/>
                <a:cs typeface="Helvetica" pitchFamily="34" charset="0"/>
                <a:sym typeface="Helvetica" pitchFamily="34" charset="0"/>
              </a:defRPr>
            </a:lvl3pPr>
            <a:lvl4pPr defTabSz="457200">
              <a:defRPr sz="3600">
                <a:solidFill>
                  <a:srgbClr val="7F7F7F"/>
                </a:solidFill>
                <a:latin typeface="Helvetica" pitchFamily="34" charset="0"/>
                <a:ea typeface="Helvetica" pitchFamily="34" charset="0"/>
                <a:cs typeface="Helvetica" pitchFamily="34" charset="0"/>
                <a:sym typeface="Helvetica" pitchFamily="34" charset="0"/>
              </a:defRPr>
            </a:lvl4pPr>
            <a:lvl5pPr defTabSz="457200">
              <a:defRPr sz="3600">
                <a:solidFill>
                  <a:srgbClr val="7F7F7F"/>
                </a:solidFill>
                <a:latin typeface="Helvetica" pitchFamily="34" charset="0"/>
                <a:ea typeface="Helvetica" pitchFamily="34" charset="0"/>
                <a:cs typeface="Helvetica" pitchFamily="34" charset="0"/>
                <a:sym typeface="Helvetica" pitchFamily="34" charset="0"/>
              </a:defRPr>
            </a:lvl5pPr>
            <a:lvl6pPr marL="4572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6pPr>
            <a:lvl7pPr marL="9144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7pPr>
            <a:lvl8pPr marL="13716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8pPr>
            <a:lvl9pPr marL="18288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9pPr>
          </a:lstStyle>
          <a:p>
            <a:pPr defTabSz="228600"/>
            <a:endParaRPr lang="en-US" altLang="en-US" sz="600" kern="0">
              <a:solidFill>
                <a:srgbClr val="000000"/>
              </a:solidFill>
              <a:latin typeface="微软雅黑" panose="020B0503020204020204" pitchFamily="34" charset="-122"/>
              <a:ea typeface="微软雅黑" panose="020B0503020204020204" pitchFamily="34" charset="-122"/>
            </a:endParaRPr>
          </a:p>
        </p:txBody>
      </p:sp>
      <p:sp>
        <p:nvSpPr>
          <p:cNvPr id="4119" name="Line 23"/>
          <p:cNvSpPr>
            <a:spLocks noChangeShapeType="1"/>
          </p:cNvSpPr>
          <p:nvPr>
            <p:custDataLst>
              <p:tags r:id="rId25"/>
            </p:custDataLst>
          </p:nvPr>
        </p:nvSpPr>
        <p:spPr bwMode="auto">
          <a:xfrm flipH="1" flipV="1">
            <a:off x="7032308" y="5468620"/>
            <a:ext cx="2526665" cy="0"/>
          </a:xfrm>
          <a:prstGeom prst="line">
            <a:avLst/>
          </a:prstGeom>
          <a:noFill/>
          <a:ln w="28575" cap="flat" cmpd="sng">
            <a:solidFill>
              <a:schemeClr val="dk1"/>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457200">
              <a:defRPr sz="3600">
                <a:solidFill>
                  <a:srgbClr val="7F7F7F"/>
                </a:solidFill>
                <a:latin typeface="Helvetica" pitchFamily="34" charset="0"/>
                <a:ea typeface="Helvetica" pitchFamily="34" charset="0"/>
                <a:cs typeface="Helvetica" pitchFamily="34" charset="0"/>
                <a:sym typeface="Helvetica" pitchFamily="34" charset="0"/>
              </a:defRPr>
            </a:lvl1pPr>
            <a:lvl2pPr defTabSz="457200">
              <a:defRPr sz="3600">
                <a:solidFill>
                  <a:srgbClr val="7F7F7F"/>
                </a:solidFill>
                <a:latin typeface="Helvetica" pitchFamily="34" charset="0"/>
                <a:ea typeface="Helvetica" pitchFamily="34" charset="0"/>
                <a:cs typeface="Helvetica" pitchFamily="34" charset="0"/>
                <a:sym typeface="Helvetica" pitchFamily="34" charset="0"/>
              </a:defRPr>
            </a:lvl2pPr>
            <a:lvl3pPr defTabSz="457200">
              <a:defRPr sz="3600">
                <a:solidFill>
                  <a:srgbClr val="7F7F7F"/>
                </a:solidFill>
                <a:latin typeface="Helvetica" pitchFamily="34" charset="0"/>
                <a:ea typeface="Helvetica" pitchFamily="34" charset="0"/>
                <a:cs typeface="Helvetica" pitchFamily="34" charset="0"/>
                <a:sym typeface="Helvetica" pitchFamily="34" charset="0"/>
              </a:defRPr>
            </a:lvl3pPr>
            <a:lvl4pPr defTabSz="457200">
              <a:defRPr sz="3600">
                <a:solidFill>
                  <a:srgbClr val="7F7F7F"/>
                </a:solidFill>
                <a:latin typeface="Helvetica" pitchFamily="34" charset="0"/>
                <a:ea typeface="Helvetica" pitchFamily="34" charset="0"/>
                <a:cs typeface="Helvetica" pitchFamily="34" charset="0"/>
                <a:sym typeface="Helvetica" pitchFamily="34" charset="0"/>
              </a:defRPr>
            </a:lvl4pPr>
            <a:lvl5pPr defTabSz="457200">
              <a:defRPr sz="3600">
                <a:solidFill>
                  <a:srgbClr val="7F7F7F"/>
                </a:solidFill>
                <a:latin typeface="Helvetica" pitchFamily="34" charset="0"/>
                <a:ea typeface="Helvetica" pitchFamily="34" charset="0"/>
                <a:cs typeface="Helvetica" pitchFamily="34" charset="0"/>
                <a:sym typeface="Helvetica" pitchFamily="34" charset="0"/>
              </a:defRPr>
            </a:lvl5pPr>
            <a:lvl6pPr marL="4572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6pPr>
            <a:lvl7pPr marL="9144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7pPr>
            <a:lvl8pPr marL="13716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8pPr>
            <a:lvl9pPr marL="18288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9pPr>
          </a:lstStyle>
          <a:p>
            <a:pPr defTabSz="228600"/>
            <a:endParaRPr lang="en-US" altLang="en-US" sz="600" kern="0">
              <a:solidFill>
                <a:srgbClr val="000000"/>
              </a:solidFill>
              <a:latin typeface="微软雅黑" panose="020B0503020204020204" pitchFamily="34" charset="-122"/>
              <a:ea typeface="微软雅黑" panose="020B0503020204020204" pitchFamily="34" charset="-122"/>
            </a:endParaRPr>
          </a:p>
        </p:txBody>
      </p:sp>
      <p:sp>
        <p:nvSpPr>
          <p:cNvPr id="4120" name="Line 24"/>
          <p:cNvSpPr>
            <a:spLocks noChangeShapeType="1"/>
          </p:cNvSpPr>
          <p:nvPr>
            <p:custDataLst>
              <p:tags r:id="rId26"/>
            </p:custDataLst>
          </p:nvPr>
        </p:nvSpPr>
        <p:spPr bwMode="auto">
          <a:xfrm flipH="1">
            <a:off x="7032308" y="4866640"/>
            <a:ext cx="0" cy="300990"/>
          </a:xfrm>
          <a:prstGeom prst="line">
            <a:avLst/>
          </a:prstGeom>
          <a:noFill/>
          <a:ln w="28575" cap="flat" cmpd="sng">
            <a:solidFill>
              <a:schemeClr val="dk1"/>
            </a:solidFill>
            <a:prstDash val="solid"/>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457200">
              <a:defRPr sz="3600">
                <a:solidFill>
                  <a:srgbClr val="7F7F7F"/>
                </a:solidFill>
                <a:latin typeface="Helvetica" pitchFamily="34" charset="0"/>
                <a:ea typeface="Helvetica" pitchFamily="34" charset="0"/>
                <a:cs typeface="Helvetica" pitchFamily="34" charset="0"/>
                <a:sym typeface="Helvetica" pitchFamily="34" charset="0"/>
              </a:defRPr>
            </a:lvl1pPr>
            <a:lvl2pPr defTabSz="457200">
              <a:defRPr sz="3600">
                <a:solidFill>
                  <a:srgbClr val="7F7F7F"/>
                </a:solidFill>
                <a:latin typeface="Helvetica" pitchFamily="34" charset="0"/>
                <a:ea typeface="Helvetica" pitchFamily="34" charset="0"/>
                <a:cs typeface="Helvetica" pitchFamily="34" charset="0"/>
                <a:sym typeface="Helvetica" pitchFamily="34" charset="0"/>
              </a:defRPr>
            </a:lvl2pPr>
            <a:lvl3pPr defTabSz="457200">
              <a:defRPr sz="3600">
                <a:solidFill>
                  <a:srgbClr val="7F7F7F"/>
                </a:solidFill>
                <a:latin typeface="Helvetica" pitchFamily="34" charset="0"/>
                <a:ea typeface="Helvetica" pitchFamily="34" charset="0"/>
                <a:cs typeface="Helvetica" pitchFamily="34" charset="0"/>
                <a:sym typeface="Helvetica" pitchFamily="34" charset="0"/>
              </a:defRPr>
            </a:lvl3pPr>
            <a:lvl4pPr defTabSz="457200">
              <a:defRPr sz="3600">
                <a:solidFill>
                  <a:srgbClr val="7F7F7F"/>
                </a:solidFill>
                <a:latin typeface="Helvetica" pitchFamily="34" charset="0"/>
                <a:ea typeface="Helvetica" pitchFamily="34" charset="0"/>
                <a:cs typeface="Helvetica" pitchFamily="34" charset="0"/>
                <a:sym typeface="Helvetica" pitchFamily="34" charset="0"/>
              </a:defRPr>
            </a:lvl4pPr>
            <a:lvl5pPr defTabSz="457200">
              <a:defRPr sz="3600">
                <a:solidFill>
                  <a:srgbClr val="7F7F7F"/>
                </a:solidFill>
                <a:latin typeface="Helvetica" pitchFamily="34" charset="0"/>
                <a:ea typeface="Helvetica" pitchFamily="34" charset="0"/>
                <a:cs typeface="Helvetica" pitchFamily="34" charset="0"/>
                <a:sym typeface="Helvetica" pitchFamily="34" charset="0"/>
              </a:defRPr>
            </a:lvl5pPr>
            <a:lvl6pPr marL="4572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6pPr>
            <a:lvl7pPr marL="9144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7pPr>
            <a:lvl8pPr marL="13716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8pPr>
            <a:lvl9pPr marL="1828800" indent="3656330" defTabSz="457200" fontAlgn="base" hangingPunct="0">
              <a:spcBef>
                <a:spcPct val="0"/>
              </a:spcBef>
              <a:spcAft>
                <a:spcPct val="0"/>
              </a:spcAft>
              <a:defRPr sz="3600">
                <a:solidFill>
                  <a:srgbClr val="7F7F7F"/>
                </a:solidFill>
                <a:latin typeface="Helvetica" pitchFamily="34" charset="0"/>
                <a:ea typeface="Helvetica" pitchFamily="34" charset="0"/>
                <a:cs typeface="Helvetica" pitchFamily="34" charset="0"/>
                <a:sym typeface="Helvetica" pitchFamily="34" charset="0"/>
              </a:defRPr>
            </a:lvl9pPr>
          </a:lstStyle>
          <a:p>
            <a:pPr defTabSz="228600"/>
            <a:endParaRPr lang="en-US" altLang="en-US" sz="600" kern="0">
              <a:solidFill>
                <a:srgbClr val="000000"/>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27"/>
            </p:custDataLst>
          </p:nvPr>
        </p:nvSpPr>
        <p:spPr>
          <a:xfrm>
            <a:off x="7243763" y="4939030"/>
            <a:ext cx="2103120" cy="472440"/>
          </a:xfrm>
          <a:prstGeom prst="rect">
            <a:avLst/>
          </a:prstGeom>
          <a:noFill/>
        </p:spPr>
        <p:txBody>
          <a:bodyPr vert="horz" wrap="square" lIns="90000" tIns="46800" rIns="90000" bIns="46800" rtlCol="0" anchor="ctr" anchorCtr="0">
            <a:normAutofit fontScale="9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3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摧毁 裁剪 僵死 蒙味主义</a:t>
            </a:r>
          </a:p>
        </p:txBody>
      </p:sp>
    </p:spTree>
    <p:custDataLst>
      <p:tags r:id="rId1"/>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lumMod val="95000"/>
          </a:schemeClr>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3"/>
            </p:custDataLst>
          </p:nvPr>
        </p:nvSpPr>
        <p:spPr>
          <a:xfrm>
            <a:off x="7924864" y="609600"/>
            <a:ext cx="3352827" cy="4114833"/>
          </a:xfrm>
          <a:prstGeom prst="rect">
            <a:avLst/>
          </a:prstGeom>
          <a:noFill/>
          <a:ln w="381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914400" y="1828800"/>
            <a:ext cx="3962400" cy="1063739"/>
          </a:xfrm>
          <a:prstGeom prst="rect">
            <a:avLst/>
          </a:prstGeom>
          <a:noFill/>
        </p:spPr>
        <p:txBody>
          <a:bodyPr wrap="square" lIns="63500" tIns="25400" rIns="63500" bIns="25400" rtlCol="0" anchor="b" anchorCtr="0">
            <a:normAutofit fontScale="70000"/>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rPr>
              <a:t>开辟(pì) 枷锁(jiā) 胡诌(zōu) 禁锢(ɡù)</a:t>
            </a:r>
          </a:p>
        </p:txBody>
      </p:sp>
      <p:sp>
        <p:nvSpPr>
          <p:cNvPr id="11" name="Title 6"/>
          <p:cNvSpPr txBox="1"/>
          <p:nvPr>
            <p:custDataLst>
              <p:tags r:id="rId5"/>
            </p:custDataLst>
          </p:nvPr>
        </p:nvSpPr>
        <p:spPr>
          <a:xfrm>
            <a:off x="914400" y="3044939"/>
            <a:ext cx="3962400" cy="1984261"/>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答案：选D。D项,“诌”应读“zhōu”。</a:t>
            </a:r>
          </a:p>
        </p:txBody>
      </p:sp>
      <p:pic>
        <p:nvPicPr>
          <p:cNvPr id="7" name="图片 6"/>
          <p:cNvPicPr>
            <a:picLocks noChangeAspect="1"/>
          </p:cNvPicPr>
          <p:nvPr>
            <p:custDataLst>
              <p:tags r:id="rId6"/>
            </p:custDataLst>
          </p:nvPr>
        </p:nvPicPr>
        <p:blipFill>
          <a:blip r:embed="rId9">
            <a:extLst>
              <a:ext uri="{28A0092B-C50C-407E-A947-70E740481C1C}">
                <a14:useLocalDpi xmlns:a14="http://schemas.microsoft.com/office/drawing/2010/main" val="0"/>
              </a:ext>
            </a:extLst>
          </a:blip>
          <a:srcRect l="141" r="50000"/>
          <a:stretch>
            <a:fillRect/>
          </a:stretch>
        </p:blipFill>
        <p:spPr>
          <a:xfrm>
            <a:off x="5486400" y="914400"/>
            <a:ext cx="5486400" cy="5334000"/>
          </a:xfrm>
          <a:custGeom>
            <a:avLst/>
            <a:gdLst/>
            <a:ahLst/>
            <a:cxnLst>
              <a:cxn ang="3">
                <a:pos x="hc" y="t"/>
              </a:cxn>
              <a:cxn ang="cd2">
                <a:pos x="l" y="vc"/>
              </a:cxn>
              <a:cxn ang="cd4">
                <a:pos x="hc" y="b"/>
              </a:cxn>
              <a:cxn ang="0">
                <a:pos x="r" y="vc"/>
              </a:cxn>
            </a:cxnLst>
            <a:rect l="l" t="t" r="r" b="b"/>
            <a:pathLst>
              <a:path w="8160" h="8400">
                <a:moveTo>
                  <a:pt x="0" y="0"/>
                </a:moveTo>
                <a:lnTo>
                  <a:pt x="8160" y="0"/>
                </a:lnTo>
                <a:lnTo>
                  <a:pt x="8160" y="8400"/>
                </a:lnTo>
                <a:lnTo>
                  <a:pt x="0" y="8400"/>
                </a:lnTo>
                <a:lnTo>
                  <a:pt x="0" y="0"/>
                </a:lnTo>
                <a:close/>
              </a:path>
            </a:pathLst>
          </a:custGeom>
        </p:spPr>
      </p:pic>
    </p:spTree>
    <p:custDataLst>
      <p:tags r:id="rId1"/>
    </p:custDataLst>
  </p:cSld>
  <p:clrMapOvr>
    <a:overrideClrMapping bg1="lt1" tx1="dk1" bg2="lt2" tx2="dk2" accent1="accent1" accent2="accent2" accent3="accent3" accent4="accent4" accent5="accent5" accent6="accent6" hlink="hlink" folHlink="folHlink"/>
  </p:clrMapOvr>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lumMod val="95000"/>
          </a:schemeClr>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3"/>
            </p:custDataLst>
          </p:nvPr>
        </p:nvSpPr>
        <p:spPr>
          <a:xfrm>
            <a:off x="7924864" y="609600"/>
            <a:ext cx="3352827" cy="4114833"/>
          </a:xfrm>
          <a:prstGeom prst="rect">
            <a:avLst/>
          </a:prstGeom>
          <a:noFill/>
          <a:ln w="381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914400" y="1828800"/>
            <a:ext cx="3962400" cy="1063739"/>
          </a:xfrm>
          <a:prstGeom prst="rect">
            <a:avLst/>
          </a:prstGeom>
          <a:noFill/>
        </p:spPr>
        <p:txBody>
          <a:bodyPr wrap="square" lIns="63500" tIns="25400" rIns="63500" bIns="25400" rtlCol="0" anchor="b" anchorCtr="0">
            <a:normAutofit fontScale="90000" lnSpcReduction="10000"/>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cs typeface="微软雅黑" panose="020B0503020204020204" pitchFamily="34" charset="-122"/>
              </a:rPr>
              <a:t>摧毁 裁剪 僵死 蒙味主义</a:t>
            </a:r>
          </a:p>
        </p:txBody>
      </p:sp>
      <p:sp>
        <p:nvSpPr>
          <p:cNvPr id="11" name="Title 6"/>
          <p:cNvSpPr txBox="1"/>
          <p:nvPr>
            <p:custDataLst>
              <p:tags r:id="rId5"/>
            </p:custDataLst>
          </p:nvPr>
        </p:nvSpPr>
        <p:spPr>
          <a:xfrm>
            <a:off x="914400" y="3044939"/>
            <a:ext cx="3962400" cy="1984261"/>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答案：选C。A项,“萃”应改为“粹”;B项,“祥”应改为“详”;D项,“味”应改为“昧”。</a:t>
            </a:r>
          </a:p>
        </p:txBody>
      </p:sp>
      <p:pic>
        <p:nvPicPr>
          <p:cNvPr id="7" name="图片 6"/>
          <p:cNvPicPr>
            <a:picLocks noChangeAspect="1"/>
          </p:cNvPicPr>
          <p:nvPr>
            <p:custDataLst>
              <p:tags r:id="rId6"/>
            </p:custDataLst>
          </p:nvPr>
        </p:nvPicPr>
        <p:blipFill>
          <a:blip r:embed="rId9">
            <a:extLst>
              <a:ext uri="{28A0092B-C50C-407E-A947-70E740481C1C}">
                <a14:useLocalDpi xmlns:a14="http://schemas.microsoft.com/office/drawing/2010/main" val="0"/>
              </a:ext>
            </a:extLst>
          </a:blip>
          <a:srcRect l="141" r="50000"/>
          <a:stretch>
            <a:fillRect/>
          </a:stretch>
        </p:blipFill>
        <p:spPr>
          <a:xfrm>
            <a:off x="5486400" y="914400"/>
            <a:ext cx="5486400" cy="5334000"/>
          </a:xfrm>
          <a:custGeom>
            <a:avLst/>
            <a:gdLst/>
            <a:ahLst/>
            <a:cxnLst>
              <a:cxn ang="3">
                <a:pos x="hc" y="t"/>
              </a:cxn>
              <a:cxn ang="cd2">
                <a:pos x="l" y="vc"/>
              </a:cxn>
              <a:cxn ang="cd4">
                <a:pos x="hc" y="b"/>
              </a:cxn>
              <a:cxn ang="0">
                <a:pos x="r" y="vc"/>
              </a:cxn>
            </a:cxnLst>
            <a:rect l="l" t="t" r="r" b="b"/>
            <a:pathLst>
              <a:path w="8160" h="8400">
                <a:moveTo>
                  <a:pt x="0" y="0"/>
                </a:moveTo>
                <a:lnTo>
                  <a:pt x="8160" y="0"/>
                </a:lnTo>
                <a:lnTo>
                  <a:pt x="8160" y="8400"/>
                </a:lnTo>
                <a:lnTo>
                  <a:pt x="0" y="8400"/>
                </a:lnTo>
                <a:lnTo>
                  <a:pt x="0" y="0"/>
                </a:lnTo>
                <a:close/>
              </a:path>
            </a:pathLst>
          </a:custGeom>
        </p:spPr>
      </p:pic>
    </p:spTree>
    <p:custDataLst>
      <p:tags r:id="rId1"/>
    </p:custDataLst>
  </p:cSld>
  <p:clrMapOvr>
    <a:overrideClrMapping bg1="lt1" tx1="dk1" bg2="lt2" tx2="dk2" accent1="accent1" accent2="accent2" accent3="accent3" accent4="accent4" accent5="accent5" accent6="accent6" hlink="hlink" folHlink="folHlink"/>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2"/>
            </p:custDataLst>
          </p:nvPr>
        </p:nvSpPr>
        <p:spPr>
          <a:xfrm>
            <a:off x="1912483" y="3917009"/>
            <a:ext cx="7767955" cy="768350"/>
          </a:xfrm>
        </p:spPr>
        <p:txBody>
          <a:bodyPr wrap="square" anchor="t" anchorCtr="0">
            <a:normAutofit/>
          </a:bodyPr>
          <a:lstStyle/>
          <a:p>
            <a:r>
              <a:rPr lang="zh-CN" altLang="en-US" sz="4445">
                <a:solidFill>
                  <a:schemeClr val="tx1">
                    <a:lumMod val="85000"/>
                    <a:lumOff val="15000"/>
                  </a:schemeClr>
                </a:solidFill>
                <a:uFillTx/>
                <a:latin typeface="Arial" panose="020B0604020202020204" pitchFamily="34" charset="0"/>
                <a:ea typeface="微软雅黑" panose="020B0503020204020204" pitchFamily="34" charset="-122"/>
                <a:sym typeface="+mn-ea"/>
              </a:rPr>
              <a:t>教学目标</a:t>
            </a:r>
          </a:p>
        </p:txBody>
      </p:sp>
      <p:sp>
        <p:nvSpPr>
          <p:cNvPr id="5" name="矩形 4"/>
          <p:cNvSpPr/>
          <p:nvPr>
            <p:custDataLst>
              <p:tags r:id="rId3"/>
            </p:custDataLst>
          </p:nvPr>
        </p:nvSpPr>
        <p:spPr>
          <a:xfrm>
            <a:off x="2035038" y="2506674"/>
            <a:ext cx="1026160" cy="1026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0" name="文本框 9"/>
          <p:cNvSpPr txBox="1"/>
          <p:nvPr>
            <p:custDataLst>
              <p:tags r:id="rId4"/>
            </p:custDataLst>
          </p:nvPr>
        </p:nvSpPr>
        <p:spPr>
          <a:xfrm>
            <a:off x="2035038" y="2122499"/>
            <a:ext cx="1026160" cy="1263942"/>
          </a:xfrm>
          <a:prstGeom prst="rect">
            <a:avLst/>
          </a:prstGeom>
          <a:noFill/>
        </p:spPr>
        <p:txBody>
          <a:bodyPr wrap="square" rtlCol="0" anchor="b">
            <a:normAutofit/>
          </a:bodyPr>
          <a:lstStyle/>
          <a:p>
            <a:r>
              <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rPr>
              <a:t>01</a:t>
            </a:r>
          </a:p>
        </p:txBody>
      </p:sp>
      <p:sp>
        <p:nvSpPr>
          <p:cNvPr id="24" name="矩形 23"/>
          <p:cNvSpPr/>
          <p:nvPr>
            <p:custDataLst>
              <p:tags r:id="rId5"/>
            </p:custDataLst>
          </p:nvPr>
        </p:nvSpPr>
        <p:spPr>
          <a:xfrm>
            <a:off x="9996033" y="2679394"/>
            <a:ext cx="17780" cy="217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lumMod val="95000"/>
          </a:schemeClr>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3"/>
            </p:custDataLst>
          </p:nvPr>
        </p:nvSpPr>
        <p:spPr>
          <a:xfrm>
            <a:off x="7924864" y="609600"/>
            <a:ext cx="3352827" cy="4114833"/>
          </a:xfrm>
          <a:prstGeom prst="rect">
            <a:avLst/>
          </a:prstGeom>
          <a:noFill/>
          <a:ln w="381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914400" y="1828800"/>
            <a:ext cx="4267200" cy="762000"/>
          </a:xfrm>
          <a:prstGeom prst="rect">
            <a:avLst/>
          </a:prstGeom>
          <a:noFill/>
        </p:spPr>
        <p:txBody>
          <a:bodyPr wrap="square" lIns="63500" tIns="25400" rIns="63500" bIns="25400" rtlCol="0" anchor="b" anchorCtr="0">
            <a:normAutofit/>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rPr>
              <a:t>教学目标</a:t>
            </a:r>
          </a:p>
        </p:txBody>
      </p:sp>
      <p:sp>
        <p:nvSpPr>
          <p:cNvPr id="11" name="Title 6"/>
          <p:cNvSpPr txBox="1"/>
          <p:nvPr>
            <p:custDataLst>
              <p:tags r:id="rId5"/>
            </p:custDataLst>
          </p:nvPr>
        </p:nvSpPr>
        <p:spPr>
          <a:xfrm>
            <a:off x="914400" y="2743200"/>
            <a:ext cx="4267200" cy="228600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了解时政评论类文体的特点，学习议论文破立结合的论证方法。</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学习论证方法，辨析论证风格，体会论证语言的准确性</a:t>
            </a:r>
          </a:p>
        </p:txBody>
      </p:sp>
      <p:pic>
        <p:nvPicPr>
          <p:cNvPr id="7" name="图片 6"/>
          <p:cNvPicPr>
            <a:picLocks noChangeAspect="1"/>
          </p:cNvPicPr>
          <p:nvPr>
            <p:custDataLst>
              <p:tags r:id="rId6"/>
            </p:custDataLst>
          </p:nvPr>
        </p:nvPicPr>
        <p:blipFill>
          <a:blip r:embed="rId9">
            <a:extLst>
              <a:ext uri="{28A0092B-C50C-407E-A947-70E740481C1C}">
                <a14:useLocalDpi xmlns:a14="http://schemas.microsoft.com/office/drawing/2010/main" val="0"/>
              </a:ext>
            </a:extLst>
          </a:blip>
          <a:srcRect l="141" r="50000"/>
          <a:stretch>
            <a:fillRect/>
          </a:stretch>
        </p:blipFill>
        <p:spPr>
          <a:xfrm>
            <a:off x="5791200" y="914400"/>
            <a:ext cx="5181600" cy="5334000"/>
          </a:xfrm>
          <a:custGeom>
            <a:avLst/>
            <a:gdLst/>
            <a:ahLst/>
            <a:cxnLst>
              <a:cxn ang="3">
                <a:pos x="hc" y="t"/>
              </a:cxn>
              <a:cxn ang="cd2">
                <a:pos x="l" y="vc"/>
              </a:cxn>
              <a:cxn ang="cd4">
                <a:pos x="hc" y="b"/>
              </a:cxn>
              <a:cxn ang="0">
                <a:pos x="r" y="vc"/>
              </a:cxn>
            </a:cxnLst>
            <a:rect l="l" t="t" r="r" b="b"/>
            <a:pathLst>
              <a:path w="8160" h="8400">
                <a:moveTo>
                  <a:pt x="0" y="0"/>
                </a:moveTo>
                <a:lnTo>
                  <a:pt x="8160" y="0"/>
                </a:lnTo>
                <a:lnTo>
                  <a:pt x="8160" y="8400"/>
                </a:lnTo>
                <a:lnTo>
                  <a:pt x="0" y="8400"/>
                </a:lnTo>
                <a:lnTo>
                  <a:pt x="0" y="0"/>
                </a:lnTo>
                <a:close/>
              </a:path>
            </a:pathLst>
          </a:custGeom>
        </p:spPr>
      </p:pic>
    </p:spTree>
    <p:custDataLst>
      <p:tags r:id="rId1"/>
    </p:custDataLst>
  </p:cSld>
  <p:clrMapOvr>
    <a:overrideClrMapping bg1="lt1" tx1="dk1" bg2="lt2" tx2="dk2" accent1="accent1" accent2="accent2" accent3="accent3" accent4="accent4" accent5="accent5" accent6="accent6" hlink="hlink" folHlink="folHlink"/>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2"/>
            </p:custDataLst>
          </p:nvPr>
        </p:nvSpPr>
        <p:spPr>
          <a:xfrm>
            <a:off x="1912483" y="3917009"/>
            <a:ext cx="7767955" cy="768350"/>
          </a:xfrm>
        </p:spPr>
        <p:txBody>
          <a:bodyPr wrap="square" anchor="t" anchorCtr="0">
            <a:normAutofit/>
          </a:bodyPr>
          <a:lstStyle/>
          <a:p>
            <a:r>
              <a:rPr lang="zh-CN" altLang="en-US" sz="4445">
                <a:solidFill>
                  <a:schemeClr val="tx1">
                    <a:lumMod val="85000"/>
                    <a:lumOff val="15000"/>
                  </a:schemeClr>
                </a:solidFill>
                <a:uFillTx/>
                <a:latin typeface="Arial" panose="020B0604020202020204" pitchFamily="34" charset="0"/>
                <a:ea typeface="微软雅黑" panose="020B0503020204020204" pitchFamily="34" charset="-122"/>
                <a:sym typeface="+mn-ea"/>
              </a:rPr>
              <a:t>核心素养</a:t>
            </a:r>
          </a:p>
        </p:txBody>
      </p:sp>
      <p:sp>
        <p:nvSpPr>
          <p:cNvPr id="5" name="矩形 4"/>
          <p:cNvSpPr/>
          <p:nvPr>
            <p:custDataLst>
              <p:tags r:id="rId3"/>
            </p:custDataLst>
          </p:nvPr>
        </p:nvSpPr>
        <p:spPr>
          <a:xfrm>
            <a:off x="2035038" y="2506674"/>
            <a:ext cx="1026160" cy="1026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0" name="文本框 9"/>
          <p:cNvSpPr txBox="1"/>
          <p:nvPr>
            <p:custDataLst>
              <p:tags r:id="rId4"/>
            </p:custDataLst>
          </p:nvPr>
        </p:nvSpPr>
        <p:spPr>
          <a:xfrm>
            <a:off x="2035038" y="2122499"/>
            <a:ext cx="1026160" cy="1263942"/>
          </a:xfrm>
          <a:prstGeom prst="rect">
            <a:avLst/>
          </a:prstGeom>
          <a:noFill/>
        </p:spPr>
        <p:txBody>
          <a:bodyPr wrap="square" rtlCol="0" anchor="b">
            <a:normAutofit/>
          </a:bodyPr>
          <a:lstStyle/>
          <a:p>
            <a:r>
              <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rPr>
              <a:t>02</a:t>
            </a:r>
          </a:p>
        </p:txBody>
      </p:sp>
      <p:sp>
        <p:nvSpPr>
          <p:cNvPr id="24" name="矩形 23"/>
          <p:cNvSpPr/>
          <p:nvPr>
            <p:custDataLst>
              <p:tags r:id="rId5"/>
            </p:custDataLst>
          </p:nvPr>
        </p:nvSpPr>
        <p:spPr>
          <a:xfrm>
            <a:off x="9996033" y="2679394"/>
            <a:ext cx="17780" cy="217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609605" y="609605"/>
            <a:ext cx="10972876" cy="762000"/>
          </a:xfrm>
          <a:prstGeom prst="rect">
            <a:avLst/>
          </a:prstGeom>
          <a:noFill/>
        </p:spPr>
        <p:txBody>
          <a:bodyPr wrap="square" lIns="63500" tIns="25400" rIns="63500" bIns="25400" rtlCol="0" anchor="ctr" anchorCtr="0">
            <a:normAutofit/>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rPr>
              <a:t>核心素养</a:t>
            </a:r>
          </a:p>
        </p:txBody>
      </p:sp>
      <p:sp>
        <p:nvSpPr>
          <p:cNvPr id="3" name="圆角矩形 2"/>
          <p:cNvSpPr/>
          <p:nvPr>
            <p:custDataLst>
              <p:tags r:id="rId3"/>
            </p:custDataLst>
          </p:nvPr>
        </p:nvSpPr>
        <p:spPr>
          <a:xfrm>
            <a:off x="1868214" y="2199203"/>
            <a:ext cx="502285" cy="442595"/>
          </a:xfrm>
          <a:prstGeom prst="roundRect">
            <a:avLst>
              <a:gd name="adj" fmla="val 741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圆角矩形 7"/>
          <p:cNvSpPr/>
          <p:nvPr>
            <p:custDataLst>
              <p:tags r:id="rId4"/>
            </p:custDataLst>
          </p:nvPr>
        </p:nvSpPr>
        <p:spPr>
          <a:xfrm>
            <a:off x="1868214" y="2268418"/>
            <a:ext cx="502285" cy="442595"/>
          </a:xfrm>
          <a:prstGeom prst="roundRect">
            <a:avLst>
              <a:gd name="adj" fmla="val 7417"/>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0" name="等腰三角形 9"/>
          <p:cNvSpPr/>
          <p:nvPr>
            <p:custDataLst>
              <p:tags r:id="rId5"/>
            </p:custDataLst>
          </p:nvPr>
        </p:nvSpPr>
        <p:spPr>
          <a:xfrm rot="10800000">
            <a:off x="2049189" y="2711013"/>
            <a:ext cx="141605" cy="10731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2" name="标题 5"/>
          <p:cNvSpPr>
            <a:spLocks noGrp="1"/>
          </p:cNvSpPr>
          <p:nvPr>
            <p:custDataLst>
              <p:tags r:id="rId6"/>
            </p:custDataLst>
          </p:nvPr>
        </p:nvSpPr>
        <p:spPr>
          <a:xfrm>
            <a:off x="1870119" y="2133798"/>
            <a:ext cx="525780" cy="591820"/>
          </a:xfrm>
          <a:prstGeom prst="rect">
            <a:avLst/>
          </a:prstGeom>
        </p:spPr>
        <p:txBody>
          <a:bodyPr vert="horz" lIns="0" tIns="0" rIns="0" bIns="0" rtlCol="0" anchor="ctr" anchorCtr="0">
            <a:normAutofit fontScale="92500"/>
          </a:bodyPr>
          <a:lstStyle>
            <a:lvl1pPr marL="0" marR="0" lvl="0" algn="l" defTabSz="914400" rtl="0" eaLnBrk="1" fontAlgn="auto" latinLnBrk="0" hangingPunct="1">
              <a:lnSpc>
                <a:spcPct val="100000"/>
              </a:lnSpc>
              <a:spcBef>
                <a:spcPct val="0"/>
              </a:spcBef>
              <a:spcAft>
                <a:spcPct val="0"/>
              </a:spcAft>
              <a:buNone/>
              <a:defRPr kumimoji="0" lang="zh-CN" altLang="en-US" sz="24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indent="0" algn="ctr">
              <a:lnSpc>
                <a:spcPct val="150000"/>
              </a:lnSpc>
              <a:spcBef>
                <a:spcPct val="0"/>
              </a:spcBef>
              <a:buFont typeface="Arial" panose="020B0604020202020204" pitchFamily="34" charset="0"/>
            </a:pPr>
            <a:r>
              <a:rPr lang="en-US" altLang="zh-CN" sz="2900" b="1">
                <a:solidFill>
                  <a:schemeClr val="dk1"/>
                </a:solidFill>
                <a:uFillTx/>
                <a:latin typeface="微软雅黑" panose="020B0503020204020204" pitchFamily="34" charset="-122"/>
              </a:rPr>
              <a:t>01</a:t>
            </a:r>
          </a:p>
        </p:txBody>
      </p:sp>
      <p:sp>
        <p:nvSpPr>
          <p:cNvPr id="39" name="文本框 38"/>
          <p:cNvSpPr txBox="1"/>
          <p:nvPr>
            <p:custDataLst>
              <p:tags r:id="rId7"/>
            </p:custDataLst>
          </p:nvPr>
        </p:nvSpPr>
        <p:spPr>
          <a:xfrm>
            <a:off x="1295838" y="3076773"/>
            <a:ext cx="1674343" cy="2714625"/>
          </a:xfrm>
          <a:prstGeom prst="rect">
            <a:avLst/>
          </a:prstGeom>
          <a:noFill/>
        </p:spPr>
        <p:txBody>
          <a:bodyPr vert="horz" wrap="square" lIns="0" tIns="0" rIns="0" bIns="0" rtlCol="0" anchor="t" anchorCtr="0">
            <a:normAutofit/>
          </a:bodyPr>
          <a:lstStyle/>
          <a:p>
            <a:pPr algn="ctr" fontAlgn="auto">
              <a:lnSpc>
                <a:spcPct val="130000"/>
              </a:lnSpc>
            </a:pPr>
            <a:r>
              <a:rPr lang="zh-CN" altLang="en-US" sz="1500" spc="150">
                <a:solidFill>
                  <a:schemeClr val="dk1">
                    <a:lumMod val="85000"/>
                    <a:lumOff val="15000"/>
                  </a:schemeClr>
                </a:solidFill>
                <a:latin typeface="微软雅黑" panose="020B0503020204020204" pitchFamily="34" charset="-122"/>
                <a:ea typeface="微软雅黑" panose="020B0503020204020204" pitchFamily="34" charset="-122"/>
                <a:sym typeface="+mn-ea"/>
              </a:rPr>
              <a:t>语言建构与运用：学习本文立论和驳论相结合、在演绎推理中展开论述的写作方法以及理论论证、举例论证、比喻论证、对比论证等论证方法。</a:t>
            </a:r>
          </a:p>
        </p:txBody>
      </p:sp>
      <p:sp>
        <p:nvSpPr>
          <p:cNvPr id="9" name="圆角矩形 8"/>
          <p:cNvSpPr/>
          <p:nvPr>
            <p:custDataLst>
              <p:tags r:id="rId8"/>
            </p:custDataLst>
          </p:nvPr>
        </p:nvSpPr>
        <p:spPr>
          <a:xfrm>
            <a:off x="3849897" y="2199203"/>
            <a:ext cx="502285" cy="442595"/>
          </a:xfrm>
          <a:prstGeom prst="roundRect">
            <a:avLst>
              <a:gd name="adj" fmla="val 741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圆角矩形 10"/>
          <p:cNvSpPr/>
          <p:nvPr>
            <p:custDataLst>
              <p:tags r:id="rId9"/>
            </p:custDataLst>
          </p:nvPr>
        </p:nvSpPr>
        <p:spPr>
          <a:xfrm>
            <a:off x="3849897" y="2268418"/>
            <a:ext cx="502285" cy="442595"/>
          </a:xfrm>
          <a:prstGeom prst="roundRect">
            <a:avLst>
              <a:gd name="adj" fmla="val 7417"/>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等腰三角形 11"/>
          <p:cNvSpPr/>
          <p:nvPr>
            <p:custDataLst>
              <p:tags r:id="rId10"/>
            </p:custDataLst>
          </p:nvPr>
        </p:nvSpPr>
        <p:spPr>
          <a:xfrm rot="10800000">
            <a:off x="4030872" y="2711013"/>
            <a:ext cx="141605" cy="10731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标题 5"/>
          <p:cNvSpPr>
            <a:spLocks noGrp="1"/>
          </p:cNvSpPr>
          <p:nvPr>
            <p:custDataLst>
              <p:tags r:id="rId11"/>
            </p:custDataLst>
          </p:nvPr>
        </p:nvSpPr>
        <p:spPr>
          <a:xfrm>
            <a:off x="3851802" y="2133798"/>
            <a:ext cx="525780" cy="591820"/>
          </a:xfrm>
          <a:prstGeom prst="rect">
            <a:avLst/>
          </a:prstGeom>
        </p:spPr>
        <p:txBody>
          <a:bodyPr vert="horz" lIns="0" tIns="0" rIns="0" bIns="0" rtlCol="0" anchor="ctr" anchorCtr="0">
            <a:normAutofit fontScale="92500"/>
          </a:bodyPr>
          <a:lstStyle>
            <a:lvl1pPr marL="0" marR="0" lvl="0" algn="l" defTabSz="914400" rtl="0" eaLnBrk="1" fontAlgn="auto" latinLnBrk="0" hangingPunct="1">
              <a:lnSpc>
                <a:spcPct val="100000"/>
              </a:lnSpc>
              <a:spcBef>
                <a:spcPct val="0"/>
              </a:spcBef>
              <a:spcAft>
                <a:spcPct val="0"/>
              </a:spcAft>
              <a:buNone/>
              <a:defRPr kumimoji="0" lang="zh-CN" altLang="en-US" sz="24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indent="0" algn="ctr">
              <a:lnSpc>
                <a:spcPct val="150000"/>
              </a:lnSpc>
              <a:spcBef>
                <a:spcPct val="0"/>
              </a:spcBef>
              <a:buFont typeface="Arial" panose="020B0604020202020204" pitchFamily="34" charset="0"/>
            </a:pPr>
            <a:r>
              <a:rPr lang="en-US" altLang="zh-CN" sz="2900" b="1">
                <a:solidFill>
                  <a:schemeClr val="dk1"/>
                </a:solidFill>
                <a:uFillTx/>
                <a:latin typeface="微软雅黑" panose="020B0503020204020204" pitchFamily="34" charset="-122"/>
              </a:rPr>
              <a:t>02</a:t>
            </a:r>
          </a:p>
        </p:txBody>
      </p:sp>
      <p:sp>
        <p:nvSpPr>
          <p:cNvPr id="14" name="文本框 13"/>
          <p:cNvSpPr txBox="1"/>
          <p:nvPr>
            <p:custDataLst>
              <p:tags r:id="rId12"/>
            </p:custDataLst>
          </p:nvPr>
        </p:nvSpPr>
        <p:spPr>
          <a:xfrm>
            <a:off x="3277521" y="3076773"/>
            <a:ext cx="1674343" cy="2714625"/>
          </a:xfrm>
          <a:prstGeom prst="rect">
            <a:avLst/>
          </a:prstGeom>
          <a:noFill/>
        </p:spPr>
        <p:txBody>
          <a:bodyPr vert="horz" wrap="square" lIns="0" tIns="0" rIns="0" bIns="0" rtlCol="0" anchor="t" anchorCtr="0">
            <a:normAutofit/>
          </a:bodyPr>
          <a:lstStyle/>
          <a:p>
            <a:pPr algn="ctr" fontAlgn="auto">
              <a:lnSpc>
                <a:spcPct val="130000"/>
              </a:lnSpc>
            </a:pPr>
            <a:r>
              <a:rPr lang="zh-CN" altLang="en-US" sz="1500" spc="15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审美鉴赏与创造 把握文章的思辨性。</a:t>
            </a:r>
          </a:p>
        </p:txBody>
      </p:sp>
      <p:sp>
        <p:nvSpPr>
          <p:cNvPr id="15" name="圆角矩形 14"/>
          <p:cNvSpPr/>
          <p:nvPr>
            <p:custDataLst>
              <p:tags r:id="rId13"/>
            </p:custDataLst>
          </p:nvPr>
        </p:nvSpPr>
        <p:spPr>
          <a:xfrm>
            <a:off x="5831580" y="2199203"/>
            <a:ext cx="502285" cy="442595"/>
          </a:xfrm>
          <a:prstGeom prst="roundRect">
            <a:avLst>
              <a:gd name="adj" fmla="val 741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圆角矩形 15"/>
          <p:cNvSpPr/>
          <p:nvPr>
            <p:custDataLst>
              <p:tags r:id="rId14"/>
            </p:custDataLst>
          </p:nvPr>
        </p:nvSpPr>
        <p:spPr>
          <a:xfrm>
            <a:off x="5831580" y="2268418"/>
            <a:ext cx="502285" cy="442595"/>
          </a:xfrm>
          <a:prstGeom prst="roundRect">
            <a:avLst>
              <a:gd name="adj" fmla="val 7417"/>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7" name="等腰三角形 16"/>
          <p:cNvSpPr/>
          <p:nvPr>
            <p:custDataLst>
              <p:tags r:id="rId15"/>
            </p:custDataLst>
          </p:nvPr>
        </p:nvSpPr>
        <p:spPr>
          <a:xfrm rot="10800000">
            <a:off x="6012555" y="2711013"/>
            <a:ext cx="141605" cy="10731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标题 5"/>
          <p:cNvSpPr>
            <a:spLocks noGrp="1"/>
          </p:cNvSpPr>
          <p:nvPr>
            <p:custDataLst>
              <p:tags r:id="rId16"/>
            </p:custDataLst>
          </p:nvPr>
        </p:nvSpPr>
        <p:spPr>
          <a:xfrm>
            <a:off x="5833485" y="2133798"/>
            <a:ext cx="525780" cy="591820"/>
          </a:xfrm>
          <a:prstGeom prst="rect">
            <a:avLst/>
          </a:prstGeom>
        </p:spPr>
        <p:txBody>
          <a:bodyPr vert="horz" lIns="0" tIns="0" rIns="0" bIns="0" rtlCol="0" anchor="ctr" anchorCtr="0">
            <a:normAutofit fontScale="92500"/>
          </a:bodyPr>
          <a:lstStyle>
            <a:lvl1pPr marL="0" marR="0" lvl="0" algn="l" defTabSz="914400" rtl="0" eaLnBrk="1" fontAlgn="auto" latinLnBrk="0" hangingPunct="1">
              <a:lnSpc>
                <a:spcPct val="100000"/>
              </a:lnSpc>
              <a:spcBef>
                <a:spcPct val="0"/>
              </a:spcBef>
              <a:spcAft>
                <a:spcPct val="0"/>
              </a:spcAft>
              <a:buNone/>
              <a:defRPr kumimoji="0" lang="zh-CN" altLang="en-US" sz="24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indent="0" algn="ctr">
              <a:lnSpc>
                <a:spcPct val="150000"/>
              </a:lnSpc>
              <a:spcBef>
                <a:spcPct val="0"/>
              </a:spcBef>
              <a:buFont typeface="Arial" panose="020B0604020202020204" pitchFamily="34" charset="0"/>
            </a:pPr>
            <a:r>
              <a:rPr lang="en-US" altLang="zh-CN" sz="2900" b="1">
                <a:solidFill>
                  <a:schemeClr val="dk1"/>
                </a:solidFill>
                <a:uFillTx/>
                <a:latin typeface="微软雅黑" panose="020B0503020204020204" pitchFamily="34" charset="-122"/>
              </a:rPr>
              <a:t>03</a:t>
            </a:r>
          </a:p>
        </p:txBody>
      </p:sp>
      <p:sp>
        <p:nvSpPr>
          <p:cNvPr id="19" name="文本框 18"/>
          <p:cNvSpPr txBox="1"/>
          <p:nvPr>
            <p:custDataLst>
              <p:tags r:id="rId17"/>
            </p:custDataLst>
          </p:nvPr>
        </p:nvSpPr>
        <p:spPr>
          <a:xfrm>
            <a:off x="5259203" y="3076773"/>
            <a:ext cx="1674343" cy="2714625"/>
          </a:xfrm>
          <a:prstGeom prst="rect">
            <a:avLst/>
          </a:prstGeom>
          <a:noFill/>
        </p:spPr>
        <p:txBody>
          <a:bodyPr vert="horz" wrap="square" lIns="0" tIns="0" rIns="0" bIns="0" rtlCol="0" anchor="t" anchorCtr="0">
            <a:normAutofit/>
          </a:bodyPr>
          <a:lstStyle/>
          <a:p>
            <a:pPr algn="ctr" fontAlgn="auto">
              <a:lnSpc>
                <a:spcPct val="130000"/>
              </a:lnSpc>
            </a:pPr>
            <a:r>
              <a:rPr lang="zh-CN" altLang="en-US" sz="1500" spc="150">
                <a:solidFill>
                  <a:schemeClr val="dk1">
                    <a:lumMod val="85000"/>
                    <a:lumOff val="15000"/>
                  </a:schemeClr>
                </a:solidFill>
                <a:latin typeface="微软雅黑" panose="020B0503020204020204" pitchFamily="34" charset="-122"/>
                <a:ea typeface="微软雅黑" panose="020B0503020204020204" pitchFamily="34" charset="-122"/>
                <a:sym typeface="+mn-ea"/>
              </a:rPr>
              <a:t>教学重难点</a:t>
            </a:r>
          </a:p>
        </p:txBody>
      </p:sp>
      <p:sp>
        <p:nvSpPr>
          <p:cNvPr id="20" name="圆角矩形 19"/>
          <p:cNvSpPr/>
          <p:nvPr>
            <p:custDataLst>
              <p:tags r:id="rId18"/>
            </p:custDataLst>
          </p:nvPr>
        </p:nvSpPr>
        <p:spPr>
          <a:xfrm>
            <a:off x="7813262" y="2199203"/>
            <a:ext cx="502285" cy="442595"/>
          </a:xfrm>
          <a:prstGeom prst="roundRect">
            <a:avLst>
              <a:gd name="adj" fmla="val 741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1" name="圆角矩形 20"/>
          <p:cNvSpPr/>
          <p:nvPr>
            <p:custDataLst>
              <p:tags r:id="rId19"/>
            </p:custDataLst>
          </p:nvPr>
        </p:nvSpPr>
        <p:spPr>
          <a:xfrm>
            <a:off x="7813262" y="2268418"/>
            <a:ext cx="502285" cy="442595"/>
          </a:xfrm>
          <a:prstGeom prst="roundRect">
            <a:avLst>
              <a:gd name="adj" fmla="val 7417"/>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等腰三角形 21"/>
          <p:cNvSpPr/>
          <p:nvPr>
            <p:custDataLst>
              <p:tags r:id="rId20"/>
            </p:custDataLst>
          </p:nvPr>
        </p:nvSpPr>
        <p:spPr>
          <a:xfrm rot="10800000">
            <a:off x="7994237" y="2711013"/>
            <a:ext cx="141605" cy="10731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3" name="标题 5"/>
          <p:cNvSpPr>
            <a:spLocks noGrp="1"/>
          </p:cNvSpPr>
          <p:nvPr>
            <p:custDataLst>
              <p:tags r:id="rId21"/>
            </p:custDataLst>
          </p:nvPr>
        </p:nvSpPr>
        <p:spPr>
          <a:xfrm>
            <a:off x="7815167" y="2133798"/>
            <a:ext cx="525780" cy="591820"/>
          </a:xfrm>
          <a:prstGeom prst="rect">
            <a:avLst/>
          </a:prstGeom>
        </p:spPr>
        <p:txBody>
          <a:bodyPr vert="horz" lIns="0" tIns="0" rIns="0" bIns="0" rtlCol="0" anchor="ctr" anchorCtr="0">
            <a:normAutofit fontScale="92500"/>
          </a:bodyPr>
          <a:lstStyle>
            <a:lvl1pPr marL="0" marR="0" lvl="0" algn="l" defTabSz="914400" rtl="0" eaLnBrk="1" fontAlgn="auto" latinLnBrk="0" hangingPunct="1">
              <a:lnSpc>
                <a:spcPct val="100000"/>
              </a:lnSpc>
              <a:spcBef>
                <a:spcPct val="0"/>
              </a:spcBef>
              <a:spcAft>
                <a:spcPct val="0"/>
              </a:spcAft>
              <a:buNone/>
              <a:defRPr kumimoji="0" lang="zh-CN" altLang="en-US" sz="24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indent="0" algn="ctr">
              <a:lnSpc>
                <a:spcPct val="150000"/>
              </a:lnSpc>
              <a:spcBef>
                <a:spcPct val="0"/>
              </a:spcBef>
              <a:buFont typeface="Arial" panose="020B0604020202020204" pitchFamily="34" charset="0"/>
            </a:pPr>
            <a:r>
              <a:rPr lang="en-US" altLang="zh-CN" sz="2900" b="1">
                <a:solidFill>
                  <a:schemeClr val="dk1"/>
                </a:solidFill>
                <a:uFillTx/>
                <a:latin typeface="微软雅黑" panose="020B0503020204020204" pitchFamily="34" charset="-122"/>
              </a:rPr>
              <a:t>04</a:t>
            </a:r>
          </a:p>
        </p:txBody>
      </p:sp>
      <p:sp>
        <p:nvSpPr>
          <p:cNvPr id="24" name="文本框 23"/>
          <p:cNvSpPr txBox="1"/>
          <p:nvPr>
            <p:custDataLst>
              <p:tags r:id="rId22"/>
            </p:custDataLst>
          </p:nvPr>
        </p:nvSpPr>
        <p:spPr>
          <a:xfrm>
            <a:off x="7240886" y="3076773"/>
            <a:ext cx="1674343" cy="2714625"/>
          </a:xfrm>
          <a:prstGeom prst="rect">
            <a:avLst/>
          </a:prstGeom>
          <a:noFill/>
        </p:spPr>
        <p:txBody>
          <a:bodyPr vert="horz" wrap="square" lIns="0" tIns="0" rIns="0" bIns="0" rtlCol="0" anchor="t" anchorCtr="0">
            <a:normAutofit/>
          </a:bodyPr>
          <a:lstStyle/>
          <a:p>
            <a:pPr algn="ctr" fontAlgn="auto">
              <a:lnSpc>
                <a:spcPct val="130000"/>
              </a:lnSpc>
            </a:pPr>
            <a:r>
              <a:rPr lang="zh-CN" altLang="en-US" sz="1500" spc="150">
                <a:solidFill>
                  <a:schemeClr val="dk1">
                    <a:lumMod val="85000"/>
                    <a:lumOff val="15000"/>
                  </a:schemeClr>
                </a:solidFill>
                <a:latin typeface="微软雅黑" panose="020B0503020204020204" pitchFamily="34" charset="-122"/>
                <a:ea typeface="微软雅黑" panose="020B0503020204020204" pitchFamily="34" charset="-122"/>
                <a:sym typeface="+mn-ea"/>
              </a:rPr>
              <a:t>重点：</a:t>
            </a:r>
          </a:p>
        </p:txBody>
      </p:sp>
      <p:sp>
        <p:nvSpPr>
          <p:cNvPr id="25" name="圆角矩形 24"/>
          <p:cNvSpPr/>
          <p:nvPr>
            <p:custDataLst>
              <p:tags r:id="rId23"/>
            </p:custDataLst>
          </p:nvPr>
        </p:nvSpPr>
        <p:spPr>
          <a:xfrm>
            <a:off x="9794945" y="2199203"/>
            <a:ext cx="502285" cy="442595"/>
          </a:xfrm>
          <a:prstGeom prst="roundRect">
            <a:avLst>
              <a:gd name="adj" fmla="val 741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6" name="圆角矩形 25"/>
          <p:cNvSpPr/>
          <p:nvPr>
            <p:custDataLst>
              <p:tags r:id="rId24"/>
            </p:custDataLst>
          </p:nvPr>
        </p:nvSpPr>
        <p:spPr>
          <a:xfrm>
            <a:off x="9794945" y="2268418"/>
            <a:ext cx="502285" cy="442595"/>
          </a:xfrm>
          <a:prstGeom prst="roundRect">
            <a:avLst>
              <a:gd name="adj" fmla="val 7417"/>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7" name="等腰三角形 26"/>
          <p:cNvSpPr/>
          <p:nvPr>
            <p:custDataLst>
              <p:tags r:id="rId25"/>
            </p:custDataLst>
          </p:nvPr>
        </p:nvSpPr>
        <p:spPr>
          <a:xfrm rot="10800000">
            <a:off x="9975920" y="2711013"/>
            <a:ext cx="141605" cy="10731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8" name="标题 5"/>
          <p:cNvSpPr>
            <a:spLocks noGrp="1"/>
          </p:cNvSpPr>
          <p:nvPr>
            <p:custDataLst>
              <p:tags r:id="rId26"/>
            </p:custDataLst>
          </p:nvPr>
        </p:nvSpPr>
        <p:spPr>
          <a:xfrm>
            <a:off x="9796850" y="2133798"/>
            <a:ext cx="525780" cy="591820"/>
          </a:xfrm>
          <a:prstGeom prst="rect">
            <a:avLst/>
          </a:prstGeom>
        </p:spPr>
        <p:txBody>
          <a:bodyPr vert="horz" lIns="0" tIns="0" rIns="0" bIns="0" rtlCol="0" anchor="ctr" anchorCtr="0">
            <a:normAutofit fontScale="92500"/>
          </a:bodyPr>
          <a:lstStyle>
            <a:lvl1pPr marL="0" marR="0" lvl="0" algn="l" defTabSz="914400" rtl="0" eaLnBrk="1" fontAlgn="auto" latinLnBrk="0" hangingPunct="1">
              <a:lnSpc>
                <a:spcPct val="100000"/>
              </a:lnSpc>
              <a:spcBef>
                <a:spcPct val="0"/>
              </a:spcBef>
              <a:spcAft>
                <a:spcPct val="0"/>
              </a:spcAft>
              <a:buNone/>
              <a:defRPr kumimoji="0" lang="zh-CN" altLang="en-US" sz="24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indent="0" algn="ctr">
              <a:lnSpc>
                <a:spcPct val="150000"/>
              </a:lnSpc>
              <a:spcBef>
                <a:spcPct val="0"/>
              </a:spcBef>
              <a:buFont typeface="Arial" panose="020B0604020202020204" pitchFamily="34" charset="0"/>
            </a:pPr>
            <a:r>
              <a:rPr lang="en-US" altLang="zh-CN" sz="2900" b="1">
                <a:solidFill>
                  <a:schemeClr val="dk1"/>
                </a:solidFill>
                <a:uFillTx/>
                <a:latin typeface="微软雅黑" panose="020B0503020204020204" pitchFamily="34" charset="-122"/>
              </a:rPr>
              <a:t>05</a:t>
            </a:r>
          </a:p>
        </p:txBody>
      </p:sp>
      <p:sp>
        <p:nvSpPr>
          <p:cNvPr id="29" name="文本框 28"/>
          <p:cNvSpPr txBox="1"/>
          <p:nvPr>
            <p:custDataLst>
              <p:tags r:id="rId27"/>
            </p:custDataLst>
          </p:nvPr>
        </p:nvSpPr>
        <p:spPr>
          <a:xfrm>
            <a:off x="9222568" y="3076773"/>
            <a:ext cx="1674343" cy="2714625"/>
          </a:xfrm>
          <a:prstGeom prst="rect">
            <a:avLst/>
          </a:prstGeom>
          <a:noFill/>
        </p:spPr>
        <p:txBody>
          <a:bodyPr vert="horz" wrap="square" lIns="0" tIns="0" rIns="0" bIns="0" rtlCol="0" anchor="t" anchorCtr="0">
            <a:normAutofit/>
          </a:bodyPr>
          <a:lstStyle/>
          <a:p>
            <a:pPr algn="ctr" fontAlgn="auto">
              <a:lnSpc>
                <a:spcPct val="130000"/>
              </a:lnSpc>
            </a:pPr>
            <a:r>
              <a:rPr lang="zh-CN" altLang="en-US" sz="1500" spc="150">
                <a:solidFill>
                  <a:schemeClr val="dk1">
                    <a:lumMod val="85000"/>
                    <a:lumOff val="15000"/>
                  </a:schemeClr>
                </a:solidFill>
                <a:latin typeface="微软雅黑" panose="020B0503020204020204" pitchFamily="34" charset="-122"/>
                <a:ea typeface="微软雅黑" panose="020B0503020204020204" pitchFamily="34" charset="-122"/>
                <a:sym typeface="+mn-ea"/>
              </a:rPr>
              <a:t>理解各个部分和文章主题之间的关系。</a:t>
            </a:r>
          </a:p>
        </p:txBody>
      </p:sp>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2"/>
            </p:custDataLst>
          </p:nvPr>
        </p:nvSpPr>
        <p:spPr>
          <a:xfrm>
            <a:off x="1912483" y="3917009"/>
            <a:ext cx="7767955" cy="768350"/>
          </a:xfrm>
        </p:spPr>
        <p:txBody>
          <a:bodyPr wrap="square" anchor="t" anchorCtr="0">
            <a:normAutofit/>
          </a:bodyPr>
          <a:lstStyle/>
          <a:p>
            <a:r>
              <a:rPr lang="zh-CN" altLang="en-US" sz="4445">
                <a:solidFill>
                  <a:schemeClr val="tx1">
                    <a:lumMod val="85000"/>
                    <a:lumOff val="15000"/>
                  </a:schemeClr>
                </a:solidFill>
                <a:uFillTx/>
                <a:latin typeface="Arial" panose="020B0604020202020204" pitchFamily="34" charset="0"/>
                <a:ea typeface="微软雅黑" panose="020B0503020204020204" pitchFamily="34" charset="-122"/>
                <a:sym typeface="+mn-ea"/>
              </a:rPr>
              <a:t>教学过程</a:t>
            </a:r>
          </a:p>
        </p:txBody>
      </p:sp>
      <p:sp>
        <p:nvSpPr>
          <p:cNvPr id="5" name="矩形 4"/>
          <p:cNvSpPr/>
          <p:nvPr>
            <p:custDataLst>
              <p:tags r:id="rId3"/>
            </p:custDataLst>
          </p:nvPr>
        </p:nvSpPr>
        <p:spPr>
          <a:xfrm>
            <a:off x="2035038" y="2506674"/>
            <a:ext cx="1026160" cy="1026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0" name="文本框 9"/>
          <p:cNvSpPr txBox="1"/>
          <p:nvPr>
            <p:custDataLst>
              <p:tags r:id="rId4"/>
            </p:custDataLst>
          </p:nvPr>
        </p:nvSpPr>
        <p:spPr>
          <a:xfrm>
            <a:off x="2035038" y="2122499"/>
            <a:ext cx="1026160" cy="1263942"/>
          </a:xfrm>
          <a:prstGeom prst="rect">
            <a:avLst/>
          </a:prstGeom>
          <a:noFill/>
        </p:spPr>
        <p:txBody>
          <a:bodyPr wrap="square" rtlCol="0" anchor="b">
            <a:normAutofit/>
          </a:bodyPr>
          <a:lstStyle/>
          <a:p>
            <a:r>
              <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rPr>
              <a:t>03</a:t>
            </a:r>
          </a:p>
        </p:txBody>
      </p:sp>
      <p:sp>
        <p:nvSpPr>
          <p:cNvPr id="24" name="矩形 23"/>
          <p:cNvSpPr/>
          <p:nvPr>
            <p:custDataLst>
              <p:tags r:id="rId5"/>
            </p:custDataLst>
          </p:nvPr>
        </p:nvSpPr>
        <p:spPr>
          <a:xfrm>
            <a:off x="9996033" y="2679394"/>
            <a:ext cx="17780" cy="217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Tree>
    <p:custDataLst>
      <p:tags r:id="rId1"/>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609605" y="609605"/>
            <a:ext cx="10972876" cy="762000"/>
          </a:xfrm>
          <a:prstGeom prst="rect">
            <a:avLst/>
          </a:prstGeom>
          <a:noFill/>
        </p:spPr>
        <p:txBody>
          <a:bodyPr wrap="square" lIns="63500" tIns="25400" rIns="63500" bIns="25400" rtlCol="0" anchor="ctr" anchorCtr="0">
            <a:normAutofit/>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rPr>
              <a:t>教学过程</a:t>
            </a:r>
          </a:p>
        </p:txBody>
      </p:sp>
      <p:cxnSp>
        <p:nvCxnSpPr>
          <p:cNvPr id="14" name="直接连接符 13"/>
          <p:cNvCxnSpPr/>
          <p:nvPr>
            <p:custDataLst>
              <p:tags r:id="rId3"/>
            </p:custDataLst>
          </p:nvPr>
        </p:nvCxnSpPr>
        <p:spPr>
          <a:xfrm flipH="1">
            <a:off x="2010409" y="2124416"/>
            <a:ext cx="0" cy="1494755"/>
          </a:xfrm>
          <a:prstGeom prst="line">
            <a:avLst/>
          </a:prstGeom>
          <a:ln w="19050">
            <a:solidFill>
              <a:schemeClr val="accent1">
                <a:lumMod val="40000"/>
                <a:lumOff val="60000"/>
                <a:alpha val="70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左中括号 2"/>
          <p:cNvSpPr/>
          <p:nvPr>
            <p:custDataLst>
              <p:tags r:id="rId4"/>
            </p:custDataLst>
          </p:nvPr>
        </p:nvSpPr>
        <p:spPr>
          <a:xfrm>
            <a:off x="1398043" y="2079961"/>
            <a:ext cx="126592" cy="1582401"/>
          </a:xfrm>
          <a:prstGeom prst="leftBracket">
            <a:avLst>
              <a:gd name="adj" fmla="val 0"/>
            </a:avLst>
          </a:prstGeom>
          <a:ln w="190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4" name="左中括号 3"/>
          <p:cNvSpPr/>
          <p:nvPr>
            <p:custDataLst>
              <p:tags r:id="rId5"/>
            </p:custDataLst>
          </p:nvPr>
        </p:nvSpPr>
        <p:spPr>
          <a:xfrm rot="10800000">
            <a:off x="3525927" y="2079961"/>
            <a:ext cx="126592" cy="1582401"/>
          </a:xfrm>
          <a:prstGeom prst="leftBracket">
            <a:avLst>
              <a:gd name="adj" fmla="val 0"/>
            </a:avLst>
          </a:prstGeom>
          <a:ln w="190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1587932" y="3619171"/>
            <a:ext cx="1874699" cy="88910"/>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7"/>
            </p:custDataLst>
          </p:nvPr>
        </p:nvSpPr>
        <p:spPr>
          <a:xfrm>
            <a:off x="1587931" y="2035506"/>
            <a:ext cx="1874699" cy="88910"/>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1"/>
          <p:cNvSpPr txBox="1"/>
          <p:nvPr>
            <p:custDataLst>
              <p:tags r:id="rId8"/>
            </p:custDataLst>
          </p:nvPr>
        </p:nvSpPr>
        <p:spPr>
          <a:xfrm>
            <a:off x="2028507" y="2163922"/>
            <a:ext cx="1600200" cy="1427162"/>
          </a:xfrm>
          <a:prstGeom prst="rect">
            <a:avLst/>
          </a:prstGeom>
          <a:noFill/>
        </p:spPr>
        <p:txBody>
          <a:bodyPr vert="horz" wrap="square" lIns="90000" tIns="46800" rIns="90000" bIns="46800" rtlCol="0" anchor="t" anchorCtr="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zh-CN" altLang="en-US" sz="3570" b="1" spc="150">
                <a:solidFill>
                  <a:schemeClr val="dk1">
                    <a:lumMod val="75000"/>
                    <a:lumOff val="25000"/>
                  </a:schemeClr>
                </a:solidFill>
                <a:latin typeface="微软雅黑" panose="020B0503020204020204" pitchFamily="34" charset="-122"/>
                <a:ea typeface="微软雅黑" panose="020B0503020204020204" pitchFamily="34" charset="-122"/>
                <a:sym typeface="+mn-ea"/>
              </a:rPr>
              <a:t>导入新课</a:t>
            </a:r>
          </a:p>
        </p:txBody>
      </p:sp>
      <p:sp>
        <p:nvSpPr>
          <p:cNvPr id="22" name="文本框 12"/>
          <p:cNvSpPr txBox="1"/>
          <p:nvPr>
            <p:custDataLst>
              <p:tags r:id="rId9"/>
            </p:custDataLst>
          </p:nvPr>
        </p:nvSpPr>
        <p:spPr>
          <a:xfrm>
            <a:off x="1441943" y="2631833"/>
            <a:ext cx="554871" cy="491341"/>
          </a:xfrm>
          <a:prstGeom prst="rect">
            <a:avLst/>
          </a:prstGeom>
          <a:noFill/>
        </p:spPr>
        <p:txBody>
          <a:bodyPr wrap="square" rtlCol="0">
            <a:normAutofit fontScale="4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3600" b="1" spc="30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01</a:t>
            </a:r>
          </a:p>
        </p:txBody>
      </p:sp>
      <p:cxnSp>
        <p:nvCxnSpPr>
          <p:cNvPr id="25" name="直接连接符 24"/>
          <p:cNvCxnSpPr/>
          <p:nvPr>
            <p:custDataLst>
              <p:tags r:id="rId10"/>
            </p:custDataLst>
          </p:nvPr>
        </p:nvCxnSpPr>
        <p:spPr>
          <a:xfrm flipH="1">
            <a:off x="2010409" y="4305701"/>
            <a:ext cx="0" cy="1494755"/>
          </a:xfrm>
          <a:prstGeom prst="line">
            <a:avLst/>
          </a:prstGeom>
          <a:ln w="19050">
            <a:solidFill>
              <a:schemeClr val="accent1">
                <a:lumMod val="40000"/>
                <a:lumOff val="60000"/>
                <a:alpha val="70000"/>
              </a:schemeClr>
            </a:solidFill>
            <a:prstDash val="dash"/>
          </a:ln>
        </p:spPr>
        <p:style>
          <a:lnRef idx="1">
            <a:schemeClr val="accent1"/>
          </a:lnRef>
          <a:fillRef idx="0">
            <a:schemeClr val="accent1"/>
          </a:fillRef>
          <a:effectRef idx="0">
            <a:schemeClr val="accent1"/>
          </a:effectRef>
          <a:fontRef idx="minor">
            <a:schemeClr val="tx1"/>
          </a:fontRef>
        </p:style>
      </p:cxnSp>
      <p:sp>
        <p:nvSpPr>
          <p:cNvPr id="26" name="左中括号 25"/>
          <p:cNvSpPr/>
          <p:nvPr>
            <p:custDataLst>
              <p:tags r:id="rId11"/>
            </p:custDataLst>
          </p:nvPr>
        </p:nvSpPr>
        <p:spPr>
          <a:xfrm>
            <a:off x="1398043" y="4261247"/>
            <a:ext cx="126592" cy="1582401"/>
          </a:xfrm>
          <a:prstGeom prst="leftBracket">
            <a:avLst>
              <a:gd name="adj" fmla="val 0"/>
            </a:avLst>
          </a:prstGeom>
          <a:ln w="190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27" name="左中括号 26"/>
          <p:cNvSpPr/>
          <p:nvPr>
            <p:custDataLst>
              <p:tags r:id="rId12"/>
            </p:custDataLst>
          </p:nvPr>
        </p:nvSpPr>
        <p:spPr>
          <a:xfrm rot="10800000">
            <a:off x="3525927" y="4261247"/>
            <a:ext cx="126592" cy="1582401"/>
          </a:xfrm>
          <a:prstGeom prst="leftBracket">
            <a:avLst>
              <a:gd name="adj" fmla="val 0"/>
            </a:avLst>
          </a:prstGeom>
          <a:ln w="190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28" name="矩形 27"/>
          <p:cNvSpPr/>
          <p:nvPr>
            <p:custDataLst>
              <p:tags r:id="rId13"/>
            </p:custDataLst>
          </p:nvPr>
        </p:nvSpPr>
        <p:spPr>
          <a:xfrm>
            <a:off x="1587932" y="5800457"/>
            <a:ext cx="1874699" cy="88910"/>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9" name="矩形 28"/>
          <p:cNvSpPr/>
          <p:nvPr>
            <p:custDataLst>
              <p:tags r:id="rId14"/>
            </p:custDataLst>
          </p:nvPr>
        </p:nvSpPr>
        <p:spPr>
          <a:xfrm>
            <a:off x="1587931" y="4216792"/>
            <a:ext cx="1874699" cy="88910"/>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0" name="文本框 11"/>
          <p:cNvSpPr txBox="1"/>
          <p:nvPr>
            <p:custDataLst>
              <p:tags r:id="rId15"/>
            </p:custDataLst>
          </p:nvPr>
        </p:nvSpPr>
        <p:spPr>
          <a:xfrm>
            <a:off x="2028507" y="4345208"/>
            <a:ext cx="1600200" cy="1427162"/>
          </a:xfrm>
          <a:prstGeom prst="rect">
            <a:avLst/>
          </a:prstGeom>
          <a:noFill/>
        </p:spPr>
        <p:txBody>
          <a:bodyPr vert="horz" wrap="square" lIns="90000" tIns="46800" rIns="90000" bIns="46800" rtlCol="0" anchor="t" anchorCtr="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zh-CN" altLang="en-US" sz="3570" b="1" spc="150">
                <a:solidFill>
                  <a:schemeClr val="dk1">
                    <a:lumMod val="75000"/>
                    <a:lumOff val="25000"/>
                  </a:schemeClr>
                </a:solidFill>
                <a:latin typeface="微软雅黑" panose="020B0503020204020204" pitchFamily="34" charset="-122"/>
                <a:ea typeface="微软雅黑" panose="020B0503020204020204" pitchFamily="34" charset="-122"/>
                <a:sym typeface="+mn-ea"/>
              </a:rPr>
              <a:t>全文分析</a:t>
            </a:r>
          </a:p>
        </p:txBody>
      </p:sp>
      <p:sp>
        <p:nvSpPr>
          <p:cNvPr id="31" name="文本框 12"/>
          <p:cNvSpPr txBox="1"/>
          <p:nvPr>
            <p:custDataLst>
              <p:tags r:id="rId16"/>
            </p:custDataLst>
          </p:nvPr>
        </p:nvSpPr>
        <p:spPr>
          <a:xfrm>
            <a:off x="1441943" y="4813119"/>
            <a:ext cx="554871" cy="491341"/>
          </a:xfrm>
          <a:prstGeom prst="rect">
            <a:avLst/>
          </a:prstGeom>
          <a:noFill/>
        </p:spPr>
        <p:txBody>
          <a:bodyPr wrap="square" rtlCol="0">
            <a:normAutofit fontScale="4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3600" b="1" spc="30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04</a:t>
            </a:r>
          </a:p>
        </p:txBody>
      </p:sp>
      <p:cxnSp>
        <p:nvCxnSpPr>
          <p:cNvPr id="33" name="直接连接符 32"/>
          <p:cNvCxnSpPr/>
          <p:nvPr>
            <p:custDataLst>
              <p:tags r:id="rId17"/>
            </p:custDataLst>
          </p:nvPr>
        </p:nvCxnSpPr>
        <p:spPr>
          <a:xfrm flipH="1">
            <a:off x="5581465" y="2124416"/>
            <a:ext cx="0" cy="1494755"/>
          </a:xfrm>
          <a:prstGeom prst="line">
            <a:avLst/>
          </a:prstGeom>
          <a:ln w="19050">
            <a:solidFill>
              <a:schemeClr val="accent1">
                <a:lumMod val="40000"/>
                <a:lumOff val="60000"/>
                <a:alpha val="70000"/>
              </a:schemeClr>
            </a:solidFill>
            <a:prstDash val="dash"/>
          </a:ln>
        </p:spPr>
        <p:style>
          <a:lnRef idx="1">
            <a:schemeClr val="accent1"/>
          </a:lnRef>
          <a:fillRef idx="0">
            <a:schemeClr val="accent1"/>
          </a:fillRef>
          <a:effectRef idx="0">
            <a:schemeClr val="accent1"/>
          </a:effectRef>
          <a:fontRef idx="minor">
            <a:schemeClr val="tx1"/>
          </a:fontRef>
        </p:style>
      </p:cxnSp>
      <p:sp>
        <p:nvSpPr>
          <p:cNvPr id="34" name="左中括号 33"/>
          <p:cNvSpPr/>
          <p:nvPr>
            <p:custDataLst>
              <p:tags r:id="rId18"/>
            </p:custDataLst>
          </p:nvPr>
        </p:nvSpPr>
        <p:spPr>
          <a:xfrm>
            <a:off x="4969098" y="2079961"/>
            <a:ext cx="126592" cy="1582401"/>
          </a:xfrm>
          <a:prstGeom prst="leftBracket">
            <a:avLst>
              <a:gd name="adj" fmla="val 0"/>
            </a:avLst>
          </a:prstGeom>
          <a:ln w="190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35" name="左中括号 34"/>
          <p:cNvSpPr/>
          <p:nvPr>
            <p:custDataLst>
              <p:tags r:id="rId19"/>
            </p:custDataLst>
          </p:nvPr>
        </p:nvSpPr>
        <p:spPr>
          <a:xfrm rot="10800000">
            <a:off x="7096983" y="2079961"/>
            <a:ext cx="126592" cy="1582401"/>
          </a:xfrm>
          <a:prstGeom prst="leftBracket">
            <a:avLst>
              <a:gd name="adj" fmla="val 0"/>
            </a:avLst>
          </a:prstGeom>
          <a:ln w="190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36" name="矩形 35"/>
          <p:cNvSpPr/>
          <p:nvPr>
            <p:custDataLst>
              <p:tags r:id="rId20"/>
            </p:custDataLst>
          </p:nvPr>
        </p:nvSpPr>
        <p:spPr>
          <a:xfrm>
            <a:off x="5158987" y="3619171"/>
            <a:ext cx="1874699" cy="88910"/>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7" name="矩形 36"/>
          <p:cNvSpPr/>
          <p:nvPr>
            <p:custDataLst>
              <p:tags r:id="rId21"/>
            </p:custDataLst>
          </p:nvPr>
        </p:nvSpPr>
        <p:spPr>
          <a:xfrm>
            <a:off x="5158986" y="2035506"/>
            <a:ext cx="1874699" cy="88910"/>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8" name="文本框 11"/>
          <p:cNvSpPr txBox="1"/>
          <p:nvPr>
            <p:custDataLst>
              <p:tags r:id="rId22"/>
            </p:custDataLst>
          </p:nvPr>
        </p:nvSpPr>
        <p:spPr>
          <a:xfrm>
            <a:off x="5599562" y="2163922"/>
            <a:ext cx="1600200" cy="1427162"/>
          </a:xfrm>
          <a:prstGeom prst="rect">
            <a:avLst/>
          </a:prstGeom>
          <a:noFill/>
        </p:spPr>
        <p:txBody>
          <a:bodyPr vert="horz" wrap="square" lIns="90000" tIns="46800" rIns="90000" bIns="46800" rtlCol="0" anchor="t" anchorCtr="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zh-CN" altLang="en-US" sz="3570" b="1" spc="150">
                <a:solidFill>
                  <a:schemeClr val="dk1">
                    <a:lumMod val="75000"/>
                    <a:lumOff val="25000"/>
                  </a:schemeClr>
                </a:solidFill>
                <a:latin typeface="微软雅黑" panose="020B0503020204020204" pitchFamily="34" charset="-122"/>
                <a:ea typeface="微软雅黑" panose="020B0503020204020204" pitchFamily="34" charset="-122"/>
                <a:sym typeface="+mn-ea"/>
              </a:rPr>
              <a:t>作者介绍</a:t>
            </a:r>
          </a:p>
        </p:txBody>
      </p:sp>
      <p:sp>
        <p:nvSpPr>
          <p:cNvPr id="39" name="文本框 12"/>
          <p:cNvSpPr txBox="1"/>
          <p:nvPr>
            <p:custDataLst>
              <p:tags r:id="rId23"/>
            </p:custDataLst>
          </p:nvPr>
        </p:nvSpPr>
        <p:spPr>
          <a:xfrm>
            <a:off x="5012999" y="2631833"/>
            <a:ext cx="554871" cy="491341"/>
          </a:xfrm>
          <a:prstGeom prst="rect">
            <a:avLst/>
          </a:prstGeom>
          <a:noFill/>
        </p:spPr>
        <p:txBody>
          <a:bodyPr wrap="square" rtlCol="0">
            <a:normAutofit fontScale="4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3600" b="1" spc="30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02</a:t>
            </a:r>
          </a:p>
        </p:txBody>
      </p:sp>
      <p:cxnSp>
        <p:nvCxnSpPr>
          <p:cNvPr id="41" name="直接连接符 40"/>
          <p:cNvCxnSpPr/>
          <p:nvPr>
            <p:custDataLst>
              <p:tags r:id="rId24"/>
            </p:custDataLst>
          </p:nvPr>
        </p:nvCxnSpPr>
        <p:spPr>
          <a:xfrm flipH="1">
            <a:off x="5581465" y="4305701"/>
            <a:ext cx="0" cy="1494755"/>
          </a:xfrm>
          <a:prstGeom prst="line">
            <a:avLst/>
          </a:prstGeom>
          <a:ln w="19050">
            <a:solidFill>
              <a:schemeClr val="accent1">
                <a:lumMod val="40000"/>
                <a:lumOff val="60000"/>
                <a:alpha val="70000"/>
              </a:schemeClr>
            </a:solidFill>
            <a:prstDash val="dash"/>
          </a:ln>
        </p:spPr>
        <p:style>
          <a:lnRef idx="1">
            <a:schemeClr val="accent1"/>
          </a:lnRef>
          <a:fillRef idx="0">
            <a:schemeClr val="accent1"/>
          </a:fillRef>
          <a:effectRef idx="0">
            <a:schemeClr val="accent1"/>
          </a:effectRef>
          <a:fontRef idx="minor">
            <a:schemeClr val="tx1"/>
          </a:fontRef>
        </p:style>
      </p:cxnSp>
      <p:sp>
        <p:nvSpPr>
          <p:cNvPr id="42" name="左中括号 41"/>
          <p:cNvSpPr/>
          <p:nvPr>
            <p:custDataLst>
              <p:tags r:id="rId25"/>
            </p:custDataLst>
          </p:nvPr>
        </p:nvSpPr>
        <p:spPr>
          <a:xfrm>
            <a:off x="4969098" y="4261247"/>
            <a:ext cx="126592" cy="1582401"/>
          </a:xfrm>
          <a:prstGeom prst="leftBracket">
            <a:avLst>
              <a:gd name="adj" fmla="val 0"/>
            </a:avLst>
          </a:prstGeom>
          <a:ln w="190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43" name="左中括号 42"/>
          <p:cNvSpPr/>
          <p:nvPr>
            <p:custDataLst>
              <p:tags r:id="rId26"/>
            </p:custDataLst>
          </p:nvPr>
        </p:nvSpPr>
        <p:spPr>
          <a:xfrm rot="10800000">
            <a:off x="7096983" y="4261247"/>
            <a:ext cx="126592" cy="1582401"/>
          </a:xfrm>
          <a:prstGeom prst="leftBracket">
            <a:avLst>
              <a:gd name="adj" fmla="val 0"/>
            </a:avLst>
          </a:prstGeom>
          <a:ln w="190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44" name="矩形 43"/>
          <p:cNvSpPr/>
          <p:nvPr>
            <p:custDataLst>
              <p:tags r:id="rId27"/>
            </p:custDataLst>
          </p:nvPr>
        </p:nvSpPr>
        <p:spPr>
          <a:xfrm>
            <a:off x="5158987" y="5800457"/>
            <a:ext cx="1874699" cy="88910"/>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5" name="矩形 44"/>
          <p:cNvSpPr/>
          <p:nvPr>
            <p:custDataLst>
              <p:tags r:id="rId28"/>
            </p:custDataLst>
          </p:nvPr>
        </p:nvSpPr>
        <p:spPr>
          <a:xfrm>
            <a:off x="5158986" y="4216792"/>
            <a:ext cx="1874699" cy="88910"/>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6" name="文本框 11"/>
          <p:cNvSpPr txBox="1"/>
          <p:nvPr>
            <p:custDataLst>
              <p:tags r:id="rId29"/>
            </p:custDataLst>
          </p:nvPr>
        </p:nvSpPr>
        <p:spPr>
          <a:xfrm>
            <a:off x="5599562" y="4345208"/>
            <a:ext cx="1600200" cy="1427162"/>
          </a:xfrm>
          <a:prstGeom prst="rect">
            <a:avLst/>
          </a:prstGeom>
          <a:noFill/>
        </p:spPr>
        <p:txBody>
          <a:bodyPr vert="horz" wrap="square" lIns="90000" tIns="46800" rIns="90000" bIns="46800" rtlCol="0" anchor="t" anchorCtr="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zh-CN" altLang="en-US" sz="3570" b="1" spc="150">
                <a:solidFill>
                  <a:schemeClr val="dk1">
                    <a:lumMod val="75000"/>
                    <a:lumOff val="25000"/>
                  </a:schemeClr>
                </a:solidFill>
                <a:latin typeface="微软雅黑" panose="020B0503020204020204" pitchFamily="34" charset="-122"/>
                <a:ea typeface="微软雅黑" panose="020B0503020204020204" pitchFamily="34" charset="-122"/>
                <a:sym typeface="+mn-ea"/>
              </a:rPr>
              <a:t>写作特点</a:t>
            </a:r>
          </a:p>
        </p:txBody>
      </p:sp>
      <p:sp>
        <p:nvSpPr>
          <p:cNvPr id="47" name="文本框 12"/>
          <p:cNvSpPr txBox="1"/>
          <p:nvPr>
            <p:custDataLst>
              <p:tags r:id="rId30"/>
            </p:custDataLst>
          </p:nvPr>
        </p:nvSpPr>
        <p:spPr>
          <a:xfrm>
            <a:off x="5012999" y="4813119"/>
            <a:ext cx="554871" cy="491341"/>
          </a:xfrm>
          <a:prstGeom prst="rect">
            <a:avLst/>
          </a:prstGeom>
          <a:noFill/>
        </p:spPr>
        <p:txBody>
          <a:bodyPr wrap="square" rtlCol="0">
            <a:normAutofit fontScale="4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3600" b="1" spc="30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05</a:t>
            </a:r>
          </a:p>
        </p:txBody>
      </p:sp>
      <p:cxnSp>
        <p:nvCxnSpPr>
          <p:cNvPr id="49" name="直接连接符 48"/>
          <p:cNvCxnSpPr/>
          <p:nvPr>
            <p:custDataLst>
              <p:tags r:id="rId31"/>
            </p:custDataLst>
          </p:nvPr>
        </p:nvCxnSpPr>
        <p:spPr>
          <a:xfrm flipH="1">
            <a:off x="9152520" y="2124416"/>
            <a:ext cx="0" cy="1494755"/>
          </a:xfrm>
          <a:prstGeom prst="line">
            <a:avLst/>
          </a:prstGeom>
          <a:ln w="19050">
            <a:solidFill>
              <a:schemeClr val="accent1">
                <a:lumMod val="40000"/>
                <a:lumOff val="60000"/>
                <a:alpha val="70000"/>
              </a:schemeClr>
            </a:solidFill>
            <a:prstDash val="dash"/>
          </a:ln>
        </p:spPr>
        <p:style>
          <a:lnRef idx="1">
            <a:schemeClr val="accent1"/>
          </a:lnRef>
          <a:fillRef idx="0">
            <a:schemeClr val="accent1"/>
          </a:fillRef>
          <a:effectRef idx="0">
            <a:schemeClr val="accent1"/>
          </a:effectRef>
          <a:fontRef idx="minor">
            <a:schemeClr val="tx1"/>
          </a:fontRef>
        </p:style>
      </p:cxnSp>
      <p:sp>
        <p:nvSpPr>
          <p:cNvPr id="50" name="左中括号 49"/>
          <p:cNvSpPr/>
          <p:nvPr>
            <p:custDataLst>
              <p:tags r:id="rId32"/>
            </p:custDataLst>
          </p:nvPr>
        </p:nvSpPr>
        <p:spPr>
          <a:xfrm>
            <a:off x="8540153" y="2079961"/>
            <a:ext cx="126592" cy="1582401"/>
          </a:xfrm>
          <a:prstGeom prst="leftBracket">
            <a:avLst>
              <a:gd name="adj" fmla="val 0"/>
            </a:avLst>
          </a:prstGeom>
          <a:ln w="190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51" name="左中括号 50"/>
          <p:cNvSpPr/>
          <p:nvPr>
            <p:custDataLst>
              <p:tags r:id="rId33"/>
            </p:custDataLst>
          </p:nvPr>
        </p:nvSpPr>
        <p:spPr>
          <a:xfrm rot="10800000">
            <a:off x="10668037" y="2079961"/>
            <a:ext cx="126592" cy="1582401"/>
          </a:xfrm>
          <a:prstGeom prst="leftBracket">
            <a:avLst>
              <a:gd name="adj" fmla="val 0"/>
            </a:avLst>
          </a:prstGeom>
          <a:ln w="190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52" name="矩形 51"/>
          <p:cNvSpPr/>
          <p:nvPr>
            <p:custDataLst>
              <p:tags r:id="rId34"/>
            </p:custDataLst>
          </p:nvPr>
        </p:nvSpPr>
        <p:spPr>
          <a:xfrm>
            <a:off x="8730042" y="3619171"/>
            <a:ext cx="1874699" cy="88910"/>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3" name="矩形 52"/>
          <p:cNvSpPr/>
          <p:nvPr>
            <p:custDataLst>
              <p:tags r:id="rId35"/>
            </p:custDataLst>
          </p:nvPr>
        </p:nvSpPr>
        <p:spPr>
          <a:xfrm>
            <a:off x="8730041" y="2035506"/>
            <a:ext cx="1874699" cy="88910"/>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4" name="文本框 11"/>
          <p:cNvSpPr txBox="1"/>
          <p:nvPr>
            <p:custDataLst>
              <p:tags r:id="rId36"/>
            </p:custDataLst>
          </p:nvPr>
        </p:nvSpPr>
        <p:spPr>
          <a:xfrm>
            <a:off x="9170617" y="2163922"/>
            <a:ext cx="1600200" cy="1427162"/>
          </a:xfrm>
          <a:prstGeom prst="rect">
            <a:avLst/>
          </a:prstGeom>
          <a:noFill/>
        </p:spPr>
        <p:txBody>
          <a:bodyPr vert="horz" wrap="square" lIns="90000" tIns="46800" rIns="90000" bIns="46800" rtlCol="0" anchor="t" anchorCtr="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zh-CN" altLang="en-US" sz="3570" b="1" spc="150">
                <a:solidFill>
                  <a:schemeClr val="dk1">
                    <a:lumMod val="75000"/>
                    <a:lumOff val="25000"/>
                  </a:schemeClr>
                </a:solidFill>
                <a:latin typeface="微软雅黑" panose="020B0503020204020204" pitchFamily="34" charset="-122"/>
                <a:ea typeface="微软雅黑" panose="020B0503020204020204" pitchFamily="34" charset="-122"/>
                <a:sym typeface="+mn-ea"/>
              </a:rPr>
              <a:t>题目解说</a:t>
            </a:r>
          </a:p>
        </p:txBody>
      </p:sp>
      <p:sp>
        <p:nvSpPr>
          <p:cNvPr id="55" name="文本框 12"/>
          <p:cNvSpPr txBox="1"/>
          <p:nvPr>
            <p:custDataLst>
              <p:tags r:id="rId37"/>
            </p:custDataLst>
          </p:nvPr>
        </p:nvSpPr>
        <p:spPr>
          <a:xfrm>
            <a:off x="8584054" y="2631833"/>
            <a:ext cx="554871" cy="491341"/>
          </a:xfrm>
          <a:prstGeom prst="rect">
            <a:avLst/>
          </a:prstGeom>
          <a:noFill/>
        </p:spPr>
        <p:txBody>
          <a:bodyPr wrap="square" rtlCol="0">
            <a:normAutofit fontScale="4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3600" b="1" spc="30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03</a:t>
            </a:r>
          </a:p>
        </p:txBody>
      </p:sp>
      <p:cxnSp>
        <p:nvCxnSpPr>
          <p:cNvPr id="57" name="直接连接符 56"/>
          <p:cNvCxnSpPr/>
          <p:nvPr>
            <p:custDataLst>
              <p:tags r:id="rId38"/>
            </p:custDataLst>
          </p:nvPr>
        </p:nvCxnSpPr>
        <p:spPr>
          <a:xfrm flipH="1">
            <a:off x="9152520" y="4305701"/>
            <a:ext cx="0" cy="1494755"/>
          </a:xfrm>
          <a:prstGeom prst="line">
            <a:avLst/>
          </a:prstGeom>
          <a:ln w="19050">
            <a:solidFill>
              <a:schemeClr val="accent1">
                <a:lumMod val="40000"/>
                <a:lumOff val="60000"/>
                <a:alpha val="70000"/>
              </a:schemeClr>
            </a:solidFill>
            <a:prstDash val="dash"/>
          </a:ln>
        </p:spPr>
        <p:style>
          <a:lnRef idx="1">
            <a:schemeClr val="accent1"/>
          </a:lnRef>
          <a:fillRef idx="0">
            <a:schemeClr val="accent1"/>
          </a:fillRef>
          <a:effectRef idx="0">
            <a:schemeClr val="accent1"/>
          </a:effectRef>
          <a:fontRef idx="minor">
            <a:schemeClr val="tx1"/>
          </a:fontRef>
        </p:style>
      </p:cxnSp>
      <p:sp>
        <p:nvSpPr>
          <p:cNvPr id="58" name="左中括号 57"/>
          <p:cNvSpPr/>
          <p:nvPr>
            <p:custDataLst>
              <p:tags r:id="rId39"/>
            </p:custDataLst>
          </p:nvPr>
        </p:nvSpPr>
        <p:spPr>
          <a:xfrm>
            <a:off x="8540153" y="4261247"/>
            <a:ext cx="126592" cy="1582401"/>
          </a:xfrm>
          <a:prstGeom prst="leftBracket">
            <a:avLst>
              <a:gd name="adj" fmla="val 0"/>
            </a:avLst>
          </a:prstGeom>
          <a:ln w="190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59" name="左中括号 58"/>
          <p:cNvSpPr/>
          <p:nvPr>
            <p:custDataLst>
              <p:tags r:id="rId40"/>
            </p:custDataLst>
          </p:nvPr>
        </p:nvSpPr>
        <p:spPr>
          <a:xfrm rot="10800000">
            <a:off x="10668037" y="4261247"/>
            <a:ext cx="126592" cy="1582401"/>
          </a:xfrm>
          <a:prstGeom prst="leftBracket">
            <a:avLst>
              <a:gd name="adj" fmla="val 0"/>
            </a:avLst>
          </a:prstGeom>
          <a:ln w="190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60" name="矩形 59"/>
          <p:cNvSpPr/>
          <p:nvPr>
            <p:custDataLst>
              <p:tags r:id="rId41"/>
            </p:custDataLst>
          </p:nvPr>
        </p:nvSpPr>
        <p:spPr>
          <a:xfrm>
            <a:off x="8730042" y="5800457"/>
            <a:ext cx="1874699" cy="88910"/>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1" name="矩形 60"/>
          <p:cNvSpPr/>
          <p:nvPr>
            <p:custDataLst>
              <p:tags r:id="rId42"/>
            </p:custDataLst>
          </p:nvPr>
        </p:nvSpPr>
        <p:spPr>
          <a:xfrm>
            <a:off x="8730041" y="4216792"/>
            <a:ext cx="1874699" cy="88910"/>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2" name="文本框 11"/>
          <p:cNvSpPr txBox="1"/>
          <p:nvPr>
            <p:custDataLst>
              <p:tags r:id="rId43"/>
            </p:custDataLst>
          </p:nvPr>
        </p:nvSpPr>
        <p:spPr>
          <a:xfrm>
            <a:off x="9170617" y="4345208"/>
            <a:ext cx="1600200" cy="1427162"/>
          </a:xfrm>
          <a:prstGeom prst="rect">
            <a:avLst/>
          </a:prstGeom>
          <a:noFill/>
        </p:spPr>
        <p:txBody>
          <a:bodyPr vert="horz" wrap="square" lIns="90000" tIns="46800" rIns="90000" bIns="46800" rtlCol="0" anchor="t" anchorCtr="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zh-CN" altLang="en-US" sz="3570" b="1" spc="150">
                <a:solidFill>
                  <a:schemeClr val="dk1">
                    <a:lumMod val="75000"/>
                    <a:lumOff val="25000"/>
                  </a:schemeClr>
                </a:solidFill>
                <a:latin typeface="微软雅黑" panose="020B0503020204020204" pitchFamily="34" charset="-122"/>
                <a:ea typeface="微软雅黑" panose="020B0503020204020204" pitchFamily="34" charset="-122"/>
                <a:sym typeface="+mn-ea"/>
              </a:rPr>
              <a:t>中心思想</a:t>
            </a:r>
          </a:p>
        </p:txBody>
      </p:sp>
      <p:sp>
        <p:nvSpPr>
          <p:cNvPr id="63" name="文本框 12"/>
          <p:cNvSpPr txBox="1"/>
          <p:nvPr>
            <p:custDataLst>
              <p:tags r:id="rId44"/>
            </p:custDataLst>
          </p:nvPr>
        </p:nvSpPr>
        <p:spPr>
          <a:xfrm>
            <a:off x="8584054" y="4813119"/>
            <a:ext cx="554871" cy="491341"/>
          </a:xfrm>
          <a:prstGeom prst="rect">
            <a:avLst/>
          </a:prstGeom>
          <a:noFill/>
        </p:spPr>
        <p:txBody>
          <a:bodyPr wrap="square" rtlCol="0">
            <a:normAutofit fontScale="4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3600" b="1" spc="30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06</a:t>
            </a:r>
          </a:p>
        </p:txBody>
      </p:sp>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lumMod val="95000"/>
          </a:schemeClr>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3"/>
            </p:custDataLst>
          </p:nvPr>
        </p:nvSpPr>
        <p:spPr>
          <a:xfrm>
            <a:off x="7924864" y="609600"/>
            <a:ext cx="3352827" cy="4114833"/>
          </a:xfrm>
          <a:prstGeom prst="rect">
            <a:avLst/>
          </a:prstGeom>
          <a:noFill/>
          <a:ln w="381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914400" y="1828800"/>
            <a:ext cx="3962400" cy="762000"/>
          </a:xfrm>
          <a:prstGeom prst="rect">
            <a:avLst/>
          </a:prstGeom>
          <a:noFill/>
        </p:spPr>
        <p:txBody>
          <a:bodyPr wrap="square" lIns="63500" tIns="25400" rIns="63500" bIns="25400" rtlCol="0" anchor="b" anchorCtr="0">
            <a:normAutofit/>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rPr>
              <a:t>教学过程</a:t>
            </a:r>
          </a:p>
        </p:txBody>
      </p:sp>
      <p:sp>
        <p:nvSpPr>
          <p:cNvPr id="11" name="Title 6"/>
          <p:cNvSpPr txBox="1"/>
          <p:nvPr>
            <p:custDataLst>
              <p:tags r:id="rId5"/>
            </p:custDataLst>
          </p:nvPr>
        </p:nvSpPr>
        <p:spPr>
          <a:xfrm>
            <a:off x="914400" y="2743200"/>
            <a:ext cx="3962400" cy="228600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课后练习</a:t>
            </a:r>
          </a:p>
        </p:txBody>
      </p:sp>
      <p:pic>
        <p:nvPicPr>
          <p:cNvPr id="7" name="图片 6"/>
          <p:cNvPicPr>
            <a:picLocks noChangeAspect="1"/>
          </p:cNvPicPr>
          <p:nvPr>
            <p:custDataLst>
              <p:tags r:id="rId6"/>
            </p:custDataLst>
          </p:nvPr>
        </p:nvPicPr>
        <p:blipFill>
          <a:blip r:embed="rId9">
            <a:extLst>
              <a:ext uri="{28A0092B-C50C-407E-A947-70E740481C1C}">
                <a14:useLocalDpi xmlns:a14="http://schemas.microsoft.com/office/drawing/2010/main" val="0"/>
              </a:ext>
            </a:extLst>
          </a:blip>
          <a:srcRect l="141" r="50000"/>
          <a:stretch>
            <a:fillRect/>
          </a:stretch>
        </p:blipFill>
        <p:spPr>
          <a:xfrm>
            <a:off x="5486400" y="914400"/>
            <a:ext cx="5486400" cy="5334000"/>
          </a:xfrm>
          <a:custGeom>
            <a:avLst/>
            <a:gdLst/>
            <a:ahLst/>
            <a:cxnLst>
              <a:cxn ang="3">
                <a:pos x="hc" y="t"/>
              </a:cxn>
              <a:cxn ang="cd2">
                <a:pos x="l" y="vc"/>
              </a:cxn>
              <a:cxn ang="cd4">
                <a:pos x="hc" y="b"/>
              </a:cxn>
              <a:cxn ang="0">
                <a:pos x="r" y="vc"/>
              </a:cxn>
            </a:cxnLst>
            <a:rect l="l" t="t" r="r" b="b"/>
            <a:pathLst>
              <a:path w="8160" h="8400">
                <a:moveTo>
                  <a:pt x="0" y="0"/>
                </a:moveTo>
                <a:lnTo>
                  <a:pt x="8160" y="0"/>
                </a:lnTo>
                <a:lnTo>
                  <a:pt x="8160" y="8400"/>
                </a:lnTo>
                <a:lnTo>
                  <a:pt x="0" y="8400"/>
                </a:lnTo>
                <a:lnTo>
                  <a:pt x="0" y="0"/>
                </a:lnTo>
                <a:close/>
              </a:path>
            </a:pathLst>
          </a:custGeom>
        </p:spPr>
      </p:pic>
    </p:spTree>
    <p:custDataLst>
      <p:tags r:id="rId1"/>
    </p:custDataLst>
  </p:cSld>
  <p:clrMapOvr>
    <a:overrideClrMapping bg1="lt1" tx1="dk1" bg2="lt2" tx2="dk2" accent1="accent1" accent2="accent2" accent3="accent3" accent4="accent4" accent5="accent5" accent6="accent6" hlink="hlink" folHlink="folHlink"/>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990_1"/>
  <p:tag name="KSO_WM_SLIDE_INDEX" val="1"/>
  <p:tag name="KSO_WM_SLIDE_ITEM_CNT" val="0"/>
  <p:tag name="KSO_WM_SLIDE_LAYOUT" val="a_b"/>
  <p:tag name="KSO_WM_SLIDE_LAYOUT_CNT" val="1_3"/>
  <p:tag name="KSO_WM_SLIDE_SUBTYPE" val="pureTxt"/>
  <p:tag name="KSO_WM_SLIDE_TYPE" val="title"/>
  <p:tag name="KSO_WM_TAG_VERSION" val="1.0"/>
  <p:tag name="KSO_WM_TEMPLATE_CATEGORY" val="custom"/>
  <p:tag name="KSO_WM_TEMPLATE_COLOR_TYPE" val="1"/>
  <p:tag name="KSO_WM_TEMPLATE_INDEX" val="20202990"/>
  <p:tag name="KSO_WM_TEMPLATE_MASTER_TYPE" val="1"/>
  <p:tag name="KSO_WM_TEMPLATE_SUBCATEGORY" val="17"/>
  <p:tag name="KSO_WM_TEMPLATE_THUMBS_INDEX" val="1、4、7、9、12、13、14、17、18、19、25、28、33、36、38、40、43、46、51"/>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1*a*1"/>
  <p:tag name="KSO_WM_UNIT_INDEX" val="1"/>
  <p:tag name="KSO_WM_UNIT_ISCONTENTSTITLE" val="0"/>
  <p:tag name="KSO_WM_UNIT_ISNUMDGMTITLE" val="0"/>
  <p:tag name="KSO_WM_UNIT_LAYERLEVEL" val="1"/>
  <p:tag name="KSO_WM_UNIT_NOCLEAR" val="0"/>
  <p:tag name="KSO_WM_UNIT_PRESET_TEXT" val="空白演示"/>
  <p:tag name="KSO_WM_UNIT_TEXT_FILL_FORE_SCHEMECOLOR_INDEX" val="13"/>
  <p:tag name="KSO_WM_UNIT_TEXT_FILL_FORE_SCHEMECOLOR_INDEX_BRIGHTNESS" val="0.15"/>
  <p:tag name="KSO_WM_UNIT_TEXT_FILL_TYPE" val="1"/>
  <p:tag name="KSO_WM_UNIT_TYPE" val="a"/>
  <p:tag name="KSO_WM_UNIT_VALUE" val="30"/>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SLIDE_DIAGTYPE" val="l"/>
  <p:tag name="KSO_WM_SLIDE_ID" val="custom20202990_3"/>
  <p:tag name="KSO_WM_SLIDE_INDEX" val="3"/>
  <p:tag name="KSO_WM_SLIDE_ITEM_CNT" val="3"/>
  <p:tag name="KSO_WM_SLIDE_LAYOUT" val="a_l"/>
  <p:tag name="KSO_WM_SLIDE_LAYOUT_CNT" val="1_1"/>
  <p:tag name="KSO_WM_SLIDE_SUBTYPE" val="diag"/>
  <p:tag name="KSO_WM_SLIDE_TYPE" val="contents"/>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3"/>
  <p:tag name="KSO_WM_UNIT_FILL_FORE_SCHEMECOLOR_INDEX_BRIGHTNESS" val="0.25"/>
  <p:tag name="KSO_WM_UNIT_FILL_TYPE" val="1"/>
  <p:tag name="KSO_WM_UNIT_HIGHLIGHT" val="0"/>
  <p:tag name="KSO_WM_UNIT_ID" val="custom20202990_3*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3*l_h_i*1_1_1"/>
  <p:tag name="KSO_WM_UNIT_INDEX" val="1_1_1"/>
  <p:tag name="KSO_WM_UNIT_LAYERLEVEL" val="1_1_1"/>
  <p:tag name="KSO_WM_UNIT_SUBTYPE" val="d"/>
  <p:tag name="KSO_WM_UNIT_TEXT_FILL_FORE_SCHEMECOLOR_INDEX" val="13"/>
  <p:tag name="KSO_WM_UNIT_TEXT_FILL_FORE_SCHEMECOLOR_INDEX_BRIGHTNESS" val="0"/>
  <p:tag name="KSO_WM_UNIT_TEXT_FILL_TYPE" val="1"/>
  <p:tag name="KSO_WM_UNIT_TYPE" val="l_h_i"/>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3*l_h_f*1_1_1"/>
  <p:tag name="KSO_WM_UNIT_INDEX" val="1_1_1"/>
  <p:tag name="KSO_WM_UNIT_ISCONTENTSTITLE" val="0"/>
  <p:tag name="KSO_WM_UNIT_ISNUMDGMTITLE" val="0"/>
  <p:tag name="KSO_WM_UNIT_LAYERLEVEL" val="1_1_1"/>
  <p:tag name="KSO_WM_UNIT_NOCLEAR" val="0"/>
  <p:tag name="KSO_WM_UNIT_PRESET_TEXT" val="单击此处添加正文......"/>
  <p:tag name="KSO_WM_UNIT_SUBTYPE" val="a"/>
  <p:tag name="KSO_WM_UNIT_TEXT_FILL_FORE_SCHEMECOLOR_INDEX" val="13"/>
  <p:tag name="KSO_WM_UNIT_TEXT_FILL_FORE_SCHEMECOLOR_INDEX_BRIGHTNESS" val="0.35"/>
  <p:tag name="KSO_WM_UNIT_TEXT_FILL_TYPE" val="1"/>
  <p:tag name="KSO_WM_UNIT_TYPE" val="l_h_f"/>
  <p:tag name="KSO_WM_UNIT_VALUE" val="12"/>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3*l_h_i*1_2_1"/>
  <p:tag name="KSO_WM_UNIT_INDEX" val="1_2_1"/>
  <p:tag name="KSO_WM_UNIT_LAYERLEVEL" val="1_1_1"/>
  <p:tag name="KSO_WM_UNIT_SUBTYPE" val="d"/>
  <p:tag name="KSO_WM_UNIT_TEXT_FILL_FORE_SCHEMECOLOR_INDEX" val="13"/>
  <p:tag name="KSO_WM_UNIT_TEXT_FILL_FORE_SCHEMECOLOR_INDEX_BRIGHTNESS" val="0"/>
  <p:tag name="KSO_WM_UNIT_TEXT_FILL_TYPE" val="1"/>
  <p:tag name="KSO_WM_UNIT_TYPE" val="l_h_i"/>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3*l_h_i*1_3_1"/>
  <p:tag name="KSO_WM_UNIT_INDEX" val="1_3_1"/>
  <p:tag name="KSO_WM_UNIT_LAYERLEVEL" val="1_1_1"/>
  <p:tag name="KSO_WM_UNIT_SUBTYPE" val="d"/>
  <p:tag name="KSO_WM_UNIT_TEXT_FILL_FORE_SCHEMECOLOR_INDEX" val="13"/>
  <p:tag name="KSO_WM_UNIT_TEXT_FILL_FORE_SCHEMECOLOR_INDEX_BRIGHTNESS" val="0"/>
  <p:tag name="KSO_WM_UNIT_TEXT_FILL_TYPE" val="1"/>
  <p:tag name="KSO_WM_UNIT_TYPE" val="l_h_i"/>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3*l_i*1_1"/>
  <p:tag name="KSO_WM_UNIT_INDEX" val="1_1"/>
  <p:tag name="KSO_WM_UNIT_LAYERLEVEL" val="1_1"/>
  <p:tag name="KSO_WM_UNIT_LINE_FILL_TYPE" val="2"/>
  <p:tag name="KSO_WM_UNIT_LINE_FORE_SCHEMECOLOR_INDEX" val="14"/>
  <p:tag name="KSO_WM_UNIT_LINE_FORE_SCHEMECOLOR_INDEX_BRIGHTNESS" val="-0.25"/>
  <p:tag name="KSO_WM_UNIT_TYPE" val="l_i"/>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3*a*1"/>
  <p:tag name="KSO_WM_UNIT_INDEX" val="1"/>
  <p:tag name="KSO_WM_UNIT_ISCONTENTSTITLE" val="1"/>
  <p:tag name="KSO_WM_UNIT_ISNUMDGMTITLE" val="0"/>
  <p:tag name="KSO_WM_UNIT_LAYERLEVEL" val="1"/>
  <p:tag name="KSO_WM_UNIT_NOCLEAR" val="0"/>
  <p:tag name="KSO_WM_UNIT_PRESET_TEXT" val="目录"/>
  <p:tag name="KSO_WM_UNIT_TEXT_FILL_FORE_SCHEMECOLOR_INDEX" val="13"/>
  <p:tag name="KSO_WM_UNIT_TEXT_FILL_FORE_SCHEMECOLOR_INDEX_BRIGHTNESS" val="0.15"/>
  <p:tag name="KSO_WM_UNIT_TEXT_FILL_TYPE" val="1"/>
  <p:tag name="KSO_WM_UNIT_TYPE" val="a"/>
  <p:tag name="KSO_WM_UNIT_VALUE" val="2"/>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3*l_h_f*1_2_1"/>
  <p:tag name="KSO_WM_UNIT_INDEX" val="1_2_1"/>
  <p:tag name="KSO_WM_UNIT_ISCONTENTSTITLE" val="0"/>
  <p:tag name="KSO_WM_UNIT_ISNUMDGMTITLE" val="0"/>
  <p:tag name="KSO_WM_UNIT_LAYERLEVEL" val="1_1_1"/>
  <p:tag name="KSO_WM_UNIT_NOCLEAR" val="0"/>
  <p:tag name="KSO_WM_UNIT_PRESET_TEXT" val="单击此处添加正文......"/>
  <p:tag name="KSO_WM_UNIT_SUBTYPE" val="a"/>
  <p:tag name="KSO_WM_UNIT_TEXT_FILL_FORE_SCHEMECOLOR_INDEX" val="13"/>
  <p:tag name="KSO_WM_UNIT_TEXT_FILL_FORE_SCHEMECOLOR_INDEX_BRIGHTNESS" val="0.35"/>
  <p:tag name="KSO_WM_UNIT_TEXT_FILL_TYPE" val="1"/>
  <p:tag name="KSO_WM_UNIT_TYPE" val="l_h_f"/>
  <p:tag name="KSO_WM_UNIT_VALUE" val="12"/>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3*l_h_f*1_3_1"/>
  <p:tag name="KSO_WM_UNIT_INDEX" val="1_3_1"/>
  <p:tag name="KSO_WM_UNIT_ISCONTENTSTITLE" val="0"/>
  <p:tag name="KSO_WM_UNIT_ISNUMDGMTITLE" val="0"/>
  <p:tag name="KSO_WM_UNIT_LAYERLEVEL" val="1_1_1"/>
  <p:tag name="KSO_WM_UNIT_NOCLEAR" val="0"/>
  <p:tag name="KSO_WM_UNIT_PRESET_TEXT" val="单击此处添加正文......"/>
  <p:tag name="KSO_WM_UNIT_SUBTYPE" val="a"/>
  <p:tag name="KSO_WM_UNIT_TEXT_FILL_FORE_SCHEMECOLOR_INDEX" val="13"/>
  <p:tag name="KSO_WM_UNIT_TEXT_FILL_FORE_SCHEMECOLOR_INDEX_BRIGHTNESS" val="0.35"/>
  <p:tag name="KSO_WM_UNIT_TEXT_FILL_TYPE" val="1"/>
  <p:tag name="KSO_WM_UNIT_TYPE" val="l_h_f"/>
  <p:tag name="KSO_WM_UNIT_VALUE" val="12"/>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990_9"/>
  <p:tag name="KSO_WM_SLIDE_INDEX" val="9"/>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9*a*1"/>
  <p:tag name="KSO_WM_UNIT_INDEX" val="1"/>
  <p:tag name="KSO_WM_UNIT_ISCONTENTSTITLE" val="0"/>
  <p:tag name="KSO_WM_UNIT_ISNUMDGMTITLE" val="0"/>
  <p:tag name="KSO_WM_UNIT_LAYERLEVEL" val="1"/>
  <p:tag name="KSO_WM_UNIT_NOCLEAR" val="0"/>
  <p:tag name="KSO_WM_UNIT_PRESET_TEXT" val="点击输入标题内容"/>
  <p:tag name="KSO_WM_UNIT_TEXT_FILL_FORE_SCHEMECOLOR_INDEX" val="13"/>
  <p:tag name="KSO_WM_UNIT_TEXT_FILL_FORE_SCHEMECOLOR_INDEX_BRIGHTNESS" val="0.15"/>
  <p:tag name="KSO_WM_UNIT_TEXT_FILL_TYPE" val="1"/>
  <p:tag name="KSO_WM_UNIT_TYPE" val="a"/>
  <p:tag name="KSO_WM_UNIT_VALUE" val="14"/>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custom20202990_9*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1"/>
  <p:tag name="KSO_WM_UNIT_DIAGRAM_ISNUMVISUAL" val="0"/>
  <p:tag name="KSO_WM_UNIT_DIAGRAM_ISREFERUNIT" val="0"/>
  <p:tag name="KSO_WM_UNIT_HIGHLIGHT" val="0"/>
  <p:tag name="KSO_WM_UNIT_ID" val="custom20202990_9*e*1"/>
  <p:tag name="KSO_WM_UNIT_INDEX" val="1"/>
  <p:tag name="KSO_WM_UNIT_LAYERLEVEL" val="1"/>
  <p:tag name="KSO_WM_UNIT_NOCLEAR" val="0"/>
  <p:tag name="KSO_WM_UNIT_PRESET_TEXT" val="01"/>
  <p:tag name="KSO_WM_UNIT_TEXT_FILL_FORE_SCHEMECOLOR_INDEX" val="14"/>
  <p:tag name="KSO_WM_UNIT_TEXT_FILL_FORE_SCHEMECOLOR_INDEX_BRIGHTNESS" val="0"/>
  <p:tag name="KSO_WM_UNIT_TEXT_FILL_TYPE" val="1"/>
  <p:tag name="KSO_WM_UNIT_TYPE" val="e"/>
  <p:tag name="KSO_WM_UNIT_VALUE" val="2"/>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custom20202990_9*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6aa9d056f12f4650b878f62fc9959662&quot;,&quot;fill_align&quot;:&quot;lb&quot;,&quot;text_align&quot;:&quot;lb&quot;,&quot;text_direction&quot;:&quot;horizontal&quot;,&quot;chip_types&quot;:[&quot;header&quot;]},{&quot;fill_id&quot;:&quot;e82a4608aea64580aaf26f6e1f31bf91&quot;,&quot;fill_align&quot;:&quot;lt&quot;,&quot;text_align&quot;:&quot;lt&quot;,&quot;text_direction&quot;:&quot;horizontal&quot;,&quot;chip_types&quot;:[&quot;text&quot;]},{&quot;fill_id&quot;:&quot;71541026f7c64921bc82fd1971f82436&quot;,&quot;fill_align&quot;:&quot;cm&quot;,&quot;text_align&quot;:&quot;lm&quot;,&quot;text_direction&quot;:&quot;horizontal&quot;,&quot;chip_types&quot;:[&quot;picture&quot;,&quot;video&quot;]}]]"/>
  <p:tag name="KSO_WM_CHIP_GROUPID" val="5e71e94347edf80c4a5df17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71e94347edf80c4a5df17d"/>
  <p:tag name="KSO_WM_SLIDE_BACKGROUND" val="[&quot;general&quot;,&quot;frame&quot;]"/>
  <p:tag name="KSO_WM_SLIDE_BACKGROUND_TYPE" val="frame"/>
  <p:tag name="KSO_WM_SLIDE_BK_DARK_LIGHT" val="2"/>
  <p:tag name="KSO_WM_SLIDE_CAN_ADD_NAVIGATION" val="1"/>
  <p:tag name="KSO_WM_SLIDE_ID" val="diagram2020759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17:52:12&quot;,&quot;maxSize&quot;:{&quot;size1&quot;:42.5},&quot;minSize&quot;:{&quot;size1&quot;:40},&quot;normalSize&quot;:{&quot;size1&quot;:42.5},&quot;subLayout&quot;:[{&quot;id&quot;:&quot;2020-12-09T17:52:12&quot;,&quot;maxSize&quot;:{&quot;size1&quot;:42.200000000000003},&quot;minSize&quot;:{&quot;size1&quot;:31.100000000000001},&quot;normalSize&quot;:{&quot;size1&quot;:37.799999999999997},&quot;subLayout&quot;:[{&quot;id&quot;:&quot;2020-12-09T17:52:12&quot;,&quot;margin&quot;:{&quot;bottom&quot;:0,&quot;left&quot;:2.5399999618530273,&quot;right&quot;:0,&quot;top&quot;:4.2329998016357422},&quot;type&quot;:0},{&quot;id&quot;:&quot;2020-12-09T17:52:12&quot;,&quot;margin&quot;:{&quot;bottom&quot;:4.2329998016357422,&quot;left&quot;:2.5399999618530273,&quot;right&quot;:0,&quot;top&quot;:0.42300000786781311},&quot;type&quot;:0}],&quot;type&quot;:0},{&quot;id&quot;:&quot;2020-12-09T17:52:12&quot;,&quot;margin&quot;:{&quot;bottom&quot;:1.6929999589920044,&quot;left&quot;:1.6929999589920044,&quot;right&quot;:2.5399999618530273,&quot;top&quot;:2.5399999618530273},&quot;type&quot;:0}],&quot;type&quot;:0}"/>
  <p:tag name="KSO_WM_SLIDE_POSITION" val="72*48"/>
  <p:tag name="KSO_WM_SLIDE_RATIO" val="1.777778"/>
  <p:tag name="KSO_WM_SLIDE_SIZE" val="816*444"/>
  <p:tag name="KSO_WM_SLIDE_SUBTYPE" val="picTxt"/>
  <p:tag name="KSO_WM_SLIDE_SUPPORT_FEATURE_TYPE" val="0"/>
  <p:tag name="KSO_WM_SLIDE_TYPE" val="text"/>
  <p:tag name="KSO_WM_TAG_VERSION" val="1.0"/>
  <p:tag name="KSO_WM_TEMPLATE_ASSEMBLE_GROUPID" val="5fd09dfb1fa9d42129dcae58"/>
  <p:tag name="KSO_WM_TEMPLATE_ASSEMBLE_XID" val="5fd09dfb1fa9d42129dcae58"/>
  <p:tag name="KSO_WM_TEMPLATE_CATEGORY" val="diagram"/>
  <p:tag name="KSO_WM_TEMPLATE_COLOR_TYPE" val="1"/>
  <p:tag name="KSO_WM_TEMPLATE_INDEX" val="20207590"/>
  <p:tag name="KSO_WM_TEMPLATE_MASTER_TYPE" val="0"/>
  <p:tag name="KSO_WM_TEMPLATE_SUBCATEGORY" val="21"/>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1e94347edf80c4a5df17c"/>
  <p:tag name="KSO_WM_CHIP_XID" val="5e71e94347edf80c4a5df17d"/>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5947c4895da34bbfb18cafe1ffc3ba63"/>
  <p:tag name="KSO_WM_UNIT_DECORATE_INFO" val="{&quot;DecorateInfoH&quot;:{&quot;IsAbs&quot;:true},&quot;DecorateInfoW&quot;:{&quot;IsAbs&quot;:true},&quot;DecorateInfoX&quot;:{&quot;IsAbs&quot;:true,&quot;Pos&quot;:2},&quot;DecorateInfoY&quot;:{&quot;IsAbs&quot;:true,&quot;Pos&quot;:0},&quot;ReferentInfo&quot;:{&quot;Id&quot;:&quot;1c39b259adf34d63a9e435f5d4121050&quot;,&quot;X&quot;:{&quot;Pos&quot;:2},&quot;Y&quot;:{&quot;Pos&quot;:0}},&quot;whChangeMode&quot;:0}"/>
  <p:tag name="KSO_WM_UNIT_DIAGRAM_ISNUMVISUAL" val="0"/>
  <p:tag name="KSO_WM_UNIT_DIAGRAM_ISREFERUNIT" val="0"/>
  <p:tag name="KSO_WM_UNIT_HIGHLIGHT" val="0"/>
  <p:tag name="KSO_WM_UNIT_ID" val="diagram20207590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EXT_FILL_FORE_SCHEMECOLOR_INDEX" val="2"/>
  <p:tag name="KSO_WM_UNIT_TEXT_FILL_FORE_SCHEMECOLOR_INDEX_BRIGHTNESS" val="0"/>
  <p:tag name="KSO_WM_UNIT_TEXT_FILL_TYPE" val="1"/>
  <p:tag name="KSO_WM_UNIT_TYPE" val="i"/>
  <p:tag name="KSO_WM_UNIT_VALUE" val="210"/>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a="http://schemas.openxmlformats.org/drawingml/2006/main" xmlns:r="http://schemas.openxmlformats.org/officeDocument/2006/relationships" xmlns:p="http://schemas.openxmlformats.org/presentationml/2006/main">
  <p:tag name="KSO_WM_ASSEMBLE_CHIP_INDEX" val="2d9c755192204475b2f88ad6ed25738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f23b9c6afc384ddc90a2fe3831f33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9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191.xml><?xml version="1.0" encoding="utf-8"?>
<p:tagLst xmlns:a="http://schemas.openxmlformats.org/drawingml/2006/main" xmlns:r="http://schemas.openxmlformats.org/officeDocument/2006/relationships" xmlns:p="http://schemas.openxmlformats.org/presentationml/2006/main">
  <p:tag name="KSO_WM_ASSEMBLE_CHIP_INDEX" val="eb216c7b323842858beafccb2cd9364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72125f2a173d4b05a198320a81d049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59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192.xml><?xml version="1.0" encoding="utf-8"?>
<p:tagLst xmlns:a="http://schemas.openxmlformats.org/drawingml/2006/main" xmlns:r="http://schemas.openxmlformats.org/officeDocument/2006/relationships" xmlns:p="http://schemas.openxmlformats.org/presentationml/2006/main">
  <p:tag name="KSO_WM_ASSEMBLE_CHIP_INDEX" val="df13ff5a8ea7429ebbed86f5ab571d0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COMPATIBLE" val="1"/>
  <p:tag name="KSO_WM_UNIT_DEC_AREA_ID" val="1c39b259adf34d63a9e435f5d41210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90_1*d*1"/>
  <p:tag name="KSO_WM_UNIT_INDEX" val="1"/>
  <p:tag name="KSO_WM_UNIT_LAYERLEVEL" val="1"/>
  <p:tag name="KSO_WM_UNIT_PLACING_PICTURE" val="df13ff5a8ea7429ebbed86f5ab571d0b"/>
  <p:tag name="KSO_WM_UNIT_SM_LIMIT_TYPE" val="2"/>
  <p:tag name="KSO_WM_UNIT_SUPPORT_UNIT_TYPE" val="[&quot;d&quot;,&quot;θ&quot;]"/>
  <p:tag name="KSO_WM_UNIT_TYPE" val="d"/>
  <p:tag name="KSO_WM_UNIT_VALUE" val="1481*1438"/>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990_9"/>
  <p:tag name="KSO_WM_SLIDE_INDEX" val="9"/>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9*a*1"/>
  <p:tag name="KSO_WM_UNIT_INDEX" val="1"/>
  <p:tag name="KSO_WM_UNIT_ISCONTENTSTITLE" val="0"/>
  <p:tag name="KSO_WM_UNIT_ISNUMDGMTITLE" val="0"/>
  <p:tag name="KSO_WM_UNIT_LAYERLEVEL" val="1"/>
  <p:tag name="KSO_WM_UNIT_NOCLEAR" val="0"/>
  <p:tag name="KSO_WM_UNIT_PRESET_TEXT" val="点击输入标题内容"/>
  <p:tag name="KSO_WM_UNIT_TEXT_FILL_FORE_SCHEMECOLOR_INDEX" val="13"/>
  <p:tag name="KSO_WM_UNIT_TEXT_FILL_FORE_SCHEMECOLOR_INDEX_BRIGHTNESS" val="0.15"/>
  <p:tag name="KSO_WM_UNIT_TEXT_FILL_TYPE" val="1"/>
  <p:tag name="KSO_WM_UNIT_TYPE" val="a"/>
  <p:tag name="KSO_WM_UNIT_VALUE" val="14"/>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custom20202990_9*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1"/>
  <p:tag name="KSO_WM_UNIT_DIAGRAM_ISNUMVISUAL" val="0"/>
  <p:tag name="KSO_WM_UNIT_DIAGRAM_ISREFERUNIT" val="0"/>
  <p:tag name="KSO_WM_UNIT_HIGHLIGHT" val="0"/>
  <p:tag name="KSO_WM_UNIT_ID" val="custom20202990_9*e*1"/>
  <p:tag name="KSO_WM_UNIT_INDEX" val="1"/>
  <p:tag name="KSO_WM_UNIT_LAYERLEVEL" val="1"/>
  <p:tag name="KSO_WM_UNIT_NOCLEAR" val="0"/>
  <p:tag name="KSO_WM_UNIT_PRESET_TEXT" val="01"/>
  <p:tag name="KSO_WM_UNIT_TEXT_FILL_FORE_SCHEMECOLOR_INDEX" val="14"/>
  <p:tag name="KSO_WM_UNIT_TEXT_FILL_FORE_SCHEMECOLOR_INDEX_BRIGHTNESS" val="0"/>
  <p:tag name="KSO_WM_UNIT_TEXT_FILL_TYPE" val="1"/>
  <p:tag name="KSO_WM_UNIT_TYPE" val="e"/>
  <p:tag name="KSO_WM_UNIT_VALUE" val="2"/>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custom20202990_9*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GROUPID" val="5f6c93987b7ee298d401b01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SLIDE_BACKGROUND" val="[&quot;general&quot;]"/>
  <p:tag name="KSO_WM_SLIDE_BACKGROUND_TYPE" val="general"/>
  <p:tag name="KSO_WM_SLIDE_BK_DARK_LIGHT" val="2"/>
  <p:tag name="KSO_WM_SLIDE_CAN_ADD_NAVIGATION" val="1"/>
  <p:tag name="KSO_WM_SLIDE_ID" val="diagram2021289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20:38:00&quot;,&quot;maxSize&quot;:{&quot;size1&quot;:31.100000000000001},&quot;minSize&quot;:{&quot;size1&quot;:20.100000000000001},&quot;normalSize&quot;:{&quot;size1&quot;:20.100000000000001},&quot;subLayout&quot;:[{&quot;id&quot;:&quot;2020-12-09T20:38:00&quot;,&quot;margin&quot;:{&quot;bottom&quot;:0.026000002399086952,&quot;left&quot;:1.6929999589920044,&quot;right&quot;:1.6929999589920044,&quot;top&quot;:1.6929999589920044},&quot;type&quot;:0},{&quot;id&quot;:&quot;2020-12-09T20:38:00&quot;,&quot;margin&quot;:{&quot;bottom&quot;:1.6929999589920044,&quot;left&quot;:1.6929999589920044,&quot;right&quot;:1.6929999589920044,&quot;top&quot;:0.81999999284744263},&quot;type&quot;:0}],&quot;type&quot;:0}"/>
  <p:tag name="KSO_WM_SLIDE_POSITION" val="48*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5fd0c5281fa9d42129dd6fd1"/>
  <p:tag name="KSO_WM_TEMPLATE_ASSEMBLE_XID" val="5fd0c5281fa9d42129dd6fd1"/>
  <p:tag name="KSO_WM_TEMPLATE_CATEGORY" val="diagram"/>
  <p:tag name="KSO_WM_TEMPLATE_COLOR_TYPE" val="1"/>
  <p:tag name="KSO_WM_TEMPLATE_INDEX" val="20212890"/>
  <p:tag name="KSO_WM_TEMPLATE_MASTER_TYPE" val="0"/>
  <p:tag name="KSO_WM_TEMPLATE_SUBCATEGORY" val="21"/>
</p:tagLst>
</file>

<file path=ppt/tags/tag199.xml><?xml version="1.0" encoding="utf-8"?>
<p:tagLst xmlns:a="http://schemas.openxmlformats.org/drawingml/2006/main" xmlns:r="http://schemas.openxmlformats.org/officeDocument/2006/relationships" xmlns:p="http://schemas.openxmlformats.org/presentationml/2006/main">
  <p:tag name="KSO_WM_ASSEMBLE_CHIP_INDEX" val="8a07cbdab320434fb0267f170ea65714"/>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c5281fa9d42129dd6fd1"/>
  <p:tag name="KSO_WM_TEMPLATE_ASSEMBLE_XID" val="5fd0c5281fa9d42129dd6fd1"/>
  <p:tag name="KSO_WM_TEMPLATE_CATEGORY" val="diagram"/>
  <p:tag name="KSO_WM_TEMPLATE_INDEX" val="20212890"/>
  <p:tag name="KSO_WM_UNIT_BLOCK" val="0"/>
  <p:tag name="KSO_WM_UNIT_COMPATIBLE" val="0"/>
  <p:tag name="KSO_WM_UNIT_DEC_AREA_ID" val="0acd38fc75de463a9bad827655297c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true},&quot;whChangeMode&quot;:0}"/>
  <p:tag name="KSO_WM_UNIT_DEFAULT_FONT" val="24;44;4"/>
  <p:tag name="KSO_WM_UNIT_DIAGRAM_ISNUMVISUAL" val="0"/>
  <p:tag name="KSO_WM_UNIT_DIAGRAM_ISREFERUNIT" val="0"/>
  <p:tag name="KSO_WM_UNIT_HIGHLIGHT" val="0"/>
  <p:tag name="KSO_WM_UNIT_ID" val="diagram2021289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a="http://schemas.openxmlformats.org/drawingml/2006/main" xmlns:r="http://schemas.openxmlformats.org/officeDocument/2006/relationships"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84822cc670c14a10b9b48a552be19d8c"/>
  <p:tag name="KSO_WM_UNIT_DECORATE_INFO" val="{&quot;DecorateInfoH&quot;:{&quot;IsAbs&quot;:true},&quot;DecorateInfoW&quot;:{&quot;IsAbs&quot;:true},&quot;DecorateInfoX&quot;:{&quot;IsAbs&quot;:true,&quot;Pos&quot;:1},&quot;DecorateInfoY&quot;:{&quot;IsAbs&quot;:true,&quot;Pos&quot;:1},&quot;ReferentInfo&quot;:{&quot;Id&quot;:&quot;649ddeefb422484e9090cb9e8835bf25&quot;,&quot;X&quot;:{&quot;Pos&quot;:1},&quot;Y&quot;:{&quot;Pos&quot;:1}},&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24_4*l_h_i*1_1_2"/>
  <p:tag name="KSO_WM_UNIT_INDEX" val="1_1_2"/>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2"/>
</p:tagLst>
</file>

<file path=ppt/tags/tag201.xml><?xml version="1.0" encoding="utf-8"?>
<p:tagLst xmlns:a="http://schemas.openxmlformats.org/drawingml/2006/main" xmlns:r="http://schemas.openxmlformats.org/officeDocument/2006/relationships"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d2f69220d6bf408187e1d78add004aa1"/>
  <p:tag name="KSO_WM_UNIT_DECORATE_INFO" val="{&quot;DecorateInfoH&quot;:{&quot;IsAbs&quot;:true},&quot;DecorateInfoW&quot;:{&quot;IsAbs&quot;:true},&quot;DecorateInfoX&quot;:{&quot;IsAbs&quot;:true,&quot;Pos&quot;:1},&quot;DecorateInfoY&quot;:{&quot;IsAbs&quot;:true,&quot;Pos&quot;:1},&quot;ReferentInfo&quot;:{&quot;Id&quot;:&quot;649ddeefb422484e9090cb9e8835bf25&quot;,&quot;X&quot;:{&quot;Pos&quot;:1},&quot;Y&quot;:{&quot;Pos&quot;:1}},&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124_4*l_h_i*1_1_3"/>
  <p:tag name="KSO_WM_UNIT_INDEX" val="1_1_3"/>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2"/>
</p:tagLst>
</file>

<file path=ppt/tags/tag202.xml><?xml version="1.0" encoding="utf-8"?>
<p:tagLst xmlns:a="http://schemas.openxmlformats.org/drawingml/2006/main" xmlns:r="http://schemas.openxmlformats.org/officeDocument/2006/relationships"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8d79310f9a794cdf9198d4af28366078"/>
  <p:tag name="KSO_WM_UNIT_DECORATE_INFO" val="{&quot;DecorateInfoH&quot;:{&quot;IsAbs&quot;:true},&quot;DecorateInfoW&quot;:{&quot;IsAbs&quot;:true},&quot;DecorateInfoX&quot;:{&quot;IsAbs&quot;:true,&quot;Pos&quot;:1},&quot;DecorateInfoY&quot;:{&quot;IsAbs&quot;:true,&quot;Pos&quot;:0},&quot;ReferentInfo&quot;:{&quot;Id&quot;:&quot;649ddeefb422484e9090cb9e8835bf25&quot;,&quot;X&quot;:{&quot;Pos&quot;:1},&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24_4*l_h_i*1_1_4"/>
  <p:tag name="KSO_WM_UNIT_INDEX" val="1_1_4"/>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0"/>
</p:tagLst>
</file>

<file path=ppt/tags/tag203.xml><?xml version="1.0" encoding="utf-8"?>
<p:tagLst xmlns:a="http://schemas.openxmlformats.org/drawingml/2006/main" xmlns:r="http://schemas.openxmlformats.org/officeDocument/2006/relationships"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649ddeefb422484e9090cb9e8835bf25"/>
  <p:tag name="KSO_WM_UNIT_DECORATE_INFO" val="{&quot;DecorateInfoH&quot;:{&quot;IsAbs&quot;:true},&quot;DecorateInfoW&quot;:{&quot;IsAbs&quot;:true},&quot;DecorateInfoX&quot;:{&quot;IsAbs&quot;:true,&quot;Pos&quot;:1},&quot;DecorateInfoY&quot;:{&quot;IsAbs&quot;:true,&quot;Pos&quot;:2},&quot;ReferentInfo&quot;:{&quot;Id&quot;:&quot;ac561c2b60a34a30bfc9119d38485e50&quot;,&quot;X&quot;:{&quot;Pos&quot;:1},&quot;Y&quot;:{&quot;Pos&quot;:0}},&quot;whChangeMode&quot;:0}"/>
  <p:tag name="KSO_WM_UNIT_DEFAULT_FONT" val="18;36;2"/>
  <p:tag name="KSO_WM_UNIT_DIAGRAM_ISNUMVISUAL" val="0"/>
  <p:tag name="KSO_WM_UNIT_DIAGRAM_ISREFERUNIT" val="0"/>
  <p:tag name="KSO_WM_UNIT_HIGHLIGHT" val="0"/>
  <p:tag name="KSO_WM_UNIT_ID" val="diagram20210124_4*l_h_i*1_1_1"/>
  <p:tag name="KSO_WM_UNIT_INDEX" val="1_1_1"/>
  <p:tag name="KSO_WM_UNIT_ISCONTENTSTITLE" val="0"/>
  <p:tag name="KSO_WM_UNIT_ISNUMDGMTITLE" val="0"/>
  <p:tag name="KSO_WM_UNIT_LAYERLEVEL" val="1_1_1"/>
  <p:tag name="KSO_WM_UNIT_NOCLEAR" val="0"/>
  <p:tag name="KSO_WM_UNIT_SM_LIMIT_TYPE" val="0"/>
  <p:tag name="KSO_WM_UNIT_SUBTYPE" val="d"/>
  <p:tag name="KSO_WM_UNIT_TEXT_FILL_FORE_SCHEMECOLOR_INDEX" val="16"/>
  <p:tag name="KSO_WM_UNIT_TEXT_FILL_FORE_SCHEMECOLOR_INDEX_BRIGHTNESS" val="0"/>
  <p:tag name="KSO_WM_UNIT_TEXT_FILL_TYPE" val="1"/>
  <p:tag name="KSO_WM_UNIT_TYPE" val="l_h_i"/>
  <p:tag name="KSO_WM_UNIT_VALUE" val="1"/>
</p:tagLst>
</file>

<file path=ppt/tags/tag204.xml><?xml version="1.0" encoding="utf-8"?>
<p:tagLst xmlns:a="http://schemas.openxmlformats.org/drawingml/2006/main" xmlns:r="http://schemas.openxmlformats.org/officeDocument/2006/relationships"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ac561c2b60a34a30bfc9119d38485e50"/>
  <p:tag name="KSO_WM_UNIT_DEFAULT_FONT" val="14;20;2"/>
  <p:tag name="KSO_WM_UNIT_DIAGRAM_ISNUMVISUAL" val="0"/>
  <p:tag name="KSO_WM_UNIT_DIAGRAM_ISREFERUNIT" val="0"/>
  <p:tag name="KSO_WM_UNIT_HIGHLIGHT" val="0"/>
  <p:tag name="KSO_WM_UNIT_ID" val="diagram20210124_4*l_h_f*1_1_1"/>
  <p:tag name="KSO_WM_UNIT_INDEX" val="1_1_1"/>
  <p:tag name="KSO_WM_UNIT_LAYERLEVEL" val="1_1_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UBTYPE" val="a"/>
  <p:tag name="KSO_WM_UNIT_TEXT_FILL_FORE_SCHEMECOLOR_INDEX" val="13"/>
  <p:tag name="KSO_WM_UNIT_TEXT_FILL_FORE_SCHEMECOLOR_INDEX_BRIGHTNESS" val="0.15"/>
  <p:tag name="KSO_WM_UNIT_TEXT_FILL_TYPE" val="1"/>
  <p:tag name="KSO_WM_UNIT_TYPE" val="l_h_f"/>
  <p:tag name="KSO_WM_UNIT_VALUE" val="81"/>
</p:tagLst>
</file>

<file path=ppt/tags/tag205.xml><?xml version="1.0" encoding="utf-8"?>
<p:tagLst xmlns:a="http://schemas.openxmlformats.org/drawingml/2006/main" xmlns:r="http://schemas.openxmlformats.org/officeDocument/2006/relationships"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e964dcbb9d1343b9ba76a26d9689d7fb"/>
  <p:tag name="KSO_WM_UNIT_DECORATE_INFO" val="{&quot;DecorateInfoH&quot;:{&quot;IsAbs&quot;:true},&quot;DecorateInfoW&quot;:{&quot;IsAbs&quot;:true},&quot;DecorateInfoX&quot;:{&quot;IsAbs&quot;:true,&quot;Pos&quot;:1},&quot;DecorateInfoY&quot;:{&quot;IsAbs&quot;:true,&quot;Pos&quot;:1},&quot;ReferentInfo&quot;:{&quot;Id&quot;:&quot;280d31329fcc4e9faf42f19e1116a48b&quot;,&quot;X&quot;:{&quot;Pos&quot;:1},&quot;Y&quot;:{&quot;Pos&quot;:1}},&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24_4*l_h_i*1_2_2"/>
  <p:tag name="KSO_WM_UNIT_INDEX" val="1_2_2"/>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2"/>
</p:tagLst>
</file>

<file path=ppt/tags/tag206.xml><?xml version="1.0" encoding="utf-8"?>
<p:tagLst xmlns:a="http://schemas.openxmlformats.org/drawingml/2006/main" xmlns:r="http://schemas.openxmlformats.org/officeDocument/2006/relationships"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dc512fe750df45a69f5a024c400b37d1"/>
  <p:tag name="KSO_WM_UNIT_DECORATE_INFO" val="{&quot;DecorateInfoH&quot;:{&quot;IsAbs&quot;:true},&quot;DecorateInfoW&quot;:{&quot;IsAbs&quot;:true},&quot;DecorateInfoX&quot;:{&quot;IsAbs&quot;:true,&quot;Pos&quot;:1},&quot;DecorateInfoY&quot;:{&quot;IsAbs&quot;:true,&quot;Pos&quot;:1},&quot;ReferentInfo&quot;:{&quot;Id&quot;:&quot;280d31329fcc4e9faf42f19e1116a48b&quot;,&quot;X&quot;:{&quot;Pos&quot;:1},&quot;Y&quot;:{&quot;Pos&quot;:1}},&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124_4*l_h_i*1_2_3"/>
  <p:tag name="KSO_WM_UNIT_INDEX" val="1_2_3"/>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2"/>
</p:tagLst>
</file>

<file path=ppt/tags/tag207.xml><?xml version="1.0" encoding="utf-8"?>
<p:tagLst xmlns:a="http://schemas.openxmlformats.org/drawingml/2006/main" xmlns:r="http://schemas.openxmlformats.org/officeDocument/2006/relationships"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ece79bdcf8b24cf2bc6c8c6938dd7207"/>
  <p:tag name="KSO_WM_UNIT_DECORATE_INFO" val="{&quot;DecorateInfoH&quot;:{&quot;IsAbs&quot;:true},&quot;DecorateInfoW&quot;:{&quot;IsAbs&quot;:true},&quot;DecorateInfoX&quot;:{&quot;IsAbs&quot;:true,&quot;Pos&quot;:1},&quot;DecorateInfoY&quot;:{&quot;IsAbs&quot;:true,&quot;Pos&quot;:0},&quot;ReferentInfo&quot;:{&quot;Id&quot;:&quot;280d31329fcc4e9faf42f19e1116a48b&quot;,&quot;X&quot;:{&quot;Pos&quot;:1},&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24_4*l_h_i*1_2_4"/>
  <p:tag name="KSO_WM_UNIT_INDEX" val="1_2_4"/>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0"/>
</p:tagLst>
</file>

<file path=ppt/tags/tag208.xml><?xml version="1.0" encoding="utf-8"?>
<p:tagLst xmlns:a="http://schemas.openxmlformats.org/drawingml/2006/main" xmlns:r="http://schemas.openxmlformats.org/officeDocument/2006/relationships"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280d31329fcc4e9faf42f19e1116a48b"/>
  <p:tag name="KSO_WM_UNIT_DECORATE_INFO" val="{&quot;DecorateInfoH&quot;:{&quot;IsAbs&quot;:true},&quot;DecorateInfoW&quot;:{&quot;IsAbs&quot;:true},&quot;DecorateInfoX&quot;:{&quot;IsAbs&quot;:true,&quot;Pos&quot;:1},&quot;DecorateInfoY&quot;:{&quot;IsAbs&quot;:true,&quot;Pos&quot;:2},&quot;ReferentInfo&quot;:{&quot;Id&quot;:&quot;0cecff85a5fe42c983fbb5b5fa238d89&quot;,&quot;X&quot;:{&quot;Pos&quot;:1},&quot;Y&quot;:{&quot;Pos&quot;:0}},&quot;whChangeMode&quot;:0}"/>
  <p:tag name="KSO_WM_UNIT_DEFAULT_FONT" val="18;36;2"/>
  <p:tag name="KSO_WM_UNIT_DIAGRAM_ISNUMVISUAL" val="0"/>
  <p:tag name="KSO_WM_UNIT_DIAGRAM_ISREFERUNIT" val="0"/>
  <p:tag name="KSO_WM_UNIT_HIGHLIGHT" val="0"/>
  <p:tag name="KSO_WM_UNIT_ID" val="diagram20210124_4*l_h_i*1_2_1"/>
  <p:tag name="KSO_WM_UNIT_INDEX" val="1_2_1"/>
  <p:tag name="KSO_WM_UNIT_ISCONTENTSTITLE" val="0"/>
  <p:tag name="KSO_WM_UNIT_ISNUMDGMTITLE" val="0"/>
  <p:tag name="KSO_WM_UNIT_LAYERLEVEL" val="1_1_1"/>
  <p:tag name="KSO_WM_UNIT_NOCLEAR" val="0"/>
  <p:tag name="KSO_WM_UNIT_SM_LIMIT_TYPE" val="0"/>
  <p:tag name="KSO_WM_UNIT_SUBTYPE" val="d"/>
  <p:tag name="KSO_WM_UNIT_TEXT_FILL_FORE_SCHEMECOLOR_INDEX" val="16"/>
  <p:tag name="KSO_WM_UNIT_TEXT_FILL_FORE_SCHEMECOLOR_INDEX_BRIGHTNESS" val="0"/>
  <p:tag name="KSO_WM_UNIT_TEXT_FILL_TYPE" val="1"/>
  <p:tag name="KSO_WM_UNIT_TYPE" val="l_h_i"/>
  <p:tag name="KSO_WM_UNIT_VALUE" val="1"/>
</p:tagLst>
</file>

<file path=ppt/tags/tag209.xml><?xml version="1.0" encoding="utf-8"?>
<p:tagLst xmlns:a="http://schemas.openxmlformats.org/drawingml/2006/main" xmlns:r="http://schemas.openxmlformats.org/officeDocument/2006/relationships"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0cecff85a5fe42c983fbb5b5fa238d89"/>
  <p:tag name="KSO_WM_UNIT_DEFAULT_FONT" val="14;20;2"/>
  <p:tag name="KSO_WM_UNIT_DIAGRAM_ISNUMVISUAL" val="0"/>
  <p:tag name="KSO_WM_UNIT_DIAGRAM_ISREFERUNIT" val="0"/>
  <p:tag name="KSO_WM_UNIT_HIGHLIGHT" val="0"/>
  <p:tag name="KSO_WM_UNIT_ID" val="diagram20210124_4*l_h_f*1_2_1"/>
  <p:tag name="KSO_WM_UNIT_INDEX" val="1_2_1"/>
  <p:tag name="KSO_WM_UNIT_LAYERLEVEL" val="1_1_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UBTYPE" val="a"/>
  <p:tag name="KSO_WM_UNIT_TEXT_FILL_FORE_SCHEMECOLOR_INDEX" val="13"/>
  <p:tag name="KSO_WM_UNIT_TEXT_FILL_FORE_SCHEMECOLOR_INDEX_BRIGHTNESS" val="0.15"/>
  <p:tag name="KSO_WM_UNIT_TEXT_FILL_TYPE" val="1"/>
  <p:tag name="KSO_WM_UNIT_TYPE" val="l_h_f"/>
  <p:tag name="KSO_WM_UNIT_VALUE" val="8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a="http://schemas.openxmlformats.org/drawingml/2006/main" xmlns:r="http://schemas.openxmlformats.org/officeDocument/2006/relationships"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1c7aca334dde4483844c45e9771d09d3"/>
  <p:tag name="KSO_WM_UNIT_DECORATE_INFO" val="{&quot;DecorateInfoH&quot;:{&quot;IsAbs&quot;:true},&quot;DecorateInfoW&quot;:{&quot;IsAbs&quot;:true},&quot;DecorateInfoX&quot;:{&quot;IsAbs&quot;:true,&quot;Pos&quot;:1},&quot;DecorateInfoY&quot;:{&quot;IsAbs&quot;:true,&quot;Pos&quot;:1},&quot;ReferentInfo&quot;:{&quot;Id&quot;:&quot;84315cb75ff7415eae09eef204edf2d7&quot;,&quot;X&quot;:{&quot;Pos&quot;:1},&quot;Y&quot;:{&quot;Pos&quot;:1}},&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24_4*l_h_i*1_3_2"/>
  <p:tag name="KSO_WM_UNIT_INDEX" val="1_3_2"/>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2"/>
</p:tagLst>
</file>

<file path=ppt/tags/tag211.xml><?xml version="1.0" encoding="utf-8"?>
<p:tagLst xmlns:a="http://schemas.openxmlformats.org/drawingml/2006/main" xmlns:r="http://schemas.openxmlformats.org/officeDocument/2006/relationships"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491c1529e4f94a4cb3cd18723b8cbf98"/>
  <p:tag name="KSO_WM_UNIT_DECORATE_INFO" val="{&quot;DecorateInfoH&quot;:{&quot;IsAbs&quot;:true},&quot;DecorateInfoW&quot;:{&quot;IsAbs&quot;:true},&quot;DecorateInfoX&quot;:{&quot;IsAbs&quot;:true,&quot;Pos&quot;:1},&quot;DecorateInfoY&quot;:{&quot;IsAbs&quot;:true,&quot;Pos&quot;:1},&quot;ReferentInfo&quot;:{&quot;Id&quot;:&quot;84315cb75ff7415eae09eef204edf2d7&quot;,&quot;X&quot;:{&quot;Pos&quot;:1},&quot;Y&quot;:{&quot;Pos&quot;:1}},&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124_4*l_h_i*1_3_3"/>
  <p:tag name="KSO_WM_UNIT_INDEX" val="1_3_3"/>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2"/>
</p:tagLst>
</file>

<file path=ppt/tags/tag212.xml><?xml version="1.0" encoding="utf-8"?>
<p:tagLst xmlns:a="http://schemas.openxmlformats.org/drawingml/2006/main" xmlns:r="http://schemas.openxmlformats.org/officeDocument/2006/relationships"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de4de1090e5e4a898845e73930f25613"/>
  <p:tag name="KSO_WM_UNIT_DECORATE_INFO" val="{&quot;DecorateInfoH&quot;:{&quot;IsAbs&quot;:true},&quot;DecorateInfoW&quot;:{&quot;IsAbs&quot;:true},&quot;DecorateInfoX&quot;:{&quot;IsAbs&quot;:true,&quot;Pos&quot;:1},&quot;DecorateInfoY&quot;:{&quot;IsAbs&quot;:true,&quot;Pos&quot;:0},&quot;ReferentInfo&quot;:{&quot;Id&quot;:&quot;84315cb75ff7415eae09eef204edf2d7&quot;,&quot;X&quot;:{&quot;Pos&quot;:1},&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24_4*l_h_i*1_3_4"/>
  <p:tag name="KSO_WM_UNIT_INDEX" val="1_3_4"/>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0"/>
</p:tagLst>
</file>

<file path=ppt/tags/tag213.xml><?xml version="1.0" encoding="utf-8"?>
<p:tagLst xmlns:a="http://schemas.openxmlformats.org/drawingml/2006/main" xmlns:r="http://schemas.openxmlformats.org/officeDocument/2006/relationships"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84315cb75ff7415eae09eef204edf2d7"/>
  <p:tag name="KSO_WM_UNIT_DECORATE_INFO" val="{&quot;DecorateInfoH&quot;:{&quot;IsAbs&quot;:true},&quot;DecorateInfoW&quot;:{&quot;IsAbs&quot;:true},&quot;DecorateInfoX&quot;:{&quot;IsAbs&quot;:true,&quot;Pos&quot;:1},&quot;DecorateInfoY&quot;:{&quot;IsAbs&quot;:true,&quot;Pos&quot;:2},&quot;ReferentInfo&quot;:{&quot;Id&quot;:&quot;792fe74cd6ad4f9691c5b8dedcfa3bea&quot;,&quot;X&quot;:{&quot;Pos&quot;:1},&quot;Y&quot;:{&quot;Pos&quot;:0}},&quot;whChangeMode&quot;:0}"/>
  <p:tag name="KSO_WM_UNIT_DEFAULT_FONT" val="18;36;2"/>
  <p:tag name="KSO_WM_UNIT_DIAGRAM_ISNUMVISUAL" val="0"/>
  <p:tag name="KSO_WM_UNIT_DIAGRAM_ISREFERUNIT" val="0"/>
  <p:tag name="KSO_WM_UNIT_HIGHLIGHT" val="0"/>
  <p:tag name="KSO_WM_UNIT_ID" val="diagram20210124_4*l_h_i*1_3_1"/>
  <p:tag name="KSO_WM_UNIT_INDEX" val="1_3_1"/>
  <p:tag name="KSO_WM_UNIT_ISCONTENTSTITLE" val="0"/>
  <p:tag name="KSO_WM_UNIT_ISNUMDGMTITLE" val="0"/>
  <p:tag name="KSO_WM_UNIT_LAYERLEVEL" val="1_1_1"/>
  <p:tag name="KSO_WM_UNIT_NOCLEAR" val="0"/>
  <p:tag name="KSO_WM_UNIT_SM_LIMIT_TYPE" val="0"/>
  <p:tag name="KSO_WM_UNIT_SUBTYPE" val="d"/>
  <p:tag name="KSO_WM_UNIT_TEXT_FILL_FORE_SCHEMECOLOR_INDEX" val="16"/>
  <p:tag name="KSO_WM_UNIT_TEXT_FILL_FORE_SCHEMECOLOR_INDEX_BRIGHTNESS" val="0"/>
  <p:tag name="KSO_WM_UNIT_TEXT_FILL_TYPE" val="1"/>
  <p:tag name="KSO_WM_UNIT_TYPE" val="l_h_i"/>
  <p:tag name="KSO_WM_UNIT_VALUE" val="1"/>
</p:tagLst>
</file>

<file path=ppt/tags/tag214.xml><?xml version="1.0" encoding="utf-8"?>
<p:tagLst xmlns:a="http://schemas.openxmlformats.org/drawingml/2006/main" xmlns:r="http://schemas.openxmlformats.org/officeDocument/2006/relationships"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792fe74cd6ad4f9691c5b8dedcfa3bea"/>
  <p:tag name="KSO_WM_UNIT_DEFAULT_FONT" val="14;20;2"/>
  <p:tag name="KSO_WM_UNIT_DIAGRAM_ISNUMVISUAL" val="0"/>
  <p:tag name="KSO_WM_UNIT_DIAGRAM_ISREFERUNIT" val="0"/>
  <p:tag name="KSO_WM_UNIT_HIGHLIGHT" val="0"/>
  <p:tag name="KSO_WM_UNIT_ID" val="diagram20210124_4*l_h_f*1_3_1"/>
  <p:tag name="KSO_WM_UNIT_INDEX" val="1_3_1"/>
  <p:tag name="KSO_WM_UNIT_LAYERLEVEL" val="1_1_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UBTYPE" val="a"/>
  <p:tag name="KSO_WM_UNIT_TEXT_FILL_FORE_SCHEMECOLOR_INDEX" val="13"/>
  <p:tag name="KSO_WM_UNIT_TEXT_FILL_FORE_SCHEMECOLOR_INDEX_BRIGHTNESS" val="0.15"/>
  <p:tag name="KSO_WM_UNIT_TEXT_FILL_TYPE" val="1"/>
  <p:tag name="KSO_WM_UNIT_TYPE" val="l_h_f"/>
  <p:tag name="KSO_WM_UNIT_VALUE" val="81"/>
</p:tagLst>
</file>

<file path=ppt/tags/tag215.xml><?xml version="1.0" encoding="utf-8"?>
<p:tagLst xmlns:a="http://schemas.openxmlformats.org/drawingml/2006/main" xmlns:r="http://schemas.openxmlformats.org/officeDocument/2006/relationships"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91e6a42e06a14497a16e63556b7448de"/>
  <p:tag name="KSO_WM_UNIT_DECORATE_INFO" val="{&quot;DecorateInfoH&quot;:{&quot;IsAbs&quot;:true},&quot;DecorateInfoW&quot;:{&quot;IsAbs&quot;:true},&quot;DecorateInfoX&quot;:{&quot;IsAbs&quot;:true,&quot;Pos&quot;:1},&quot;DecorateInfoY&quot;:{&quot;IsAbs&quot;:true,&quot;Pos&quot;:1},&quot;ReferentInfo&quot;:{&quot;Id&quot;:&quot;de0d8b4d7f8b4287b596563e25bf2fdf&quot;,&quot;X&quot;:{&quot;Pos&quot;:1},&quot;Y&quot;:{&quot;Pos&quot;:1}},&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24_4*l_h_i*1_4_2"/>
  <p:tag name="KSO_WM_UNIT_INDEX" val="1_4_2"/>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2"/>
</p:tagLst>
</file>

<file path=ppt/tags/tag216.xml><?xml version="1.0" encoding="utf-8"?>
<p:tagLst xmlns:a="http://schemas.openxmlformats.org/drawingml/2006/main" xmlns:r="http://schemas.openxmlformats.org/officeDocument/2006/relationships"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10d157fdc2864b66bb47d9328770e53f"/>
  <p:tag name="KSO_WM_UNIT_DECORATE_INFO" val="{&quot;DecorateInfoH&quot;:{&quot;IsAbs&quot;:true},&quot;DecorateInfoW&quot;:{&quot;IsAbs&quot;:true},&quot;DecorateInfoX&quot;:{&quot;IsAbs&quot;:true,&quot;Pos&quot;:1},&quot;DecorateInfoY&quot;:{&quot;IsAbs&quot;:true,&quot;Pos&quot;:1},&quot;ReferentInfo&quot;:{&quot;Id&quot;:&quot;de0d8b4d7f8b4287b596563e25bf2fdf&quot;,&quot;X&quot;:{&quot;Pos&quot;:1},&quot;Y&quot;:{&quot;Pos&quot;:1}},&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124_4*l_h_i*1_4_3"/>
  <p:tag name="KSO_WM_UNIT_INDEX" val="1_4_3"/>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2"/>
</p:tagLst>
</file>

<file path=ppt/tags/tag217.xml><?xml version="1.0" encoding="utf-8"?>
<p:tagLst xmlns:a="http://schemas.openxmlformats.org/drawingml/2006/main" xmlns:r="http://schemas.openxmlformats.org/officeDocument/2006/relationships"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217817cc53ad4dfab30528a0d3640978"/>
  <p:tag name="KSO_WM_UNIT_DECORATE_INFO" val="{&quot;DecorateInfoH&quot;:{&quot;IsAbs&quot;:true},&quot;DecorateInfoW&quot;:{&quot;IsAbs&quot;:true},&quot;DecorateInfoX&quot;:{&quot;IsAbs&quot;:true,&quot;Pos&quot;:1},&quot;DecorateInfoY&quot;:{&quot;IsAbs&quot;:true,&quot;Pos&quot;:0},&quot;ReferentInfo&quot;:{&quot;Id&quot;:&quot;de0d8b4d7f8b4287b596563e25bf2fdf&quot;,&quot;X&quot;:{&quot;Pos&quot;:1},&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24_4*l_h_i*1_4_4"/>
  <p:tag name="KSO_WM_UNIT_INDEX" val="1_4_4"/>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0"/>
</p:tagLst>
</file>

<file path=ppt/tags/tag218.xml><?xml version="1.0" encoding="utf-8"?>
<p:tagLst xmlns:a="http://schemas.openxmlformats.org/drawingml/2006/main" xmlns:r="http://schemas.openxmlformats.org/officeDocument/2006/relationships"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de0d8b4d7f8b4287b596563e25bf2fdf"/>
  <p:tag name="KSO_WM_UNIT_DECORATE_INFO" val="{&quot;DecorateInfoH&quot;:{&quot;IsAbs&quot;:true},&quot;DecorateInfoW&quot;:{&quot;IsAbs&quot;:true},&quot;DecorateInfoX&quot;:{&quot;IsAbs&quot;:true,&quot;Pos&quot;:1},&quot;DecorateInfoY&quot;:{&quot;IsAbs&quot;:true,&quot;Pos&quot;:2},&quot;ReferentInfo&quot;:{&quot;Id&quot;:&quot;f8e953d200954ec790eb60de9ba5bf74&quot;,&quot;X&quot;:{&quot;Pos&quot;:1},&quot;Y&quot;:{&quot;Pos&quot;:0}},&quot;whChangeMode&quot;:0}"/>
  <p:tag name="KSO_WM_UNIT_DEFAULT_FONT" val="18;36;2"/>
  <p:tag name="KSO_WM_UNIT_DIAGRAM_ISNUMVISUAL" val="0"/>
  <p:tag name="KSO_WM_UNIT_DIAGRAM_ISREFERUNIT" val="0"/>
  <p:tag name="KSO_WM_UNIT_HIGHLIGHT" val="0"/>
  <p:tag name="KSO_WM_UNIT_ID" val="diagram20210124_4*l_h_i*1_4_1"/>
  <p:tag name="KSO_WM_UNIT_INDEX" val="1_4_1"/>
  <p:tag name="KSO_WM_UNIT_ISCONTENTSTITLE" val="0"/>
  <p:tag name="KSO_WM_UNIT_ISNUMDGMTITLE" val="0"/>
  <p:tag name="KSO_WM_UNIT_LAYERLEVEL" val="1_1_1"/>
  <p:tag name="KSO_WM_UNIT_NOCLEAR" val="0"/>
  <p:tag name="KSO_WM_UNIT_SM_LIMIT_TYPE" val="0"/>
  <p:tag name="KSO_WM_UNIT_SUBTYPE" val="d"/>
  <p:tag name="KSO_WM_UNIT_TEXT_FILL_FORE_SCHEMECOLOR_INDEX" val="16"/>
  <p:tag name="KSO_WM_UNIT_TEXT_FILL_FORE_SCHEMECOLOR_INDEX_BRIGHTNESS" val="0"/>
  <p:tag name="KSO_WM_UNIT_TEXT_FILL_TYPE" val="1"/>
  <p:tag name="KSO_WM_UNIT_TYPE" val="l_h_i"/>
  <p:tag name="KSO_WM_UNIT_VALUE" val="1"/>
</p:tagLst>
</file>

<file path=ppt/tags/tag219.xml><?xml version="1.0" encoding="utf-8"?>
<p:tagLst xmlns:a="http://schemas.openxmlformats.org/drawingml/2006/main" xmlns:r="http://schemas.openxmlformats.org/officeDocument/2006/relationships"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f8e953d200954ec790eb60de9ba5bf74"/>
  <p:tag name="KSO_WM_UNIT_DEFAULT_FONT" val="14;20;2"/>
  <p:tag name="KSO_WM_UNIT_DIAGRAM_ISNUMVISUAL" val="0"/>
  <p:tag name="KSO_WM_UNIT_DIAGRAM_ISREFERUNIT" val="0"/>
  <p:tag name="KSO_WM_UNIT_HIGHLIGHT" val="0"/>
  <p:tag name="KSO_WM_UNIT_ID" val="diagram20210124_4*l_h_f*1_4_1"/>
  <p:tag name="KSO_WM_UNIT_INDEX" val="1_4_1"/>
  <p:tag name="KSO_WM_UNIT_LAYERLEVEL" val="1_1_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UBTYPE" val="a"/>
  <p:tag name="KSO_WM_UNIT_TEXT_FILL_FORE_SCHEMECOLOR_INDEX" val="13"/>
  <p:tag name="KSO_WM_UNIT_TEXT_FILL_FORE_SCHEMECOLOR_INDEX_BRIGHTNESS" val="0.15"/>
  <p:tag name="KSO_WM_UNIT_TEXT_FILL_TYPE" val="1"/>
  <p:tag name="KSO_WM_UNIT_TYPE" val="l_h_f"/>
  <p:tag name="KSO_WM_UNIT_VALUE" val="8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a="http://schemas.openxmlformats.org/drawingml/2006/main" xmlns:r="http://schemas.openxmlformats.org/officeDocument/2006/relationships"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04eb508bdc3c4e8a9fcf640bd35f2121"/>
  <p:tag name="KSO_WM_UNIT_DECORATE_INFO" val="{&quot;DecorateInfoH&quot;:{&quot;IsAbs&quot;:true},&quot;DecorateInfoW&quot;:{&quot;IsAbs&quot;:true},&quot;DecorateInfoX&quot;:{&quot;IsAbs&quot;:true,&quot;Pos&quot;:1},&quot;DecorateInfoY&quot;:{&quot;IsAbs&quot;:true,&quot;Pos&quot;:1},&quot;ReferentInfo&quot;:{&quot;Id&quot;:&quot;2f5fe3641897429683c4d57db4f10e95&quot;,&quot;X&quot;:{&quot;Pos&quot;:1},&quot;Y&quot;:{&quot;Pos&quot;:1}},&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24_4*l_h_i*1_5_2"/>
  <p:tag name="KSO_WM_UNIT_INDEX" val="1_5_2"/>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2"/>
</p:tagLst>
</file>

<file path=ppt/tags/tag221.xml><?xml version="1.0" encoding="utf-8"?>
<p:tagLst xmlns:a="http://schemas.openxmlformats.org/drawingml/2006/main" xmlns:r="http://schemas.openxmlformats.org/officeDocument/2006/relationships"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0a904216247b40dd8f2f05b45efdbed5"/>
  <p:tag name="KSO_WM_UNIT_DECORATE_INFO" val="{&quot;DecorateInfoH&quot;:{&quot;IsAbs&quot;:true},&quot;DecorateInfoW&quot;:{&quot;IsAbs&quot;:true},&quot;DecorateInfoX&quot;:{&quot;IsAbs&quot;:true,&quot;Pos&quot;:1},&quot;DecorateInfoY&quot;:{&quot;IsAbs&quot;:true,&quot;Pos&quot;:1},&quot;ReferentInfo&quot;:{&quot;Id&quot;:&quot;2f5fe3641897429683c4d57db4f10e95&quot;,&quot;X&quot;:{&quot;Pos&quot;:1},&quot;Y&quot;:{&quot;Pos&quot;:1}},&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124_4*l_h_i*1_5_3"/>
  <p:tag name="KSO_WM_UNIT_INDEX" val="1_5_3"/>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2"/>
</p:tagLst>
</file>

<file path=ppt/tags/tag222.xml><?xml version="1.0" encoding="utf-8"?>
<p:tagLst xmlns:a="http://schemas.openxmlformats.org/drawingml/2006/main" xmlns:r="http://schemas.openxmlformats.org/officeDocument/2006/relationships"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02f593665e2a4b45ae82313b7287c4c3"/>
  <p:tag name="KSO_WM_UNIT_DECORATE_INFO" val="{&quot;DecorateInfoH&quot;:{&quot;IsAbs&quot;:true},&quot;DecorateInfoW&quot;:{&quot;IsAbs&quot;:true},&quot;DecorateInfoX&quot;:{&quot;IsAbs&quot;:true,&quot;Pos&quot;:1},&quot;DecorateInfoY&quot;:{&quot;IsAbs&quot;:true,&quot;Pos&quot;:0},&quot;ReferentInfo&quot;:{&quot;Id&quot;:&quot;2f5fe3641897429683c4d57db4f10e95&quot;,&quot;X&quot;:{&quot;Pos&quot;:1},&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24_4*l_h_i*1_5_4"/>
  <p:tag name="KSO_WM_UNIT_INDEX" val="1_5_4"/>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VALUE" val="0"/>
</p:tagLst>
</file>

<file path=ppt/tags/tag223.xml><?xml version="1.0" encoding="utf-8"?>
<p:tagLst xmlns:a="http://schemas.openxmlformats.org/drawingml/2006/main" xmlns:r="http://schemas.openxmlformats.org/officeDocument/2006/relationships"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2f5fe3641897429683c4d57db4f10e95"/>
  <p:tag name="KSO_WM_UNIT_DECORATE_INFO" val="{&quot;DecorateInfoH&quot;:{&quot;IsAbs&quot;:true},&quot;DecorateInfoW&quot;:{&quot;IsAbs&quot;:true},&quot;DecorateInfoX&quot;:{&quot;IsAbs&quot;:true,&quot;Pos&quot;:1},&quot;DecorateInfoY&quot;:{&quot;IsAbs&quot;:true,&quot;Pos&quot;:2},&quot;ReferentInfo&quot;:{&quot;Id&quot;:&quot;a51d8d25f78b495e8d42313842e11910&quot;,&quot;X&quot;:{&quot;Pos&quot;:1},&quot;Y&quot;:{&quot;Pos&quot;:0}},&quot;whChangeMode&quot;:0}"/>
  <p:tag name="KSO_WM_UNIT_DEFAULT_FONT" val="18;36;2"/>
  <p:tag name="KSO_WM_UNIT_DIAGRAM_ISNUMVISUAL" val="0"/>
  <p:tag name="KSO_WM_UNIT_DIAGRAM_ISREFERUNIT" val="0"/>
  <p:tag name="KSO_WM_UNIT_HIGHLIGHT" val="0"/>
  <p:tag name="KSO_WM_UNIT_ID" val="diagram20210124_4*l_h_i*1_5_1"/>
  <p:tag name="KSO_WM_UNIT_INDEX" val="1_5_1"/>
  <p:tag name="KSO_WM_UNIT_ISCONTENTSTITLE" val="0"/>
  <p:tag name="KSO_WM_UNIT_ISNUMDGMTITLE" val="0"/>
  <p:tag name="KSO_WM_UNIT_LAYERLEVEL" val="1_1_1"/>
  <p:tag name="KSO_WM_UNIT_NOCLEAR" val="0"/>
  <p:tag name="KSO_WM_UNIT_SM_LIMIT_TYPE" val="0"/>
  <p:tag name="KSO_WM_UNIT_SUBTYPE" val="d"/>
  <p:tag name="KSO_WM_UNIT_TEXT_FILL_FORE_SCHEMECOLOR_INDEX" val="16"/>
  <p:tag name="KSO_WM_UNIT_TEXT_FILL_FORE_SCHEMECOLOR_INDEX_BRIGHTNESS" val="0"/>
  <p:tag name="KSO_WM_UNIT_TEXT_FILL_TYPE" val="1"/>
  <p:tag name="KSO_WM_UNIT_TYPE" val="l_h_i"/>
  <p:tag name="KSO_WM_UNIT_VALUE" val="1"/>
</p:tagLst>
</file>

<file path=ppt/tags/tag224.xml><?xml version="1.0" encoding="utf-8"?>
<p:tagLst xmlns:a="http://schemas.openxmlformats.org/drawingml/2006/main" xmlns:r="http://schemas.openxmlformats.org/officeDocument/2006/relationships" xmlns:p="http://schemas.openxmlformats.org/presentationml/2006/main">
  <p:tag name="KSO_WM_ASSEMBLE_CHIP_INDEX" val="133c39b1f48a418baeb1154127469a55"/>
  <p:tag name="KSO_WM_BEAUTIFY_FLAG" val="#wm#"/>
  <p:tag name="KSO_WM_CHIP_GROUPID" val="5f1a7ff6355d9fc941c01e00"/>
  <p:tag name="KSO_WM_CHIP_XID" val="5f1a7ff6355d9fc941c01e01"/>
  <p:tag name="KSO_WM_DIAGRAM_GROUP_CODE" val="l1-1"/>
  <p:tag name="KSO_WM_TAG_VERSION" val="1.0"/>
  <p:tag name="KSO_WM_TEMPLATE_CATEGORY" val="diagram"/>
  <p:tag name="KSO_WM_TEMPLATE_INDEX" val="20210124"/>
  <p:tag name="KSO_WM_UNIT_BLOCK" val="0"/>
  <p:tag name="KSO_WM_UNIT_COMPATIBLE" val="0"/>
  <p:tag name="KSO_WM_UNIT_DEC_AREA_ID" val="a51d8d25f78b495e8d42313842e11910"/>
  <p:tag name="KSO_WM_UNIT_DEFAULT_FONT" val="14;20;2"/>
  <p:tag name="KSO_WM_UNIT_DIAGRAM_ISNUMVISUAL" val="0"/>
  <p:tag name="KSO_WM_UNIT_DIAGRAM_ISREFERUNIT" val="0"/>
  <p:tag name="KSO_WM_UNIT_HIGHLIGHT" val="0"/>
  <p:tag name="KSO_WM_UNIT_ID" val="diagram20210124_4*l_h_f*1_5_1"/>
  <p:tag name="KSO_WM_UNIT_INDEX" val="1_5_1"/>
  <p:tag name="KSO_WM_UNIT_LAYERLEVEL" val="1_1_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UBTYPE" val="a"/>
  <p:tag name="KSO_WM_UNIT_TEXT_FILL_FORE_SCHEMECOLOR_INDEX" val="13"/>
  <p:tag name="KSO_WM_UNIT_TEXT_FILL_FORE_SCHEMECOLOR_INDEX_BRIGHTNESS" val="0.15"/>
  <p:tag name="KSO_WM_UNIT_TEXT_FILL_TYPE" val="1"/>
  <p:tag name="KSO_WM_UNIT_TYPE" val="l_h_f"/>
  <p:tag name="KSO_WM_UNIT_VALUE" val="81"/>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990_9"/>
  <p:tag name="KSO_WM_SLIDE_INDEX" val="9"/>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9*a*1"/>
  <p:tag name="KSO_WM_UNIT_INDEX" val="1"/>
  <p:tag name="KSO_WM_UNIT_ISCONTENTSTITLE" val="0"/>
  <p:tag name="KSO_WM_UNIT_ISNUMDGMTITLE" val="0"/>
  <p:tag name="KSO_WM_UNIT_LAYERLEVEL" val="1"/>
  <p:tag name="KSO_WM_UNIT_NOCLEAR" val="0"/>
  <p:tag name="KSO_WM_UNIT_PRESET_TEXT" val="点击输入标题内容"/>
  <p:tag name="KSO_WM_UNIT_TEXT_FILL_FORE_SCHEMECOLOR_INDEX" val="13"/>
  <p:tag name="KSO_WM_UNIT_TEXT_FILL_FORE_SCHEMECOLOR_INDEX_BRIGHTNESS" val="0.15"/>
  <p:tag name="KSO_WM_UNIT_TEXT_FILL_TYPE" val="1"/>
  <p:tag name="KSO_WM_UNIT_TYPE" val="a"/>
  <p:tag name="KSO_WM_UNIT_VALUE" val="14"/>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custom20202990_9*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1"/>
  <p:tag name="KSO_WM_UNIT_DIAGRAM_ISNUMVISUAL" val="0"/>
  <p:tag name="KSO_WM_UNIT_DIAGRAM_ISREFERUNIT" val="0"/>
  <p:tag name="KSO_WM_UNIT_HIGHLIGHT" val="0"/>
  <p:tag name="KSO_WM_UNIT_ID" val="custom20202990_9*e*1"/>
  <p:tag name="KSO_WM_UNIT_INDEX" val="1"/>
  <p:tag name="KSO_WM_UNIT_LAYERLEVEL" val="1"/>
  <p:tag name="KSO_WM_UNIT_NOCLEAR" val="0"/>
  <p:tag name="KSO_WM_UNIT_PRESET_TEXT" val="01"/>
  <p:tag name="KSO_WM_UNIT_TEXT_FILL_FORE_SCHEMECOLOR_INDEX" val="14"/>
  <p:tag name="KSO_WM_UNIT_TEXT_FILL_FORE_SCHEMECOLOR_INDEX_BRIGHTNESS" val="0"/>
  <p:tag name="KSO_WM_UNIT_TEXT_FILL_TYPE" val="1"/>
  <p:tag name="KSO_WM_UNIT_TYPE" val="e"/>
  <p:tag name="KSO_WM_UNIT_VALUE" val="2"/>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custom20202990_9*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GROUPID" val="5f6c93987b7ee298d401b01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SLIDE_BACKGROUND" val="[&quot;general&quot;]"/>
  <p:tag name="KSO_WM_SLIDE_BACKGROUND_TYPE" val="general"/>
  <p:tag name="KSO_WM_SLIDE_BK_DARK_LIGHT" val="2"/>
  <p:tag name="KSO_WM_SLIDE_CAN_ADD_NAVIGATION" val="1"/>
  <p:tag name="KSO_WM_SLIDE_ID" val="diagram2021289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20:38:00&quot;,&quot;maxSize&quot;:{&quot;size1&quot;:31.100000000000001},&quot;minSize&quot;:{&quot;size1&quot;:20.100000000000001},&quot;normalSize&quot;:{&quot;size1&quot;:20.100000000000001},&quot;subLayout&quot;:[{&quot;id&quot;:&quot;2020-12-09T20:38:00&quot;,&quot;margin&quot;:{&quot;bottom&quot;:0.026000002399086952,&quot;left&quot;:1.6929999589920044,&quot;right&quot;:1.6929999589920044,&quot;top&quot;:1.6929999589920044},&quot;type&quot;:0},{&quot;id&quot;:&quot;2020-12-09T20:38:00&quot;,&quot;margin&quot;:{&quot;bottom&quot;:1.6929999589920044,&quot;left&quot;:1.6929999589920044,&quot;right&quot;:1.6929999589920044,&quot;top&quot;:0.81999999284744263},&quot;type&quot;:0}],&quot;type&quot;:0}"/>
  <p:tag name="KSO_WM_SLIDE_POSITION" val="48*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5fd0c5281fa9d42129dd6fd1"/>
  <p:tag name="KSO_WM_TEMPLATE_ASSEMBLE_XID" val="5fd0c5281fa9d42129dd6fd1"/>
  <p:tag name="KSO_WM_TEMPLATE_CATEGORY" val="diagram"/>
  <p:tag name="KSO_WM_TEMPLATE_COLOR_TYPE" val="1"/>
  <p:tag name="KSO_WM_TEMPLATE_INDEX" val="20212890"/>
  <p:tag name="KSO_WM_TEMPLATE_MASTER_TYPE" val="0"/>
  <p:tag name="KSO_WM_TEMPLATE_SUBCATEGORY" val="21"/>
</p:tagLst>
</file>

<file path=ppt/tags/tag231.xml><?xml version="1.0" encoding="utf-8"?>
<p:tagLst xmlns:a="http://schemas.openxmlformats.org/drawingml/2006/main" xmlns:r="http://schemas.openxmlformats.org/officeDocument/2006/relationships" xmlns:p="http://schemas.openxmlformats.org/presentationml/2006/main">
  <p:tag name="KSO_WM_ASSEMBLE_CHIP_INDEX" val="8a07cbdab320434fb0267f170ea65714"/>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c5281fa9d42129dd6fd1"/>
  <p:tag name="KSO_WM_TEMPLATE_ASSEMBLE_XID" val="5fd0c5281fa9d42129dd6fd1"/>
  <p:tag name="KSO_WM_TEMPLATE_CATEGORY" val="diagram"/>
  <p:tag name="KSO_WM_TEMPLATE_INDEX" val="20212890"/>
  <p:tag name="KSO_WM_UNIT_BLOCK" val="0"/>
  <p:tag name="KSO_WM_UNIT_COMPATIBLE" val="0"/>
  <p:tag name="KSO_WM_UNIT_DEC_AREA_ID" val="0acd38fc75de463a9bad827655297c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true},&quot;whChangeMode&quot;:0}"/>
  <p:tag name="KSO_WM_UNIT_DEFAULT_FONT" val="24;44;4"/>
  <p:tag name="KSO_WM_UNIT_DIAGRAM_ISNUMVISUAL" val="0"/>
  <p:tag name="KSO_WM_UNIT_DIAGRAM_ISREFERUNIT" val="0"/>
  <p:tag name="KSO_WM_UNIT_HIGHLIGHT" val="0"/>
  <p:tag name="KSO_WM_UNIT_ID" val="diagram2021289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1_1"/>
  <p:tag name="KSO_WM_UNIT_INDEX" val="1_1_1"/>
  <p:tag name="KSO_WM_UNIT_LAYERLEVEL" val="1_1_1"/>
  <p:tag name="KSO_WM_UNIT_LINE_FILL_TYPE" val="2"/>
  <p:tag name="KSO_WM_UNIT_LINE_FORE_SCHEMECOLOR_INDEX" val="5"/>
  <p:tag name="KSO_WM_UNIT_LINE_FORE_SCHEMECOLOR_INDEX_BRIGHTNESS" val="0.6"/>
  <p:tag name="KSO_WM_UNIT_TYPE" val="l_h_i"/>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1_3"/>
  <p:tag name="KSO_WM_UNIT_INDEX" val="1_1_3"/>
  <p:tag name="KSO_WM_UNIT_LAYERLEVEL" val="1_1_1"/>
  <p:tag name="KSO_WM_UNIT_LINE_FILL_TYPE" val="2"/>
  <p:tag name="KSO_WM_UNIT_LINE_FORE_SCHEMECOLOR_INDEX" val="5"/>
  <p:tag name="KSO_WM_UNIT_LINE_FORE_SCHEMECOLOR_INDEX_BRIGHTNESS" val="0.6"/>
  <p:tag name="KSO_WM_UNIT_TEXT_FILL_FORE_SCHEMECOLOR_INDEX" val="13"/>
  <p:tag name="KSO_WM_UNIT_TEXT_FILL_FORE_SCHEMECOLOR_INDEX_BRIGHTNESS" val="0"/>
  <p:tag name="KSO_WM_UNIT_TEXT_FILL_TYPE" val="1"/>
  <p:tag name="KSO_WM_UNIT_TYPE" val="l_h_i"/>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1_4"/>
  <p:tag name="KSO_WM_UNIT_INDEX" val="1_1_4"/>
  <p:tag name="KSO_WM_UNIT_LAYERLEVEL" val="1_1_1"/>
  <p:tag name="KSO_WM_UNIT_LINE_FILL_TYPE" val="2"/>
  <p:tag name="KSO_WM_UNIT_LINE_FORE_SCHEMECOLOR_INDEX" val="5"/>
  <p:tag name="KSO_WM_UNIT_LINE_FORE_SCHEMECOLOR_INDEX_BRIGHTNESS" val="0.6"/>
  <p:tag name="KSO_WM_UNIT_TEXT_FILL_FORE_SCHEMECOLOR_INDEX" val="13"/>
  <p:tag name="KSO_WM_UNIT_TEXT_FILL_FORE_SCHEMECOLOR_INDEX_BRIGHTNESS" val="0"/>
  <p:tag name="KSO_WM_UNIT_TEXT_FILL_TYPE" val="1"/>
  <p:tag name="KSO_WM_UNIT_TYPE" val="l_h_i"/>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280_5*l_h_i*1_1_5"/>
  <p:tag name="KSO_WM_UNIT_INDEX" val="1_1_5"/>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280_5*l_h_i*1_1_6"/>
  <p:tag name="KSO_WM_UNIT_INDEX" val="1_1_6"/>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f*1_1_1"/>
  <p:tag name="KSO_WM_UNIT_INDEX" val="1_1_1"/>
  <p:tag name="KSO_WM_UNIT_LAYERLEVEL" val="1_1_1"/>
  <p:tag name="KSO_WM_UNIT_NOCLEAR" val="0"/>
  <p:tag name="KSO_WM_UNIT_PRESET_TEXT" val="请输入小标题"/>
  <p:tag name="KSO_WM_UNIT_SUBTYPE" val="a"/>
  <p:tag name="KSO_WM_UNIT_TEXT_FILL_FORE_SCHEMECOLOR_INDEX" val="13"/>
  <p:tag name="KSO_WM_UNIT_TEXT_FILL_FORE_SCHEMECOLOR_INDEX_BRIGHTNESS" val="0.25"/>
  <p:tag name="KSO_WM_UNIT_TEXT_FILL_TYPE" val="1"/>
  <p:tag name="KSO_WM_UNIT_TYPE" val="l_h_f"/>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1_2"/>
  <p:tag name="KSO_WM_UNIT_INDEX" val="1_1_2"/>
  <p:tag name="KSO_WM_UNIT_LAYERLEVEL" val="1_1_1"/>
  <p:tag name="KSO_WM_UNIT_SUBTYPE" val="d"/>
  <p:tag name="KSO_WM_UNIT_TEXT_FILL_FORE_SCHEMECOLOR_INDEX" val="5"/>
  <p:tag name="KSO_WM_UNIT_TEXT_FILL_FORE_SCHEMECOLOR_INDEX_BRIGHTNESS" val="0"/>
  <p:tag name="KSO_WM_UNIT_TEXT_FILL_TYPE" val="1"/>
  <p:tag name="KSO_WM_UNIT_TYPE" val="l_h_i"/>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4_1"/>
  <p:tag name="KSO_WM_UNIT_INDEX" val="1_4_1"/>
  <p:tag name="KSO_WM_UNIT_LAYERLEVEL" val="1_1_1"/>
  <p:tag name="KSO_WM_UNIT_LINE_FILL_TYPE" val="2"/>
  <p:tag name="KSO_WM_UNIT_LINE_FORE_SCHEMECOLOR_INDEX" val="5"/>
  <p:tag name="KSO_WM_UNIT_LINE_FORE_SCHEMECOLOR_INDEX_BRIGHTNESS" val="0.6"/>
  <p:tag name="KSO_WM_UNIT_TYPE" val="l_h_i"/>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4_3"/>
  <p:tag name="KSO_WM_UNIT_INDEX" val="1_4_3"/>
  <p:tag name="KSO_WM_UNIT_LAYERLEVEL" val="1_1_1"/>
  <p:tag name="KSO_WM_UNIT_LINE_FILL_TYPE" val="2"/>
  <p:tag name="KSO_WM_UNIT_LINE_FORE_SCHEMECOLOR_INDEX" val="5"/>
  <p:tag name="KSO_WM_UNIT_LINE_FORE_SCHEMECOLOR_INDEX_BRIGHTNESS" val="0.6"/>
  <p:tag name="KSO_WM_UNIT_TEXT_FILL_FORE_SCHEMECOLOR_INDEX" val="13"/>
  <p:tag name="KSO_WM_UNIT_TEXT_FILL_FORE_SCHEMECOLOR_INDEX_BRIGHTNESS" val="0"/>
  <p:tag name="KSO_WM_UNIT_TEXT_FILL_TYPE" val="1"/>
  <p:tag name="KSO_WM_UNIT_TYPE" val="l_h_i"/>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4_4"/>
  <p:tag name="KSO_WM_UNIT_INDEX" val="1_4_4"/>
  <p:tag name="KSO_WM_UNIT_LAYERLEVEL" val="1_1_1"/>
  <p:tag name="KSO_WM_UNIT_LINE_FILL_TYPE" val="2"/>
  <p:tag name="KSO_WM_UNIT_LINE_FORE_SCHEMECOLOR_INDEX" val="5"/>
  <p:tag name="KSO_WM_UNIT_LINE_FORE_SCHEMECOLOR_INDEX_BRIGHTNESS" val="0.6"/>
  <p:tag name="KSO_WM_UNIT_TEXT_FILL_FORE_SCHEMECOLOR_INDEX" val="13"/>
  <p:tag name="KSO_WM_UNIT_TEXT_FILL_FORE_SCHEMECOLOR_INDEX_BRIGHTNESS" val="0"/>
  <p:tag name="KSO_WM_UNIT_TEXT_FILL_TYPE" val="1"/>
  <p:tag name="KSO_WM_UNIT_TYPE" val="l_h_i"/>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280_5*l_h_i*1_4_5"/>
  <p:tag name="KSO_WM_UNIT_INDEX" val="1_4_5"/>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280_5*l_h_i*1_4_6"/>
  <p:tag name="KSO_WM_UNIT_INDEX" val="1_4_6"/>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f*1_4_1"/>
  <p:tag name="KSO_WM_UNIT_INDEX" val="1_4_1"/>
  <p:tag name="KSO_WM_UNIT_LAYERLEVEL" val="1_1_1"/>
  <p:tag name="KSO_WM_UNIT_NOCLEAR" val="0"/>
  <p:tag name="KSO_WM_UNIT_PRESET_TEXT" val="请输入小标题"/>
  <p:tag name="KSO_WM_UNIT_SUBTYPE" val="a"/>
  <p:tag name="KSO_WM_UNIT_TEXT_FILL_FORE_SCHEMECOLOR_INDEX" val="13"/>
  <p:tag name="KSO_WM_UNIT_TEXT_FILL_FORE_SCHEMECOLOR_INDEX_BRIGHTNESS" val="0.25"/>
  <p:tag name="KSO_WM_UNIT_TEXT_FILL_TYPE" val="1"/>
  <p:tag name="KSO_WM_UNIT_TYPE" val="l_h_f"/>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4_2"/>
  <p:tag name="KSO_WM_UNIT_INDEX" val="1_4_2"/>
  <p:tag name="KSO_WM_UNIT_LAYERLEVEL" val="1_1_1"/>
  <p:tag name="KSO_WM_UNIT_SUBTYPE" val="d"/>
  <p:tag name="KSO_WM_UNIT_TEXT_FILL_FORE_SCHEMECOLOR_INDEX" val="5"/>
  <p:tag name="KSO_WM_UNIT_TEXT_FILL_FORE_SCHEMECOLOR_INDEX_BRIGHTNESS" val="0"/>
  <p:tag name="KSO_WM_UNIT_TEXT_FILL_TYPE" val="1"/>
  <p:tag name="KSO_WM_UNIT_TYPE" val="l_h_i"/>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2_1"/>
  <p:tag name="KSO_WM_UNIT_INDEX" val="1_2_1"/>
  <p:tag name="KSO_WM_UNIT_LAYERLEVEL" val="1_1_1"/>
  <p:tag name="KSO_WM_UNIT_LINE_FILL_TYPE" val="2"/>
  <p:tag name="KSO_WM_UNIT_LINE_FORE_SCHEMECOLOR_INDEX" val="5"/>
  <p:tag name="KSO_WM_UNIT_LINE_FORE_SCHEMECOLOR_INDEX_BRIGHTNESS" val="0.6"/>
  <p:tag name="KSO_WM_UNIT_TYPE" val="l_h_i"/>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2_3"/>
  <p:tag name="KSO_WM_UNIT_INDEX" val="1_2_3"/>
  <p:tag name="KSO_WM_UNIT_LAYERLEVEL" val="1_1_1"/>
  <p:tag name="KSO_WM_UNIT_LINE_FILL_TYPE" val="2"/>
  <p:tag name="KSO_WM_UNIT_LINE_FORE_SCHEMECOLOR_INDEX" val="5"/>
  <p:tag name="KSO_WM_UNIT_LINE_FORE_SCHEMECOLOR_INDEX_BRIGHTNESS" val="0.6"/>
  <p:tag name="KSO_WM_UNIT_TEXT_FILL_FORE_SCHEMECOLOR_INDEX" val="13"/>
  <p:tag name="KSO_WM_UNIT_TEXT_FILL_FORE_SCHEMECOLOR_INDEX_BRIGHTNESS" val="0"/>
  <p:tag name="KSO_WM_UNIT_TEXT_FILL_TYPE" val="1"/>
  <p:tag name="KSO_WM_UNIT_TYPE" val="l_h_i"/>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2_4"/>
  <p:tag name="KSO_WM_UNIT_INDEX" val="1_2_4"/>
  <p:tag name="KSO_WM_UNIT_LAYERLEVEL" val="1_1_1"/>
  <p:tag name="KSO_WM_UNIT_LINE_FILL_TYPE" val="2"/>
  <p:tag name="KSO_WM_UNIT_LINE_FORE_SCHEMECOLOR_INDEX" val="5"/>
  <p:tag name="KSO_WM_UNIT_LINE_FORE_SCHEMECOLOR_INDEX_BRIGHTNESS" val="0.6"/>
  <p:tag name="KSO_WM_UNIT_TEXT_FILL_FORE_SCHEMECOLOR_INDEX" val="13"/>
  <p:tag name="KSO_WM_UNIT_TEXT_FILL_FORE_SCHEMECOLOR_INDEX_BRIGHTNESS" val="0"/>
  <p:tag name="KSO_WM_UNIT_TEXT_FILL_TYPE" val="1"/>
  <p:tag name="KSO_WM_UNIT_TYPE" val="l_h_i"/>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280_5*l_h_i*1_2_5"/>
  <p:tag name="KSO_WM_UNIT_INDEX" val="1_2_5"/>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280_5*l_h_i*1_2_6"/>
  <p:tag name="KSO_WM_UNIT_INDEX" val="1_2_6"/>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f*1_2_1"/>
  <p:tag name="KSO_WM_UNIT_INDEX" val="1_2_1"/>
  <p:tag name="KSO_WM_UNIT_LAYERLEVEL" val="1_1_1"/>
  <p:tag name="KSO_WM_UNIT_NOCLEAR" val="0"/>
  <p:tag name="KSO_WM_UNIT_PRESET_TEXT" val="请输入小标题"/>
  <p:tag name="KSO_WM_UNIT_SUBTYPE" val="a"/>
  <p:tag name="KSO_WM_UNIT_TEXT_FILL_FORE_SCHEMECOLOR_INDEX" val="13"/>
  <p:tag name="KSO_WM_UNIT_TEXT_FILL_FORE_SCHEMECOLOR_INDEX_BRIGHTNESS" val="0.25"/>
  <p:tag name="KSO_WM_UNIT_TEXT_FILL_TYPE" val="1"/>
  <p:tag name="KSO_WM_UNIT_TYPE" val="l_h_f"/>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2_2"/>
  <p:tag name="KSO_WM_UNIT_INDEX" val="1_2_2"/>
  <p:tag name="KSO_WM_UNIT_LAYERLEVEL" val="1_1_1"/>
  <p:tag name="KSO_WM_UNIT_SUBTYPE" val="d"/>
  <p:tag name="KSO_WM_UNIT_TEXT_FILL_FORE_SCHEMECOLOR_INDEX" val="5"/>
  <p:tag name="KSO_WM_UNIT_TEXT_FILL_FORE_SCHEMECOLOR_INDEX_BRIGHTNESS" val="0"/>
  <p:tag name="KSO_WM_UNIT_TEXT_FILL_TYPE" val="1"/>
  <p:tag name="KSO_WM_UNIT_TYPE" val="l_h_i"/>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5_1"/>
  <p:tag name="KSO_WM_UNIT_INDEX" val="1_5_1"/>
  <p:tag name="KSO_WM_UNIT_LAYERLEVEL" val="1_1_1"/>
  <p:tag name="KSO_WM_UNIT_LINE_FILL_TYPE" val="2"/>
  <p:tag name="KSO_WM_UNIT_LINE_FORE_SCHEMECOLOR_INDEX" val="5"/>
  <p:tag name="KSO_WM_UNIT_LINE_FORE_SCHEMECOLOR_INDEX_BRIGHTNESS" val="0.6"/>
  <p:tag name="KSO_WM_UNIT_TYPE" val="l_h_i"/>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5_3"/>
  <p:tag name="KSO_WM_UNIT_INDEX" val="1_5_3"/>
  <p:tag name="KSO_WM_UNIT_LAYERLEVEL" val="1_1_1"/>
  <p:tag name="KSO_WM_UNIT_LINE_FILL_TYPE" val="2"/>
  <p:tag name="KSO_WM_UNIT_LINE_FORE_SCHEMECOLOR_INDEX" val="5"/>
  <p:tag name="KSO_WM_UNIT_LINE_FORE_SCHEMECOLOR_INDEX_BRIGHTNESS" val="0.6"/>
  <p:tag name="KSO_WM_UNIT_TEXT_FILL_FORE_SCHEMECOLOR_INDEX" val="13"/>
  <p:tag name="KSO_WM_UNIT_TEXT_FILL_FORE_SCHEMECOLOR_INDEX_BRIGHTNESS" val="0"/>
  <p:tag name="KSO_WM_UNIT_TEXT_FILL_TYPE" val="1"/>
  <p:tag name="KSO_WM_UNIT_TYPE" val="l_h_i"/>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5_4"/>
  <p:tag name="KSO_WM_UNIT_INDEX" val="1_5_4"/>
  <p:tag name="KSO_WM_UNIT_LAYERLEVEL" val="1_1_1"/>
  <p:tag name="KSO_WM_UNIT_LINE_FILL_TYPE" val="2"/>
  <p:tag name="KSO_WM_UNIT_LINE_FORE_SCHEMECOLOR_INDEX" val="5"/>
  <p:tag name="KSO_WM_UNIT_LINE_FORE_SCHEMECOLOR_INDEX_BRIGHTNESS" val="0.6"/>
  <p:tag name="KSO_WM_UNIT_TEXT_FILL_FORE_SCHEMECOLOR_INDEX" val="13"/>
  <p:tag name="KSO_WM_UNIT_TEXT_FILL_FORE_SCHEMECOLOR_INDEX_BRIGHTNESS" val="0"/>
  <p:tag name="KSO_WM_UNIT_TEXT_FILL_TYPE" val="1"/>
  <p:tag name="KSO_WM_UNIT_TYPE" val="l_h_i"/>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280_5*l_h_i*1_5_5"/>
  <p:tag name="KSO_WM_UNIT_INDEX" val="1_5_5"/>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280_5*l_h_i*1_5_6"/>
  <p:tag name="KSO_WM_UNIT_INDEX" val="1_5_6"/>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f*1_5_1"/>
  <p:tag name="KSO_WM_UNIT_INDEX" val="1_5_1"/>
  <p:tag name="KSO_WM_UNIT_LAYERLEVEL" val="1_1_1"/>
  <p:tag name="KSO_WM_UNIT_NOCLEAR" val="0"/>
  <p:tag name="KSO_WM_UNIT_PRESET_TEXT" val="请输入小标题"/>
  <p:tag name="KSO_WM_UNIT_SUBTYPE" val="a"/>
  <p:tag name="KSO_WM_UNIT_TEXT_FILL_FORE_SCHEMECOLOR_INDEX" val="13"/>
  <p:tag name="KSO_WM_UNIT_TEXT_FILL_FORE_SCHEMECOLOR_INDEX_BRIGHTNESS" val="0.25"/>
  <p:tag name="KSO_WM_UNIT_TEXT_FILL_TYPE" val="1"/>
  <p:tag name="KSO_WM_UNIT_TYPE" val="l_h_f"/>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5_2"/>
  <p:tag name="KSO_WM_UNIT_INDEX" val="1_5_2"/>
  <p:tag name="KSO_WM_UNIT_LAYERLEVEL" val="1_1_1"/>
  <p:tag name="KSO_WM_UNIT_SUBTYPE" val="d"/>
  <p:tag name="KSO_WM_UNIT_TEXT_FILL_FORE_SCHEMECOLOR_INDEX" val="5"/>
  <p:tag name="KSO_WM_UNIT_TEXT_FILL_FORE_SCHEMECOLOR_INDEX_BRIGHTNESS" val="0"/>
  <p:tag name="KSO_WM_UNIT_TEXT_FILL_TYPE" val="1"/>
  <p:tag name="KSO_WM_UNIT_TYPE" val="l_h_i"/>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3_1"/>
  <p:tag name="KSO_WM_UNIT_INDEX" val="1_3_1"/>
  <p:tag name="KSO_WM_UNIT_LAYERLEVEL" val="1_1_1"/>
  <p:tag name="KSO_WM_UNIT_LINE_FILL_TYPE" val="2"/>
  <p:tag name="KSO_WM_UNIT_LINE_FORE_SCHEMECOLOR_INDEX" val="5"/>
  <p:tag name="KSO_WM_UNIT_LINE_FORE_SCHEMECOLOR_INDEX_BRIGHTNESS" val="0.6"/>
  <p:tag name="KSO_WM_UNIT_TYPE" val="l_h_i"/>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3_3"/>
  <p:tag name="KSO_WM_UNIT_INDEX" val="1_3_3"/>
  <p:tag name="KSO_WM_UNIT_LAYERLEVEL" val="1_1_1"/>
  <p:tag name="KSO_WM_UNIT_LINE_FILL_TYPE" val="2"/>
  <p:tag name="KSO_WM_UNIT_LINE_FORE_SCHEMECOLOR_INDEX" val="5"/>
  <p:tag name="KSO_WM_UNIT_LINE_FORE_SCHEMECOLOR_INDEX_BRIGHTNESS" val="0.6"/>
  <p:tag name="KSO_WM_UNIT_TEXT_FILL_FORE_SCHEMECOLOR_INDEX" val="13"/>
  <p:tag name="KSO_WM_UNIT_TEXT_FILL_FORE_SCHEMECOLOR_INDEX_BRIGHTNESS" val="0"/>
  <p:tag name="KSO_WM_UNIT_TEXT_FILL_TYPE" val="1"/>
  <p:tag name="KSO_WM_UNIT_TYPE" val="l_h_i"/>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3_4"/>
  <p:tag name="KSO_WM_UNIT_INDEX" val="1_3_4"/>
  <p:tag name="KSO_WM_UNIT_LAYERLEVEL" val="1_1_1"/>
  <p:tag name="KSO_WM_UNIT_LINE_FILL_TYPE" val="2"/>
  <p:tag name="KSO_WM_UNIT_LINE_FORE_SCHEMECOLOR_INDEX" val="5"/>
  <p:tag name="KSO_WM_UNIT_LINE_FORE_SCHEMECOLOR_INDEX_BRIGHTNESS" val="0.6"/>
  <p:tag name="KSO_WM_UNIT_TEXT_FILL_FORE_SCHEMECOLOR_INDEX" val="13"/>
  <p:tag name="KSO_WM_UNIT_TEXT_FILL_FORE_SCHEMECOLOR_INDEX_BRIGHTNESS" val="0"/>
  <p:tag name="KSO_WM_UNIT_TEXT_FILL_TYPE" val="1"/>
  <p:tag name="KSO_WM_UNIT_TYPE" val="l_h_i"/>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280_5*l_h_i*1_3_5"/>
  <p:tag name="KSO_WM_UNIT_INDEX" val="1_3_5"/>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280_5*l_h_i*1_3_6"/>
  <p:tag name="KSO_WM_UNIT_INDEX" val="1_3_6"/>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f*1_3_1"/>
  <p:tag name="KSO_WM_UNIT_INDEX" val="1_3_1"/>
  <p:tag name="KSO_WM_UNIT_LAYERLEVEL" val="1_1_1"/>
  <p:tag name="KSO_WM_UNIT_NOCLEAR" val="0"/>
  <p:tag name="KSO_WM_UNIT_PRESET_TEXT" val="请输入小标题"/>
  <p:tag name="KSO_WM_UNIT_SUBTYPE" val="a"/>
  <p:tag name="KSO_WM_UNIT_TEXT_FILL_FORE_SCHEMECOLOR_INDEX" val="13"/>
  <p:tag name="KSO_WM_UNIT_TEXT_FILL_FORE_SCHEMECOLOR_INDEX_BRIGHTNESS" val="0.25"/>
  <p:tag name="KSO_WM_UNIT_TEXT_FILL_TYPE" val="1"/>
  <p:tag name="KSO_WM_UNIT_TYPE" val="l_h_f"/>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3_2"/>
  <p:tag name="KSO_WM_UNIT_INDEX" val="1_3_2"/>
  <p:tag name="KSO_WM_UNIT_LAYERLEVEL" val="1_1_1"/>
  <p:tag name="KSO_WM_UNIT_SUBTYPE" val="d"/>
  <p:tag name="KSO_WM_UNIT_TEXT_FILL_FORE_SCHEMECOLOR_INDEX" val="5"/>
  <p:tag name="KSO_WM_UNIT_TEXT_FILL_FORE_SCHEMECOLOR_INDEX_BRIGHTNESS" val="0"/>
  <p:tag name="KSO_WM_UNIT_TEXT_FILL_TYPE" val="1"/>
  <p:tag name="KSO_WM_UNIT_TYPE" val="l_h_i"/>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6_1"/>
  <p:tag name="KSO_WM_UNIT_INDEX" val="1_6_1"/>
  <p:tag name="KSO_WM_UNIT_LAYERLEVEL" val="1_1_1"/>
  <p:tag name="KSO_WM_UNIT_LINE_FILL_TYPE" val="2"/>
  <p:tag name="KSO_WM_UNIT_LINE_FORE_SCHEMECOLOR_INDEX" val="5"/>
  <p:tag name="KSO_WM_UNIT_LINE_FORE_SCHEMECOLOR_INDEX_BRIGHTNESS" val="0.6"/>
  <p:tag name="KSO_WM_UNIT_TYPE" val="l_h_i"/>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6_3"/>
  <p:tag name="KSO_WM_UNIT_INDEX" val="1_6_3"/>
  <p:tag name="KSO_WM_UNIT_LAYERLEVEL" val="1_1_1"/>
  <p:tag name="KSO_WM_UNIT_LINE_FILL_TYPE" val="2"/>
  <p:tag name="KSO_WM_UNIT_LINE_FORE_SCHEMECOLOR_INDEX" val="5"/>
  <p:tag name="KSO_WM_UNIT_LINE_FORE_SCHEMECOLOR_INDEX_BRIGHTNESS" val="0.6"/>
  <p:tag name="KSO_WM_UNIT_TEXT_FILL_FORE_SCHEMECOLOR_INDEX" val="13"/>
  <p:tag name="KSO_WM_UNIT_TEXT_FILL_FORE_SCHEMECOLOR_INDEX_BRIGHTNESS" val="0"/>
  <p:tag name="KSO_WM_UNIT_TEXT_FILL_TYPE" val="1"/>
  <p:tag name="KSO_WM_UNIT_TYPE" val="l_h_i"/>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6_4"/>
  <p:tag name="KSO_WM_UNIT_INDEX" val="1_6_4"/>
  <p:tag name="KSO_WM_UNIT_LAYERLEVEL" val="1_1_1"/>
  <p:tag name="KSO_WM_UNIT_LINE_FILL_TYPE" val="2"/>
  <p:tag name="KSO_WM_UNIT_LINE_FORE_SCHEMECOLOR_INDEX" val="5"/>
  <p:tag name="KSO_WM_UNIT_LINE_FORE_SCHEMECOLOR_INDEX_BRIGHTNESS" val="0.6"/>
  <p:tag name="KSO_WM_UNIT_TEXT_FILL_FORE_SCHEMECOLOR_INDEX" val="13"/>
  <p:tag name="KSO_WM_UNIT_TEXT_FILL_FORE_SCHEMECOLOR_INDEX_BRIGHTNESS" val="0"/>
  <p:tag name="KSO_WM_UNIT_TEXT_FILL_TYPE" val="1"/>
  <p:tag name="KSO_WM_UNIT_TYPE" val="l_h_i"/>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280_5*l_h_i*1_6_5"/>
  <p:tag name="KSO_WM_UNIT_INDEX" val="1_6_5"/>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280_5*l_h_i*1_6_6"/>
  <p:tag name="KSO_WM_UNIT_INDEX" val="1_6_6"/>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f*1_6_1"/>
  <p:tag name="KSO_WM_UNIT_INDEX" val="1_6_1"/>
  <p:tag name="KSO_WM_UNIT_LAYERLEVEL" val="1_1_1"/>
  <p:tag name="KSO_WM_UNIT_NOCLEAR" val="0"/>
  <p:tag name="KSO_WM_UNIT_PRESET_TEXT" val="请输入小标题"/>
  <p:tag name="KSO_WM_UNIT_SUBTYPE" val="a"/>
  <p:tag name="KSO_WM_UNIT_TEXT_FILL_FORE_SCHEMECOLOR_INDEX" val="13"/>
  <p:tag name="KSO_WM_UNIT_TEXT_FILL_FORE_SCHEMECOLOR_INDEX_BRIGHTNESS" val="0.25"/>
  <p:tag name="KSO_WM_UNIT_TEXT_FILL_TYPE" val="1"/>
  <p:tag name="KSO_WM_UNIT_TYPE" val="l_h_f"/>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6_2"/>
  <p:tag name="KSO_WM_UNIT_INDEX" val="1_6_2"/>
  <p:tag name="KSO_WM_UNIT_LAYERLEVEL" val="1_1_1"/>
  <p:tag name="KSO_WM_UNIT_SUBTYPE" val="d"/>
  <p:tag name="KSO_WM_UNIT_TEXT_FILL_FORE_SCHEMECOLOR_INDEX" val="5"/>
  <p:tag name="KSO_WM_UNIT_TEXT_FILL_FORE_SCHEMECOLOR_INDEX_BRIGHTNESS" val="0"/>
  <p:tag name="KSO_WM_UNIT_TEXT_FILL_TYPE" val="1"/>
  <p:tag name="KSO_WM_UNIT_TYPE" val="l_h_i"/>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6aa9d056f12f4650b878f62fc9959662&quot;,&quot;fill_align&quot;:&quot;lb&quot;,&quot;text_align&quot;:&quot;lb&quot;,&quot;text_direction&quot;:&quot;horizontal&quot;,&quot;chip_types&quot;:[&quot;header&quot;]},{&quot;fill_id&quot;:&quot;e82a4608aea64580aaf26f6e1f31bf91&quot;,&quot;fill_align&quot;:&quot;lt&quot;,&quot;text_align&quot;:&quot;lt&quot;,&quot;text_direction&quot;:&quot;horizontal&quot;,&quot;chip_types&quot;:[&quot;text&quot;]},{&quot;fill_id&quot;:&quot;71541026f7c64921bc82fd1971f82436&quot;,&quot;fill_align&quot;:&quot;cm&quot;,&quot;text_align&quot;:&quot;lm&quot;,&quot;text_direction&quot;:&quot;horizontal&quot;,&quot;chip_types&quot;:[&quot;picture&quot;,&quot;video&quot;]}]]"/>
  <p:tag name="KSO_WM_CHIP_GROUPID" val="5e71e94347edf80c4a5df17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71e94347edf80c4a5df17d"/>
  <p:tag name="KSO_WM_SLIDE_BACKGROUND" val="[&quot;general&quot;,&quot;frame&quot;]"/>
  <p:tag name="KSO_WM_SLIDE_BACKGROUND_TYPE" val="frame"/>
  <p:tag name="KSO_WM_SLIDE_BK_DARK_LIGHT" val="2"/>
  <p:tag name="KSO_WM_SLIDE_CAN_ADD_NAVIGATION" val="1"/>
  <p:tag name="KSO_WM_SLIDE_ID" val="diagram2020759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17:52:12&quot;,&quot;maxSize&quot;:{&quot;size1&quot;:42.5},&quot;minSize&quot;:{&quot;size1&quot;:40},&quot;normalSize&quot;:{&quot;size1&quot;:40},&quot;subLayout&quot;:[{&quot;id&quot;:&quot;2020-12-09T17:52:12&quot;,&quot;maxSize&quot;:{&quot;size1&quot;:42.200000000000003},&quot;minSize&quot;:{&quot;size1&quot;:31.100000000000001},&quot;normalSize&quot;:{&quot;size1&quot;:37.799999999999997},&quot;subLayout&quot;:[{&quot;id&quot;:&quot;2020-12-09T17:52:12&quot;,&quot;margin&quot;:{&quot;bottom&quot;:0,&quot;left&quot;:2.5399999618530273,&quot;right&quot;:0,&quot;top&quot;:4.2329998016357422},&quot;type&quot;:0},{&quot;id&quot;:&quot;2020-12-09T17:52:12&quot;,&quot;margin&quot;:{&quot;bottom&quot;:4.2329998016357422,&quot;left&quot;:2.5399999618530273,&quot;right&quot;:0,&quot;top&quot;:0.42300000786781311},&quot;type&quot;:0}],&quot;type&quot;:0},{&quot;id&quot;:&quot;2020-12-09T17:52:12&quot;,&quot;margin&quot;:{&quot;bottom&quot;:1.6929999589920044,&quot;left&quot;:1.6929999589920044,&quot;right&quot;:2.5399999618530273,&quot;top&quot;:2.5399999618530273},&quot;type&quot;:0}],&quot;type&quot;:0}"/>
  <p:tag name="KSO_WM_SLIDE_POSITION" val="72*48"/>
  <p:tag name="KSO_WM_SLIDE_RATIO" val="1.777778"/>
  <p:tag name="KSO_WM_SLIDE_SIZE" val="816*444"/>
  <p:tag name="KSO_WM_SLIDE_SUBTYPE" val="picTxt"/>
  <p:tag name="KSO_WM_SLIDE_SUPPORT_FEATURE_TYPE" val="0"/>
  <p:tag name="KSO_WM_SLIDE_TYPE" val="text"/>
  <p:tag name="KSO_WM_TAG_VERSION" val="1.0"/>
  <p:tag name="KSO_WM_TEMPLATE_ASSEMBLE_GROUPID" val="5fd09dfb1fa9d42129dcae58"/>
  <p:tag name="KSO_WM_TEMPLATE_ASSEMBLE_XID" val="5fd09dfb1fa9d42129dcae58"/>
  <p:tag name="KSO_WM_TEMPLATE_CATEGORY" val="diagram"/>
  <p:tag name="KSO_WM_TEMPLATE_COLOR_TYPE" val="1"/>
  <p:tag name="KSO_WM_TEMPLATE_INDEX" val="20207590"/>
  <p:tag name="KSO_WM_TEMPLATE_MASTER_TYPE" val="0"/>
  <p:tag name="KSO_WM_TEMPLATE_SUBCATEGORY" val="21"/>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1e94347edf80c4a5df17c"/>
  <p:tag name="KSO_WM_CHIP_XID" val="5e71e94347edf80c4a5df17d"/>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5947c4895da34bbfb18cafe1ffc3ba63"/>
  <p:tag name="KSO_WM_UNIT_DECORATE_INFO" val="{&quot;DecorateInfoH&quot;:{&quot;IsAbs&quot;:true},&quot;DecorateInfoW&quot;:{&quot;IsAbs&quot;:true},&quot;DecorateInfoX&quot;:{&quot;IsAbs&quot;:true,&quot;Pos&quot;:2},&quot;DecorateInfoY&quot;:{&quot;IsAbs&quot;:true,&quot;Pos&quot;:0},&quot;ReferentInfo&quot;:{&quot;Id&quot;:&quot;1c39b259adf34d63a9e435f5d4121050&quot;,&quot;X&quot;:{&quot;Pos&quot;:2},&quot;Y&quot;:{&quot;Pos&quot;:0}},&quot;whChangeMode&quot;:0}"/>
  <p:tag name="KSO_WM_UNIT_DIAGRAM_ISNUMVISUAL" val="0"/>
  <p:tag name="KSO_WM_UNIT_DIAGRAM_ISREFERUNIT" val="0"/>
  <p:tag name="KSO_WM_UNIT_HIGHLIGHT" val="0"/>
  <p:tag name="KSO_WM_UNIT_ID" val="diagram20207590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EXT_FILL_FORE_SCHEMECOLOR_INDEX" val="2"/>
  <p:tag name="KSO_WM_UNIT_TEXT_FILL_FORE_SCHEMECOLOR_INDEX_BRIGHTNESS" val="0"/>
  <p:tag name="KSO_WM_UNIT_TEXT_FILL_TYPE" val="1"/>
  <p:tag name="KSO_WM_UNIT_TYPE" val="i"/>
  <p:tag name="KSO_WM_UNIT_VALUE" val="210"/>
</p:tagLst>
</file>

<file path=ppt/tags/tag277.xml><?xml version="1.0" encoding="utf-8"?>
<p:tagLst xmlns:a="http://schemas.openxmlformats.org/drawingml/2006/main" xmlns:r="http://schemas.openxmlformats.org/officeDocument/2006/relationships" xmlns:p="http://schemas.openxmlformats.org/presentationml/2006/main">
  <p:tag name="KSO_WM_ASSEMBLE_CHIP_INDEX" val="2d9c755192204475b2f88ad6ed25738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f23b9c6afc384ddc90a2fe3831f33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9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278.xml><?xml version="1.0" encoding="utf-8"?>
<p:tagLst xmlns:a="http://schemas.openxmlformats.org/drawingml/2006/main" xmlns:r="http://schemas.openxmlformats.org/officeDocument/2006/relationships" xmlns:p="http://schemas.openxmlformats.org/presentationml/2006/main">
  <p:tag name="KSO_WM_ASSEMBLE_CHIP_INDEX" val="eb216c7b323842858beafccb2cd9364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72125f2a173d4b05a198320a81d049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59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279.xml><?xml version="1.0" encoding="utf-8"?>
<p:tagLst xmlns:a="http://schemas.openxmlformats.org/drawingml/2006/main" xmlns:r="http://schemas.openxmlformats.org/officeDocument/2006/relationships" xmlns:p="http://schemas.openxmlformats.org/presentationml/2006/main">
  <p:tag name="KSO_WM_ASSEMBLE_CHIP_INDEX" val="df13ff5a8ea7429ebbed86f5ab571d0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COMPATIBLE" val="1"/>
  <p:tag name="KSO_WM_UNIT_DEC_AREA_ID" val="1c39b259adf34d63a9e435f5d41210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90_1*d*1"/>
  <p:tag name="KSO_WM_UNIT_INDEX" val="1"/>
  <p:tag name="KSO_WM_UNIT_LAYERLEVEL" val="1"/>
  <p:tag name="KSO_WM_UNIT_PLACING_PICTURE" val="df13ff5a8ea7429ebbed86f5ab571d0b"/>
  <p:tag name="KSO_WM_UNIT_SM_LIMIT_TYPE" val="2"/>
  <p:tag name="KSO_WM_UNIT_SUPPORT_UNIT_TYPE" val="[&quot;d&quot;,&quot;θ&quot;]"/>
  <p:tag name="KSO_WM_UNIT_TYPE" val="d"/>
  <p:tag name="KSO_WM_UNIT_VALUE" val="1481*1438"/>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205195_1"/>
  <p:tag name="KSO_WM_SLIDE_INDEX" val="1"/>
  <p:tag name="KSO_WM_SLIDE_ITEM_CNT" val="0"/>
  <p:tag name="KSO_WM_SLIDE_LAYOUT" val="a_b_f"/>
  <p:tag name="KSO_WM_SLIDE_LAYOUT_CNT" val="1_1_1"/>
  <p:tag name="KSO_WM_SLIDE_POSITION" val="0*18"/>
  <p:tag name="KSO_WM_SLIDE_SIZE" val="959*522"/>
  <p:tag name="KSO_WM_SLIDE_SUBTYPE" val="pureTxt"/>
  <p:tag name="KSO_WM_SLIDE_TYPE" val="text"/>
  <p:tag name="KSO_WM_TAG_VERSION" val="1.0"/>
  <p:tag name="KSO_WM_TEMPLATE_CATEGORY" val="diagram"/>
  <p:tag name="KSO_WM_TEMPLATE_COLOR_TYPE" val="1"/>
  <p:tag name="KSO_WM_TEMPLATE_INDEX" val="20205195"/>
  <p:tag name="KSO_WM_TEMPLATE_MASTER_TYPE" val="0"/>
  <p:tag name="KSO_WM_TEMPLATE_SUBCATEGORY" val="0"/>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BACK_SCHEMECOLOR_INDEX" val="14"/>
  <p:tag name="KSO_WM_UNIT_FILL_BACK_SCHEMECOLOR_INDEX_BRIGHTNESS" val="-0.05"/>
  <p:tag name="KSO_WM_UNIT_FILL_FORE_SCHEMECOLOR_INDEX" val="5"/>
  <p:tag name="KSO_WM_UNIT_FILL_FORE_SCHEMECOLOR_INDEX_BRIGHTNESS" val="0.8"/>
  <p:tag name="KSO_WM_UNIT_FILL_TYPE" val="2"/>
  <p:tag name="KSO_WM_UNIT_HIGHLIGHT" val="0"/>
  <p:tag name="KSO_WM_UNIT_ID" val="diagram20205195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5195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5195_1*i*3"/>
  <p:tag name="KSO_WM_UNIT_INDEX" val="3"/>
  <p:tag name="KSO_WM_UNIT_LAYERLEVEL" val="1"/>
  <p:tag name="KSO_WM_UNIT_SHADOW_SCHEMECOLOR_INDEX" val="13"/>
  <p:tag name="KSO_WM_UNIT_SHADOW_SCHEMECOLOR_INDEX_BRIGHTNESS" val="0.05"/>
  <p:tag name="KSO_WM_UNIT_TEXT_FILL_FORE_SCHEMECOLOR_INDEX" val="2"/>
  <p:tag name="KSO_WM_UNIT_TEXT_FILL_FORE_SCHEMECOLOR_INDEX_BRIGHTNESS" val="0"/>
  <p:tag name="KSO_WM_UNIT_TEXT_FILL_TYPE" val="1"/>
  <p:tag name="KSO_WM_UNIT_TYPE" val="i"/>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FILL_FORE_SCHEMECOLOR_INDEX" val="13"/>
  <p:tag name="KSO_WM_UNIT_TEXT_FILL_FORE_SCHEMECOLOR_INDEX_BRIGHTNESS" val="0.25"/>
  <p:tag name="KSO_WM_UNIT_TEXT_FILL_TYPE" val="1"/>
  <p:tag name="KSO_WM_UNIT_TEXT_PART_ID_V2" val="d-4-2"/>
  <p:tag name="KSO_WM_UNIT_TYPE" val="b"/>
  <p:tag name="KSO_WM_UNIT_VALUE" val="43"/>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
  <p:tag name="KSO_WM_UNIT_SUBTYPE" val="a"/>
  <p:tag name="KSO_WM_UNIT_TEXT_FILL_FORE_SCHEMECOLOR_INDEX" val="13"/>
  <p:tag name="KSO_WM_UNIT_TEXT_FILL_FORE_SCHEMECOLOR_INDEX_BRIGHTNESS" val="0.25"/>
  <p:tag name="KSO_WM_UNIT_TEXT_FILL_TYPE" val="1"/>
  <p:tag name="KSO_WM_UNIT_TYPE" val="f"/>
  <p:tag name="KSO_WM_UNIT_VALUE" val="880"/>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9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519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24"/>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205205_1"/>
  <p:tag name="KSO_WM_SLIDE_INDEX" val="1"/>
  <p:tag name="KSO_WM_SLIDE_ITEM_CNT" val="0"/>
  <p:tag name="KSO_WM_SLIDE_LAYOUT" val="a_b_f"/>
  <p:tag name="KSO_WM_SLIDE_LAYOUT_CNT" val="1_1_1"/>
  <p:tag name="KSO_WM_SLIDE_POSITION" val="10*11"/>
  <p:tag name="KSO_WM_SLIDE_SIZE" val="939*517"/>
  <p:tag name="KSO_WM_SLIDE_SUBTYPE" val="pureTxt"/>
  <p:tag name="KSO_WM_SLIDE_TYPE" val="text"/>
  <p:tag name="KSO_WM_TAG_VERSION" val="1.0"/>
  <p:tag name="KSO_WM_TEMPLATE_CATEGORY" val="diagram"/>
  <p:tag name="KSO_WM_TEMPLATE_COLOR_TYPE" val="1"/>
  <p:tag name="KSO_WM_TEMPLATE_INDEX" val="20205205"/>
  <p:tag name="KSO_WM_TEMPLATE_MASTER_TYPE" val="0"/>
  <p:tag name="KSO_WM_TEMPLATE_SUBCATEGORY" val="0"/>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6"/>
  <p:tag name="KSO_WM_UNIT_FILL_TYPE" val="2"/>
  <p:tag name="KSO_WM_UNIT_HIGHLIGHT" val="0"/>
  <p:tag name="KSO_WM_UNIT_ID" val="diagram20205205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5205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HIGHLIGHT" val="0"/>
  <p:tag name="KSO_WM_UNIT_ID" val="diagram20205205_1*b*1"/>
  <p:tag name="KSO_WM_UNIT_INDEX" val="1"/>
  <p:tag name="KSO_WM_UNIT_ISCONTENTSTITLE" val="0"/>
  <p:tag name="KSO_WM_UNIT_ISNUMDGMTITLE" val="0"/>
  <p:tag name="KSO_WM_UNIT_LAYERLEVEL" val="1"/>
  <p:tag name="KSO_WM_UNIT_NOCLEAR" val="0"/>
  <p:tag name="KSO_WM_UNIT_PRESET_TEXT" val="单击此处添加你的副标题"/>
  <p:tag name="KSO_WM_UNIT_TEXT_FILL_FORE_SCHEMECOLOR_INDEX" val="13"/>
  <p:tag name="KSO_WM_UNIT_TEXT_FILL_FORE_SCHEMECOLOR_INDEX_BRIGHTNESS" val="0.15"/>
  <p:tag name="KSO_WM_UNIT_TEXT_FILL_TYPE" val="1"/>
  <p:tag name="KSO_WM_UNIT_TEXT_PART_ID_V2" val="d-4-2"/>
  <p:tag name="KSO_WM_UNIT_TYPE" val="b"/>
  <p:tag name="KSO_WM_UNIT_VALUE" val="40"/>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HIGHLIGHT" val="0"/>
  <p:tag name="KSO_WM_UNIT_ID" val="diagram20205205_1*a*1"/>
  <p:tag name="KSO_WM_UNIT_INDEX" val="1"/>
  <p:tag name="KSO_WM_UNIT_ISCONTENTSTITLE" val="0"/>
  <p:tag name="KSO_WM_UNIT_ISNUMDGMTITLE" val="0"/>
  <p:tag name="KSO_WM_UNIT_LAYERLEVEL" val="1"/>
  <p:tag name="KSO_WM_UNIT_NOCLEAR" val="0"/>
  <p:tag name="KSO_WM_UNIT_PRESET_TEXT" val="单击此处可添加您的大标题内容"/>
  <p:tag name="KSO_WM_UNIT_TEXT_FILL_FORE_SCHEMECOLOR_INDEX" val="13"/>
  <p:tag name="KSO_WM_UNIT_TEXT_FILL_FORE_SCHEMECOLOR_INDEX_BRIGHTNESS" val="0.15"/>
  <p:tag name="KSO_WM_UNIT_TEXT_FILL_TYPE" val="1"/>
  <p:tag name="KSO_WM_UNIT_TEXT_PART_ID_V2" val="a-4-1"/>
  <p:tag name="KSO_WM_UNIT_TYPE" val="a"/>
  <p:tag name="KSO_WM_UNIT_VALUE" val="22"/>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HIGHLIGHT" val="0"/>
  <p:tag name="KSO_WM_UNIT_ID" val="diagram2020520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
  <p:tag name="KSO_WM_UNIT_TEXT_FILL_FORE_SCHEMECOLOR_INDEX" val="13"/>
  <p:tag name="KSO_WM_UNIT_TEXT_FILL_FORE_SCHEMECOLOR_INDEX_BRIGHTNESS" val="0.25"/>
  <p:tag name="KSO_WM_UNIT_TEXT_FILL_TYPE" val="1"/>
  <p:tag name="KSO_WM_UNIT_TYPE" val="f"/>
  <p:tag name="KSO_WM_UNIT_VALUE" val="612"/>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205_1*i*7"/>
  <p:tag name="KSO_WM_UNIT_INDEX" val="7"/>
  <p:tag name="KSO_WM_UNIT_LAYERLEVEL" val="1"/>
  <p:tag name="KSO_WM_UNIT_TEXT_FILL_FORE_SCHEMECOLOR_INDEX" val="2"/>
  <p:tag name="KSO_WM_UNIT_TEXT_FILL_FORE_SCHEMECOLOR_INDEX_BRIGHTNESS" val="0"/>
  <p:tag name="KSO_WM_UNIT_TEXT_FILL_TYPE" val="1"/>
  <p:tag name="KSO_WM_UNIT_TYPE" val="i"/>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205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205_1*i*9"/>
  <p:tag name="KSO_WM_UNIT_INDEX" val="9"/>
  <p:tag name="KSO_WM_UNIT_LAYERLEVEL" val="1"/>
  <p:tag name="KSO_WM_UNIT_TEXT_FILL_FORE_SCHEMECOLOR_INDEX" val="2"/>
  <p:tag name="KSO_WM_UNIT_TEXT_FILL_FORE_SCHEMECOLOR_INDEX_BRIGHTNESS" val="0"/>
  <p:tag name="KSO_WM_UNIT_TEXT_FILL_TYPE" val="1"/>
  <p:tag name="KSO_WM_UNIT_TYPE" val="i"/>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205_1*i*10"/>
  <p:tag name="KSO_WM_UNIT_INDEX" val="10"/>
  <p:tag name="KSO_WM_UNIT_LAYERLEVEL" val="1"/>
  <p:tag name="KSO_WM_UNIT_TEXT_FILL_FORE_SCHEMECOLOR_INDEX" val="2"/>
  <p:tag name="KSO_WM_UNIT_TEXT_FILL_FORE_SCHEMECOLOR_INDEX_BRIGHTNESS" val="0"/>
  <p:tag name="KSO_WM_UNIT_TEXT_FILL_TYPE" val="1"/>
  <p:tag name="KSO_WM_UNIT_TYPE" val="i"/>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11"/>
  <p:tag name="KSO_WM_UNIT_INDEX" val="11"/>
  <p:tag name="KSO_WM_UNIT_LAYERLEVEL" val="1"/>
  <p:tag name="KSO_WM_UNIT_TEXT_FILL_FORE_SCHEMECOLOR_INDEX" val="2"/>
  <p:tag name="KSO_WM_UNIT_TEXT_FILL_FORE_SCHEMECOLOR_INDEX_BRIGHTNESS" val="0"/>
  <p:tag name="KSO_WM_UNIT_TEXT_FILL_TYPE" val="1"/>
  <p:tag name="KSO_WM_UNIT_TYPE" val="i"/>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205195_1"/>
  <p:tag name="KSO_WM_SLIDE_INDEX" val="1"/>
  <p:tag name="KSO_WM_SLIDE_ITEM_CNT" val="0"/>
  <p:tag name="KSO_WM_SLIDE_LAYOUT" val="a_b_f"/>
  <p:tag name="KSO_WM_SLIDE_LAYOUT_CNT" val="1_1_1"/>
  <p:tag name="KSO_WM_SLIDE_POSITION" val="0*18"/>
  <p:tag name="KSO_WM_SLIDE_SIZE" val="959*522"/>
  <p:tag name="KSO_WM_SLIDE_SUBTYPE" val="pureTxt"/>
  <p:tag name="KSO_WM_SLIDE_TYPE" val="text"/>
  <p:tag name="KSO_WM_TAG_VERSION" val="1.0"/>
  <p:tag name="KSO_WM_TEMPLATE_CATEGORY" val="diagram"/>
  <p:tag name="KSO_WM_TEMPLATE_COLOR_TYPE" val="1"/>
  <p:tag name="KSO_WM_TEMPLATE_INDEX" val="20205195"/>
  <p:tag name="KSO_WM_TEMPLATE_MASTER_TYPE" val="0"/>
  <p:tag name="KSO_WM_TEMPLATE_SUBCATEGORY" val="0"/>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BACK_SCHEMECOLOR_INDEX" val="14"/>
  <p:tag name="KSO_WM_UNIT_FILL_BACK_SCHEMECOLOR_INDEX_BRIGHTNESS" val="-0.05"/>
  <p:tag name="KSO_WM_UNIT_FILL_FORE_SCHEMECOLOR_INDEX" val="5"/>
  <p:tag name="KSO_WM_UNIT_FILL_FORE_SCHEMECOLOR_INDEX_BRIGHTNESS" val="0.8"/>
  <p:tag name="KSO_WM_UNIT_FILL_TYPE" val="2"/>
  <p:tag name="KSO_WM_UNIT_HIGHLIGHT" val="0"/>
  <p:tag name="KSO_WM_UNIT_ID" val="diagram20205195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5195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5195_1*i*3"/>
  <p:tag name="KSO_WM_UNIT_INDEX" val="3"/>
  <p:tag name="KSO_WM_UNIT_LAYERLEVEL" val="1"/>
  <p:tag name="KSO_WM_UNIT_SHADOW_SCHEMECOLOR_INDEX" val="13"/>
  <p:tag name="KSO_WM_UNIT_SHADOW_SCHEMECOLOR_INDEX_BRIGHTNESS" val="0.05"/>
  <p:tag name="KSO_WM_UNIT_TEXT_FILL_FORE_SCHEMECOLOR_INDEX" val="2"/>
  <p:tag name="KSO_WM_UNIT_TEXT_FILL_FORE_SCHEMECOLOR_INDEX_BRIGHTNESS" val="0"/>
  <p:tag name="KSO_WM_UNIT_TEXT_FILL_TYPE" val="1"/>
  <p:tag name="KSO_WM_UNIT_TYPE" val="i"/>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FILL_FORE_SCHEMECOLOR_INDEX" val="13"/>
  <p:tag name="KSO_WM_UNIT_TEXT_FILL_FORE_SCHEMECOLOR_INDEX_BRIGHTNESS" val="0.25"/>
  <p:tag name="KSO_WM_UNIT_TEXT_FILL_TYPE" val="1"/>
  <p:tag name="KSO_WM_UNIT_TEXT_PART_ID_V2" val="d-4-2"/>
  <p:tag name="KSO_WM_UNIT_TYPE" val="b"/>
  <p:tag name="KSO_WM_UNIT_VALUE" val="43"/>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
  <p:tag name="KSO_WM_UNIT_SUBTYPE" val="a"/>
  <p:tag name="KSO_WM_UNIT_TEXT_FILL_FORE_SCHEMECOLOR_INDEX" val="13"/>
  <p:tag name="KSO_WM_UNIT_TEXT_FILL_FORE_SCHEMECOLOR_INDEX_BRIGHTNESS" val="0.25"/>
  <p:tag name="KSO_WM_UNIT_TEXT_FILL_TYPE" val="1"/>
  <p:tag name="KSO_WM_UNIT_TYPE" val="f"/>
  <p:tag name="KSO_WM_UNIT_VALUE" val="880"/>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9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519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24"/>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205195_1"/>
  <p:tag name="KSO_WM_SLIDE_INDEX" val="1"/>
  <p:tag name="KSO_WM_SLIDE_ITEM_CNT" val="0"/>
  <p:tag name="KSO_WM_SLIDE_LAYOUT" val="a_b_f"/>
  <p:tag name="KSO_WM_SLIDE_LAYOUT_CNT" val="1_1_1"/>
  <p:tag name="KSO_WM_SLIDE_POSITION" val="0*18"/>
  <p:tag name="KSO_WM_SLIDE_SIZE" val="959*522"/>
  <p:tag name="KSO_WM_SLIDE_SUBTYPE" val="pureTxt"/>
  <p:tag name="KSO_WM_SLIDE_TYPE" val="text"/>
  <p:tag name="KSO_WM_TAG_VERSION" val="1.0"/>
  <p:tag name="KSO_WM_TEMPLATE_CATEGORY" val="diagram"/>
  <p:tag name="KSO_WM_TEMPLATE_COLOR_TYPE" val="1"/>
  <p:tag name="KSO_WM_TEMPLATE_INDEX" val="20205195"/>
  <p:tag name="KSO_WM_TEMPLATE_MASTER_TYPE" val="0"/>
  <p:tag name="KSO_WM_TEMPLATE_SUBCATEGORY" val="0"/>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BACK_SCHEMECOLOR_INDEX" val="14"/>
  <p:tag name="KSO_WM_UNIT_FILL_BACK_SCHEMECOLOR_INDEX_BRIGHTNESS" val="-0.05"/>
  <p:tag name="KSO_WM_UNIT_FILL_FORE_SCHEMECOLOR_INDEX" val="5"/>
  <p:tag name="KSO_WM_UNIT_FILL_FORE_SCHEMECOLOR_INDEX_BRIGHTNESS" val="0.8"/>
  <p:tag name="KSO_WM_UNIT_FILL_TYPE" val="2"/>
  <p:tag name="KSO_WM_UNIT_HIGHLIGHT" val="0"/>
  <p:tag name="KSO_WM_UNIT_ID" val="diagram20205195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5195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5195_1*i*3"/>
  <p:tag name="KSO_WM_UNIT_INDEX" val="3"/>
  <p:tag name="KSO_WM_UNIT_LAYERLEVEL" val="1"/>
  <p:tag name="KSO_WM_UNIT_SHADOW_SCHEMECOLOR_INDEX" val="13"/>
  <p:tag name="KSO_WM_UNIT_SHADOW_SCHEMECOLOR_INDEX_BRIGHTNESS" val="0.05"/>
  <p:tag name="KSO_WM_UNIT_TEXT_FILL_FORE_SCHEMECOLOR_INDEX" val="2"/>
  <p:tag name="KSO_WM_UNIT_TEXT_FILL_FORE_SCHEMECOLOR_INDEX_BRIGHTNESS" val="0"/>
  <p:tag name="KSO_WM_UNIT_TEXT_FILL_TYPE" val="1"/>
  <p:tag name="KSO_WM_UNIT_TYPE" val="i"/>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FILL_FORE_SCHEMECOLOR_INDEX" val="13"/>
  <p:tag name="KSO_WM_UNIT_TEXT_FILL_FORE_SCHEMECOLOR_INDEX_BRIGHTNESS" val="0.25"/>
  <p:tag name="KSO_WM_UNIT_TEXT_FILL_TYPE" val="1"/>
  <p:tag name="KSO_WM_UNIT_TEXT_PART_ID_V2" val="d-4-2"/>
  <p:tag name="KSO_WM_UNIT_TYPE" val="b"/>
  <p:tag name="KSO_WM_UNIT_VALUE" val="43"/>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
  <p:tag name="KSO_WM_UNIT_SUBTYPE" val="a"/>
  <p:tag name="KSO_WM_UNIT_TEXT_FILL_FORE_SCHEMECOLOR_INDEX" val="13"/>
  <p:tag name="KSO_WM_UNIT_TEXT_FILL_FORE_SCHEMECOLOR_INDEX_BRIGHTNESS" val="0.25"/>
  <p:tag name="KSO_WM_UNIT_TEXT_FILL_TYPE" val="1"/>
  <p:tag name="KSO_WM_UNIT_TYPE" val="f"/>
  <p:tag name="KSO_WM_UNIT_VALUE" val="880"/>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9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519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24"/>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205205_1"/>
  <p:tag name="KSO_WM_SLIDE_INDEX" val="1"/>
  <p:tag name="KSO_WM_SLIDE_ITEM_CNT" val="0"/>
  <p:tag name="KSO_WM_SLIDE_LAYOUT" val="a_b_f"/>
  <p:tag name="KSO_WM_SLIDE_LAYOUT_CNT" val="1_1_1"/>
  <p:tag name="KSO_WM_SLIDE_POSITION" val="10*11"/>
  <p:tag name="KSO_WM_SLIDE_SIZE" val="939*517"/>
  <p:tag name="KSO_WM_SLIDE_SUBTYPE" val="pureTxt"/>
  <p:tag name="KSO_WM_SLIDE_TYPE" val="text"/>
  <p:tag name="KSO_WM_TAG_VERSION" val="1.0"/>
  <p:tag name="KSO_WM_TEMPLATE_CATEGORY" val="diagram"/>
  <p:tag name="KSO_WM_TEMPLATE_COLOR_TYPE" val="1"/>
  <p:tag name="KSO_WM_TEMPLATE_INDEX" val="20205205"/>
  <p:tag name="KSO_WM_TEMPLATE_MASTER_TYPE" val="0"/>
  <p:tag name="KSO_WM_TEMPLATE_SUBCATEGORY" val="0"/>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6"/>
  <p:tag name="KSO_WM_UNIT_FILL_TYPE" val="2"/>
  <p:tag name="KSO_WM_UNIT_HIGHLIGHT" val="0"/>
  <p:tag name="KSO_WM_UNIT_ID" val="diagram20205205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5205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HIGHLIGHT" val="0"/>
  <p:tag name="KSO_WM_UNIT_ID" val="diagram20205205_1*b*1"/>
  <p:tag name="KSO_WM_UNIT_INDEX" val="1"/>
  <p:tag name="KSO_WM_UNIT_ISCONTENTSTITLE" val="0"/>
  <p:tag name="KSO_WM_UNIT_ISNUMDGMTITLE" val="0"/>
  <p:tag name="KSO_WM_UNIT_LAYERLEVEL" val="1"/>
  <p:tag name="KSO_WM_UNIT_NOCLEAR" val="0"/>
  <p:tag name="KSO_WM_UNIT_PRESET_TEXT" val="单击此处添加你的副标题"/>
  <p:tag name="KSO_WM_UNIT_TEXT_FILL_FORE_SCHEMECOLOR_INDEX" val="13"/>
  <p:tag name="KSO_WM_UNIT_TEXT_FILL_FORE_SCHEMECOLOR_INDEX_BRIGHTNESS" val="0.15"/>
  <p:tag name="KSO_WM_UNIT_TEXT_FILL_TYPE" val="1"/>
  <p:tag name="KSO_WM_UNIT_TEXT_PART_ID_V2" val="d-4-2"/>
  <p:tag name="KSO_WM_UNIT_TYPE" val="b"/>
  <p:tag name="KSO_WM_UNIT_VALUE" val="40"/>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HIGHLIGHT" val="0"/>
  <p:tag name="KSO_WM_UNIT_ID" val="diagram20205205_1*a*1"/>
  <p:tag name="KSO_WM_UNIT_INDEX" val="1"/>
  <p:tag name="KSO_WM_UNIT_ISCONTENTSTITLE" val="0"/>
  <p:tag name="KSO_WM_UNIT_ISNUMDGMTITLE" val="0"/>
  <p:tag name="KSO_WM_UNIT_LAYERLEVEL" val="1"/>
  <p:tag name="KSO_WM_UNIT_NOCLEAR" val="0"/>
  <p:tag name="KSO_WM_UNIT_PRESET_TEXT" val="单击此处可添加您的大标题内容"/>
  <p:tag name="KSO_WM_UNIT_TEXT_FILL_FORE_SCHEMECOLOR_INDEX" val="13"/>
  <p:tag name="KSO_WM_UNIT_TEXT_FILL_FORE_SCHEMECOLOR_INDEX_BRIGHTNESS" val="0.15"/>
  <p:tag name="KSO_WM_UNIT_TEXT_FILL_TYPE" val="1"/>
  <p:tag name="KSO_WM_UNIT_TEXT_PART_ID_V2" val="a-4-1"/>
  <p:tag name="KSO_WM_UNIT_TYPE" val="a"/>
  <p:tag name="KSO_WM_UNIT_VALUE" val="22"/>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HIGHLIGHT" val="0"/>
  <p:tag name="KSO_WM_UNIT_ID" val="diagram2020520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
  <p:tag name="KSO_WM_UNIT_TEXT_FILL_FORE_SCHEMECOLOR_INDEX" val="13"/>
  <p:tag name="KSO_WM_UNIT_TEXT_FILL_FORE_SCHEMECOLOR_INDEX_BRIGHTNESS" val="0.25"/>
  <p:tag name="KSO_WM_UNIT_TEXT_FILL_TYPE" val="1"/>
  <p:tag name="KSO_WM_UNIT_TYPE" val="f"/>
  <p:tag name="KSO_WM_UNIT_VALUE" val="612"/>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205_1*i*7"/>
  <p:tag name="KSO_WM_UNIT_INDEX" val="7"/>
  <p:tag name="KSO_WM_UNIT_LAYERLEVEL" val="1"/>
  <p:tag name="KSO_WM_UNIT_TEXT_FILL_FORE_SCHEMECOLOR_INDEX" val="2"/>
  <p:tag name="KSO_WM_UNIT_TEXT_FILL_FORE_SCHEMECOLOR_INDEX_BRIGHTNESS" val="0"/>
  <p:tag name="KSO_WM_UNIT_TEXT_FILL_TYPE" val="1"/>
  <p:tag name="KSO_WM_UNIT_TYPE" val="i"/>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205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205_1*i*9"/>
  <p:tag name="KSO_WM_UNIT_INDEX" val="9"/>
  <p:tag name="KSO_WM_UNIT_LAYERLEVEL" val="1"/>
  <p:tag name="KSO_WM_UNIT_TEXT_FILL_FORE_SCHEMECOLOR_INDEX" val="2"/>
  <p:tag name="KSO_WM_UNIT_TEXT_FILL_FORE_SCHEMECOLOR_INDEX_BRIGHTNESS" val="0"/>
  <p:tag name="KSO_WM_UNIT_TEXT_FILL_TYPE" val="1"/>
  <p:tag name="KSO_WM_UNIT_TYPE" val="i"/>
</p:tagLst>
</file>

<file path=ppt/tags/tag3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205_1*i*10"/>
  <p:tag name="KSO_WM_UNIT_INDEX" val="10"/>
  <p:tag name="KSO_WM_UNIT_LAYERLEVEL" val="1"/>
  <p:tag name="KSO_WM_UNIT_TEXT_FILL_FORE_SCHEMECOLOR_INDEX" val="2"/>
  <p:tag name="KSO_WM_UNIT_TEXT_FILL_FORE_SCHEMECOLOR_INDEX_BRIGHTNESS" val="0"/>
  <p:tag name="KSO_WM_UNIT_TEXT_FILL_TYPE" val="1"/>
  <p:tag name="KSO_WM_UNIT_TYPE" val="i"/>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11"/>
  <p:tag name="KSO_WM_UNIT_INDEX" val="11"/>
  <p:tag name="KSO_WM_UNIT_LAYERLEVEL" val="1"/>
  <p:tag name="KSO_WM_UNIT_TEXT_FILL_FORE_SCHEMECOLOR_INDEX" val="2"/>
  <p:tag name="KSO_WM_UNIT_TEXT_FILL_FORE_SCHEMECOLOR_INDEX_BRIGHTNESS" val="0"/>
  <p:tag name="KSO_WM_UNIT_TEXT_FILL_TYPE" val="1"/>
  <p:tag name="KSO_WM_UNIT_TYPE" val="i"/>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support_big_font&quot;:false,&quot;picture_toward&quot;:0,&quot;picture_dockside&quot;:[],&quot;fill_id&quot;:&quot;5b370d9c62884a6b9c7db59bf9b89d92&quot;,&quot;fill_align&quot;:&quot;cm&quot;,&quot;chip_types&quot;:[&quot;diagram&quot;,&quot;pictext&quot;,&quot;picture&quot;,&quot;chart&quot;,&quot;table&quot;,&quot;video&quot;]}],[{&quot;text_align&quot;:&quot;lm&quot;,&quot;text_direction&quot;:&quot;horizontal&quot;,&quot;support_big_font&quot;:false,&quot;picture_toward&quot;:0,&quot;picture_dockside&quot;:[],&quot;fill_id&quot;:&quot;5b370d9c62884a6b9c7db59bf9b89d92&quot;,&quot;fill_align&quot;:&quot;lm&quot;,&quot;chip_types&quot;:[&quot;text&quot;]}]]"/>
  <p:tag name="KSO_WM_CHIP_GROUPID" val="5e6f19c8605d5daf04fe600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f19c8605d5daf04fe6008"/>
  <p:tag name="KSO_WM_SLIDE_BACKGROUND" val="[&quot;belt&quot;]"/>
  <p:tag name="KSO_WM_SLIDE_BACKGROUND_TYPE" val="belt"/>
  <p:tag name="KSO_WM_SLIDE_BK_DARK_LIGHT" val="2"/>
  <p:tag name="KSO_WM_SLIDE_CAN_ADD_NAVIGATION" val="1"/>
  <p:tag name="KSO_WM_SLIDE_ID" val="diagram20207315_1"/>
  <p:tag name="KSO_WM_SLIDE_INDEX" val="1"/>
  <p:tag name="KSO_WM_SLIDE_ITEM_CNT" val="0"/>
  <p:tag name="KSO_WM_SLIDE_LAYOUT" val="f"/>
  <p:tag name="KSO_WM_SLIDE_LAYOUT_CNT" val="1"/>
  <p:tag name="KSO_WM_SLIDE_LAYOUT_INFO" val="{&quot;direction&quot;:1,&quot;id&quot;:&quot;2021-03-05T17:35:32&quot;,&quot;maxSize&quot;:{&quot;size1&quot;:100},&quot;minSize&quot;:{&quot;size1&quot;:100},&quot;normalSize&quot;:{&quot;size1&quot;:100},&quot;subLayout&quot;:[{&quot;backgroundInfo&quot;:[{&quot;bottom&quot;:0.15555556100000001,&quot;bottomAbs&quot;:false,&quot;left&quot;:0,&quot;leftAbs&quot;:false,&quot;right&quot;:0,&quot;rightAbs&quot;:false,&quot;top&quot;:0.15555556100000001,&quot;topAbs&quot;:false,&quot;type&quot;:&quot;belt&quot;}],&quot;id&quot;:&quot;2021-03-05T17:35:32&quot;,&quot;maxSize&quot;:{&quot;size1&quot;:15.400020470540255},&quot;minSize&quot;:{&quot;size1&quot;:15.400020470540255},&quot;normalSize&quot;:{&quot;size1&quot;:15.400020470540255},&quot;subLayout&quot;:[{&quot;id&quot;:&quot;2021-03-05T17:35:32&quot;,&quot;type&quot;:0},{&quot;id&quot;:&quot;2021-03-05T17:35:32&quot;,&quot;maxSize&quot;:{&quot;size1&quot;:81.600024196861938},&quot;minSize&quot;:{&quot;size1&quot;:81.600024196861938},&quot;normalSize&quot;:{&quot;size1&quot;:81.600024196861938},&quot;subLayout&quot;:[{&quot;backgroundInfo&quot;:[{&quot;bottom&quot;:0,&quot;bottomAbs&quot;:false,&quot;left&quot;:0,&quot;leftAbs&quot;:false,&quot;right&quot;:0,&quot;rightAbs&quot;:false,&quot;top&quot;:0,&quot;topAbs&quot;:false,&quot;type&quot;:&quot;belt&quot;}],&quot;id&quot;:&quot;2021-03-05T17:35:32&quot;,&quot;margin&quot;:{&quot;bottom&quot;:0.42300000786781311,&quot;left&quot;:3.3870000839233398,&quot;right&quot;:3.3870000839233398,&quot;top&quot;:0.42300000786781311},&quot;type&quot;:0},{&quot;id&quot;:&quot;2021-03-05T17:35:32&quot;,&quot;type&quot;:0}],&quot;type&quot;:0}],&quot;type&quot;:0},{&quot;id&quot;:&quot;2021-03-05T17:35:32&quot;,&quot;type&quot;:0}],&quot;type&quot;:0}"/>
  <p:tag name="KSO_WM_SLIDE_POSITION" val="0*84"/>
  <p:tag name="KSO_WM_SLIDE_RATIO" val="1.777778"/>
  <p:tag name="KSO_WM_SLIDE_SIZE" val="960*371"/>
  <p:tag name="KSO_WM_SLIDE_SUBTYPE" val="pureTxt"/>
  <p:tag name="KSO_WM_SLIDE_SUPPORT_FEATURE_TYPE" val="0"/>
  <p:tag name="KSO_WM_SLIDE_TYPE" val="text"/>
  <p:tag name="KSO_WM_TAG_VERSION" val="1.0"/>
  <p:tag name="KSO_WM_TEMPLATE_ASSEMBLE_GROUPID" val="6041fb62196af95873905b6b"/>
  <p:tag name="KSO_WM_TEMPLATE_ASSEMBLE_XID" val="6041fb62196af95873905b6b"/>
  <p:tag name="KSO_WM_TEMPLATE_CATEGORY" val="diagram"/>
  <p:tag name="KSO_WM_TEMPLATE_COLOR_TYPE" val="1"/>
  <p:tag name="KSO_WM_TEMPLATE_INDEX" val="20207315"/>
  <p:tag name="KSO_WM_TEMPLATE_MASTER_TYPE" val="0"/>
  <p:tag name="KSO_WM_TEMPLATE_SUBCATEGORY" val="21"/>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8*i*1"/>
  <p:tag name="KSO_WM_UNIT_INDEX" val="1"/>
  <p:tag name="KSO_WM_UNIT_LAYERLEVEL" val="1"/>
  <p:tag name="KSO_WM_UNIT_SUBTYPE" val="h"/>
  <p:tag name="KSO_WM_UNIT_TEXT_FILL_FORE_SCHEMECOLOR_INDEX" val="13"/>
  <p:tag name="KSO_WM_UNIT_TEXT_FILL_FORE_SCHEMECOLOR_INDEX_BRIGHTNESS" val="0.15"/>
  <p:tag name="KSO_WM_UNIT_TEXT_FILL_TYPE" val="1"/>
  <p:tag name="KSO_WM_UNIT_TYPE" val="i"/>
</p:tagLst>
</file>

<file path=ppt/tags/tag339.xml><?xml version="1.0" encoding="utf-8"?>
<p:tagLst xmlns:a="http://schemas.openxmlformats.org/drawingml/2006/main" xmlns:r="http://schemas.openxmlformats.org/officeDocument/2006/relationships" xmlns:p="http://schemas.openxmlformats.org/presentationml/2006/main">
  <p:tag name="KSO_WM_ASSEMBLE_CHIP_INDEX" val="e84d9c1723ec422f84dfc2b4a4bee047"/>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41fb62196af95873905b6b"/>
  <p:tag name="KSO_WM_TEMPLATE_ASSEMBLE_XID" val="6041fb62196af95873905b6b"/>
  <p:tag name="KSO_WM_TEMPLATE_CATEGORY" val="diagram"/>
  <p:tag name="KSO_WM_TEMPLATE_INDEX" val="20207315"/>
  <p:tag name="KSO_WM_UNIT_BLOCK" val="0"/>
  <p:tag name="KSO_WM_UNIT_COMPATIBLE" val="0"/>
  <p:tag name="KSO_WM_UNIT_DEC_AREA_ID" val="68ed0f2e03a94abfab054522533170e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31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90"/>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78fec7d9f4d442ca0ed700ee78be74c&quot;,&quot;fill_align&quot;:&quot;cm&quot;,&quot;text_align&quot;:&quot;cm&quot;,&quot;text_direction&quot;:&quot;horizontal&quot;,&quot;chip_types&quot;:[&quot;header&quot;]}],[{&quot;fill_id&quot;:&quot;c78fec7d9f4d442ca0ed700ee78be74c&quot;,&quot;fill_align&quot;:&quot;cm&quot;,&quot;text_align&quot;:&quot;lm&quot;,&quot;text_direction&quot;:&quot;horizontal&quot;,&quot;chip_types&quot;:[&quot;text&quot;]}]]"/>
  <p:tag name="KSO_WM_CHIP_GROUPID" val="5eecbcf1a758c1ec0b708d3e"/>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ecbcf1a758c1ec0b708d3f"/>
  <p:tag name="KSO_WM_SLIDE_BACKGROUND" val="[&quot;general&quot;]"/>
  <p:tag name="KSO_WM_SLIDE_BACKGROUND_TYPE" val="general"/>
  <p:tag name="KSO_WM_SLIDE_BK_DARK_LIGHT" val="2"/>
  <p:tag name="KSO_WM_SLIDE_ID" val="diagram20209345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id&quot;:&quot;2020-07-20T10:33:18&quot;,&quot;maxSize&quot;:{&quot;size1&quot;:0},&quot;minSize&quot;:{&quot;size1&quot;:0},&quot;normalSize&quot;:{&quot;size1&quot;:0},&quot;subLayout&quot;:[{&quot;id&quot;:&quot;2020-07-20T10:33:18&quot;,&quot;type&quot;:0},{&quot;id&quot;:&quot;2020-07-20T10:33:18&quot;,&quot;margin&quot;:{&quot;bottom&quot;:6.3499999046325684,&quot;left&quot;:4.2329998016357422,&quot;right&quot;:4.2329998016357422,&quot;top&quot;:6.3499999046325684},&quot;type&quot;:0}],&quot;type&quot;:0}"/>
  <p:tag name="KSO_WM_SLIDE_POSITION" val="101*104"/>
  <p:tag name="KSO_WM_SLIDE_RATIO" val="1.777778"/>
  <p:tag name="KSO_WM_SLIDE_SIZE" val="756*331"/>
  <p:tag name="KSO_WM_SLIDE_SUBTYPE" val="pureTxt"/>
  <p:tag name="KSO_WM_SLIDE_SUPPORT_FEATURE_TYPE" val="0"/>
  <p:tag name="KSO_WM_SLIDE_TYPE" val="text"/>
  <p:tag name="KSO_WM_TAG_VERSION" val="1.0"/>
  <p:tag name="KSO_WM_TEMPLATE_ASSEMBLE_GROUPID" val="5f15026c8050c250ba65d224"/>
  <p:tag name="KSO_WM_TEMPLATE_ASSEMBLE_XID" val="5f15026c8050c250ba65d224"/>
  <p:tag name="KSO_WM_TEMPLATE_CATEGORY" val="diagram"/>
  <p:tag name="KSO_WM_TEMPLATE_COLOR_TYPE" val="1"/>
  <p:tag name="KSO_WM_TEMPLATE_INDEX" val="20209345"/>
  <p:tag name="KSO_WM_TEMPLATE_MASTER_TYPE" val="0"/>
  <p:tag name="KSO_WM_TEMPLATE_SUBCATEGORY" val="21"/>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21332f97fbba4e12806446ed40358a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7449436611fd4da6bb61f062c2f4178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
</p:tagLst>
</file>

<file path=ppt/tags/tag343.xml><?xml version="1.0" encoding="utf-8"?>
<p:tagLst xmlns:a="http://schemas.openxmlformats.org/drawingml/2006/main" xmlns:r="http://schemas.openxmlformats.org/officeDocument/2006/relationships" xmlns:p="http://schemas.openxmlformats.org/presentationml/2006/main">
  <p:tag name="KSO_WM_ASSEMBLE_CHIP_INDEX" val="5a2e9c6719e44e15a668df9f584f6c17"/>
  <p:tag name="KSO_WM_BEAUTIFY_FLAG" val="#wm#"/>
  <p:tag name="KSO_WM_CHIP_GROUPID" val="5e6b05596848fb12bee65ac8"/>
  <p:tag name="KSO_WM_CHIP_XID" val="5e6b05596848fb12bee65aca"/>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46f41449ae2440e5a491c31b2bdaee30"/>
  <p:tag name="KSO_WM_UNIT_DEFAULT_FONT" val="14;20;2"/>
  <p:tag name="KSO_WM_UNIT_DIAGRAM_ISNUMVISUAL" val="0"/>
  <p:tag name="KSO_WM_UNIT_DIAGRAM_ISREFERUNIT" val="0"/>
  <p:tag name="KSO_WM_UNIT_HIGHLIGHT" val="0"/>
  <p:tag name="KSO_WM_UNIT_ID" val="diagram2020934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78fec7d9f4d442ca0ed700ee78be74c&quot;,&quot;fill_align&quot;:&quot;cm&quot;,&quot;text_align&quot;:&quot;cm&quot;,&quot;text_direction&quot;:&quot;horizontal&quot;,&quot;chip_types&quot;:[&quot;header&quot;]}],[{&quot;fill_id&quot;:&quot;c78fec7d9f4d442ca0ed700ee78be74c&quot;,&quot;fill_align&quot;:&quot;cm&quot;,&quot;text_align&quot;:&quot;lm&quot;,&quot;text_direction&quot;:&quot;horizontal&quot;,&quot;chip_types&quot;:[&quot;text&quot;]}]]"/>
  <p:tag name="KSO_WM_CHIP_GROUPID" val="5eecbcf1a758c1ec0b708d3e"/>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ecbcf1a758c1ec0b708d3f"/>
  <p:tag name="KSO_WM_SLIDE_BACKGROUND" val="[&quot;general&quot;]"/>
  <p:tag name="KSO_WM_SLIDE_BACKGROUND_TYPE" val="general"/>
  <p:tag name="KSO_WM_SLIDE_BK_DARK_LIGHT" val="2"/>
  <p:tag name="KSO_WM_SLIDE_ID" val="diagram20209345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id&quot;:&quot;2020-07-20T10:33:18&quot;,&quot;maxSize&quot;:{&quot;size1&quot;:0},&quot;minSize&quot;:{&quot;size1&quot;:0},&quot;normalSize&quot;:{&quot;size1&quot;:0},&quot;subLayout&quot;:[{&quot;id&quot;:&quot;2020-07-20T10:33:18&quot;,&quot;type&quot;:0},{&quot;id&quot;:&quot;2020-07-20T10:33:18&quot;,&quot;margin&quot;:{&quot;bottom&quot;:6.3499999046325684,&quot;left&quot;:4.2329998016357422,&quot;right&quot;:4.2329998016357422,&quot;top&quot;:6.3499999046325684},&quot;type&quot;:0}],&quot;type&quot;:0}"/>
  <p:tag name="KSO_WM_SLIDE_POSITION" val="101*104"/>
  <p:tag name="KSO_WM_SLIDE_RATIO" val="1.777778"/>
  <p:tag name="KSO_WM_SLIDE_SIZE" val="756*331"/>
  <p:tag name="KSO_WM_SLIDE_SUBTYPE" val="pureTxt"/>
  <p:tag name="KSO_WM_SLIDE_SUPPORT_FEATURE_TYPE" val="0"/>
  <p:tag name="KSO_WM_SLIDE_TYPE" val="text"/>
  <p:tag name="KSO_WM_TAG_VERSION" val="1.0"/>
  <p:tag name="KSO_WM_TEMPLATE_ASSEMBLE_GROUPID" val="5f15026c8050c250ba65d224"/>
  <p:tag name="KSO_WM_TEMPLATE_ASSEMBLE_XID" val="5f15026c8050c250ba65d224"/>
  <p:tag name="KSO_WM_TEMPLATE_CATEGORY" val="diagram"/>
  <p:tag name="KSO_WM_TEMPLATE_COLOR_TYPE" val="1"/>
  <p:tag name="KSO_WM_TEMPLATE_INDEX" val="20209345"/>
  <p:tag name="KSO_WM_TEMPLATE_MASTER_TYPE" val="0"/>
  <p:tag name="KSO_WM_TEMPLATE_SUBCATEGORY" val="21"/>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21332f97fbba4e12806446ed40358a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7449436611fd4da6bb61f062c2f4178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
</p:tagLst>
</file>

<file path=ppt/tags/tag347.xml><?xml version="1.0" encoding="utf-8"?>
<p:tagLst xmlns:a="http://schemas.openxmlformats.org/drawingml/2006/main" xmlns:r="http://schemas.openxmlformats.org/officeDocument/2006/relationships" xmlns:p="http://schemas.openxmlformats.org/presentationml/2006/main">
  <p:tag name="KSO_WM_ASSEMBLE_CHIP_INDEX" val="5a2e9c6719e44e15a668df9f584f6c17"/>
  <p:tag name="KSO_WM_BEAUTIFY_FLAG" val="#wm#"/>
  <p:tag name="KSO_WM_CHIP_GROUPID" val="5e6b05596848fb12bee65ac8"/>
  <p:tag name="KSO_WM_CHIP_XID" val="5e6b05596848fb12bee65aca"/>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46f41449ae2440e5a491c31b2bdaee30"/>
  <p:tag name="KSO_WM_UNIT_DEFAULT_FONT" val="14;20;2"/>
  <p:tag name="KSO_WM_UNIT_DIAGRAM_ISNUMVISUAL" val="0"/>
  <p:tag name="KSO_WM_UNIT_DIAGRAM_ISREFERUNIT" val="0"/>
  <p:tag name="KSO_WM_UNIT_HIGHLIGHT" val="0"/>
  <p:tag name="KSO_WM_UNIT_ID" val="diagram2020934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78fec7d9f4d442ca0ed700ee78be74c&quot;,&quot;fill_align&quot;:&quot;cm&quot;,&quot;text_align&quot;:&quot;cm&quot;,&quot;text_direction&quot;:&quot;horizontal&quot;,&quot;chip_types&quot;:[&quot;header&quot;]}],[{&quot;fill_id&quot;:&quot;c78fec7d9f4d442ca0ed700ee78be74c&quot;,&quot;fill_align&quot;:&quot;cm&quot;,&quot;text_align&quot;:&quot;lm&quot;,&quot;text_direction&quot;:&quot;horizontal&quot;,&quot;chip_types&quot;:[&quot;text&quot;]}]]"/>
  <p:tag name="KSO_WM_CHIP_GROUPID" val="5eecbcf1a758c1ec0b708d3e"/>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ecbcf1a758c1ec0b708d3f"/>
  <p:tag name="KSO_WM_SLIDE_BACKGROUND" val="[&quot;general&quot;]"/>
  <p:tag name="KSO_WM_SLIDE_BACKGROUND_TYPE" val="general"/>
  <p:tag name="KSO_WM_SLIDE_BK_DARK_LIGHT" val="2"/>
  <p:tag name="KSO_WM_SLIDE_ID" val="diagram20209345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id&quot;:&quot;2020-07-20T10:33:18&quot;,&quot;maxSize&quot;:{&quot;size1&quot;:0},&quot;minSize&quot;:{&quot;size1&quot;:0},&quot;normalSize&quot;:{&quot;size1&quot;:0},&quot;subLayout&quot;:[{&quot;id&quot;:&quot;2020-07-20T10:33:18&quot;,&quot;type&quot;:0},{&quot;id&quot;:&quot;2020-07-20T10:33:18&quot;,&quot;margin&quot;:{&quot;bottom&quot;:6.3499999046325684,&quot;left&quot;:4.2329998016357422,&quot;right&quot;:4.2329998016357422,&quot;top&quot;:6.3499999046325684},&quot;type&quot;:0}],&quot;type&quot;:0}"/>
  <p:tag name="KSO_WM_SLIDE_POSITION" val="101*104"/>
  <p:tag name="KSO_WM_SLIDE_RATIO" val="1.777778"/>
  <p:tag name="KSO_WM_SLIDE_SIZE" val="756*331"/>
  <p:tag name="KSO_WM_SLIDE_SUBTYPE" val="pureTxt"/>
  <p:tag name="KSO_WM_SLIDE_SUPPORT_FEATURE_TYPE" val="0"/>
  <p:tag name="KSO_WM_SLIDE_TYPE" val="text"/>
  <p:tag name="KSO_WM_TAG_VERSION" val="1.0"/>
  <p:tag name="KSO_WM_TEMPLATE_ASSEMBLE_GROUPID" val="5f15026c8050c250ba65d224"/>
  <p:tag name="KSO_WM_TEMPLATE_ASSEMBLE_XID" val="5f15026c8050c250ba65d224"/>
  <p:tag name="KSO_WM_TEMPLATE_CATEGORY" val="diagram"/>
  <p:tag name="KSO_WM_TEMPLATE_COLOR_TYPE" val="1"/>
  <p:tag name="KSO_WM_TEMPLATE_INDEX" val="20209345"/>
  <p:tag name="KSO_WM_TEMPLATE_MASTER_TYPE" val="0"/>
  <p:tag name="KSO_WM_TEMPLATE_SUBCATEGORY" val="21"/>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21332f97fbba4e12806446ed40358a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7449436611fd4da6bb61f062c2f4178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
</p:tagLst>
</file>

<file path=ppt/tags/tag351.xml><?xml version="1.0" encoding="utf-8"?>
<p:tagLst xmlns:a="http://schemas.openxmlformats.org/drawingml/2006/main" xmlns:r="http://schemas.openxmlformats.org/officeDocument/2006/relationships" xmlns:p="http://schemas.openxmlformats.org/presentationml/2006/main">
  <p:tag name="KSO_WM_ASSEMBLE_CHIP_INDEX" val="5a2e9c6719e44e15a668df9f584f6c17"/>
  <p:tag name="KSO_WM_BEAUTIFY_FLAG" val="#wm#"/>
  <p:tag name="KSO_WM_CHIP_GROUPID" val="5e6b05596848fb12bee65ac8"/>
  <p:tag name="KSO_WM_CHIP_XID" val="5e6b05596848fb12bee65aca"/>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46f41449ae2440e5a491c31b2bdaee30"/>
  <p:tag name="KSO_WM_UNIT_DEFAULT_FONT" val="14;20;2"/>
  <p:tag name="KSO_WM_UNIT_DIAGRAM_ISNUMVISUAL" val="0"/>
  <p:tag name="KSO_WM_UNIT_DIAGRAM_ISREFERUNIT" val="0"/>
  <p:tag name="KSO_WM_UNIT_HIGHLIGHT" val="0"/>
  <p:tag name="KSO_WM_UNIT_ID" val="diagram2020934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78fec7d9f4d442ca0ed700ee78be74c&quot;,&quot;fill_align&quot;:&quot;cm&quot;,&quot;text_align&quot;:&quot;cm&quot;,&quot;text_direction&quot;:&quot;horizontal&quot;,&quot;chip_types&quot;:[&quot;header&quot;]}],[{&quot;fill_id&quot;:&quot;c78fec7d9f4d442ca0ed700ee78be74c&quot;,&quot;fill_align&quot;:&quot;cm&quot;,&quot;text_align&quot;:&quot;lm&quot;,&quot;text_direction&quot;:&quot;horizontal&quot;,&quot;chip_types&quot;:[&quot;text&quot;]}]]"/>
  <p:tag name="KSO_WM_CHIP_GROUPID" val="5eecbcf1a758c1ec0b708d3e"/>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ecbcf1a758c1ec0b708d3f"/>
  <p:tag name="KSO_WM_SLIDE_BACKGROUND" val="[&quot;general&quot;]"/>
  <p:tag name="KSO_WM_SLIDE_BACKGROUND_TYPE" val="general"/>
  <p:tag name="KSO_WM_SLIDE_BK_DARK_LIGHT" val="2"/>
  <p:tag name="KSO_WM_SLIDE_ID" val="diagram20209345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id&quot;:&quot;2020-07-20T10:33:18&quot;,&quot;maxSize&quot;:{&quot;size1&quot;:0},&quot;minSize&quot;:{&quot;size1&quot;:0},&quot;normalSize&quot;:{&quot;size1&quot;:0},&quot;subLayout&quot;:[{&quot;id&quot;:&quot;2020-07-20T10:33:18&quot;,&quot;type&quot;:0},{&quot;id&quot;:&quot;2020-07-20T10:33:18&quot;,&quot;margin&quot;:{&quot;bottom&quot;:6.3499999046325684,&quot;left&quot;:4.2329998016357422,&quot;right&quot;:4.2329998016357422,&quot;top&quot;:6.3499999046325684},&quot;type&quot;:0}],&quot;type&quot;:0}"/>
  <p:tag name="KSO_WM_SLIDE_POSITION" val="101*104"/>
  <p:tag name="KSO_WM_SLIDE_RATIO" val="1.777778"/>
  <p:tag name="KSO_WM_SLIDE_SIZE" val="756*331"/>
  <p:tag name="KSO_WM_SLIDE_SUBTYPE" val="pureTxt"/>
  <p:tag name="KSO_WM_SLIDE_SUPPORT_FEATURE_TYPE" val="0"/>
  <p:tag name="KSO_WM_SLIDE_TYPE" val="text"/>
  <p:tag name="KSO_WM_TAG_VERSION" val="1.0"/>
  <p:tag name="KSO_WM_TEMPLATE_ASSEMBLE_GROUPID" val="5f15026c8050c250ba65d224"/>
  <p:tag name="KSO_WM_TEMPLATE_ASSEMBLE_XID" val="5f15026c8050c250ba65d224"/>
  <p:tag name="KSO_WM_TEMPLATE_CATEGORY" val="diagram"/>
  <p:tag name="KSO_WM_TEMPLATE_COLOR_TYPE" val="1"/>
  <p:tag name="KSO_WM_TEMPLATE_INDEX" val="20209345"/>
  <p:tag name="KSO_WM_TEMPLATE_MASTER_TYPE" val="0"/>
  <p:tag name="KSO_WM_TEMPLATE_SUBCATEGORY" val="21"/>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21332f97fbba4e12806446ed40358a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7449436611fd4da6bb61f062c2f4178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
</p:tagLst>
</file>

<file path=ppt/tags/tag355.xml><?xml version="1.0" encoding="utf-8"?>
<p:tagLst xmlns:a="http://schemas.openxmlformats.org/drawingml/2006/main" xmlns:r="http://schemas.openxmlformats.org/officeDocument/2006/relationships" xmlns:p="http://schemas.openxmlformats.org/presentationml/2006/main">
  <p:tag name="KSO_WM_ASSEMBLE_CHIP_INDEX" val="5a2e9c6719e44e15a668df9f584f6c17"/>
  <p:tag name="KSO_WM_BEAUTIFY_FLAG" val="#wm#"/>
  <p:tag name="KSO_WM_CHIP_GROUPID" val="5e6b05596848fb12bee65ac8"/>
  <p:tag name="KSO_WM_CHIP_XID" val="5e6b05596848fb12bee65aca"/>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46f41449ae2440e5a491c31b2bdaee30"/>
  <p:tag name="KSO_WM_UNIT_DEFAULT_FONT" val="14;20;2"/>
  <p:tag name="KSO_WM_UNIT_DIAGRAM_ISNUMVISUAL" val="0"/>
  <p:tag name="KSO_WM_UNIT_DIAGRAM_ISREFERUNIT" val="0"/>
  <p:tag name="KSO_WM_UNIT_HIGHLIGHT" val="0"/>
  <p:tag name="KSO_WM_UNIT_ID" val="diagram2020934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78fec7d9f4d442ca0ed700ee78be74c&quot;,&quot;fill_align&quot;:&quot;cm&quot;,&quot;text_align&quot;:&quot;cm&quot;,&quot;text_direction&quot;:&quot;horizontal&quot;,&quot;chip_types&quot;:[&quot;header&quot;]}],[{&quot;fill_id&quot;:&quot;c78fec7d9f4d442ca0ed700ee78be74c&quot;,&quot;fill_align&quot;:&quot;cm&quot;,&quot;text_align&quot;:&quot;lm&quot;,&quot;text_direction&quot;:&quot;horizontal&quot;,&quot;chip_types&quot;:[&quot;text&quot;]}]]"/>
  <p:tag name="KSO_WM_CHIP_GROUPID" val="5eecbcf1a758c1ec0b708d3e"/>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ecbcf1a758c1ec0b708d3f"/>
  <p:tag name="KSO_WM_SLIDE_BACKGROUND" val="[&quot;general&quot;]"/>
  <p:tag name="KSO_WM_SLIDE_BACKGROUND_TYPE" val="general"/>
  <p:tag name="KSO_WM_SLIDE_BK_DARK_LIGHT" val="2"/>
  <p:tag name="KSO_WM_SLIDE_ID" val="diagram20209345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id&quot;:&quot;2020-07-20T10:33:18&quot;,&quot;maxSize&quot;:{&quot;size1&quot;:0},&quot;minSize&quot;:{&quot;size1&quot;:0},&quot;normalSize&quot;:{&quot;size1&quot;:0},&quot;subLayout&quot;:[{&quot;id&quot;:&quot;2020-07-20T10:33:18&quot;,&quot;type&quot;:0},{&quot;id&quot;:&quot;2020-07-20T10:33:18&quot;,&quot;margin&quot;:{&quot;bottom&quot;:6.3499999046325684,&quot;left&quot;:4.2329998016357422,&quot;right&quot;:4.2329998016357422,&quot;top&quot;:6.3499999046325684},&quot;type&quot;:0}],&quot;type&quot;:0}"/>
  <p:tag name="KSO_WM_SLIDE_POSITION" val="101*104"/>
  <p:tag name="KSO_WM_SLIDE_RATIO" val="1.777778"/>
  <p:tag name="KSO_WM_SLIDE_SIZE" val="756*331"/>
  <p:tag name="KSO_WM_SLIDE_SUBTYPE" val="pureTxt"/>
  <p:tag name="KSO_WM_SLIDE_SUPPORT_FEATURE_TYPE" val="0"/>
  <p:tag name="KSO_WM_SLIDE_TYPE" val="text"/>
  <p:tag name="KSO_WM_TAG_VERSION" val="1.0"/>
  <p:tag name="KSO_WM_TEMPLATE_ASSEMBLE_GROUPID" val="5f15026c8050c250ba65d224"/>
  <p:tag name="KSO_WM_TEMPLATE_ASSEMBLE_XID" val="5f15026c8050c250ba65d224"/>
  <p:tag name="KSO_WM_TEMPLATE_CATEGORY" val="diagram"/>
  <p:tag name="KSO_WM_TEMPLATE_COLOR_TYPE" val="1"/>
  <p:tag name="KSO_WM_TEMPLATE_INDEX" val="20209345"/>
  <p:tag name="KSO_WM_TEMPLATE_MASTER_TYPE" val="0"/>
  <p:tag name="KSO_WM_TEMPLATE_SUBCATEGORY" val="21"/>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21332f97fbba4e12806446ed40358a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7449436611fd4da6bb61f062c2f4178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5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
</p:tagLst>
</file>

<file path=ppt/tags/tag359.xml><?xml version="1.0" encoding="utf-8"?>
<p:tagLst xmlns:a="http://schemas.openxmlformats.org/drawingml/2006/main" xmlns:r="http://schemas.openxmlformats.org/officeDocument/2006/relationships" xmlns:p="http://schemas.openxmlformats.org/presentationml/2006/main">
  <p:tag name="KSO_WM_ASSEMBLE_CHIP_INDEX" val="5a2e9c6719e44e15a668df9f584f6c17"/>
  <p:tag name="KSO_WM_BEAUTIFY_FLAG" val="#wm#"/>
  <p:tag name="KSO_WM_CHIP_GROUPID" val="5e6b05596848fb12bee65ac8"/>
  <p:tag name="KSO_WM_CHIP_XID" val="5e6b05596848fb12bee65aca"/>
  <p:tag name="KSO_WM_TAG_VERSION" val="1.0"/>
  <p:tag name="KSO_WM_TEMPLATE_ASSEMBLE_GROUPID" val="5f15026c8050c250ba65d224"/>
  <p:tag name="KSO_WM_TEMPLATE_ASSEMBLE_XID" val="5f15026c8050c250ba65d224"/>
  <p:tag name="KSO_WM_TEMPLATE_CATEGORY" val="diagram"/>
  <p:tag name="KSO_WM_TEMPLATE_INDEX" val="20209345"/>
  <p:tag name="KSO_WM_UNIT_BLOCK" val="0"/>
  <p:tag name="KSO_WM_UNIT_COMPATIBLE" val="0"/>
  <p:tag name="KSO_WM_UNIT_DEC_AREA_ID" val="46f41449ae2440e5a491c31b2bdaee30"/>
  <p:tag name="KSO_WM_UNIT_DEFAULT_FONT" val="14;20;2"/>
  <p:tag name="KSO_WM_UNIT_DIAGRAM_ISNUMVISUAL" val="0"/>
  <p:tag name="KSO_WM_UNIT_DIAGRAM_ISREFERUNIT" val="0"/>
  <p:tag name="KSO_WM_UNIT_HIGHLIGHT" val="0"/>
  <p:tag name="KSO_WM_UNIT_ID" val="diagram2020934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support_big_font&quot;:false,&quot;picture_toward&quot;:0,&quot;picture_dockside&quot;:[],&quot;fill_id&quot;:&quot;5b370d9c62884a6b9c7db59bf9b89d92&quot;,&quot;fill_align&quot;:&quot;cm&quot;,&quot;chip_types&quot;:[&quot;diagram&quot;,&quot;pictext&quot;,&quot;picture&quot;,&quot;chart&quot;,&quot;table&quot;,&quot;video&quot;]}],[{&quot;text_align&quot;:&quot;lm&quot;,&quot;text_direction&quot;:&quot;horizontal&quot;,&quot;support_big_font&quot;:false,&quot;picture_toward&quot;:0,&quot;picture_dockside&quot;:[],&quot;fill_id&quot;:&quot;5b370d9c62884a6b9c7db59bf9b89d92&quot;,&quot;fill_align&quot;:&quot;lm&quot;,&quot;chip_types&quot;:[&quot;text&quot;]}]]"/>
  <p:tag name="KSO_WM_CHIP_GROUPID" val="5e6f19c8605d5daf04fe600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f19c8605d5daf04fe6008"/>
  <p:tag name="KSO_WM_SLIDE_BACKGROUND" val="[&quot;belt&quot;]"/>
  <p:tag name="KSO_WM_SLIDE_BACKGROUND_TYPE" val="belt"/>
  <p:tag name="KSO_WM_SLIDE_BK_DARK_LIGHT" val="2"/>
  <p:tag name="KSO_WM_SLIDE_CAN_ADD_NAVIGATION" val="1"/>
  <p:tag name="KSO_WM_SLIDE_ID" val="diagram20207315_1"/>
  <p:tag name="KSO_WM_SLIDE_INDEX" val="1"/>
  <p:tag name="KSO_WM_SLIDE_ITEM_CNT" val="0"/>
  <p:tag name="KSO_WM_SLIDE_LAYOUT" val="f"/>
  <p:tag name="KSO_WM_SLIDE_LAYOUT_CNT" val="1"/>
  <p:tag name="KSO_WM_SLIDE_LAYOUT_INFO" val="{&quot;direction&quot;:1,&quot;id&quot;:&quot;2021-03-05T17:35:32&quot;,&quot;maxSize&quot;:{&quot;size1&quot;:100},&quot;minSize&quot;:{&quot;size1&quot;:100},&quot;normalSize&quot;:{&quot;size1&quot;:100},&quot;subLayout&quot;:[{&quot;backgroundInfo&quot;:[{&quot;bottom&quot;:0.15555556100000001,&quot;bottomAbs&quot;:false,&quot;left&quot;:0,&quot;leftAbs&quot;:false,&quot;right&quot;:0,&quot;rightAbs&quot;:false,&quot;top&quot;:0.15555556100000001,&quot;topAbs&quot;:false,&quot;type&quot;:&quot;belt&quot;}],&quot;id&quot;:&quot;2021-03-05T17:35:32&quot;,&quot;maxSize&quot;:{&quot;size1&quot;:15.400020470540255},&quot;minSize&quot;:{&quot;size1&quot;:15.400020470540255},&quot;normalSize&quot;:{&quot;size1&quot;:15.400020470540255},&quot;subLayout&quot;:[{&quot;id&quot;:&quot;2021-03-05T17:35:32&quot;,&quot;type&quot;:0},{&quot;id&quot;:&quot;2021-03-05T17:35:32&quot;,&quot;maxSize&quot;:{&quot;size1&quot;:81.600024196861938},&quot;minSize&quot;:{&quot;size1&quot;:81.600024196861938},&quot;normalSize&quot;:{&quot;size1&quot;:81.600024196861938},&quot;subLayout&quot;:[{&quot;backgroundInfo&quot;:[{&quot;bottom&quot;:0,&quot;bottomAbs&quot;:false,&quot;left&quot;:0,&quot;leftAbs&quot;:false,&quot;right&quot;:0,&quot;rightAbs&quot;:false,&quot;top&quot;:0,&quot;topAbs&quot;:false,&quot;type&quot;:&quot;belt&quot;}],&quot;id&quot;:&quot;2021-03-05T17:35:32&quot;,&quot;margin&quot;:{&quot;bottom&quot;:0.42300000786781311,&quot;left&quot;:3.3870000839233398,&quot;right&quot;:3.3870000839233398,&quot;top&quot;:0.42300000786781311},&quot;type&quot;:0},{&quot;id&quot;:&quot;2021-03-05T17:35:32&quot;,&quot;type&quot;:0}],&quot;type&quot;:0}],&quot;type&quot;:0},{&quot;id&quot;:&quot;2021-03-05T17:35:32&quot;,&quot;type&quot;:0}],&quot;type&quot;:0}"/>
  <p:tag name="KSO_WM_SLIDE_POSITION" val="0*84"/>
  <p:tag name="KSO_WM_SLIDE_RATIO" val="1.777778"/>
  <p:tag name="KSO_WM_SLIDE_SIZE" val="960*371"/>
  <p:tag name="KSO_WM_SLIDE_SUBTYPE" val="pureTxt"/>
  <p:tag name="KSO_WM_SLIDE_SUPPORT_FEATURE_TYPE" val="0"/>
  <p:tag name="KSO_WM_SLIDE_TYPE" val="text"/>
  <p:tag name="KSO_WM_TAG_VERSION" val="1.0"/>
  <p:tag name="KSO_WM_TEMPLATE_ASSEMBLE_GROUPID" val="6041fb62196af95873905b6b"/>
  <p:tag name="KSO_WM_TEMPLATE_ASSEMBLE_XID" val="6041fb62196af95873905b6b"/>
  <p:tag name="KSO_WM_TEMPLATE_CATEGORY" val="diagram"/>
  <p:tag name="KSO_WM_TEMPLATE_COLOR_TYPE" val="1"/>
  <p:tag name="KSO_WM_TEMPLATE_INDEX" val="20207315"/>
  <p:tag name="KSO_WM_TEMPLATE_MASTER_TYPE" val="0"/>
  <p:tag name="KSO_WM_TEMPLATE_SUBCATEGORY" val="21"/>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8*i*1"/>
  <p:tag name="KSO_WM_UNIT_INDEX" val="1"/>
  <p:tag name="KSO_WM_UNIT_LAYERLEVEL" val="1"/>
  <p:tag name="KSO_WM_UNIT_SUBTYPE" val="h"/>
  <p:tag name="KSO_WM_UNIT_TEXT_FILL_FORE_SCHEMECOLOR_INDEX" val="13"/>
  <p:tag name="KSO_WM_UNIT_TEXT_FILL_FORE_SCHEMECOLOR_INDEX_BRIGHTNESS" val="0.15"/>
  <p:tag name="KSO_WM_UNIT_TEXT_FILL_TYPE" val="1"/>
  <p:tag name="KSO_WM_UNIT_TYPE" val="i"/>
</p:tagLst>
</file>

<file path=ppt/tags/tag362.xml><?xml version="1.0" encoding="utf-8"?>
<p:tagLst xmlns:a="http://schemas.openxmlformats.org/drawingml/2006/main" xmlns:r="http://schemas.openxmlformats.org/officeDocument/2006/relationships" xmlns:p="http://schemas.openxmlformats.org/presentationml/2006/main">
  <p:tag name="KSO_WM_ASSEMBLE_CHIP_INDEX" val="e84d9c1723ec422f84dfc2b4a4bee047"/>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41fb62196af95873905b6b"/>
  <p:tag name="KSO_WM_TEMPLATE_ASSEMBLE_XID" val="6041fb62196af95873905b6b"/>
  <p:tag name="KSO_WM_TEMPLATE_CATEGORY" val="diagram"/>
  <p:tag name="KSO_WM_TEMPLATE_INDEX" val="20207315"/>
  <p:tag name="KSO_WM_UNIT_BLOCK" val="0"/>
  <p:tag name="KSO_WM_UNIT_COMPATIBLE" val="0"/>
  <p:tag name="KSO_WM_UNIT_DEC_AREA_ID" val="68ed0f2e03a94abfab054522533170e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31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90"/>
</p:tagLst>
</file>

<file path=ppt/tags/tag3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205195_1"/>
  <p:tag name="KSO_WM_SLIDE_INDEX" val="1"/>
  <p:tag name="KSO_WM_SLIDE_ITEM_CNT" val="0"/>
  <p:tag name="KSO_WM_SLIDE_LAYOUT" val="a_b_f"/>
  <p:tag name="KSO_WM_SLIDE_LAYOUT_CNT" val="1_1_1"/>
  <p:tag name="KSO_WM_SLIDE_POSITION" val="0*18"/>
  <p:tag name="KSO_WM_SLIDE_SIZE" val="959*522"/>
  <p:tag name="KSO_WM_SLIDE_SUBTYPE" val="pureTxt"/>
  <p:tag name="KSO_WM_SLIDE_TYPE" val="text"/>
  <p:tag name="KSO_WM_TAG_VERSION" val="1.0"/>
  <p:tag name="KSO_WM_TEMPLATE_CATEGORY" val="diagram"/>
  <p:tag name="KSO_WM_TEMPLATE_COLOR_TYPE" val="1"/>
  <p:tag name="KSO_WM_TEMPLATE_INDEX" val="20205195"/>
  <p:tag name="KSO_WM_TEMPLATE_MASTER_TYPE" val="0"/>
  <p:tag name="KSO_WM_TEMPLATE_SUBCATEGORY" val="0"/>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BACK_SCHEMECOLOR_INDEX" val="14"/>
  <p:tag name="KSO_WM_UNIT_FILL_BACK_SCHEMECOLOR_INDEX_BRIGHTNESS" val="-0.05"/>
  <p:tag name="KSO_WM_UNIT_FILL_FORE_SCHEMECOLOR_INDEX" val="5"/>
  <p:tag name="KSO_WM_UNIT_FILL_FORE_SCHEMECOLOR_INDEX_BRIGHTNESS" val="0.8"/>
  <p:tag name="KSO_WM_UNIT_FILL_TYPE" val="2"/>
  <p:tag name="KSO_WM_UNIT_HIGHLIGHT" val="0"/>
  <p:tag name="KSO_WM_UNIT_ID" val="diagram20205195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5195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5195_1*i*3"/>
  <p:tag name="KSO_WM_UNIT_INDEX" val="3"/>
  <p:tag name="KSO_WM_UNIT_LAYERLEVEL" val="1"/>
  <p:tag name="KSO_WM_UNIT_SHADOW_SCHEMECOLOR_INDEX" val="13"/>
  <p:tag name="KSO_WM_UNIT_SHADOW_SCHEMECOLOR_INDEX_BRIGHTNESS" val="0.05"/>
  <p:tag name="KSO_WM_UNIT_TEXT_FILL_FORE_SCHEMECOLOR_INDEX" val="2"/>
  <p:tag name="KSO_WM_UNIT_TEXT_FILL_FORE_SCHEMECOLOR_INDEX_BRIGHTNESS" val="0"/>
  <p:tag name="KSO_WM_UNIT_TEXT_FILL_TYPE" val="1"/>
  <p:tag name="KSO_WM_UNIT_TYPE" val="i"/>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FILL_FORE_SCHEMECOLOR_INDEX" val="13"/>
  <p:tag name="KSO_WM_UNIT_TEXT_FILL_FORE_SCHEMECOLOR_INDEX_BRIGHTNESS" val="0.25"/>
  <p:tag name="KSO_WM_UNIT_TEXT_FILL_TYPE" val="1"/>
  <p:tag name="KSO_WM_UNIT_TEXT_PART_ID_V2" val="d-4-2"/>
  <p:tag name="KSO_WM_UNIT_TYPE" val="b"/>
  <p:tag name="KSO_WM_UNIT_VALUE" val="43"/>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
  <p:tag name="KSO_WM_UNIT_SUBTYPE" val="a"/>
  <p:tag name="KSO_WM_UNIT_TEXT_FILL_FORE_SCHEMECOLOR_INDEX" val="13"/>
  <p:tag name="KSO_WM_UNIT_TEXT_FILL_FORE_SCHEMECOLOR_INDEX_BRIGHTNESS" val="0.25"/>
  <p:tag name="KSO_WM_UNIT_TEXT_FILL_TYPE" val="1"/>
  <p:tag name="KSO_WM_UNIT_TYPE" val="f"/>
  <p:tag name="KSO_WM_UNIT_VALUE" val="880"/>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9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519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24"/>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6aa9d056f12f4650b878f62fc9959662&quot;,&quot;fill_align&quot;:&quot;lb&quot;,&quot;text_align&quot;:&quot;lb&quot;,&quot;text_direction&quot;:&quot;horizontal&quot;,&quot;chip_types&quot;:[&quot;header&quot;]},{&quot;fill_id&quot;:&quot;e82a4608aea64580aaf26f6e1f31bf91&quot;,&quot;fill_align&quot;:&quot;lt&quot;,&quot;text_align&quot;:&quot;lt&quot;,&quot;text_direction&quot;:&quot;horizontal&quot;,&quot;chip_types&quot;:[&quot;text&quot;]},{&quot;fill_id&quot;:&quot;71541026f7c64921bc82fd1971f82436&quot;,&quot;fill_align&quot;:&quot;cm&quot;,&quot;text_align&quot;:&quot;lm&quot;,&quot;text_direction&quot;:&quot;horizontal&quot;,&quot;chip_types&quot;:[&quot;picture&quot;,&quot;video&quot;]}]]"/>
  <p:tag name="KSO_WM_CHIP_GROUPID" val="5e71e94347edf80c4a5df17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71e94347edf80c4a5df17d"/>
  <p:tag name="KSO_WM_SLIDE_BACKGROUND" val="[&quot;general&quot;,&quot;frame&quot;]"/>
  <p:tag name="KSO_WM_SLIDE_BACKGROUND_TYPE" val="frame"/>
  <p:tag name="KSO_WM_SLIDE_BK_DARK_LIGHT" val="2"/>
  <p:tag name="KSO_WM_SLIDE_CAN_ADD_NAVIGATION" val="1"/>
  <p:tag name="KSO_WM_SLIDE_ID" val="diagram2020759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17:52:12&quot;,&quot;maxSize&quot;:{&quot;size1&quot;:42.5},&quot;minSize&quot;:{&quot;size1&quot;:40},&quot;normalSize&quot;:{&quot;size1&quot;:40},&quot;subLayout&quot;:[{&quot;id&quot;:&quot;2020-12-09T17:52:12&quot;,&quot;maxSize&quot;:{&quot;size1&quot;:42.495532654832914},&quot;minSize&quot;:{&quot;size1&quot;:31.395532654832913},&quot;normalSize&quot;:{&quot;size1&quot;:33.206828951129204},&quot;subLayout&quot;:[{&quot;id&quot;:&quot;2020-12-09T17:52:12&quot;,&quot;margin&quot;:{&quot;bottom&quot;:0,&quot;left&quot;:2.5399999618530273,&quot;right&quot;:0,&quot;top&quot;:4.2329998016357422},&quot;type&quot;:0},{&quot;id&quot;:&quot;2020-12-09T17:52:12&quot;,&quot;margin&quot;:{&quot;bottom&quot;:4.2329998016357422,&quot;left&quot;:2.5399999618530273,&quot;right&quot;:0,&quot;top&quot;:0.42300000786781311},&quot;type&quot;:0}],&quot;type&quot;:0},{&quot;id&quot;:&quot;2020-12-09T17:52:12&quot;,&quot;margin&quot;:{&quot;bottom&quot;:1.6929999589920044,&quot;left&quot;:1.6929999589920044,&quot;right&quot;:2.5399999618530273,&quot;top&quot;:2.5399999618530273},&quot;type&quot;:0}],&quot;type&quot;:0}"/>
  <p:tag name="KSO_WM_SLIDE_POSITION" val="72*48"/>
  <p:tag name="KSO_WM_SLIDE_RATIO" val="1.777778"/>
  <p:tag name="KSO_WM_SLIDE_SIZE" val="816*444"/>
  <p:tag name="KSO_WM_SLIDE_SUBTYPE" val="picTxt"/>
  <p:tag name="KSO_WM_SLIDE_SUPPORT_FEATURE_TYPE" val="0"/>
  <p:tag name="KSO_WM_SLIDE_TYPE" val="text"/>
  <p:tag name="KSO_WM_TAG_VERSION" val="1.0"/>
  <p:tag name="KSO_WM_TEMPLATE_ASSEMBLE_GROUPID" val="5fd09dfb1fa9d42129dcae58"/>
  <p:tag name="KSO_WM_TEMPLATE_ASSEMBLE_XID" val="5fd09dfb1fa9d42129dcae58"/>
  <p:tag name="KSO_WM_TEMPLATE_CATEGORY" val="diagram"/>
  <p:tag name="KSO_WM_TEMPLATE_COLOR_TYPE" val="1"/>
  <p:tag name="KSO_WM_TEMPLATE_INDEX" val="20207590"/>
  <p:tag name="KSO_WM_TEMPLATE_MASTER_TYPE" val="0"/>
  <p:tag name="KSO_WM_TEMPLATE_SUBCATEGORY" val="21"/>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7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1e94347edf80c4a5df17c"/>
  <p:tag name="KSO_WM_CHIP_XID" val="5e71e94347edf80c4a5df17d"/>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5947c4895da34bbfb18cafe1ffc3ba63"/>
  <p:tag name="KSO_WM_UNIT_DECORATE_INFO" val="{&quot;DecorateInfoH&quot;:{&quot;IsAbs&quot;:true},&quot;DecorateInfoW&quot;:{&quot;IsAbs&quot;:true},&quot;DecorateInfoX&quot;:{&quot;IsAbs&quot;:true,&quot;Pos&quot;:2},&quot;DecorateInfoY&quot;:{&quot;IsAbs&quot;:true,&quot;Pos&quot;:0},&quot;ReferentInfo&quot;:{&quot;Id&quot;:&quot;1c39b259adf34d63a9e435f5d4121050&quot;,&quot;X&quot;:{&quot;Pos&quot;:2},&quot;Y&quot;:{&quot;Pos&quot;:0}},&quot;whChangeMode&quot;:0}"/>
  <p:tag name="KSO_WM_UNIT_DIAGRAM_ISNUMVISUAL" val="0"/>
  <p:tag name="KSO_WM_UNIT_DIAGRAM_ISREFERUNIT" val="0"/>
  <p:tag name="KSO_WM_UNIT_HIGHLIGHT" val="0"/>
  <p:tag name="KSO_WM_UNIT_ID" val="diagram20207590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EXT_FILL_FORE_SCHEMECOLOR_INDEX" val="2"/>
  <p:tag name="KSO_WM_UNIT_TEXT_FILL_FORE_SCHEMECOLOR_INDEX_BRIGHTNESS" val="0"/>
  <p:tag name="KSO_WM_UNIT_TEXT_FILL_TYPE" val="1"/>
  <p:tag name="KSO_WM_UNIT_TYPE" val="i"/>
  <p:tag name="KSO_WM_UNIT_VALUE" val="210"/>
</p:tagLst>
</file>

<file path=ppt/tags/tag375.xml><?xml version="1.0" encoding="utf-8"?>
<p:tagLst xmlns:a="http://schemas.openxmlformats.org/drawingml/2006/main" xmlns:r="http://schemas.openxmlformats.org/officeDocument/2006/relationships" xmlns:p="http://schemas.openxmlformats.org/presentationml/2006/main">
  <p:tag name="KSO_WM_ASSEMBLE_CHIP_INDEX" val="2d9c755192204475b2f88ad6ed25738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f23b9c6afc384ddc90a2fe3831f33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9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376.xml><?xml version="1.0" encoding="utf-8"?>
<p:tagLst xmlns:a="http://schemas.openxmlformats.org/drawingml/2006/main" xmlns:r="http://schemas.openxmlformats.org/officeDocument/2006/relationships" xmlns:p="http://schemas.openxmlformats.org/presentationml/2006/main">
  <p:tag name="KSO_WM_ASSEMBLE_CHIP_INDEX" val="eb216c7b323842858beafccb2cd9364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72125f2a173d4b05a198320a81d049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59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377.xml><?xml version="1.0" encoding="utf-8"?>
<p:tagLst xmlns:a="http://schemas.openxmlformats.org/drawingml/2006/main" xmlns:r="http://schemas.openxmlformats.org/officeDocument/2006/relationships" xmlns:p="http://schemas.openxmlformats.org/presentationml/2006/main">
  <p:tag name="KSO_WM_ASSEMBLE_CHIP_INDEX" val="df13ff5a8ea7429ebbed86f5ab571d0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COMPATIBLE" val="1"/>
  <p:tag name="KSO_WM_UNIT_DEC_AREA_ID" val="1c39b259adf34d63a9e435f5d41210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90_1*d*1"/>
  <p:tag name="KSO_WM_UNIT_INDEX" val="1"/>
  <p:tag name="KSO_WM_UNIT_LAYERLEVEL" val="1"/>
  <p:tag name="KSO_WM_UNIT_PLACING_PICTURE" val="df13ff5a8ea7429ebbed86f5ab571d0b"/>
  <p:tag name="KSO_WM_UNIT_SM_LIMIT_TYPE" val="2"/>
  <p:tag name="KSO_WM_UNIT_SUPPORT_UNIT_TYPE" val="[&quot;d&quot;,&quot;θ&quot;]"/>
  <p:tag name="KSO_WM_UNIT_TYPE" val="d"/>
  <p:tag name="KSO_WM_UNIT_VALUE" val="1481*1438"/>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205195_1"/>
  <p:tag name="KSO_WM_SLIDE_INDEX" val="1"/>
  <p:tag name="KSO_WM_SLIDE_ITEM_CNT" val="0"/>
  <p:tag name="KSO_WM_SLIDE_LAYOUT" val="a_b_f"/>
  <p:tag name="KSO_WM_SLIDE_LAYOUT_CNT" val="1_1_1"/>
  <p:tag name="KSO_WM_SLIDE_POSITION" val="0*18"/>
  <p:tag name="KSO_WM_SLIDE_SIZE" val="959*522"/>
  <p:tag name="KSO_WM_SLIDE_SUBTYPE" val="pureTxt"/>
  <p:tag name="KSO_WM_SLIDE_TYPE" val="text"/>
  <p:tag name="KSO_WM_TAG_VERSION" val="1.0"/>
  <p:tag name="KSO_WM_TEMPLATE_CATEGORY" val="diagram"/>
  <p:tag name="KSO_WM_TEMPLATE_COLOR_TYPE" val="1"/>
  <p:tag name="KSO_WM_TEMPLATE_INDEX" val="20205195"/>
  <p:tag name="KSO_WM_TEMPLATE_MASTER_TYPE" val="0"/>
  <p:tag name="KSO_WM_TEMPLATE_SUBCATEGORY" val="0"/>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BACK_SCHEMECOLOR_INDEX" val="14"/>
  <p:tag name="KSO_WM_UNIT_FILL_BACK_SCHEMECOLOR_INDEX_BRIGHTNESS" val="-0.05"/>
  <p:tag name="KSO_WM_UNIT_FILL_FORE_SCHEMECOLOR_INDEX" val="5"/>
  <p:tag name="KSO_WM_UNIT_FILL_FORE_SCHEMECOLOR_INDEX_BRIGHTNESS" val="0.8"/>
  <p:tag name="KSO_WM_UNIT_FILL_TYPE" val="2"/>
  <p:tag name="KSO_WM_UNIT_HIGHLIGHT" val="0"/>
  <p:tag name="KSO_WM_UNIT_ID" val="diagram20205195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5195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5195_1*i*3"/>
  <p:tag name="KSO_WM_UNIT_INDEX" val="3"/>
  <p:tag name="KSO_WM_UNIT_LAYERLEVEL" val="1"/>
  <p:tag name="KSO_WM_UNIT_SHADOW_SCHEMECOLOR_INDEX" val="13"/>
  <p:tag name="KSO_WM_UNIT_SHADOW_SCHEMECOLOR_INDEX_BRIGHTNESS" val="0.05"/>
  <p:tag name="KSO_WM_UNIT_TEXT_FILL_FORE_SCHEMECOLOR_INDEX" val="2"/>
  <p:tag name="KSO_WM_UNIT_TEXT_FILL_FORE_SCHEMECOLOR_INDEX_BRIGHTNESS" val="0"/>
  <p:tag name="KSO_WM_UNIT_TEXT_FILL_TYPE" val="1"/>
  <p:tag name="KSO_WM_UNIT_TYPE" val="i"/>
</p:tagLst>
</file>

<file path=ppt/tags/tag3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FILL_FORE_SCHEMECOLOR_INDEX" val="13"/>
  <p:tag name="KSO_WM_UNIT_TEXT_FILL_FORE_SCHEMECOLOR_INDEX_BRIGHTNESS" val="0.25"/>
  <p:tag name="KSO_WM_UNIT_TEXT_FILL_TYPE" val="1"/>
  <p:tag name="KSO_WM_UNIT_TEXT_PART_ID_V2" val="d-4-2"/>
  <p:tag name="KSO_WM_UNIT_TYPE" val="b"/>
  <p:tag name="KSO_WM_UNIT_VALUE" val="43"/>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
  <p:tag name="KSO_WM_UNIT_SUBTYPE" val="a"/>
  <p:tag name="KSO_WM_UNIT_TEXT_FILL_FORE_SCHEMECOLOR_INDEX" val="13"/>
  <p:tag name="KSO_WM_UNIT_TEXT_FILL_FORE_SCHEMECOLOR_INDEX_BRIGHTNESS" val="0.25"/>
  <p:tag name="KSO_WM_UNIT_TEXT_FILL_TYPE" val="1"/>
  <p:tag name="KSO_WM_UNIT_TYPE" val="f"/>
  <p:tag name="KSO_WM_UNIT_VALUE" val="880"/>
</p:tagLst>
</file>

<file path=ppt/tags/tag3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9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3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519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24"/>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GROUPID" val="5f6c93987b7ee298d401b01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SLIDE_BACKGROUND" val="[&quot;general&quot;]"/>
  <p:tag name="KSO_WM_SLIDE_BACKGROUND_TYPE" val="general"/>
  <p:tag name="KSO_WM_SLIDE_BK_DARK_LIGHT" val="2"/>
  <p:tag name="KSO_WM_SLIDE_CAN_ADD_NAVIGATION" val="1"/>
  <p:tag name="KSO_WM_SLIDE_ID" val="diagram20212892_1"/>
  <p:tag name="KSO_WM_SLIDE_INDEX" val="1"/>
  <p:tag name="KSO_WM_SLIDE_ITEM_CNT" val="0"/>
  <p:tag name="KSO_WM_SLIDE_LAYOUT" val="a_b_d"/>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20:38:22&quot;,&quot;maxSize&quot;:{&quot;size1&quot;:31.100451971449097},&quot;minSize&quot;:{&quot;size1&quot;:20.100451971449097},&quot;normalSize&quot;:{&quot;size1&quot;:26.820822341819461},&quot;subLayout&quot;:[{&quot;id&quot;:&quot;2020-12-09T20:38:22&quot;,&quot;margin&quot;:{&quot;bottom&quot;:0.026000002399086952,&quot;left&quot;:1.6929999589920044,&quot;right&quot;:1.6929999589920044,&quot;top&quot;:1.6929999589920044},&quot;type&quot;:0},{&quot;id&quot;:&quot;2020-12-09T20:38:22&quot;,&quot;margin&quot;:{&quot;bottom&quot;:1.6929999589920044,&quot;left&quot;:1.6929999589920044,&quot;right&quot;:1.6929999589920044,&quot;top&quot;:0.81999999284744263},&quot;type&quot;:0}],&quot;type&quot;:0}"/>
  <p:tag name="KSO_WM_SLIDE_POSITION" val="48*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5fd0c53e1fa9d42129dd6fd9"/>
  <p:tag name="KSO_WM_TEMPLATE_ASSEMBLE_XID" val="5fd0c53e1fa9d42129dd6fd9"/>
  <p:tag name="KSO_WM_TEMPLATE_CATEGORY" val="diagram"/>
  <p:tag name="KSO_WM_TEMPLATE_COLOR_TYPE" val="1"/>
  <p:tag name="KSO_WM_TEMPLATE_INDEX" val="20212892"/>
  <p:tag name="KSO_WM_TEMPLATE_MASTER_TYPE" val="0"/>
  <p:tag name="KSO_WM_TEMPLATE_SUBCATEGORY" val="21"/>
</p:tagLst>
</file>

<file path=ppt/tags/tag388.xml><?xml version="1.0" encoding="utf-8"?>
<p:tagLst xmlns:a="http://schemas.openxmlformats.org/drawingml/2006/main" xmlns:r="http://schemas.openxmlformats.org/officeDocument/2006/relationships" xmlns:p="http://schemas.openxmlformats.org/presentationml/2006/main">
  <p:tag name="KSO_WM_ASSEMBLE_CHIP_INDEX" val="7485b0b950794b8bb39ad2161dbffd0e"/>
  <p:tag name="KSO_WM_BEAUTIFY_FLAG" val="#wm#"/>
  <p:tag name="KSO_WM_CHIP_FILLAREA_FILL_RULE" val="{&quot;fill_align&quot;:&quot;lm&quot;,&quot;fill_mode&quot;:&quot;full&quot;,&quot;sacle_strategy&quot;:&quot;smart&quot;}"/>
  <p:tag name="KSO_WM_CHIP_GROUPID" val="5f0681562c9c209bb8bb14eb"/>
  <p:tag name="KSO_WM_CHIP_XID" val="5f0681562c9c209bb8bb14ec"/>
  <p:tag name="KSO_WM_TAG_VERSION" val="1.0"/>
  <p:tag name="KSO_WM_TEMPLATE_ASSEMBLE_GROUPID" val="5fd0c53e1fa9d42129dd6fd9"/>
  <p:tag name="KSO_WM_TEMPLATE_ASSEMBLE_XID" val="5fd0c53e1fa9d42129dd6fd9"/>
  <p:tag name="KSO_WM_TEMPLATE_CATEGORY" val="diagram"/>
  <p:tag name="KSO_WM_TEMPLATE_INDEX" val="20212892"/>
  <p:tag name="KSO_WM_UNIT_BLOCK" val="0"/>
  <p:tag name="KSO_WM_UNIT_COMPATIBLE" val="0"/>
  <p:tag name="KSO_WM_UNIT_DEC_AREA_ID" val="d653627287b94950ba0e15e64a440359"/>
  <p:tag name="KSO_WM_UNIT_DEFAULT_FONT" val="24;44;4"/>
  <p:tag name="KSO_WM_UNIT_DIAGRAM_ISNUMVISUAL" val="0"/>
  <p:tag name="KSO_WM_UNIT_DIAGRAM_ISREFERUNIT" val="0"/>
  <p:tag name="KSO_WM_UNIT_HIGHLIGHT" val="0"/>
  <p:tag name="KSO_WM_UNIT_ID" val="diagram2021289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389.xml><?xml version="1.0" encoding="utf-8"?>
<p:tagLst xmlns:a="http://schemas.openxmlformats.org/drawingml/2006/main" xmlns:r="http://schemas.openxmlformats.org/officeDocument/2006/relationships" xmlns:p="http://schemas.openxmlformats.org/presentationml/2006/main">
  <p:tag name="KSO_WM_ASSEMBLE_CHIP_INDEX" val="7485b0b950794b8bb39ad2161dbffd0e"/>
  <p:tag name="KSO_WM_BEAUTIFY_FLAG" val="#wm#"/>
  <p:tag name="KSO_WM_CHIP_FILLAREA_FILL_RULE" val="{&quot;fill_align&quot;:&quot;lm&quot;,&quot;fill_mode&quot;:&quot;full&quot;,&quot;sacle_strategy&quot;:&quot;smart&quot;}"/>
  <p:tag name="KSO_WM_CHIP_GROUPID" val="5f0681562c9c209bb8bb14eb"/>
  <p:tag name="KSO_WM_CHIP_XID" val="5f0681562c9c209bb8bb14ec"/>
  <p:tag name="KSO_WM_TAG_VERSION" val="1.0"/>
  <p:tag name="KSO_WM_TEMPLATE_ASSEMBLE_GROUPID" val="5fd0c53e1fa9d42129dd6fd9"/>
  <p:tag name="KSO_WM_TEMPLATE_ASSEMBLE_XID" val="5fd0c53e1fa9d42129dd6fd9"/>
  <p:tag name="KSO_WM_TEMPLATE_CATEGORY" val="diagram"/>
  <p:tag name="KSO_WM_TEMPLATE_INDEX" val="20212892"/>
  <p:tag name="KSO_WM_UNIT_BLOCK" val="0"/>
  <p:tag name="KSO_WM_UNIT_COMPATIBLE" val="0"/>
  <p:tag name="KSO_WM_UNIT_DEC_AREA_ID" val="0d81cb0a745f42fcb0c57acf2e871d30"/>
  <p:tag name="KSO_WM_UNIT_DEFAULT_FONT" val="18;24;2"/>
  <p:tag name="KSO_WM_UNIT_DIAGRAM_ISNUMVISUAL" val="0"/>
  <p:tag name="KSO_WM_UNIT_DIAGRAM_ISREFERUNIT" val="0"/>
  <p:tag name="KSO_WM_UNIT_HIGHLIGHT" val="0"/>
  <p:tag name="KSO_WM_UNIT_ID" val="diagram20212892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86"/>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5635"/>
  <p:tag name="KSO_WM_UNIT_COMPATIBLE" val="0"/>
  <p:tag name="KSO_WM_UNIT_DIAGRAM_ISNUMVISUAL" val="0"/>
  <p:tag name="KSO_WM_UNIT_DIAGRAM_ISREFERUNIT" val="0"/>
  <p:tag name="KSO_WM_UNIT_HIGHLIGHT" val="0"/>
  <p:tag name="KSO_WM_UNIT_ID" val="diagram20215635_5*l_h_i*1_1_1"/>
  <p:tag name="KSO_WM_UNIT_INDEX" val="1_1_1"/>
  <p:tag name="KSO_WM_UNIT_LAYERLEVEL" val="1_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h_i"/>
</p:tagLst>
</file>

<file path=ppt/tags/tag39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5635"/>
  <p:tag name="KSO_WM_UNIT_COMPATIBLE" val="0"/>
  <p:tag name="KSO_WM_UNIT_DIAGRAM_ISNUMVISUAL" val="0"/>
  <p:tag name="KSO_WM_UNIT_DIAGRAM_ISREFERUNIT" val="0"/>
  <p:tag name="KSO_WM_UNIT_HIGHLIGHT" val="0"/>
  <p:tag name="KSO_WM_UNIT_ID" val="diagram20215635_5*l_h_f*1_1_1"/>
  <p:tag name="KSO_WM_UNIT_INDEX" val="1_1_1"/>
  <p:tag name="KSO_WM_UNIT_LAYERLEVEL" val="1_1_1"/>
  <p:tag name="KSO_WM_UNIT_NOCLEAR" val="0"/>
  <p:tag name="KSO_WM_UNIT_PRESET_TEXT" val="单击此处输入你的正文"/>
  <p:tag name="KSO_WM_UNIT_SUBTYPE" val="a"/>
  <p:tag name="KSO_WM_UNIT_TEXT_FILL_FORE_SCHEMECOLOR_INDEX" val="13"/>
  <p:tag name="KSO_WM_UNIT_TEXT_FILL_FORE_SCHEMECOLOR_INDEX_BRIGHTNESS" val="0.35"/>
  <p:tag name="KSO_WM_UNIT_TEXT_FILL_TYPE" val="1"/>
  <p:tag name="KSO_WM_UNIT_TYPE" val="l_h_f"/>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5635"/>
  <p:tag name="KSO_WM_UNIT_COMPATIBLE" val="0"/>
  <p:tag name="KSO_WM_UNIT_DIAGRAM_ISNUMVISUAL" val="0"/>
  <p:tag name="KSO_WM_UNIT_DIAGRAM_ISREFERUNIT" val="0"/>
  <p:tag name="KSO_WM_UNIT_HIGHLIGHT" val="0"/>
  <p:tag name="KSO_WM_UNIT_ID" val="diagram20215635_5*l_h_i*1_1_2"/>
  <p:tag name="KSO_WM_UNIT_INDEX" val="1_1_2"/>
  <p:tag name="KSO_WM_UNIT_LAYERLEVEL" val="1_1_1"/>
  <p:tag name="KSO_WM_UNIT_SUBTYPE" val="d"/>
  <p:tag name="KSO_WM_UNIT_TEXT_FILL_FORE_SCHEMECOLOR_INDEX" val="13"/>
  <p:tag name="KSO_WM_UNIT_TEXT_FILL_FORE_SCHEMECOLOR_INDEX_BRIGHTNESS" val="0.25"/>
  <p:tag name="KSO_WM_UNIT_TEXT_FILL_TYPE" val="1"/>
  <p:tag name="KSO_WM_UNIT_TYPE" val="l_h_i"/>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563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5635_5*l_h_i*1_2_1"/>
  <p:tag name="KSO_WM_UNIT_INDEX" val="1_2_1"/>
  <p:tag name="KSO_WM_UNIT_LAYERLEVEL" val="1_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h_i"/>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5635"/>
  <p:tag name="KSO_WM_UNIT_COMPATIBLE" val="0"/>
  <p:tag name="KSO_WM_UNIT_DIAGRAM_ISNUMVISUAL" val="0"/>
  <p:tag name="KSO_WM_UNIT_DIAGRAM_ISREFERUNIT" val="0"/>
  <p:tag name="KSO_WM_UNIT_HIGHLIGHT" val="0"/>
  <p:tag name="KSO_WM_UNIT_ID" val="diagram20215635_5*l_h_f*1_2_1"/>
  <p:tag name="KSO_WM_UNIT_INDEX" val="1_2_1"/>
  <p:tag name="KSO_WM_UNIT_LAYERLEVEL" val="1_1_1"/>
  <p:tag name="KSO_WM_UNIT_NOCLEAR" val="0"/>
  <p:tag name="KSO_WM_UNIT_PRESET_TEXT" val="单击此处输入你的正文"/>
  <p:tag name="KSO_WM_UNIT_SUBTYPE" val="a"/>
  <p:tag name="KSO_WM_UNIT_TEXT_FILL_FORE_SCHEMECOLOR_INDEX" val="14"/>
  <p:tag name="KSO_WM_UNIT_TEXT_FILL_FORE_SCHEMECOLOR_INDEX_BRIGHTNESS" val="0"/>
  <p:tag name="KSO_WM_UNIT_TEXT_FILL_TYPE" val="1"/>
  <p:tag name="KSO_WM_UNIT_TYPE" val="l_h_f"/>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5635"/>
  <p:tag name="KSO_WM_UNIT_COMPATIBLE" val="0"/>
  <p:tag name="KSO_WM_UNIT_DIAGRAM_ISNUMVISUAL" val="0"/>
  <p:tag name="KSO_WM_UNIT_DIAGRAM_ISREFERUNIT" val="0"/>
  <p:tag name="KSO_WM_UNIT_HIGHLIGHT" val="0"/>
  <p:tag name="KSO_WM_UNIT_ID" val="diagram20215635_5*l_h_i*1_2_2"/>
  <p:tag name="KSO_WM_UNIT_INDEX" val="1_2_2"/>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Lst>
</file>

<file path=ppt/tags/tag39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5635"/>
  <p:tag name="KSO_WM_UNIT_COMPATIBLE" val="0"/>
  <p:tag name="KSO_WM_UNIT_DIAGRAM_ISNUMVISUAL" val="0"/>
  <p:tag name="KSO_WM_UNIT_DIAGRAM_ISREFERUNIT" val="0"/>
  <p:tag name="KSO_WM_UNIT_HIGHLIGHT" val="0"/>
  <p:tag name="KSO_WM_UNIT_ID" val="diagram20215635_5*l_h_i*1_3_1"/>
  <p:tag name="KSO_WM_UNIT_INDEX" val="1_3_1"/>
  <p:tag name="KSO_WM_UNIT_LAYERLEVEL" val="1_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h_i"/>
</p:tagLst>
</file>

<file path=ppt/tags/tag39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5635"/>
  <p:tag name="KSO_WM_UNIT_COMPATIBLE" val="0"/>
  <p:tag name="KSO_WM_UNIT_DIAGRAM_ISNUMVISUAL" val="0"/>
  <p:tag name="KSO_WM_UNIT_DIAGRAM_ISREFERUNIT" val="0"/>
  <p:tag name="KSO_WM_UNIT_HIGHLIGHT" val="0"/>
  <p:tag name="KSO_WM_UNIT_ID" val="diagram20215635_5*l_h_f*1_3_1"/>
  <p:tag name="KSO_WM_UNIT_INDEX" val="1_3_1"/>
  <p:tag name="KSO_WM_UNIT_LAYERLEVEL" val="1_1_1"/>
  <p:tag name="KSO_WM_UNIT_NOCLEAR" val="0"/>
  <p:tag name="KSO_WM_UNIT_PRESET_TEXT" val="单击此处输入你的正文"/>
  <p:tag name="KSO_WM_UNIT_SUBTYPE" val="a"/>
  <p:tag name="KSO_WM_UNIT_TEXT_FILL_FORE_SCHEMECOLOR_INDEX" val="13"/>
  <p:tag name="KSO_WM_UNIT_TEXT_FILL_FORE_SCHEMECOLOR_INDEX_BRIGHTNESS" val="0.35"/>
  <p:tag name="KSO_WM_UNIT_TEXT_FILL_TYPE" val="1"/>
  <p:tag name="KSO_WM_UNIT_TYPE" val="l_h_f"/>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5635"/>
  <p:tag name="KSO_WM_UNIT_COMPATIBLE" val="0"/>
  <p:tag name="KSO_WM_UNIT_DIAGRAM_ISNUMVISUAL" val="0"/>
  <p:tag name="KSO_WM_UNIT_DIAGRAM_ISREFERUNIT" val="0"/>
  <p:tag name="KSO_WM_UNIT_HIGHLIGHT" val="0"/>
  <p:tag name="KSO_WM_UNIT_ID" val="diagram20215635_5*l_h_i*1_3_2"/>
  <p:tag name="KSO_WM_UNIT_INDEX" val="1_3_2"/>
  <p:tag name="KSO_WM_UNIT_LAYERLEVEL" val="1_1_1"/>
  <p:tag name="KSO_WM_UNIT_SUBTYPE" val="d"/>
  <p:tag name="KSO_WM_UNIT_TEXT_FILL_FORE_SCHEMECOLOR_INDEX" val="13"/>
  <p:tag name="KSO_WM_UNIT_TEXT_FILL_FORE_SCHEMECOLOR_INDEX_BRIGHTNESS" val="0.25"/>
  <p:tag name="KSO_WM_UNIT_TEXT_FILL_TYPE" val="1"/>
  <p:tag name="KSO_WM_UNIT_TYPE" val="l_h_i"/>
</p:tagLst>
</file>

<file path=ppt/tags/tag39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563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5635_5*l_h_i*1_4_1"/>
  <p:tag name="KSO_WM_UNIT_INDEX" val="1_4_1"/>
  <p:tag name="KSO_WM_UNIT_LAYERLEVEL" val="1_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h_i"/>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0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5635"/>
  <p:tag name="KSO_WM_UNIT_COMPATIBLE" val="0"/>
  <p:tag name="KSO_WM_UNIT_DIAGRAM_ISNUMVISUAL" val="0"/>
  <p:tag name="KSO_WM_UNIT_DIAGRAM_ISREFERUNIT" val="0"/>
  <p:tag name="KSO_WM_UNIT_HIGHLIGHT" val="0"/>
  <p:tag name="KSO_WM_UNIT_ID" val="diagram20215635_5*l_h_f*1_4_1"/>
  <p:tag name="KSO_WM_UNIT_INDEX" val="1_4_1"/>
  <p:tag name="KSO_WM_UNIT_LAYERLEVEL" val="1_1_1"/>
  <p:tag name="KSO_WM_UNIT_NOCLEAR" val="0"/>
  <p:tag name="KSO_WM_UNIT_PRESET_TEXT" val="单击此处输入你的正文"/>
  <p:tag name="KSO_WM_UNIT_SUBTYPE" val="a"/>
  <p:tag name="KSO_WM_UNIT_TEXT_FILL_FORE_SCHEMECOLOR_INDEX" val="14"/>
  <p:tag name="KSO_WM_UNIT_TEXT_FILL_FORE_SCHEMECOLOR_INDEX_BRIGHTNESS" val="0"/>
  <p:tag name="KSO_WM_UNIT_TEXT_FILL_TYPE" val="1"/>
  <p:tag name="KSO_WM_UNIT_TYPE" val="l_h_f"/>
</p:tagLst>
</file>

<file path=ppt/tags/tag40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5635"/>
  <p:tag name="KSO_WM_UNIT_COMPATIBLE" val="0"/>
  <p:tag name="KSO_WM_UNIT_DIAGRAM_ISNUMVISUAL" val="0"/>
  <p:tag name="KSO_WM_UNIT_DIAGRAM_ISREFERUNIT" val="0"/>
  <p:tag name="KSO_WM_UNIT_HIGHLIGHT" val="0"/>
  <p:tag name="KSO_WM_UNIT_ID" val="diagram20215635_5*l_h_i*1_4_2"/>
  <p:tag name="KSO_WM_UNIT_INDEX" val="1_4_2"/>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Lst>
</file>

<file path=ppt/tags/tag40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5635"/>
  <p:tag name="KSO_WM_UNIT_COMPATIBLE" val="0"/>
  <p:tag name="KSO_WM_UNIT_DIAGRAM_ISNUMVISUAL" val="0"/>
  <p:tag name="KSO_WM_UNIT_DIAGRAM_ISREFERUNIT" val="0"/>
  <p:tag name="KSO_WM_UNIT_HIGHLIGHT" val="0"/>
  <p:tag name="KSO_WM_UNIT_ID" val="diagram20215635_5*l_h_i*1_5_1"/>
  <p:tag name="KSO_WM_UNIT_INDEX" val="1_5_1"/>
  <p:tag name="KSO_WM_UNIT_LAYERLEVEL" val="1_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h_i"/>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5635"/>
  <p:tag name="KSO_WM_UNIT_COMPATIBLE" val="0"/>
  <p:tag name="KSO_WM_UNIT_DIAGRAM_ISNUMVISUAL" val="0"/>
  <p:tag name="KSO_WM_UNIT_DIAGRAM_ISREFERUNIT" val="0"/>
  <p:tag name="KSO_WM_UNIT_HIGHLIGHT" val="0"/>
  <p:tag name="KSO_WM_UNIT_ID" val="diagram20215635_5*l_h_f*1_5_1"/>
  <p:tag name="KSO_WM_UNIT_INDEX" val="1_5_1"/>
  <p:tag name="KSO_WM_UNIT_LAYERLEVEL" val="1_1_1"/>
  <p:tag name="KSO_WM_UNIT_NOCLEAR" val="0"/>
  <p:tag name="KSO_WM_UNIT_PRESET_TEXT" val="单击此处输入你的正文"/>
  <p:tag name="KSO_WM_UNIT_SUBTYPE" val="a"/>
  <p:tag name="KSO_WM_UNIT_TEXT_FILL_FORE_SCHEMECOLOR_INDEX" val="13"/>
  <p:tag name="KSO_WM_UNIT_TEXT_FILL_FORE_SCHEMECOLOR_INDEX_BRIGHTNESS" val="0.35"/>
  <p:tag name="KSO_WM_UNIT_TEXT_FILL_TYPE" val="1"/>
  <p:tag name="KSO_WM_UNIT_TYPE" val="l_h_f"/>
</p:tagLst>
</file>

<file path=ppt/tags/tag40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5635"/>
  <p:tag name="KSO_WM_UNIT_COMPATIBLE" val="0"/>
  <p:tag name="KSO_WM_UNIT_DIAGRAM_ISNUMVISUAL" val="0"/>
  <p:tag name="KSO_WM_UNIT_DIAGRAM_ISREFERUNIT" val="0"/>
  <p:tag name="KSO_WM_UNIT_HIGHLIGHT" val="0"/>
  <p:tag name="KSO_WM_UNIT_ID" val="diagram20215635_5*l_h_i*1_5_2"/>
  <p:tag name="KSO_WM_UNIT_INDEX" val="1_5_2"/>
  <p:tag name="KSO_WM_UNIT_LAYERLEVEL" val="1_1_1"/>
  <p:tag name="KSO_WM_UNIT_SUBTYPE" val="d"/>
  <p:tag name="KSO_WM_UNIT_TEXT_FILL_FORE_SCHEMECOLOR_INDEX" val="13"/>
  <p:tag name="KSO_WM_UNIT_TEXT_FILL_FORE_SCHEMECOLOR_INDEX_BRIGHTNESS" val="0.25"/>
  <p:tag name="KSO_WM_UNIT_TEXT_FILL_TYPE" val="1"/>
  <p:tag name="KSO_WM_UNIT_TYPE" val="l_h_i"/>
</p:tagLst>
</file>

<file path=ppt/tags/tag40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563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5635_5*l_h_i*1_6_1"/>
  <p:tag name="KSO_WM_UNIT_INDEX" val="1_6_1"/>
  <p:tag name="KSO_WM_UNIT_LAYERLEVEL" val="1_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h_i"/>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5635"/>
  <p:tag name="KSO_WM_UNIT_COMPATIBLE" val="0"/>
  <p:tag name="KSO_WM_UNIT_DIAGRAM_ISNUMVISUAL" val="0"/>
  <p:tag name="KSO_WM_UNIT_DIAGRAM_ISREFERUNIT" val="0"/>
  <p:tag name="KSO_WM_UNIT_HIGHLIGHT" val="0"/>
  <p:tag name="KSO_WM_UNIT_ID" val="diagram20215635_5*l_h_f*1_6_1"/>
  <p:tag name="KSO_WM_UNIT_INDEX" val="1_6_1"/>
  <p:tag name="KSO_WM_UNIT_LAYERLEVEL" val="1_1_1"/>
  <p:tag name="KSO_WM_UNIT_NOCLEAR" val="0"/>
  <p:tag name="KSO_WM_UNIT_PRESET_TEXT" val="单击此处输入你的正文"/>
  <p:tag name="KSO_WM_UNIT_SUBTYPE" val="a"/>
  <p:tag name="KSO_WM_UNIT_TEXT_FILL_FORE_SCHEMECOLOR_INDEX" val="14"/>
  <p:tag name="KSO_WM_UNIT_TEXT_FILL_FORE_SCHEMECOLOR_INDEX_BRIGHTNESS" val="0"/>
  <p:tag name="KSO_WM_UNIT_TEXT_FILL_TYPE" val="1"/>
  <p:tag name="KSO_WM_UNIT_TYPE" val="l_h_f"/>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5635"/>
  <p:tag name="KSO_WM_UNIT_COMPATIBLE" val="0"/>
  <p:tag name="KSO_WM_UNIT_DIAGRAM_ISNUMVISUAL" val="0"/>
  <p:tag name="KSO_WM_UNIT_DIAGRAM_ISREFERUNIT" val="0"/>
  <p:tag name="KSO_WM_UNIT_HIGHLIGHT" val="0"/>
  <p:tag name="KSO_WM_UNIT_ID" val="diagram20215635_5*l_h_i*1_6_2"/>
  <p:tag name="KSO_WM_UNIT_INDEX" val="1_6_2"/>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Lst>
</file>

<file path=ppt/tags/tag40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GROUPID" val="5f6c93987b7ee298d401b01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SLIDE_BACKGROUND" val="[&quot;general&quot;]"/>
  <p:tag name="KSO_WM_SLIDE_BACKGROUND_TYPE" val="general"/>
  <p:tag name="KSO_WM_SLIDE_BK_DARK_LIGHT" val="2"/>
  <p:tag name="KSO_WM_SLIDE_CAN_ADD_NAVIGATION" val="1"/>
  <p:tag name="KSO_WM_SLIDE_ID" val="diagram20212892_1"/>
  <p:tag name="KSO_WM_SLIDE_INDEX" val="1"/>
  <p:tag name="KSO_WM_SLIDE_ITEM_CNT" val="0"/>
  <p:tag name="KSO_WM_SLIDE_LAYOUT" val="a_b_d"/>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20:38:22&quot;,&quot;maxSize&quot;:{&quot;size1&quot;:31.100451971449097},&quot;minSize&quot;:{&quot;size1&quot;:20.100451971449097},&quot;normalSize&quot;:{&quot;size1&quot;:26.820822341819461},&quot;subLayout&quot;:[{&quot;id&quot;:&quot;2020-12-09T20:38:22&quot;,&quot;margin&quot;:{&quot;bottom&quot;:0.026000002399086952,&quot;left&quot;:1.6929999589920044,&quot;right&quot;:1.6929999589920044,&quot;top&quot;:1.6929999589920044},&quot;type&quot;:0},{&quot;id&quot;:&quot;2020-12-09T20:38:22&quot;,&quot;margin&quot;:{&quot;bottom&quot;:1.6929999589920044,&quot;left&quot;:1.6929999589920044,&quot;right&quot;:1.6929999589920044,&quot;top&quot;:0.81999999284744263},&quot;type&quot;:0}],&quot;type&quot;:0}"/>
  <p:tag name="KSO_WM_SLIDE_POSITION" val="48*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5fd0c53e1fa9d42129dd6fd9"/>
  <p:tag name="KSO_WM_TEMPLATE_ASSEMBLE_XID" val="5fd0c53e1fa9d42129dd6fd9"/>
  <p:tag name="KSO_WM_TEMPLATE_CATEGORY" val="diagram"/>
  <p:tag name="KSO_WM_TEMPLATE_COLOR_TYPE" val="1"/>
  <p:tag name="KSO_WM_TEMPLATE_INDEX" val="20212892"/>
  <p:tag name="KSO_WM_TEMPLATE_MASTER_TYPE" val="0"/>
  <p:tag name="KSO_WM_TEMPLATE_SUBCATEGORY" val="21"/>
</p:tagLst>
</file>

<file path=ppt/tags/tag409.xml><?xml version="1.0" encoding="utf-8"?>
<p:tagLst xmlns:a="http://schemas.openxmlformats.org/drawingml/2006/main" xmlns:r="http://schemas.openxmlformats.org/officeDocument/2006/relationships" xmlns:p="http://schemas.openxmlformats.org/presentationml/2006/main">
  <p:tag name="KSO_WM_ASSEMBLE_CHIP_INDEX" val="7485b0b950794b8bb39ad2161dbffd0e"/>
  <p:tag name="KSO_WM_BEAUTIFY_FLAG" val="#wm#"/>
  <p:tag name="KSO_WM_CHIP_FILLAREA_FILL_RULE" val="{&quot;fill_align&quot;:&quot;lm&quot;,&quot;fill_mode&quot;:&quot;full&quot;,&quot;sacle_strategy&quot;:&quot;smart&quot;}"/>
  <p:tag name="KSO_WM_CHIP_GROUPID" val="5f0681562c9c209bb8bb14eb"/>
  <p:tag name="KSO_WM_CHIP_XID" val="5f0681562c9c209bb8bb14ec"/>
  <p:tag name="KSO_WM_TAG_VERSION" val="1.0"/>
  <p:tag name="KSO_WM_TEMPLATE_ASSEMBLE_GROUPID" val="5fd0c53e1fa9d42129dd6fd9"/>
  <p:tag name="KSO_WM_TEMPLATE_ASSEMBLE_XID" val="5fd0c53e1fa9d42129dd6fd9"/>
  <p:tag name="KSO_WM_TEMPLATE_CATEGORY" val="diagram"/>
  <p:tag name="KSO_WM_TEMPLATE_INDEX" val="20212892"/>
  <p:tag name="KSO_WM_UNIT_BLOCK" val="0"/>
  <p:tag name="KSO_WM_UNIT_COMPATIBLE" val="0"/>
  <p:tag name="KSO_WM_UNIT_DEC_AREA_ID" val="d653627287b94950ba0e15e64a440359"/>
  <p:tag name="KSO_WM_UNIT_DEFAULT_FONT" val="24;44;4"/>
  <p:tag name="KSO_WM_UNIT_DIAGRAM_ISNUMVISUAL" val="0"/>
  <p:tag name="KSO_WM_UNIT_DIAGRAM_ISREFERUNIT" val="0"/>
  <p:tag name="KSO_WM_UNIT_HIGHLIGHT" val="0"/>
  <p:tag name="KSO_WM_UNIT_ID" val="diagram2021289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0.xml><?xml version="1.0" encoding="utf-8"?>
<p:tagLst xmlns:a="http://schemas.openxmlformats.org/drawingml/2006/main" xmlns:r="http://schemas.openxmlformats.org/officeDocument/2006/relationships" xmlns:p="http://schemas.openxmlformats.org/presentationml/2006/main">
  <p:tag name="KSO_WM_ASSEMBLE_CHIP_INDEX" val="7485b0b950794b8bb39ad2161dbffd0e"/>
  <p:tag name="KSO_WM_BEAUTIFY_FLAG" val="#wm#"/>
  <p:tag name="KSO_WM_CHIP_FILLAREA_FILL_RULE" val="{&quot;fill_align&quot;:&quot;lm&quot;,&quot;fill_mode&quot;:&quot;full&quot;,&quot;sacle_strategy&quot;:&quot;smart&quot;}"/>
  <p:tag name="KSO_WM_CHIP_GROUPID" val="5f0681562c9c209bb8bb14eb"/>
  <p:tag name="KSO_WM_CHIP_XID" val="5f0681562c9c209bb8bb14ec"/>
  <p:tag name="KSO_WM_TAG_VERSION" val="1.0"/>
  <p:tag name="KSO_WM_TEMPLATE_ASSEMBLE_GROUPID" val="5fd0c53e1fa9d42129dd6fd9"/>
  <p:tag name="KSO_WM_TEMPLATE_ASSEMBLE_XID" val="5fd0c53e1fa9d42129dd6fd9"/>
  <p:tag name="KSO_WM_TEMPLATE_CATEGORY" val="diagram"/>
  <p:tag name="KSO_WM_TEMPLATE_INDEX" val="20212892"/>
  <p:tag name="KSO_WM_UNIT_BLOCK" val="0"/>
  <p:tag name="KSO_WM_UNIT_COMPATIBLE" val="0"/>
  <p:tag name="KSO_WM_UNIT_DEC_AREA_ID" val="0d81cb0a745f42fcb0c57acf2e871d30"/>
  <p:tag name="KSO_WM_UNIT_DEFAULT_FONT" val="18;24;2"/>
  <p:tag name="KSO_WM_UNIT_DIAGRAM_ISNUMVISUAL" val="0"/>
  <p:tag name="KSO_WM_UNIT_DIAGRAM_ISREFERUNIT" val="0"/>
  <p:tag name="KSO_WM_UNIT_HIGHLIGHT" val="0"/>
  <p:tag name="KSO_WM_UNIT_ID" val="diagram20212892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86"/>
</p:tagLst>
</file>

<file path=ppt/tags/tag41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873"/>
  <p:tag name="KSO_WM_UNIT_COMPATIBLE" val="0"/>
  <p:tag name="KSO_WM_UNIT_DIAGRAM_ISNUMVISUAL" val="0"/>
  <p:tag name="KSO_WM_UNIT_DIAGRAM_ISREFERUNIT" val="0"/>
  <p:tag name="KSO_WM_UNIT_HIGHLIGHT" val="0"/>
  <p:tag name="KSO_WM_UNIT_ID" val="diagram20214873_3*l_h_i*1_1_1"/>
  <p:tag name="KSO_WM_UNIT_INDEX" val="1_1_1"/>
  <p:tag name="KSO_WM_UNIT_LAYERLEVEL" val="1_1_1"/>
  <p:tag name="KSO_WM_UNIT_SUBTYPE" val="d"/>
  <p:tag name="KSO_WM_UNIT_TEXT_FILL_FORE_SCHEMECOLOR_INDEX" val="14"/>
  <p:tag name="KSO_WM_UNIT_TEXT_FILL_FORE_SCHEMECOLOR_INDEX_BRIGHTNESS" val="-0.15"/>
  <p:tag name="KSO_WM_UNIT_TEXT_FILL_TYPE" val="1"/>
  <p:tag name="KSO_WM_UNIT_TYPE" val="l_h_i"/>
</p:tagLst>
</file>

<file path=ppt/tags/tag41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873"/>
  <p:tag name="KSO_WM_UNIT_COMPATIBLE" val="0"/>
  <p:tag name="KSO_WM_UNIT_DIAGRAM_ISNUMVISUAL" val="0"/>
  <p:tag name="KSO_WM_UNIT_DIAGRAM_ISREFERUNIT" val="0"/>
  <p:tag name="KSO_WM_UNIT_HIGHLIGHT" val="0"/>
  <p:tag name="KSO_WM_UNIT_ID" val="diagram20214873_3*l_h_i*1_1_2"/>
  <p:tag name="KSO_WM_UNIT_INDEX" val="1_1_2"/>
  <p:tag name="KSO_WM_UNIT_LAYERLEVEL" val="1_1_1"/>
  <p:tag name="KSO_WM_UNIT_LINE_FILL_TYPE" val="2"/>
  <p:tag name="KSO_WM_UNIT_LINE_FORE_SCHEMECOLOR_INDEX" val="13"/>
  <p:tag name="KSO_WM_UNIT_LINE_FORE_SCHEMECOLOR_INDEX_BRIGHTNESS" val="0"/>
  <p:tag name="KSO_WM_UNIT_TYPE" val="l_h_i"/>
</p:tagLst>
</file>

<file path=ppt/tags/tag41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873"/>
  <p:tag name="KSO_WM_UNIT_COMPATIBLE" val="0"/>
  <p:tag name="KSO_WM_UNIT_DIAGRAM_ISNUMVISUAL" val="0"/>
  <p:tag name="KSO_WM_UNIT_DIAGRAM_ISREFERUNIT" val="0"/>
  <p:tag name="KSO_WM_UNIT_HIGHLIGHT" val="0"/>
  <p:tag name="KSO_WM_UNIT_ID" val="diagram20214873_3*l_h_i*1_1_3"/>
  <p:tag name="KSO_WM_UNIT_INDEX" val="1_1_3"/>
  <p:tag name="KSO_WM_UNIT_LAYERLEVEL" val="1_1_1"/>
  <p:tag name="KSO_WM_UNIT_LINE_FILL_TYPE" val="2"/>
  <p:tag name="KSO_WM_UNIT_LINE_FORE_SCHEMECOLOR_INDEX" val="13"/>
  <p:tag name="KSO_WM_UNIT_LINE_FORE_SCHEMECOLOR_INDEX_BRIGHTNESS" val="0"/>
  <p:tag name="KSO_WM_UNIT_TYPE" val="l_h_i"/>
</p:tagLst>
</file>

<file path=ppt/tags/tag41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873"/>
  <p:tag name="KSO_WM_UNIT_COMPATIBLE" val="0"/>
  <p:tag name="KSO_WM_UNIT_DIAGRAM_ISNUMVISUAL" val="0"/>
  <p:tag name="KSO_WM_UNIT_DIAGRAM_ISREFERUNIT" val="0"/>
  <p:tag name="KSO_WM_UNIT_HIGHLIGHT" val="0"/>
  <p:tag name="KSO_WM_UNIT_ID" val="diagram20214873_3*l_h_i*1_1_4"/>
  <p:tag name="KSO_WM_UNIT_INDEX" val="1_1_4"/>
  <p:tag name="KSO_WM_UNIT_LAYERLEVEL" val="1_1_1"/>
  <p:tag name="KSO_WM_UNIT_LINE_FILL_TYPE" val="2"/>
  <p:tag name="KSO_WM_UNIT_LINE_FORE_SCHEMECOLOR_INDEX" val="13"/>
  <p:tag name="KSO_WM_UNIT_LINE_FORE_SCHEMECOLOR_INDEX_BRIGHTNESS" val="0"/>
  <p:tag name="KSO_WM_UNIT_TYPE" val="l_h_i"/>
</p:tagLst>
</file>

<file path=ppt/tags/tag41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873"/>
  <p:tag name="KSO_WM_UNIT_COMPATIBLE" val="0"/>
  <p:tag name="KSO_WM_UNIT_DIAGRAM_ISNUMVISUAL" val="0"/>
  <p:tag name="KSO_WM_UNIT_DIAGRAM_ISREFERUNIT" val="0"/>
  <p:tag name="KSO_WM_UNIT_HIGHLIGHT" val="0"/>
  <p:tag name="KSO_WM_UNIT_ID" val="diagram20214873_3*l_h_i*1_1_5"/>
  <p:tag name="KSO_WM_UNIT_INDEX" val="1_1_5"/>
  <p:tag name="KSO_WM_UNIT_LAYERLEVEL" val="1_1_1"/>
  <p:tag name="KSO_WM_UNIT_LINE_FILL_TYPE" val="2"/>
  <p:tag name="KSO_WM_UNIT_LINE_FORE_SCHEMECOLOR_INDEX" val="13"/>
  <p:tag name="KSO_WM_UNIT_LINE_FORE_SCHEMECOLOR_INDEX_BRIGHTNESS" val="0"/>
  <p:tag name="KSO_WM_UNIT_TYPE" val="l_h_i"/>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873"/>
  <p:tag name="KSO_WM_UNIT_COMPATIBLE" val="0"/>
  <p:tag name="KSO_WM_UNIT_DIAGRAM_ISNUMVISUAL" val="0"/>
  <p:tag name="KSO_WM_UNIT_DIAGRAM_ISREFERUNIT" val="0"/>
  <p:tag name="KSO_WM_UNIT_HIGHLIGHT" val="0"/>
  <p:tag name="KSO_WM_UNIT_ID" val="diagram20214873_3*l_h_f*1_1_1"/>
  <p:tag name="KSO_WM_UNIT_INDEX" val="1_1_1"/>
  <p:tag name="KSO_WM_UNIT_LAYERLEVEL" val="1_1_1"/>
  <p:tag name="KSO_WM_UNIT_NOCLEAR" val="0"/>
  <p:tag name="KSO_WM_UNIT_PRESET_TEXT" val="此处输入你的正文"/>
  <p:tag name="KSO_WM_UNIT_SUBTYPE" val="a"/>
  <p:tag name="KSO_WM_UNIT_TEXT_FILL_FORE_SCHEMECOLOR_INDEX" val="13"/>
  <p:tag name="KSO_WM_UNIT_TEXT_FILL_FORE_SCHEMECOLOR_INDEX_BRIGHTNESS" val="0.25"/>
  <p:tag name="KSO_WM_UNIT_TEXT_FILL_TYPE" val="1"/>
  <p:tag name="KSO_WM_UNIT_TYPE" val="l_h_f"/>
  <p:tag name="KSO_WM_UNIT_VALUE" val="10"/>
</p:tagLst>
</file>

<file path=ppt/tags/tag41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873"/>
  <p:tag name="KSO_WM_UNIT_COMPATIBLE" val="0"/>
  <p:tag name="KSO_WM_UNIT_DIAGRAM_ISNUMVISUAL" val="0"/>
  <p:tag name="KSO_WM_UNIT_DIAGRAM_ISREFERUNIT" val="0"/>
  <p:tag name="KSO_WM_UNIT_HIGHLIGHT" val="0"/>
  <p:tag name="KSO_WM_UNIT_ID" val="diagram20214873_3*l_h_i*1_2_1"/>
  <p:tag name="KSO_WM_UNIT_INDEX" val="1_2_1"/>
  <p:tag name="KSO_WM_UNIT_LAYERLEVEL" val="1_1_1"/>
  <p:tag name="KSO_WM_UNIT_SUBTYPE" val="d"/>
  <p:tag name="KSO_WM_UNIT_TEXT_FILL_FORE_SCHEMECOLOR_INDEX" val="14"/>
  <p:tag name="KSO_WM_UNIT_TEXT_FILL_FORE_SCHEMECOLOR_INDEX_BRIGHTNESS" val="-0.15"/>
  <p:tag name="KSO_WM_UNIT_TEXT_FILL_TYPE" val="1"/>
  <p:tag name="KSO_WM_UNIT_TYPE" val="l_h_i"/>
</p:tagLst>
</file>

<file path=ppt/tags/tag41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873"/>
  <p:tag name="KSO_WM_UNIT_COMPATIBLE" val="0"/>
  <p:tag name="KSO_WM_UNIT_DIAGRAM_ISNUMVISUAL" val="0"/>
  <p:tag name="KSO_WM_UNIT_DIAGRAM_ISREFERUNIT" val="0"/>
  <p:tag name="KSO_WM_UNIT_HIGHLIGHT" val="0"/>
  <p:tag name="KSO_WM_UNIT_ID" val="diagram20214873_3*l_h_i*1_2_2"/>
  <p:tag name="KSO_WM_UNIT_INDEX" val="1_2_2"/>
  <p:tag name="KSO_WM_UNIT_LAYERLEVEL" val="1_1_1"/>
  <p:tag name="KSO_WM_UNIT_LINE_FILL_TYPE" val="2"/>
  <p:tag name="KSO_WM_UNIT_LINE_FORE_SCHEMECOLOR_INDEX" val="13"/>
  <p:tag name="KSO_WM_UNIT_LINE_FORE_SCHEMECOLOR_INDEX_BRIGHTNESS" val="0"/>
  <p:tag name="KSO_WM_UNIT_TYPE" val="l_h_i"/>
</p:tagLst>
</file>

<file path=ppt/tags/tag41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873"/>
  <p:tag name="KSO_WM_UNIT_COMPATIBLE" val="0"/>
  <p:tag name="KSO_WM_UNIT_DIAGRAM_ISNUMVISUAL" val="0"/>
  <p:tag name="KSO_WM_UNIT_DIAGRAM_ISREFERUNIT" val="0"/>
  <p:tag name="KSO_WM_UNIT_HIGHLIGHT" val="0"/>
  <p:tag name="KSO_WM_UNIT_ID" val="diagram20214873_3*l_h_i*1_2_3"/>
  <p:tag name="KSO_WM_UNIT_INDEX" val="1_2_3"/>
  <p:tag name="KSO_WM_UNIT_LAYERLEVEL" val="1_1_1"/>
  <p:tag name="KSO_WM_UNIT_LINE_FILL_TYPE" val="2"/>
  <p:tag name="KSO_WM_UNIT_LINE_FORE_SCHEMECOLOR_INDEX" val="13"/>
  <p:tag name="KSO_WM_UNIT_LINE_FORE_SCHEMECOLOR_INDEX_BRIGHTNESS" val="0"/>
  <p:tag name="KSO_WM_UNIT_TYPE" val="l_h_i"/>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873"/>
  <p:tag name="KSO_WM_UNIT_COMPATIBLE" val="0"/>
  <p:tag name="KSO_WM_UNIT_DIAGRAM_ISNUMVISUAL" val="0"/>
  <p:tag name="KSO_WM_UNIT_DIAGRAM_ISREFERUNIT" val="0"/>
  <p:tag name="KSO_WM_UNIT_HIGHLIGHT" val="0"/>
  <p:tag name="KSO_WM_UNIT_ID" val="diagram20214873_3*l_h_i*1_2_4"/>
  <p:tag name="KSO_WM_UNIT_INDEX" val="1_2_4"/>
  <p:tag name="KSO_WM_UNIT_LAYERLEVEL" val="1_1_1"/>
  <p:tag name="KSO_WM_UNIT_LINE_FILL_TYPE" val="2"/>
  <p:tag name="KSO_WM_UNIT_LINE_FORE_SCHEMECOLOR_INDEX" val="13"/>
  <p:tag name="KSO_WM_UNIT_LINE_FORE_SCHEMECOLOR_INDEX_BRIGHTNESS" val="0"/>
  <p:tag name="KSO_WM_UNIT_TYPE" val="l_h_i"/>
</p:tagLst>
</file>

<file path=ppt/tags/tag42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873"/>
  <p:tag name="KSO_WM_UNIT_COMPATIBLE" val="0"/>
  <p:tag name="KSO_WM_UNIT_DIAGRAM_ISNUMVISUAL" val="0"/>
  <p:tag name="KSO_WM_UNIT_DIAGRAM_ISREFERUNIT" val="0"/>
  <p:tag name="KSO_WM_UNIT_HIGHLIGHT" val="0"/>
  <p:tag name="KSO_WM_UNIT_ID" val="diagram20214873_3*l_h_i*1_2_5"/>
  <p:tag name="KSO_WM_UNIT_INDEX" val="1_2_5"/>
  <p:tag name="KSO_WM_UNIT_LAYERLEVEL" val="1_1_1"/>
  <p:tag name="KSO_WM_UNIT_LINE_FILL_TYPE" val="2"/>
  <p:tag name="KSO_WM_UNIT_LINE_FORE_SCHEMECOLOR_INDEX" val="13"/>
  <p:tag name="KSO_WM_UNIT_LINE_FORE_SCHEMECOLOR_INDEX_BRIGHTNESS" val="0"/>
  <p:tag name="KSO_WM_UNIT_TYPE" val="l_h_i"/>
</p:tagLst>
</file>

<file path=ppt/tags/tag42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873"/>
  <p:tag name="KSO_WM_UNIT_COMPATIBLE" val="0"/>
  <p:tag name="KSO_WM_UNIT_DIAGRAM_ISNUMVISUAL" val="0"/>
  <p:tag name="KSO_WM_UNIT_DIAGRAM_ISREFERUNIT" val="0"/>
  <p:tag name="KSO_WM_UNIT_HIGHLIGHT" val="0"/>
  <p:tag name="KSO_WM_UNIT_ID" val="diagram20214873_3*l_h_f*1_2_1"/>
  <p:tag name="KSO_WM_UNIT_INDEX" val="1_2_1"/>
  <p:tag name="KSO_WM_UNIT_LAYERLEVEL" val="1_1_1"/>
  <p:tag name="KSO_WM_UNIT_NOCLEAR" val="0"/>
  <p:tag name="KSO_WM_UNIT_PRESET_TEXT" val="此处输入你的正文"/>
  <p:tag name="KSO_WM_UNIT_SUBTYPE" val="a"/>
  <p:tag name="KSO_WM_UNIT_TEXT_FILL_FORE_SCHEMECOLOR_INDEX" val="13"/>
  <p:tag name="KSO_WM_UNIT_TEXT_FILL_FORE_SCHEMECOLOR_INDEX_BRIGHTNESS" val="0.25"/>
  <p:tag name="KSO_WM_UNIT_TEXT_FILL_TYPE" val="1"/>
  <p:tag name="KSO_WM_UNIT_TYPE" val="l_h_f"/>
  <p:tag name="KSO_WM_UNIT_VALUE" val="10"/>
</p:tagLst>
</file>

<file path=ppt/tags/tag42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873"/>
  <p:tag name="KSO_WM_UNIT_COMPATIBLE" val="0"/>
  <p:tag name="KSO_WM_UNIT_DIAGRAM_ISNUMVISUAL" val="0"/>
  <p:tag name="KSO_WM_UNIT_DIAGRAM_ISREFERUNIT" val="0"/>
  <p:tag name="KSO_WM_UNIT_HIGHLIGHT" val="0"/>
  <p:tag name="KSO_WM_UNIT_ID" val="diagram20214873_3*l_h_i*1_3_1"/>
  <p:tag name="KSO_WM_UNIT_INDEX" val="1_3_1"/>
  <p:tag name="KSO_WM_UNIT_LAYERLEVEL" val="1_1_1"/>
  <p:tag name="KSO_WM_UNIT_SUBTYPE" val="d"/>
  <p:tag name="KSO_WM_UNIT_TEXT_FILL_FORE_SCHEMECOLOR_INDEX" val="14"/>
  <p:tag name="KSO_WM_UNIT_TEXT_FILL_FORE_SCHEMECOLOR_INDEX_BRIGHTNESS" val="-0.15"/>
  <p:tag name="KSO_WM_UNIT_TEXT_FILL_TYPE" val="1"/>
  <p:tag name="KSO_WM_UNIT_TYPE" val="l_h_i"/>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873"/>
  <p:tag name="KSO_WM_UNIT_COMPATIBLE" val="0"/>
  <p:tag name="KSO_WM_UNIT_DIAGRAM_ISNUMVISUAL" val="0"/>
  <p:tag name="KSO_WM_UNIT_DIAGRAM_ISREFERUNIT" val="0"/>
  <p:tag name="KSO_WM_UNIT_HIGHLIGHT" val="0"/>
  <p:tag name="KSO_WM_UNIT_ID" val="diagram20214873_3*l_h_i*1_3_2"/>
  <p:tag name="KSO_WM_UNIT_INDEX" val="1_3_2"/>
  <p:tag name="KSO_WM_UNIT_LAYERLEVEL" val="1_1_1"/>
  <p:tag name="KSO_WM_UNIT_LINE_FILL_TYPE" val="2"/>
  <p:tag name="KSO_WM_UNIT_LINE_FORE_SCHEMECOLOR_INDEX" val="13"/>
  <p:tag name="KSO_WM_UNIT_LINE_FORE_SCHEMECOLOR_INDEX_BRIGHTNESS" val="0"/>
  <p:tag name="KSO_WM_UNIT_TYPE" val="l_h_i"/>
</p:tagLst>
</file>

<file path=ppt/tags/tag42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873"/>
  <p:tag name="KSO_WM_UNIT_COMPATIBLE" val="0"/>
  <p:tag name="KSO_WM_UNIT_DIAGRAM_ISNUMVISUAL" val="0"/>
  <p:tag name="KSO_WM_UNIT_DIAGRAM_ISREFERUNIT" val="0"/>
  <p:tag name="KSO_WM_UNIT_HIGHLIGHT" val="0"/>
  <p:tag name="KSO_WM_UNIT_ID" val="diagram20214873_3*l_h_i*1_3_3"/>
  <p:tag name="KSO_WM_UNIT_INDEX" val="1_3_3"/>
  <p:tag name="KSO_WM_UNIT_LAYERLEVEL" val="1_1_1"/>
  <p:tag name="KSO_WM_UNIT_LINE_FILL_TYPE" val="2"/>
  <p:tag name="KSO_WM_UNIT_LINE_FORE_SCHEMECOLOR_INDEX" val="13"/>
  <p:tag name="KSO_WM_UNIT_LINE_FORE_SCHEMECOLOR_INDEX_BRIGHTNESS" val="0"/>
  <p:tag name="KSO_WM_UNIT_TYPE" val="l_h_i"/>
</p:tagLst>
</file>

<file path=ppt/tags/tag42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873"/>
  <p:tag name="KSO_WM_UNIT_COMPATIBLE" val="0"/>
  <p:tag name="KSO_WM_UNIT_DIAGRAM_ISNUMVISUAL" val="0"/>
  <p:tag name="KSO_WM_UNIT_DIAGRAM_ISREFERUNIT" val="0"/>
  <p:tag name="KSO_WM_UNIT_HIGHLIGHT" val="0"/>
  <p:tag name="KSO_WM_UNIT_ID" val="diagram20214873_3*l_h_i*1_3_4"/>
  <p:tag name="KSO_WM_UNIT_INDEX" val="1_3_4"/>
  <p:tag name="KSO_WM_UNIT_LAYERLEVEL" val="1_1_1"/>
  <p:tag name="KSO_WM_UNIT_LINE_FILL_TYPE" val="2"/>
  <p:tag name="KSO_WM_UNIT_LINE_FORE_SCHEMECOLOR_INDEX" val="13"/>
  <p:tag name="KSO_WM_UNIT_LINE_FORE_SCHEMECOLOR_INDEX_BRIGHTNESS" val="0"/>
  <p:tag name="KSO_WM_UNIT_TYPE" val="l_h_i"/>
</p:tagLst>
</file>

<file path=ppt/tags/tag42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873"/>
  <p:tag name="KSO_WM_UNIT_COMPATIBLE" val="0"/>
  <p:tag name="KSO_WM_UNIT_DIAGRAM_ISNUMVISUAL" val="0"/>
  <p:tag name="KSO_WM_UNIT_DIAGRAM_ISREFERUNIT" val="0"/>
  <p:tag name="KSO_WM_UNIT_HIGHLIGHT" val="0"/>
  <p:tag name="KSO_WM_UNIT_ID" val="diagram20214873_3*l_h_i*1_3_5"/>
  <p:tag name="KSO_WM_UNIT_INDEX" val="1_3_5"/>
  <p:tag name="KSO_WM_UNIT_LAYERLEVEL" val="1_1_1"/>
  <p:tag name="KSO_WM_UNIT_LINE_FILL_TYPE" val="2"/>
  <p:tag name="KSO_WM_UNIT_LINE_FORE_SCHEMECOLOR_INDEX" val="13"/>
  <p:tag name="KSO_WM_UNIT_LINE_FORE_SCHEMECOLOR_INDEX_BRIGHTNESS" val="0"/>
  <p:tag name="KSO_WM_UNIT_TYPE" val="l_h_i"/>
</p:tagLst>
</file>

<file path=ppt/tags/tag42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873"/>
  <p:tag name="KSO_WM_UNIT_COMPATIBLE" val="0"/>
  <p:tag name="KSO_WM_UNIT_DIAGRAM_ISNUMVISUAL" val="0"/>
  <p:tag name="KSO_WM_UNIT_DIAGRAM_ISREFERUNIT" val="0"/>
  <p:tag name="KSO_WM_UNIT_HIGHLIGHT" val="0"/>
  <p:tag name="KSO_WM_UNIT_ID" val="diagram20214873_3*l_h_f*1_3_1"/>
  <p:tag name="KSO_WM_UNIT_INDEX" val="1_3_1"/>
  <p:tag name="KSO_WM_UNIT_LAYERLEVEL" val="1_1_1"/>
  <p:tag name="KSO_WM_UNIT_NOCLEAR" val="0"/>
  <p:tag name="KSO_WM_UNIT_PRESET_TEXT" val="此处输入你的正文"/>
  <p:tag name="KSO_WM_UNIT_SUBTYPE" val="a"/>
  <p:tag name="KSO_WM_UNIT_TEXT_FILL_FORE_SCHEMECOLOR_INDEX" val="13"/>
  <p:tag name="KSO_WM_UNIT_TEXT_FILL_FORE_SCHEMECOLOR_INDEX_BRIGHTNESS" val="0.25"/>
  <p:tag name="KSO_WM_UNIT_TEXT_FILL_TYPE" val="1"/>
  <p:tag name="KSO_WM_UNIT_TYPE" val="l_h_f"/>
  <p:tag name="KSO_WM_UNIT_VALUE" val="10"/>
</p:tagLst>
</file>

<file path=ppt/tags/tag42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873"/>
  <p:tag name="KSO_WM_UNIT_COMPATIBLE" val="0"/>
  <p:tag name="KSO_WM_UNIT_DIAGRAM_ISNUMVISUAL" val="0"/>
  <p:tag name="KSO_WM_UNIT_DIAGRAM_ISREFERUNIT" val="0"/>
  <p:tag name="KSO_WM_UNIT_HIGHLIGHT" val="0"/>
  <p:tag name="KSO_WM_UNIT_ID" val="diagram20214873_3*l_h_i*1_4_1"/>
  <p:tag name="KSO_WM_UNIT_INDEX" val="1_4_1"/>
  <p:tag name="KSO_WM_UNIT_LAYERLEVEL" val="1_1_1"/>
  <p:tag name="KSO_WM_UNIT_SUBTYPE" val="d"/>
  <p:tag name="KSO_WM_UNIT_TEXT_FILL_FORE_SCHEMECOLOR_INDEX" val="14"/>
  <p:tag name="KSO_WM_UNIT_TEXT_FILL_FORE_SCHEMECOLOR_INDEX_BRIGHTNESS" val="-0.15"/>
  <p:tag name="KSO_WM_UNIT_TEXT_FILL_TYPE" val="1"/>
  <p:tag name="KSO_WM_UNIT_TYPE" val="l_h_i"/>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873"/>
  <p:tag name="KSO_WM_UNIT_COMPATIBLE" val="0"/>
  <p:tag name="KSO_WM_UNIT_DIAGRAM_ISNUMVISUAL" val="0"/>
  <p:tag name="KSO_WM_UNIT_DIAGRAM_ISREFERUNIT" val="0"/>
  <p:tag name="KSO_WM_UNIT_HIGHLIGHT" val="0"/>
  <p:tag name="KSO_WM_UNIT_ID" val="diagram20214873_3*l_h_i*1_4_2"/>
  <p:tag name="KSO_WM_UNIT_INDEX" val="1_4_2"/>
  <p:tag name="KSO_WM_UNIT_LAYERLEVEL" val="1_1_1"/>
  <p:tag name="KSO_WM_UNIT_LINE_FILL_TYPE" val="2"/>
  <p:tag name="KSO_WM_UNIT_LINE_FORE_SCHEMECOLOR_INDEX" val="13"/>
  <p:tag name="KSO_WM_UNIT_LINE_FORE_SCHEMECOLOR_INDEX_BRIGHTNESS" val="0"/>
  <p:tag name="KSO_WM_UNIT_TYPE" val="l_h_i"/>
</p:tagLst>
</file>

<file path=ppt/tags/tag43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873"/>
  <p:tag name="KSO_WM_UNIT_COMPATIBLE" val="0"/>
  <p:tag name="KSO_WM_UNIT_DIAGRAM_ISNUMVISUAL" val="0"/>
  <p:tag name="KSO_WM_UNIT_DIAGRAM_ISREFERUNIT" val="0"/>
  <p:tag name="KSO_WM_UNIT_HIGHLIGHT" val="0"/>
  <p:tag name="KSO_WM_UNIT_ID" val="diagram20214873_3*l_h_i*1_4_3"/>
  <p:tag name="KSO_WM_UNIT_INDEX" val="1_4_3"/>
  <p:tag name="KSO_WM_UNIT_LAYERLEVEL" val="1_1_1"/>
  <p:tag name="KSO_WM_UNIT_LINE_FILL_TYPE" val="2"/>
  <p:tag name="KSO_WM_UNIT_LINE_FORE_SCHEMECOLOR_INDEX" val="13"/>
  <p:tag name="KSO_WM_UNIT_LINE_FORE_SCHEMECOLOR_INDEX_BRIGHTNESS" val="0"/>
  <p:tag name="KSO_WM_UNIT_TYPE" val="l_h_i"/>
</p:tagLst>
</file>

<file path=ppt/tags/tag43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873"/>
  <p:tag name="KSO_WM_UNIT_COMPATIBLE" val="0"/>
  <p:tag name="KSO_WM_UNIT_DIAGRAM_ISNUMVISUAL" val="0"/>
  <p:tag name="KSO_WM_UNIT_DIAGRAM_ISREFERUNIT" val="0"/>
  <p:tag name="KSO_WM_UNIT_HIGHLIGHT" val="0"/>
  <p:tag name="KSO_WM_UNIT_ID" val="diagram20214873_3*l_h_i*1_4_4"/>
  <p:tag name="KSO_WM_UNIT_INDEX" val="1_4_4"/>
  <p:tag name="KSO_WM_UNIT_LAYERLEVEL" val="1_1_1"/>
  <p:tag name="KSO_WM_UNIT_LINE_FILL_TYPE" val="2"/>
  <p:tag name="KSO_WM_UNIT_LINE_FORE_SCHEMECOLOR_INDEX" val="13"/>
  <p:tag name="KSO_WM_UNIT_LINE_FORE_SCHEMECOLOR_INDEX_BRIGHTNESS" val="0"/>
  <p:tag name="KSO_WM_UNIT_TYPE" val="l_h_i"/>
</p:tagLst>
</file>

<file path=ppt/tags/tag43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873"/>
  <p:tag name="KSO_WM_UNIT_COMPATIBLE" val="0"/>
  <p:tag name="KSO_WM_UNIT_DIAGRAM_ISNUMVISUAL" val="0"/>
  <p:tag name="KSO_WM_UNIT_DIAGRAM_ISREFERUNIT" val="0"/>
  <p:tag name="KSO_WM_UNIT_HIGHLIGHT" val="0"/>
  <p:tag name="KSO_WM_UNIT_ID" val="diagram20214873_3*l_h_i*1_4_5"/>
  <p:tag name="KSO_WM_UNIT_INDEX" val="1_4_5"/>
  <p:tag name="KSO_WM_UNIT_LAYERLEVEL" val="1_1_1"/>
  <p:tag name="KSO_WM_UNIT_LINE_FILL_TYPE" val="2"/>
  <p:tag name="KSO_WM_UNIT_LINE_FORE_SCHEMECOLOR_INDEX" val="13"/>
  <p:tag name="KSO_WM_UNIT_LINE_FORE_SCHEMECOLOR_INDEX_BRIGHTNESS" val="0"/>
  <p:tag name="KSO_WM_UNIT_TYPE" val="l_h_i"/>
</p:tagLst>
</file>

<file path=ppt/tags/tag43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4873"/>
  <p:tag name="KSO_WM_UNIT_COMPATIBLE" val="0"/>
  <p:tag name="KSO_WM_UNIT_DIAGRAM_ISNUMVISUAL" val="0"/>
  <p:tag name="KSO_WM_UNIT_DIAGRAM_ISREFERUNIT" val="0"/>
  <p:tag name="KSO_WM_UNIT_HIGHLIGHT" val="0"/>
  <p:tag name="KSO_WM_UNIT_ID" val="diagram20214873_3*l_h_f*1_4_1"/>
  <p:tag name="KSO_WM_UNIT_INDEX" val="1_4_1"/>
  <p:tag name="KSO_WM_UNIT_LAYERLEVEL" val="1_1_1"/>
  <p:tag name="KSO_WM_UNIT_NOCLEAR" val="0"/>
  <p:tag name="KSO_WM_UNIT_PRESET_TEXT" val="此处输入你的正文"/>
  <p:tag name="KSO_WM_UNIT_SUBTYPE" val="a"/>
  <p:tag name="KSO_WM_UNIT_TEXT_FILL_FORE_SCHEMECOLOR_INDEX" val="13"/>
  <p:tag name="KSO_WM_UNIT_TEXT_FILL_FORE_SCHEMECOLOR_INDEX_BRIGHTNESS" val="0.25"/>
  <p:tag name="KSO_WM_UNIT_TEXT_FILL_TYPE" val="1"/>
  <p:tag name="KSO_WM_UNIT_TYPE" val="l_h_f"/>
  <p:tag name="KSO_WM_UNIT_VALUE" val="10"/>
</p:tagLst>
</file>

<file path=ppt/tags/tag435.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6aa9d056f12f4650b878f62fc9959662&quot;,&quot;fill_align&quot;:&quot;lb&quot;,&quot;text_align&quot;:&quot;lb&quot;,&quot;text_direction&quot;:&quot;horizontal&quot;,&quot;chip_types&quot;:[&quot;header&quot;]},{&quot;fill_id&quot;:&quot;e82a4608aea64580aaf26f6e1f31bf91&quot;,&quot;fill_align&quot;:&quot;lt&quot;,&quot;text_align&quot;:&quot;lt&quot;,&quot;text_direction&quot;:&quot;horizontal&quot;,&quot;chip_types&quot;:[&quot;text&quot;]},{&quot;fill_id&quot;:&quot;71541026f7c64921bc82fd1971f82436&quot;,&quot;fill_align&quot;:&quot;cm&quot;,&quot;text_align&quot;:&quot;lm&quot;,&quot;text_direction&quot;:&quot;horizontal&quot;,&quot;chip_types&quot;:[&quot;picture&quot;,&quot;video&quot;]}]]"/>
  <p:tag name="KSO_WM_CHIP_GROUPID" val="5e71e94347edf80c4a5df17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71e94347edf80c4a5df17d"/>
  <p:tag name="KSO_WM_SLIDE_BACKGROUND" val="[&quot;general&quot;,&quot;frame&quot;]"/>
  <p:tag name="KSO_WM_SLIDE_BACKGROUND_TYPE" val="frame"/>
  <p:tag name="KSO_WM_SLIDE_BK_DARK_LIGHT" val="2"/>
  <p:tag name="KSO_WM_SLIDE_CAN_ADD_NAVIGATION" val="1"/>
  <p:tag name="KSO_WM_SLIDE_ID" val="diagram2020759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17:52:12&quot;,&quot;maxSize&quot;:{&quot;size1&quot;:42.5},&quot;minSize&quot;:{&quot;size1&quot;:40},&quot;normalSize&quot;:{&quot;size1&quot;:40},&quot;subLayout&quot;:[{&quot;id&quot;:&quot;2020-12-09T17:52:12&quot;,&quot;maxSize&quot;:{&quot;size1&quot;:42.200000000000003},&quot;minSize&quot;:{&quot;size1&quot;:31.100000000000001},&quot;normalSize&quot;:{&quot;size1&quot;:42.199814814814808},&quot;subLayout&quot;:[{&quot;id&quot;:&quot;2020-12-09T17:52:12&quot;,&quot;margin&quot;:{&quot;bottom&quot;:0,&quot;left&quot;:2.5399999618530273,&quot;right&quot;:0,&quot;top&quot;:4.2329998016357422},&quot;type&quot;:0},{&quot;id&quot;:&quot;2020-12-09T17:52:12&quot;,&quot;margin&quot;:{&quot;bottom&quot;:4.2329998016357422,&quot;left&quot;:2.5399999618530273,&quot;right&quot;:0,&quot;top&quot;:0.42300000786781311},&quot;type&quot;:0}],&quot;type&quot;:0},{&quot;id&quot;:&quot;2020-12-09T17:52:12&quot;,&quot;margin&quot;:{&quot;bottom&quot;:1.6929999589920044,&quot;left&quot;:1.6929999589920044,&quot;right&quot;:2.5399999618530273,&quot;top&quot;:2.5399999618530273},&quot;type&quot;:0}],&quot;type&quot;:0}"/>
  <p:tag name="KSO_WM_SLIDE_POSITION" val="72*48"/>
  <p:tag name="KSO_WM_SLIDE_RATIO" val="1.777778"/>
  <p:tag name="KSO_WM_SLIDE_SIZE" val="816*444"/>
  <p:tag name="KSO_WM_SLIDE_SUBTYPE" val="picTxt"/>
  <p:tag name="KSO_WM_SLIDE_SUPPORT_FEATURE_TYPE" val="0"/>
  <p:tag name="KSO_WM_SLIDE_TYPE" val="text"/>
  <p:tag name="KSO_WM_TAG_VERSION" val="1.0"/>
  <p:tag name="KSO_WM_TEMPLATE_ASSEMBLE_GROUPID" val="5fd09dfb1fa9d42129dcae58"/>
  <p:tag name="KSO_WM_TEMPLATE_ASSEMBLE_XID" val="5fd09dfb1fa9d42129dcae58"/>
  <p:tag name="KSO_WM_TEMPLATE_CATEGORY" val="diagram"/>
  <p:tag name="KSO_WM_TEMPLATE_COLOR_TYPE" val="1"/>
  <p:tag name="KSO_WM_TEMPLATE_INDEX" val="20207590"/>
  <p:tag name="KSO_WM_TEMPLATE_MASTER_TYPE" val="0"/>
  <p:tag name="KSO_WM_TEMPLATE_SUBCATEGORY" val="21"/>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1e94347edf80c4a5df17c"/>
  <p:tag name="KSO_WM_CHIP_XID" val="5e71e94347edf80c4a5df17d"/>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5947c4895da34bbfb18cafe1ffc3ba63"/>
  <p:tag name="KSO_WM_UNIT_DECORATE_INFO" val="{&quot;DecorateInfoH&quot;:{&quot;IsAbs&quot;:true},&quot;DecorateInfoW&quot;:{&quot;IsAbs&quot;:true},&quot;DecorateInfoX&quot;:{&quot;IsAbs&quot;:true,&quot;Pos&quot;:2},&quot;DecorateInfoY&quot;:{&quot;IsAbs&quot;:true,&quot;Pos&quot;:0},&quot;ReferentInfo&quot;:{&quot;Id&quot;:&quot;1c39b259adf34d63a9e435f5d4121050&quot;,&quot;X&quot;:{&quot;Pos&quot;:2},&quot;Y&quot;:{&quot;Pos&quot;:0}},&quot;whChangeMode&quot;:0}"/>
  <p:tag name="KSO_WM_UNIT_DIAGRAM_ISNUMVISUAL" val="0"/>
  <p:tag name="KSO_WM_UNIT_DIAGRAM_ISREFERUNIT" val="0"/>
  <p:tag name="KSO_WM_UNIT_HIGHLIGHT" val="0"/>
  <p:tag name="KSO_WM_UNIT_ID" val="diagram20207590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EXT_FILL_FORE_SCHEMECOLOR_INDEX" val="2"/>
  <p:tag name="KSO_WM_UNIT_TEXT_FILL_FORE_SCHEMECOLOR_INDEX_BRIGHTNESS" val="0"/>
  <p:tag name="KSO_WM_UNIT_TEXT_FILL_TYPE" val="1"/>
  <p:tag name="KSO_WM_UNIT_TYPE" val="i"/>
  <p:tag name="KSO_WM_UNIT_VALUE" val="210"/>
</p:tagLst>
</file>

<file path=ppt/tags/tag438.xml><?xml version="1.0" encoding="utf-8"?>
<p:tagLst xmlns:a="http://schemas.openxmlformats.org/drawingml/2006/main" xmlns:r="http://schemas.openxmlformats.org/officeDocument/2006/relationships" xmlns:p="http://schemas.openxmlformats.org/presentationml/2006/main">
  <p:tag name="KSO_WM_ASSEMBLE_CHIP_INDEX" val="2d9c755192204475b2f88ad6ed25738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f23b9c6afc384ddc90a2fe3831f33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9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439.xml><?xml version="1.0" encoding="utf-8"?>
<p:tagLst xmlns:a="http://schemas.openxmlformats.org/drawingml/2006/main" xmlns:r="http://schemas.openxmlformats.org/officeDocument/2006/relationships" xmlns:p="http://schemas.openxmlformats.org/presentationml/2006/main">
  <p:tag name="KSO_WM_ASSEMBLE_CHIP_INDEX" val="eb216c7b323842858beafccb2cd9364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72125f2a173d4b05a198320a81d049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59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0.xml><?xml version="1.0" encoding="utf-8"?>
<p:tagLst xmlns:a="http://schemas.openxmlformats.org/drawingml/2006/main" xmlns:r="http://schemas.openxmlformats.org/officeDocument/2006/relationships" xmlns:p="http://schemas.openxmlformats.org/presentationml/2006/main">
  <p:tag name="KSO_WM_ASSEMBLE_CHIP_INDEX" val="df13ff5a8ea7429ebbed86f5ab571d0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COMPATIBLE" val="1"/>
  <p:tag name="KSO_WM_UNIT_DEC_AREA_ID" val="1c39b259adf34d63a9e435f5d41210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90_1*d*1"/>
  <p:tag name="KSO_WM_UNIT_INDEX" val="1"/>
  <p:tag name="KSO_WM_UNIT_LAYERLEVEL" val="1"/>
  <p:tag name="KSO_WM_UNIT_PLACING_PICTURE" val="df13ff5a8ea7429ebbed86f5ab571d0b"/>
  <p:tag name="KSO_WM_UNIT_SM_LIMIT_TYPE" val="2"/>
  <p:tag name="KSO_WM_UNIT_SUPPORT_UNIT_TYPE" val="[&quot;d&quot;,&quot;θ&quot;]"/>
  <p:tag name="KSO_WM_UNIT_TYPE" val="d"/>
  <p:tag name="KSO_WM_UNIT_VALUE" val="1481*1438"/>
</p:tagLst>
</file>

<file path=ppt/tags/tag441.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6aa9d056f12f4650b878f62fc9959662&quot;,&quot;fill_align&quot;:&quot;lb&quot;,&quot;text_align&quot;:&quot;lb&quot;,&quot;text_direction&quot;:&quot;horizontal&quot;,&quot;chip_types&quot;:[&quot;header&quot;]},{&quot;fill_id&quot;:&quot;e82a4608aea64580aaf26f6e1f31bf91&quot;,&quot;fill_align&quot;:&quot;lt&quot;,&quot;text_align&quot;:&quot;lt&quot;,&quot;text_direction&quot;:&quot;horizontal&quot;,&quot;chip_types&quot;:[&quot;text&quot;]},{&quot;fill_id&quot;:&quot;71541026f7c64921bc82fd1971f82436&quot;,&quot;fill_align&quot;:&quot;cm&quot;,&quot;text_align&quot;:&quot;lm&quot;,&quot;text_direction&quot;:&quot;horizontal&quot;,&quot;chip_types&quot;:[&quot;picture&quot;,&quot;video&quot;]}]]"/>
  <p:tag name="KSO_WM_CHIP_GROUPID" val="5e71e94347edf80c4a5df17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71e94347edf80c4a5df17d"/>
  <p:tag name="KSO_WM_SLIDE_BACKGROUND" val="[&quot;general&quot;,&quot;frame&quot;]"/>
  <p:tag name="KSO_WM_SLIDE_BACKGROUND_TYPE" val="frame"/>
  <p:tag name="KSO_WM_SLIDE_BK_DARK_LIGHT" val="2"/>
  <p:tag name="KSO_WM_SLIDE_CAN_ADD_NAVIGATION" val="1"/>
  <p:tag name="KSO_WM_SLIDE_ID" val="diagram2020759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17:52:12&quot;,&quot;maxSize&quot;:{&quot;size1&quot;:42.5},&quot;minSize&quot;:{&quot;size1&quot;:40},&quot;normalSize&quot;:{&quot;size1&quot;:40},&quot;subLayout&quot;:[{&quot;id&quot;:&quot;2020-12-09T17:52:12&quot;,&quot;maxSize&quot;:{&quot;size1&quot;:42.200000000000003},&quot;minSize&quot;:{&quot;size1&quot;:31.100000000000001},&quot;normalSize&quot;:{&quot;size1&quot;:42.199814814814808},&quot;subLayout&quot;:[{&quot;id&quot;:&quot;2020-12-09T17:52:12&quot;,&quot;margin&quot;:{&quot;bottom&quot;:0,&quot;left&quot;:2.5399999618530273,&quot;right&quot;:0,&quot;top&quot;:4.2329998016357422},&quot;type&quot;:0},{&quot;id&quot;:&quot;2020-12-09T17:52:12&quot;,&quot;margin&quot;:{&quot;bottom&quot;:4.2329998016357422,&quot;left&quot;:2.5399999618530273,&quot;right&quot;:0,&quot;top&quot;:0.42300000786781311},&quot;type&quot;:0}],&quot;type&quot;:0},{&quot;id&quot;:&quot;2020-12-09T17:52:12&quot;,&quot;margin&quot;:{&quot;bottom&quot;:1.6929999589920044,&quot;left&quot;:1.6929999589920044,&quot;right&quot;:2.5399999618530273,&quot;top&quot;:2.5399999618530273},&quot;type&quot;:0}],&quot;type&quot;:0}"/>
  <p:tag name="KSO_WM_SLIDE_POSITION" val="72*48"/>
  <p:tag name="KSO_WM_SLIDE_RATIO" val="1.777778"/>
  <p:tag name="KSO_WM_SLIDE_SIZE" val="816*444"/>
  <p:tag name="KSO_WM_SLIDE_SUBTYPE" val="picTxt"/>
  <p:tag name="KSO_WM_SLIDE_SUPPORT_FEATURE_TYPE" val="0"/>
  <p:tag name="KSO_WM_SLIDE_TYPE" val="text"/>
  <p:tag name="KSO_WM_TAG_VERSION" val="1.0"/>
  <p:tag name="KSO_WM_TEMPLATE_ASSEMBLE_GROUPID" val="5fd09dfb1fa9d42129dcae58"/>
  <p:tag name="KSO_WM_TEMPLATE_ASSEMBLE_XID" val="5fd09dfb1fa9d42129dcae58"/>
  <p:tag name="KSO_WM_TEMPLATE_CATEGORY" val="diagram"/>
  <p:tag name="KSO_WM_TEMPLATE_COLOR_TYPE" val="1"/>
  <p:tag name="KSO_WM_TEMPLATE_INDEX" val="20207590"/>
  <p:tag name="KSO_WM_TEMPLATE_MASTER_TYPE" val="0"/>
  <p:tag name="KSO_WM_TEMPLATE_SUBCATEGORY" val="21"/>
</p:tagLst>
</file>

<file path=ppt/tags/tag4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4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1e94347edf80c4a5df17c"/>
  <p:tag name="KSO_WM_CHIP_XID" val="5e71e94347edf80c4a5df17d"/>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5947c4895da34bbfb18cafe1ffc3ba63"/>
  <p:tag name="KSO_WM_UNIT_DECORATE_INFO" val="{&quot;DecorateInfoH&quot;:{&quot;IsAbs&quot;:true},&quot;DecorateInfoW&quot;:{&quot;IsAbs&quot;:true},&quot;DecorateInfoX&quot;:{&quot;IsAbs&quot;:true,&quot;Pos&quot;:2},&quot;DecorateInfoY&quot;:{&quot;IsAbs&quot;:true,&quot;Pos&quot;:0},&quot;ReferentInfo&quot;:{&quot;Id&quot;:&quot;1c39b259adf34d63a9e435f5d4121050&quot;,&quot;X&quot;:{&quot;Pos&quot;:2},&quot;Y&quot;:{&quot;Pos&quot;:0}},&quot;whChangeMode&quot;:0}"/>
  <p:tag name="KSO_WM_UNIT_DIAGRAM_ISNUMVISUAL" val="0"/>
  <p:tag name="KSO_WM_UNIT_DIAGRAM_ISREFERUNIT" val="0"/>
  <p:tag name="KSO_WM_UNIT_HIGHLIGHT" val="0"/>
  <p:tag name="KSO_WM_UNIT_ID" val="diagram20207590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EXT_FILL_FORE_SCHEMECOLOR_INDEX" val="2"/>
  <p:tag name="KSO_WM_UNIT_TEXT_FILL_FORE_SCHEMECOLOR_INDEX_BRIGHTNESS" val="0"/>
  <p:tag name="KSO_WM_UNIT_TEXT_FILL_TYPE" val="1"/>
  <p:tag name="KSO_WM_UNIT_TYPE" val="i"/>
  <p:tag name="KSO_WM_UNIT_VALUE" val="210"/>
</p:tagLst>
</file>

<file path=ppt/tags/tag444.xml><?xml version="1.0" encoding="utf-8"?>
<p:tagLst xmlns:a="http://schemas.openxmlformats.org/drawingml/2006/main" xmlns:r="http://schemas.openxmlformats.org/officeDocument/2006/relationships" xmlns:p="http://schemas.openxmlformats.org/presentationml/2006/main">
  <p:tag name="KSO_WM_ASSEMBLE_CHIP_INDEX" val="2d9c755192204475b2f88ad6ed25738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f23b9c6afc384ddc90a2fe3831f33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9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445.xml><?xml version="1.0" encoding="utf-8"?>
<p:tagLst xmlns:a="http://schemas.openxmlformats.org/drawingml/2006/main" xmlns:r="http://schemas.openxmlformats.org/officeDocument/2006/relationships" xmlns:p="http://schemas.openxmlformats.org/presentationml/2006/main">
  <p:tag name="KSO_WM_ASSEMBLE_CHIP_INDEX" val="eb216c7b323842858beafccb2cd9364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72125f2a173d4b05a198320a81d049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59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446.xml><?xml version="1.0" encoding="utf-8"?>
<p:tagLst xmlns:a="http://schemas.openxmlformats.org/drawingml/2006/main" xmlns:r="http://schemas.openxmlformats.org/officeDocument/2006/relationships" xmlns:p="http://schemas.openxmlformats.org/presentationml/2006/main">
  <p:tag name="KSO_WM_ASSEMBLE_CHIP_INDEX" val="df13ff5a8ea7429ebbed86f5ab571d0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COMPATIBLE" val="1"/>
  <p:tag name="KSO_WM_UNIT_DEC_AREA_ID" val="1c39b259adf34d63a9e435f5d41210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90_1*d*1"/>
  <p:tag name="KSO_WM_UNIT_INDEX" val="1"/>
  <p:tag name="KSO_WM_UNIT_LAYERLEVEL" val="1"/>
  <p:tag name="KSO_WM_UNIT_PLACING_PICTURE" val="df13ff5a8ea7429ebbed86f5ab571d0b"/>
  <p:tag name="KSO_WM_UNIT_SM_LIMIT_TYPE" val="2"/>
  <p:tag name="KSO_WM_UNIT_SUPPORT_UNIT_TYPE" val="[&quot;d&quot;,&quot;θ&quot;]"/>
  <p:tag name="KSO_WM_UNIT_TYPE" val="d"/>
  <p:tag name="KSO_WM_UNIT_VALUE" val="1481*1438"/>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_0**"/>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2990"/>
  <p:tag name="KSO_WM_TEMPLATE_MASTER_TYPE" val="1"/>
  <p:tag name="KSO_WM_TEMPLATE_SUBCATEGORY" val="17"/>
  <p:tag name="KSO_WM_TEMPLATE_THUMBS_INDEX" val="1、4、7、9、12、13、14、17、18、19、25、28、33、36、38、40、43、46、5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a:themeElements>
    <a:clrScheme name="自定义 110">
      <a:dk1>
        <a:sysClr val="windowText" lastClr="000000"/>
      </a:dk1>
      <a:lt1>
        <a:sysClr val="window" lastClr="FFFFFF"/>
      </a:lt1>
      <a:dk2>
        <a:srgbClr val="000000"/>
      </a:dk2>
      <a:lt2>
        <a:srgbClr val="FFFFFF"/>
      </a:lt2>
      <a:accent1>
        <a:srgbClr val="8590CA"/>
      </a:accent1>
      <a:accent2>
        <a:srgbClr val="8EAADC"/>
      </a:accent2>
      <a:accent3>
        <a:srgbClr val="79B6D3"/>
      </a:accent3>
      <a:accent4>
        <a:srgbClr val="70C2C7"/>
      </a:accent4>
      <a:accent5>
        <a:srgbClr val="6BC0A7"/>
      </a:accent5>
      <a:accent6>
        <a:srgbClr val="79BB8F"/>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defRPr sz="4400" b="1" dirty="0">
            <a:solidFill>
              <a:schemeClr val="bg1"/>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1459</Words>
  <Application>Microsoft Office PowerPoint</Application>
  <PresentationFormat>自定义</PresentationFormat>
  <Paragraphs>135</Paragraphs>
  <Slides>28</Slides>
  <Notes>17</Notes>
  <HiddenSlides>0</HiddenSlides>
  <MMClips>0</MMClips>
  <ScaleCrop>false</ScaleCrop>
  <HeadingPairs>
    <vt:vector size="4" baseType="variant">
      <vt:variant>
        <vt:lpstr>主题</vt:lpstr>
      </vt:variant>
      <vt:variant>
        <vt:i4>2</vt:i4>
      </vt:variant>
      <vt:variant>
        <vt:lpstr>幻灯片标题</vt:lpstr>
      </vt:variant>
      <vt:variant>
        <vt:i4>28</vt:i4>
      </vt:variant>
    </vt:vector>
  </HeadingPairs>
  <TitlesOfParts>
    <vt:vector size="30" baseType="lpstr">
      <vt:lpstr>Office 主题​​</vt:lpstr>
      <vt:lpstr>office</vt:lpstr>
      <vt:lpstr>第一单元 3 实践是检验真理的唯一标准</vt:lpstr>
      <vt:lpstr>PowerPoint 演示文稿</vt:lpstr>
      <vt:lpstr>教学目标</vt:lpstr>
      <vt:lpstr>PowerPoint 演示文稿</vt:lpstr>
      <vt:lpstr>核心素养</vt:lpstr>
      <vt:lpstr>PowerPoint 演示文稿</vt:lpstr>
      <vt:lpstr>教学过程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3 实践是检验真理的唯一标准</dc:title>
  <dc:creator>rbm.xkw.com</dc:creator>
  <cp:lastModifiedBy>hj</cp:lastModifiedBy>
  <cp:revision>2</cp:revision>
  <cp:lastPrinted>2021-03-31T14:51:09Z</cp:lastPrinted>
  <dcterms:created xsi:type="dcterms:W3CDTF">2021-03-31T14:51:09Z</dcterms:created>
  <dcterms:modified xsi:type="dcterms:W3CDTF">2021-09-13T05:10:26Z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