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371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  <p:sldId id="318" r:id="rId62"/>
    <p:sldId id="319" r:id="rId63"/>
    <p:sldId id="320" r:id="rId64"/>
    <p:sldId id="321" r:id="rId65"/>
    <p:sldId id="322" r:id="rId66"/>
    <p:sldId id="323" r:id="rId67"/>
    <p:sldId id="324" r:id="rId68"/>
    <p:sldId id="325" r:id="rId69"/>
    <p:sldId id="326" r:id="rId70"/>
    <p:sldId id="327" r:id="rId71"/>
    <p:sldId id="328" r:id="rId72"/>
    <p:sldId id="329" r:id="rId73"/>
    <p:sldId id="330" r:id="rId74"/>
    <p:sldId id="331" r:id="rId75"/>
    <p:sldId id="332" r:id="rId76"/>
    <p:sldId id="333" r:id="rId77"/>
    <p:sldId id="334" r:id="rId78"/>
    <p:sldId id="335" r:id="rId79"/>
    <p:sldId id="336" r:id="rId80"/>
    <p:sldId id="337" r:id="rId81"/>
    <p:sldId id="338" r:id="rId82"/>
    <p:sldId id="339" r:id="rId83"/>
    <p:sldId id="340" r:id="rId84"/>
    <p:sldId id="341" r:id="rId85"/>
    <p:sldId id="342" r:id="rId86"/>
    <p:sldId id="343" r:id="rId87"/>
    <p:sldId id="344" r:id="rId88"/>
    <p:sldId id="345" r:id="rId89"/>
    <p:sldId id="346" r:id="rId90"/>
    <p:sldId id="347" r:id="rId91"/>
    <p:sldId id="348" r:id="rId92"/>
    <p:sldId id="349" r:id="rId93"/>
    <p:sldId id="350" r:id="rId94"/>
    <p:sldId id="351" r:id="rId95"/>
    <p:sldId id="352" r:id="rId96"/>
    <p:sldId id="353" r:id="rId97"/>
    <p:sldId id="354" r:id="rId98"/>
    <p:sldId id="355" r:id="rId99"/>
    <p:sldId id="356" r:id="rId100"/>
    <p:sldId id="357" r:id="rId101"/>
    <p:sldId id="358" r:id="rId102"/>
    <p:sldId id="359" r:id="rId103"/>
    <p:sldId id="360" r:id="rId104"/>
    <p:sldId id="361" r:id="rId105"/>
    <p:sldId id="362" r:id="rId106"/>
    <p:sldId id="363" r:id="rId107"/>
    <p:sldId id="364" r:id="rId108"/>
    <p:sldId id="365" r:id="rId109"/>
    <p:sldId id="366" r:id="rId110"/>
    <p:sldId id="367" r:id="rId111"/>
    <p:sldId id="368" r:id="rId112"/>
    <p:sldId id="369" r:id="rId113"/>
    <p:sldId id="370" r:id="rId1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theme" Target="theme/theme1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slide" Target="slides/slide109.xml"/><Relationship Id="rId115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emf"/></Relationships>
</file>

<file path=ppt/drawings/_rels/vmlDrawing1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emf"/></Relationships>
</file>

<file path=ppt/drawings/_rels/vmlDrawing1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emf"/></Relationships>
</file>

<file path=ppt/drawings/_rels/vmlDrawing1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8.emf"/></Relationships>
</file>

<file path=ppt/drawings/_rels/vmlDrawing1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emf"/></Relationships>
</file>

<file path=ppt/drawings/_rels/vmlDrawing1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emf"/></Relationships>
</file>

<file path=ppt/drawings/_rels/vmlDrawing1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emf"/></Relationships>
</file>

<file path=ppt/drawings/_rels/vmlDrawing1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emf"/></Relationships>
</file>

<file path=ppt/drawings/_rels/vmlDrawing1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emf"/></Relationships>
</file>

<file path=ppt/drawings/_rels/vmlDrawing1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4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5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image" Target="../media/image2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image" Target="../media/image3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image" Target="../media/image34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image" Target="../media/image41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image" Target="../media/image45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7.vml.rels><?xml version="1.0" encoding="UTF-8" standalone="yes"?>
<Relationships xmlns="http://schemas.openxmlformats.org/package/2006/relationships"><Relationship Id="rId2" Type="http://schemas.openxmlformats.org/officeDocument/2006/relationships/image" Target="../media/image81.emf"/><Relationship Id="rId1" Type="http://schemas.openxmlformats.org/officeDocument/2006/relationships/image" Target="../media/image80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9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8.emf"/><Relationship Id="rId1" Type="http://schemas.openxmlformats.org/officeDocument/2006/relationships/image" Target="../media/image97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emf"/></Relationships>
</file>

<file path=ppt/drawings/_rels/vmlDrawing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78909775-3B5B-4DB9-97C9-33A240A25DC7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A6302A4-623B-4490-BB9A-FEF97DD804F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2890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9C7370B-099A-4385-A22A-10F7929A4BB2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BCBB532-A311-4C3E-8DD5-4DAD3301E5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8809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000E91A0-174D-4D9B-A45B-B53119B1A42B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09F6AADD-2C14-43AE-AE34-B00BCAB2F4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8778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BAAE9952-F58A-4564-8DC7-A04466C61D09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F8EBE419-D7BA-428C-8CD7-ABEB4310AB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9226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D0547F2-72BB-40ED-A917-42D7589A754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84622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D82CBADF-7765-4F95-9D08-3B8B714DD809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52E9979-22AD-406B-A546-1CB7B4BBDA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446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746F9546-8926-4123-A849-EC8EA87C076D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DA446F79-B01C-417A-96D2-5F52F7B2E9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8320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49FAFF67-A869-4FE3-BC18-7792C0E19987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246A8028-7501-4E71-9000-6B18AE3A7F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201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5D9DD8F-504B-4A32-BFFF-CBAC76BED64A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84155B3B-F40C-41DD-A64C-BFE2263F87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1897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40C701FB-1E72-4D20-9826-1C7170AA0FC9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8854214D-698F-49A2-BA03-00DDC912D1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615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9030A95-9E6B-4B20-8017-2E3963F27C89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8525551E-8216-4560-AC0F-2D531AE45CD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0980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580063" y="6381750"/>
            <a:ext cx="3095625" cy="360363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轻松预热         牛刀小试</a:t>
            </a:r>
          </a:p>
        </p:txBody>
      </p:sp>
    </p:spTree>
    <p:extLst>
      <p:ext uri="{BB962C8B-B14F-4D97-AF65-F5344CB8AC3E}">
        <p14:creationId xmlns:p14="http://schemas.microsoft.com/office/powerpoint/2010/main" val="2082608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412EE6A-F305-416E-BD78-8AF3C9F509C3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0DAC9790-8162-45E4-AD50-6E3D35EC20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020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alphaModFix amt="8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03585726-F126-42FD-A213-E3C497061859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BF07FE3A-864F-4045-9A91-713B38E062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730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0.emf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99.vml"/><Relationship Id="rId4" Type="http://schemas.openxmlformats.org/officeDocument/2006/relationships/image" Target="../media/image104.emf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00.vml"/><Relationship Id="rId4" Type="http://schemas.openxmlformats.org/officeDocument/2006/relationships/image" Target="../media/image105.emf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01.vml"/><Relationship Id="rId4" Type="http://schemas.openxmlformats.org/officeDocument/2006/relationships/image" Target="../media/image106.emf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02.vml"/><Relationship Id="rId4" Type="http://schemas.openxmlformats.org/officeDocument/2006/relationships/image" Target="../media/image107.emf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03.vml"/><Relationship Id="rId4" Type="http://schemas.openxmlformats.org/officeDocument/2006/relationships/image" Target="../media/image108.emf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04.vml"/><Relationship Id="rId4" Type="http://schemas.openxmlformats.org/officeDocument/2006/relationships/image" Target="../media/image109.emf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05.vml"/><Relationship Id="rId4" Type="http://schemas.openxmlformats.org/officeDocument/2006/relationships/image" Target="../media/image110.emf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06.vml"/><Relationship Id="rId4" Type="http://schemas.openxmlformats.org/officeDocument/2006/relationships/image" Target="../media/image111.emf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07.vml"/><Relationship Id="rId4" Type="http://schemas.openxmlformats.org/officeDocument/2006/relationships/image" Target="../media/image112.emf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08.vml"/><Relationship Id="rId4" Type="http://schemas.openxmlformats.org/officeDocument/2006/relationships/image" Target="../media/image11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1.emf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09.vml"/><Relationship Id="rId4" Type="http://schemas.openxmlformats.org/officeDocument/2006/relationships/image" Target="../media/image114.emf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10.vml"/><Relationship Id="rId4" Type="http://schemas.openxmlformats.org/officeDocument/2006/relationships/image" Target="../media/image115.emf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hyperlink" Target="../../../../Administrator/Desktop/&#20316;&#19994;4.doc" TargetMode="External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8.xml"/><Relationship Id="rId5" Type="http://schemas.openxmlformats.org/officeDocument/2006/relationships/hyperlink" Target="../../../../Administrator/Desktop/2012&#24180;&#39640;&#19977;&#35838;&#20214;/&#39640;&#32771;&#35843;&#30740;&#183;&#26032;&#35838;&#26631;&#29983;&#29289;&#183;&#20108;&#36718;&#19987;&#39064;/1-2-1.doc" TargetMode="External"/><Relationship Id="rId4" Type="http://schemas.openxmlformats.org/officeDocument/2006/relationships/image" Target="../media/image117.jpeg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2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3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4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5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16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17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18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19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20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21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23.e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22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24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25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26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27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6.vml"/><Relationship Id="rId4" Type="http://schemas.openxmlformats.org/officeDocument/2006/relationships/image" Target="../media/image28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7.vml"/><Relationship Id="rId4" Type="http://schemas.openxmlformats.org/officeDocument/2006/relationships/image" Target="../media/image29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8.vml"/><Relationship Id="rId4" Type="http://schemas.openxmlformats.org/officeDocument/2006/relationships/image" Target="../media/image30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32.emf"/><Relationship Id="rId5" Type="http://schemas.openxmlformats.org/officeDocument/2006/relationships/oleObject" Target="../embeddings/oleObject31.bin"/><Relationship Id="rId4" Type="http://schemas.openxmlformats.org/officeDocument/2006/relationships/image" Target="../media/image31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0.vml"/><Relationship Id="rId4" Type="http://schemas.openxmlformats.org/officeDocument/2006/relationships/image" Target="../media/image33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1.vml"/><Relationship Id="rId6" Type="http://schemas.openxmlformats.org/officeDocument/2006/relationships/image" Target="../media/image35.emf"/><Relationship Id="rId5" Type="http://schemas.openxmlformats.org/officeDocument/2006/relationships/oleObject" Target="../embeddings/oleObject34.bin"/><Relationship Id="rId4" Type="http://schemas.openxmlformats.org/officeDocument/2006/relationships/image" Target="../media/image34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2.vml"/><Relationship Id="rId4" Type="http://schemas.openxmlformats.org/officeDocument/2006/relationships/image" Target="../media/image36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3.vml"/><Relationship Id="rId4" Type="http://schemas.openxmlformats.org/officeDocument/2006/relationships/image" Target="../media/image37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4.vml"/><Relationship Id="rId4" Type="http://schemas.openxmlformats.org/officeDocument/2006/relationships/image" Target="../media/image38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5.vml"/><Relationship Id="rId4" Type="http://schemas.openxmlformats.org/officeDocument/2006/relationships/image" Target="../media/image39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6.vml"/><Relationship Id="rId4" Type="http://schemas.openxmlformats.org/officeDocument/2006/relationships/image" Target="../media/image40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7.vml"/><Relationship Id="rId6" Type="http://schemas.openxmlformats.org/officeDocument/2006/relationships/image" Target="../media/image42.emf"/><Relationship Id="rId5" Type="http://schemas.openxmlformats.org/officeDocument/2006/relationships/oleObject" Target="../embeddings/oleObject41.bin"/><Relationship Id="rId4" Type="http://schemas.openxmlformats.org/officeDocument/2006/relationships/image" Target="../media/image41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8.vml"/><Relationship Id="rId4" Type="http://schemas.openxmlformats.org/officeDocument/2006/relationships/image" Target="../media/image4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9.vml"/><Relationship Id="rId4" Type="http://schemas.openxmlformats.org/officeDocument/2006/relationships/image" Target="../media/image44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0.vml"/><Relationship Id="rId6" Type="http://schemas.openxmlformats.org/officeDocument/2006/relationships/image" Target="../media/image46.emf"/><Relationship Id="rId5" Type="http://schemas.openxmlformats.org/officeDocument/2006/relationships/oleObject" Target="../embeddings/oleObject45.bin"/><Relationship Id="rId4" Type="http://schemas.openxmlformats.org/officeDocument/2006/relationships/image" Target="../media/image45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1.vml"/><Relationship Id="rId4" Type="http://schemas.openxmlformats.org/officeDocument/2006/relationships/image" Target="../media/image47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2.vml"/><Relationship Id="rId4" Type="http://schemas.openxmlformats.org/officeDocument/2006/relationships/image" Target="../media/image13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3.vml"/><Relationship Id="rId4" Type="http://schemas.openxmlformats.org/officeDocument/2006/relationships/image" Target="../media/image48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4.vml"/><Relationship Id="rId4" Type="http://schemas.openxmlformats.org/officeDocument/2006/relationships/image" Target="../media/image49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5.vml"/><Relationship Id="rId4" Type="http://schemas.openxmlformats.org/officeDocument/2006/relationships/image" Target="../media/image50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6.vml"/><Relationship Id="rId4" Type="http://schemas.openxmlformats.org/officeDocument/2006/relationships/image" Target="../media/image51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7.vml"/><Relationship Id="rId4" Type="http://schemas.openxmlformats.org/officeDocument/2006/relationships/image" Target="../media/image52.e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8.vml"/><Relationship Id="rId4" Type="http://schemas.openxmlformats.org/officeDocument/2006/relationships/image" Target="../media/image5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9.vml"/><Relationship Id="rId4" Type="http://schemas.openxmlformats.org/officeDocument/2006/relationships/image" Target="../media/image54.e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0.vml"/><Relationship Id="rId4" Type="http://schemas.openxmlformats.org/officeDocument/2006/relationships/image" Target="../media/image55.e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1.vml"/><Relationship Id="rId4" Type="http://schemas.openxmlformats.org/officeDocument/2006/relationships/image" Target="../media/image56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2.vml"/><Relationship Id="rId4" Type="http://schemas.openxmlformats.org/officeDocument/2006/relationships/image" Target="../media/image57.e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3.vml"/><Relationship Id="rId4" Type="http://schemas.openxmlformats.org/officeDocument/2006/relationships/image" Target="../media/image58.e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4.vml"/><Relationship Id="rId4" Type="http://schemas.openxmlformats.org/officeDocument/2006/relationships/image" Target="../media/image29.e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5.vml"/><Relationship Id="rId4" Type="http://schemas.openxmlformats.org/officeDocument/2006/relationships/image" Target="../media/image59.e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6.vml"/><Relationship Id="rId4" Type="http://schemas.openxmlformats.org/officeDocument/2006/relationships/image" Target="../media/image60.e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7.vml"/><Relationship Id="rId4" Type="http://schemas.openxmlformats.org/officeDocument/2006/relationships/image" Target="../media/image61.e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8.vml"/><Relationship Id="rId4" Type="http://schemas.openxmlformats.org/officeDocument/2006/relationships/image" Target="../media/image6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e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9.vml"/><Relationship Id="rId4" Type="http://schemas.openxmlformats.org/officeDocument/2006/relationships/image" Target="../media/image63.e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0.vml"/><Relationship Id="rId4" Type="http://schemas.openxmlformats.org/officeDocument/2006/relationships/image" Target="../media/image64.e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1.vml"/><Relationship Id="rId4" Type="http://schemas.openxmlformats.org/officeDocument/2006/relationships/image" Target="../media/image65.e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2.vml"/><Relationship Id="rId4" Type="http://schemas.openxmlformats.org/officeDocument/2006/relationships/image" Target="../media/image66.em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3.vml"/><Relationship Id="rId4" Type="http://schemas.openxmlformats.org/officeDocument/2006/relationships/image" Target="../media/image67.em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4.vml"/><Relationship Id="rId4" Type="http://schemas.openxmlformats.org/officeDocument/2006/relationships/image" Target="../media/image68.e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5.vml"/><Relationship Id="rId4" Type="http://schemas.openxmlformats.org/officeDocument/2006/relationships/image" Target="../media/image69.em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6.vml"/><Relationship Id="rId4" Type="http://schemas.openxmlformats.org/officeDocument/2006/relationships/image" Target="../media/image70.emf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7.vml"/><Relationship Id="rId4" Type="http://schemas.openxmlformats.org/officeDocument/2006/relationships/image" Target="../media/image71.em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8.vml"/><Relationship Id="rId4" Type="http://schemas.openxmlformats.org/officeDocument/2006/relationships/image" Target="../media/image7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emf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9.vml"/><Relationship Id="rId4" Type="http://schemas.openxmlformats.org/officeDocument/2006/relationships/image" Target="../media/image73.emf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0.vml"/><Relationship Id="rId4" Type="http://schemas.openxmlformats.org/officeDocument/2006/relationships/image" Target="../media/image13.emf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1.vml"/><Relationship Id="rId4" Type="http://schemas.openxmlformats.org/officeDocument/2006/relationships/image" Target="../media/image74.emf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2.vml"/><Relationship Id="rId4" Type="http://schemas.openxmlformats.org/officeDocument/2006/relationships/image" Target="../media/image75.emf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3.vml"/><Relationship Id="rId4" Type="http://schemas.openxmlformats.org/officeDocument/2006/relationships/image" Target="../media/image76.emf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4.vml"/><Relationship Id="rId4" Type="http://schemas.openxmlformats.org/officeDocument/2006/relationships/image" Target="../media/image77.emf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5.vml"/><Relationship Id="rId4" Type="http://schemas.openxmlformats.org/officeDocument/2006/relationships/image" Target="../media/image78.emf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6.vml"/><Relationship Id="rId4" Type="http://schemas.openxmlformats.org/officeDocument/2006/relationships/image" Target="../media/image79.emf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7.vml"/><Relationship Id="rId6" Type="http://schemas.openxmlformats.org/officeDocument/2006/relationships/image" Target="../media/image81.emf"/><Relationship Id="rId5" Type="http://schemas.openxmlformats.org/officeDocument/2006/relationships/oleObject" Target="../embeddings/oleObject83.bin"/><Relationship Id="rId4" Type="http://schemas.openxmlformats.org/officeDocument/2006/relationships/image" Target="../media/image80.emf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8.vml"/><Relationship Id="rId4" Type="http://schemas.openxmlformats.org/officeDocument/2006/relationships/image" Target="../media/image8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8.emf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9.vml"/><Relationship Id="rId4" Type="http://schemas.openxmlformats.org/officeDocument/2006/relationships/image" Target="../media/image83.emf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0.vml"/><Relationship Id="rId4" Type="http://schemas.openxmlformats.org/officeDocument/2006/relationships/image" Target="../media/image84.emf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1.vml"/><Relationship Id="rId4" Type="http://schemas.openxmlformats.org/officeDocument/2006/relationships/image" Target="../media/image85.emf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2.vml"/><Relationship Id="rId4" Type="http://schemas.openxmlformats.org/officeDocument/2006/relationships/image" Target="../media/image86.emf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3.vml"/><Relationship Id="rId4" Type="http://schemas.openxmlformats.org/officeDocument/2006/relationships/image" Target="../media/image87.emf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4.vml"/><Relationship Id="rId4" Type="http://schemas.openxmlformats.org/officeDocument/2006/relationships/image" Target="../media/image88.emf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5.vml"/><Relationship Id="rId4" Type="http://schemas.openxmlformats.org/officeDocument/2006/relationships/image" Target="../media/image89.emf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6.vml"/><Relationship Id="rId4" Type="http://schemas.openxmlformats.org/officeDocument/2006/relationships/image" Target="../media/image90.emf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7.vml"/><Relationship Id="rId4" Type="http://schemas.openxmlformats.org/officeDocument/2006/relationships/image" Target="../media/image91.emf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8.vml"/><Relationship Id="rId4" Type="http://schemas.openxmlformats.org/officeDocument/2006/relationships/image" Target="../media/image92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9.emf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9.vml"/><Relationship Id="rId4" Type="http://schemas.openxmlformats.org/officeDocument/2006/relationships/image" Target="../media/image93.emf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90.vml"/><Relationship Id="rId4" Type="http://schemas.openxmlformats.org/officeDocument/2006/relationships/image" Target="../media/image94.emf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91.vml"/><Relationship Id="rId4" Type="http://schemas.openxmlformats.org/officeDocument/2006/relationships/image" Target="../media/image95.emf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92.vml"/><Relationship Id="rId4" Type="http://schemas.openxmlformats.org/officeDocument/2006/relationships/image" Target="../media/image96.emf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93.vml"/><Relationship Id="rId6" Type="http://schemas.openxmlformats.org/officeDocument/2006/relationships/image" Target="../media/image98.emf"/><Relationship Id="rId5" Type="http://schemas.openxmlformats.org/officeDocument/2006/relationships/oleObject" Target="../embeddings/oleObject100.bin"/><Relationship Id="rId4" Type="http://schemas.openxmlformats.org/officeDocument/2006/relationships/image" Target="../media/image97.emf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94.vml"/><Relationship Id="rId4" Type="http://schemas.openxmlformats.org/officeDocument/2006/relationships/image" Target="../media/image99.emf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95.vml"/><Relationship Id="rId4" Type="http://schemas.openxmlformats.org/officeDocument/2006/relationships/image" Target="../media/image100.emf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96.vml"/><Relationship Id="rId4" Type="http://schemas.openxmlformats.org/officeDocument/2006/relationships/image" Target="../media/image101.emf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97.vml"/><Relationship Id="rId4" Type="http://schemas.openxmlformats.org/officeDocument/2006/relationships/image" Target="../media/image102.emf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98.vml"/><Relationship Id="rId4" Type="http://schemas.openxmlformats.org/officeDocument/2006/relationships/image" Target="../media/image10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900113" y="2924175"/>
            <a:ext cx="7413625" cy="9906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dist="38100" dir="2700000" algn="tl" rotWithShape="0">
              <a:srgbClr val="00000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22883" name="内容占位符 2"/>
          <p:cNvSpPr txBox="1">
            <a:spLocks/>
          </p:cNvSpPr>
          <p:nvPr/>
        </p:nvSpPr>
        <p:spPr bwMode="auto">
          <a:xfrm>
            <a:off x="1077913" y="2498725"/>
            <a:ext cx="6983412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400" smtClean="0">
                <a:solidFill>
                  <a:srgbClr val="FF0000"/>
                </a:solidFill>
                <a:latin typeface="方正小标宋_GBK" pitchFamily="65" charset="-122"/>
                <a:ea typeface="方正小标宋_GBK" pitchFamily="65" charset="-122"/>
              </a:rPr>
              <a:t>高考预热 语文专题</a:t>
            </a:r>
          </a:p>
        </p:txBody>
      </p:sp>
      <p:sp>
        <p:nvSpPr>
          <p:cNvPr id="17412" name="矩形 4"/>
          <p:cNvSpPr>
            <a:spLocks noChangeArrowheads="1"/>
          </p:cNvSpPr>
          <p:nvPr/>
        </p:nvSpPr>
        <p:spPr bwMode="auto">
          <a:xfrm>
            <a:off x="2555875" y="1341438"/>
            <a:ext cx="4294188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smtClean="0">
                <a:solidFill>
                  <a:srgbClr val="0000FF"/>
                </a:solidFill>
              </a:rPr>
              <a:t>轻松走进</a:t>
            </a:r>
            <a:r>
              <a:rPr lang="zh-CN" altLang="en-US" sz="4000" b="1" smtClean="0">
                <a:solidFill>
                  <a:srgbClr val="0000FF"/>
                </a:solidFill>
              </a:rPr>
              <a:t>高考热点</a:t>
            </a:r>
            <a:endParaRPr lang="zh-CN" altLang="en-US" sz="4000" smtClean="0">
              <a:solidFill>
                <a:srgbClr val="0000FF"/>
              </a:solidFill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893217" y="3645024"/>
            <a:ext cx="723374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20000"/>
              </a:spcBef>
              <a:spcAft>
                <a:spcPct val="0"/>
              </a:spcAft>
            </a:pPr>
            <a:r>
              <a:rPr lang="zh-CN" altLang="en-US" sz="3400" dirty="0" smtClean="0">
                <a:solidFill>
                  <a:srgbClr val="2506DC"/>
                </a:solidFill>
                <a:latin typeface="方正小标宋_GBK" pitchFamily="65" charset="-122"/>
                <a:ea typeface="方正小标宋_GBK" pitchFamily="65" charset="-122"/>
              </a:rPr>
              <a:t>　</a:t>
            </a:r>
            <a:r>
              <a:rPr lang="zh-CN" altLang="en-US" sz="3400" dirty="0" smtClean="0">
                <a:solidFill>
                  <a:srgbClr val="2506DC"/>
                </a:solidFill>
                <a:latin typeface="方正小标宋_GBK" pitchFamily="65" charset="-122"/>
                <a:ea typeface="方正小标宋_GBK" pitchFamily="65" charset="-122"/>
              </a:rPr>
              <a:t>语言</a:t>
            </a:r>
            <a:r>
              <a:rPr lang="zh-CN" altLang="en-US" sz="3400" dirty="0">
                <a:solidFill>
                  <a:srgbClr val="2506DC"/>
                </a:solidFill>
                <a:latin typeface="方正小标宋_GBK" pitchFamily="65" charset="-122"/>
                <a:ea typeface="方正小标宋_GBK" pitchFamily="65" charset="-122"/>
              </a:rPr>
              <a:t>准确、鲜明、</a:t>
            </a:r>
            <a:r>
              <a:rPr lang="zh-CN" altLang="en-US" sz="3400" dirty="0" smtClean="0">
                <a:solidFill>
                  <a:srgbClr val="2506DC"/>
                </a:solidFill>
                <a:latin typeface="方正小标宋_GBK" pitchFamily="65" charset="-122"/>
                <a:ea typeface="方正小标宋_GBK" pitchFamily="65" charset="-122"/>
              </a:rPr>
              <a:t>生动表达</a:t>
            </a:r>
            <a:r>
              <a:rPr lang="zh-CN" altLang="en-US" sz="3400" dirty="0" smtClean="0">
                <a:solidFill>
                  <a:srgbClr val="2506DC"/>
                </a:solidFill>
                <a:latin typeface="方正小标宋_GBK" pitchFamily="65" charset="-122"/>
                <a:ea typeface="方正小标宋_GBK" pitchFamily="65" charset="-122"/>
              </a:rPr>
              <a:t>专题</a:t>
            </a:r>
          </a:p>
        </p:txBody>
      </p:sp>
    </p:spTree>
    <p:extLst>
      <p:ext uri="{BB962C8B-B14F-4D97-AF65-F5344CB8AC3E}">
        <p14:creationId xmlns:p14="http://schemas.microsoft.com/office/powerpoint/2010/main" val="2647133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2883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22" name="Object 2"/>
          <p:cNvGraphicFramePr>
            <a:graphicFrameLocks noChangeAspect="1"/>
          </p:cNvGraphicFramePr>
          <p:nvPr/>
        </p:nvGraphicFramePr>
        <p:xfrm>
          <a:off x="452438" y="692150"/>
          <a:ext cx="8067675" cy="580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7675" cy="580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1881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8"/>
          <p:cNvGrpSpPr>
            <a:grpSpLocks/>
          </p:cNvGrpSpPr>
          <p:nvPr/>
        </p:nvGrpSpPr>
        <p:grpSpPr bwMode="auto">
          <a:xfrm>
            <a:off x="1531938" y="2794000"/>
            <a:ext cx="6192837" cy="1441450"/>
            <a:chOff x="1202" y="1434"/>
            <a:chExt cx="2302" cy="327"/>
          </a:xfrm>
        </p:grpSpPr>
        <p:sp>
          <p:nvSpPr>
            <p:cNvPr id="92164" name="AutoShape 229"/>
            <p:cNvSpPr>
              <a:spLocks noChangeArrowheads="1"/>
            </p:cNvSpPr>
            <p:nvPr/>
          </p:nvSpPr>
          <p:spPr bwMode="auto">
            <a:xfrm>
              <a:off x="1202" y="1434"/>
              <a:ext cx="2245" cy="29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rnd" algn="ctr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/>
                <a:t>		</a:t>
              </a:r>
            </a:p>
          </p:txBody>
        </p:sp>
        <p:grpSp>
          <p:nvGrpSpPr>
            <p:cNvPr id="92165" name="Group 230"/>
            <p:cNvGrpSpPr>
              <a:grpSpLocks/>
            </p:cNvGrpSpPr>
            <p:nvPr/>
          </p:nvGrpSpPr>
          <p:grpSpPr bwMode="auto">
            <a:xfrm rot="-1705272">
              <a:off x="3220" y="1570"/>
              <a:ext cx="284" cy="191"/>
              <a:chOff x="1270" y="1366"/>
              <a:chExt cx="284" cy="191"/>
            </a:xfrm>
          </p:grpSpPr>
          <p:grpSp>
            <p:nvGrpSpPr>
              <p:cNvPr id="92166" name="Group 231"/>
              <p:cNvGrpSpPr>
                <a:grpSpLocks/>
              </p:cNvGrpSpPr>
              <p:nvPr/>
            </p:nvGrpSpPr>
            <p:grpSpPr bwMode="auto">
              <a:xfrm rot="-3920841">
                <a:off x="1292" y="1367"/>
                <a:ext cx="148" cy="191"/>
                <a:chOff x="2825" y="3007"/>
                <a:chExt cx="229" cy="242"/>
              </a:xfrm>
            </p:grpSpPr>
            <p:sp>
              <p:nvSpPr>
                <p:cNvPr id="92170" name="Freeform 23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2171" name="Freeform 23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2167" name="Group 234"/>
              <p:cNvGrpSpPr>
                <a:grpSpLocks/>
              </p:cNvGrpSpPr>
              <p:nvPr/>
            </p:nvGrpSpPr>
            <p:grpSpPr bwMode="auto">
              <a:xfrm rot="-10500000">
                <a:off x="1406" y="1366"/>
                <a:ext cx="148" cy="191"/>
                <a:chOff x="2825" y="3007"/>
                <a:chExt cx="229" cy="242"/>
              </a:xfrm>
            </p:grpSpPr>
            <p:sp>
              <p:nvSpPr>
                <p:cNvPr id="92168" name="Freeform 23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2169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aphicFrame>
        <p:nvGraphicFramePr>
          <p:cNvPr id="213003" name="Object 11"/>
          <p:cNvGraphicFramePr>
            <a:graphicFrameLocks noChangeAspect="1"/>
          </p:cNvGraphicFramePr>
          <p:nvPr/>
        </p:nvGraphicFramePr>
        <p:xfrm>
          <a:off x="1022350" y="3049588"/>
          <a:ext cx="6819900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28" name="文档" r:id="rId3" imgW="7843210" imgH="1596793" progId="Word.Document.8">
                  <p:embed/>
                </p:oleObj>
              </mc:Choice>
              <mc:Fallback>
                <p:oleObj name="文档" r:id="rId3" imgW="7843210" imgH="159679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3049588"/>
                        <a:ext cx="6819900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917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3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3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13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4018" name="Object 2"/>
          <p:cNvGraphicFramePr>
            <a:graphicFrameLocks noChangeAspect="1"/>
          </p:cNvGraphicFramePr>
          <p:nvPr/>
        </p:nvGraphicFramePr>
        <p:xfrm>
          <a:off x="452438" y="17859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52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7859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92995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14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42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80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76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80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78008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15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6066" name="Object 2"/>
          <p:cNvGraphicFramePr>
            <a:graphicFrameLocks noChangeAspect="1"/>
          </p:cNvGraphicFramePr>
          <p:nvPr/>
        </p:nvGraphicFramePr>
        <p:xfrm>
          <a:off x="452438" y="19304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0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9304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97441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6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7090" name="Object 2"/>
          <p:cNvGraphicFramePr>
            <a:graphicFrameLocks noChangeAspect="1"/>
          </p:cNvGraphicFramePr>
          <p:nvPr/>
        </p:nvGraphicFramePr>
        <p:xfrm>
          <a:off x="452438" y="1668463"/>
          <a:ext cx="8067675" cy="636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24" name="文档" r:id="rId3" imgW="8504255" imgH="6719521" progId="Word.Document.8">
                  <p:embed/>
                </p:oleObj>
              </mc:Choice>
              <mc:Fallback>
                <p:oleObj name="文档" r:id="rId3" imgW="8504255" imgH="671952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668463"/>
                        <a:ext cx="8067675" cy="636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3077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7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811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48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3839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8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9138" name="Object 2"/>
          <p:cNvGraphicFramePr>
            <a:graphicFrameLocks noChangeAspect="1"/>
          </p:cNvGraphicFramePr>
          <p:nvPr/>
        </p:nvGraphicFramePr>
        <p:xfrm>
          <a:off x="452438" y="15398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72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5398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5955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9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0162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59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97650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0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1186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80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20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80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22605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21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2210" name="Object 2"/>
          <p:cNvGraphicFramePr>
            <a:graphicFrameLocks noChangeAspect="1"/>
          </p:cNvGraphicFramePr>
          <p:nvPr/>
        </p:nvGraphicFramePr>
        <p:xfrm>
          <a:off x="452438" y="981075"/>
          <a:ext cx="8067675" cy="5184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44" name="文档" r:id="rId3" imgW="8504255" imgH="5466947" progId="Word.Document.8">
                  <p:embed/>
                </p:oleObj>
              </mc:Choice>
              <mc:Fallback>
                <p:oleObj name="文档" r:id="rId3" imgW="8504255" imgH="546694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1075"/>
                        <a:ext cx="8067675" cy="5184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89333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22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1858" name="Object 2"/>
          <p:cNvGraphicFramePr>
            <a:graphicFrameLocks noChangeAspect="1"/>
          </p:cNvGraphicFramePr>
          <p:nvPr/>
        </p:nvGraphicFramePr>
        <p:xfrm>
          <a:off x="611188" y="2862263"/>
          <a:ext cx="7918450" cy="164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" name="文档" r:id="rId3" imgW="8519309" imgH="1776486" progId="Word.Document.8">
                  <p:embed/>
                </p:oleObj>
              </mc:Choice>
              <mc:Fallback>
                <p:oleObj name="文档" r:id="rId3" imgW="8519309" imgH="177648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2862263"/>
                        <a:ext cx="7918450" cy="1646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80889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21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323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68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1241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3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4258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692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8690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24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Picture 2" descr="图片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413" y="-457200"/>
            <a:ext cx="9753601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763" name="Picture 3" descr="箭头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2565400"/>
            <a:ext cx="857250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7764" name="Text Box 4">
            <a:hlinkClick r:id="rId5" action="ppaction://hlinkfile"/>
          </p:cNvPr>
          <p:cNvSpPr txBox="1">
            <a:spLocks noChangeArrowheads="1"/>
          </p:cNvSpPr>
          <p:nvPr/>
        </p:nvSpPr>
        <p:spPr bwMode="auto">
          <a:xfrm>
            <a:off x="6011863" y="1419225"/>
            <a:ext cx="29368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b="1"/>
              <a:t>请做：专题四</a:t>
            </a:r>
          </a:p>
        </p:txBody>
      </p:sp>
    </p:spTree>
    <p:extLst>
      <p:ext uri="{BB962C8B-B14F-4D97-AF65-F5344CB8AC3E}">
        <p14:creationId xmlns:p14="http://schemas.microsoft.com/office/powerpoint/2010/main" val="72666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WordArt 2"/>
          <p:cNvSpPr>
            <a:spLocks noChangeArrowheads="1" noChangeShapeType="1" noTextEdit="1"/>
          </p:cNvSpPr>
          <p:nvPr/>
        </p:nvSpPr>
        <p:spPr bwMode="gray">
          <a:xfrm>
            <a:off x="3851275" y="2276475"/>
            <a:ext cx="4711700" cy="9366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0" scaled="1"/>
                </a:gradFill>
                <a:effectLst>
                  <a:outerShdw dist="53882" dir="2700000" algn="ctr" rotWithShape="0">
                    <a:schemeClr val="tx1">
                      <a:alpha val="50000"/>
                    </a:schemeClr>
                  </a:outerShdw>
                </a:effectLst>
                <a:latin typeface="宋体"/>
                <a:ea typeface="宋体"/>
              </a:rPr>
              <a:t>谢谢观赏！</a:t>
            </a:r>
          </a:p>
        </p:txBody>
      </p:sp>
    </p:spTree>
    <p:extLst>
      <p:ext uri="{BB962C8B-B14F-4D97-AF65-F5344CB8AC3E}">
        <p14:creationId xmlns:p14="http://schemas.microsoft.com/office/powerpoint/2010/main" val="3342373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6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6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30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882" name="Object 2"/>
          <p:cNvGraphicFramePr>
            <a:graphicFrameLocks noChangeAspect="1"/>
          </p:cNvGraphicFramePr>
          <p:nvPr/>
        </p:nvGraphicFramePr>
        <p:xfrm>
          <a:off x="452438" y="2997200"/>
          <a:ext cx="7916862" cy="490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6" name="文档" r:id="rId3" imgW="8767200" imgH="5438592" progId="Word.Document.8">
                  <p:embed/>
                </p:oleObj>
              </mc:Choice>
              <mc:Fallback>
                <p:oleObj name="文档" r:id="rId3" imgW="8767200" imgH="543859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997200"/>
                        <a:ext cx="7916862" cy="4905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44578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8"/>
          <p:cNvGrpSpPr>
            <a:grpSpLocks/>
          </p:cNvGrpSpPr>
          <p:nvPr/>
        </p:nvGrpSpPr>
        <p:grpSpPr bwMode="auto">
          <a:xfrm>
            <a:off x="1531938" y="2794000"/>
            <a:ext cx="6192837" cy="1441450"/>
            <a:chOff x="1202" y="1434"/>
            <a:chExt cx="2302" cy="327"/>
          </a:xfrm>
        </p:grpSpPr>
        <p:sp>
          <p:nvSpPr>
            <p:cNvPr id="3076" name="AutoShape 229"/>
            <p:cNvSpPr>
              <a:spLocks noChangeArrowheads="1"/>
            </p:cNvSpPr>
            <p:nvPr/>
          </p:nvSpPr>
          <p:spPr bwMode="auto">
            <a:xfrm>
              <a:off x="1202" y="1434"/>
              <a:ext cx="2245" cy="29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rnd" algn="ctr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/>
                <a:t>		</a:t>
              </a:r>
            </a:p>
          </p:txBody>
        </p:sp>
        <p:grpSp>
          <p:nvGrpSpPr>
            <p:cNvPr id="3077" name="Group 230"/>
            <p:cNvGrpSpPr>
              <a:grpSpLocks/>
            </p:cNvGrpSpPr>
            <p:nvPr/>
          </p:nvGrpSpPr>
          <p:grpSpPr bwMode="auto">
            <a:xfrm rot="-1705272">
              <a:off x="3220" y="1570"/>
              <a:ext cx="284" cy="191"/>
              <a:chOff x="1270" y="1366"/>
              <a:chExt cx="284" cy="191"/>
            </a:xfrm>
          </p:grpSpPr>
          <p:grpSp>
            <p:nvGrpSpPr>
              <p:cNvPr id="3078" name="Group 231"/>
              <p:cNvGrpSpPr>
                <a:grpSpLocks/>
              </p:cNvGrpSpPr>
              <p:nvPr/>
            </p:nvGrpSpPr>
            <p:grpSpPr bwMode="auto">
              <a:xfrm rot="-3920841">
                <a:off x="1292" y="1367"/>
                <a:ext cx="148" cy="191"/>
                <a:chOff x="2825" y="3007"/>
                <a:chExt cx="229" cy="242"/>
              </a:xfrm>
            </p:grpSpPr>
            <p:sp>
              <p:nvSpPr>
                <p:cNvPr id="3082" name="Freeform 23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083" name="Freeform 23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079" name="Group 234"/>
              <p:cNvGrpSpPr>
                <a:grpSpLocks/>
              </p:cNvGrpSpPr>
              <p:nvPr/>
            </p:nvGrpSpPr>
            <p:grpSpPr bwMode="auto">
              <a:xfrm rot="-10500000">
                <a:off x="1406" y="1366"/>
                <a:ext cx="148" cy="191"/>
                <a:chOff x="2825" y="3007"/>
                <a:chExt cx="229" cy="242"/>
              </a:xfrm>
            </p:grpSpPr>
            <p:sp>
              <p:nvSpPr>
                <p:cNvPr id="3080" name="Freeform 23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081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aphicFrame>
        <p:nvGraphicFramePr>
          <p:cNvPr id="123915" name="Object 11"/>
          <p:cNvGraphicFramePr>
            <a:graphicFrameLocks noChangeAspect="1"/>
          </p:cNvGraphicFramePr>
          <p:nvPr/>
        </p:nvGraphicFramePr>
        <p:xfrm>
          <a:off x="1022350" y="3049588"/>
          <a:ext cx="6819900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0" name="文档" r:id="rId3" imgW="7843210" imgH="1596793" progId="Word.Document.8">
                  <p:embed/>
                </p:oleObj>
              </mc:Choice>
              <mc:Fallback>
                <p:oleObj name="文档" r:id="rId3" imgW="7843210" imgH="159679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3049588"/>
                        <a:ext cx="6819900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54360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3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3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23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93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33123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4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954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34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8" name="文档" r:id="rId3" imgW="8504255" imgH="5643343" progId="Word.Document.8">
                  <p:embed/>
                </p:oleObj>
              </mc:Choice>
              <mc:Fallback>
                <p:oleObj name="文档" r:id="rId3" imgW="8504255" imgH="564334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346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44724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5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6978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43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2" name="文档" r:id="rId3" imgW="8504255" imgH="5737310" progId="Word.Document.8">
                  <p:embed/>
                </p:oleObj>
              </mc:Choice>
              <mc:Fallback>
                <p:oleObj name="文档" r:id="rId3" imgW="8504255" imgH="573731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43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66866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002" name="Object 2"/>
          <p:cNvGraphicFramePr>
            <a:graphicFrameLocks noChangeAspect="1"/>
          </p:cNvGraphicFramePr>
          <p:nvPr/>
        </p:nvGraphicFramePr>
        <p:xfrm>
          <a:off x="452438" y="25066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5066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24121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28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026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24875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9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050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30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4" name="文档" r:id="rId3" imgW="8504255" imgH="5598172" progId="Word.Document.8">
                  <p:embed/>
                </p:oleObj>
              </mc:Choice>
              <mc:Fallback>
                <p:oleObj name="文档" r:id="rId3" imgW="8504255" imgH="559817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303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16253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0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930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3431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4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074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8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37304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3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098" name="Object 2"/>
          <p:cNvGraphicFramePr>
            <a:graphicFrameLocks noChangeAspect="1"/>
          </p:cNvGraphicFramePr>
          <p:nvPr/>
        </p:nvGraphicFramePr>
        <p:xfrm>
          <a:off x="452438" y="981075"/>
          <a:ext cx="8067675" cy="5184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2" name="文档" r:id="rId3" imgW="8504255" imgH="5737310" progId="Word.Document.8">
                  <p:embed/>
                </p:oleObj>
              </mc:Choice>
              <mc:Fallback>
                <p:oleObj name="文档" r:id="rId3" imgW="8504255" imgH="573731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1075"/>
                        <a:ext cx="8067675" cy="5184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69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32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22" name="Object 2"/>
          <p:cNvGraphicFramePr>
            <a:graphicFrameLocks noChangeAspect="1"/>
          </p:cNvGraphicFramePr>
          <p:nvPr/>
        </p:nvGraphicFramePr>
        <p:xfrm>
          <a:off x="452438" y="19304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8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9304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23" name="Object 3"/>
          <p:cNvGraphicFramePr>
            <a:graphicFrameLocks noChangeAspect="1"/>
          </p:cNvGraphicFramePr>
          <p:nvPr/>
        </p:nvGraphicFramePr>
        <p:xfrm>
          <a:off x="538163" y="3860800"/>
          <a:ext cx="8218487" cy="153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9" name="文档" r:id="rId5" imgW="8878266" imgH="1665043" progId="Word.Document.8">
                  <p:embed/>
                </p:oleObj>
              </mc:Choice>
              <mc:Fallback>
                <p:oleObj name="文档" r:id="rId5" imgW="8878266" imgH="166504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860800"/>
                        <a:ext cx="8218487" cy="1538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86781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146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35157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5170" name="Object 2"/>
          <p:cNvGraphicFramePr>
            <a:graphicFrameLocks noChangeAspect="1"/>
          </p:cNvGraphicFramePr>
          <p:nvPr/>
        </p:nvGraphicFramePr>
        <p:xfrm>
          <a:off x="452438" y="13541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541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03141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194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43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8" name="文档" r:id="rId3" imgW="8504255" imgH="5732365" progId="Word.Document.8">
                  <p:embed/>
                </p:oleObj>
              </mc:Choice>
              <mc:Fallback>
                <p:oleObj name="文档" r:id="rId3" imgW="8504255" imgH="5732365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43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11512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6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218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2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26143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242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47859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38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8"/>
          <p:cNvGrpSpPr>
            <a:grpSpLocks/>
          </p:cNvGrpSpPr>
          <p:nvPr/>
        </p:nvGrpSpPr>
        <p:grpSpPr bwMode="auto">
          <a:xfrm>
            <a:off x="1531938" y="2794000"/>
            <a:ext cx="6192837" cy="1441450"/>
            <a:chOff x="1202" y="1434"/>
            <a:chExt cx="2302" cy="327"/>
          </a:xfrm>
        </p:grpSpPr>
        <p:sp>
          <p:nvSpPr>
            <p:cNvPr id="18436" name="AutoShape 229"/>
            <p:cNvSpPr>
              <a:spLocks noChangeArrowheads="1"/>
            </p:cNvSpPr>
            <p:nvPr/>
          </p:nvSpPr>
          <p:spPr bwMode="auto">
            <a:xfrm>
              <a:off x="1202" y="1434"/>
              <a:ext cx="2245" cy="29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rnd" algn="ctr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/>
                <a:t>		</a:t>
              </a:r>
            </a:p>
          </p:txBody>
        </p:sp>
        <p:grpSp>
          <p:nvGrpSpPr>
            <p:cNvPr id="18437" name="Group 230"/>
            <p:cNvGrpSpPr>
              <a:grpSpLocks/>
            </p:cNvGrpSpPr>
            <p:nvPr/>
          </p:nvGrpSpPr>
          <p:grpSpPr bwMode="auto">
            <a:xfrm rot="-1705272">
              <a:off x="3220" y="1570"/>
              <a:ext cx="284" cy="191"/>
              <a:chOff x="1270" y="1366"/>
              <a:chExt cx="284" cy="191"/>
            </a:xfrm>
          </p:grpSpPr>
          <p:grpSp>
            <p:nvGrpSpPr>
              <p:cNvPr id="18438" name="Group 231"/>
              <p:cNvGrpSpPr>
                <a:grpSpLocks/>
              </p:cNvGrpSpPr>
              <p:nvPr/>
            </p:nvGrpSpPr>
            <p:grpSpPr bwMode="auto">
              <a:xfrm rot="-3920841">
                <a:off x="1292" y="1367"/>
                <a:ext cx="148" cy="191"/>
                <a:chOff x="2825" y="3007"/>
                <a:chExt cx="229" cy="242"/>
              </a:xfrm>
            </p:grpSpPr>
            <p:sp>
              <p:nvSpPr>
                <p:cNvPr id="18442" name="Freeform 23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443" name="Freeform 23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439" name="Group 234"/>
              <p:cNvGrpSpPr>
                <a:grpSpLocks/>
              </p:cNvGrpSpPr>
              <p:nvPr/>
            </p:nvGrpSpPr>
            <p:grpSpPr bwMode="auto">
              <a:xfrm rot="-10500000">
                <a:off x="1406" y="1366"/>
                <a:ext cx="148" cy="191"/>
                <a:chOff x="2825" y="3007"/>
                <a:chExt cx="229" cy="242"/>
              </a:xfrm>
            </p:grpSpPr>
            <p:sp>
              <p:nvSpPr>
                <p:cNvPr id="18440" name="Freeform 23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441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aphicFrame>
        <p:nvGraphicFramePr>
          <p:cNvPr id="139275" name="Object 11"/>
          <p:cNvGraphicFramePr>
            <a:graphicFrameLocks noChangeAspect="1"/>
          </p:cNvGraphicFramePr>
          <p:nvPr/>
        </p:nvGraphicFramePr>
        <p:xfrm>
          <a:off x="1022350" y="3049588"/>
          <a:ext cx="6819900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0" name="文档" r:id="rId3" imgW="7843210" imgH="1596793" progId="Word.Document.8">
                  <p:embed/>
                </p:oleObj>
              </mc:Choice>
              <mc:Fallback>
                <p:oleObj name="文档" r:id="rId3" imgW="7843210" imgH="159679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3049588"/>
                        <a:ext cx="6819900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73598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9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9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39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29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20572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963" name="Object 11"/>
          <p:cNvGraphicFramePr>
            <a:graphicFrameLocks noChangeAspect="1"/>
          </p:cNvGraphicFramePr>
          <p:nvPr/>
        </p:nvGraphicFramePr>
        <p:xfrm>
          <a:off x="1022350" y="3162300"/>
          <a:ext cx="6819900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文档" r:id="rId3" imgW="7843210" imgH="1596793" progId="Word.Document.8">
                  <p:embed/>
                </p:oleObj>
              </mc:Choice>
              <mc:Fallback>
                <p:oleObj name="文档" r:id="rId3" imgW="7843210" imgH="159679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3162300"/>
                        <a:ext cx="6819900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31067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5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314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1315" name="Object 3"/>
          <p:cNvGraphicFramePr>
            <a:graphicFrameLocks noChangeAspect="1"/>
          </p:cNvGraphicFramePr>
          <p:nvPr/>
        </p:nvGraphicFramePr>
        <p:xfrm>
          <a:off x="538163" y="3068638"/>
          <a:ext cx="8121650" cy="343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1" name="文档" r:id="rId5" imgW="8878266" imgH="3755414" progId="Word.Document.8">
                  <p:embed/>
                </p:oleObj>
              </mc:Choice>
              <mc:Fallback>
                <p:oleObj name="文档" r:id="rId5" imgW="8878266" imgH="375541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068638"/>
                        <a:ext cx="8121650" cy="3432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32328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38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2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02513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62" name="Object 2"/>
          <p:cNvGraphicFramePr>
            <a:graphicFrameLocks noChangeAspect="1"/>
          </p:cNvGraphicFramePr>
          <p:nvPr/>
        </p:nvGraphicFramePr>
        <p:xfrm>
          <a:off x="452438" y="13541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8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541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363" name="Object 3"/>
          <p:cNvGraphicFramePr>
            <a:graphicFrameLocks noChangeAspect="1"/>
          </p:cNvGraphicFramePr>
          <p:nvPr/>
        </p:nvGraphicFramePr>
        <p:xfrm>
          <a:off x="538163" y="3716338"/>
          <a:ext cx="8218487" cy="237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9" name="文档" r:id="rId5" imgW="8878266" imgH="2569442" progId="Word.Document.8">
                  <p:embed/>
                </p:oleObj>
              </mc:Choice>
              <mc:Fallback>
                <p:oleObj name="文档" r:id="rId5" imgW="8878266" imgH="256944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716338"/>
                        <a:ext cx="8218487" cy="2378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88284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4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386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59867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41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89460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5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434" name="Object 2"/>
          <p:cNvGraphicFramePr>
            <a:graphicFrameLocks noChangeAspect="1"/>
          </p:cNvGraphicFramePr>
          <p:nvPr/>
        </p:nvGraphicFramePr>
        <p:xfrm>
          <a:off x="452438" y="22907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68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2907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56070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6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7458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2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25094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482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97750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8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506" name="Object 2"/>
          <p:cNvGraphicFramePr>
            <a:graphicFrameLocks noChangeAspect="1"/>
          </p:cNvGraphicFramePr>
          <p:nvPr/>
        </p:nvGraphicFramePr>
        <p:xfrm>
          <a:off x="452438" y="16430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2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6430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9507" name="Object 3"/>
          <p:cNvGraphicFramePr>
            <a:graphicFrameLocks noChangeAspect="1"/>
          </p:cNvGraphicFramePr>
          <p:nvPr/>
        </p:nvGraphicFramePr>
        <p:xfrm>
          <a:off x="538163" y="4076700"/>
          <a:ext cx="8218487" cy="153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3" name="文档" r:id="rId5" imgW="8878266" imgH="1665043" progId="Word.Document.8">
                  <p:embed/>
                </p:oleObj>
              </mc:Choice>
              <mc:Fallback>
                <p:oleObj name="文档" r:id="rId5" imgW="8878266" imgH="166504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4076700"/>
                        <a:ext cx="8218487" cy="1538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13076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4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9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9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530" name="Object 2"/>
          <p:cNvGraphicFramePr>
            <a:graphicFrameLocks noChangeAspect="1"/>
          </p:cNvGraphicFramePr>
          <p:nvPr/>
        </p:nvGraphicFramePr>
        <p:xfrm>
          <a:off x="452438" y="13954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954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0734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0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6978" name="Object 2"/>
          <p:cNvGraphicFramePr>
            <a:graphicFrameLocks noChangeAspect="1"/>
          </p:cNvGraphicFramePr>
          <p:nvPr/>
        </p:nvGraphicFramePr>
        <p:xfrm>
          <a:off x="452438" y="9874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74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7489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554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8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11089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1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578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2579" name="Object 3"/>
          <p:cNvGraphicFramePr>
            <a:graphicFrameLocks noChangeAspect="1"/>
          </p:cNvGraphicFramePr>
          <p:nvPr/>
        </p:nvGraphicFramePr>
        <p:xfrm>
          <a:off x="538163" y="2420938"/>
          <a:ext cx="8218487" cy="4024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5" name="文档" r:id="rId5" imgW="8878266" imgH="4348565" progId="Word.Document.8">
                  <p:embed/>
                </p:oleObj>
              </mc:Choice>
              <mc:Fallback>
                <p:oleObj name="文档" r:id="rId5" imgW="8878266" imgH="4348565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2420938"/>
                        <a:ext cx="8218487" cy="4024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39724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52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02" name="Object 2"/>
          <p:cNvGraphicFramePr>
            <a:graphicFrameLocks noChangeAspect="1"/>
          </p:cNvGraphicFramePr>
          <p:nvPr/>
        </p:nvGraphicFramePr>
        <p:xfrm>
          <a:off x="452438" y="28527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8527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2997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8"/>
          <p:cNvGrpSpPr>
            <a:grpSpLocks/>
          </p:cNvGrpSpPr>
          <p:nvPr/>
        </p:nvGrpSpPr>
        <p:grpSpPr bwMode="auto">
          <a:xfrm>
            <a:off x="1531938" y="2794000"/>
            <a:ext cx="6192837" cy="1441450"/>
            <a:chOff x="1202" y="1434"/>
            <a:chExt cx="2302" cy="327"/>
          </a:xfrm>
        </p:grpSpPr>
        <p:sp>
          <p:nvSpPr>
            <p:cNvPr id="33796" name="AutoShape 229"/>
            <p:cNvSpPr>
              <a:spLocks noChangeArrowheads="1"/>
            </p:cNvSpPr>
            <p:nvPr/>
          </p:nvSpPr>
          <p:spPr bwMode="auto">
            <a:xfrm>
              <a:off x="1202" y="1434"/>
              <a:ext cx="2245" cy="29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rnd" algn="ctr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/>
                <a:t>		</a:t>
              </a:r>
            </a:p>
          </p:txBody>
        </p:sp>
        <p:grpSp>
          <p:nvGrpSpPr>
            <p:cNvPr id="33797" name="Group 230"/>
            <p:cNvGrpSpPr>
              <a:grpSpLocks/>
            </p:cNvGrpSpPr>
            <p:nvPr/>
          </p:nvGrpSpPr>
          <p:grpSpPr bwMode="auto">
            <a:xfrm rot="-1705272">
              <a:off x="3220" y="1570"/>
              <a:ext cx="284" cy="191"/>
              <a:chOff x="1270" y="1366"/>
              <a:chExt cx="284" cy="191"/>
            </a:xfrm>
          </p:grpSpPr>
          <p:grpSp>
            <p:nvGrpSpPr>
              <p:cNvPr id="33798" name="Group 231"/>
              <p:cNvGrpSpPr>
                <a:grpSpLocks/>
              </p:cNvGrpSpPr>
              <p:nvPr/>
            </p:nvGrpSpPr>
            <p:grpSpPr bwMode="auto">
              <a:xfrm rot="-3920841">
                <a:off x="1292" y="1367"/>
                <a:ext cx="148" cy="191"/>
                <a:chOff x="2825" y="3007"/>
                <a:chExt cx="229" cy="242"/>
              </a:xfrm>
            </p:grpSpPr>
            <p:sp>
              <p:nvSpPr>
                <p:cNvPr id="33802" name="Freeform 23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3803" name="Freeform 23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3799" name="Group 234"/>
              <p:cNvGrpSpPr>
                <a:grpSpLocks/>
              </p:cNvGrpSpPr>
              <p:nvPr/>
            </p:nvGrpSpPr>
            <p:grpSpPr bwMode="auto">
              <a:xfrm rot="-10500000">
                <a:off x="1406" y="1366"/>
                <a:ext cx="148" cy="191"/>
                <a:chOff x="2825" y="3007"/>
                <a:chExt cx="229" cy="242"/>
              </a:xfrm>
            </p:grpSpPr>
            <p:sp>
              <p:nvSpPr>
                <p:cNvPr id="33800" name="Freeform 23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3801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aphicFrame>
        <p:nvGraphicFramePr>
          <p:cNvPr id="154635" name="Object 11"/>
          <p:cNvGraphicFramePr>
            <a:graphicFrameLocks noChangeAspect="1"/>
          </p:cNvGraphicFramePr>
          <p:nvPr/>
        </p:nvGraphicFramePr>
        <p:xfrm>
          <a:off x="1022350" y="3049588"/>
          <a:ext cx="6819900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0" name="文档" r:id="rId3" imgW="7843210" imgH="1596793" progId="Word.Document.8">
                  <p:embed/>
                </p:oleObj>
              </mc:Choice>
              <mc:Fallback>
                <p:oleObj name="文档" r:id="rId3" imgW="7843210" imgH="159679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3049588"/>
                        <a:ext cx="6819900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700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4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4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54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565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68242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5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6674" name="Object 2"/>
          <p:cNvGraphicFramePr>
            <a:graphicFrameLocks noChangeAspect="1"/>
          </p:cNvGraphicFramePr>
          <p:nvPr/>
        </p:nvGraphicFramePr>
        <p:xfrm>
          <a:off x="452438" y="620713"/>
          <a:ext cx="8067675" cy="6002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8" name="文档" r:id="rId3" imgW="8504255" imgH="6330132" progId="Word.Document.8">
                  <p:embed/>
                </p:oleObj>
              </mc:Choice>
              <mc:Fallback>
                <p:oleObj name="文档" r:id="rId3" imgW="8504255" imgH="633013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20713"/>
                        <a:ext cx="8067675" cy="6002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59196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56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7698" name="Object 2"/>
          <p:cNvGraphicFramePr>
            <a:graphicFrameLocks noChangeAspect="1"/>
          </p:cNvGraphicFramePr>
          <p:nvPr/>
        </p:nvGraphicFramePr>
        <p:xfrm>
          <a:off x="452438" y="754063"/>
          <a:ext cx="8067675" cy="6562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2" name="文档" r:id="rId3" imgW="8504255" imgH="6919656" progId="Word.Document.8">
                  <p:embed/>
                </p:oleObj>
              </mc:Choice>
              <mc:Fallback>
                <p:oleObj name="文档" r:id="rId3" imgW="8504255" imgH="691965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54063"/>
                        <a:ext cx="8067675" cy="6562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2907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7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8722" name="Object 2"/>
          <p:cNvGraphicFramePr>
            <a:graphicFrameLocks noChangeAspect="1"/>
          </p:cNvGraphicFramePr>
          <p:nvPr/>
        </p:nvGraphicFramePr>
        <p:xfrm>
          <a:off x="452438" y="12827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827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78040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8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9746" name="Object 2"/>
          <p:cNvGraphicFramePr>
            <a:graphicFrameLocks noChangeAspect="1"/>
          </p:cNvGraphicFramePr>
          <p:nvPr/>
        </p:nvGraphicFramePr>
        <p:xfrm>
          <a:off x="452438" y="19716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9716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3274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59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0770" name="Object 2"/>
          <p:cNvGraphicFramePr>
            <a:graphicFrameLocks noChangeAspect="1"/>
          </p:cNvGraphicFramePr>
          <p:nvPr/>
        </p:nvGraphicFramePr>
        <p:xfrm>
          <a:off x="452438" y="15573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5573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80735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60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002" name="Object 2"/>
          <p:cNvGraphicFramePr>
            <a:graphicFrameLocks noChangeAspect="1"/>
          </p:cNvGraphicFramePr>
          <p:nvPr/>
        </p:nvGraphicFramePr>
        <p:xfrm>
          <a:off x="452438" y="9874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74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1819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8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1794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28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21683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1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2818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2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71944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2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42" name="Object 2"/>
          <p:cNvGraphicFramePr>
            <a:graphicFrameLocks noChangeAspect="1"/>
          </p:cNvGraphicFramePr>
          <p:nvPr/>
        </p:nvGraphicFramePr>
        <p:xfrm>
          <a:off x="452438" y="20748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0748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2440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4866" name="Object 2"/>
          <p:cNvGraphicFramePr>
            <a:graphicFrameLocks noChangeAspect="1"/>
          </p:cNvGraphicFramePr>
          <p:nvPr/>
        </p:nvGraphicFramePr>
        <p:xfrm>
          <a:off x="452438" y="18446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0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8446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91083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4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5890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80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4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80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59722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5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8"/>
          <p:cNvGrpSpPr>
            <a:grpSpLocks/>
          </p:cNvGrpSpPr>
          <p:nvPr/>
        </p:nvGrpSpPr>
        <p:grpSpPr bwMode="auto">
          <a:xfrm>
            <a:off x="1531938" y="2794000"/>
            <a:ext cx="6192837" cy="1441450"/>
            <a:chOff x="1202" y="1434"/>
            <a:chExt cx="2302" cy="327"/>
          </a:xfrm>
        </p:grpSpPr>
        <p:sp>
          <p:nvSpPr>
            <p:cNvPr id="46084" name="AutoShape 229"/>
            <p:cNvSpPr>
              <a:spLocks noChangeArrowheads="1"/>
            </p:cNvSpPr>
            <p:nvPr/>
          </p:nvSpPr>
          <p:spPr bwMode="auto">
            <a:xfrm>
              <a:off x="1202" y="1434"/>
              <a:ext cx="2245" cy="29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rnd" algn="ctr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/>
                <a:t>		</a:t>
              </a:r>
            </a:p>
          </p:txBody>
        </p:sp>
        <p:grpSp>
          <p:nvGrpSpPr>
            <p:cNvPr id="46085" name="Group 230"/>
            <p:cNvGrpSpPr>
              <a:grpSpLocks/>
            </p:cNvGrpSpPr>
            <p:nvPr/>
          </p:nvGrpSpPr>
          <p:grpSpPr bwMode="auto">
            <a:xfrm rot="-1705272">
              <a:off x="3220" y="1570"/>
              <a:ext cx="284" cy="191"/>
              <a:chOff x="1270" y="1366"/>
              <a:chExt cx="284" cy="191"/>
            </a:xfrm>
          </p:grpSpPr>
          <p:grpSp>
            <p:nvGrpSpPr>
              <p:cNvPr id="46086" name="Group 231"/>
              <p:cNvGrpSpPr>
                <a:grpSpLocks/>
              </p:cNvGrpSpPr>
              <p:nvPr/>
            </p:nvGrpSpPr>
            <p:grpSpPr bwMode="auto">
              <a:xfrm rot="-3920841">
                <a:off x="1292" y="1367"/>
                <a:ext cx="148" cy="191"/>
                <a:chOff x="2825" y="3007"/>
                <a:chExt cx="229" cy="242"/>
              </a:xfrm>
            </p:grpSpPr>
            <p:sp>
              <p:nvSpPr>
                <p:cNvPr id="46090" name="Freeform 23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091" name="Freeform 23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087" name="Group 234"/>
              <p:cNvGrpSpPr>
                <a:grpSpLocks/>
              </p:cNvGrpSpPr>
              <p:nvPr/>
            </p:nvGrpSpPr>
            <p:grpSpPr bwMode="auto">
              <a:xfrm rot="-10500000">
                <a:off x="1406" y="1366"/>
                <a:ext cx="148" cy="191"/>
                <a:chOff x="2825" y="3007"/>
                <a:chExt cx="229" cy="242"/>
              </a:xfrm>
            </p:grpSpPr>
            <p:sp>
              <p:nvSpPr>
                <p:cNvPr id="46088" name="Freeform 23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089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aphicFrame>
        <p:nvGraphicFramePr>
          <p:cNvPr id="166923" name="Object 11"/>
          <p:cNvGraphicFramePr>
            <a:graphicFrameLocks noChangeAspect="1"/>
          </p:cNvGraphicFramePr>
          <p:nvPr/>
        </p:nvGraphicFramePr>
        <p:xfrm>
          <a:off x="1022350" y="3049588"/>
          <a:ext cx="6819900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48" name="文档" r:id="rId3" imgW="7843210" imgH="1596793" progId="Word.Document.8">
                  <p:embed/>
                </p:oleObj>
              </mc:Choice>
              <mc:Fallback>
                <p:oleObj name="文档" r:id="rId3" imgW="7843210" imgH="159679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3049588"/>
                        <a:ext cx="6819900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43341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6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6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66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7938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58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2" name="文档" r:id="rId3" imgW="8504255" imgH="5889967" progId="Word.Document.8">
                  <p:embed/>
                </p:oleObj>
              </mc:Choice>
              <mc:Fallback>
                <p:oleObj name="文档" r:id="rId3" imgW="8504255" imgH="588996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583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45045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67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8962" name="Object 2"/>
          <p:cNvGraphicFramePr>
            <a:graphicFrameLocks noChangeAspect="1"/>
          </p:cNvGraphicFramePr>
          <p:nvPr/>
        </p:nvGraphicFramePr>
        <p:xfrm>
          <a:off x="452438" y="24336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39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4336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535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8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9986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2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34452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9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101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16164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71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026" name="Object 2"/>
          <p:cNvGraphicFramePr>
            <a:graphicFrameLocks noChangeAspect="1"/>
          </p:cNvGraphicFramePr>
          <p:nvPr/>
        </p:nvGraphicFramePr>
        <p:xfrm>
          <a:off x="452438" y="1092200"/>
          <a:ext cx="8067675" cy="636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文档" r:id="rId3" imgW="8504255" imgH="6719521" progId="Word.Document.8">
                  <p:embed/>
                </p:oleObj>
              </mc:Choice>
              <mc:Fallback>
                <p:oleObj name="文档" r:id="rId3" imgW="8504255" imgH="671952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92200"/>
                        <a:ext cx="8067675" cy="636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81048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29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2034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68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5558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72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3058" name="Object 2"/>
          <p:cNvGraphicFramePr>
            <a:graphicFrameLocks noChangeAspect="1"/>
          </p:cNvGraphicFramePr>
          <p:nvPr/>
        </p:nvGraphicFramePr>
        <p:xfrm>
          <a:off x="452438" y="17859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2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7859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02386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3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82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1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76245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4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106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4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59340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5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6130" name="Object 2"/>
          <p:cNvGraphicFramePr>
            <a:graphicFrameLocks noChangeAspect="1"/>
          </p:cNvGraphicFramePr>
          <p:nvPr/>
        </p:nvGraphicFramePr>
        <p:xfrm>
          <a:off x="452438" y="10668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68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23699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6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715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88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76670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7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8178" name="Object 2"/>
          <p:cNvGraphicFramePr>
            <a:graphicFrameLocks noChangeAspect="1"/>
          </p:cNvGraphicFramePr>
          <p:nvPr/>
        </p:nvGraphicFramePr>
        <p:xfrm>
          <a:off x="452438" y="161290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2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61290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12373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78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9202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3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59253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9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0226" name="Object 2"/>
          <p:cNvGraphicFramePr>
            <a:graphicFrameLocks noChangeAspect="1"/>
          </p:cNvGraphicFramePr>
          <p:nvPr/>
        </p:nvGraphicFramePr>
        <p:xfrm>
          <a:off x="452438" y="22907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6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2907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77803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0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1250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84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56589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8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050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80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80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36480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30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2274" name="Object 2"/>
          <p:cNvGraphicFramePr>
            <a:graphicFrameLocks noChangeAspect="1"/>
          </p:cNvGraphicFramePr>
          <p:nvPr/>
        </p:nvGraphicFramePr>
        <p:xfrm>
          <a:off x="452438" y="308292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08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308292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6389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82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8"/>
          <p:cNvGrpSpPr>
            <a:grpSpLocks/>
          </p:cNvGrpSpPr>
          <p:nvPr/>
        </p:nvGrpSpPr>
        <p:grpSpPr bwMode="auto">
          <a:xfrm>
            <a:off x="1531938" y="2794000"/>
            <a:ext cx="6192837" cy="1441450"/>
            <a:chOff x="1202" y="1434"/>
            <a:chExt cx="2302" cy="327"/>
          </a:xfrm>
        </p:grpSpPr>
        <p:sp>
          <p:nvSpPr>
            <p:cNvPr id="62468" name="AutoShape 229"/>
            <p:cNvSpPr>
              <a:spLocks noChangeArrowheads="1"/>
            </p:cNvSpPr>
            <p:nvPr/>
          </p:nvSpPr>
          <p:spPr bwMode="auto">
            <a:xfrm>
              <a:off x="1202" y="1434"/>
              <a:ext cx="2245" cy="29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rnd" algn="ctr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/>
                <a:t>		</a:t>
              </a:r>
            </a:p>
          </p:txBody>
        </p:sp>
        <p:grpSp>
          <p:nvGrpSpPr>
            <p:cNvPr id="62469" name="Group 230"/>
            <p:cNvGrpSpPr>
              <a:grpSpLocks/>
            </p:cNvGrpSpPr>
            <p:nvPr/>
          </p:nvGrpSpPr>
          <p:grpSpPr bwMode="auto">
            <a:xfrm rot="-1705272">
              <a:off x="3220" y="1570"/>
              <a:ext cx="284" cy="191"/>
              <a:chOff x="1270" y="1366"/>
              <a:chExt cx="284" cy="191"/>
            </a:xfrm>
          </p:grpSpPr>
          <p:grpSp>
            <p:nvGrpSpPr>
              <p:cNvPr id="62470" name="Group 231"/>
              <p:cNvGrpSpPr>
                <a:grpSpLocks/>
              </p:cNvGrpSpPr>
              <p:nvPr/>
            </p:nvGrpSpPr>
            <p:grpSpPr bwMode="auto">
              <a:xfrm rot="-3920841">
                <a:off x="1292" y="1367"/>
                <a:ext cx="148" cy="191"/>
                <a:chOff x="2825" y="3007"/>
                <a:chExt cx="229" cy="242"/>
              </a:xfrm>
            </p:grpSpPr>
            <p:sp>
              <p:nvSpPr>
                <p:cNvPr id="62474" name="Freeform 23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2475" name="Freeform 23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2471" name="Group 234"/>
              <p:cNvGrpSpPr>
                <a:grpSpLocks/>
              </p:cNvGrpSpPr>
              <p:nvPr/>
            </p:nvGrpSpPr>
            <p:grpSpPr bwMode="auto">
              <a:xfrm rot="-10500000">
                <a:off x="1406" y="1366"/>
                <a:ext cx="148" cy="191"/>
                <a:chOff x="2825" y="3007"/>
                <a:chExt cx="229" cy="242"/>
              </a:xfrm>
            </p:grpSpPr>
            <p:sp>
              <p:nvSpPr>
                <p:cNvPr id="62472" name="Freeform 23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2473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aphicFrame>
        <p:nvGraphicFramePr>
          <p:cNvPr id="183307" name="Object 11"/>
          <p:cNvGraphicFramePr>
            <a:graphicFrameLocks noChangeAspect="1"/>
          </p:cNvGraphicFramePr>
          <p:nvPr/>
        </p:nvGraphicFramePr>
        <p:xfrm>
          <a:off x="1022350" y="3049588"/>
          <a:ext cx="6819900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32" name="文档" r:id="rId3" imgW="7843210" imgH="1596793" progId="Word.Document.8">
                  <p:embed/>
                </p:oleObj>
              </mc:Choice>
              <mc:Fallback>
                <p:oleObj name="文档" r:id="rId3" imgW="7843210" imgH="159679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3049588"/>
                        <a:ext cx="6819900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788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3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3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83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22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5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6099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4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5346" name="Object 2"/>
          <p:cNvGraphicFramePr>
            <a:graphicFrameLocks noChangeAspect="1"/>
          </p:cNvGraphicFramePr>
          <p:nvPr/>
        </p:nvGraphicFramePr>
        <p:xfrm>
          <a:off x="452438" y="76358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8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358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2597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5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6370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43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4" name="文档" r:id="rId3" imgW="8504255" imgH="5737310" progId="Word.Document.8">
                  <p:embed/>
                </p:oleObj>
              </mc:Choice>
              <mc:Fallback>
                <p:oleObj name="文档" r:id="rId3" imgW="8504255" imgH="573731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43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24644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6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739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28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72331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7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8418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43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2" name="文档" r:id="rId3" imgW="8504255" imgH="5737310" progId="Word.Document.8">
                  <p:embed/>
                </p:oleObj>
              </mc:Choice>
              <mc:Fallback>
                <p:oleObj name="文档" r:id="rId3" imgW="8504255" imgH="573731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43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5748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8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9442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7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32920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89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0466" name="Object 2"/>
          <p:cNvGraphicFramePr>
            <a:graphicFrameLocks noChangeAspect="1"/>
          </p:cNvGraphicFramePr>
          <p:nvPr/>
        </p:nvGraphicFramePr>
        <p:xfrm>
          <a:off x="452438" y="15398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02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5398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0467" name="Object 3"/>
          <p:cNvGraphicFramePr>
            <a:graphicFrameLocks noChangeAspect="1"/>
          </p:cNvGraphicFramePr>
          <p:nvPr/>
        </p:nvGraphicFramePr>
        <p:xfrm>
          <a:off x="538163" y="3429000"/>
          <a:ext cx="8218487" cy="237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03" name="文档" r:id="rId5" imgW="8878266" imgH="2569442" progId="Word.Document.8">
                  <p:embed/>
                </p:oleObj>
              </mc:Choice>
              <mc:Fallback>
                <p:oleObj name="文档" r:id="rId5" imgW="8878266" imgH="256944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429000"/>
                        <a:ext cx="8218487" cy="2378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80011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90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0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0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1490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2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63677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1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074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04511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2514" name="Object 2"/>
          <p:cNvGraphicFramePr>
            <a:graphicFrameLocks noChangeAspect="1"/>
          </p:cNvGraphicFramePr>
          <p:nvPr/>
        </p:nvGraphicFramePr>
        <p:xfrm>
          <a:off x="452438" y="993775"/>
          <a:ext cx="8196262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48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196262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2111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92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3538" name="Object 2"/>
          <p:cNvGraphicFramePr>
            <a:graphicFrameLocks noChangeAspect="1"/>
          </p:cNvGraphicFramePr>
          <p:nvPr/>
        </p:nvGraphicFramePr>
        <p:xfrm>
          <a:off x="452438" y="14255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72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255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55902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93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62" name="Object 2"/>
          <p:cNvGraphicFramePr>
            <a:graphicFrameLocks noChangeAspect="1"/>
          </p:cNvGraphicFramePr>
          <p:nvPr/>
        </p:nvGraphicFramePr>
        <p:xfrm>
          <a:off x="452438" y="981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99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1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95223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4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5586" name="Object 2"/>
          <p:cNvGraphicFramePr>
            <a:graphicFrameLocks noChangeAspect="1"/>
          </p:cNvGraphicFramePr>
          <p:nvPr/>
        </p:nvGraphicFramePr>
        <p:xfrm>
          <a:off x="452438" y="14684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2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684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89131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5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6610" name="Object 2"/>
          <p:cNvGraphicFramePr>
            <a:graphicFrameLocks noChangeAspect="1"/>
          </p:cNvGraphicFramePr>
          <p:nvPr/>
        </p:nvGraphicFramePr>
        <p:xfrm>
          <a:off x="452438" y="973138"/>
          <a:ext cx="8067675" cy="6056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44" name="文档" r:id="rId3" imgW="8504255" imgH="6389150" progId="Word.Document.8">
                  <p:embed/>
                </p:oleObj>
              </mc:Choice>
              <mc:Fallback>
                <p:oleObj name="文档" r:id="rId3" imgW="8504255" imgH="638915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73138"/>
                        <a:ext cx="8067675" cy="6056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23602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6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7634" name="Object 2"/>
          <p:cNvGraphicFramePr>
            <a:graphicFrameLocks noChangeAspect="1"/>
          </p:cNvGraphicFramePr>
          <p:nvPr/>
        </p:nvGraphicFramePr>
        <p:xfrm>
          <a:off x="452438" y="15398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68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5398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80010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7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8658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092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1014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8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9682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1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94967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99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0706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4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29121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0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1730" name="Object 2"/>
          <p:cNvGraphicFramePr>
            <a:graphicFrameLocks noChangeAspect="1"/>
          </p:cNvGraphicFramePr>
          <p:nvPr/>
        </p:nvGraphicFramePr>
        <p:xfrm>
          <a:off x="452438" y="13954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6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954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75512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1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098" name="Object 2"/>
          <p:cNvGraphicFramePr>
            <a:graphicFrameLocks noChangeAspect="1"/>
          </p:cNvGraphicFramePr>
          <p:nvPr/>
        </p:nvGraphicFramePr>
        <p:xfrm>
          <a:off x="452438" y="15700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5700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1380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2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2754" name="Object 2"/>
          <p:cNvGraphicFramePr>
            <a:graphicFrameLocks noChangeAspect="1"/>
          </p:cNvGraphicFramePr>
          <p:nvPr/>
        </p:nvGraphicFramePr>
        <p:xfrm>
          <a:off x="452438" y="1643063"/>
          <a:ext cx="8196262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88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643063"/>
                        <a:ext cx="8196262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93898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02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3778" name="Object 2"/>
          <p:cNvGraphicFramePr>
            <a:graphicFrameLocks noChangeAspect="1"/>
          </p:cNvGraphicFramePr>
          <p:nvPr/>
        </p:nvGraphicFramePr>
        <p:xfrm>
          <a:off x="452438" y="836613"/>
          <a:ext cx="8196262" cy="537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12" name="文档" r:id="rId3" imgW="8647436" imgH="5670709" progId="Word.Document.8">
                  <p:embed/>
                </p:oleObj>
              </mc:Choice>
              <mc:Fallback>
                <p:oleObj name="文档" r:id="rId3" imgW="8647436" imgH="567070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196262" cy="5378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09343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03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02" name="Object 2"/>
          <p:cNvGraphicFramePr>
            <a:graphicFrameLocks noChangeAspect="1"/>
          </p:cNvGraphicFramePr>
          <p:nvPr/>
        </p:nvGraphicFramePr>
        <p:xfrm>
          <a:off x="452438" y="19002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3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9002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50906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826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6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4340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6850" name="Object 2"/>
          <p:cNvGraphicFramePr>
            <a:graphicFrameLocks noChangeAspect="1"/>
          </p:cNvGraphicFramePr>
          <p:nvPr/>
        </p:nvGraphicFramePr>
        <p:xfrm>
          <a:off x="452438" y="18446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8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8446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6851" name="Object 3"/>
          <p:cNvGraphicFramePr>
            <a:graphicFrameLocks noChangeAspect="1"/>
          </p:cNvGraphicFramePr>
          <p:nvPr/>
        </p:nvGraphicFramePr>
        <p:xfrm>
          <a:off x="542925" y="3716338"/>
          <a:ext cx="8239125" cy="153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87" name="文档" r:id="rId5" imgW="8878266" imgH="1665043" progId="Word.Document.8">
                  <p:embed/>
                </p:oleObj>
              </mc:Choice>
              <mc:Fallback>
                <p:oleObj name="文档" r:id="rId5" imgW="8878266" imgH="166504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" y="3716338"/>
                        <a:ext cx="8239125" cy="1538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8775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6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6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6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787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08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88901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7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8898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43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32" name="文档" r:id="rId3" imgW="8504255" imgH="5737310" progId="Word.Document.8">
                  <p:embed/>
                </p:oleObj>
              </mc:Choice>
              <mc:Fallback>
                <p:oleObj name="文档" r:id="rId3" imgW="8504255" imgH="573731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43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97443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8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9922" name="Object 2"/>
          <p:cNvGraphicFramePr>
            <a:graphicFrameLocks noChangeAspect="1"/>
          </p:cNvGraphicFramePr>
          <p:nvPr/>
        </p:nvGraphicFramePr>
        <p:xfrm>
          <a:off x="452438" y="21161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5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1161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74162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09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0946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691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380" name="文档" r:id="rId3" imgW="8504255" imgH="6006685" progId="Word.Document.8">
                  <p:embed/>
                </p:oleObj>
              </mc:Choice>
              <mc:Fallback>
                <p:oleObj name="文档" r:id="rId3" imgW="8504255" imgH="6006685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691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3470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10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1970" name="Object 2"/>
          <p:cNvGraphicFramePr>
            <a:graphicFrameLocks noChangeAspect="1"/>
          </p:cNvGraphicFramePr>
          <p:nvPr/>
        </p:nvGraphicFramePr>
        <p:xfrm>
          <a:off x="452438" y="11382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0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382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78277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1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16</Words>
  <Application>Microsoft Office PowerPoint</Application>
  <PresentationFormat>全屏显示(4:3)</PresentationFormat>
  <Paragraphs>11</Paragraphs>
  <Slides>113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113</vt:i4>
      </vt:variant>
    </vt:vector>
  </HeadingPairs>
  <TitlesOfParts>
    <vt:vector size="115" baseType="lpstr">
      <vt:lpstr>Office 主题​​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李正敏</dc:creator>
  <cp:lastModifiedBy>李正敏</cp:lastModifiedBy>
  <cp:revision>3</cp:revision>
  <dcterms:created xsi:type="dcterms:W3CDTF">2018-07-30T07:42:27Z</dcterms:created>
  <dcterms:modified xsi:type="dcterms:W3CDTF">2018-07-30T08:27:28Z</dcterms:modified>
</cp:coreProperties>
</file>