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全屏显示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赵影</cp:lastModifiedBy>
  <cp:revision>1</cp:revision>
  <dcterms:created xsi:type="dcterms:W3CDTF">2018-09-19T06:36:34Z</dcterms:created>
  <dcterms:modified xsi:type="dcterms:W3CDTF">2018-09-19T06:36:34Z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