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5" r:id="rId4"/>
    <p:sldId id="259" r:id="rId5"/>
    <p:sldId id="272" r:id="rId6"/>
    <p:sldId id="262" r:id="rId7"/>
    <p:sldId id="260" r:id="rId8"/>
    <p:sldId id="273" r:id="rId9"/>
    <p:sldId id="265" r:id="rId10"/>
    <p:sldId id="274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7DF1B-FF5D-4BCB-9E6F-94164C8E7F7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0EF86-4039-4DC4-88B9-EA392C9F6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40" r:id="rId21"/>
    <p:sldLayoutId id="2147483841" r:id="rId22"/>
    <p:sldLayoutId id="2147483844" r:id="rId23"/>
    <p:sldLayoutId id="2147483847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3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4538085"/>
              </p:ext>
            </p:extLst>
          </p:nvPr>
        </p:nvGraphicFramePr>
        <p:xfrm>
          <a:off x="508000" y="3224623"/>
          <a:ext cx="8128000" cy="662754"/>
        </p:xfrm>
        <a:graphic>
          <a:graphicData uri="http://schemas.openxmlformats.org/presentationml/2006/ole">
            <p:oleObj spid="_x0000_s1034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草枯鹰眼疾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雪尽马蹄轻。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渭城在长安西北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渭水北岸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其时平原草枯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积雪已消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冬末的萧条中略带一丝春意。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草枯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雪尽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四字如素描一般简洁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想象颇具画意。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鹰眼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草枯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而特别锐利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马蹄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雪尽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而绝无滞碍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这一联描写极为精细。前句不言鹰眼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意味着猎物很快被发现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紧接以后句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马蹄轻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则见猎骑迅速追踪而至。两句初读似各表一意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细品则意脉相承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使人寻想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诗味隽永。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4061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0945522"/>
              </p:ext>
            </p:extLst>
          </p:nvPr>
        </p:nvGraphicFramePr>
        <p:xfrm>
          <a:off x="508000" y="2386926"/>
          <a:ext cx="8128000" cy="2338147"/>
        </p:xfrm>
        <a:graphic>
          <a:graphicData uri="http://schemas.openxmlformats.org/presentationml/2006/ole">
            <p:oleObj spid="_x0000_s2058" name="文档" r:id="rId3" imgW="3836183" imgH="1103599" progId="Word.Document.12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853758"/>
              </p:ext>
            </p:extLst>
          </p:nvPr>
        </p:nvGraphicFramePr>
        <p:xfrm>
          <a:off x="508000" y="3224623"/>
          <a:ext cx="8128000" cy="662754"/>
        </p:xfrm>
        <a:graphic>
          <a:graphicData uri="http://schemas.openxmlformats.org/presentationml/2006/ole">
            <p:oleObj spid="_x0000_s4104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145734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8433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(701—761),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字摩诘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唐代诗人、画家。太原祁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今山西祁县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曾任尚书右丞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王右丞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。王维是盛唐山水田园诗派的代表诗人之一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与孟浩然齐名。他继承和发展了谢灵运开创的写作山水诗的传统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对陶渊明田园诗的清新自然也有所吸取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使山水田园诗的创作达到了一个高峰。有《王右丞集》。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5466764"/>
              </p:ext>
            </p:extLst>
          </p:nvPr>
        </p:nvGraphicFramePr>
        <p:xfrm>
          <a:off x="508000" y="1340768"/>
          <a:ext cx="8128000" cy="3421429"/>
        </p:xfrm>
        <a:graphic>
          <a:graphicData uri="http://schemas.openxmlformats.org/presentationml/2006/ole">
            <p:oleObj spid="_x0000_s3082" name="文档" r:id="rId5" imgW="3836183" imgH="16145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084111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《积雨辋川庄作》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辋川庄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是王维的隐居之地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在今陕西蓝田终南山中。本诗是一首七律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作于辋川庄。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《辛夷坞》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这是王维田园组诗《辋川集》二十首中的第十八首。这一组诗全是五绝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如同一幅幅精美的画作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从多方面描绘了辋川一带的风物。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《送沈子福归江东》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沈子福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生平不详。江东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指长江下游芜湖以下南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岸地区。看诗题和头两句的意思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这首诗应是诗人在长江上游送沈子福顺流而下归江东时所作。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《观猎》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此诗写作年份不详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但从诗篇遒劲有力的风格看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当是王维前期作品。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81890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001621"/>
            <a:ext cx="8128000" cy="554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蒸藜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17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shǔ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jǐn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涧户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jiàn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饷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xiǎng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船坞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wù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罟师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gǔ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临圻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役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mò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蓦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鸣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zhuàn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婉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zhuǎn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漠漠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云烟密布的样子。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罟师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渔人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诗中指船夫。罟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网的通称。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角弓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用兽角为饰的弓。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17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疾</a:t>
            </a:r>
            <a:r>
              <a:rPr lang="en-US" altLang="zh-CN" sz="17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en-US" sz="17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文中是“敏锐”的意思。</a:t>
            </a:r>
            <a:endParaRPr lang="zh-CN" altLang="zh-CN" sz="17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78627" y="1484784"/>
            <a:ext cx="965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94044" y="1495670"/>
            <a:ext cx="3818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59815" y="1895060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60784" y="1877482"/>
            <a:ext cx="315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53406" y="2294450"/>
            <a:ext cx="5243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37588" y="2287012"/>
            <a:ext cx="315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72198" y="2697287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49898" y="2697287"/>
            <a:ext cx="171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2143" y="3442720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16056" y="3442720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25104" y="3867873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08514" y="3867873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32950" y="4238666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你认为《积雨辋川庄作》这首诗中哪些诗句具有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诗中有画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的特点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是怎样体现的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漠漠水田飞白鹭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阴阴夏木啭黄鹂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一联。白鹭雪白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黄鹂金黄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在视觉上有着色彩的差异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白鹭飞翔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黄鹂啼鸣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一取其动态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一取其声音。在背景上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漠漠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写出了水田一望无际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苍茫一片的特点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描绘出夏日林木茂盛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境界清幽的景象。这样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在广漠空蒙、布满积水的平畴上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白鹭翩翩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意态闲静潇洒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而在蔚然深秀的密林里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黄鹂互相唱和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歌喉甜美快活。水田与白鹭相托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绿树与黄鹂相衬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远近、高低和谐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极具层次感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把积雨天气的辋川山野写得画意盎然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诗中有画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这便是很好的例证。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557657"/>
            <a:ext cx="8280920" cy="2946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你是否认为《辛夷坞》只是表达了诗人的淡泊情怀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《辛夷坞》在表达诗人淡泊情怀的同时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也不免寄托了诗人内心寂寞之感。辛夷木每年迎着料峭的春寒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在那高高的枝条上绽葩吐芬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木末芙蓉花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山中发红萼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这个形象给人带来的正是迎春而发的一派生机。但这一树芳华却处于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涧户寂无人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的环境中。全诗由花开写到花落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而以一句环境描写插入其中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前后境况迥异。尽管画面上似乎不着痕迹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却能让人体会到一种因时代环境而生的寂寞感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虽没有直接说出来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但仍能于意象中得到暗示。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2557657"/>
            <a:ext cx="8280920" cy="2946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49830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0882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山中习静观朝槿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松下清斋折露葵。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诗人独处空山之中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幽栖松林之下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参木槿而悟人生短暂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采露葵以供清斋素食。这情调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在一般世人看来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未免过分孤寂寡淡了吧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然而早已厌倦尘世喧嚣的诗人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却从中领略到极大的兴味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比起那纷纷扰扰、尔虞我诈的名利场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这样的生活是诗人所向往的。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惟有相思似春色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江南江北送君归。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诗人送别友人时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大江南北两岸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春光明媚。这时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诗人感觉到心中的无限依恋惜别之情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就像眼前无边无际的春色。诗人突发奇想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让我心中的相思之情也像这无边的春色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由江南到江北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一路伴随着你归去吧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惟有相思似春色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江南江北送君归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将自然界的春色比作相思之情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即景寓情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情与景妙合无间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极其自然。写离情别绪哀而不伤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形象丰满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基调明快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这是盛唐诗歌的特色。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915</Words>
  <Application>Microsoft Office PowerPoint</Application>
  <PresentationFormat>全屏显示(4:3)</PresentationFormat>
  <Paragraphs>57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17</cp:revision>
  <dcterms:created xsi:type="dcterms:W3CDTF">2014-12-27T00:55:35Z</dcterms:created>
  <dcterms:modified xsi:type="dcterms:W3CDTF">2016-09-16T14:07:35Z</dcterms:modified>
</cp:coreProperties>
</file>