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ink/ink1.xml" ContentType="application/inkml+xml"/>
  <Override PartName="/ppt/ink/ink10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.xml" ContentType="application/inkml+xml"/>
  <Override PartName="/ppt/ink/ink110.xml" ContentType="application/inkml+xml"/>
  <Override PartName="/ppt/ink/ink1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 saveSubsetFonts="1">
  <p:sldMasterIdLst>
    <p:sldMasterId id="2147483675" r:id="rId1"/>
    <p:sldMasterId id="2147483975" r:id="rId2"/>
  </p:sldMasterIdLst>
  <p:notesMasterIdLst>
    <p:notesMasterId r:id="rId3"/>
  </p:notesMasterIdLst>
  <p:sldIdLst>
    <p:sldId id="2695" r:id="rId4"/>
    <p:sldId id="598" r:id="rId5"/>
    <p:sldId id="599" r:id="rId6"/>
    <p:sldId id="2700" r:id="rId7"/>
    <p:sldId id="601" r:id="rId8"/>
    <p:sldId id="2712" r:id="rId9"/>
    <p:sldId id="602" r:id="rId10"/>
    <p:sldId id="2713" r:id="rId11"/>
    <p:sldId id="2696" r:id="rId12"/>
    <p:sldId id="2697" r:id="rId13"/>
    <p:sldId id="2703" r:id="rId14"/>
    <p:sldId id="2698" r:id="rId15"/>
    <p:sldId id="2704" r:id="rId16"/>
    <p:sldId id="2706" r:id="rId17"/>
    <p:sldId id="2707" r:id="rId18"/>
    <p:sldId id="2714" r:id="rId19"/>
    <p:sldId id="2708" r:id="rId20"/>
    <p:sldId id="2715" r:id="rId21"/>
    <p:sldId id="2709" r:id="rId22"/>
    <p:sldId id="2702" r:id="rId23"/>
    <p:sldId id="381" r:id="rId24"/>
    <p:sldId id="2717" r:id="rId25"/>
    <p:sldId id="386" r:id="rId26"/>
    <p:sldId id="2710" r:id="rId27"/>
    <p:sldId id="352" r:id="rId28"/>
    <p:sldId id="353" r:id="rId29"/>
    <p:sldId id="2711" r:id="rId30"/>
    <p:sldId id="468" r:id="rId31"/>
    <p:sldId id="2718" r:id="rId32"/>
    <p:sldId id="2701" r:id="rId33"/>
    <p:sldId id="2684" r:id="rId34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4" autoAdjust="0"/>
    <p:restoredTop sz="92986" autoAdjust="0"/>
  </p:normalViewPr>
  <p:slideViewPr>
    <p:cSldViewPr>
      <p:cViewPr varScale="1">
        <p:scale>
          <a:sx n="64" d="100"/>
          <a:sy n="64" d="100"/>
        </p:scale>
        <p:origin x="640" y="36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848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tags" Target="tags/tag238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1:58.9350000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2439 2746 24575,'1'-3'0,"-1"-1"0,1 1 0,0-1 0,0 1 0,0-1 0,0 1 0,0 0 0,1-1 0,0 1 0,-1 0 0,5-6 0,31-33 0,-28 33 0,38-36 0,2 3 0,75-51 0,741-474-2119,-794 522 2122,649-387 43,-605 374 36,2 5 0,150-46 0,-245 90 268,-1-1 1,-1 0-1,1-2 0,18-14 0,9-4-315,114-81 13,34-18-58,-177 119 10,-5 2 0,0 0 0,21-16 0,-35 24 0,0 0 0,0 0 0,-1 0 0,1 0 0,0 0 0,0 0 0,0 0 0,-1 0 0,1 0 0,0 0 0,0 0 0,0-1 0,0 1 0,-1 0 0,1 0 0,0 0 0,0 0 0,0 0 0,0 0 0,0 0 0,-1-1 0,1 1 0,0 0 0,0 0 0,0 0 0,0 0 0,0-1 0,0 1 0,0 0 0,0 0 0,0 0 0,0 0 0,0-1 0,-1 1 0,1 0 0,0 0 0,0 0 0,0-1 0,0 1 0,0 0 0,0 0 0,1 0 0,-1 0 0,0-1 0,0 1 0,0 0 0,0 0 0,0 0 0,0-1 0,0 1 0,0 0 0,0 0 0,0 0 0,1 0 0,-1 0 0,0-1 0,0 1 0,-16 0 0,-1 1 0,1 1 0,-1 0 0,1 1 0,-18 6 0,-31 6 0,-138 24 0,-78 24-505,-64 27-1518,-52 23 971,-999 344-4314,56 116 4131,1041-414 286,95-34 975,178-108 327,2 1-1,-36 35 0,57-50-316,1-1 0,-1 1 0,1 0 0,0 0 0,0 0 0,0 0 0,-2 6-1,4-8-22,-1 0 0,1-1-1,0 1 1,0-1-1,0 1 1,0 0 0,0-1-1,0 1 1,0 0-1,0-1 1,0 1-1,0-1 1,0 1 0,0 0-1,1-1 1,-1 1-1,0-1 1,0 1 0,1 0-1,-1-1 1,0 1-1,1-1 1,-1 1-1,0-1 1,1 1 0,-1-1-1,1 0 1,-1 1-1,1-1 1,-1 1 0,1-1-1,-1 0 1,2 1-1,1 0 89,1 0-1,0 1 0,0-2 0,0 1 1,0 0-1,0-1 0,0 0 0,4 0 1,63-5 801,161-38-451,123-40-369,110-35 246,117-35-771,150-39-1658,123-33 1030,528-157-1717,-15-34 579,-627 160 1739,-165 28 174,-165 38 583,-152 45 1153,-229 127-1320,-2-2 0,46-40 0,-71 58-108,0-1 0,0 0-1,0 0 1,-1 0 0,0-1 0,1 1 0,-1 0 0,0-1-1,-1 1 1,2-5 0,-2 7 14,-1 0-1,0 0 1,0 0 0,0 0-1,0 0 1,0 1 0,0-1-1,0 0 1,0 0 0,0 0-1,-1 0 1,1 0 0,0 0-1,0 0 1,-1 1-1,1-1 1,-1 0 0,1 0-1,-1 0 1,1 1 0,-1-1-1,1 0 1,-1 0 0,0 1-1,1-1 1,-1 1 0,-1-2-1,-5-1 160,0 1-1,0-1 0,0 1 1,-1 1-1,1-1 1,0 1-1,-1 0 0,1 1 1,-14 0-1,-44 3 85,-84 15 1,-204 47 44,-175 55 941,-218 76-1059,-218 73-669,-179 68-191,-71 41-1577,68-10 1062,173-53-492,220-75 1474,246-85 1022,244-89-618,260-65-207,0 0 0,0-1 0,0 0 0,1 1 0,-1-1 0,0 0 0,0-1 0,0 1 0,0 0 0,0-1 0,0 0 0,0 1 0,-3-3 0,6 3 0,-1 0 0,1 0 0,0-1 0,0 1 0,0 0 0,-1 0 0,1-1 0,0 1 0,0 0 0,0-1 0,0 1 0,0 0 0,0-1 0,-1 1 0,1 0 0,0-1 0,0 1 0,0-1 0,0 1 0,0 0 0,0-1 0,0 1 0,1 0 0,-1-1 0,0 1 0,0 0 0,0-1 0,0 1 0,0-1 0,12-14 0,23-12 0,0 2 0,66-35 0,239-120 136,119-45 412,744-332-642,-93 44 3082,-912 419-2332,-151 76-564,-37 16 73,-8 7 151,-13 7 100,0-1 0,0 0 0,-2 0 0,1-2 0,-16 11 0,-201 126 1375,-123 39-2026,-646 260-4211,621-282 4530,-9 6 859,115-44-718,247-114-235,0 1-1,1 1 1,-31 25-1,48-29 5,10-3 3,0-5 3,0-1 0,0 1-1,0-1 1,0 0 0,1 0 0,-1 0 0,4-1 0,182-34 0,124-38-357,81-28-1071,42-18 1018,437-113 463,-527 145-53,-87 20 449,-76 18 1794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4:53.7200000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487 96 24575,'0'-1'0,"0"0"0,-1 0 0,1-1 0,0 1 0,-1 0 0,1 0 0,-1 0 0,0 0 0,1 0 0,-1 0 0,0 1 0,0-1 0,1 0 0,-1 0 0,0 0 0,0 1 0,0-1 0,0 0 0,0 1 0,0-1 0,0 1 0,0-1 0,0 1 0,0 0 0,-1-1 0,1 1 0,0 0 0,-1-1 0,-39-4 0,34 4 0,-234-2 0,68 3 0,562 2 0,-193-4 0,-119 2 0,330 12 0,-105 29 0,-160-14 0,2-6 0,1-7 0,173-5 0,-12-9 0,63-3 0,-352 2 0,0 0 0,0-1 0,-1-1 0,1-1 0,-1 0 0,24-10 0,-33 11 0,-1 0 0,1 0 0,-1-1 0,0 0 0,0 0 0,0 0 0,-1-1 0,0 0 0,0 0 0,0 0 0,0-1 0,-1 0 0,0 0 0,0 0 0,0 0 0,-1 0 0,4-12 0,-6 17 0,-1-1 0,0 1 0,1 0 0,-1-1 0,0 1 0,0 0 0,0 0 0,1-1 0,-2 1 0,1 0 0,0-1 0,0 1 0,0 0 0,-1-1 0,1 1 0,0 0 0,-1 0 0,1-1 0,-1 1 0,0 0 0,0-2 0,-1 1 0,0 1 0,1-1 0,-1 1 0,0-1 0,0 1 0,0-1 0,0 1 0,0 0 0,-1 0 0,1 0 0,-3-1 0,-7-1 0,-1 1 0,1 0 0,-22-1 0,27 3 0,-329 0 0,148 4 0,-313-4 0,2295 0-1365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9:12.75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  <inkml:trace contextRef="#ctx0" brushRef="#br0" timeOffset="1">0 1 24575,'0'0'-8191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1:20.869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1259 24575,'0'0'0,"0"1"0,0 0 0,1-1 0,-1 1 0,0-1 0,0 1 0,1 0 0,-1-1 0,0 1 0,1-1 0,-1 1 0,1-1 0,-1 1 0,1-1 0,-1 1 0,1-1 0,-1 1 0,1-1 0,-1 0 0,1 1 0,-1-1 0,1 0 0,0 1 0,1-1 0,18 6 0,-17-6 0,50 8 0,1-2 0,-1-3 0,71-5 0,-44 0 0,752 2 0,-798 0 0,41 6 0,-61-4 0,-1 1 0,1 0 0,0 1 0,-1 0 0,18 9 0,-28-11 0,0-1 0,-1 0 0,1 1 0,-1 0 0,1 0 0,-1 0 0,0 0 0,1 0 0,2 4 0,-5-5 0,1-1 0,-1 1 0,0 0 0,0-1 0,0 1 0,1 0 0,-1-1 0,0 1 0,0 0 0,0-1 0,0 1 0,0 0 0,0-1 0,0 1 0,0 0 0,-1-1 0,1 1 0,0 0 0,0-1 0,0 1 0,-1-1 0,1 1 0,0 0 0,-1-1 0,1 1 0,0-1 0,-1 1 0,1-1 0,-1 1 0,1-1 0,-1 1 0,1-1 0,-1 0 0,1 1 0,-1-1 0,0 0 0,1 1 0,-1-1 0,0 0 0,1 0 0,-1 1 0,1-1 0,-1 0 0,-1 0 0,-11 4 0,-1-1 0,0 0 0,1-1 0,-1-1 0,0 0 0,0 0 0,-18-3 0,19 1 0,1 0 0,-1 1 0,0 0 0,0 1 0,1 1 0,-1 0 0,1 1 0,-1 0 0,-14 6 0,25-8 0,-1 1 0,0-1 0,1 1 0,-1 0 0,1 0 0,0 0 0,-1 0 0,1 0 0,0 0 0,0 0 0,1 1 0,-1-1 0,0 1 0,1-1 0,-1 1 0,-1 4 0,3-5 0,0 0 0,-1-1 0,1 1 0,0-1 0,0 1 0,0 0 0,1-1 0,-1 1 0,0-1 0,1 1 0,-1-1 0,0 1 0,1-1 0,0 1 0,-1-1 0,1 1 0,0-1 0,0 0 0,0 1 0,0-1 0,0 0 0,0 0 0,0 1 0,0-1 0,1 0 0,-1 0 0,0-1 0,0 1 0,1 0 0,-1 0 0,1-1 0,2 2 0,14 5 0,0-1 0,1-1 0,0-1 0,32 4 0,-25-5 0,42 4 0,116-2 0,-18-3 0,-147 1 0,0 0 0,0 1 0,35 13 0,-30-9 0,38 8 0,63 9 0,-104-19 0,0 1 0,0 1 0,34 18 0,-53-26 0,28 18 0,1-1 0,1-2 0,0-1 0,57 16 0,57 6 0,76 17 0,-160-42 0,103 6 0,186-17 0,-143-2 0,-180 2 0,165-7 0,-173 5 0,1-1 0,-1-1 0,0-1 0,0-1 0,-1 0 0,0-2 0,21-11 0,-39 19 0,0 0 0,-1 0 0,1 0 0,-1-1 0,1 1 0,0 0 0,-1 0 0,1-1 0,-1 1 0,1-1 0,-1 1 0,1 0 0,-1-1 0,1 1 0,-1-1 0,0 1 0,1-1 0,-1 1 0,0-1 0,1 0 0,-1 1 0,0-1 0,0 1 0,1-1 0,-1 0 0,0 1 0,0-1 0,0 0 0,0 1 0,0-1 0,0 0 0,0 1 0,0-2 0,-1 0 0,-1 1 0,1-1 0,0 0 0,-1 1 0,1-1 0,-1 1 0,0 0 0,1-1 0,-1 1 0,-2-1 0,-28-15 0,0 1 0,-2 1 0,1 2 0,-44-10 0,45 13 0,-76-21 0,-2 4 0,0 5 0,-2 5 0,-191-5 0,243 19 0,-1-4 0,-84-19 0,7 1 0,-223-3 0,381 26 0,1-1 0,-1 0 0,31-11 0,-5 3 0,571-121 0,-542 112 0,-71 20 0,0-1 0,-1-1 0,1 1 0,-1 0 0,1-1 0,5-3 0,-9 5 0,0 0 0,0-1 0,0 1 0,0 0 0,0 0 0,0 0 0,0 0 0,0 0 0,0 0 0,0-1 0,0 1 0,0 0 0,0 0 0,0 0 0,1 0 0,-1 0 0,-1-1 0,1 1 0,0 0 0,0 0 0,0 0 0,0 0 0,0 0 0,0 0 0,0-1 0,0 1 0,0 0 0,0 0 0,0 0 0,0 0 0,0 0 0,0 0 0,0-1 0,0 1 0,-1 0 0,1 0 0,0 0 0,0 0 0,0 0 0,0 0 0,0 0 0,0 0 0,-1 0 0,1 0 0,0 0 0,0 0 0,0-1 0,0 1 0,-1 0 0,-18-4 0,-16 0 0,-1 2 0,1 2 0,-54 6 0,-112 25 0,-120 33 0,265-57 0,44-9 0,12 1 0,0 1 0,0 0 0,0 0 0,0-1 0,0 1 0,0 0 0,-1 0 0,1 0 0,0-1 0,0 1 0,0 0 0,0 0 0,0-1 0,0 1 0,0 0 0,0 0 0,0-1 0,0 1 0,0 0 0,0 0 0,0-1 0,0 1 0,0 0 0,0 0 0,1-1 0,-1 1 0,0 0 0,0 0 0,0 0 0,0-1 0,7-8 0,0 1 0,0 0 0,1 0 0,0 0 0,0 1 0,12-7 0,4-6 0,275-248 0,-184 162 0,-102 94 0,16-14 0,41-47 0,-68 70 0,0 0 0,0 0 0,0 0 0,0 0 0,0-1 0,-1 1 0,1 0 0,-1-1 0,0 1 0,0-1 0,1-6 0,-2 9 0,0 0 0,0 0 0,0 0 0,0 1 0,0-1 0,-1 0 0,1 0 0,0 0 0,0 1 0,-1-1 0,1 0 0,-1 0 0,1 1 0,0-1 0,-1 0 0,1 1 0,-1-1 0,1 0 0,-1 1 0,0-1 0,0 0 0,-1 0 0,0 1 0,1-1 0,-1 0 0,0 1 0,1-1 0,-1 1 0,0 0 0,0-1 0,0 1 0,1 0 0,-1 0 0,0 0 0,-3 1 0,-18 3 0,-1 1 0,-33 12 0,7-2 0,-793 267-837,665-218 760,55-18 77,111-41 0,0 0 0,1 1 0,-14 8 0,25-14 0,0 0 0,0 0 0,1 0 0,-1 0 0,0 0 0,0 0 0,1 0 0,-1 0 0,0 0 0,1 0 0,-1 1 0,0-1 0,0 0 0,0 0 0,1 0 0,-1 0 0,0 0 0,0 1 0,1-1 0,-1 0 0,0 0 0,0 0 0,0 1 0,0-1 0,1 0 0,-1 0 0,0 1 0,0-1 0,0 0 0,0 0 0,0 1 0,0-1 0,0 0 0,0 1 0,0-1 0,0 0 0,0 0 0,0 1 0,0-1 0,0 0 0,0 0 0,0 1 0,0-1 0,0 0 0,0 1 0,0-1 0,0 0 0,0 0 0,0 1 0,-1-1 0,1 0 0,0 0 0,0 0 0,0 1 0,0-1 0,-1 0 0,1 0 0,0 0 0,0 1 0,-1-1 0,20-1 0,0 0 0,-1-2 0,33-7 0,-4 0 0,50-7 0,287-61 0,-309 58 0,-2-3 0,-1-2 0,76-40 0,71-57 448,3-1 18,-221 123-466,0 0 0,0-1 0,0 1 0,0 0 0,0-1 0,0 1 0,0-1 0,0 1 0,0-1 0,0 0 0,0 0 0,0 1 0,0-1 0,0 0 0,-1 0 0,1 0 0,0 0 0,-1 0 0,1 0 0,0 0 0,0-1 0,-3 1 0,0 1 0,0-1 0,1 0 0,-1 1 0,0-1 0,0 1 0,1 0 0,-1 0 0,0-1 0,0 1 0,0 0 0,0 1 0,1-1 0,-4 1 0,-28 2 0,0 2 0,-33 10 0,38-9 0,-352 57-347,-8-26-189,196-21 434,-49 4 102,-112 11 0,289-22 0,63-9 0,0 0 0,0 0 0,0 0 0,-1 0 0,1 0 0,0 0 0,0 1 0,0-1 0,0 1 0,0-1 0,-1 1 0,1-1 0,0 1 0,0 0 0,0-1 0,-1 2 0,3-1 0,1-1 0,-1 1 0,0-1 0,1 1 0,-1-1 0,0 0 0,0 0 0,1 1 0,-1-1 0,1 0 0,-1 0 0,0 0 0,3-1 0,18-2 24,-1 0 0,0-1 0,0-2 0,39-14 0,-50 16 20,68-24 109,381-127 515,-445 151-668,67-20 0,153-68 0,-179 60 0,-53 31 0,-1 0 0,0 0 0,1 0 0,-1 0 0,0 0 0,0 0 0,1 0 0,-1 0 0,0-1 0,0 1 0,-1-1 0,1 1 0,0 0 0,0-1 0,-1 1 0,2-3 0,-3 3 0,1 0 0,0 0 0,-1 1 0,1-1 0,-1 0 0,1 0 0,-1 0 0,0 0 0,1 1 0,-1-1 0,0 0 0,1 1 0,-1-1 0,0 0 0,0 1 0,0-1 0,0 1 0,0-1 0,1 1 0,-1 0 0,0-1 0,0 1 0,0 0 0,0 0 0,0-1 0,0 1 0,-2 0 0,-30-6 0,-1 2 0,0 0 0,0 3 0,-44 3 0,13-1 0,29-1 0,-512 6 0,364 6 0,162-9 0,0 1 0,0 1 0,0 1 0,0 0 0,-39 20 0,50-20 0,1 1 0,0 0 0,1 0 0,-1 1 0,1 0 0,1 1 0,0 0 0,0 0 0,1 1 0,-11 18 0,-1 8 0,-27 69 0,28-58 0,-62 125 0,78-169 0,1 0 0,-1 0 0,1 0 0,0 0 0,0 0 0,0 0 0,1 0 0,-1 0 0,1 0 0,-1 0 0,1 0 0,0 1 0,1-1 0,-1 0 0,1 5 0,0-7 0,-1 0 0,1 0 0,-1 0 0,1 0 0,0 0 0,-1 0 0,1-1 0,0 1 0,0 0 0,0-1 0,-1 1 0,1 0 0,0-1 0,0 1 0,0-1 0,0 1 0,0-1 0,2 1 0,0 0 0,0-1 0,1 1 0,-1-1 0,0 0 0,1 0 0,-1 0 0,0 0 0,5-2 0,21-5 0,0-2 0,0-1 0,-1-2 0,47-26 0,155-100 0,-6-19 0,-83 56 0,-131 94 0,34-24 0,68-36 0,-99 60 0,1 1 0,0 0 0,0 1 0,1 0 0,-1 2 0,1-1 0,0 2 0,0 0 0,30 0 0,-27 4 0,-1 0 0,1 1 0,0 1 0,-1 1 0,31 13 0,80 48 0,-85-42 0,205 107-542,5-10-1,317 103 1,597 109 504,-1034-303-19,287 78-74,-165-32-200,482 78-1,24-99 265,6-55 236,-620-2 119,385-17 1817,-229 6-2084,-275 12-21,-55 1 0,-333 0-123,-209-1-297,-50-50-579,10-49-755,488 78 1449,-1042-205-1964,1099 213 2128,-292-54 676,337 66-182,0 0 1,-1 1-1,1 1 1,-35 4-1,46-3-157,1 1-1,-1-1 0,0 1 0,1 1 0,0 0 1,-1 0-1,1 0 0,0 1 0,1 0 1,-1 0-1,1 1 0,-1 0 0,-9 10 1,15-14-174,0-1 0,0 1 0,0 0 0,0 0 1,0 0-1,1 0 0,-1 0 0,0 0 0,0 0 1,1 0-1,-1 0 0,1 0 0,-1 0 0,1 1 1,0-1-1,-1 0 0,1 0 0,0 0 0,0 1 0,0-1 1,-1 0-1,1 0 0,1 1 0,-1-1 0,0 0 1,0 0-1,0 1 0,1-1 0,-1 0 0,0 0 1,1 0-1,1 2 0,0 0-5,1-1 1,-1-1-1,1 1 1,0 0-1,0 0 0,0-1 1,0 0-1,0 0 0,0 1 1,0-2-1,0 1 1,0 0-1,4 0 0,50 6-17,90-1 0,-110-6 0,838-1-1218,-780-5 1177,1-3-1,-1-5 1,155-43-1,-240 54 52,13-3-23,31-13 1,-48 16 30,0 0 0,0 0 0,0-1 0,-1 1 0,1-1 0,-1-1-1,0 1 1,0-1 0,6-7 0,-11 12 12,1-1 0,0 0 0,-1 0 0,1 0 0,0 1 0,-1-1 0,1 0 0,-1 0 0,1 0 0,-1 0 0,0 0 0,1 0 0,-1 0 0,0 0 0,0 0 0,0 0 0,0 0 0,0 0 0,0 0 0,0 0 0,0 0 0,0 0 0,-1-2 0,0 2-10,0 0 1,0 0-1,0-1 1,0 1 0,-1 0-1,1 0 1,0 0-1,-1 0 1,1 0-1,-1 0 1,1 1 0,-1-1-1,1 1 1,-1-1-1,0 1 1,-2-1-1,-26-5 17,1 1 0,-1 2 0,-60 0 0,38 3-34,-163-3-167,-1157 6-1764,971-1 1498,385-2 430,14 0 0,4 0 0,25 0 0,-25 0 0,816 1-20,925-3-40,-1724 2 60,245-7 28,-11-21-3,-235 25-25,-1-1 0,21-7 0,-25 3 0,-13 8 0,0 0 0,0-1 0,0 1 0,0 0 0,0 0 0,0 0 0,0-1 0,0 1 0,0 0 0,0 0 0,0-1 0,0 1 0,0 0 0,0 0 0,0 0 0,0-1 0,0 1 0,0 0 0,0 0 0,0-1 0,0 1 0,-1 0 0,1 0 0,0 0 0,0 0 0,0-1 0,0 1 0,0 0 0,0 0 0,-1 0 0,1 0 0,0-1 0,0 1 0,0 0 0,-1 0 0,1 0 0,0 0 0,-1 0 0,-7-4 0,-1 2 0,0-1 0,0 1 0,-10-1 0,-1711-362-1633,832 173 960,-2 42 0,832 139 673,177 15 1210,209 37 0,113 53 454,-289-61-1537,713 153-71,-852-185-56,39 8 0,-1 1 0,-1 3 0,53 22 0,-85-31 0,-1 1 0,1-1 0,-1 1 0,0 0 0,0 1 0,7 6 0,-13-11 0,0 0 0,0 0 0,0 0 0,0 0 0,0 0 0,-1 0 0,1 1 0,0-1 0,0 0 0,-1 1 0,1-1 0,-1 0 0,1 1 0,-1-1 0,0 0 0,1 1 0,-1-1 0,0 1 0,0-1 0,0 1 0,0-1 0,0 1 0,0-1 0,-1 0 0,1 1 0,0-1 0,-1 1 0,1-1 0,-1 0 0,1 1 0,-1-1 0,0 0 0,0 0 0,0 1 0,1-1 0,-1 0 0,0 0 0,0 0 0,0 0 0,-1 0 0,1 0 0,0 0 0,-2 0 0,-8 6 87,-1 0-1,0-2 1,-1 1 0,-22 6 0,-14 5 344,4 5-228,-58 36 0,58-30-208,-57 25 0,41-29 5,-105 27 0,-69 0 0,106-25 0,108-20 0,22-6 0,-1 0 0,0 0 0,0 0 0,0 0 0,0 0 0,0 0 0,0 0 0,0 0 0,0 0 0,0 0 0,0 0 0,0 0 0,1 0 0,-1 0 0,0 0 0,0 0 0,0 0 0,0 1 0,0-1 0,0 0 0,0 0 0,0 0 0,0 0 0,0 0 0,0 0 0,0 0 0,0 0 0,0 0 0,0 0 0,0 0 0,0 0 0,0 0 0,1 0 0,-1 0 0,0 1 0,0-1 0,0 0 0,0 0 0,0 0 0,0 0 0,0 0 0,0 0 0,0 0 0,0 0 0,0 0 0,0 0 0,0 0 0,-1 1 0,1-1 0,0 0 0,0 0 0,0 0 0,0 0 0,0 0 0,0 0 0,34 1 0,38-3 0,0-4 0,-1-2 0,0-4 0,93-28 0,-144 34 0,0-1 0,-1-2 0,34-19 0,-43 22 0,-1-1 0,1 0 0,-1-1 0,0 0 0,-1 0 0,0-1 0,12-17 0,-37 97 0,-16 63 0,-25 218 0,55-325-2,-34 383-329,31-298 180,16 184 0,-9-274 151,2 0 0,1 1 0,0-1 0,2-1 0,0 1 0,10 20 0,-15-39 0,0-1 0,0 1 0,1-1 0,-1 1 0,1-1 0,0 0 0,0 0 0,0 0 0,0 0 0,0 0 0,4 3 0,-5-4 0,0-1 0,0 0 0,0 1 0,0-1 0,0 0 0,0 0 0,0 1 0,-1-1 0,1 0 0,0 0 0,0 0 0,0 0 0,0 0 0,0 0 0,0-1 0,0 1 0,0 0 0,0 0 0,0-1 0,0 1 0,0-1 0,-1 1 0,3-1 0,0-3 0,1 0 0,0 0 0,-1 0 0,0 0 0,0 0 0,0-1 0,-1 1 0,1-1 0,-1 1 0,0-1 0,2-9 0,11-36 0,-3-2 0,12-97 0,-7-112 0,-17 254 0,6-400 318,-10 328-239,-4 0 0,-3 0 1,-22-81-1,27 135-79,-2 1 0,0-1 0,-2 2 0,0 0 0,-1 0 0,-2 1 0,0 0 0,-2 1 0,0 1 0,-1 0 0,-22-20 0,34 35 0,-1 1 0,0 0 0,-1 0 0,1 1 0,-1-1 0,0 1 0,1 0 0,-9-2 0,11 4 0,1 1 0,-1-1 0,0 1 0,0-1 0,0 1 0,1 0 0,-1 0 0,0 1 0,0-1 0,0 1 0,1-1 0,-1 1 0,0 0 0,1 0 0,-1 0 0,0 0 0,1 0 0,0 1 0,-1-1 0,1 1 0,-4 3 0,-2 2 0,0 1 0,1 0 0,0 0 0,0 0 0,1 1 0,-5 10 0,-29 63 0,19-37 0,-25 43 0,-58 83 0,-70 77 0,158-227 0,1 1 0,0 1 0,2 0 0,-19 47 0,25-38 0,6-32 0,1 0 0,0 0 0,0 1 0,0-1 0,0 0 0,0 0 0,0 1 0,0-1 0,0 0 0,0 0 0,-1 0 0,1 1 0,0-1 0,0 0 0,0 1 0,0-1 0,1 0 0,-1 0 0,0 1 0,0-1 0,0 0 0,0 0 0,0 0 0,0 1 0,0-1 0,0 0 0,0 0 0,1 1 0,-1-1 0,0 0 0,0 0 0,0 0 0,0 0 0,1 1 0,-1-1 0,0 0 0,0 0 0,0 0 0,1 0 0,-1 0 0,0 1 0,0-1 0,1 0 0,-1 0 0,0 0 0,0 0 0,1 0 0,-1 0 0,0 0 0,0 0 0,1 0 0,-1 0 0,0 0 0,0 0 0,1 0 0,-1 0 0,0 0 0,0 0 0,1-1 0,-1 1 0,0 0 0,0 0 0,1 0 0,-1 0 0,14-14 0,4-11 0,0-1 0,-2-1 0,0 0 0,-2-1 0,-2-1 0,0 0 0,14-57 0,-23 70 0,0 1 0,0-1 0,-1 0 0,-1 1 0,-1-1 0,-2-17 0,2 28 0,-1 0 0,0 0 0,0 1 0,-1-1 0,1 0 0,-1 1 0,0 0 0,0-1 0,-1 1 0,-4-7 0,5 9 0,-1-1 0,1 1 0,-1 0 0,1 0 0,-1 0 0,0 0 0,0 1 0,1-1 0,-1 1 0,-1-1 0,1 1 0,0 0 0,0 0 0,0 0 0,-1 1 0,1-1 0,-4 1 0,3-1 0,-1 1 0,1 0 0,0 0 0,0 1 0,0-1 0,0 1 0,0 0 0,0 0 0,0 0 0,0 0 0,0 1 0,0 0 0,0 0 0,1 0 0,-1 0 0,1 0 0,-1 1 0,1 0 0,0-1 0,0 1 0,0 0 0,1 0 0,-1 1 0,1-1 0,-1 1 0,1-1 0,0 1 0,-2 5 0,-2 9 0,0 0 0,1 1 0,1 0 0,-4 37 0,2-8 0,4-41 0,1 0 0,-1 0 0,-1 0 0,1 0 0,-1 0 0,0-1 0,-1 1 0,1-1 0,-1 0 0,-1 0 0,1 0 0,-11 10 0,7-9 0,0-1 0,-1 0 0,0 0 0,0 0 0,-1-1 0,1-1 0,-1 0 0,-11 4 0,-7 0 0,30-5 0,11 1 0,27 6 0,-23-6 0,129 31 0,242 70 0,-274-62 0,62 19 0,-139-51 0,0-2 0,73 7 0,217-14 0,-170-6 0,850 4 0,-946 2 0,1 2 0,-1 4 0,82 20 0,-72-12 0,1-2 0,0-4 0,137 1 0,202-14 0,-708-2 41,-5-27-246,-152-59-668,95 16 882,314 67-9,-101-23 0,127 26 0,0-2 0,1 0 0,0-1 0,1 0 0,-24-16 0,38 22 0,1 1 0,0-1 0,0 0 0,0 0 0,0 0 0,0 0 0,0 0 0,0 0 0,1-1 0,-3-3 0,3 4 0,1 1 0,-1-1 0,1 1 0,-1-1 0,1 1 0,0-1 0,0 1 0,0-1 0,0 1 0,0-1 0,0 1 0,0-1 0,0 1 0,1-1 0,0-1 0,1-2 0,1 0 0,0 0 0,0 0 0,1 1 0,-1-1 0,1 1 0,0 0 0,9-7 0,9-8 147,1 1 0,1 2 0,29-16 0,82-35 286,-89 47-431,1 3 1,93-22 0,98-1-4,-204 36 1,-1-2 0,-1-1 0,37-14 0,-56 16 0,0 0 0,0-1 0,-1-1 0,0 0 0,0-1 0,-1 0 0,1-1 0,-2 0 0,0 0 0,11-13 0,-18 18 0,1 0 0,-1-1 0,0 1 0,0-1 0,-1 1 0,0-1 0,4-8 0,-6 11 0,0 1 0,1-1 0,-1 1 0,0-1 0,0 1 0,0 0 0,0-1 0,0 1 0,-1-1 0,1 1 0,0-1 0,-1 1 0,1 0 0,-1-1 0,1 1 0,-1 0 0,1-1 0,-1 1 0,0 0 0,0 0 0,0 0 0,0 0 0,0 0 0,0 0 0,0 0 0,0 0 0,0 0 0,0 0 0,0 0 0,-1 0 0,1 1 0,0-1 0,-1 1 0,0-1 0,-15-4 0,0 0 0,0 1 0,0 1 0,0 1 0,-29-1 0,38 3 0,-47-1 0,1 2 0,-1 3 0,-76 14 0,-157 49 0,91-9 0,183-54 0,-1 2 0,1 0 0,1 0 0,-25 16 0,34-19 0,1-1 0,-1 1 0,1 0 0,0 1 0,0-1 0,0 0 0,0 1 0,-4 7 0,6-8 0,0-1 0,0 1 0,0-1 0,1 1 0,-1-1 0,1 1 0,-1-1 0,1 1 0,0-1 0,0 1 0,0 0 0,0-1 0,1 1 0,-1-1 0,1 1 0,1 3 0,0-1 0,1 0 0,0 0 0,0 0 0,0-1 0,1 1 0,-1-1 0,1 0 0,0 0 0,0-1 0,1 1 0,-1-1 0,1 0 0,0 0 0,0 0 0,6 2 0,24 11 0,-1-1 0,2-2 0,0-2 0,60 12 0,111 16-164,74 8-655,64-1-164,48-7 0,1425 19-2949,-1237-73 2536,-17-49-77,-283 7 971,-84 4 581,-167 44 331,50-24 0,-77 32-345,-1 0 1,1 0-1,-1-1 1,0 1 0,0-1-1,0 0 1,1 0 0,-1 0-1,3-4 1,-5 6-52,0 0-1,0-1 1,1 1 0,-1-1-1,0 1 1,0 0 0,0-1-1,0 1 1,0-1 0,0 1-1,0 0 1,0-1 0,0 1-1,0-1 1,0 1 0,0 0-1,0-1 1,0 1 0,0-1 0,-1 1-1,1 0 1,0-1 0,0 1-1,0-1 1,-1 1 0,1 0-1,0-1 1,0 1 0,-1 0-1,1 0 1,0-1 0,-1 1-1,1 0 1,0 0 0,-1-1-1,1 1 1,-7-3 120,1 0 0,-1 1 0,0 0 0,0 0 0,-13-1 0,-102-12 957,-190 1 1,226 13-903,-1031-1 1161,436 70-174,268 26-877,119-21 301,289-72-537,-17 4 452,-32 10 1,46-12-454,-1 1 0,1 0 1,1 0-1,-1 1 0,0 0 1,-12 11-1,-69 69-29,-37 33-6,87-86-27,19-18 0,1 2 0,1 0 0,-29 35 0,35-30 0,12-21 0,0 1 0,0-1 0,0 1 0,0-1 0,0 1 0,0-1 0,0 1 0,0-1 0,1 1 0,-1-1 0,0 1 0,0-1 0,0 1 0,1-1 0,-1 1 0,0-1 0,0 1 0,1-1 0,-1 1 0,0-1 0,1 0 0,-1 1 0,1-1 0,-1 0 0,1 1 0,-1-1 0,0 0 0,1 0 0,-1 1 0,1-1 0,-1 0 0,1 0 0,-1 0 0,1 1 0,-1-1 0,1 0 0,0 0 0,-1 0 0,1 0 0,-1 0 0,1 0 0,-1 0 0,1 0 0,0-1 0,13 1 0,1-2 0,19-4 0,649-161-1012,-89 16 192,-432 120 723,97-20-262,-189 33 249,102-37 1,-164 51 109,0 1 0,0-1 0,0 0 0,11-8 0,-18 11 0,-1 1 0,1 0 0,-1 0 0,1 0 0,-1-1 0,0 1 0,1 0 0,-1-1 0,0 1 0,1 0 0,-1 0 0,0-1 0,1 1 0,-1-1 0,0 1 0,0 0 0,0-1 0,1 1 0,-1-1 0,0 1 0,0 0 0,0-1 0,0 1 0,0-1 0,1 1 0,-1-1 0,0 1 0,0-1 0,0 1 0,0 0 0,-1-1 0,1 1 0,0-1 0,0 1 0,0-1 0,0 1 0,0-1 0,0 1 0,-1 0 0,1-1 0,0 1 0,0-1 0,-1 1 0,1 0 0,0-1 0,-1 1 0,1 0 0,0 0 0,-1-1 0,1 1 0,-1-1 0,-4-1 27,0 0 0,0 0 0,0 0 0,0 1 0,0-1 0,0 1 0,0 0-1,-1 1 1,-9-1 0,-61 5 585,68-4-544,-513 87 391,233-30-617,-258 18 158,-2-46 0,533-30 0,-5 2 0,21 0 0,0 0 0,1 0 0,-1 0 0,0 0 0,1 0 0,-1 0 0,1-1 0,-1 1 0,1-1 0,0 1 0,-1-1 0,1 1 0,2-1 0,448 125 25,16-19 85,30 7-1112,-227-43 215,88 21 265,-344-88 493,85 18-38,-87-19 70,1-1 1,-1 0 0,0-1 0,27-3 0,-36 2 47,1 0 1,-1 0 0,1-1 0,-1 1 0,0-1-1,0 0 1,0 0 0,0-1 0,0 1 0,0-1 0,0 1-1,-1-1 1,0 0 0,1-1 0,-1 1 0,0-1-1,-1 1 1,1-1 0,-1 0 0,1 0 0,2-8-1,1-4 278,-1 0 0,0-1 0,-2 1 0,3-25 0,-4 28-217,6-39 41,-2 0 1,-3-1 0,-4-58-1,1 108-153,0-1 0,-1 0 0,1 1 0,-1-1 0,0 1 0,-1-1 0,1 1 0,0 0 0,-1 0 0,0-1 0,0 1 0,0 0 0,-3-3 0,0 1 0,0 0 0,-1 1 0,0 0 0,1 0 0,-2 0 0,-11-5 0,-12-4 0,-1 1 0,-44-11 0,-82-11 0,-102-11-164,-874-64-2085,-8 83 1588,902 29 571,211-1 90,44 0 0,501 1 231,-299-4 382,1121-29-321,-912-15-4,-356 32-217,-1-3 1,0-3 0,129-54 0,-182 65-57,1-1 0,-1-1 0,-1-1 0,0 0 0,0-1 0,-1 0-1,-1-1 1,0-1 0,-1-1 0,21-28 0,12-15 1196,-46 57-1207,1 0 1,0 0-1,0 1 0,-1-1 0,1 0 1,0 0-1,-1 0 0,1 0 1,-1 0-1,0-1 0,1 1 1,-1 0-1,0 0 0,1 0 1,-1 0-1,0-2 0,0 2-3,0 1-1,-1-1 1,1 1-1,0-1 1,-1 1-1,1-1 1,0 1-1,-1-1 1,1 1-1,0-1 1,-1 1-1,1 0 1,-1-1-1,1 1 1,0 0-1,-1-1 1,1 1-1,-1 0 1,1 0-1,-1-1 1,0 1-1,1 0 1,-2 0-1,-4-1-1,-1 0-1,0 0 1,0 1-1,-11 1 1,18-1 1,-157 16 0,-232 54 0,-147 58-1051,49-10 205,0-30 777,174-56-481,265-29 550,47-3 0,3 0 0,11 0 0,56-3 0,98-1 0,480-21-1349,-92 1-88,-405 20 1077,427-21-76,-7-40 455,-554 63-19,25-6 0,45-13 0,-74 17 0,0 0 0,-1-1 0,0 0 0,0-1 0,0 0 0,-1 0 0,0-2 0,11-8 0,-17 12 99,-1 1-1,1-1 0,-1 0 1,0 1-1,0-1 0,0-1 1,-1 1-1,1 0 0,-1-1 1,0 1-1,0-1 0,-1 1 0,0-1 1,1 0-1,-1 0 0,-1 0 1,1 0-1,-1 0 0,0 0 1,0 0-1,0 1 0,-1-1 0,0 0 1,0 0-1,0 0 0,0 0 1,-1 1-1,0-1 0,0 1 1,0-1-1,0 1 0,-1 0 0,0 0 1,0 0-1,0 0 0,0 0 1,-1 0-1,1 1 0,-8-6 1,-5-1 182,-1 1 0,1 1 1,-1 0-1,0 1 0,-34-8 1,-97-11 146,-222-1-712,-6 25-280,-137 23 564,347-5 0,-173 40 0,312-51 0,3-1 0,0 2 0,1 0 0,0 1 0,0 1 0,-25 13 0,38-11 0,10-10 0,0 0 0,1 1 0,-1-1 0,0 0 0,0 0 0,0 1 0,0-1 0,0 0 0,0 0 0,1 1 0,-1-1 0,0 0 0,0 0 0,0 0 0,1 1 0,-1-1 0,0 0 0,0 0 0,0 0 0,1 0 0,-1 1 0,0-1 0,0 0 0,1 0 0,-1 0 0,0 0 0,1 0 0,-1 0 0,0 0 0,0 0 0,1 0 0,-1 0 0,0 0 0,0 0 0,1 0 0,0 0 0,13-1 0,1-1 0,-1 0 0,20-6 0,125-32 0,-87 22 25,626-146-1678,-391 104 1215,364-77-643,-6-40-164,-544 135 1230,-109 38 56,-1-1 0,1 0 0,17-12 0,-28 17-26,-1 0-1,1-1 1,0 1 0,-1 0 0,1-1 0,-1 1-1,1 0 1,-1-1 0,1 1 0,-1-1 0,0 1 0,1-1-1,-1 1 1,1-1 0,-1 1 0,0-1 0,1 0-1,-1 1 1,0-1 0,0 1 0,0-1 0,0 0 0,1 1-1,-1-1 1,0 0 0,0 1 0,0-1 0,0 0-1,0 1 1,0-1 0,0 1 0,-1-1 0,1 0-1,0 1 1,0-1 0,0 0 0,-1 1 0,1-1 0,0 1-1,-1-1 1,1 1 0,0-1 0,-1 1 0,1-1-1,-1 1 1,1-1 0,-1 1 0,1-1 0,-2 0 0,-8-5 86,0-1 0,0 2 0,0-1 0,-21-6 0,-110-34-15,-71 2 46,-572-31 400,-10 61-1758,763 14 1185,-1256-6-956,934 8 351,279 1 810,53 0 536,40 0-101,359 2 3019,47 3-2828,198 58-2269,-398-38 1295,807 75-1808,-908-90 1992,-76-5 0,-47-6 0,-6 1 0,-25 3 0,-379 63-29,-38 5-407,-839 50-416,1070-112 298,150-8 485,-106 21-1,143-16 321,25-3 51,16-1 109,12-1 112,1-1 0,42-1 1,-37-2-226,967 1 1767,-506-3-2027,-457 1-38,-12 1 0,0 0 0,-1 1 0,34 6 0,-52-7 2,-1 1 0,1 0 0,0-1 0,-1 1 0,1 0 0,-1 0 0,0 1 0,1-1 0,-1 0 0,0 1 0,1-1 0,-1 1 0,0 0 0,0 0 0,-1 0 0,1 0 0,0 0 0,-1 0 0,1 0 0,-1 1 0,0-1 0,1 1 0,-1-1 0,0 1 0,0-1 0,-1 1 0,1-1 0,-1 1 0,1 0 1,-1-1-1,0 1 0,0 0 0,0-1 0,0 1 0,0 0 0,-1-1 0,0 5 0,-2 5 81,-1 0 1,0-1-1,0 0 1,-1 1 0,-1-2-1,0 1 1,-10 14-1,-13 12-53,-3-2 0,0-1 0,-2-1-1,-46 33 1,-413 291-564,60-48 96,418-297 438,-2 0 0,2 1 0,-1 0 0,2 0 0,-22 27 0,36-40 0,-1 1 0,1-1 0,-1 1 0,1-1 0,-1 1 0,1-1 0,-1 1 0,1 0 0,-1 0 0,1-1 0,0 1 0,-1 0 0,1-1 0,0 1 0,0 0 0,-1 0 0,1 0 0,0-1 0,0 1 0,0 0 0,0 0 0,0 0 0,0-1 0,0 1 0,1 0 0,-1 0 0,0-1 0,0 1 0,0 0 0,1 0 0,-1-1 0,1 2 0,1-1 0,0 1 0,0-1 0,0 0 0,1-1 0,-1 1 0,0 0 0,0-1 0,1 1 0,-1-1 0,5 1 0,31 0 0,0 0 0,70-10 0,-100 8 0,308-51 0,5-24 0,-4 1 0,-216 54 75,387-100 822,-449 107-897,-29 8 0,-10 2 0,-20-1 0,-5 4 0,1 0 0,0 2 0,0 1 0,0 1 0,-40 11 0,-122 45 0,122-36 0,-39 11 0,-1-5 0,-2-4 0,-196 20 0,221-42 0,79-3 0,0 0 0,1 0 0,-1 0 0,0 0 0,1 0 0,-1 0 0,0 0 0,1-1 0,-1 1 0,1 0 0,-1-1 0,1 0 0,-1 1 0,1-1 0,-1 0 0,1 0 0,-3-1 0,11-5 0,16-3 0,36-4 0,0 2 0,96-7 0,90 0-164,775-7-2568,-389 16 1217,-5-23 28,18-41-284,-16-58 361,-529 102 1556,-1-5 0,140-71 0,158-125 901,-325 184-451,-4 2 516,2 2 0,105-47 0,-142 79-314,0 1 0,57-9-1,-61 14-543,0-1 0,-1-1 0,0-1-1,38-17 1,45-40-254,-67 38 0,-37 24 0,-1 0 0,1-1 0,-1 0 0,9-8 0,-14 12 0,0 0 0,0-1 0,1 1 0,-1 0 0,0-1 0,0 1 0,1-1 0,-1 1 0,0 0 0,0-1 0,0 1 0,0-1 0,0 1 0,0-1 0,0 1 0,0 0 0,0-1 0,0 1 0,0-1 0,0 1 0,0-1 0,0 1 0,0 0 0,0-1 0,0 1 0,-1-1 0,1 1 0,0-1 0,0 1 0,0 0 0,-1-1 0,1 1 0,0 0 0,-1-1 0,1 1 0,0 0 0,-1-1 0,1 1 0,0 0 0,-1 0 0,1 0 0,0-1 0,-1 1 0,1 0 0,-1 0 0,1 0 0,0 0 0,-1 0 0,1-1 0,-1 1 0,1 0 0,-1 0 0,0 0 0,-7-1 0,-1-1 0,0 1 0,0 0 0,1 1 0,-1 0 0,-9 1 0,-63 11 0,56-8 0,-140 29 0,-62 20-164,-71 15-655,-516 94-696,-13-27-511,117-19 1191,392-62 835,63-14 0,-46 1 0,261-38 62,40-3-59,0 0 0,0 0 0,1 0 0,-1 0 0,0 0 0,0-1 0,0 1 0,0 0 0,0 0 1,0 0-1,0 0 0,0 0 0,0 0 0,1 0 0,-1-1 0,0 1 0,0 0 0,0 0 0,0 0 0,0 0 0,0 0 0,0-1 0,0 1 1,0 0-1,0 0 0,0 0 0,0 0 0,0 0 0,0-1 0,0 1 0,0 0 0,0 0 0,0 0 0,0 0 0,-1 0 0,1-1 0,0 1 1,0 0-1,0 0 0,0 0 0,0 0 0,0 0 0,0 0 0,0 0 0,0 0 0,-1-1 0,1 1 0,0 0 0,0 0 0,0 0 0,0 0 1,0 0-1,-1 0 0,1 0 0,0 0 0,0 0 0,0 0 0,0 0 0,-1 0 0,14-6 243,-1 0 0,23-7-1,511-127 927,-248 84-458,737-71-1952,-905 114 964,1940-117-4641,-1794 122 4202,49-3 1248,-283 7 638,-50 3-690,-71 0 647,-70 1-147,-76 0 0,-701 1 138,-1244 0-4041,2111-1 2789,27 2 111,1-2 0,-1-2-1,1 0 1,-33-8-1,62 10 26,1-1 0,-1 1 0,1-1-1,-1 1 1,1-1 0,-1 0 0,1 1 0,-1-1-1,1 0 1,-1 0 0,1 0 0,-2-2-1,2 3 3,1-1 0,0 1 0,0 0 0,0-1 0,0 1 0,0-1 0,0 1 0,-1 0-1,1-1 1,0 1 0,0-1 0,0 1 0,0 0 0,1-1 0,-1 1 0,0 0-1,0-1 1,0 1 0,0-1 0,0 1 0,0 0 0,1-1 0,-1 1 0,0 0 0,0-1-1,0 1 1,1 0 0,-1 0 0,0-1 0,0 1 0,1 0 0,0-1 0,4-2 100,0-1 0,0 1 1,0 0-1,1 0 0,9-2 1,41-13 136,0 2 1,114-15 0,59 4-81,237-12 932,348-41-1752,-195-28 629,-12-48 32,-538 135-5,-1-4 0,98-51 0,-158 73 0,-1-2 0,0 1 0,0-1 0,0 0 0,-1-1 0,7-6 0,-12 12 0,-1-1 0,1 1 0,-1-1 0,1 1 0,-1-1 0,0 1 0,1-1 0,-1 1 0,0-1 0,1 1 0,-1-1 0,0 1 0,0-1 0,0 0 0,1 1 0,-1-1 0,0 0 0,0 1 0,0-1 0,0 1 0,0-1 0,0 0 0,0 1 0,0-1 0,0 0 0,-1 1 0,1-1 0,0 1 0,0-1 0,0 1 0,-1-1 0,1 0 0,0 1 0,-1-1 0,1 1 0,-1-1 0,1 1 0,0-1 0,-1 1 0,1 0 0,-1-1 0,1 1 0,-1 0 0,1-1 0,-1 1 0,0 0 0,1-1 0,-1 1 0,-7-2 24,0-1-1,1 2 1,-1-1-1,0 1 0,0 1 1,-9-1-1,-80 2 641,-191 26 0,176-13-517,-565 48 1005,427-42-1163,235-18 11,-86 5 0,-195 41 0,253-33 0,43-15 0,0 0 0,0 0 0,1 0 0,-1 0 0,0 0 0,0 0 0,0 0 0,1 0 0,-1 0 0,0 1 0,0-1 0,1 0 0,-1 0 0,0 0 0,0 0 0,0 0 0,1 0 0,-1 0 0,0 1 0,0-1 0,0 0 0,0 0 0,0 0 0,1 1 0,-1-1 0,0 0 0,0 0 0,0 0 0,0 1 0,0-1 0,0 0 0,0 0 0,0 0 0,0 1 0,0-1 0,1 0 0,-1 0 0,0 1 0,0-1 0,-1 0 0,1 0 0,0 0 0,0 1 0,0-1 0,0 0 0,0 0 0,0 1 0,0-1 0,0 0 0,0 0 0,0 0 0,0 1 0,-1-1 0,1 0 0,0 0 0,0 0 0,0 0 0,0 1 0,-1-1 0,1 0 0,0 0 0,0 0 0,0 0 0,-1 0 0,1 0 0,0 0 0,0 1 0,13 2 0,1-1 0,0 0 0,0 0 0,0-2 0,18 0 0,1 0 0,994 1-100,-429-5 1485,-561 3-1326,-26 0-59,0 0 1,0 1-1,1 1 0,17 2 0,-28-1 0,-9 1 0,-23 4 0,1-1 0,-61 3 0,60-7 0,-168 10 0,-74-3-164,-62-3-655,-1585-14-3719,1674-4 4417,217 10 121,-91-9 0,102 8 0,0 0 0,0-1 0,-30-12 0,46 15-2,0 1 0,1-1 0,-1 0 0,0 0 0,0 0 0,1 0 0,-1-1 0,0 1 0,-1-3 0,2 4 1,1 0 0,0-1 1,0 1-1,-1 0 0,1-1 1,0 1-1,0 0 0,0-1 0,0 1 1,0-1-1,-1 1 0,1 0 1,0-1-1,0 1 0,0-1 1,0 1-1,0 0 0,0-1 0,0 1 1,1-1-1,-1 1 0,0 0 1,0-1-1,0 1 0,0-1 0,0 1 1,1 0-1,-1-1 0,2-1 20,1 0 0,-1 0-1,1 0 1,-1 0-1,1 1 1,-1-1 0,1 1-1,0 0 1,0-1 0,3 0-1,28-7 403,1 1 0,0 2 0,62-3 0,694-9 1160,-619 18-1291,1531 4-2228,-1691-4 1938,250-5 0,-217 0 0,-40 3 0,-5 0 0,-24-2 0,-230-5 0,184 9 0,-220-3-164,-77 2-567,-1593 1 187,1745 0 708,75-6 655,130 5-681,0 0 1,1-1 0,-1 0-1,0-1 1,-13-5-1,22 8-130,0 0 1,0-1-1,0 1 0,0-1 0,0 1 0,0-1 0,0 1 1,0-1-1,0 1 0,0-1 0,1 0 0,-1 1 0,0-1 1,1 0-1,-1 0 0,0 0 0,1 0 0,-1 0 0,1 0 1,-1 1-1,1-1 0,0 0 0,-1 0 0,1 0 0,0 0 1,-1-1-1,1 1 0,0 0 0,0-1 0,1 0-9,0 0 0,-1 0 0,1 1-1,0-1 1,0 1 0,0-1 0,0 0 0,1 1-1,-1 0 1,0-1 0,1 1 0,-1 0 0,1 0-1,-1 0 1,3-2 0,18-9 1,1 1 0,0 1 0,0 0 0,40-9 0,-60 18 0,89-23 246,1 4 1,136-12-1,199 7 713,-426 25-957,920-10 142,-895 10-144,0 1 0,1 1 0,-1 2 0,42 11 0,-52-11 0,1 0 0,0-2 0,0 0 0,0-1 0,21-1 0,-1 0 0,277 3-159,248 8-472,510 100-510,-485-10-308,249 38 788,-583-101 93,585 70-146,-233-100 6065,-415-11-3989,-109 0-1346,117-20 1,79-33-24,-247 48 7,33-15 0,6-2 0,-50 20 0,0-2 0,-1-1 0,0 0 0,0-1 0,-1-1 0,-1-1 0,18-13 0,17-14 0,1 3 0,93-45 0,-99 58 0,1 3 0,68-19 0,107-15 0,-11 2 0,-40 0 0,124-31 0,-273 78 0,-1-2 0,35-13 0,-36 7 0,-19 5 0,-14 1 0,-2 4 0,-1 1 0,1 0 0,-1 2 0,1-1 0,-26 6 0,25-5 0,-30 5 0,-495 48 0,-149-40 0,383-12 0,234 0 0,-107 15 0,153-13 0,1 1 0,-1 2 0,1 1 0,1 0 0,-1 2 0,2 1 0,-35 21 0,15-6 0,-1-2 0,-1-2 0,-1-2 0,-94 28 0,-203 27 0,299-67 0,-240 36 0,216-37 0,-1-3 0,-77-5 0,106-5 0,40 6 0,-1 0 0,1 0 0,0 0 0,-1 0 0,1 0 0,0 0 0,0 0 0,0-1 0,-1 1 0,1 0 0,0 0 0,0 0 0,-1 0 0,1 0 0,0 0 0,0-1 0,0 1 0,-1 0 0,1 0 0,0 0 0,0 0 0,0-1 0,0 1 0,-1 0 0,1 0 0,0 0 0,0-1 0,0 1 0,0 0 0,0 0 0,0-1 0,0 1 0,0 0 0,0 0 0,0-1 0,-1 1 0,1 0 0,0 0 0,1-1 0,-1 1 0,0 0 0,0 0 0,0-1 0,0 1 0,0 0 0,0 0 0,0-1 0,0 1 0,0 0 0,0 0 0,1 0 0,-1-1 0,0 1 0,0 0 0,0 0 0,0 0 0,1-1 0,-1 1 0,0 0 0,0 0 0,0 0 0,1 0 0,-1 0 0,0 0 0,0-1 0,1 1 0,-1 0 0,12-7 0,1 1 0,0 0 0,0 0 0,0 1 0,1 1 0,16-3 0,-2-1 0,298-75 0,491-61 0,-292 107 0,-473 35 0,0-3 0,0-3 0,-1-1 0,59-19 0,-89 21 0,-14 4 0,0 0 0,1 0 0,-1 1 0,0 1 0,1-1 0,-1 1 0,1 0 0,-1 1 0,13 0 0,-20 0 0,1 0 0,-1 0 0,0 0 0,1 0 0,-1 0 0,0 0 0,1 0 0,-1 0 0,0 0 0,1 1 0,-1-1 0,0 0 0,0 0 0,1 0 0,-1 0 0,0 1 0,0-1 0,1 0 0,-1 0 0,0 0 0,0 1 0,1-1 0,-1 0 0,0 0 0,0 1 0,0-1 0,1 0 0,-1 1 0,0-1 0,0 0 0,0 1 0,0-1 0,0 0 0,0 1 0,0-1 0,0 0 0,0 1 0,0-1 0,0 0 0,0 1 0,0-1 0,0 0 0,0 1 0,0-1 0,0 1 0,-12 13 0,-8 1 0,-1-1 0,0-1 0,-1 0 0,-27 10 0,8-3 0,-102 50 0,-4-7 0,-2-7 0,-2-5 0,-230 44 0,330-86 0,1 2 0,0 3 0,0 1 0,2 3 0,-57 29 0,98-44 0,1 1 0,-1 0 0,1 0 0,0 0 0,0 1 0,0 0 0,1 0 0,-9 10 0,14-14 0,-1 0 0,1-1 0,-1 1 0,1 0 0,0 0 0,0-1 0,-1 1 0,1 0 0,0 0 0,0-1 0,0 1 0,0 0 0,0 0 0,0 0 0,0-1 0,0 1 0,0 0 0,0 0 0,1-1 0,-1 1 0,0 0 0,0 0 0,1-1 0,-1 1 0,1 0 0,-1 0 0,0-1 0,1 1 0,-1-1 0,1 1 0,0 0 0,-1-1 0,1 1 0,-1-1 0,1 1 0,0-1 0,-1 0 0,1 1 0,0-1 0,0 0 0,-1 1 0,1-1 0,0 0 0,0 0 0,-1 0 0,1 0 0,0 1 0,0-1 0,1 0 0,6 1 0,1 0 0,0 0 0,-1-1 0,1 0 0,0 0 0,17-4 0,55-17 0,-36 8 0,581-118-788,-286 66 480,194-60 308,-499 115 0,0-2 0,-1-1 0,0-1 0,-1-3 0,-1 0 0,36-26 0,-43 25 175,0 2 0,29-14 0,-42 24-106,0 1 0,1 1 0,-1 0 0,1 1 0,0 0 0,0 1 0,15-1 0,238 6-46,-104 2-27,575-5 4,-817 11 0,22-4 0,12-3 0,2 2 0,-68 17 0,95-17 0,-148 40 0,131-39 0,0-1 0,0-2 0,-36 0 0,44-4 0,10-1 0,1 1 0,0 1 0,-1 0 0,1 1 0,0 1 0,-22 6 0,-44 17 0,53-19 0,1 1 0,0 2 0,1 1 0,0 0 0,-36 23 0,30-13 0,-1-2 0,-1-2 0,-63 23 0,46-19 0,12-5 0,6-1 0,-1-2 0,0-1 0,-1-2 0,-44 8 0,-118 16 0,18-4 0,-26 1 0,176-25 0,1 0 0,-1 2 0,1 1 0,1 1 0,0 2 0,1 1 0,-48 30 0,51-26 0,17-8 0,13-7 0,17-8 0,424-111 0,-391 104 0,55-6 0,-66 13 0,52-14 0,-84 16 0,0-1 0,0-1 0,0 0 0,-1 0 0,1-1 0,-2-1 0,22-16 0,23-23 0,107-69 0,-134 99 0,0 1 0,2 1 0,-1 2 0,2 1 0,65-15 0,-13 10 0,25-6 0,203-16 0,83 39 0,-179 2 0,-162-3 0,-20 0 0,0 1 0,56 8 0,-87-7 0,0 0 0,0 0 0,0 0 0,0 1 0,0-1 0,0 1 0,0 0 0,0 1 0,-1-1 0,1 0 0,3 4 0,-7-5 0,1-1 0,-1 1 0,1-1 0,-1 1 0,1 0 0,-1-1 0,1 1 0,-1 0 0,0 0 0,1 0 0,-1-1 0,0 1 0,1 0 0,-1 0 0,0 0 0,0-1 0,0 1 0,0 0 0,0 0 0,0 0 0,0 0 0,0 1 0,-1-1 0,0 1 0,0-1 0,0 1 0,0-1 0,0 0 0,0 0 0,0 1 0,0-1 0,0 0 0,-1 0 0,1 0 0,-1 0 0,1 0 0,0 0 0,-1-1 0,-1 2 0,-9 3 0,-1-1 0,1 1 0,-1-2 0,0 0 0,0-1 0,-25 2 0,-85-4 0,74-2 0,-20 0 0,-69 0 0,112 3 0,1 1 0,0 2 0,-33 8 0,-46 14 0,-73 23 0,125-31 0,27-9 0,0 0 0,-1-2 0,-47 7 0,53-12 0,-1 0 0,1 2 0,-34 10 0,-149 46 0,3 0 0,73-10 0,77-29 0,24-12 0,-1-1 0,0-1 0,-33 3 0,31-5 0,-1 1 0,-36 12 0,-257 107 0,304-117 0,0 1 0,1 0 0,0 2 0,-26 18 0,-57 61 0,98-88 0,-1 2 0,-1 0 0,1 1 0,0-1 0,-4 8 0,7-11 0,1 0 0,-1 0 0,1-1 0,-1 1 0,1 0 0,0 0 0,-1 0 0,1 0 0,0-1 0,0 1 0,0 0 0,0 0 0,-1 0 0,1 0 0,0 0 0,1 0 0,-1 0 0,0 0 0,0-1 0,0 1 0,0 0 0,1 0 0,-1 0 0,0 0 0,1 0 0,-1-1 0,1 1 0,-1 0 0,1 0 0,-1-1 0,1 1 0,-1 0 0,1-1 0,0 1 0,-1-1 0,1 1 0,1 0 0,4 2 0,1 0 0,0-1 0,0 1 0,-1-2 0,1 1 0,0-1 0,1 0 0,-1 0 0,10-1 0,-7 1 0,50 0 0,0-2 0,0-3 0,0-2 0,-1-3 0,99-28 0,284-120 0,-348 120 0,1-8 0,-67 31 0,0 0 0,51-15 0,114-11 0,-139 32 0,-1-3 0,0-2 0,96-36 0,-86 17 0,-40 20 0,1 0 0,0 2 0,51-15 0,-40 19 0,55-3 0,-54 7 0,37-8 0,-55 5 0,-18 5 0,0 0 0,0 0 0,0 0 0,0 0 0,0 0 0,0 0 0,0 0 0,0 0 0,0 0 0,0 0 0,0-1 0,1 1 0,-1 0 0,0 0 0,0 0 0,0 0 0,0 0 0,0 0 0,0 0 0,0 0 0,0 0 0,0 0 0,0-1 0,0 1 0,0 0 0,0 0 0,0 0 0,0 0 0,0 0 0,0 0 0,0 0 0,0 0 0,0 0 0,0-1 0,0 1 0,0 0 0,0 0 0,0 0 0,0 0 0,0 0 0,0 0 0,0 0 0,-1 0 0,1 0 0,0 0 0,0-1 0,0 1 0,0 0 0,0 0 0,0 0 0,0 0 0,0 0 0,0 0 0,0 0 0,0 0 0,-1 0 0,1 0 0,0 0 0,0 0 0,0 0 0,0 0 0,0 0 0,0 0 0,-30-5 0,0 4 0,-1 1 0,0 2 0,1 0 0,-1 2 0,1 2 0,0 0 0,-39 15 0,-11 6 0,-154 32 0,208-54 0,1 1 0,-1 1 0,-40 19 0,6 0 0,-1-3 0,-87 22 0,-54 17 0,149-49 0,-1-4 0,0-1 0,-110 0 0,85-9 0,-89 1 0,148 3 0,0 0 0,0 1 0,-34 12 0,28-7 0,-35 5 0,39-10 0,0 1 0,-31 10 0,43-11 0,0 0 0,1 1 0,0 0 0,0 0 0,0 1 0,1 0 0,-14 13 0,17-14 0,-1 0 0,1 0 0,0 0 0,0 1 0,1-1 0,-1 1 0,1 0 0,0 0 0,-3 7 0,7-12 0,0 0 0,0-1 0,0 1 0,-1 0 0,1-1 0,0 1 0,0 0 0,0 0 0,0-1 0,0 1 0,0 0 0,0 0 0,1-1 0,-1 1 0,0 0 0,0-1 0,0 1 0,1 0 0,-1 0 0,0-1 0,1 1 0,-1-1 0,1 1 0,-1 0 0,1-1 0,-1 1 0,1-1 0,-1 1 0,1-1 0,-1 1 0,2 0 0,0 0 0,1 0 0,0 0 0,-1 0 0,1 0 0,0-1 0,-1 1 0,1-1 0,3 1 0,9-1 0,0 0 0,0 0 0,0-2 0,0 0 0,0 0 0,16-6 0,88-34 0,-112 39 0,57-24 0,-1-3 0,101-65 0,98-104 0,-109 74 0,-119 100 0,2 1 0,61-30 0,-4 8 0,-37 17 0,117-43 0,110 8 0,-57 15 0,-110 23 0,0 5 0,203-10 0,239 27 0,-383 7 0,-84-1 0,88-1 0,-143-3 0,1-1 0,65-16 0,-63 9 0,0 1 0,1 2 0,79-4 0,145 27 0,-170-9 0,272 39 0,50 3 0,142-44 0,-293-8 0,410 3-1365,-582 0-5461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1:23.065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24575,'655'0'0,"-608"1"0,0 3 0,78 15 0,86 39 0,10 3 0,-172-48 0,14 0 0,108 8 0,-57-9 0,139 12 0,37-4 0,1-21 0,-101-1 0,-116 3 128,-3 0-874,139-15-1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1:26.498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24575,'51'2'0,"-1"2"0,1 2 0,51 13 0,145 49 0,-198-53 0,42 13 0,156 39 0,-219-60 0,0 1 0,0 1 0,40 19 0,74 48 0,9 5 0,-97-60 0,0-2 0,85 17 0,-73-19 0,0-4 0,1-2 0,71 1 0,-116-11 0,236-5 0,-237 1 0,-1-1 0,1 0 0,35-14 0,5-2 0,-50 20 0,-11 5 0,-15 8 0,-1-7 0,-1 0 0,1-1 0,-1-1 0,-31 4 0,3-1 0,-16 4 0,1-2 0,-1-3 0,0-3 0,0-3 0,-116-14 0,141 9 0,-4 0 0,0-2 0,-40-12 0,-142-61 0,171 60 0,-1 3 0,-1 1 0,0 3 0,-71-7 0,46 8 0,-92-6 0,103 19 0,-26-1 0,81-1 0,1 0 0,-1-1 0,1 0 0,-1-1 0,-17-7 0,27 10-72,-1-1 1,1 0-1,-1 0 0,1-1 0,0 1 0,0 0 0,-1-1 0,1 1 1,0-1-1,0 0 0,0 0 0,0 0 0,1 0 0,-1 0 0,1 0 1,-1 0-1,1 0 0,-2-4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1:40.869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2342 24575,'12'1'0,"0"-2"0,1 1 0,-1-2 0,0 0 0,0 0 0,0-1 0,0 0 0,-1-1 0,1-1 0,-1 0 0,0 0 0,0-1 0,-1 0 0,1-1 0,-2 0 0,1-1 0,-1 0 0,16-18 0,32-38 0,-11 14 0,-1-2 0,67-106 0,47-83 0,-144 221 0,0-3 0,-1-1 0,0-1 0,-2 1 0,-1-2 0,-1 0 0,6-27 0,-3 2 0,-3-1 0,4-64 0,-10 84 0,17-60 0,2-12 0,-17 38 0,-3-104 0,-2 21 0,0 137 0,1 1 0,0 0 0,0 0 0,1 0 0,0 0 0,10-20 0,1 3 0,21-30 0,-18 33 0,21-48 0,28-88 0,-53 122 0,-1-1 0,8-46 0,-18 70 0,-4 21 0,-6 29 0,7-30 0,-7 42 0,-4 85 0,-2 21 0,-2 3 0,13-104 0,2-41 0,-1 0 0,1 0 0,-2 0 0,0 0 0,0-1 0,0 1 0,-1-1 0,-1 0 0,-7 12 0,0-4 0,-1 0 0,0 0 0,-23 19 0,33-32 0,-1 0 0,0-1 0,-1 0 0,1 0 0,-10 5 0,13-7 0,-1 0 0,1-1 0,-1 1 0,1-1 0,-1 1 0,0-1 0,1 0 0,-1 1 0,0-1 0,1 0 0,-1 0 0,0 0 0,1-1 0,-1 1 0,1 0 0,-1-1 0,0 1 0,1-1 0,-1 1 0,1-1 0,-1 0 0,1 1 0,-1-1 0,-1-2 0,-1-1 0,0 0 0,0 0 0,0-1 0,0 0 0,1 0 0,0 0 0,0 0 0,-4-11 0,-17-51 0,14 33 0,-17-66 316,20 71-877,0 0 1,-22-51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1:42.87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1 549 24575,'13'0'0,"0"0"0,1-1 0,-1-1 0,0 0 0,0-1 0,0 0 0,17-8 0,-21 7 0,0-1 0,0 0 0,0 0 0,-1-1 0,1-1 0,-2 1 0,1-1 0,-1-1 0,0 1 0,6-10 0,-6 7 0,0 0 0,-1 0 0,0-1 0,-1 0 0,0 0 0,-1 0 0,0-1 0,-1 0 0,3-21 0,-2-2 0,-2 0 0,-3-36 0,0-17 0,1 78 0,1 1 0,0-1 0,4-11 0,-5 19 0,1 0 0,-1 0 0,1-1 0,0 1 0,0 0 0,0 0 0,0 0 0,0 0 0,1 0 0,-1 0 0,0 0 0,1 0 0,0 0 0,-1 1 0,1-1 0,0 1 0,0-1 0,2 0 0,-3 1 0,-1 1 0,1 0 0,0 0 0,0-1 0,-1 1 0,1 0 0,0 0 0,-1 0 0,1 0 0,0 0 0,0 0 0,0 0 0,-1 0 0,1 0 0,0 0 0,-1 1 0,1-1 0,0 0 0,0 0 0,-1 1 0,1-1 0,0 0 0,-1 1 0,1-1 0,-1 1 0,1-1 0,0 1 0,12 20 0,-8-7 47,-1 1 1,-1-1-1,0 1 0,0 0 0,-2 0 0,0 16 0,-6 93-987,3-96 185,-4 49-6071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1:46.130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2765 1 24575,'-5'0'0,"0"1"0,0 0 0,0 1 0,0-1 0,1 1 0,-1 0 0,0 0 0,0 0 0,1 1 0,-8 5 0,-6 3 0,-60 36 0,48-28 0,0-1 0,-1-2 0,-41 16 0,16-12 0,25-8 0,-1-1 0,0-1 0,0-2 0,-49 5 0,29-10 0,28-2 0,-1 0 0,0 2 0,1 0 0,-1 2 0,1 1 0,-27 10 0,-26 13 0,-115 28 0,122-41 0,-85 8 0,-72-6 0,188-15 0,17 0 0,1 1 0,-1 1 0,1 1 0,-39 16 0,31-10 0,-38 8 0,-99 29 0,135-41 0,-1-1 0,0-1 0,-52 2 0,60-6 0,-5 2 0,-1 1 0,-29 10 0,27-7 0,-45 7 0,-256-4-1365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1:59.824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1201 24575,'5'0'0,"21"1"0,1-1 0,-1-2 0,1-1 0,45-10 0,-8-7 0,0 4 0,69-10 0,129 14 0,-122 9 0,-110 0 0,0-1 0,52-14 0,16-4 0,379-66 0,-444 78 0,0 0 0,31-17 0,-38 16 0,0 0 0,0 2 0,53-11 0,-71 19 0,17-3 0,0 0 0,39-13 0,-26 6 0,1 2 0,0 1 0,0 2 0,41-1 0,-62 6 0,1-2 0,0-1 0,0 0 0,22-9 0,16-4 0,303-62 0,-259 59 0,162-12 0,105 24 0,-341 7 0,1 0 0,-1-2 0,0-1 0,0-1 0,0-2 0,50-18 0,-29 9 0,53-10 0,-18 5 0,115-19 0,-158 32 0,47-15 0,3-1 0,72-10 0,-147 32 0,1-2 0,-1 0 0,-1 0 0,1-1 0,-1-1 0,0-1 0,0 0 0,24-16 0,-34 19 0,1 1 0,0-1 0,-1 0 0,0-1 0,0 1 0,0-1 0,0 0 0,-1 0 0,0 0 0,0 0 0,0 0 0,0-1 0,-1 0 0,0 1 0,0-1 0,-1 0 0,0 0 0,0 0 0,0 0 0,-1 0 0,1 0 0,-1 0 0,-1 0 0,1 0 0,-3-7 0,1 3 0,-1 0 0,-1 0 0,0 0 0,0 0 0,-1 1 0,0 0 0,-1 0 0,0 0 0,0 0 0,-1 1 0,0 0 0,0 1 0,-1 0 0,-9-8 0,10 10 0,0 1 0,0-1 0,0 1 0,0 0 0,0 1 0,-1-1 0,0 2 0,0-1 0,0 1 0,0 0 0,0 0 0,0 1 0,0 1 0,0-1 0,0 1 0,-1 0 0,1 1 0,-13 3 0,-4 3 0,1 2 0,-42 22 0,-25 10 0,-44-2 0,86-26 0,2 1 0,-83 37 0,12 14 0,62-33 0,-87 37 0,77-39 0,38-17 0,-32 11 0,57-23 0,-123 45 0,108-39 0,0 1 0,2 1 0,-1 1 0,-28 22 0,42-30 0,0 1 0,1 0 0,-1-1 0,0 1 0,1 0 0,0 1 0,0-1 0,-3 4 0,5-6 0,0 0 0,-1 0 0,1 0 0,0 0 0,0 0 0,0 0 0,0 0 0,0 0 0,0 0 0,0 0 0,0-1 0,0 1 0,0 0 0,0 0 0,0 0 0,1 0 0,-1 0 0,0 0 0,1 0 0,-1 0 0,1-1 0,-1 1 0,1 0 0,-1 0 0,1-1 0,0 1 0,-1 0 0,1-1 0,0 1 0,-1 0 0,1-1 0,0 1 0,0-1 0,0 1 0,-1-1 0,1 0 0,0 1 0,0-1 0,2 1 0,7 1 0,0 1 0,0-1 0,1-1 0,-1 0 0,1 0 0,-1-1 0,1-1 0,-1 1 0,12-4 0,201-36 0,-75 10 0,30 2 0,-37 7 0,173-50 0,19-14 0,-248 68 0,356-79 0,-418 90 0,3-1 0,34-5 0,-55 11 0,1 1 0,-1-1 0,1 1 0,0 0 0,-1 0 0,1 1 0,-1 0 0,1 0 0,-1 0 0,0 1 0,1-1 0,6 4 0,-11-4 0,0 0 0,0 0 0,0-1 0,0 1 0,0 0 0,0 0 0,0 0 0,-1 0 0,1 0 0,0 0 0,0 1 0,-1-1 0,1 0 0,-1 0 0,1 0 0,-1 1 0,0-1 0,1 0 0,-1 1 0,0-1 0,0 0 0,0 1 0,0-1 0,0 0 0,0 1 0,0-1 0,0 0 0,-1 0 0,1 1 0,-1 1 0,-1 4 0,-1 0 0,0 0 0,-1 0 0,-3 7 0,6-13 0,-12 20 0,-1-2 0,-1 1 0,-1-2 0,0 0 0,-1-1 0,-1-1 0,-1-1 0,0 0 0,-36 20 0,1-6 0,-2-2 0,-95 33 0,-141 27 0,262-78 0,0 1 0,0 1 0,1 1 0,1 2 0,0 1 0,1 1 0,1 1 0,-34 29 0,49-36 0,0-1 0,-1 0 0,0 0 0,0-2 0,-1 1 0,0-1 0,0-1 0,-1 0 0,-21 5 0,-193 40 0,48-9 0,-137 37 0,234-55 0,-51 17 0,43-13 0,0-3 0,-110 14 0,48-16 0,-101 18 0,208-33 0,36-9 0,10 1 0,-1 0 0,1 0 0,0 0 0,0 0 0,0-1 0,0 1 0,0 0 0,0 0 0,0 0 0,0 0 0,-1-1 0,1 1 0,0 0 0,0 0 0,0 0 0,0-1 0,0 1 0,0 0 0,0 0 0,0 0 0,0 0 0,0-1 0,0 1 0,0 0 0,0 0 0,1 0 0,-1 0 0,0-1 0,0 1 0,0 0 0,0 0 0,0 0 0,0 0 0,0-1 0,0 1 0,1 0 0,1-4 0,1 1 0,0-1 0,0 1 0,1 0 0,-1 0 0,1 0 0,-1 1 0,1-1 0,5-2 0,47-20 0,-29 13 0,379-136-321,18 30 0,-382 107 321,117-30 0,195-79 0,131-57 107,-461 171 241,-25 10-214,-13 5-81,-39 22-39,-1-2 0,-100 37-1,-132 24-218,-297 57-627,-142 42 1,636-161 778,2 4 0,2 4-1,1 4 1,2 3 0,2 4-1,-98 75 1,79-43 54,-72 54 1723,154-121-1507,7-6-152,0 1-1,0 1 1,-14 14-1,20-14-64,8-9 0,17-10 0,343-217-375,-118 80-41,359-259 257,-487 317 159,-101 74 0,0-1 0,-1 0 0,0-1 0,13-21 0,-27 36-2,0 1-1,0-1 1,0 0-1,-1 0 1,1 0 0,-1 0-1,1 0 1,-1 0-1,0 0 1,0 0-1,-1-1 1,1 1-1,-1 0 1,1-1-1,-1-4 1,-1 7 4,1 0 0,0 0-1,-1 0 1,1 1 0,-1-1 0,1 0 0,-1 0 0,1 0 0,-1 1 0,0-1-1,1 0 1,-1 0 0,0 1 0,0-1 0,0 1 0,1-1 0,-1 1 0,0-1 0,0 1-1,-1-1 1,-2 0 18,0 0 0,0 0 0,0 1 0,0-1-1,0 1 1,0 0 0,-5 0 0,-48 7 368,-104 25 0,134-26-373,-481 123-502,-76 17-104,394-106 591,-198 50 0,366-84 0,1 1 0,-1 0 0,1 2 0,1 0 0,-1 1 0,-23 17 0,41-25 0,0 0 0,1 1 0,-1-1 0,1 1 0,0-1 0,-1 1 0,-2 4 0,5-6 0,0 0 0,-1-1 0,1 1 0,-1 0 0,1 0 0,0 0 0,0 0 0,-1 0 0,1 0 0,0 0 0,0 0 0,0 0 0,0 0 0,0-1 0,0 1 0,0 0 0,1 0 0,-1 0 0,1 2 0,0-1 0,1 0 0,0-1 0,0 1 0,0 0 0,0-1 0,0 1 0,0-1 0,0 1 0,0-1 0,1 0 0,-1 0 0,0 0 0,1 0 0,-1 0 0,1-1 0,-1 1 0,1-1 0,0 0 0,3 0 0,23 2 167,1-1 0,0-2 0,0-1 0,46-10 0,298-71-282,0-27-463,-77 22 324,347-98 254,-585 171 0,-58 15 0,0-1 0,0 1 0,0 0 0,0-1 0,0 1 0,0 0 0,0 0 0,0 0 0,0 0 0,0 0 0,1 0 0,-1 0 0,0 1 0,0-1 0,0 0 0,0 1 0,0-1 0,0 0 0,1 2 0,-2-1 0,0-1 0,0 1 0,0 0 0,0 0 0,0 0 0,0 0 0,-1-1 0,1 1 0,0 0 0,-1 0 0,1-1 0,0 1 0,-1 0 0,1 0 0,-1-1 0,1 1 0,-1 0 0,1-1 0,-1 1 0,0-1 0,1 1 0,-1-1 0,-1 1 0,-12 11 29,-2 0 0,1-2 0,-2 0 0,-33 15 0,48-24-10,-622 274 856,117-115-1667,-141 54 712,573-181 57,73-32 23,0 0 0,0 0 0,0 0 0,0 0 0,0 0 0,0 1 0,1-1 0,-1 1 0,0-1 0,1 1 0,-1-1 0,-2 5 0,4-6 0,0 0 0,0 1 0,0-1 0,0 0 0,1 0 0,-1 1 0,0-1 0,0 0 0,0 1 0,0-1 0,0 0 0,1 0 0,-1 0 0,0 1 0,0-1 0,0 0 0,1 0 0,-1 0 0,0 1 0,0-1 0,1 0 0,-1 0 0,0 0 0,0 0 0,1 0 0,-1 0 0,0 1 0,1-1 0,-1 0 0,1 0 0,22 3 0,31-4 0,0-1 0,72-14 0,77-18-121,53-11-361,1421-339-2150,-953 196 1462,-495 121 1088,78-19 1538,-304 85-1337,1 0 0,0 0 0,-1 1 0,1-1 0,0 1-1,0 0 1,0 0 0,-1 0 0,7 2 0,-10-2-76,1 0 0,0 0 0,-1 1 1,1-1-1,0 0 0,-1 1 0,1-1 0,0 1 0,-1-1 0,1 1 1,-1-1-1,1 1 0,-1-1 0,1 1 0,-1 0 0,1-1 0,-1 1 1,0 0-1,1 0 0,-1 1 22,1-1 1,-1 1-1,0 0 1,0-1-1,1 1 1,-1 0-1,-1 0 1,1-1-1,0 1 1,0 0-1,-1 2 1,-2 5-10,-1-1 1,1 1-1,-1-1 1,0 0-1,-1-1 1,0 1-1,0-1 1,-1 0-1,0 0 1,0 0-1,-1-1 1,-8 6-1,-15 11 170,-54 32-1,35-25-171,-174 124-332,7-3-212,34-37 267,-5-8 0,-3-8 0,-5-9 0,-4-8 0,-3-9-1,-236 51 1,424-120 210,14-3 12,0 0 1,0 0-1,0 0 1,0 0 0,0 0-1,1 0 1,-1 0-1,0 0 1,0 0 0,0 0-1,0 1 1,0-1-1,0 0 1,0 0 0,0 0-1,0 0 1,0 0-1,0 0 1,0 0 0,0 0-1,0 0 1,0 0 0,0 0-1,0 0 1,0 0-1,0 0 1,0 0 0,0 0-1,0 0 1,1 0-1,-1 0 1,0 0 0,0 0-1,0 0 1,0 0-1,0 0 1,0 1 0,0-1-1,0 0 1,0 0-1,0 0 1,0 0 0,0 0-1,0 0 1,0 0-1,0 0 1,0 0 0,0 0-1,-1 0 1,31 0 71,-16 0 34,107-7 272,141-27 0,131-43-653,551-151-1465,-26-80 856,-564 152-117,-285 120 1280,-1-3 0,117-90-1,-152 99 339,-26 19-110,-8 5-13,-23 7 382,-92 27 590,53-10-1120,-109 26-149,-256 82-905,96-28 163,-420 123 490,450-142 56,234-70 0,50-12 0,18 3 0,-1 0 0,1 0 0,0-1 0,0 1 0,0 0 0,0 0 0,-1 0 0,1 0 0,0 0 0,0-1 0,0 1 0,0 0 0,0 0 0,0 0 0,0-1 0,0 1 0,0 0 0,-1 0 0,1 0 0,0-1 0,0 1 0,0 0 0,0 0 0,0 0 0,0-1 0,0 1 0,0 0 0,1 0 0,-1 0 0,0-1 0,0 1 0,0 0 0,0 0 0,0 0 0,0-1 0,0 1 0,0 0 0,0 0 0,1 0 0,24-23 0,49-26 2,136-69 0,-129 76 30,755-426 145,-65-12-373,-729 454 175,-40 26 7,-10 6 8,-68 44 211,-79 51 112,-269 160 297,-497 293-1425,732-436 811,162-101 0,25-15 0,6-4 0,47-24 0,990-462 825,-1018 480-784,227-94 142,-204 79-190,0-1-1,-1-3 0,47-36 0,-75 49 8,-2-1 0,1-1 0,22-32 0,-27 32 0,2 1 0,-1 0 0,2 1 0,0 1 0,19-15 0,35-15 0,-60 39 0,0-1 0,0 2 0,0-1 0,1 1 0,-1 1 0,15-4 0,-22 6 0,0 0 0,0 0 0,-1 0 0,1 0 0,0 0 0,0 0 0,-1 0 0,1 0 0,0 0 0,-1 0 0,1 0 0,0 1 0,0-1 0,-1 0 0,1 0 0,0 1 0,-1-1 0,1 1 0,0-1 0,-1 0 0,1 1 0,-1-1 0,1 1 0,-1-1 0,1 1 0,-1-1 0,1 1 0,-1 0 0,0-1 0,1 1 0,-1 0 0,0-1 0,1 1 0,-1 0 0,0-1 0,0 1 0,1 0 0,-1 0 0,0-1 0,0 1 0,0 0 0,0 0 0,0-1 0,0 1 0,0 0 0,-1-1 0,1 1 0,0 0 0,0 0 0,0-1 0,-1 2 0,-1 5 0,-1 1 0,1-1 0,-8 13 0,-6 8 0,-2 0 0,0-1 0,-2-1 0,-27 27 0,-104 93 0,93-93 0,-268 223 0,262-230 0,-3-3 0,-1-3 0,-102 43 0,155-76 0,5-2 0,-1-1 0,1 1 0,0-2 0,-1 0 0,0 0 0,0-1 0,0 0 0,-16 1 0,25-3 0,1 0 0,-1-1 0,0 1 0,1 0 0,-1 0 0,0-1 0,1 1 0,-1-1 0,1 0 0,-1 1 0,0-1 0,1 0 0,0 0 0,-1 0 0,1 0 0,-1 0 0,1 0 0,0 0 0,0-1 0,0 1 0,0 0 0,0-1 0,0 1 0,0-1 0,0 1 0,0-1 0,1 1 0,-1-1 0,1 1 0,-1-1 0,1 0 0,0 1 0,-1-1 0,1 0 0,0 0 0,0 1 0,0-1 0,0 0 0,1-2 0,1-7 0,0 0 0,1 0 0,0 1 0,0 0 0,7-12 0,9-18 0,2 1 0,34-49 0,63-70 0,-68 93 0,-31 41 0,161-234 0,-180 258 0,5-9 0,0 1 0,-1-1 0,5-13 0,-9 21 0,1 0 0,-1 0 0,1 0 0,-1 0 0,0-1 0,0 1 0,1 0 0,-1 0 0,0 0 0,0 0 0,0 0 0,0-1 0,0 1 0,0 0 0,0 0 0,-1 0 0,1 0 0,0 0 0,-1 0 0,1-1 0,-1 1 0,1 0 0,-1 0 0,1 0 0,-1 0 0,0 1 0,1-1 0,-1 0 0,0 0 0,0 0 0,0 0 0,0 1 0,0-1 0,0 0 0,0 1 0,0-1 0,0 1 0,-1-1 0,-4 0 0,0 1 0,1 0 0,-1 0 0,0 0 0,0 1 0,0 0 0,1 0 0,-11 4 0,-208 64 0,142-42 0,-160 51-164,-55 14-655,-1643 417-3567,1609-442 4132,68-18-470,-22-2 221,263-42 569,27-4 123,39-6 500,406-103 83,-239 53-593,24-2 758,361-93 191,-446 110-574,1 7-1,187-16 0,-334 49-533,72-3 129,-71 3-152,1 1-1,0-1 1,0 1 0,-1 0-1,1 1 1,-1-1 0,1 1-1,-1 0 1,9 5-1,-13-6 4,0 0 0,1 0 0,-1 0 0,1 0 0,-1 0 0,0 1 0,0-1 0,0 0 0,0 1 0,0-1 0,0 1 0,0-1 0,0 1 0,-1 0 0,1-1 0,-1 1 0,1 0 0,-1-1 0,1 1 0,-1 0 0,0-1 0,0 1 0,0 0 0,0 0 0,0-1 0,-1 3 0,0 3 0,-1 1 0,0-1 0,0 0 0,-1-1 0,-4 8 0,-10 18 131,-1-1 0,-1 0 1,-32 37-1,-82 76 421,37-53-792,-176 128 1,-126 46-267,366-243 506,-2-2 0,0-1 0,-57 21 0,87-38 0,-1-1 0,1 1 0,-1-1 0,0 0 0,1-1 0,-1 1 0,-7-1 0,11 0 0,1 0 0,-1 0 0,1-1 0,-1 1 0,1 0 0,0 0 0,-1 0 0,1 0 0,-1-1 0,1 1 0,-1 0 0,1 0 0,-1-1 0,1 1 0,0 0 0,-1-1 0,1 1 0,0 0 0,-1-1 0,1 1 0,0 0 0,-1-1 0,1 1 0,0-1 0,0 1 0,-1-1 0,1 1 0,0-1 0,0 1 0,0-1 0,0 1 0,0-1 0,0 1 0,0-1 0,0 1 0,0-1 0,0 1 0,0-1 0,0 1 0,0-1 0,0 1 0,0-1 0,0 1 0,1 0 0,-1-1 0,0 1 0,0-1 0,1 1 0,-1-1 0,0 1 0,1-1 0,17-24 0,13-6 94,2 2 0,1 0 0,39-24 1,120-66 456,-115 73-476,165-88-75,-6 3 0,-230 127 0,10-5 0,-1-1 0,0-1 0,0 0 0,25-26 0,-40 37 0,0-1 0,0 1 0,-1-1 0,1 0 0,0 1 0,-1-1 0,1 0 0,-1 0 0,1 1 0,-1-1 0,1 0 0,-1 0 0,0 0 0,1 0 0,-1 0 0,0 0 0,0 1 0,0-1 0,1 0 0,-1 0 0,0 0 0,0 0 0,0 0 0,-1 0 0,1-1 0,-1 1 0,0 0 0,0 0 0,-1 0 0,1 1 0,0-1 0,0 1 0,-1-1 0,1 1 0,0-1 0,-1 1 0,1 0 0,-1-1 0,1 1 0,0 0 0,-1 0 0,1 0 0,-1 0 0,1 0 0,-2 1 0,-37 3 0,0 2 0,-63 17 0,75-16 0,-931 270-1252,910-259 1252,22-8 0,0-1 0,-32 7 0,53-16 0,14-5 0,131-60 0,191-51 0,13 17-63,-242 71 17,176-45 35,402-53 0,-612 118 10,425-70-30,-464 72 313,0 1 0,0 1 0,0 1 0,50 1-1,-76 2-280,0 0-1,-1 0 0,1 1 0,0-1 0,-1 0 1,1 1-1,0 0 0,-1-1 0,1 1 0,-1 0 0,1 0 1,-1-1-1,1 1 0,-1 0 0,1 1 0,-1-1 0,0 0 1,0 0-1,0 0 0,0 1 0,0-1 0,0 1 1,0-1-1,0 1 0,0-1 0,0 1 0,-1-1 0,1 1 1,-1 0-1,1-1 0,-1 1 0,0 0 0,0 0 0,1-1 1,-1 1-1,-1 0 0,1-1 0,0 1 0,0 0 1,-1 2-1,-2 10-1,0-1 1,-1 0 0,0 0 0,-7 16-1,9-26 1,-25 62-33,-3-1 1,-3-2-1,-3-1 0,-67 88 0,-180 165-935,-31-26 831,267-247 24,-2-2 0,-68 41 0,108-75 113,1 0 0,-1-1 0,0 0 0,-12 3 0,20-6 0,0-1 0,0 0 0,1 0 0,-1 0 0,0 1 0,0-1 0,0 0 0,0 0 0,1 0 0,-1 0 0,0 0 0,0-1 0,0 1 0,1 0 0,-1 0 0,0 0 0,0-1 0,0 1 0,0-1 0,1 1 0,0-1 0,0 1 0,0 0 0,0-1 0,0 1 0,-1 0 0,1-1 0,0 1 0,0 0 0,0-1 0,0 1 0,0-1 0,0 1 0,0 0 0,0-1 0,0 1 0,1-1 0,-1 1 0,0 0 0,0-1 0,0 1 0,0 0 0,0-1 0,1 1 0,-1-1 0,3-3 0,0-1 0,0 1 0,1 0 0,-1 0 0,6-4 0,28-24 122,2 3-1,1 1 0,2 1 0,58-27 0,197-74 309,-280 121-453,848-290-1064,20 73 785,-874 221 302,0 1 0,1 0 0,11 0 0,-22 2 0,-1 0 0,0 0 0,0 0 0,1 0 0,-1 0 0,0 0 0,0 0 0,1 0 0,-1 0 0,0 0 0,0 0 0,1 0 0,-1 0 0,0 1 0,0-1 0,1 0 0,-1 0 0,0 0 0,0 0 0,1 0 0,-1 1 0,0-1 0,0 0 0,0 0 0,0 0 0,1 0 0,-1 1 0,0-1 0,0 0 0,0 0 0,1 1 1,-8 9-2,-15 9 1,0-2 0,-1 0 0,-26 13 0,5-2 0,-648 388 1057,632-387-821,47-26-180,16-9-48,23-15-13,24-11 5,0 1 0,2 3 0,60-23 0,177-55 0,-220 83 0,306-94 527,-358 113-453,36-8-18,-50 11-58,0 0 0,1 1 0,-1 0 0,0 0 0,1 0 0,-1 0 0,1 1-1,-1-1 1,0 1 0,0 0 0,5 1 0,-7-1 2,-1-1 0,1 1 0,0-1 0,-1 1 0,1-1 0,0 1 0,-1 0 0,1 0 0,-1-1 0,1 1 0,-1 0 0,1 0 0,-1 0 0,0-1 0,1 1 0,-1 0 0,0 0 0,0 0 0,1 0 0,-1 0 0,0 0 0,0 0 0,0 0 0,0-1 0,0 1 0,-1 0 0,1 0 0,0 1 0,-2 6 0,1-1 0,-1 0 0,0 0 0,-1 0 0,0 0 0,0 0 0,-5 8 0,-37 48 0,9-19 0,-1-2 0,-55 47 0,-93 61 0,161-131 0,-19 15 0,-45 36 0,-168 102 0,243-165 0,0-1 0,-27 10 0,38-15 0,0 0 0,0-1 0,0 1 0,-1-1 0,1 0 0,0 0 0,0 0 0,0 0 0,0 0 0,-1 0 0,1 0 0,-3-1 0,5 0 0,0 1 0,-1 0 0,1 0 0,0 0 0,-1-1 0,1 1 0,0 0 0,-1 0 0,1-1 0,0 1 0,0 0 0,-1-1 0,1 1 0,0 0 0,0-1 0,0 1 0,-1 0 0,1-1 0,0 1 0,0 0 0,0-1 0,0 1 0,0-1 0,0 0 0,5-15 0,6 3 0,0 0 0,1 1 0,1 0 0,-1 0 0,2 2 0,14-10 0,-1 0 0,417-302 0,-405 294 0,143-115 0,-154 117 0,-1-2 0,-1-1 0,43-62 0,-65 84 0,0-1 0,1 1 0,0 1 0,0-1 0,0 1 0,1 0 0,0 0 0,1 0 0,-1 1 0,1 0 0,8-5 0,36-12 0,2 2 0,0 3 0,2 2 0,68-11 0,-112 24 0,1 0 0,-1 1 0,1 0 0,0 0 0,0 1 0,13 2 0,-22-1 0,1-1 0,-1 1 0,0 0 0,0 0 0,0 0 0,0 0 0,0 1 0,0-1 0,0 1 0,-1 0 0,1 0 0,0 0 0,-1 0 0,0 0 0,1 0 0,-1 1 0,0-1 0,0 1 0,0-1 0,0 1 0,-1 0 0,1 0 0,-1 0 0,0 0 0,0 0 0,2 5 0,-1 3 0,-1-1 0,0 1 0,0 0 0,-1 0 0,-1-1 0,-2 18 0,-17 64 0,18-81 0,-58 195 0,27-96 0,0-6 0,-16 59 0,42-132 0,1 1 0,2 0 0,-1 44 0,5-69 0,5 227 0,-5-227 0,0-3 0,0 0 0,0-1 0,0 1 0,1-1 0,-1 1 0,1-1 0,0 1 0,0-1 0,0 1 0,1-1 0,-1 0 0,3 5 0,-3-8 0,-1 0 0,0 1 0,1-1 0,-1 0 0,0 0 0,1 0 0,-1 0 0,0 0 0,1 0 0,-1 0 0,1 0 0,-1 0 0,0 0 0,1 0 0,-1 0 0,0-1 0,1 1 0,-1 0 0,1 0 0,-1 0 0,0 0 0,1-1 0,-1 1 0,0 0 0,0 0 0,1-1 0,-1 1 0,0 0 0,0 0 0,1-1 0,-1 1 0,0 0 0,0-1 0,0 1 0,1 0 0,-1-1 0,4-6 0,1 1 0,-2-1 0,1 0 0,-1 0 0,0 0 0,0-1 0,2-11 0,8-60 0,-10 58 0,20-285 0,-23-3 0,-2 191 0,1-8 0,0 110 0,2 35 0,32 230 0,20 4 0,-6-35 0,-15-59 0,57 166 0,-53-215 0,33 159 0,-47-153 0,-15-96 0,-5-29 0,-4-39 0,-64-238 0,33 160 0,14 41 0,5 23 0,-24-70 0,35 125 0,0 0 0,0 0 0,0 1 0,0 0 0,-1-1 0,0 1 0,-1 1 0,-4-7 0,7 11 0,1-1 0,-1 1 0,0 0 0,1 0 0,-1 0 0,0-1 0,0 2 0,1-1 0,-1 0 0,0 0 0,0 0 0,0 1 0,0-1 0,0 1 0,0 0 0,0 0 0,0 0 0,0 0 0,0 0 0,-1 0 0,1 0 0,0 0 0,0 1 0,0-1 0,0 1 0,0 0 0,1-1 0,-1 1 0,0 0 0,0 0 0,-3 3 0,-2 2 0,0 1 0,1 0 0,-1 0 0,1 0 0,1 1 0,-1 0 0,2 0 0,-1 0 0,1 1 0,-4 10 0,6-14 0,-18 42 0,2 0 0,-21 93 0,-6 105 0,20-97 0,15-92 112,-13 66 75,18-103-603,-1 0 0,0 0 0,-18 35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4:52.514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6470 773 24575,'-163'-2'0,"-181"4"0,178 11 0,-35 1 0,-27-9 0,-293-30 0,509 23 0,-512-72 0,453 64 0,0 2 0,-96 3 0,46 3 0,92-1 0,0-2 0,0 0 0,1-2 0,-42-16 0,36 11 0,-1 2 0,-39-6 0,-152-11 0,109 17 0,-158 9 0,132 3 0,122-2 0,0-1 0,0-1 0,0-1 0,1 0 0,-1-2 0,1 0 0,0-1 0,-36-17 0,-1-2 0,-26-12 0,73 32 0,1-1 0,-1 0 0,1 0 0,1-1 0,-15-14 0,20 19 0,1 0 0,0-1 0,0 1 0,0-1 0,0 0 0,0 1 0,0-1 0,1 0 0,-1 0 0,1 0 0,0 0 0,0-1 0,0 1 0,1 0 0,-1 0 0,1-1 0,-1 1 0,1 0 0,0 0 0,0-1 0,1 1 0,-1 0 0,1-1 0,-1 1 0,1 0 0,0 0 0,1 0 0,-1 0 0,0 0 0,1 0 0,-1 0 0,1 0 0,0 1 0,0-1 0,0 0 0,1 1 0,-1 0 0,0-1 0,4-1 0,11-8 0,0 2 0,1 0 0,0 1 0,0 1 0,1 0 0,0 2 0,0 0 0,0 1 0,1 1 0,21-2 0,27 1 0,111 6 0,-77 2 0,893-3 0,-1015-1 0,1-2 0,-1 0 0,1-1 0,-27-9 0,-17-4 0,-78-5 0,57 11 0,36 4 0,13 2 0,-68-17 0,54 9 0,-1 2 0,-63-5 0,-16-2 0,78 5 0,35 8 0,0 1 0,0 1 0,0 0 0,-25 0 0,36 3 0,1 0 0,-1 0 0,0 1 0,1 0 0,-1 0 0,1 0 0,0 1 0,-1-1 0,1 1 0,0 0 0,0 0 0,0 1 0,0-1 0,0 1 0,1 0 0,-1 0 0,1 0 0,0 0 0,0 0 0,-6 8 0,4-3 0,1 0 0,0 1 0,0-1 0,0 1 0,1 0 0,0 0 0,-2 15 0,-5 70 0,9-68 0,-1 0 0,-8 30 0,-34 98 0,36-131 0,-1-1 0,-1 0 0,0-1 0,-23 32 0,24-41 0,-1-2 0,0 1 0,-1-1 0,-1 0 0,-18 12 0,-24 20 0,53-41 0,1-1 0,-1 0 0,1 1 0,-1-1 0,1 1 0,-1-1 0,1 1 0,-1-1 0,1 1 0,0-1 0,-1 1 0,1-1 0,0 1 0,-1-1 0,1 1 0,0 0 0,0-1 0,0 1 0,-1 0 0,1-1 0,0 1 0,0 0 0,0-1 0,0 1 0,0 0 0,0 0 0,1 0 0,0 0 0,0 0 0,0 0 0,0-1 0,0 1 0,0 0 0,0-1 0,0 1 0,0-1 0,0 1 0,0-1 0,0 0 0,1 1 0,-1-1 0,2 0 0,29 5 0,0-2 0,1-1 0,41-4 0,-17 1 0,143-2 0,179 1 0,-301 7 0,0 4 0,-1 2 0,120 35 0,-161-34 0,46 23 0,28 9 0,9-12 0,233 29 0,-295-53 0,-13 0 0,0 2 0,48 16 0,80 39 0,-76-27 0,-71-29 0,0 1 0,-1 1 0,-1 1 0,42 28 0,-63-39 0,-1 0 0,0 0 0,1 0 0,-1 0 0,0 0 0,0 0 0,0 1 0,0-1 0,0 0 0,0 0 0,0 1 0,0-1 0,-1 1 0,1-1 0,1 3 0,-3-3 0,1 0 0,-1 0 0,1 0 0,0 0 0,-1 0 0,0 0 0,1 0 0,-1 0 0,1 0 0,-1-1 0,0 1 0,0 0 0,0-1 0,1 1 0,-1 0 0,0-1 0,0 1 0,0-1 0,0 1 0,0-1 0,0 0 0,0 1 0,0-1 0,0 0 0,0 0 0,0 1 0,-2-1 0,-19 5 0,0-1 0,0 0 0,-44 0 0,-75-8 0,114 3 0,-337-39-274,-1-25-235,-138-50 315,-126-22 232,485 113-38,-284-49 0,340 59 313,0 3 0,-145 1 0,173 10-313,-59 2 0,101-1 0,1 1 0,0 1 0,0 0 0,-24 8 0,40-10 0,0-1 0,-1 0 0,1 1 0,-1-1 0,1 1 0,0 0 0,0-1 0,-1 1 0,1 0 0,0 0 0,0 0 0,0 0 0,0 0 0,0 0 0,0 0 0,0 0 0,0 0 0,-1 2 0,2-2 0,0-1 0,0 1 0,0-1 0,0 1 0,0-1 0,1 1 0,-1-1 0,0 1 0,0-1 0,0 1 0,0-1 0,1 1 0,-1-1 0,0 0 0,0 1 0,1-1 0,-1 1 0,0-1 0,1 0 0,-1 1 0,1-1 0,0 1 0,20 9 0,83 18 0,78 11 0,74 7-164,73 10-655,-306-52 759,775 137-1846,245 90-418,-815-179 1848,96 24 88,-70-13-323,-242-59 669,73 17-119,118 47 1,-195-64 166,3 0 87,0 1 1,17 11 0,-26-15-54,0 1 0,0 0 0,0-1 1,0 1-1,0 0 0,0 0 0,0 1 0,0-1 1,-1 0-1,1 0 0,-1 1 0,0-1 0,0 1 1,0-1-1,0 1 0,1 3 0,-2 2 137,0 1 0,0 0 0,0-1 0,-1 1-1,-1 0 1,1-1 0,-2 0 0,-2 10 0,-1 3 134,-1 7 85,-20 63 861,23-80-1072,0-1 0,-1 0 1,0-1-1,-1 1 0,0-1 0,-15 16 0,12-16-45,-1 0 1,-1 0 0,1-1-1,-1-1 1,-1 0-1,-21 10 1,-3-2 28,-48 12 0,-271 52-737,-13-29-418,-351 6-819,-4-32 1242,613-21 557,-168 9-592,190-4 422,-93 21 0,159-25 258,-34 13-1,55-17-46,0 1 0,0-1 0,-1 0 0,1 1 0,0-1 0,0 1-1,0 0 1,0-1 0,0 1 0,0 0 0,0 0 0,0-1 0,0 1-1,0 0 1,1 0 0,-2 1 0,2-1-26,0-1 1,0 1-1,0-1 1,1 0-1,-1 1 1,0-1-1,0 1 0,0-1 1,1 0-1,-1 1 1,0-1-1,0 0 0,1 1 1,-1-1-1,0 0 1,1 1-1,-1-1 0,0 0 1,1 0-1,-1 1 1,1-1-1,-1 0 0,0 0 1,1 0-1,-1 1 1,1-1-1,-1 0 1,1 0-1,0 0 0,10 3 108,0-1 0,20 2 0,110 4 750,79-4 8,254-15-960,16-38-426,411-145 542,-706 134-212,-3-8 0,280-142-1,-468 208 173,31-15-14,-2-1 0,0-2 1,45-35-1,-76 53 23,0 0 0,0 0 0,0 0 0,0 0 0,0 0 0,0-1 0,0 1 0,-1 0 0,0-1 0,1 1 0,1-5 0,-3 6 0,0 1 0,0-1 0,0 1 0,0-1 0,0 0 0,0 1 0,0-1 0,0 1 0,0-1 0,-1 1 0,1-1 0,0 1 0,0-1 0,0 0 0,-1 1 0,1-1 0,0 1 0,-1 0 0,1-1 0,0 1 0,-1-1 0,0 0 0,0 0 0,-1 0 0,0 0 0,0 0 0,0 0 0,1 0 0,-1 0 0,0 1 0,0-1 0,-3 0 0,-11-1 0,0 0 0,0 2 0,-23 0 0,-121 14 0,-67 12 44,-879 168-348,538-85-993,-1070 171 1052,1567-269 245,-111 21 0,167-27 0,15-5 0,0 0 0,0 0 0,0 0 0,0 0 0,0 0 0,0 1 0,0-1 0,0 0 0,0 0 0,0 0 0,0 0 0,-1 0 0,1 0 0,0 0 0,0 0 0,0 1 0,0-1 0,0 0 0,0 0 0,0 0 0,0 0 0,1 0 0,-1 0 0,0 0 0,0 0 0,0 1 0,0-1 0,0 0 0,0 0 0,0 0 0,0 0 0,0 0 0,0 0 0,0 0 0,0 0 0,0 0 0,0 0 0,0 0 0,1 1 0,-1-1 0,0 0 0,0 0 0,0 0 0,0 0 0,0 0 0,0 0 0,0 0 0,0 0 0,0 0 0,1 0 0,-1 0 0,0 0 0,0 0 0,0 0 0,0 0 0,0 0 0,0 0 0,0 0 0,1 0 0,-1 0 0,0 0 0,0 0 0,0 0 0,0 0 0,0 0 0,0-1 0,61 5 0,80-4 0,74-3 44,113-9 261,557-95 0,390-174-1340,-1210 264 1111,70-29 1,-112 35 624,-48 16 20,-206 56 1076,-431 88-1820,246-59-923,-765 195-1077,1054-254 1666,4 2 328,77-16 294,43-14-131,5-2 20,25-3 196,225-52 267,10-27-638,1-9 46,392-192 1,111-166-26,-692 399 434,132-115 0,-197 155-362,1 0 0,-1-1 0,-1-1 0,8-11 1,-15 21-71,0 0 1,-1-1-1,1 1 1,0 0 0,-1 0-1,1 0 1,-1 0-1,0-1 1,1 1 0,-1 0-1,0 0 1,0-1-1,0 1 1,0 0 0,0 0-1,0-3 1,-1 3-3,1 0 1,0 1-1,-1-1 0,1 1 1,-1-1-1,1 1 1,-1-1-1,1 1 1,-1-1-1,1 1 0,-1-1 1,1 1-1,-1 0 1,0-1-1,1 1 0,-1 0 1,0-1-1,1 1 1,-1 0-1,0 0 1,1 0-1,-2 0 0,-7-1-1,1 1-1,-1 0 1,1 1-1,-13 2 1,12-1 4,-141 26-3,-76 26-164,-58 22-630,-47 26-11,-569 205-258,-61 20-1303,702-243 1533,-27 11 1368,261-87-217,21-8 8,40-15 446,1151-347 3688,-876 284-4460,240-65 0,-527 136-1,569-169-381,-486 137 305,-85 26 77,-22 13 0,0 0 0,0 0 0,0 0 0,0-1 0,1 1 0,-1 0 0,0 0 0,0 0 0,0 0 0,0 0 0,0-1 0,0 1 0,0 0 0,0 0 0,1 0 0,-1 0 0,0-1 0,0 1 0,0 0 0,0 0 0,0 0 0,0-1 0,0 1 0,0 0 0,0 0 0,0 0 0,0 0 0,0-1 0,0 1 0,0 0 0,0 0 0,0 0 0,-1-1 0,1 1 0,0 0 0,0 0 0,0 0 0,0 0 0,0-1 0,0 1 0,0 0 0,-1 0 0,1 0 0,0 0 0,0 0 0,0 0 0,0 0 0,0-1 0,-1 1 0,1 0 0,0 0 0,0 0 0,0 0 0,-1 0 0,1 0 0,0 0 0,0 0 0,-1 0 0,-11-1 0,0 0 0,0 2 0,0-1 0,-23 5 0,-155 28 0,-88 31-164,-70 22-655,-848 204-1783,-7-43 1962,959-208 162,184-29 396,-121 13 44,167-24 192,17-5 52,29-9 349,-29 13-487,229-106 2119,256-105 415,440-81-3899,15 49 467,-576 152 509,-367 93 320,230-55-129,-201 51 416,-22 4-20,-10 5-1,-78 43 1075,35-22-550,-15 7-406,-126 49 0,-77 5-19,220-73-357,-331 99-392,-325 109-607,587-178 991,103-40 0,1 0 0,-1 1 0,-15 10 0,25-14 0,0-1 0,-1 0 0,1 0 0,0 0 0,0 0 0,-1 0 0,1 1 0,0-1 0,0 0 0,0 0 0,-1 0 0,1 1 0,0-1 0,0 0 0,0 0 0,0 1 0,0-1 0,0 0 0,-1 0 0,1 1 0,0-1 0,0 0 0,0 1 0,0-1 0,0 0 0,0 0 0,0 1 0,0-1 0,0 0 0,0 0 0,0 1 0,1 0 0,11 2 0,12-3 0,-1-1 0,1-2 0,-1 0 0,1-2 0,23-7 0,-18 5 0,633-159-958,-150 32 99,-13-39 767,-213 49-381,-281 122 473,6-3 0,1 1 0,0 0 0,17-3 0,-27 7 0,0-1 0,1 1 0,-1 0 0,0 0 0,0 0 0,1 0 0,-1 0 0,0 1 0,0-1 0,0 1 0,1-1 0,-1 1 0,0 0 0,0 0 0,0-1 0,0 2 0,0-1 0,0 0 0,0 0 0,-1 1 0,1-1 0,0 1 0,2 2 0,-2-1 0,-1 0 0,1 0-1,-1 1 1,1-1 0,-1 0 0,0 0 0,-1 1 0,1-1 0,0 1 0,-1-1 0,0 1 0,0-1 0,0 0 0,0 1 0,0-1 0,-1 1 0,-1 4 0,-2 7 55,-1 0 0,-11 26 0,-3-2 337,-1-2 0,-2 0 0,-51 65 0,-102 89 546,71-93-1083,-5-4 0,-154 103 0,-261 121-814,186-142 30,-391 144-1,620-276 930,107-44 0,0 1 0,0 0 0,0 0 0,0 0 0,0 1 0,0-1 0,0 0 0,0 1 0,0-1 0,-1 3 0,3-4 0,0 1 0,0-1 0,0 0 0,0 1 0,1-1 0,-1 0 0,0 0 0,0 1 0,0-1 0,1 0 0,-1 1 0,0-1 0,0 0 0,1 0 0,-1 0 0,0 1 0,1-1 0,-1 0 0,0 0 0,0 0 0,1 0 0,-1 0 0,0 1 0,1-1 0,-1 0 0,0 0 0,1 0 0,-1 0 0,1 0 0,-1 0 0,0 0 0,1 0 0,-1 0 0,0 0 0,1-1 0,-1 1 0,1 0 0,59-4 0,86-19 0,704-173 90,-611 134 110,352-90-134,572-138-69,-916 232-65,-198 47 4,205-43-212,-248 53 275,0-1-7,0 1 0,0 1 1,0-1-1,11 1 0,-17 0 9,0 0 0,1 0-1,-1 0 1,0 0 0,0 0 0,0 0 0,0 0 0,1 1-1,-1-1 1,0 0 0,0 0 0,0 0 0,0 0 0,0 0-1,1 0 1,-1 1 0,0-1 0,0 0 0,0 0 0,0 0-1,0 0 1,0 0 0,0 1 0,0-1 0,0 0 0,0 0-1,0 0 1,0 0 0,0 1 0,1-1 0,-1 0 0,0 0-1,0 0 1,-1 0 0,1 1 0,0-1 0,0 0 0,0 0-1,0 0 1,0 1 0,0-1 0,0 0 0,0 0 0,0 0-1,0 0 1,0 0 0,0 1 0,-1-1 0,1 0 0,0 0-1,0 0 1,0 0 0,0 0 0,-1 1 0,-21 17 157,-83 47 550,-82 34-336,-87 36-315,-71 43-37,-942 453-179,318-225-2016,534-229 1223,291-115 883,93-36 28,51-26 42,1 0 0,-1 0-1,0 0 1,0 0 0,0 0-1,0 0 1,0 0 0,0 0-1,0 0 1,1 0 0,-1 0 0,0 0-1,0 0 1,0 0 0,0 0-1,0 0 1,0 0 0,0 0-1,1 1 1,-1-1 0,0 0-1,0 0 1,0 0 0,0 0 0,0 0-1,0 0 1,0 0 0,0 0-1,0 0 1,0 0 0,0 0-1,1 1 1,-1-1 0,0 0-1,0 0 1,0 0 0,0 0 0,0 0-1,0 0 1,0 0 0,0 1-1,0-1 1,0 0 0,0 0-1,0 0 1,0 0 0,0 0-1,0 0 1,0 0 0,0 1 0,0-1-1,0 0 1,0 0 0,0 0-1,-1 0 1,1 0 0,0 0-1,0 0 1,31-5 163,254-86 1606,-149 43-1488,-12 7 196,570-217 2168,264-193-2582,-641 277-81,-127 68 15,-160 90 95,46-17 0,-62 28 46,0 0 0,1 2 0,0-1 0,-1 2 0,24-2 0,-37 4-138,0 0 0,0 0 0,1 0 1,-1 0-1,0 0 0,0 0 0,0 0 0,0 1 0,0-1 1,0 0-1,0 0 0,0 1 0,1-1 0,-1 1 0,0-1 0,-1 1 1,3 1-1,-5 5 2,-11 5-3,-4-3 0,1-1 0,-25 9 0,-120 40 0,-90 28-164,-78 20-655,-1508 366-1302,1763-456 2121,64-15 0,20-4 0,215-54 0,398-123-698,-6-36 0,59-112 1681,-647 314-457,-29 15-514,0 0 0,0-1 0,0 1 0,0 0 0,1 0 0,-1 0 0,0 0-1,0 0 1,0-1 0,0 1 0,0 0 0,1 0 0,-1 0 0,0 0 0,0 0 0,0 0 0,0 0 0,1 0 0,-1 0 0,0-1 0,0 1 0,0 0 0,0 0 0,1 0 0,-1 0 0,0 0 0,0 0-1,0 0 1,1 0 0,-1 0 0,0 1 0,0-1 0,0 0 0,0 0 0,1 0 0,-1 0 0,0 0 0,0 0 0,0 0 0,0 0 0,0 0 0,1 0 0,-1 1 0,0-1 0,0 0 0,0 0 0,0 0-1,-27 30 745,20-24-739,-175 186-17,-53 50 0,105-124 43,-299 258 404,59-63-325,303-249-128,2 2 0,4 3 0,-64 94 0,106-134 0,2 0 0,1 2 0,1 0 1,1 1-1,2 0 0,-9 37 0,16-45 26,0 0 1,2 0-1,1 1 1,0-1-1,2 1 1,1 0-1,1-1 1,1 1-1,8 28 1,75 225 872,-84-270-893,2 4 0,1 0 0,0 0 0,0-1 0,9 15 0,-13-24 0,1 0 0,-1 0 0,0 0 0,1 0 0,0-1 0,-1 1 0,1 0 0,0-1 0,0 1 0,0-1 0,0 1 0,0-1 0,0 0 0,0 0 0,0 0 0,0 0 0,0-1 0,1 1 0,-1 0 0,0-1 0,1 0 0,-1 1 0,1-1 0,-1 0 0,0 0 0,1 0 0,-1-1 0,0 1 0,1 0 0,2-2 0,5-2 0,-1-1 0,0 0 0,0 0 0,0-1 0,-1 0 0,0-1 0,0 1 0,0-2 0,-1 1 0,0-1 0,0 0 0,-1-1 0,10-16 0,0-6 0,0 0 0,-2-1 0,10-37 0,12-50-201,30-186-1,-17-130-785,-40 307 967,-6 0 0,-5 0-1,-23-156 1,20 252 20,-15-48 0,6 50 0,14 29 0,-1 1 0,0-1 0,1 0 0,-1 0 0,0 1 0,1-1 0,-1 0 0,0 1 0,0-1 0,0 0 0,0 1 0,1-1 0,-1 1 0,0-1 0,0 1 0,0 0 0,-1-1 0,1 1 0,0 0 0,0 0 0,0 0 0,0 1 0,0-1 0,0 0 0,0 0 0,0 1 0,0-1 0,0 1 0,0-1 0,0 0 0,0 1 0,1 0 0,-1-1 0,0 1 0,-1 1 0,-17 23 0,10-8 0,1 1 0,0 0 0,-10 38 0,-10 72 0,23-102 0,-99 834-1746,74 13 1075,2-277 319,13-443-277,-66 277 1,80-427 617,-46 156 273,38-135-32,-1 0 1,0-1-1,-2-1 0,-18 27 0,27-45-121,1 0-1,-2 0 0,1-1 1,0 1-1,-1-1 0,1 1 1,-1-1-1,0 0 0,-5 2 0,8-4-67,0-1 0,1 0 0,-1 1 0,0-1 0,0 0 0,0 0-1,0 0 1,0 1 0,0-1 0,0 0 0,0 0 0,0 0 0,0 0-1,0-1 1,0 1 0,1 0 0,-1 0 0,0-1 0,0 1-1,-1-1 1,1 0 16,-1 0 0,1 0-1,0 0 1,0-1-1,-1 1 1,1 0 0,0-1-1,0 1 1,0-1-1,1 1 1,-1-1 0,0 1-1,1-1 1,-2-3-1,-1-7 74,1 0-1,0 0 0,0 0 1,1 0-1,1-1 0,0 1 1,1 0-1,2-14 0,26-107 19,-12 65-155,70-400 17,-71 344-69,-1-227 0,-21 209-211,-37-236-1,40 361 271,-1 0 0,-9-24 0,5 30 0,7 11 0,1 0 0,0 0 0,-1 0 0,1 1 0,0-1 0,-1 0 0,1 0 0,0 0 0,-1 0 0,1 1 0,0-1 0,-1 0 0,1 0 0,0 0 0,0 1 0,-1-1 0,1 0 0,0 1 0,0-1 0,0 0 0,-1 1 0,1-1 0,0 0 0,0 1 0,0-1 0,0 0 0,0 1 0,0-1 0,-1 1 0,-1 9 0,0 0 0,0 1 0,0-1 0,1 18 0,13 244 0,-7-213 0,62 1685-1349,-66-1630 1447,2-78-98,3-54 0,-1 3 0,52-149 0,15-54 0,-34 55 53,-8-2 0,11-213-1,-19-341-65,-16 326-61,-4 339 59,-1-76 12,-7 102 3,-1 22 0,-4 14 0,2 6 117,1 0 1,0 0-1,1 1 0,1 0 0,0 0 0,-3 17 1,4-17 5,-94 397 239,77-299-690,-18 80 229,-78 402 39,41 4 68,69-424-8,-2 21 0,9-182 0,1-6 0,0-1 0,-1 1 0,0-1 0,0 0 0,-1 0 0,0 1 0,0-1 0,-1-1 0,-3 9 0,6-15 0,0 0 0,0 1 0,-1-1 0,1 0 0,0 0 0,0 0 0,0 1 0,0-1 0,0 0 0,0 0 0,0 0 0,-1 0 0,1 1 0,0-1 0,0 0 0,0 0 0,0 0 0,-1 0 0,1 0 0,0 0 0,0 0 0,0 1 0,-1-1 0,1 0 0,0 0 0,0 0 0,0 0 0,-1 0 0,1 0 0,0 0 0,0 0 0,0 0 0,-1 0 0,1 0 0,0 0 0,0 0 0,0 0 0,-1 0 0,1 0 0,0-1 0,0 1 0,0 0 0,-1 0 0,1 0 0,0 0 0,0 0 0,0 0 0,0 0 0,-1-1 0,1 1 0,0 0 0,0 0 0,0 0 0,0 0 0,0-1 0,0 1 0,-1 0 0,-1-6 5,0 0 0,0 0 0,0 0-1,1 0 1,0-1 0,0 1 0,0 0-1,1 0 1,1-12 0,-2-10 111,-78-1001-680,-33 245 477,91 668 87,-60-278 0,78 380 0,0-1 0,-1 0 0,-1 0 0,0 0 0,0 1 0,-2 0 0,-8-15 0,15 28-1,-1 1 0,1-1 0,0 1 1,-1-1-1,1 1 0,-1-1 0,1 1 0,0-1 1,-1 1-1,1 0 0,-1-1 0,1 1 0,-1 0 1,0-1-1,1 1 0,-1 0 0,1 0 0,-1 0 1,0-1-1,1 1 0,-1 0 0,1 0 0,-1 0 1,0 0-1,1 0 0,-1 0 0,0 0 0,1 0 1,-1 0-1,1 1 0,-1-1 0,0 0 0,1 0 0,-1 0 1,1 1-1,-1-1 0,1 0 0,-1 1 0,1-1 1,-1 0-1,1 1 0,-1-1 0,1 1 0,-1-1 1,1 1-1,0-1 0,-1 1 0,1-1 0,-1 2 1,-18 32 132,17-29-60,-8 19 197,1 0 1,1 1-1,2 0 1,-7 40-1,-2 111-273,4 293 4,-5 76 0,-45 220 0,49-288 0,13-381 0,-1-73 0,-1-6 0,1-1 0,1 1 0,1-1 0,4 19 0,-6-33 0,0 0 0,1-1 0,-1 1 0,1 0 0,0-1 0,0 1 0,-1-1 0,1 0 0,0 1 0,0-1 0,0 0 0,1 1 0,-1-1 0,0 0 0,0 0 0,1 0 0,-1 0 0,0 0 0,1 0 0,-1 0 0,1-1 0,-1 1 0,1-1 0,0 1 0,-1-1 0,1 1 0,0-1 0,-1 0 0,3 1 0,3-2 0,-1 1 0,0-1 0,0 0 0,1-1 0,-1 1 0,10-5 0,41-16 0,-1-3 0,-1-3 0,-1-2 0,62-45 0,-55 28 0,-1-2 0,-3-3 0,54-63 0,328-362 0,-165 180 0,-231 243 0,-2-2 0,-3-2 0,57-114 0,-47 57 0,37-143 0,-24 66 0,17-61 0,-34 109 0,-21 78 0,-13 47 0,-10 19 0,0 0 0,0 0 0,0 0 0,0-1 0,1 1 0,-1 0 0,0 0 0,0 0 0,0 0 0,0-1 0,1 1 0,-1 0 0,0 0 0,0 0 0,0 0 0,0 0 0,1-1 0,-1 1 0,0 0 0,0 0 0,0 0 0,1 0 0,-1 0 0,0 0 0,0 0 0,1 0 0,-1 0 0,0 0 0,0 0 0,1 0 0,-1 0 0,0 0 0,0 0 0,0 0 0,1 0 0,0 2 0,-1 1 0,1-1 0,0 0 0,-1 1 0,0-1 0,1 0 0,-1 1 0,0-1 0,0 0 0,0 1 0,-1-1 0,1 1 0,-1 1 0,-8 43 0,-28 88 0,17-71 0,-324 855-1428,-152 387 1428,452-1140-25,24-84 214,13-60 32,-1-2 0,-1 1 0,-1-1 0,0 0 0,-21 27 0,16-24-242,0 1 1,-18 42-1,19-24 21,9-24 0,-14 30 0,17-44 0,0 0 0,0 0 0,-1-1 0,1 1 0,-1 0 0,0-1 0,0 0 0,0 0 0,0 0 0,-1 0 0,1 0 0,-6 3 0,7-5 0,1-1 0,-1 1 0,1 0 0,0-1 0,-1 1 0,1-1 0,-1 0 0,1 1 0,-1-1 0,0 0 0,1 0 0,-1 0 0,1 0 0,-1 0 0,1 0 0,-1-1 0,1 1 0,-1 0 0,1-1 0,-1 1 0,1-1 0,-1 0 0,1 1 0,0-1 0,-1 0 0,1 0 0,0 0 0,0 0 0,-1 0 0,0-1 0,-2-3 0,0 0 0,1 0 0,0 0 0,-1 0 0,2-1 0,-4-7 0,-25-72 0,-23-105 0,14 46 0,18 74 0,3 12 0,2-2 0,2 0 0,-7-70 0,22 113 0,0 0 0,0 0 0,6-25 0,-6 42 0,0-1 0,0 1 0,0 0 0,0-1 0,1 1 0,-1-1 0,0 1 0,0-1 0,0 1 0,0 0 0,0-1 0,0 1 0,0-1 0,0 1 0,0-1 0,-1 1 0,1 0 0,0-1 0,0 1 0,0-1 0,0 1 0,-1 0 0,1-1 0,0 1 0,0 0 0,-1-1 0,1 1 0,0 0 0,0-1 0,-1 1 0,1 0 0,0-1 0,-1 1 0,1 0 0,-1 0 0,1 0 0,0-1 0,-1 1 0,1 0 0,-1 0 0,1 0 0,0 0 0,-1 0 0,1 0 0,-1 0 0,1 0 0,-1 0 0,1 0 0,0 0 0,-1 0 0,1 0 0,-1 0 0,1 0 0,-1 0 0,1 0 0,0 1 0,-1-1 0,1 0 0,0 0 0,-1 0 0,1 1 0,-1-1 0,1 1 0,-34 19 0,26-14 0,-18 9 0,0 0 0,-1-2 0,-37 13 0,-88 20 0,134-41 0,11-3 0,-2 0 0,0 0 0,1 1 0,0 0 0,-1 0 0,1 1 0,-12 7 0,19-11 0,1 1 0,0-1 0,-1 0 0,1 1 0,0-1 0,-1 0 0,1 1 0,0-1 0,0 1 0,-1-1 0,1 0 0,0 1 0,0-1 0,0 1 0,-1-1 0,1 1 0,0-1 0,0 1 0,0-1 0,0 0 0,0 1 0,0-1 0,0 1 0,0-1 0,0 1 0,0-1 0,0 1 0,1-1 0,-1 1 0,0-1 0,0 0 0,0 1 0,0-1 0,1 1 0,-1-1 0,0 0 0,1 1 0,-1-1 0,0 0 0,0 1 0,1 0 0,7 4 0,-1 1 0,1-1 0,0-1 0,0 1 0,1-2 0,-1 1 0,1-1 0,12 3 0,7 4 0,903 280-1362,22-46-466,153-5 1784,-808-191-977,528 14 1,-779-62 947,84-10-1,-107 5 287,0 0 0,0-1 0,0-2 0,41-19 0,-10 0 876,1 3 0,0 2 1,115-28-1,-97 34-1089,82-28 0,-120 30 0,1-1 0,-2-2 0,0-1 0,35-25 0,-58 34 0,41-27 0,65-34 0,-22 16 0,-64 34 0,1 2 0,0 1 0,62-21 0,-50 22 0,-1-1 0,71-39 0,-26 17 0,-36 17 0,-53 22 0,0 0 0,1-1 0,-1 1 0,1 0 0,-1 0 0,0 0 0,1 0 0,-1 0 0,0-1 0,1 1 0,-1 0 0,0 0 0,1 0 0,-1-1 0,0 1 0,1 0 0,-1-1 0,0 1 0,0 0 0,1-1 0,-1 1 0,0 0 0,0-1 0,1 1 0,-1 0 0,0-1 0,0 0 0,-10-3 0,-26 1 0,34 3 0,-650 0 0,256 3 0,-368-3 0,711-2 0,0-3 0,-88-20 0,96 16 0,-34-2 0,0 3 0,-116 3 0,112 6 0,0-4 0,-92-16 0,-81-39 0,-11-3 0,179 43 0,1-4 0,-100-40 0,151 49 0,0 2 0,-1 1 0,-1 2 0,1 2 0,-66-4 0,-326 14 0,414-3 0,0 1 0,0 1 0,0 1 0,0 0 0,1 1 0,-1 0 0,1 1 0,1 1 0,-1 0 0,1 1 0,-18 14 0,6-2 0,1 1 0,1 1 0,1 2 0,-28 38 0,41-50 0,0 1 0,-12 26 0,18-34 0,1 0 0,0 1 0,0-1 0,0 1 0,1 0 0,0-1 0,0 1 0,1 0 0,-1 0 0,1 8 0,1-12 0,-1 0 0,1 0 0,-1 0 0,1 0 0,0 0 0,-1 0 0,1 0 0,0 0 0,0 0 0,0 0 0,1-1 0,-1 1 0,0 0 0,1-1 0,-1 1 0,1-1 0,0 0 0,-1 1 0,3 0 0,2 1 0,0 0 0,0 0 0,0-1 0,0 0 0,8 2 0,30 4 0,0-1 0,1-3 0,-1-1 0,48-4 0,-30 0 0,360-7 0,-3-32 0,-238 1 0,16-1 0,-150 35 0,0 2 0,57 4 0,94 16 0,-159-13 0,511 76 0,-344-46 0,-186-31 0,13 1 0,0 3 0,36 11 0,-64-17 0,1 1 0,-1 1 0,0-1 0,9 7 0,-14-9 0,1 0 0,-1 0 0,0 0 0,1 0 0,-1 0 0,0 1 0,1-1 0,-1 0 0,0 0 0,1 1 0,-1-1 0,0 0 0,0 0 0,1 1 0,-1-1 0,0 0 0,0 1 0,0-1 0,1 0 0,-1 1 0,0-1 0,0 1 0,0-1 0,0 0 0,0 1 0,0-1 0,0 0 0,0 1 0,0-1 0,0 1 0,0-1 0,0 0 0,0 1 0,0-1 0,0 0 0,0 1 0,0-1 0,-1 0 0,1 1 0,0-1 0,0 0 0,0 1 0,0-1 0,-1 0 0,1 1 0,0-1 0,0 0 0,-1 0 0,1 1 0,0-1 0,-1 0 0,1 0 0,0 1 0,-1-1 0,1 0 0,0 0 0,-1 0 0,1 0 0,-1 1 0,-29 6 0,-26-2 0,-63-1 0,88-3 0,-160 0 0,-1265-2-3401,649-1 1985,780 2 1416,-9 0 0,35-1 0,4 0 0,21-4 0,689-146 203,-403 80-146,-89 22-72,1462-313-766,-1232 290 163,-300 57 1348,158 6-1,-115 13 878,548 2-484,-726-6-1060,19 0 267,1-1 0,-1-2 0,51-10 1,-84 13-312,0 0 1,0-1 0,-1 1 0,1-1 0,0 0-1,0 0 1,0 1 0,-1-1 0,1 0-1,0 0 1,-1-1 0,1 1 0,-1 0 0,3-3-1,-4 4-15,0-1-1,0 1 0,0-1 0,0 1 0,0-1 0,1 1 0,-1-1 1,-1 1-1,1-1 0,0 1 0,0-1 0,0 0 0,0 1 0,0-1 1,0 1-1,-1-1 0,1 1 0,0 0 0,0-1 0,-1 1 0,1-1 1,0 1-1,-1-1 0,1 1 0,0 0 0,-1-1 0,1 1 0,-1 0 1,1-1-1,-1 1 0,0-1 0,-5-2-3,0-1 0,-1 1 1,1 0-1,-1 1 0,-13-4 0,-12 0 0,0 1 0,0 2 0,-1 1 0,-43 3 0,-136 21 0,141-13 0,-962 75-900,960-82 900,58-4 0,20-3 0,29-5 0,-32 9 0,129-30 0,1 6 0,187-12 0,278 19 0,-567 18 24,19-1 339,84 11 0,-124-9-336,0 1-1,-1 0 0,1 1 0,-1-1 1,15 9-1,-21-11-26,-1 1 0,1 0-1,-1 0 1,1-1 0,-1 1 0,0 0 0,1 1-1,-1-1 1,0 0 0,0 0 0,0 0-1,0 1 1,0-1 0,0 0 0,0 1 0,0-1-1,0 1 1,-1-1 0,1 1 0,-1 0 0,1-1-1,-1 1 1,0 0 0,1-1 0,-1 1 0,0 0-1,0-1 1,0 1 0,-1 0 0,1-1 0,0 1-1,0-1 1,-1 1 0,1 0 0,-1-1-1,0 3 1,-1-1 0,0 1 0,0-1 0,-1 0 0,1 0 0,-1 0 0,1 0 0,-1 0 0,0-1 0,0 1 0,0-1 0,-6 3 0,-42 19 0,-21-1 0,-1-2 0,-85 11 0,-71 19 0,201-42 0,1 2 0,-1 0 0,2 3 0,-47 29 0,-85 78 0,149-114 0,6-5 0,-1 1 0,1-1 0,0-1 0,-1 1 0,1-1 0,-1 1 0,0-1 0,1 0 0,-1 0 0,0 0 0,0-1 0,0 0 0,0 1 0,1-1 0,-1 0 0,0-1 0,0 1 0,0-1 0,-5-1 0,-18-1 0,-45-2 0,-36-2 0,-172-32 0,277 39 0,-65-17 0,-2 4 0,1 2 0,-74 0 0,-588 11 0,263 3 0,-354-3 0,775-1 0,38-1 0,11-3 0,11-4 0,1 1 0,-1 1 0,2 0 0,-1 0 0,18-4 0,10-5 0,118-42 0,60-10-164,659-244-2107,-611 197 1149,300-179 0,-412 195 1028,-129 81 94,38-35 0,-62 50 0,0 0 0,0-1 0,0 1 0,-1 0 0,1-1 0,2-5 0,-5 8 0,1 0 0,-1 1 0,0-1 0,1 0 0,-1 0 0,0 0 0,0 1 0,0-1 0,0 0 0,0 0 0,0 0 0,0 0 0,0 0 0,0 1 0,0-1 0,0 0 0,0 0 0,-1 0 0,1 0 0,0 1 0,-1-1 0,0-1 0,-2 0 0,0-1 0,0 1 0,0 0 0,-1 0 0,0 0 0,1 0 0,-1 1 0,0 0 0,1-1 0,-1 1 0,0 1 0,0-1 0,-8 0 0,-130-10 0,-75 11 163,-74 10 548,-197 28-788,-946 199 0,1106-159 77,68-9-103,71-12-309,68-16 309,91-24 91,29-17 12,1 0 0,-1 0-1,1 1 1,-1-1-1,1 0 1,-1 0-1,1 1 1,-1-1 0,1 1-1,0-1 1,-1 0-1,1 1 1,0-1-1,0 1 1,-1-1-1,1 1 1,0-1 0,0 1-1,-1-1 1,1 1-1,0-1 1,0 1-1,0-1 1,0 1-1,0-1 1,0 2 0,0-2 1,1 1 0,0 0 0,-1-1 1,1 1-1,-1-1 0,1 1 0,0-1 1,-1 1-1,1-1 0,0 1 0,0-1 1,-1 1-1,1-1 0,0 0 0,0 0 1,0 1-1,-1-1 0,2 0 0,33 4 95,100-6 285,74-12-286,67-18 22,58-23 348,857-216-2263,-837 172 1184,-72 9 501,20-24 113,-270 98 0,-71 31 0,-32 17 0,-130 52 0,-27-4 30,-52 14 92,-346 117-85,240-79-43,-724 204 6,1040-316 0,9-3 51,9-3 415,-69 28 0,110-35 25,20-4 1,24-5-95,1-1 0,46-10 0,-14 2-270,228-30-631,242-43-250,-423 61 800,-1-6 0,174-68 0,-166 39 773,-112 53-673,1 0 1,-1-1-1,0 1 0,0-1 1,11-13-1,-18 18-127,0 0 0,0 0-1,-1 0 1,1 0 0,0 0-1,-1 0 1,1 0 0,-1 0-1,1-1 1,-1 1 0,0 0-1,1 0 1,-1-2 0,0 2-14,0 1 1,0-1-1,0 1 1,-1-1-1,1 0 1,0 1-1,0-1 1,0 1 0,-1-1-1,1 1 1,0-1-1,0 1 1,-1-1-1,1 1 1,-1-1-1,1 1 1,0 0-1,-1-1 1,1 1 0,-1 0-1,1-1 1,-1 1-1,1 0 1,-1-1-1,-5-1 2,0 1-1,0 0 1,-1 0-1,1 0 1,0 1 0,0 0-1,0 0 1,-10 2-1,-211 34-6,171-25 0,-74 14 67,-420 85 540,546-109-607,1 0 0,-1 0 0,0 0 0,0 0 0,0-1 0,0 0 0,1 0 0,-1 0 0,-8-1 0,12 1 0,0-1 0,0 1 0,-1 0 0,1 0 0,0-1 0,0 1 0,0 0 0,0-1 0,-1 1 0,1 0 0,0-1 0,0 1 0,0 0 0,0 0 0,0-1 0,0 1 0,0 0 0,0-1 0,0 1 0,0 0 0,0-1 0,0 1 0,0 0 0,0-1 0,1 1 0,-1 0 0,0-1 0,0 1 0,0 0 0,0 0 0,1-1 0,-1 1 0,0 0 0,0 0 0,1-1 0,20-22 0,0 4 0,1 2 0,34-21 0,132-62 0,84-10-164,64-5-655,410-108-1046,-299 92 781,-77 9 252,-55 0 453,-67 16-389,-180 76 481,154-72-90,-215 98 410,0 1 0,0-1-1,-1-1 1,12-9 0,-18 14-23,1 0-1,-1 0 1,0 0 0,0 0-1,0-1 1,0 1 0,0 0-1,1 0 1,-1 0 0,0 0-1,0-1 1,0 1 0,0 0-1,0 0 1,0 0 0,0-1-1,0 1 1,0 0 0,1 0-1,-1 0 1,0-1 0,0 1-1,0 0 1,0 0 0,0 0-1,0-1 1,0 1 0,-1 0-1,1 0 1,0 0 0,0-1-1,0 1 1,0 0 0,0 0-1,0-1 1,-11-1 461,-17 2 76,0 2 1,-42 8-1,32-4-223,-503 95 1735,147-24-2685,-23-2 363,-410 71 89,-491 13-2611,995-125 1802,283-29 835,-250 40-1239,272-40 1311,23-3 205,161-32 1312,-110 18-1197,640-125 1894,144-31-310,-594 108-817,-198 46-1006,-42 10-5,-11 3 0,-15 3 3,0 1-1,0 0 1,-23 8 0,9-3 150,-489 133 1100,305-79-1547,-642 189 220,837-242 74,55-15 0,360-100 0,593-106-827,-665 146 679,-86 12 963,-198 47-651,-36 7-164,0 0 0,0 0 0,0 0 0,0 0 0,0 0 0,0 0 0,0 0-1,0 0 1,0 0 0,0 0 0,0 0 0,0 0 0,0 0 0,0 0 0,0 0 0,0 1-1,0-1 1,0 0 0,0 0 0,0 0 0,0 0 0,0 0 0,0 0 0,0 0-1,0 0 1,0 0 0,0 0 0,0 0 0,0 0 0,0 0 0,-22 9 2,-305 115-45,-58 21-889,-344 69-921,250-81 1154,156-35 699,282-88 50,41-10-47,0 0 0,0 0 0,0 0-1,0-1 1,0 1 0,0 0 0,0 0 0,0 0-1,0 0 1,1 0 0,-1 0 0,0-1 0,0 1-1,0 0 1,0 0 0,0 0 0,0 0 0,0 0-1,0 0 1,0-1 0,-1 1 0,1 0 0,0 0-1,0 0 1,0 0 0,0 0 0,0 0 0,0-1-1,0 1 1,0 0 0,0 0 0,0 0-1,0 0 1,0 0 0,0 0 0,-1 0 0,1 0-1,0-1 1,0 1 0,0 0 0,0 0 0,0 0-1,0 0 1,-1 0 0,1 0 0,0 0 0,0 0-1,0 0 1,0 0 0,0 0 0,-1 0 0,56-33 534,-37 24-325,135-76 511,299-173-652,839-496 1418,-1200 705-1489,129-73 0,-198 109 0,29-22 0,-50 34 0,1 0 0,-1 0 0,0-1 0,0 1 0,0 0 0,1 0 0,-1-1 0,0 1 0,0 0 0,-1-1 0,1 1 0,1-2 0,-2 2 0,0 1 0,0 0 0,0-1 0,-1 1 0,1 0 0,0-1 0,0 1 0,0 0 0,0 0 0,0-1 0,0 1 0,-1 0 0,1 0 0,0-1 0,0 1 0,0 0 0,-1 0 0,1-1 0,0 1 0,0 0 0,-1 0 0,1 0 0,0 0 0,0-1 0,-1 1 0,1 0 0,0 0 0,0 0 0,-1 0 0,1 0 0,0 0 0,-1 0 0,1 0 0,0 0 0,-1 0 0,0 0 0,-7 0 0,0 0 0,0 0 0,-13 4 0,-238 48 40,28-5-244,-575 44-1303,-3-68 1516,748-22 1,18 0 414,-53-5-1,86 1-204,17-1-122,120-18-52,-47 11-52,840-155-1772,-794 142 1652,876-201 36,-890 197 91,-109 27 0,0 1 0,0-1 0,1 0 0,-1 1 0,0 0 0,0 0 0,1 0 0,-1 0 0,0 0 0,1 1 0,2 0 0,-5-1 0,-1 1 0,0-1 0,0 0 0,0 0 0,0 0 0,0 1 0,0-1 0,0 0 0,0 1 0,0-1 0,0 0 0,0 0 0,0 1 0,0-1 0,0 0 0,0 0 0,0 1 0,0-1 0,0 0 0,0 0 0,0 1 0,0-1 0,0 0 0,0 0 0,0 1 0,0-1 0,-1 0 0,1 0 0,0 0 0,0 1 0,0-1 0,0 0 0,-1 0 0,1 0 0,0 0 0,0 1 0,0-1 0,-1 0 0,1 0 0,-25 17 0,-83 31 0,-67 17 0,-59 7-88,-510 115-378,-10-68 492,567-108 138,174-11-27,1 0-1,-1 0 1,0-2-1,0 1 1,-23-7-1,35 7-114,0 1 1,0 0-1,0-1 0,-1 1 0,1-1 1,0 1-1,0-1 0,0 0 0,0 0 0,0 1 1,0-1-1,0 0 0,1 0 0,-1 0 1,0 0-1,0 0 0,1 0 0,-1 0 1,0 0-1,1 0 0,-1 0 0,1 0 0,-1-1 1,1 1-1,0 0 0,0 0 0,-1 0 1,1-1-1,0 1 0,0 0 0,0 0 1,0-1-1,0 1 0,1 0 0,-1 0 0,0-1 1,1 0-1,2-5 7,1 0 1,-1 0 0,2 1-1,-1-1 1,1 1-1,0 0 1,0 0-1,10-8 1,39-32-22,3 1 1,97-57-1,247-117-538,18 34-1,-264 119 1137,-3-7 0,171-109-1,-295 161-381,-27 17-211,-9 4-11,-17 7-13,-29 13 0,10-4 197,-208 70 800,-169 63-1491,403-142 486,-275 112-98,225-88 126,1 3 0,-69 48 0,131-78-9,-1 0 0,1 0 0,0 0 0,0 0 0,0 1 0,-6 8 0,10-13 0,1 1 0,0 0 0,-1-1 0,1 1 0,0-1 0,0 1 0,0 0 0,-1-1 0,1 1 0,0-1 0,0 1 0,0 0 0,0-1 0,0 1 0,0 0 0,0-1 0,0 1 0,1 0 0,-1-1 0,0 1 0,0-1 0,0 1 0,1 0 0,-1-1 0,0 1 0,1-1 0,-1 1 0,0-1 0,1 1 0,-1-1 0,1 1 0,-1-1 0,1 1 0,-1-1 0,1 1 0,-1-1 0,1 0 0,-1 0 0,1 1 0,-1-1 0,1 0 0,0 0 0,0 1 0,7 2 0,-1-1 0,1 0 0,0 0 0,0 0 0,0-1 0,0 0 0,9 0 0,68-5 0,-65 3 0,345-38-341,-86 7-239,-11 9 39,133-13 399,-10-23 153,-195 15 488,-375 81-399,-51 1-264,-82 5-655,-1861 103-2677,2020-146 3791,142 1-289,1-2 1,-1 1-1,1-2 1,-16-3-1,25 5-6,1 0 0,0 0 0,-1 0 0,1 0 0,-1 0 0,1-1 0,0 1 0,-1 0 0,1 0 0,0 0 0,-1-1 0,1 1 0,0 0 0,-1-1 0,1 1 0,0 0 0,-1-1 0,1 1 0,0 0 0,0-1 0,0 1 0,-1 0 0,1-1 0,0 1 0,0 0 0,0-1 0,0 1 0,0-1 0,0 1 0,0-1 0,0 1 0,0 0 0,0-1 0,0 1 0,0-1 0,0 1 0,0 0 0,0-1 0,0 1 0,0-1 0,0 1 0,0 0 0,1-1 0,-1 1 0,0 0 0,0-1 0,1 1 0,-1 0 0,0-1 0,0 1 0,1 0 0,-1-1 0,0 1 0,1 0 0,-1 0 0,0-1 0,1 1 0,0 0 0,10-8 101,1 0-1,1 1 1,-1 1-1,1 0 1,0 1-1,1 0 1,17-4-1,-12 4 79,235-65 831,-7 2-1016,803-278 2758,-949 312-2917,-61 20 162,-22 7 3,0 0 0,0 2 0,28-5 0,-37 11 0,-10 3 0,-5 1 1,-1 1-1,0-1 1,-1-1 0,1 1 0,-1-1-1,-14 5 1,-2 2 158,-476 202 886,450-194-1045,-23 7 7,-100 52 0,151-65-4,31-16-2,39-19-2,50-31 1,-3-5 0,105-81 0,-143 90 0,-2-2 0,53-64 0,43-42 0,51-30 0,-192 177 0,19-18 0,-28 26 0,0 1 0,1 0 0,-1-1 0,0 1 0,0-1 0,0 0 0,0 1 0,-1-1 0,1 0 0,0 0 0,-1 1 0,1-1 0,-1 0 0,1-4 0,-1 6 0,0-1 0,-1 1 0,1-1 0,0 1 0,0-1 0,-1 1 0,1-1 0,-1 1 0,1-1 0,0 1 0,-1-1 0,1 1 0,-1-1 0,1 1 0,-1 0 0,1-1 0,-1 1 0,1 0 0,-1 0 0,1-1 0,-1 1 0,0 0 0,1 0 0,-1 0 0,1 0 0,-1-1 0,0 1 0,1 0 0,-1 0 0,1 0 0,-1 0 0,0 1 0,1-1 0,-1 0 0,-13 2 0,1 1 0,0 0 0,1 1 0,-1 0 0,1 1 0,-1 0 0,-19 13 0,-346 180 0,356-187 0,2 0 0,-1 1 0,-35 28 0,54-39 0,1 1 0,-1-1 0,0 1 0,1 0 0,-1-1 0,1 1 0,0 0 0,-2 4 0,5 3 0,12-5 0,11-3 0,0-2 0,36-5 0,1 0 0,133-10 0,581-36 0,-745 51 0,-11-1 0,0 2 0,0 0 0,38 5 0,-57-5 0,0 0 0,0 0 0,0 1 0,0-1 0,0 0 0,-1 0 0,1 0 0,0 0 0,0 1 0,0-1 0,0 0 0,-1 1 0,1-1 0,0 1 0,-1-1 0,1 1 0,0-1 0,-1 1 0,1-1 0,0 1 0,-1 0 0,1-1 0,-1 1 0,1 0 0,-1 0 0,1 1 0,-1-1 0,-1 0 0,0 1 0,1-1 0,-1 0 0,0 1 0,0-1 0,1 0 0,-1 0 0,0 0 0,0 0 0,0 0 0,-1 0 0,1 0 0,0 0 0,0 0 0,0 0 0,-2 0 0,-31 19 0,-57 25 0,54-28 0,-39 19 79,-480 203-895,328-169 784,79-27 6,113-28 26,36-15 0,0 0 0,-1 1 0,1-1 0,0 0 0,0 0 0,0 0 0,-1 0 0,1 1 0,0-1 0,0 0 0,-1 0 0,1 0 0,0 1 0,0-1 0,0 0 0,0 0 0,0 1 0,-1-1 0,1 0 0,0 0 0,0 1 0,0-1 0,0 0 0,0 0 0,0 1 0,0-1 0,0 0 0,0 1 0,0-1 0,0 0 0,0 0 0,0 1 0,0-1 0,0 1 0,1-1 0,0 1 0,0 0 0,0 0 0,0-1 0,0 1 0,1 0 0,-1-1 0,0 0 0,0 1 0,0-1 0,0 1 0,1-1 0,0 0 0,33 5 0,-1-1 0,53-2 0,-54-1 0,555-3-104,-101 0 135,-710 2-31,-10-1-164,-64-7-655,-577-89-370,17-84 1361,652 124 344,83 15-387,116 40-129,1-1 0,-1 0 0,0 0 0,1 0 0,-8-6 0,13 9 0,0-1 0,0 1 0,-1 0 0,1 0 0,0-1 0,0 1 0,-1 0 0,1 0 0,0-1 0,0 1 0,0 0 0,-1-1 0,1 1 0,0 0 0,0-1 0,0 1 0,0 0 0,0-1 0,0 1 0,0 0 0,0-1 0,0 1 0,0 0 0,0-1 0,0 1 0,0-1 0,0 1 0,0 0 0,0-1 0,0 1 0,0 0 0,1-1 0,0 0 0,0 0 0,0 0 0,0 0 0,1 1 0,-1-1 0,0 0 0,1 1 0,-1-1 0,0 1 0,1-1 0,-1 1 0,3-1 0,27-2 0,-1 0 0,1 2 0,59 6 0,-23 3 9,105 24-1,66 33-116,6 1 2044,-216-60-1884,0-1-1,1-2 0,-1 0 1,1-2-1,0-1 1,-1-1-1,56-11 0,-66 9-53,-1-2 0,0 0-1,0-1 1,0-1 0,0-1-1,-1 0 1,-1-1-1,1 0 1,-2-1 0,1-1-1,-1-1 1,-1 0 0,20-23-1,-12 9 3,1 1 0,1 1 0,0 1 0,47-35 0,-10 15 0,100-65 0,6 17 0,32-19 0,-178 98 0,399-217 0,-130 98-445,363-174 93,-507 227 269,37-19 65,-129 72 19,83-27-1,181-25 0,-190 49 0,-66 13 644,-235 60-411,-12-1-213,-55 3-184,-60 5-655,-781 180-2123,7 45 1487,355-69 1358,718-207 96,-36 10-2,1 2-1,0 2 0,1 1 1,-34 21-1,65-35 61,0 1 0,0 1 1,1-1-1,-1 1 0,1-1 1,0 1-1,0 0 0,0 1 0,1-1 1,-1 1-1,1-1 0,0 1 1,1 0-1,-1 1 0,1-1 0,-3 9 1,5-13-16,-1 1 0,1-1 0,0 0 0,0 0 0,-1 1 0,1-1 0,0 0 0,1 0 0,-1 1 0,0-1 0,0 0 0,0 0 0,1 1 1,-1-1-1,1 0 0,-1 0 0,1 0 0,-1 1 0,1-1 0,0 0 0,-1 0 0,1 0 0,1 1 0,0-1 23,0 0 0,0 0 0,0 0 0,0 0 0,0 0 1,0 0-1,0-1 0,1 1 0,-1-1 0,0 0 0,0 1 0,1-1 0,2-1 0,16 0 224,-1-2 1,0 0-1,0-1 0,-1-1 0,24-9 1,-21 7-118,346-127 510,-80 28-1425,477-132 594,-755 235 147,402-131 2,0 1 0,-405 131 0,19-6 0,0 1 0,51-7 0,-74 14 12,0 0 0,-1 0 0,1 0 0,-1 0 0,1 1 0,0-1 0,-1 0 0,5 3 0,-7-3-2,0 0-1,1 0 1,-1 0-1,0 0 1,1 1-1,-1-1 1,0 0-1,0 0 0,1 0 1,-1 1-1,0-1 1,0 0-1,1 1 1,-1-1-1,0 0 1,0 0-1,0 1 1,0-1-1,0 0 1,0 1-1,1-1 1,-1 0-1,0 1 0,0-1 1,0 1-1,-7 12 392,-3-3-381,-1-1 0,0-1 0,0 0 0,-1 0 0,0-1 0,-21 9 0,0 1-9,-123 59-11,-73 16 0,-343 86-594,-19-27-569,-112 33 329,681-177 834,34-9 0,55-15 0,108-38 0,80-29-164,63-17-655,1020-280-925,-582 170 1243,-428 114 161,390-172 0,-559 196 204,-5-6 0,-3-7 0,-3-6 0,182-152 0,-199 135 1111,-96 75-23,-29 20-300,-6 14-632,0 0-1,0-1 0,0 1 1,0 0-1,0-1 1,0 1-1,0 0 0,-1-1 1,1 1-1,0 0 1,0-1-1,0 1 0,-1 0 1,1-1-1,0 1 0,0 0 1,-1 0-1,1-1 1,0 1-1,0 0 0,-1 0 1,1 0-1,0-1 1,-1 1-1,0 0 0,-2-1 70,0 0 0,0 1 0,-1-1 1,1 1-1,-1 0 0,1 0 0,0 0 0,-5 1 0,-205 40 1616,162-29-1444,-190 47 615,-61 18-645,-56 14-1151,-483 126-732,12 22 1251,494-127-315,260-90 716,60-20 0,15-2 0,0 0 0,0 0 0,0 0 0,0 0 0,0-1 0,-1 1 0,1 0 0,0 0 0,0 0 0,0 0 0,0 0 0,0 0 0,0 0 0,0 0 0,0 0 0,0 0 0,0 0 0,-1 0 0,1 0 0,0 0 0,0 0 0,0-1 0,0 1 0,0 0 0,0 0 0,0 0 0,0 0 0,0 0 0,0 0 0,0 0 0,0 0 0,0 0 0,0-1 0,0 1 0,0 0 0,0 0 0,0 0 0,0 0 0,0 0 0,0 0 0,0 0 0,0 0 0,0-1 0,0 1 0,0 0 0,0 0 0,0 0 0,0 0 0,0 0 0,0 0 0,0 0 0,1 0 0,-1 0 0,0 0 0,0-1 0,0 1 0,0 0 0,0 0 0,0 0 0,0 0 0,0 0 0,1 0 0,39-27 0,65-29-6,171-66 1,-50 25 180,158-93 1033,-62 29-1512,331-158 72,-545 269-13,129-39 0,-171 69 291,1 3 0,0 3 0,94-7 0,-147 20 76,-5-1-30,0 2 0,-1-1 1,1 1-1,0 0 0,0 0 0,-1 1 1,1 1-1,-1-1 0,13 5 0,-20-5-55,0-1-1,0 1 1,0-1-1,0 1 1,0 0-1,0-1 1,0 1-1,0 0 1,0 0-1,0 0 1,0 0-1,-1-1 1,1 1-1,0 0 1,-1 0-1,1 1 1,-1-1-1,1 0 1,-1 0-1,1 0 1,-1 0-1,0 0 1,0 1-1,0-1 0,1 0 1,-1 0-1,0 0 1,0 0-1,-1 1 1,1-1-1,0 0 1,0 0-1,0 0 1,-1 1-1,1-1 1,-1 0-1,1 0 1,-1 0-1,1 0 1,-2 1-1,-1 4 69,-1-1-1,0 0 0,0 1 0,-1-2 1,1 1-1,-9 6 0,-451 318-107,428-305-48,-823 484-2257,608-368 2012,19-3 296,143-82 0,-96 78 0,156-107 0,24-21 0,-1 1 0,0-1 0,0 0 0,-1 0 0,1-1 0,-1 0 0,-10 4 0,17-8-1,-1 1 0,1-1 0,0 0 1,0 0-1,-1 0 0,1 0 0,0 1 1,0-1-1,-1 0 0,1 0 1,0 0-1,0 0 0,-1 0 0,1 0 1,0 0-1,-1 0 0,1 0 1,0 0-1,0 0 0,-1 0 0,1 0 1,0 0-1,-1 0 0,1 0 1,0 0-1,0 0 0,-1-1 0,1 1 1,0 0-1,0 0 0,-1 0 1,1 0-1,0-1 0,0 1 0,-1 0 1,1 0-1,0 0 0,0-1 0,0 1 1,0 0-1,-1 0 0,1-1 1,0 1-1,0 0 0,0 0 0,0-1 1,0 1-1,0 0 0,0 0 1,0-1-1,0 1 0,0 0 0,0-1 1,0 1-1,0 0 0,0-1 1,5-15 204,-1 9-1,1 0-1,-1 0 0,1 1 0,0 0 1,1 0-1,0 0 0,9-7 1,51-32 588,-58 41-730,48-29-12,2 3 0,75-28 0,133-34-75,-81 30-123,735-345-662,-883 388 811,104-48 0,-217 109 0,-66 31 0,-566 248-910,-22-55 127,509-194 1202,380-139-419,-119 48 0,149-71-164,386-207-1158,-373 191 1176,339-188-540,17-10 413,14 34-479,-393 199 1602,-169 67-734,2-1 90,1 0 1,13-8 0,-24 12-123,0 0-1,0-1 1,0 1 0,0 0 0,0 0 0,0-1 0,-1 0 0,1 1 0,-1-1 0,1 0 0,-1 1 0,0-1 0,0 0-1,0 0 1,0 0 0,0 0 0,0 0 0,0 0 0,0-4 0,-1 5-53,0 1 0,0-1 0,0 1-1,0-1 1,0 1 0,0-1 0,0 1 0,0-1 0,0 1 0,0 0 0,0-1 0,0 1-1,-1-1 1,1 1 0,0 0 0,0-1 0,-1 1 0,1-1 0,0 1 0,0 0-1,-1-1 1,1 1 0,0 0 0,-1 0 0,1-1 0,-1 1 0,1 0 0,0 0-1,-1-1 1,1 1 0,-1 0 0,1 0 0,-1 0 0,1 0 0,0 0 0,-1 0-1,1 0 1,-1 0 0,-23 1 627,-137 25-194,-183 0-778,56-6-283,-14 13-546,1 14-1,-514 147 1,791-187 1157,6-2 23,0 1 0,0 1 1,-29 17 768,57-24-569,18-5 9,403-75 1756,62-13-1735,280-118-267,-669 172 0,137-73 0,-114 50 0,-118 58 6,13-6 28,0-1 1,35-24-1,-46 23 144,-11 11-172,0 1 0,0 0 0,0 0-1,0-1 1,0 1 0,1 0 0,-1-1-1,0 1 1,-1 0 0,1 0-1,0-1 1,0 1 0,0 0 0,0-1-1,0 1 1,0 0 0,0 0 0,0-1-1,0 1 1,-1 0 0,1 0 0,0-1-1,0 1 1,0 0 0,0 0 0,-1-1-1,1 1 1,0 0 0,0 0 0,-1 0-1,-3-2 19,1 0 0,-1 1 0,0 0 0,1 0 0,-1 0 0,0 1 0,-4-1 0,-89-6-24,-125 5 0,110 4 0,-985 4-1442,1078-6 1442,-18-1 0,0 2 0,-1 2 0,-58 11 0,91-13 0,0 0 0,0 1 0,1-1 0,-1 1 0,0 0 0,1 1 0,0-1 0,-1 1 0,-6 6 0,10-8 0,0 0 0,0-1 0,1 1 0,-1 0 0,1 0 0,-1 0 0,1 0 0,-1 0 0,1 0 0,-1 0 0,1 0 0,0 0 0,0 0 0,-1 0 0,1 0 0,0 0 0,0 0 0,0 2 0,1-1 0,-1 0 0,1 0 0,0 0 0,0 0 0,0-1 0,0 1 0,0 0 0,0-1 0,0 1 0,0-1 0,0 1 0,1-1 0,2 3 0,9 7 103,2 0 0,-1-1 0,1-1 0,1 0 0,0-1 0,20 7 0,10 1 258,58 13-1,149 26-360,2-10 0,301 12 0,-357-55 0,-42-2 0,-60 8 0,192 40 0,-249-40 0,-29-6 0,65 14 0,75 24 0,-131-33 0,-1 0 0,1 2 0,-1 0 0,-1 0 0,0 2 0,0 0 0,-1 2 0,30 26 0,-42-34 0,0 1 0,-1-1 0,0 0 0,0 1 0,0 0 0,-1 0 0,0 0 0,0 0 0,-1 1 0,1-1 0,1 11 0,-3-12 0,-1 1 0,1-1 0,-1 0 0,-1 1 0,1-1 0,-1 1 0,0-1 0,0 0 0,0 0 0,-1 0 0,0 0 0,0 0 0,0 0 0,-1 0 0,-3 5 0,-8 10 0,0-1 0,-1 0 0,-2-2 0,-30 28 0,-86 57 0,116-89 0,-82 56-253,-124 65-1,146-94 80,-2-4 1,-115 36-1,65-35 170,-142 22-1,258-57 5,-1 0 0,-22 0 0,35-2 1,-1 0-1,1 0 0,-1 0 1,1 0-1,-1-1 0,1 1 1,-1 0-1,1-1 0,-1 1 1,1-1-1,-1 1 0,1-1 1,0 0-1,-1 1 1,-1-3-1,2 2-1,1 1 1,0-1-1,0 1 1,-1-1-1,1 0 1,0 1-1,0-1 1,0 1-1,-1-1 1,1 0-1,0 1 1,0-1-1,0 0 0,0 1 1,0-1-1,0 0 1,1 1-1,-1-1 1,0 0-1,0 1 1,0-1-1,1 1 1,-1-1-1,0 1 1,1-2-1,2-3 30,1 0-1,0 0 1,0 0 0,0 0-1,9-7 1,44-36 251,84-53 0,72-30 33,-135 84-313,96-52 0,-168 96 0,-1 0 0,1 1 0,-1 0 0,11-3 0,-10 8 0,-10 4 0,-10 10 0,-1-2 0,-1 0 0,-29 22 0,-8 7 0,25-18 0,-86 73 0,92-82 0,-1 0 0,-1-2 0,-31 16 0,30-23 0,25-8 0,-1 0 0,1 0 0,0 0 0,-1 0 0,1 0 0,0 0 0,-1 0 0,1 0 0,0 0 0,-1-1 0,1 1 0,0 0 0,0 0 0,-1 0 0,1 0 0,0 0 0,-1 0 0,1-1 0,0 1 0,0 0 0,-1 0 0,1 0 0,0-1 0,0 1 0,0 0 0,-1 0 0,1-1 0,0 1 0,0 0 0,0 0 0,0-1 0,-1 1 0,1 0 0,0-1 0,0 0 0,1-2 0,-1 0 0,1 0 0,0 1 0,0-1 0,0 0 0,1 0 0,-1 0 0,1 1 0,-1-1 0,1 1 0,0-1 0,3-2 0,27-32 0,69-62 0,51-26 0,-108 91 0,306-252 0,-337 274 0,15-11 0,-26 22 0,0 0 0,-1 0 0,1 0 0,0 0 0,-1 0 0,1 0 0,0 1 0,0-1 0,0 0 0,0 1 0,0 0 0,0-1 0,2 1 0,-4 0 0,0 0 0,0 0 0,1 1 0,-1-1 0,0 0 0,0 0 0,1 0 0,-1 0 0,0 0 0,0 0 0,0 1 0,1-1 0,-1 0 0,0 0 0,0 0 0,0 1 0,0-1 0,1 0 0,-1 0 0,0 0 0,0 1 0,0-1 0,0 0 0,0 0 0,0 1 0,0-1 0,0 0 0,0 0 0,0 1 0,0-1 0,0 0 0,0 0 0,0 1 0,0-1 0,0 0 0,0 0 0,0 1 0,0-1 0,0 0 0,0 0 0,0 1 0,0-1 0,-1 0 0,1 0 0,0 0 0,0 1 0,0-1 0,-1 0 0,-3 8 0,0-1 0,-1 0 0,0 0 0,-1 0 0,-5 5 0,-6 8 0,-62 74 0,-146 181 0,149-176-66,-333 429-867,214-268 930,142-177 3,51-80 0,1 1 0,-1-1 0,1 0 0,-1 1 0,1-1 0,0 1 0,1 0 0,-2 6 0,2-10 0,0 0 0,0 1 0,0-1 0,0 0 0,0 0 0,0 1 0,1-1 0,-1 0 0,0 1 0,0-1 0,0 0 0,0 1 0,0-1 0,1 0 0,-1 0 0,0 1 0,0-1 0,0 0 0,1 0 0,-1 1 0,0-1 0,0 0 0,1 0 0,-1 0 0,0 0 0,1 1 0,-1-1 0,0 0 0,0 0 0,1 0 0,-1 0 0,1 0 0,0 0 0,1 0 0,-1 0 0,1 0 0,-1-1 0,1 1 0,-1 0 0,1-1 0,-1 0 0,1 1 0,-1-1 0,2-1 0,27-16 0,41-32 0,-22 14 0,79-55 0,364-266 0,-356 244 164,-133 111-136,-1 0 1,0 0 0,1 0-1,-1 0 1,1 0-1,-1 1 1,1-1-1,0 1 1,0 0-1,0-1 1,0 1-1,0 1 1,0-1-1,0 0 1,0 1-1,0 0 1,0-1-1,3 1 1,-2 2-9,-1-1-1,0 1 1,0 0 0,1-1 0,-1 1-1,-1 1 1,1-1 0,0 0 0,0 1 0,-1-1-1,1 1 1,-1 0 0,0 0 0,3 5-1,17 26-19,25 53 0,0 1 0,2-14 0,89 103 0,-102-134 0,4 13 0,-2 1 0,40 79 0,29 46 0,-29-60 0,-5 3 0,62 147 0,-115-229 0,-20-42 0,1 0 0,-1 0 0,0 0 0,1 0 0,-1-1 0,1 1 0,-1 0 0,1 0 0,0 0 0,-1-1 0,1 1 0,0 0 0,-1-1 0,1 1 0,0-1 0,0 1 0,-1-1 0,3 1 0,-3-1 0,1-1 0,-1 1 0,1-1 0,-1 1 0,1-1 0,-1 1 0,1-1 0,-1 0 0,1 1 0,-1-1 0,0 0 0,1 0 0,-1 1 0,0-1 0,0 0 0,0 0 0,1 1 0,-1-1 0,0 0 0,0 0 0,0-1 0,1-16 0,0 1 0,-1-1 0,-1 0 0,0 0 0,-2 0 0,0 1 0,-8-28 0,-3 0 0,-34-72 0,45 112 0,1 0 0,-1 0 0,0 0 0,0 1 0,0-1 0,0 1 0,-1-1 0,0 1 0,0 0 0,-6-4 0,8 6 0,-1 1 0,1 0 0,-1 0 0,1 0 0,-1 0 0,0 0 0,1 1 0,-1-1 0,0 1 0,1-1 0,-1 1 0,0 0 0,1 0 0,-1 1 0,0-1 0,0 0 0,1 1 0,-1-1 0,1 1 0,-1 0 0,0 0 0,1 0 0,-4 2 0,-26 15 0,1 1 0,-35 29 0,17-12 0,-328 268 0,188-144 0,48-43 0,-204 156 0,188-163 0,-241 158 0,1-10 0,396-257 0,0-1 0,-1 1 0,1 0 0,0-1 0,0 1 0,0 0 0,0 0 0,0 0 0,0 0 0,0 0 0,0 0 0,0 0 0,0 0 0,1 0 0,-1 0 0,0 0 0,1 0 0,-2 3 0,4-3 0,0-1 0,0 1 0,0 0 0,0-1 0,0 0 0,0 1 0,0-1 0,0 0 0,0 0 0,0 0 0,0-1 0,0 1 0,0 0 0,0-1 0,2 0 0,81-16 0,86-30 0,-157 43 0,531-180-1172,-4-29-491,721-386-314,-1197 563 1916,99-70 1,-151 96 115,-1-1-1,16-16 1,-26 25 17,0 0 0,0 0 1,-1-1-1,1 1 0,0-1 0,-1 1 0,2-6 1,-3 8-61,1 0 0,-1-1 1,0 1-1,0 0 1,0-1-1,0 1 1,0 0-1,0 0 0,0-1 1,0 1-1,0 0 1,-1 0-1,1-1 0,0 1 1,0 0-1,0 0 1,0-1-1,0 1 1,0 0-1,0 0 0,-1 0 1,1-1-1,0 1 1,0 0-1,0 0 0,0 0 1,-1-1-1,1 1 1,0 0-1,0 0 0,-1 0 1,-15-1 464,-8 7-114,-1 1 1,2 1-1,-1 1 0,-39 22 1,-155 85 203,108-57-631,-177 101-330,-220 113 280,33-59-295,447-203 436,1 2 0,0 1 1,0 1-1,2 1 0,-37 31 1,13-5 222,5-2 125,-2-2 0,-1-1 0,-69 39 0,114-75-375,1-1 0,-1 1 0,0-1 0,1 0 0,-1 1 0,0-1 0,1 0 0,-1 1 0,0-1 0,0 0 0,1 0 0,-1 1 0,0-1 0,0 0 0,0 0 0,1 0 0,-1 0 0,-1 0 0,2-2 0,0 1 0,0 0 0,1 0 0,-1 0 0,0 0 0,0 0 0,1 0 0,-1 0 0,1 0 0,-1 1 0,1-1 0,-1 0 0,1 0 0,0 0 0,-1 0 0,1 1 0,1-2 0,23-26 0,56-51 0,-68 68 0,410-312-475,-220 179 105,569-499 77,-348 288 293,-349 303 0,-44 37 0,-31 14 0,0 1 0,0 0 0,0 0 0,1 0 0,-1 0 0,0 0 0,0 0 0,0 0 0,0 0 0,1 0 0,-1 0 0,0 0 0,0 0 0,0 0 0,0 0 0,1 0 0,-1 0 0,0 0 0,0 0 0,0 0 0,0 0 0,1 0 0,-1 0 0,0 0 0,0 0 0,0 0 0,0 0 0,1 0 0,-1 0 0,0 0 0,0 0 0,0 0 0,0 1 0,0-1 0,0 0 0,1 0 0,-1 0 0,0 0 0,0 0 0,0 0 0,0 1 0,-8 11 0,-12 7 0,0-1 0,-1-1 0,-38 24 0,52-37 0,-245 162 91,-105 71 61,-263 165-152,3-2 0,563-364 49,0-3 1,-117 50 0,110-56 136,1 1 1,1 4 0,-54 39-1,-27 16-186,53-33 0,74-45 0,0 0 0,0 2 0,1 0 0,1 0 0,0 1 0,-14 19 0,-49 87 0,37-56 0,-256 397 0,206-330 0,80-118 0,11-11 0,18-15 0,-15 10 0,183-148 0,24-18 0,73-23 0,-81 56 0,-21-4 0,-169 126 0,-1 0 0,0-2 0,18-30 0,10-10 0,-21 31 0,49-45 0,-61 62 0,2 1 0,-1 0 0,1 1 0,0 0 0,1 1 0,0 1 0,15-6 0,-14 10 0,-10 7 0,-4-2 0,-1-1 0,1 1 0,-1-1 0,0 1 0,0-1 0,0 1 0,-1-1 0,-1 3 0,-13 21 0,-2 0 0,0-1 0,-26 25 0,-74 66 0,112-110 0,-277 223 0,-20-23 0,289-197 0,6-3 0,-1 0 0,1 0 0,-1-1 0,0-1 0,0 1 0,-1-2 0,1 1 0,-13 2 0,21-6 0,0 1 0,0-1 0,-1 0 0,1 0 0,0 0 0,0 0 0,0 0 0,-1 0 0,1-1 0,0 1 0,0 0 0,0-1 0,0 1 0,0-1 0,0 1 0,0-1 0,0 1 0,0-1 0,0 1 0,0-1 0,0 0 0,0 0 0,-1-1 0,1 0 0,0 0 0,-1 0 0,1 0 0,1-1 0,-1 1 0,0 0 0,0-1 0,1 1 0,0-1 0,-1-3 0,1-13 0,1 1 0,0-1 0,2 1 0,0-1 0,1 1 0,7-19 0,28-82-4,58-125-1,-50 135-150,214-547-1022,-193 489 1177,61-139 0,-97 241 0,-23 55 0,-9 10 0,0 0 0,0 0 0,0 0 0,1 0 0,-1 0 0,0 0 0,0 0 0,0 0 0,0 0 0,1 0 0,-1 0 0,0 0 0,0 0 0,0 0 0,0 0 0,0 0 0,1 0 0,-1 0 0,0 0 0,0 0 0,0 0 0,0 0 0,0 0 0,0 1 0,1-1 0,-1 0 0,0 0 0,0 0 0,0 0 0,0 0 0,0 0 0,0 1 0,0-1 0,0 0 0,0 0 0,0 0 0,0 0 0,0 1 0,0-1 0,0 0 0,0 0 0,0 0 0,0 0 0,0 0 0,0 1 0,0-1 0,0 0 0,1 6 0,-1 1 0,0-1 0,0 0 0,-1 1 0,0-1 0,0 0 0,0 0 0,-4 10 0,-25 59 0,-226 411 490,138-279-101,100-172 14,19-30-351,6-7-45,6-6-7,-1-1 0,-1 0 0,0-1 0,0 0 0,11-14 0,-14 16 0,73-82 0,51-52 0,-105 116 0,1 1 0,1 1 0,32-19 0,-28 26 0,-33 17 0,0 0 0,0 0 0,1 0 0,-1 0 0,0-1 0,0 1 0,0 0 0,0 0 0,0 0 0,1 0 0,-1 0 0,0 0 0,0 0 0,0 0 0,0 0 0,0 0 0,1 0 0,-1 0 0,0 0 0,0 0 0,0 0 0,0 0 0,1 0 0,-1 0 0,0 0 0,0 0 0,0 0 0,0 0 0,0 0 0,1 0 0,-1 0 0,0 0 0,0 0 0,0 1 0,0-1 0,0 0 0,1 0 0,-1 0 0,0 0 0,0 0 0,0 0 0,0 1 0,0-1 0,0 0 0,0 0 0,0 0 0,0 0 0,0 0 0,0 1 0,1-1 0,-14 17 0,-20 15 0,-1-2 0,-69 45 0,92-67 0,-720 447-1617,447-312 1617,270-138 0,-1 1 0,0-2 0,-22 5 0,35-8 0,0-1 0,1 0 0,-1 1 0,0-1 0,0 0 0,0 0 0,0 0 0,0 0 0,1-1 0,-1 1 0,0 0 0,0-1 0,1 1 0,-1-1 0,0 1 0,0-1 0,1 0 0,-1 0 0,1 0 0,-1 0 0,-1-2 0,2 1 0,0 0 0,0 0 0,0 0 0,0 0 0,1 0 0,0 0 0,-1 0 0,1-1 0,0 1 0,0 0 0,0 0 0,0 0 0,0-1 0,0 1 0,1 0 0,-1 0 0,2-4 0,9-28 124,2 1 0,1 0 1,1 0-1,35-51 0,-19 31 179,90-178 256,-8 17-425,-108 204-134,30-48 0,-32 53 0,1-1 0,0 1 0,1 0 0,-1 0 0,1 0 0,8-6 0,-13 11 0,0 0 0,1-1 0,-1 1 0,0 0 0,0 0 0,0 0 0,1-1 0,-1 1 0,0 0 0,0 0 0,1 0 0,-1 0 0,0-1 0,1 1 0,-1 0 0,0 0 0,0 0 0,1 0 0,-1 0 0,0 0 0,1 0 0,-1 0 0,0 0 0,1 0 0,-1 0 0,0 0 0,0 0 0,1 0 0,-1 0 0,0 0 0,1 0 0,-1 1 0,0-1 0,0 0 0,1 0 0,-1 0 0,0 0 0,0 0 0,1 1 0,-1-1 0,0 0 0,0 0 0,1 1 0,-1-1 0,0 0 0,0 0 0,0 1 0,0-1 0,0 0 0,1 0 0,-1 1 0,0-1 0,0 0 0,0 1 0,0-1 0,0 0 0,0 1 0,0-1 0,0 0 0,0 0 0,0 1 0,0-1 0,0 6 0,-1-1 0,1 1 0,-1-1 0,-1 1 0,1-1 0,-1 0 0,-3 9 0,-22 42 0,25-52 0,-180 312 0,8-14 0,82-133 0,72-137 0,16-28 0,3-8 0,2-2 0,1 0 0,0 0 0,0 1 0,1-1 0,-1 1 0,1 0 0,0-1 0,1 1 0,-1 1 0,8-9 0,-6 6 0,141-154 0,-56 68 0,205-265-356,-23-16-41,-251 345 394,8-7 3,-24 35 0,-7 12 0,-12 16 0,-1 0 0,-1-2 0,-2 0 0,-21 25 0,28-37 0,-362 420-683,304-357 465,45-48 146,-221 238-515,-13-24 343,246-232 244,0-1 0,-24 14 0,35-22 0,0 0 0,-1-1 0,1 1 0,0-1 0,0 1 0,0-1 0,0 1 0,-1-1 0,1 1 0,0-1 0,-1 0 0,1 0 0,0 0 0,0 0 0,-1 0 0,1 0 0,0 0 0,-1 0 0,1 0 0,-2-2 0,2 2 0,0-1 0,1 0 0,-1 0 0,1 0 0,-1 0 0,1 0 0,0 0 0,0-1 0,-1 1 0,1 0 0,0 0 0,0 0 0,0 0 0,0 0 0,0 0 0,0 0 0,0 0 0,1 0 0,-1-1 0,0 1 0,0 0 0,1 0 0,0-1 0,9-24 252,1 0-1,1 1 1,1 0-1,1 1 1,19-24 0,-6 6 139,379-496 268,-384 509-659,-20 26 0,-6 9 0,-6 12 0,-171 249 0,57-91 0,112-157 0,7-11 0,0 0 0,0 0 0,-1 0 0,-9 9 0,11-16 0,4-7 0,4-14 0,1 1 0,0 0 0,2 0 0,13-27 0,2-4 0,-8 12 0,-1 0 0,8-40 0,-20 75 0,0 0 0,-1 0 0,1 0 0,-1 0 0,0 0 0,0 0 0,0 0 0,0 0 0,-1 0 0,1 0 0,-2-3 0,2 5 0,0 1 0,-1-1 0,1 1 0,0-1 0,-1 1 0,1-1 0,0 1 0,-1 0 0,1-1 0,-1 1 0,1 0 0,-1-1 0,1 1 0,-1 0 0,1 0 0,-1-1 0,1 1 0,-1 0 0,1 0 0,-1 0 0,0 0 0,1 0 0,-1 0 0,0 0 0,-2 0 0,1 0 0,-1 1 0,1 0 0,-1-1 0,0 1 0,1 0 0,0 0 0,-4 2 0,-77 52 0,-55 44 0,-542 364-730,-35-47 0,702-409 730,-145 80 0,125-63 0,33-24 0,0 0 0,0 0 0,0 0 0,1 0 0,-1 0 0,0 1 0,0-1 0,0 0 0,0 0 0,0 0 0,0 0 0,1 0 0,-1 0 0,0 0 0,0 0 0,0 0 0,0 0 0,0 1 0,0-1 0,0 0 0,0 0 0,1 0 0,-1 0 0,0 0 0,0 0 0,0 1 0,0-1 0,0 0 0,0 0 0,0 0 0,0 0 0,0 0 0,0 1 0,0-1 0,0 0 0,0 0 0,0 0 0,0 0 0,0 0 0,0 1 0,0-1 0,0 0 0,0 0 0,0 0 0,-1 0 0,12-3 12,0-1-1,0 0 1,-1-1 0,0-1-1,19-12 1,-11 7 82,69-39 348,3 4 0,142-53 1,205-43-1459,-270 91 789,501-153-405,450-144-983,-763 223 744,-5-14 1,507-282-1,-587 247 305,-223 137 993,-2-1 1,-2-2-1,52-62 0,-66 70 538,1 1 0,39-32 0,74-47 1125,-108 84-2147,58-36 57,103-53 0,-33 23 0,-125 68 0,57-24 0,-81 42 0,0 1 0,1 0 0,0 1 0,0 0 0,0 2 0,0 0 0,27-1 0,54 11 0,-83-6 0,-1 0 0,0 1 0,1 1 0,-1 0 0,16 8 0,-25-11 0,0 1 0,0 0 0,0 0 0,-1 0 0,1 0 0,-1 0 0,1 0 0,-1 1 0,0-1 0,0 1 0,0 0 0,0-1 0,0 1 0,0 0 0,-1 0 0,0 0 0,1 1 0,-1-1 0,0 0 0,-1 0 0,1 1 0,0-1 0,-1 0 0,0 1 0,0-1 0,0 6 0,-2 0 0,0 0 0,0-1 0,0 1 0,-1-1 0,0 0 0,-1 0 0,0 0 0,0 0 0,-9 12 0,-3 0 0,0 0 0,-2-2 0,-23 22 0,-70 48 0,78-62 0,-659 453-1322,662-460 1322,11-6 0,0 0 0,-1-1 0,-1-1 0,0-1 0,-35 11 0,54-21 0,1 1 0,-1-1 0,1 0 0,-1 1 0,0-1 0,1 0 0,-1 0 0,1 0 0,-1-1 0,0 1 0,1 0 0,-1 0 0,-2-2 0,4 2 0,-1 0 0,0-1 0,1 1 0,-1-1 0,1 1 0,-1-1 0,1 1 0,0-1 0,-1 1 0,1-1 0,-1 1 0,1-1 0,0 0 0,0 1 0,-1-1 0,1 1 0,0-1 0,0 0 0,0 1 0,-1-1 0,1 0 0,0-1 0,1-2 0,-1-1 0,1 1 0,0-1 0,0 1 0,1 0 0,-1-1 0,1 1 0,3-6 0,17-25 0,0 2 0,2 0 0,2 2 0,41-41 0,262-245-414,129-139-270,-185 131 684,27-30 0,-214 267 164,-83 84-94,0 1 1,0 1-1,0-1 0,1 0 0,-1 1 0,1 0 1,-1 0-1,9-4 0,-12 6-64,0 1 0,0-1 0,0 0-1,1 0 1,-1 0 0,0 0 0,0 0 0,0 0-1,0 0 1,1 0 0,-1 1 0,0-1 0,0 0 0,0 0-1,0 0 1,0 0 0,0 0 0,1 1 0,-1-1-1,0 0 1,0 0 0,0 0 0,0 1 0,0-1 0,0 0-1,0 0 1,0 0 0,0 1 0,0-1 0,0 0-1,0 0 1,0 0 0,0 1 0,0-1 0,0 0 0,0 0-1,0 0 1,0 1 0,0-1 0,0 0 0,0 0-1,0 0 1,-1 0 0,1 1 0,0-1 0,0 0 0,0 0-1,-13 25 123,-1-5-114,0-1 0,-1 0-1,-22 19 1,-66 55-25,-420 332-1349,458-373 1264,-780 557 2,805-584 114,21-12 184,0 0-1,-1-2 1,-39 16 0,55-27-29,11-9-122,24-18-50,1 2 1,0 0 0,68-36-1,-44 28-1,68-44 326,198-165 1,100-164-198,-398 377-131,-24 29 0,0 0 0,-1 0 0,1 0 0,0 0 0,0 0 0,0 1 0,0-1 0,0 0 0,0 0 0,0 0 0,0 0 0,0 0 0,0 0 0,-1 0 0,1 0 0,0-1 0,0 1 0,0 0 0,0 0 0,0 0 0,0 0 0,0 0 0,0 0 0,0 0 0,0 0 0,-1 0 0,1 0 0,0 0 0,0 0 0,0 0 0,0 0 0,0 0 0,0 0 0,0 0 0,0 0 0,0-1 0,0 1 0,0 0 0,0 0 0,0 0 0,0 0 0,0 0 0,0 0 0,0 0 0,0 0 0,0 0 0,0 0 0,0-1 0,0 1 0,0 0 0,0 0 0,0 0 0,0 0 0,0 0 0,0 0 0,0 0 0,0 0 0,0 0 0,0 0 0,0-1 0,0 1 0,0 0 0,-19 11 0,-268 190 0,94-64 0,76-53 0,-110 70 0,220-150 0,1-1 0,-1 1 0,0-1 0,-1 0 0,-7 2 0,6-7 18,12-8 107,9-7 18,2 1-1,-1 0 1,2 0 0,31-23-1,283-236-142,-163 139 0,-108 88 0,151-122 0,-143 121 0,86-49 0,-99 72 0,-39 22 0,-13 4 0,-1 0 0,0 0 0,0 0 0,0 0 0,0 0 0,0 0 0,1 0 0,-1 0 0,0 0 0,0 0 0,0 0 0,0 1 0,0-1 0,1 0 0,-1 0 0,0 0 0,0 0 0,0 0 0,0 0 0,0 0 0,0 0 0,0 0 0,1 0 0,-1 1 0,0-1 0,0 0 0,0 0 0,0 0 0,0 0 0,0 0 0,0 0 0,0 1 0,0-1 0,0 0 0,0 0 0,0 0 0,0 0 0,0 0 0,0 1 0,0-1 0,0 0 0,-12 21 0,-18 11 0,-1-1 0,-1-2 0,-1-1 0,-44 28 0,39-29 0,-751 531-810,765-541 810,31-20 0,44-30 0,784-537-1419,-146 80 1457,-634 446 461,-50 38-390,-16 9-94,-227 101-15,14-9-163,-397 149-714,-140 60-2,613-241 1043,135-57 18,1-1-1,-1-1 1,-16 3-1,29-6-177,0-1 0,0 0 1,0 0-1,0 0 0,0 0 0,-1 0 0,1 0 0,0 0 0,0 0 0,0 0 0,0 0 0,0 0 0,0 0 0,0 0 0,0 0 1,-1 0-1,1 0 0,0 0 0,0 0 0,0 0 0,0 0 0,0 0 0,0 0 0,-1 0 0,1 0 0,0 0 0,0 0 0,0 0 0,0 0 1,0 0-1,0 0 0,0 0 0,0 0 0,-1 0 0,1 0 0,0 0 0,0 0 0,0-1 0,0 1 0,0 0 0,0 0 0,0 0 1,0 0-1,0 0 0,0 0 0,0 0 0,0 0 0,0-1 0,0 1 0,0 0 0,0 0 0,0 0 0,0 0 0,-1 0 0,1 0 1,1 0-1,-1-1 0,0 1 0,0 0 0,0 0 0,0 0 0,0 0 0,0 0 0,0 0 0,0 0 0,0-1 0,0 1 0,0 0 1,0 0-1,15-12 158,41-24-123,94-43 0,78-23-52,-154 71 19,-56 23-6,91-40 0,188-55 0,-275 97-6,30-3 0,-47 8 22,1 1 0,-1-1 0,1 1 0,-1 1 0,0-1 0,1 1 0,-1 0 0,1 0 0,-1 0 0,7 4 0,-10-5 28,0 1 0,0 0 0,-1 1 1,1-1-1,0 0 0,-1 0 0,1 1 0,-1-1 1,0 1-1,1-1 0,-1 1 0,0 0 0,0-1 1,0 1-1,0 0 0,0 0 0,-1 0 0,1 0 1,0 0-1,0 3 0,-1 0 60,1 1 0,-1-1 0,0 1 0,0 0 1,-1-1-1,-2 11 0,0-1-53,-2-1 0,0 1 0,0-1 0,-13 23 0,-41 55-49,-344 437-671,259-346 532,75-87 137,53-66 0,16-29 0,0 0 0,-1 0 0,1 1 0,0-1 0,-1 0 0,1 0 0,0 0 0,0 0 0,0 0 0,0 0 0,0 0 0,0 0 0,0 0 0,0 1 0,1 0 0,0-1 0,-1-1 0,0 1 0,1-1 0,-1 1 0,1-1 0,-1 1 0,1-1 0,-1 1 0,1-1 0,0 0 0,-1 1 0,1-1 0,-1 0 0,1 0 0,0 1 0,-1-1 0,1 0 0,0 0 0,-1 0 0,1 0 0,0 0 0,-1 0 0,2 0 0,31-6 0,77-35 0,61-28 0,899-415-2057,-1068 484 2059,300-145-886,312-203 0,-509 283 803,-102 62 77,1 1-1,1 0 1,-1 0 0,0 0 0,0 1 0,1-1 0,-1 1 0,0 0 0,6 0 0,-10 1 5,1 0 0,-1 0 0,0 0 1,1 0-1,-1 0 0,1 0 0,-1 1 1,0-1-1,1 0 0,-1 0 0,0 0 1,1 0-1,-1 1 0,0-1 0,1 0 1,-1 1-1,0-1 0,1 0 0,-1 0 1,0 1-1,0-1 0,1 0 0,-1 1 0,0-1 1,0 1-1,0-1 0,0 0 0,0 1 1,1-1-1,-1 1 0,0-1 0,0 1 1,0 2 16,-1-1 0,1 1 0,0 0 0,-1-1 1,1 1-1,-1 0 0,0-1 0,-2 4 0,-17 34 420,-1-2 0,-50 67 0,49-72-353,-126 167 341,-7-6 0,-351 335 1,391-427-430,-50 47 101,163-146-90,-63 62 300,57-56-276,1 0 1,0 1-1,1 0 1,-11 20 0,16-28-33,1-1 0,-1 1 0,0-1 0,1 1 0,-1-1 0,1 1 0,-1 0 0,1-1 0,0 1 0,0 0 0,0 2 0,0-3 0,0-1 0,0 0 0,0 1 0,1-1 0,-1 0 0,0 0 0,0 1 0,0-1 0,1 0 0,-1 0 0,0 0 0,0 1 0,1-1 0,-1 0 0,0 0 0,0 0 0,1 0 0,-1 1 0,0-1 0,1 0 0,-1 0 0,0 0 0,0 0 0,1 0 0,-1 0 0,0 0 0,1 0 0,-1 0 0,0 0 0,1 0 0,-1 0 0,0 0 0,0 0 0,1 0 0,0-1 0,3 0 0,1-1 0,0 0 0,0-1 0,-1 1 0,8-6 0,19-16 246,-1-1 0,-1-1 0,-1-2 0,31-38 0,88-135-227,-91 122-84,406-617-490,-404 597 555,104-189 0,-151 261 0,-11 27 0,0-1 0,0 1 0,0-1 0,0 1 0,1-1 0,-1 1 0,0-1 0,0 1 0,0-1 0,0 1 0,0-1 0,0 1 0,0-1 0,-1 1 0,1 0 0,0-1 0,0 1 0,0-1 0,0 1 0,0-1 0,-1 1 0,1 0 0,0-1 0,0 1 0,-1-1 0,-2 1 0,1 0 0,-1 0 0,1 0 0,-1 0 0,1 0 0,-1 1 0,1-1 0,-1 1 0,1 0 0,-1 0 0,1 0 0,0 0 0,0 0 0,-1 0 0,-1 2 0,-57 32 0,-96 70 0,140-93 0,-175 131-164,-99 83-879,-159 122 259,214-171 779,43-33 5,-14-5 499,254-185-399,141-131-87,190-168-907,-55 89 1140,392-237-1,-700 484-104,3-3 6,0 0 1,1 2 0,1 0 0,30-11 0,-32 20-148,-17 1 0,-1 1 0,0-1 0,1 0 0,-1 0 0,0 0 0,1 1 0,-1-1 0,0 0 0,1 1 0,-1-1 0,0 0 0,0 1 0,1-1 0,-1 0 0,0 1 0,0-1 0,0 0 0,1 1 0,-1-1 0,0 0 0,0 1 0,0-1 0,0 1 0,0-1 0,0 1 0,0 3 0,-1 0 0,1-1 0,-1 1 0,0 0 0,0-1 0,-1 1 0,-1 4 0,-13 26 199,-1-2 1,-32 48-1,-56 60 567,73-100-718,16-19-6,-414 500-1182,120-209 1090,215-225 55,-147 102 0,143-128-5,63-44 0,36-17 0,1 0 0,-1 0 0,0 0 0,0 0 0,0 0 0,0 0 0,0 0 0,0 0 0,1-1 0,-1 1 0,0 0 0,0 0 0,0 0 0,0 0 0,0 0 0,0-1 0,0 1 0,0 0 0,0 0 0,0 0 0,0 0 0,0-1 0,0 1 0,0 0 0,0 0 0,0 0 0,0 0 0,0-1 0,0 1 0,0 0 0,0 0 0,0 0 0,0 0 0,0 0 0,0-1 0,0 1 0,0 0 0,-1 0 0,1 0 0,0 0 0,0 0 0,0 0 0,0-1 0,0 1 0,0 0 0,0 0 0,-1 0 0,1 0 0,0 0 0,0 0 0,0 0 0,0 0 0,0 0 0,-1 0 0,1 0 0,0 0 0,0 0 0,0 0 0,0 0 0,-1 0 0,1 0 0,0 0 0,0 0 0,-1 0 0,44-47 0,-33 37 0,98-100 0,173-228 0,-135 113 251,13-18 370,-122 196-247,-24 35-325,-13 12-49,0 0 0,0 0 0,0 0 0,0 0 0,0 0 0,1 0 1,-1 0-1,0 0 0,0 0 0,0 0 0,0 0 0,0 0 0,0 0 1,0 0-1,0 0 0,1 0 0,-1 0 0,0 0 0,0 0 0,0 0 1,0 0-1,0 0 0,0 0 0,0 0 0,0 0 0,1 0 0,-1 0 1,0 0-1,0 0 0,0 0 0,0 0 0,0 1 0,0-1 0,0 0 1,0 0-1,0 0 0,0 0 0,0 0 0,0 0 0,0 0 0,0 0 1,0 0-1,1 1 0,-1-1 0,0 0 0,0 0 0,0 0 0,0 0 1,0 0-1,0 0 0,0 0 0,0 0 0,0 1 0,0-1 0,-1 0 1,1 0-1,0 0 0,0 0 0,0 0 0,-11 31-4,-23 39 24,-55 82-1,-58 65-111,99-148-19,-40 59-118,-277 377-533,301-426 762,49-56 0,15-23 0,0 1 0,0-1 0,0 0 0,0 0 0,0 0 0,-1 1 0,1-1 0,0 0 0,0 0 0,0 0 0,0 1 0,0-1 0,0 0 0,0 0 0,0 0 0,0 1 0,0-1 0,0 0 0,0 0 0,0 0 0,0 1 0,0-1 0,0 0 0,1 0 0,-1 0 0,0 1 0,0-1 0,0 0 0,0 0 0,0 0 0,0 1 0,0-1 0,1 0 0,-1 0 0,0 0 0,0 0 0,0 0 0,0 1 0,1-1 0,-1 0 0,0 0 0,0 0 0,0 0 0,1 0 0,-1 0 0,0 0 0,5-1 0,-1 1 0,0-2 0,1 1 0,-1 0 0,0-1 0,0 0 0,7-4 0,43-27 0,93-73 0,-99 69 0,631-513-1404,-574 463 1329,-94 77 85,203-163-32,10 20 868,-212 146-763,5-3 2,27-12 0,-41 21-87,1-1 1,0 1-1,0 0 1,0 0-1,0 0 1,0 0-1,0 1 1,0-1-1,0 1 1,0 0-1,0 1 1,7 0 0,-10 0 1,1-1 0,-1 1 0,1-1 0,-1 1 0,1 0 0,-1 0 0,0 0 0,0-1 0,1 1 0,-1 0 0,0 1 0,0-1 0,0 0 0,0 0 0,0 0 0,0 1 0,0-1 0,-1 0 0,1 1 0,0-1 0,-1 1 0,1-1 0,-1 1 0,1 1 0,0 3 0,0 0 0,-1 0 0,0 0 0,0 0 0,-1 8 0,-3 14 156,-2 0 1,-1 0 0,0 0-1,-15 30 1,-54 108 626,38-93-783,-4-2 0,-3-1 0,-2-3 0,-4-1 0,-67 66 0,100-113 0,-1-2 0,-41 30 0,55-43 0,-1 0 0,0-1 0,1 0 0,-1 0 0,0-1 0,-1 1 0,1-1 0,0 0 0,-1-1 0,1 0 0,-1 0 0,1 0 0,-1-1 0,0 0 0,1 0 0,-12-2 0,1-4 0,-1-1 0,1-1 0,1-1 0,0 0 0,0-1 0,-23-20 0,38 30 0,-4-4 0,-1-1 0,1 1 0,0-1 0,-8-9 0,13 13 0,-1 0 0,1 1 0,-1-1 0,1 0 0,-1 1 0,1-1 0,0 0 0,-1 0 0,1 0 0,0 1 0,0-1 0,0 0 0,0 0 0,-1 0 0,1 1 0,0-1 0,0 0 0,1 0 0,-1 0 0,0 0 0,0 1 0,0-1 0,0 0 0,1 0 0,-1 0 0,0 1 0,1-1 0,-1 0 0,1 0 0,-1 1 0,1-1 0,-1 0 0,1 1 0,-1-1 0,1 1 0,-1-1 0,1 1 0,0-1 0,-1 1 0,1-1 0,0 1 0,0-1 0,-1 1 0,1 0 0,0 0 0,0-1 0,0 1 0,-1 0 0,1 0 0,1 0 0,22-6 0,0 2 0,0 0 0,1 2 0,-1 1 0,45 3 0,-35-1 0,60 5 0,107 21 0,-107-12 0,115 4 0,6-19 0,194 10 0,-296 2 0,-1 6 0,-1 4 0,155 52 0,-184-51 0,125 19 0,-53-13 0,204 64 0,-102-23 0,-193-58 0,0-2 0,124 3 0,-149-9 0,-1 2 0,-1 1 0,1 1 0,41 16 0,-32-9 0,44 16 0,-55-18 0,69 17 0,-91-28 0,16 3 0,-26-3 0,-15-1 0,-24-2 0,1-1 0,-54-11 0,-73-25 0,80 18 0,-711-136-559,709 145 559,-168 1 0,225 11 90,-1-2 1,1 0-1,-1-2 0,1-1 0,-51-14 1,68 15-90,1 0-1,0-1 1,0 0 0,0-1 0,1 0 0,0 0 0,0-1-1,0 0 1,0 0 0,1 0 0,0-1 0,1-1 0,-1 1-1,1-1 1,1 0 0,-1 0 0,2-1 0,-1 1 0,1-1-1,-3-10 1,2 0-1,1 0 0,1 0 0,1-1 0,1 1 0,0-1 0,3-21 0,-1 15 0,-1 1 0,-5-39 0,4 58 0,-1 0 0,1-1 0,-1 1 0,0 0 0,-5-9 0,7 14 0,-1 0 0,1 0 0,-1 0 0,1 1 0,-1-1 0,1 0 0,-1 0 0,0 0 0,1 0 0,-1 1 0,0-1 0,0 0 0,1 1 0,-1-1 0,0 0 0,0 1 0,0-1 0,0 1 0,0-1 0,0 1 0,0 0 0,0-1 0,0 1 0,0 0 0,0 0 0,0 0 0,0 0 0,0 0 0,0 0 0,0 0 0,0 0 0,0 0 0,0 0 0,0 0 0,0 1 0,0-1 0,0 1 0,0-1 0,0 0 0,0 1 0,-1 0 0,1 0 0,0-1 0,0 1 0,0 0 0,0 0 0,0-1 0,0 1 0,0 0 0,1 0 0,-1 0 0,0 0 0,0 0 0,1 0 0,-1 0 0,1 0 0,-1 0 0,1 0 0,-1 0 0,1 1 0,0-1 0,0 0 0,-1 2 0,2-1 0,-1-1 0,0 1 0,1 0 0,-1 0 0,1 0 0,0-1 0,-1 1 0,1 0 0,0 0 0,0-1 0,0 1 0,0-1 0,1 1 0,-1-1 0,0 0 0,1 1 0,1 0 0,6 6 0,1 0 0,0-1 0,1-1 0,0 0 0,16 7 0,68 22 0,-69-26 0,391 105-441,15-26-326,-100-22 480,-19 8 287,-18-4 0,-270-64 0,0-1 0,1-2 0,32 1 0,-113-20 904,-643-158-953,-15 45-546,557 112 650,-1 6-1,-175 12 1,264 0 79,1-3 0,-1-3 0,1-3-1,1-3 1,0-3 0,0-2 0,-65-27 0,105 34-134,1-2 0,0 0 0,0-2 0,-42-29 0,63 39 0,0 0 0,0 0 0,1 0 0,-1 0 0,1-1 0,0 1 0,0-1 0,0 0 0,0 0 0,0 0 0,1 0 0,0-1 0,-2-5 0,3 8 0,1 1 0,0-1 0,0 1 0,0-1 0,0 1 0,0-1 0,0 1 0,1-1 0,-1 1 0,0 0 0,1-1 0,-1 1 0,1 0 0,0-1 0,-1 1 0,1 0 0,2-3 0,-1 1 0,1 0 0,0 1 0,0-1 0,0 1 0,0 0 0,1 0 0,-1 0 0,1 0 0,3-2 0,27-7 0,0 1 0,0 2 0,1 1 0,56-4 0,161-8-278,376 19 0,-376 19 278,-200-12 0,0 2 0,90 28 0,129 35 117,-140-42 229,368 106-708,164 38 35,-637-166 327,-29-6 0,-16-1 0,-61-2 5,-114-16 0,-87-29-115,235 38 46,-659-143-784,7-37 12,604 161 733,-223-58-12,246 70 179,0 4-1,-112-5 0,149 15 305,6 1 328,-48-5-1,68 3-615,0 1 0,0-1-1,0-1 1,0 1 0,1-1 0,-1-1-1,1 1 1,0-1 0,0 0 0,-9-8-1,14 10-77,0 1-1,0-1 0,0 0 1,0 0-1,0 1 0,1-1 0,-1 0 1,1 0-1,0-1 0,-1 1 1,1 0-1,0 0 0,0-1 1,0 1-1,1-1 0,-1 1 1,0-5-1,1 5-1,0 0 0,1 0 0,-1 0 0,1 0-1,0 0 1,0 0 0,-1 0 0,1 1 0,0-1 0,1 0 0,-1 1 0,0-1 0,0 0 0,1 1 0,-1 0 0,1-1 0,-1 1 0,1 0 0,0-1-1,-1 1 1,1 0 0,3-1 0,18-8 0,1 0 0,-1 2 0,2 0 0,-1 2 0,44-6 0,-32 6 0,480-63 0,-436 65 0,1 4 0,-1 3 0,0 3 0,121 25 0,373 146 0,-371-106 0,-166-59 0,0-1 0,1-2 0,69 9 0,-148-21 0,-60-11 0,-250-64-473,-7-24-479,144 40 437,-910-257-336,928 268 722,-95-30-124,279 77 253,1 0 0,0 0 0,-15-10 0,18 5 0,8 8 0,0 1 0,0-1 0,0 1 0,0 0 0,0-1 0,0 1 0,0 0 0,0-1 0,1 1 0,-1 0 0,0-1 0,0 1 0,0 0 0,0 0 0,1-1 0,-1 1 0,0 0 0,0-1 0,1 1 0,-1 0 0,0 0 0,1 0 0,-1-1 0,0 1 0,1 0 0,0 0 0,5-3 0,1 1 0,0 0 0,0 1 0,0 0 0,12-1 0,94-4 16,135 8-1,121 28 868,224 51-200,-126-15-748,3-25 152,176-39 245,-387-6 539,-231 4-703,-8-1-137,1 1-1,-1 1 1,0 0-1,1 2 1,20 5-1,-33-3-30,-11 0 0,-19 3 0,-37 5 0,0-2 0,0-2 0,-69 0 0,109-8 0,-589 20-480,-6-20-218,378-2 608,11-1 90,-215 2 0,411 3 0,28-3 0,1-1 0,0 1 0,0 0 0,0 0 0,0 0 0,-1 0 0,1 0 0,0 0 0,0 0 0,0 0 0,0 0 0,0 0 0,-1 0 0,1 0 0,0 0 0,0 0 0,0 0 0,0 0 0,-1 0 0,1 0 0,0 0 0,0 0 0,0 0 0,0 1 0,0-1 0,-1 0 0,1 0 0,0 0 0,0 0 0,0 0 0,0 0 0,0 0 0,0 1 0,0-1 0,0 0 0,-1 0 0,1 0 0,0 0 0,0 0 0,0 1 0,0-1 0,0 0 0,0 0 0,0 0 0,0 0 0,0 0 0,0 1 0,0-1 0,0 0 0,0 0 0,0 0 0,0 0 0,0 1 0,0-1 0,0 0 0,0 0 0,8 4 0,-1-1 0,1 1 0,0-2 0,9 3 0,119 35 0,80 19-164,-33-9-411,493 127-1386,4-24 1330,-468-115 496,222 49-295,-422-85 430,75 22 0,-78-21 0,-1 0 0,0 1 0,0 0 0,0 0 0,0 1 0,13 10 0,-19-13 19,-1-1 0,0 0 0,1 0 0,-1 1 0,0-1 0,0 1 0,0-1 0,0 1 0,0-1 0,0 1 0,0 0 0,-1-1 0,1 1 0,-1 0 0,1 0 0,-1-1 0,1 1 0,-1 0 0,0 0 0,0 0 0,0 0 0,0-1 0,0 1 0,-1 0-1,1 0 1,0 0 0,-1 0 0,1-1 0,-1 1 0,0 0 0,0-1 0,0 1 0,1 0 0,-1-1 0,-3 3 0,-3 5 208,0-1 1,0-1-1,-1 1 0,-17 11 1,25-19-218,-261 168 2276,194-129-2078,-506 268-454,-16-34-166,493-229 412,92-42 0,1-1 0,-1 1 0,1 0 0,0 0 0,0 1 0,-1-1 0,1 0 0,-4 6 0,7-8 0,-1 1 0,1-1 0,0 0 0,0 1 0,0-1 0,0 1 0,0-1 0,0 0 0,0 1 0,0-1 0,0 0 0,0 1 0,0-1 0,0 0 0,0 1 0,0-1 0,0 0 0,0 1 0,1-1 0,-1 0 0,0 1 0,0-1 0,0 0 0,1 1 0,-1-1 0,0 0 0,0 1 0,0-1 0,1 0 0,-1 0 0,0 0 0,1 1 0,-1-1 0,0 0 0,1 0 0,-1 0 0,0 0 0,1 1 0,-1-1 0,0 0 0,1 0 0,-1 0 0,0 0 0,1 0 0,-1 0 0,0 0 0,1 0 0,12 2 0,-1-1 0,1-1 0,-1 0 0,16-2 0,322-48-145,7-29-145,-274 60 225,931-187-159,-566 122-393,-443 83 617,46-5 0,-49 6 0,-1 0 0,1-1 0,-1 1 0,1 0 0,-1 1 0,1-1 0,-1 0 0,1 0 0,0 1 0,-1-1 0,0 1 0,1-1 0,-1 1 0,1 0 0,-1-1 0,0 1 0,1 0 0,-1 0 0,0 0 0,0 0 0,1 0 0,-1 0 0,0 0 0,1 2 0,-2-2 7,0 0 0,0 1-1,0-1 1,0 0 0,0 0 0,0 1 0,0-1 0,0 0-1,-1 0 1,1 0 0,0 0 0,-1 1 0,1-1-1,-1 0 1,1 0 0,-1 0 0,1 0 0,-1 0 0,0 0-1,0 0 1,1 0 0,-1 0 0,-1 0 0,-12 12 228,0-1 0,-1-1 0,0 0 1,-1-1-1,0-1 0,-26 12 0,-60 23-190,-1-5 0,-120 30-1,135-44-138,-479 140-781,-149 44 840,677-198-20,-185 65-211,198-62 266,25-14 0,1 0 0,-1 0 0,1 0 0,0 1 0,-1-1 0,1 0 0,-1 1 0,1-1 0,0 0 0,-1 1 0,1-1 0,0 0 0,0 1 0,-1-1 0,1 1 0,0-1 0,0 0 0,0 1 0,-1-1 0,1 1 0,0-1 0,0 1 0,0-1 0,0 1 0,0 0 0,0-1 0,1 1 0,-1-1 0,1 1 0,-1-1 0,0 1 0,1-1 0,0 1 0,-1-1 0,1 0 0,-1 1 0,1-1 0,-1 0 0,1 1 0,0-1 0,-1 0 0,1 0 0,0 1 0,0-1 0,28 5 0,77 2 0,123-8 0,-113-1 106,-92 2-93,538-12 325,-4-30-159,-283 4 153,-266 37-319,0 0 0,1 0 1,-1 1-1,11 1 0,-20-1-13,0 0 0,1 0 0,-1 0 0,0 0 0,1 0 0,-1 0 0,0 0 0,1 0 0,-1 0 0,0 0 0,1 1 0,-1-1 0,0 0 0,1 0 0,-1 0 0,0 1 0,0-1 0,1 0 0,-1 0 0,0 1 0,0-1 0,1 0 0,-1 1 0,0-1 0,0 0 0,0 1 0,1-1 0,-1 0 0,0 1 0,0-1 0,0 0 0,0 1 0,0-1 0,0 0 0,0 1 0,0-1 0,0 0 0,0 1 0,0-1 0,0 0 0,0 1 0,0-1 0,0 1 0,0-1 0,-1 0 0,1 1 0,0-1 0,0 0 0,0 0 0,0 1 0,-1-1 0,1 0 0,0 1 0,0-1 0,-1 0 0,1 0 0,0 1 0,0-1 0,-1 0 0,1 0 0,0 0 0,-1 1 0,-12 9 0,0 1 0,-1-2 0,0 0 0,-29 14 0,-1 0 0,-43 26 6,-353 192 126,-11-37-28,353-172-104,190-53 0,-65 15 0,567-75 157,-573 79-50,1 1 0,-1 1 0,1 1-1,-1 1 1,0 1 0,25 6 0,-39-7-105,0 1 0,1 0 0,-1 0 0,0 0 0,-1 1 0,1 0 0,-1 0 0,1 1 0,-1-1 0,-1 1 0,1 1-1,-1-1 1,0 1 0,0 0 0,0 0 0,-1 1 0,0-1 0,0 1 0,5 13 0,-7-14-2,0 1 0,0-1 0,0 1 0,-1 0 0,0 0 0,-1 0 0,1 0 0,-1-1 0,-1 1 0,1 0 0,-1 0 0,0 0 0,-1 0 0,1-1 0,-2 1 0,1-1 0,0 1 0,-1-1 0,-1 0 0,1 0 0,-6 8 0,-4 2 0,-1 0 0,0 0 0,-1-2 0,-1 0 0,0-1 0,-20 13 0,-11 5 0,-2-3 0,-1-1 0,-81 29 0,-166 41 0,271-89 0,-363 90 0,322-87 0,66-11 0,0 0 0,0 0 0,-1 1 0,1-1 0,0 0 0,0 0 0,0 0 0,0 0 0,0 0 0,0 0 0,-1 0 0,1 0 0,0-1 0,0 1 0,0 0 0,0-1 0,0 1 0,0-1 0,0 1 0,0-1 0,0 1 0,0-1 0,-1-1 0,2 1 0,1-1 0,-1 1 0,1-1 0,0 1 0,-1-1 0,1 1 0,0 0 0,0-1 0,0 1 0,0 0 0,0 0 0,0-1 0,0 1 0,0 0 0,0 0 0,0 0 0,3-1 0,33-27 0,1 1 0,1 1 0,66-32 0,143-53 0,-85 45-165,492-223-1300,-631 277 1465,235-123 0,-183 92 0,87-68 0,-151 103 0,-1 0 0,13-15 0,-23 24 0,-1-1 0,1 0 0,0 1 0,-1-1 0,1 0 0,-1 0 0,1 0 0,-1 0 0,1 0 0,-1 1 0,1-1 0,-1 0 0,0 0 0,0 0 0,1-1 0,-2 1 0,1 1 0,0 0 0,0 0 0,0-1 0,0 1 0,0 0 0,-1-1 0,1 1 0,0 0 0,0 0 0,0 0 0,-1-1 0,1 1 0,0 0 0,0 0 0,-1 0 0,1 0 0,0-1 0,0 1 0,-1 0 0,1 0 0,0 0 0,-1 0 0,1 0 0,0 0 0,0 0 0,-1 0 0,1 0 0,0 0 0,-1 0 0,-3 0 0,0 0 0,0 1 0,0-1 0,0 1 0,0 0 0,-4 2 0,-34 14 402,0 3 0,-79 50 1,45-24-88,-64 34-204,-168 100-114,-143 73 3,427-243 0,25-12 0,12-6 0,555-264 0,-462 231-101,2 4 0,2 5 0,128-21 0,-60 27-101,223-5 0,-401 31 202,40-3 0,-1 3 0,1 1 0,67 10 0,-103-10 0,0 0 0,0 0 0,-1 0 0,1 0 0,0 1 0,0 0 0,-1-1 0,1 1 0,-1 1 0,1-1 0,-1 0 0,0 1 0,6 5 0,-8-6 0,-1 0 0,1 0 0,0-1 0,0 1 0,-1 0 0,1 0 0,-1 0 0,0 0 0,1 0 0,-1 0 0,0 0 0,0 0 0,0 0 0,-1 0 0,1 0 0,0 0 0,-1 0 0,1 0 0,-1 0 0,0 0 0,1 0 0,-1 0 0,0-1 0,0 1 0,-1 0 0,1-1 0,0 1 0,-2 1 0,-8 10 0,-1 0 0,0-1 0,-1-1 0,0 0 0,-1 0 0,0-1 0,-24 12 0,-38 19 4,-100 38 0,-90 19-41,76-33-35,-225 45 0,412-109 72,-1 0 0,0-1 0,1 1 0,-1-1 0,1 0 0,-7 0 0,10 0 0,0 0 0,-1 0 0,1 0 0,0-1 0,0 1 0,0 0 0,0 0 0,0 0 0,0 0 0,0 0 0,0 0 0,0 0 0,0 0 0,0 0 0,0-1 0,0 1 0,0 0 0,0 0 0,0 0 0,0 0 0,0 0 0,0 0 0,0 0 0,0-1 0,0 1 0,0 0 0,0 0 0,0 0 0,0 0 0,0 0 0,0 0 0,0 0 0,0-1 0,0 1 0,0 0 0,0 0 0,0 0 0,0 0 0,0 0 0,0 0 0,0 0 0,0 0 0,1 0 0,-1-1 0,0 1 0,0 0 0,0 0 0,0 0 0,0 0 0,0 0 0,0 0 0,1 0 0,14-10 0,32-15 0,80-28 0,64-11 0,-123 42 0,707-189-52,-636 187 52,-131 22 0,1 1 0,-1 1 0,1 0 0,0 0 0,-1 0 0,12 3 0,-20-3 0,1 0 0,-1 0 0,1 0 0,-1 1 0,1-1 0,-1 0 0,0 0 0,1 0 0,-1 1 0,1-1 0,-1 0 0,0 1 0,1-1 0,-1 0 0,0 1 0,1-1 0,-1 0 0,0 1 0,1-1 0,-1 1 0,0-1 0,0 0 0,0 1 0,1-1 0,-1 1 0,0 0 0,0 0 0,0 0 0,0 0 0,-1 0 0,1 0 0,0 0 0,-1 0 0,1 0 0,-1 0 0,1 0 0,-1 0 0,1 0 0,-1-1 0,0 1 0,0 1 0,-10 9 0,-1-1 0,0 0 0,-16 10 0,-101 63-349,-205 99 0,-161 24-201,-4-52 1356,470-149-644,27-6-131,6-2-22,43-15-49,458-122-553,-141 40 237,-317 86 305,259-66 1307,-264 76-1212,-164 27-44,-245 86 50,201-55 38,-28 6-61,-410 145-27,512-162 0,59-22 0,32-21 0,1 0 0,0 1 0,0-1 0,-1 0 0,1 0 0,0 0 0,0 0 0,0 1 0,-1-1 0,1 0 0,0 0 0,0 0 0,0 1 0,0-1 0,0 0 0,0 0 0,-1 0 0,1 1 0,0-1 0,0 0 0,0 0 0,0 1 0,0-1 0,0 0 0,0 0 0,0 1 0,0-1 0,0 0 0,0 0 0,0 1 0,0-1 0,0 0 0,0 0 0,1 1 0,15 1 0,18-5 0,-1-3 0,34-9 0,-17 4 0,318-73-286,146-30-180,-359 78 653,39-7 306,-153 39-357,-41 4-136,1 0 0,-1 0 0,0 0 0,0 0 0,1 0 0,-1 0 0,0 0 0,0 0 0,0 0 0,1 0 0,-1 0 0,0 0 0,0 0 0,1 0 0,-1 0 0,0 0 0,0 0 0,0 0 0,1 1 0,-1-1 0,0 0 0,0 0 0,0 0 0,1 0 0,-1 0 0,0 0 0,0 1 0,0-1 0,0 0 0,0 0 0,1 0 0,-1 1 0,0-1 0,0 0 0,0 0 0,0 0 0,0 1 0,0-1 0,0 0 0,0 0 0,0 0 0,0 1 0,0-1 0,0 0 0,0 0 0,0 1 0,0-1 0,0 0 0,0 0 0,0 0 0,0 1 0,0-1 0,0 0 0,0 0 0,0 0 0,0 1 0,-1-1 0,1 0 0,0 0 0,0 0 0,0 1 0,0-1 0,0 0 0,-1 0 0,1 0 0,0 0 0,-8 8 0,0-1 0,0 0 0,0 0 0,-1-1 0,0 0 0,-16 7 0,2 0 0,-80 43 196,-153 59 0,-119 15 196,298-109-392,74-20 0,-1 0 0,1-1 0,0 1 0,0-1 0,-1 1 0,1-1 0,-6-1 0,9 1 0,0 0 0,0 0 0,-1 0 0,1 0 0,0 0 0,0 0 0,0 0 0,0-1 0,0 1 0,0 0 0,0 0 0,0 0 0,-1 0 0,1 0 0,0-1 0,0 1 0,0 0 0,0 0 0,0 0 0,0 0 0,0 0 0,0-1 0,0 1 0,0 0 0,0 0 0,0 0 0,0 0 0,0 0 0,0-1 0,0 1 0,0 0 0,0 0 0,0 0 0,0 0 0,1 0 0,-1-1 0,0 1 0,0 0 0,0 0 0,0 0 0,0 0 0,0 0 0,0 0 0,0-1 0,1 1 0,-1 0 0,15-13 0,13-6 0,1 2 0,1 2 0,45-18 0,-45 20 0,223-92-922,331-89 0,-28 58 411,-463 119 511,-90 17 8,0-1 0,1 1 0,-1 0 1,1 0-1,-1 0 0,1 0 0,-1 1 1,5 0-1,-8-1-4,1 1 1,-1-1-1,0 0 1,1 0-1,-1 0 1,0 0-1,1 1 1,-1-1-1,0 0 1,1 0-1,-1 1 1,0-1-1,0 0 1,1 0-1,-1 1 1,0-1-1,0 0 1,0 1-1,1-1 1,-1 0-1,0 1 1,0-1-1,0 0 1,0 1-1,0-1 1,0 0-1,0 1 1,0-1-1,0 1 1,0-1-1,0 0 1,0 1-1,0-1 1,0 0-1,0 1 1,0-1-1,0 1 1,0-1-1,0 0 1,-1 1-1,-2 4 56,-1 0 1,0 0-1,0-1 0,0 1 0,-1-1 0,1 0 0,-9 5 0,-257 194 1475,-38 2-1447,-18-30-95,219-125 7,-2-5 0,-139 37 0,186-66 0,-128 15 0,-64-13 0,200-15 0,-85 2 0,21-1 0,-116 18 0,220-18 0,18-2 0,27 0 0,26-4 0,94-18 0,-38 4 0,428-23-429,132-18-159,-597 44 571,-1-3 0,0-3 0,115-47 0,-122 38 17,-41 19 0,-49 18 0,-315 81 1053,-12-16-1676,27-7-54,66-6 574,-374 71-58,558-121 161,56-8 0,19-1 0,29-2 0,-25 0 0,259-5 368,251 1 674,-336 20-850,-119-9-195,83 1 0,-445-8 3,145-1 0,-26-5 0,142 2 0,1-1 0,-62-17 0,56 9 0,10 2 0,-2 1 0,1 2 0,-59-6 0,-184 13 0,167 3 0,53 2 0,0 2 0,0 3 0,-70 19 0,90-19 0,-121 34 0,-77 15 0,139-43 0,32-6 0,-88 24 0,-129 66 0,202-69 0,23-7 0,41-13 0,16-10 0,-1 0 0,1 0 0,0 0 0,0 0 0,0 1 0,-1-1 0,1 0 0,0 0 0,0 0 0,0 0 0,0 1 0,0-1 0,-1 0 0,1 0 0,0 1 0,0-1 0,0 0 0,0 0 0,0 0 0,0 1 0,0-1 0,0 0 0,0 0 0,0 1 0,0-1 0,0 0 0,0 0 0,0 1 0,0-1 0,0 0 0,0 1 0,2 0 0,0 0 0,0 0 0,0 0 0,0 0 0,0 0 0,1 0 0,-1-1 0,0 1 0,0-1 0,0 1 0,1-1 0,2 0 0,177 7 0,-135-7 0,1005-29-1128,-1045 28 1128,210-13 0,-171 8 0,0-1 0,67-21 0,-76 16 221,1 3-1,0 0 1,0 3 0,63-3 0,-72 6-216,-1-1 0,0-1 0,0-2 1,51-18-1,-45 13-6,0 2 1,50-8-1,-41 13 1,1 3 0,0 1 0,0 3 0,51 7 0,169 47 0,-197-37 0,0 3 0,124 61 0,-191-83 0,8 3 0,1 2 0,-1-1 0,0 1 0,-1 0 0,1 1 0,-1 0 0,13 13 0,-19-18 0,-1-1 0,1 1 0,-1-1 0,0 1 0,1 0 0,-1-1 0,0 1 0,1 0 0,-1-1 0,0 1 0,0 0 0,0-1 0,0 1 0,1 0 0,-1 0 0,0-1 0,0 1 0,0 0 0,-1-1 0,1 1 0,0 0 0,0 0 0,0-1 0,0 1 0,-1 0 0,1-1 0,0 1 0,-1-1 0,1 1 0,0 0 0,-1-1 0,1 1 0,-1-1 0,1 1 0,-1-1 0,1 1 0,-1-1 0,0 1 0,1-1 0,-1 0 0,1 1 0,-1-1 0,0 0 0,1 1 0,-1-1 0,0 0 0,-1 0 0,-35 8 0,37-8 0,-78 4 0,-86-6 0,71 0 0,-79 1 0,-100-2 0,219-2 0,0-2 0,-90-26 0,-35-6 0,133 31 0,-82-26 0,-44-29 0,21 8 0,-1207-342-610,980 308 610,301 76 0,0 3 0,-1 4 0,-79 3 0,64 6 68,-5-1 203,-155 23 0,-14 22-271,-2-23 0,165-25 0,51 0 0,-75 7 0,126-6 0,-1 0 0,0 0 0,1 0 0,-1 1 0,1-1 0,-1 1 0,0-1 0,1 1 0,-1-1 0,1 1 0,-3 1 0,6-1 0,-1 0 0,1-1 0,-1 1 0,1 0 0,0-1 0,-1 1 0,1-1 0,0 1 0,-1-1 0,1 0 0,0 0 0,0 0 0,2 0 0,324 11-3,-217-11-158,143 2-599,1351-24-2654,-1436 19 3443,165-6-29,-53-1-155,-62-2-467,-114 1 429,5 2 231,-99 11-18,-17 5 124,-16 5 112,-1 0 0,0-2 1,-48 14-1,29-10-194,-780 224 88,-18-49-23,405-95-105,310-66-88,-331 67-462,374-84 528,60-12 40,22 1-36,0 0-1,0 0 1,0 0-1,0 0 0,0 0 1,-1 0-1,1 0 1,0 0-1,0 0 1,0 0-1,0 0 1,0 0-1,0 0 1,0 0-1,0 0 0,-1 0 1,1 0-1,0 0 1,0 0-1,0-1 1,0 1-1,0 0 1,0 0-1,0 0 1,0 0-1,0 0 0,0 0 1,0 0-1,-1 0 1,1 0-1,0-1 1,0 1-1,0 0 1,0 0-1,0 0 1,0 0-1,0 0 0,0 0 1,0 0-1,0-1 1,0 1-1,0 0 1,0 0-1,0 0 1,0 0-1,0 0 1,0 0-1,0 0 0,0 0 1,0-1-1,0 1 1,1 0-1,-1 0 1,0 0-1,0 0 1,0 0-1,0 0 1,0 0-1,0 0 0,0 0 1,0-1-1,0 1 1,4-2 80,0 0 1,0 0-1,0 0 0,0 0 1,0 1-1,4-2 1,77-17 93,169-20-1,-195 32-57,-28 4-82,788-124 1243,-180-46-705,-590 156-538,-2-2 0,80-46 1,-113 57-59,-12 5 0,-29 11 218,-175 59 595,-478 122-1981,219-63 529,31-6 659,402-112 0,28-7 0,0 0 0,0 0 0,0-1 0,0 1 0,0 0 0,0 0 0,0 0 0,0 0 0,0 0 0,0 0 0,0 0 0,0 0 0,0 0 0,0 0 0,0-1 0,0 1 0,0 0 0,0 0 0,0 0 0,0 0 0,-1 0 0,1 0 0,0 0 0,0 0 0,0 0 0,0 0 0,0 0 0,0 0 0,0 0 0,0-1 0,0 1 0,0 0 0,0 0 0,0 0 0,0 0 0,0 0 0,-1 0 0,1 0 0,0 0 0,0 0 0,0 0 0,0 0 0,0 0 0,0 0 0,37-19 0,-27 14 0,317-126 649,15 23-8,-293 93-666,615-161-725,94-29 36,-659 173 714,-2-5 0,173-91 0,-247 114 0,25-19 0,-25 12-27,-23 21 27,0 0 1,0 0-1,0 0 1,0 0-1,0 0 0,0 0 1,0-1-1,0 1 1,1 0-1,-1 0 0,0 0 1,0 0-1,0 0 1,0 0-1,0 0 1,0 0-1,0 0 0,0 0 1,0 0-1,0 0 1,0-1-1,0 1 1,0 0-1,0 0 0,0 0 1,0 0-1,0 0 1,0 0-1,0 0 1,0 0-1,0 0 0,0-1 1,0 1-1,0 0 1,0 0-1,0 0 1,0 0-1,0 0 0,0 0 1,0 0-1,0 0 1,0 0-1,0 0 0,0-1 1,-1 1-1,1 0 1,0 0-1,0 0 1,0 0-1,0 0 0,0 0 1,0 0-1,0 0 1,0 0-1,0 0 1,0 0-1,0 0 0,-1 0 1,1 0-1,0 0 1,0 0-1,0 0 1,0 0-1,-16 4 108,-217 110 287,48-20-247,31-28-91,-164 46 0,-173 25 127,207-60-139,-184 54-45,452-128 0,16-3 0,0 0 0,-1 0 0,1 0 0,0 0 0,0 0 0,0 0 0,0 0 0,0 0 0,0 0 0,-1 0 0,1 0 0,0 0 0,0 0 0,0 0 0,0 0 0,0 0 0,0 0 0,0 0 0,-1 0 0,1 0 0,0 0 0,0 0 0,0-1 0,0 1 0,0 0 0,0 0 0,0 0 0,0 0 0,0 0 0,0 0 0,-1 0 0,1-1 0,0 1 0,0 0 0,0 0 0,0 0 0,0 0 0,0 0 0,0 0 0,0-1 0,0 1 0,0 0 0,0 0 0,0 0 0,0 0 0,17-20 0,24-16 194,60-39 1,-55 41 131,44-38 0,-83 66-325,-1-1 1,0 0 0,0 0 0,0 0-1,-1 0 1,9-17 0,-14 23-2,1 0 0,-1 0 0,1-1 0,-1 1 0,1-1 0,-1 1 0,0-1-1,0 1 1,0 0 0,0-1 0,0 1 0,0-1 0,0 1 0,0-1 0,-1 1 0,1 0 0,0-1 0,-1 1 0,1 0 0,-2-2 0,1 1 0,-1 0 0,1 1 0,-1-1 0,0 1 0,0 0 0,0-1 0,0 1 0,0 0 0,0 0 0,0 0 0,0 0 0,0 1 0,0-1 0,-1 0 0,1 1 0,0 0 0,-3-1 0,-22-2 0,1 2 0,-1 0 0,0 2 0,-38 6 0,-110 26 0,117-21 0,-9 0 0,66-12 0,0 0 0,-1 0 0,1 0 0,0 0 0,-1 0 0,1 0 0,0 0 0,-1 0 0,1-1 0,0 1 0,0 0 0,-1-1 0,0 0 0,1 1 0,1-1 0,0 1 0,0 0 0,0-1 0,-1 1 0,1 0 0,0 0 0,0-1 0,0 1 0,0 0 0,0-1 0,0 1 0,0 0 0,0-1 0,0 1 0,0 0 0,0-1 0,0 1 0,0 0 0,0-1 0,0 1 0,0 0 0,0 0 0,0-1 0,0 1 0,0 0 0,0-1 0,1 1 0,-1 0 0,0-1 0,0 1 0,1 0 0,2-5 0,1 1 0,0-1 0,0 1 0,9-6 0,29-22 12,2 1 0,62-31 0,111-45-55,-86 45-114,-117 55 87,539-257-1200,17 49 1238,-109 91 32,-408 114 0,-46 12 0,-13 4 0,-13 5 8,0-2-1,-40 15 0,8-3 135,-214 109 1154,-54 25-1220,102-74-76,-153 67 0,155-37 0,75-37 0,110-59 0,19-11 0,0 2 0,0-1 0,1 2 0,0-1 0,-14 12 0,22-12 0,11-5 0,13-4 0,0-2 0,-1 0 0,28-10 0,10-4 0,1159-294-2040,-404 110 690,15-26 1100,-131 35-366,-495 143 432,156-46 4384,-286 70-3942,20-6-276,182-43 18,-229 65 0,90-10 0,-132 20 0,26-4 0,0-2 0,51-18 0,-27 7 0,85-13 0,8-4 0,-112 26 0,1 2 0,-1 1 0,69-2 0,18-3 0,72-25 0,-106 17 0,156-12 0,-226 31 0,-18 0 0,0 0 0,0 1 0,0-1 0,0 0 0,0 0 0,0 0 0,0 0 0,0 0 0,0 0 0,0 0 0,0 0 0,0 0 0,0 0 0,0 0 0,0 0 0,0 0 0,0 0 0,0 0 0,0 0 0,0 0 0,0 1 0,0-1 0,0 0 0,0 0 0,0 0 0,0 0 0,0 0 0,0 0 0,0 0 0,0 0 0,0 0 0,0 0 0,0 0 0,0 0 0,0 0 0,1 0 0,-1 0 0,0 0 0,0 0 0,0 0 0,0 0 0,0 0 0,0 0 0,0 0 0,0 0 0,0 0 0,0 0 0,-28 8 0,2-1 0,-57 19 0,-183 51 0,139-50 0,-165 42 0,107-14 0,-313 50 0,421-94 0,-488 84 0,548-90 0,17-5 0,0 0 0,0 0 0,-1 0 0,1 0 0,0 0 0,0 0 0,0 0 0,0 0 0,0 0 0,0 0 0,0 0 0,0 0 0,0 0 0,0 0 0,-1 0 0,1 0 0,0 0 0,0 0 0,0 0 0,0 0 0,0 0 0,0 0 0,0 0 0,0 1 0,0-1 0,0 0 0,0 0 0,0 0 0,0 0 0,0 0 0,0 0 0,-1 0 0,1 0 0,0 0 0,0 0 0,0 0 0,0 0 0,0 1 0,0-1 0,0 0 0,0 0 0,0 0 0,0 0 0,0 0 0,0 0 0,0 0 0,0 0 0,0 0 0,0 0 0,0 0 0,0 1 0,0-1 0,0 0 0,0 0 0,1 0 0,-1 0 0,0 0 0,0 0 0,0 0 0,0 0 0,0 0 0,0 0 0,0 0 0,0 0 0,0 0 0,0 0 0,0 1 0,33 2 0,530 0-377,-334-5 146,-99 3 121,-12 0 104,178-19 0,-282 16 6,0-1 0,1-1 0,-1 0 0,-1-1 0,24-11 0,-5-2 0,29-23 0,-59 40 0,439-268 730,-415 257-730,-18 12 0,-9 5 0,-13 9 0,-27 14 0,0-3 0,-2-1 0,-49 18 0,13-4 0,-49 23 0,-2-6 0,-3-6 0,-174 42 0,60-35 0,-216 54 0,312-60 0,93-28 0,-62 13 0,-269 54 0,359-84 0,26-6 0,8-4 0,9-5 0,1 1 0,18-10 0,1 1 0,356-248 0,34-20 0,-312 224 0,-43 27 0,-2-4 0,106-81 0,-157 107 0,0 0 0,1 1 0,1 1 0,0 0 0,31-14 0,107-42 0,-117 51 0,63-18 0,-38 14 0,33-9 0,47-18 0,-121 39 0,-1-2 0,0 0 0,-1-1 0,27-20 0,-38 24 0,0-1 0,0 0 0,0 0 0,-1-1 0,0 0 0,-1 0 0,0-1 0,-1 1 0,8-17 0,-13 26 0,-1-1 0,0 0 0,1 1 0,-1-1 0,0 1 0,0-1 0,0 0 0,1 1 0,-1-1 0,0 0 0,0 0 0,0 1 0,0-1 0,0 0 0,0 1 0,0-1 0,-1 0 0,1 1 0,0-1 0,0 0 0,0 1 0,-1-1 0,1 1 0,0-1 0,-1 0 0,1 1 0,-1-1 0,0 0 0,0 0 0,0 1 0,-1-1 0,1 0 0,-1 1 0,1-1 0,0 1 0,-1 0 0,1-1 0,-1 1 0,1 0 0,-1 0 0,0 0 0,-1 0 0,-17 2 0,2 1 0,-26 7 0,3 0 0,-129 20 0,69-13 0,-188 55 0,245-54 0,0 1 0,1 2 0,1 3 0,1 0 0,-57 47 0,49-29 0,35-28 0,0-2 0,-1 0 0,0 0 0,-1-2 0,0 0 0,-32 15 0,-45 7 0,-57 23 0,6 1 0,74-31 0,-56 19 0,-131 27 0,223-65 0,32-6 0,0 0 0,0 0 0,0 0 0,1 0 0,-1 0 0,0 0 0,0-1 0,0 1 0,0-1 0,1 1 0,-1-1 0,0 1 0,1-1 0,-4-2 0,5 3 0,-1-1 0,1 1 0,0-1 0,-1 1 0,1-1 0,0 1 0,-1-1 0,1 1 0,0-1 0,0 1 0,-1-1 0,1 0 0,0 1 0,0-1 0,0 1 0,0-1 0,0 0 0,0 1 0,0-1 0,0 0 0,0 1 0,0-1 0,0 1 0,0-1 0,0 0 0,0 1 0,1-1 0,-1 1 0,0-1 0,1 0 0,-1 0 0,14-19 0,-13 20 0,17-20 0,1 1 0,41-32 0,52-28 0,-11 15 0,45-31 0,-13 9 0,-16 12 0,-113 71 0,25-20 0,-27 22 0,-1 0 0,1-1 0,-1 1 0,0 0 0,0-1 0,1 1 0,-1-1 0,0 1 0,0-1 0,0 0 0,-1 1 0,1-1 0,0 0 0,0-1 0,-1 2 0,-1 0 0,1 1 0,0-1 0,0 1 0,-1-1 0,1 1 0,0-1 0,-1 1 0,1-1 0,-1 1 0,1-1 0,0 1 0,-1-1 0,1 1 0,-1 0 0,1-1 0,-1 1 0,1 0 0,-1 0 0,0-1 0,1 1 0,-1 0 0,1 0 0,-1 0 0,0-1 0,1 1 0,-1 0 0,1 0 0,-1 0 0,0 0 0,1 0 0,-1 0 0,0 1 0,0-1 0,-21 0 0,1 1 0,-1 2 0,0 0 0,-29 8 0,34-7 0,-274 69 0,222-51 0,1 2 0,-75 39 0,123-53 0,1 1 0,0 1 0,1 0 0,-23 21 0,32-24 0,1-1 0,1 1 0,-1 0 0,1 0 0,1 1 0,0 0 0,0 0 0,1 0 0,1 1 0,-4 11 0,-7 30 0,3 1 0,2 1 0,-4 79 0,15 162 0,-1-282 0,1-1 0,1 1 0,0-1 0,0 1 0,6 15 0,-7-24 0,1-1 0,0 1 0,0 0 0,0-1 0,0 1 0,1-1 0,-1 0 0,1 0 0,0 0 0,-1 0 0,2 0 0,-1-1 0,0 1 0,0-1 0,1 0 0,-1 0 0,1 0 0,0 0 0,0-1 0,7 2 0,11 2 0,1-1 0,0-1 0,32 0 0,74-7 0,-65 1 0,-33 2 0,-11-1 0,0 1 0,0 2 0,0 0 0,31 5 0,-47-5 0,1 0 0,-1 1 0,1-1 0,-1 1 0,1 0 0,-1 0 0,0 0 0,0 1 0,0-1 0,0 1 0,-1 0 0,1 0 0,-1 0 0,1 1 0,-1-1 0,0 1 0,-1 0 0,1 0 0,-1 0 0,1 0 0,-1 0 0,0 0 0,-1 1 0,3 7 0,-1 5 0,0 1 0,-1 0 0,-1-1 0,0 1 0,-2 0 0,0 0 0,-4 23 0,-36 124 0,23-99 0,7-32 0,-1-1 0,-22 41 0,20-42 0,5-12 0,-7 33 0,11-36 0,0-1 0,-15 32 0,20-47 0,-1 0 0,1 0 0,-1 0 0,0 0 0,1 0 0,-1 0 0,0 0 0,0 0 0,0 0 0,1 0 0,-1 0 0,0 0 0,0-1 0,0 1 0,-1 0 0,1-1 0,0 1 0,0-1 0,0 1 0,0-1 0,-1 0 0,1 1 0,0-1 0,-3 0 0,2 0 0,0 0 0,0-1 0,0 0 0,0 1 0,0-1 0,1 0 0,-1 0 0,0 0 0,0 0 0,0 0 0,1 0 0,-1-1 0,-2-1 0,-3-5 0,1 1 0,0-1 0,0 0 0,0 0 0,-4-11 0,4 8 0,1-1 0,0 0 0,1-1 0,1 1 0,0-1 0,1 0 0,0 1 0,1-1 0,0-25 0,1 30 0,1 0 0,0 0 0,1 0 0,0 0 0,0 0 0,0 0 0,1 0 0,0 1 0,1-1 0,-1 1 0,2 0 0,-1 0 0,1 0 0,0 1 0,0 0 0,12-11 0,23-13 0,2 1 0,83-41 0,1-1 0,-74 36 0,-36 22 0,2 2 0,0 0 0,0 0 0,34-13 0,-49 23 0,-1 0 0,1 1 0,0-1 0,0 0 0,0 1 0,-1 0 0,1-1 0,0 1 0,0 0 0,0 0 0,-1 1 0,1-1 0,5 2 0,-6-1 0,-1 0 0,1 0 0,0 0 0,-1 0 0,0 0 0,1 0 0,-1 1 0,0-1 0,1 1 0,-1-1 0,0 1 0,0-1 0,0 1 0,0 0 0,0-1 0,-1 1 0,1 0 0,0 0 0,-1-1 0,0 1 0,1 3 0,3 32 0,-1 0 0,-2 0 0,-5 56 0,1-26 0,-5 388 0,4-504 0,-1 0 0,-3 1 0,-18-66 0,10 50 0,-17-60 0,29 109 0,8 24 0,5 9 0,29 46-106,2-1 0,3-3 0,3-1 0,2-2-1,72 64 1,299 231-656,-254-230 735,4-8-1,213 106 0,-138-98 28,-42-27 0,-184-87 0,33 16 0,109 34 0,-159-58 0,1 1 0,-1 0 0,1-1 0,-1 1 0,0-1 0,1 0 0,-1 1 0,1-1 0,-1 0 0,1 0 0,-1 0 0,1 0 0,-1 0 0,1 0 0,-1-1 0,1 1 0,-1 0 0,3-2 0,-4 0 0,-1 1 0,1-1 0,-1 1 0,0-1 0,0 1 0,0-1 0,0 1 0,0 0 0,0-1 0,0 1 0,0 0 0,-1 0 0,1 0 0,0 0 0,-1 0 0,1 0 0,-2-1 0,-65-46-10,-132-70 0,114 70-96,-931-496-517,352 205 558,613 311 196,-4 0 411,2-2-1,0-3 0,-64-52 0,87 59-541,-38-25 0,54 42 0,0 0 0,-1 1 0,0 1 0,0 0 0,-18-5 0,30 11 0,0 1 0,1-1 0,-1 0 0,0 1 0,0 0 0,-5 0 0,9 0 0,-1 0 0,1 0 0,-1 0 0,1 0 0,-1 0 0,1 1 0,-1-1 0,1 0 0,-1 0 0,1 0 0,-1 1 0,1-1 0,0 0 0,-1 1 0,1-1 0,-1 0 0,1 1 0,0-1 0,-1 0 0,1 1 0,-1 0 0,1 0 0,0-1 0,0 1 0,0 0 0,0 0 0,0 0 0,0 0 0,0-1 0,0 1 0,0 0 0,0 0 0,1 0 0,-1-1 0,0 1 0,0 0 0,1 0 0,-1-1 0,1 1 0,0 1 0,2 3 0,1 0 0,0 0 0,1 0 0,-1 0 0,1-1 0,9 8 0,42 26 0,-33-24 0,302 209 0,-101-67 0,-153-105 0,-47-27 0,-24-24 0,0 0 0,0 0 0,0 1 0,0-1 0,0 0 0,1 0 0,-1 0 0,0 0 0,0 0 0,0 0 0,0 1 0,0-1 0,0 0 0,0 0 0,0 0 0,0 0 0,0 1 0,0-1 0,1 0 0,-1 0 0,0 0 0,0 0 0,0 0 0,0 1 0,0-1 0,0 0 0,0 0 0,-1 0 0,1 0 0,0 1 0,0-1 0,0 0 0,0 0 0,0 0 0,0 0 0,0 1 0,0-1 0,0 0 0,0 0 0,0 0 0,-1 0 0,1 0 0,0 1 0,-16-5 0,-138-70 0,122 58 0,-515-298-696,456 254 522,3-5 0,3-3 0,-136-143 0,201 190 174,1-1 0,1-1 0,0-1 0,2 0 0,-24-52 0,37 70 0,1-1 0,0 1 0,0-1 0,0 0 0,1 0 0,0 0 0,1 0 0,-1 0 0,2-13 0,0 16 0,-1 1 0,1-1 0,0 1 0,0 0 0,1-1 0,-1 1 0,1 0 0,0 0 0,0-1 0,0 1 0,0 1 0,0-1 0,0 0 0,1 0 0,-1 1 0,1 0 0,0-1 0,0 1 0,5-3 0,2 1 57,0-1 0,0 1 1,1 1-1,0 0 1,0 0-1,-1 1 1,1 0-1,18 0 0,95 6 708,-76-1-654,65 5-111,-1 5 0,121 30 0,-211-38 0,0 1 0,0 1 0,0 0 0,-1 2 0,0 0 0,-1 2 0,0 0 0,-1 1 0,0 1 0,20 18 0,265 226 0,331 174-547,-587-403 444,-5-4 100,64 48-1,-94-57 4,-13-15 0,0 0 0,1 0 0,-1 1 0,0-1 0,0 0 0,0 0 0,0 1 0,0-1 0,0 0 0,0 0 0,0 0 0,0 1 0,0-1 0,-1 0 0,1 0 0,0 1 0,0-1 0,0 0 0,0 0 0,0 0 0,0 1 0,0-1 0,-1 0 0,1 0 0,0 0 0,0 0 0,0 1 0,0-1 0,-1 0 0,1 0 0,0 0 0,0 0 0,0 0 0,-1 0 0,1 1 0,0-1 0,0 0 0,0 0 0,-1 0 0,1 0 0,0 0 0,0 0 0,-1 0 0,1 0 0,-10 0 0,0 0 0,0-1 0,0 0 0,0 0 0,-14-4 0,-135-35 0,-69-26-164,-125-35-912,-392-119 302,648 190 1020,-142-66 0,235 94-230,-13-7 25,-31-19 1,46 26-42,0 1 0,-1-1 0,1 0 0,0 0 0,0 0 0,0 0 0,0 0 0,0-1 0,0 1 0,0-1 0,1 1 0,0-1 0,-1 1 0,1-1 0,0 0 0,0 1 0,0-1 0,1 0 0,-1-3 0,1 4 0,0 0 0,0 1 0,1-1 0,-1 0 0,1 1 0,0-1 0,-1 0 0,1 1 0,0-1 0,0 1 0,0-1 0,0 1 0,0 0 0,0-1 0,0 1 0,1 0 0,-1 0 0,0 0 0,1 0 0,-1 0 0,1 0 0,-1 0 0,1 0 0,2 0 0,5-3 0,1 0 0,-1 2 0,13-4 0,13 1 249,-1 1 1,1 1-1,61 3 1,110 20 868,-150-13-1173,279 46 79,-252-35-26,-2 5 1,80 32-1,218 80 2,-309-118 0,156 48 0,-189-51 0,-1 1 0,0 1 0,-1 3 0,34 23 0,21 23 0,-42-28 0,68 38 0,99 37 0,244 89 0,-572-248 0,-58-19 0,-68-27-164,-640-267-1673,535 217 1457,79 32 380,66 22 0,186 83 0,-39-18 0,-94-57 0,143 78 0,-1 1 0,1-1 0,0 0 0,-1 0 0,1 0 0,-3-4 0,6 7 0,0 0 0,0-1 0,0 1 0,0 0 0,-1-1 0,1 1 0,0 0 0,0 0 0,0-1 0,0 1 0,0 0 0,0-1 0,0 1 0,0 0 0,0 0 0,0-1 0,0 1 0,0 0 0,0-1 0,0 1 0,0 0 0,0-1 0,0 1 0,0 0 0,0 0 0,0-1 0,0 1 0,1 0 0,-1 0 0,0-1 0,0 1 0,1-1 0,0 1 0,0-1 0,0 1 0,1-1 0,-1 1 0,0-1 0,0 1 0,1 0 0,-1 0 0,0 0 0,1-1 0,-1 1 0,3 1 0,26 1 0,1 2 0,-1 1 0,46 15 0,-29-8 0,675 191 610,134 33 175,-700-195-785,-127-31 0,0 1 0,-1 2 0,29 16 0,198 114 493,403 164 0,-560-267-493,-72-27 0,-26-13 0,0 0 0,0 0 0,1 0 0,-1 0 0,0 0 0,0 1 0,0-1 0,0 0 0,0 0 0,1 0 0,-1 0 0,0 0 0,0 0 0,0 0 0,0 0 0,0 0 0,0 0 0,0 0 0,1 1 0,-1-1 0,0 0 0,0 0 0,0 0 0,0 0 0,0 0 0,0 0 0,0 1 0,0-1 0,0 0 0,0 0 0,0 0 0,0 0 0,0 0 0,0 1 0,0-1 0,0 0 0,0 0 0,0 0 0,0 0 0,0 0 0,0 1 0,0-1 0,0 0 0,0 0 0,0 0 0,0 0 0,0 0 0,0 0 0,0 1 0,0-1 0,-1 0 0,1 0 0,0 0 0,0 0 0,0 0 0,0 0 0,0 0 0,0 0 0,0 1 0,-1-1 0,1 0 0,0 0 0,0 0 0,-8 1 0,1-1 0,-1 0 0,0 0 0,-8-2 0,-48-6 21,-104-26-1,-64-33-182,208 59 119,-221-75-559,-347-171 0,515 216 602,-127-58 0,154 75 0,0 3 0,-66-14 0,90 27 19,-156-39 718,143 33-533,0-3 0,-55-26 0,77 31-204,-155-87 0,151 82 0,0 0 0,2-2 0,0 0 0,1-1 0,-30-36 0,-5-22 0,48 66 0,0 0 0,1 0 0,0 0 0,0-1 0,1 1 0,-3-19 0,5 25 0,1 1 0,-1-1 0,1 1 0,0-1 0,0 1 0,1-1 0,-1 1 0,0-1 0,1 1 0,0-1 0,-1 1 0,1-1 0,0 1 0,0 0 0,0-1 0,1 1 0,-1 0 0,0 0 0,1 0 0,0 0 0,-1 0 0,1 0 0,0 0 0,0 1 0,0-1 0,0 1 0,0-1 0,0 1 0,1 0 0,-1 0 0,0 0 0,1 0 0,-1 0 0,5-1 0,8-1 0,0 1 0,0 0 0,1 1 0,24 1 0,-28 0 0,42 0 0,0 2 0,0 3 0,-1 2 0,65 17 0,-13 13 0,-76-25 0,1-1 0,1-1 0,-1-2 0,51 7 0,70-10 0,-9 0 0,-113-3 0,-1 2 0,0 1 0,29 10 0,315 72 0,-130-36 0,-202-40 0,-1 2 0,45 21 0,69 43 0,12 5 0,-144-74 0,2-1 0,-1-1 0,1-1 0,42 4 0,-5-1 0,-36-2 0,-19-1 0,-12-1 0,-15-1 0,-339-1 0,299-5 0,0-3 0,-115-26 0,124 18 0,-303-85 0,331 92 0,17 5 0,0 0 0,1 0 0,-1 0 0,1-1 0,0 0 0,0 0 0,0-1 0,0 0 0,-8-6 0,13 3 0,11 2 0,9 2 0,-1 0 0,1 1 0,-1 1 0,1 0 0,23 3 0,-33-2 0,76 8 0,0 3 0,119 32 0,74 11 0,-229-50 0,-35-6 0,-9-2 0,-5 2 0,-1 1 0,1-1 0,-1 0 0,1 1 0,-1-1 0,0 1 0,0 0 0,0 0 0,-3-3 0,-263-133 0,204 107 0,-177-76 0,-117-58 0,314 139 0,-76-58 0,115 80 0,-77-55 0,38 29 0,-46-40 0,78 58 0,1 1 0,1-2 0,-1 1 0,2-2 0,0 1 0,0-1 0,1 0 0,-9-21 0,12 17 0,5 16 0,0 1 0,0 0 0,0 0 0,0 0 0,0 0 0,0 0 0,0 0 0,0 0 0,0 0 0,1-1 0,-1 1 0,0 0 0,0 0 0,0 0 0,0 0 0,0 0 0,0 0 0,0 0 0,0 0 0,0 0 0,0 0 0,0 0 0,1-1 0,-1 1 0,0 0 0,0 0 0,0 0 0,0 0 0,0 0 0,0 0 0,0 0 0,1 0 0,-1 0 0,0 0 0,0 0 0,0 0 0,0 0 0,0 0 0,0 0 0,0 0 0,1 0 0,-1 0 0,0 0 0,0 1 0,0-1 0,0 0 0,0 0 0,0 0 0,0 0 0,0 0 0,0 0 0,1 0 0,-1 0 0,0 0 0,0 0 0,0 0 0,0 0 0,0 1 0,0-1 0,22 24 0,81 131 0,-48-70 0,70 82 0,-103-141 0,1-1 0,1-2 0,1 0 0,1-2 0,1-1 0,1-1 0,37 20 0,8-6 0,1-3 0,145 39 0,161 11 0,-324-70 0,27 3 0,117 4 0,81-16 0,-163-2 0,-196 0 0,1-3 0,-129-23 0,161 18 0,0-3 0,1-2 0,1-1 0,0-3 0,-79-45 0,-224-159 0,310 194 0,0-3 0,-54-61 0,-21-18 0,9 17 0,-65-53 0,157 139 0,28 21 0,534 377 0,-397-305 0,-139-78 0,0-1 0,0-1 0,1-1 0,-1 0 0,1-2 0,0 0 0,32 2 0,-47-5 0,-1 1 0,0-1 0,1 0 0,-1 0 0,1 0 0,-1-1 0,1 1 0,-1 0 0,0 0 0,1-1 0,-1 1 0,1-1 0,-1 1 0,0-1 0,0 0 0,1 0 0,-1 1 0,0-1 0,0 0 0,0 0 0,0 0 0,2-2 0,-2 1 0,-1 0 0,0 0 0,1 0 0,-1 0 0,0 0 0,0 0 0,0 0 0,0 1 0,-1-1 0,1 0 0,-1 0 0,1 0 0,-1 0 0,1 0 0,-1 0 0,0 1 0,-2-4 0,-11-19 0,-1 0 0,-2 0 0,0 2 0,-37-36 0,48 51 0,-191-188 0,-53-60 0,213 212 0,1-1 0,3-2 0,2-1 0,-31-64 0,60 108 0,-21-52 0,21 52 0,1 0 0,0-1 0,0 1 0,0 0 0,1-1 0,-1 1 0,1-1 0,0 1 0,0 0 0,0-1 0,0 1 0,2-6 0,-2 9 0,0-1 0,1 1 0,-1-1 0,0 1 0,1-1 0,-1 1 0,1-1 0,-1 1 0,1-1 0,-1 1 0,1 0 0,-1-1 0,1 1 0,-1 0 0,1 0 0,-1-1 0,1 1 0,0 0 0,-1 0 0,1 0 0,-1 0 0,1-1 0,0 1 0,-1 0 0,1 0 0,-1 0 0,1 0 0,0 1 0,-1-1 0,1 0 0,0 0 0,-1 0 0,1 0 0,-1 1 0,1-1 0,-1 0 0,1 1 0,-1-1 0,1 0 0,0 1 0,15 9 0,-1 1 0,-1 0 0,1 1 0,-2 0 0,22 26 0,-25-27 0,190 218 0,78 81 0,-224-262 0,2-3 0,3-3 0,64 37 0,-40-27 0,27 30 0,-9-6 0,-79-63 0,1-1 0,0-2 0,1 0 0,41 10 0,24 9 0,152 81 0,-206-94 0,1-1 0,0-2 0,43 10 0,17 6 0,-79-20 0,-17-9 0,-1 0 0,1 0 0,0 1 0,0-1 0,0 0 0,0 0 0,0 0 0,0 1 0,0-1 0,0 0 0,0 0 0,0 0 0,-1 0 0,1 1 0,0-1 0,0 0 0,0 0 0,0 0 0,-1 0 0,1 0 0,0 1 0,0-1 0,0 0 0,0 0 0,-1 0 0,1 0 0,0 0 0,0 0 0,-1 0 0,1 0 0,0 0 0,0 0 0,0 0 0,-1 0 0,1 0 0,0 0 0,0 0 0,-1 0 0,-37 1 0,6-6 0,0-1 0,0-1 0,-32-12 0,-93-42 0,42 15 0,73 30 0,-12-3 0,1-2 0,-57-32 0,64 23 0,-67-56 0,89 68 0,10 7 0,-2 1 0,-19-10 0,24 15 0,1 0 0,0-1 0,1 0 0,-1 0 0,1-1 0,0-1 0,1 1 0,-13-16 0,9 5 0,1 0 0,-11-29 0,1 5 0,-62-131 0,27 43 0,49 112 0,2 0 0,0 0 0,1-1 0,1 1 0,-1-24 0,4 37 0,0-1 0,1 1 0,-1 0 0,1 0 0,0 0 0,0 0 0,3-9 0,-3 13 0,-1 0 0,1 0 0,-1 0 0,1 0 0,0 0 0,-1 0 0,1 0 0,0 0 0,0 1 0,-1-1 0,1 0 0,0 0 0,0 1 0,0-1 0,0 0 0,0 1 0,0-1 0,0 1 0,0-1 0,1 1 0,-1 0 0,0-1 0,0 1 0,0 0 0,0 0 0,0 0 0,1 0 0,-1 0 0,0 0 0,0 0 0,0 0 0,0 0 0,1 0 0,-1 1 0,0-1 0,0 1 0,1 0 0,8 4 0,-1 0 0,0 1 0,-1 0 0,1 0 0,-1 1 0,-1 0 0,1 1 0,-1-1 0,-1 2 0,10 12 0,3 4 0,31 35 0,95 87 0,-111-117 0,2-2 0,1-1 0,1-2 0,52 26 0,47 29 0,-108-63 0,0 1 0,41 35 0,-46-34 0,1 0 0,1-1 0,41 20 0,45 21 0,160 110 0,-84-47 0,-185-120 0,87 57 0,-76-46 0,-14-13 0,0 0 0,0 1 0,0-1 0,0 0 0,0 0 0,0 0 0,-1 0 0,1 0 0,0 0 0,0 0 0,0 1 0,0-1 0,0 0 0,0 0 0,0 0 0,0 0 0,0 0 0,0 0 0,-1 0 0,1 0 0,0 0 0,0 1 0,0-1 0,0 0 0,0 0 0,0 0 0,0 0 0,-1 0 0,1 0 0,0 0 0,0 0 0,0 0 0,0 0 0,0 0 0,-1 0 0,1 0 0,0 0 0,0 0 0,0 0 0,0 0 0,0 0 0,0 0 0,-1 0 0,1 0 0,0-1 0,0 1 0,0 0 0,0 0 0,0 0 0,0 0 0,0 0 0,0 0 0,-1 0 0,1 0 0,-34-15 0,-199-131 0,33 18 0,155 99 0,2-2 0,0-2 0,2-2 0,-48-52 0,-49-36 0,84 79 0,-70-77 0,110 104 0,1 0 0,1-2 0,1 1 0,0-2 0,2 1 0,0-1 0,-6-23 0,13 39 0,1 0 0,0 0 0,1 0 0,-1 0 0,1 0 0,-1-1 0,1 1 0,1 0 0,-1-5 0,1 8 0,-1 0 0,0-1 0,1 1 0,-1 0 0,1 0 0,-1 0 0,1-1 0,0 1 0,-1 0 0,1 0 0,0 0 0,0 0 0,0 0 0,-1 0 0,1 0 0,0 1 0,0-1 0,1 0 0,-1 0 0,0 1 0,0-1 0,0 1 0,0-1 0,1 1 0,-1-1 0,0 1 0,0 0 0,1-1 0,-1 1 0,0 0 0,0 0 0,3 0 0,1 1 0,0-1 0,0 1 0,0 0 0,0 0 0,0 0 0,0 1 0,0 0 0,-1 0 0,7 4 0,41 28 0,-29-18 0,117 70 0,-82-52 0,-2 1 0,61 52 0,-99-72 0,1-1 0,0 0 0,1-2 0,0 0 0,25 10 0,-3 0 0,-2 1 0,0 2 0,63 54 0,-50-37 0,-31-26 0,44 35 0,117 69 0,-99-72 0,-44-24 0,2-1 0,0-2 0,56 19 0,112 31 0,-174-59 0,64 12 0,-1-1 0,-73-13 0,-26-10 0,0 0 0,0 0 0,1 0 0,-1 0 0,0 0 0,0 0 0,1 0 0,-1 0 0,0 0 0,0 0 0,1 0 0,-1 0 0,0 1 0,0-1 0,0 0 0,1 0 0,-1 0 0,0 0 0,0 0 0,0 1 0,1-1 0,-1 0 0,0 0 0,0 0 0,0 1 0,0-1 0,0 0 0,0 0 0,1 0 0,-1 1 0,0-1 0,0 0 0,0 0 0,0 1 0,0-1 0,0 0 0,0 0 0,0 1 0,0-1 0,0 0 0,0 0 0,0 1 0,0-1 0,0 0 0,0 0 0,0 0 0,-1 1 0,1-1 0,0 0 0,0 0 0,0 1 0,0-1 0,0 0 0,-1 0 0,-13 4 0,-7-4 0,0-2 0,0 0 0,0-1 0,0-1 0,1-1 0,-21-8 0,-17-4 0,-22-1 0,-119-35 0,177 44 0,1-2 0,1 0 0,0-1 0,0-1 0,-25-22 0,11 8 0,-54-37 0,-146-140 0,207 180 0,0 0 0,-1 2 0,-2 1 0,-37-20 0,-18-13 0,56 34 0,-105-67 0,106 71 0,0 2 0,-1 0 0,-32-9 0,53 20 0,-1 1 0,1-1 0,0-1 0,0 0 0,0 0 0,1 0 0,-9-7 0,15 11 0,0-1 0,0 0 0,0 0 0,1 0 0,-1 0 0,0 0 0,0 0 0,1 0 0,-1 0 0,0 0 0,1 0 0,-1 0 0,1 0 0,-1-2 0,1 2 0,0 1 0,0 0 0,0-1 0,0 1 0,0 0 0,0-1 0,1 1 0,-1 0 0,0-1 0,0 1 0,0 0 0,1-1 0,-1 1 0,0 0 0,0 0 0,1-1 0,-1 1 0,0 0 0,0 0 0,1 0 0,-1-1 0,0 1 0,1 0 0,-1 0 0,0 0 0,1 0 0,-1 0 0,0 0 0,1-1 0,0 1 0,3 0 0,0 0 0,0 0 0,0 0 0,0 0 0,0 0 0,0 1 0,0 0 0,4 1 0,298 103 0,-216-69 0,164 95 0,-227-117 0,1-2 0,45 15 0,-48-19 0,1 1 0,-1 1 0,41 25 0,12 12 0,-37-24 0,43 33 0,-26-10 0,3-3 0,1-3 0,129 62 0,-63-54 0,-28-12 0,-78-26 0,0 1 0,-1 0 0,30 23 0,55 50 0,-6-5 0,-49-46 0,1-3 0,68 29 0,-71-36 0,0 1 0,-1 3 0,53 39 0,-51-28 0,1-1 0,2-4 0,2-1 0,108 44 0,40-13 0,20 6 0,-166-45 0,138 51 0,-160-64 0,1-1 0,0-2 0,60 6 0,-130-16 0,-17-1 0,-65-10 0,-252-80 0,309 73 0,-17-6 0,17 3 0,-137-43 0,163 55 0,1-1 0,0-2 0,0-1 0,2-2 0,0-1 0,-39-30 0,32 21 0,-72-56 0,95 70 0,0 0 0,1-1 0,1-1 0,0 0 0,-12-19 0,-3-12 0,-11-20 0,-71-92 0,94 139 0,-1 1 0,-1 1 0,-1 0 0,0 1 0,-1 1 0,-1 1 0,0 1 0,0 0 0,-25-10 0,-24-4 0,-1 2 0,-2 4 0,-83-15 0,152 36 0,-1-1 0,0 0 0,0 1 0,0 0 0,0 0 0,1 0 0,-1 0 0,-7 2 0,10-1 0,0-1 0,-1 1 0,1-1 0,0 1 0,-1 0 0,1 0 0,0 0 0,0 0 0,0 0 0,0 0 0,0 0 0,0 0 0,0 0 0,0 0 0,0 1 0,1-1 0,-1 0 0,0 1 0,1-1 0,-1 0 0,1 1 0,-1-1 0,1 1 0,0-1 0,-1 3 0,-1 17 0,1-14 0,1-1 0,-1 0 0,0 0 0,0 1 0,-1-1 0,0 0 0,0 0 0,0 0 0,-1-1 0,0 1 0,0 0 0,-5 5 0,-15 10 0,-4 5 0,27-26 0,0 1 0,-1-1 0,1 1 0,0 0 0,-1-1 0,1 1 0,0-1 0,0 1 0,0-1 0,0 1 0,0 0 0,-1-1 0,1 1 0,0 0 0,0-1 0,1 1 0,-1-1 0,0 1 0,0 0 0,0-1 0,0 1 0,0-1 0,1 1 0,-1 0 0,0-1 0,0 1 0,1-1 0,-1 1 0,1-1 0,-1 1 0,0-1 0,1 1 0,-1-1 0,1 0 0,-1 1 0,2 0 0,23 12 0,38 10 0,95 21 0,-99-29 0,415 102-195,424 119-321,-403-85 516,-273-81 0,49 14 0,-195-65 0,127 16 0,-97-26 101,-47-6 145,97 19 0,136 64-107,-157-42-160,46 13 21,183 86 0,-314-120 0,161 71 0,-149-70 0,94 23 0,18-7 0,171 44 0,57 22-193,235 70-192,-615-169 385,282 83 0,-244-77 0,1-1 0,0-4 0,72 2 0,162-15 317,-34-1-56,67 7-261,-325-1 0,17-1 0,-39-5 0,-100-19 0,-215-49 0,-299-90 0,328 63 0,284 92 0,1-2 0,0-1 0,0 0 0,2-1 0,-1-1 0,2-1 0,0 0 0,1-2 0,0 1 0,1-2 0,1 0 0,-15-27 0,23 34 0,0 0 0,1 0 0,1 0 0,-1 0 0,-2-17 0,6 23 0,0-1 0,0 1 0,1-1 0,-1 0 0,1 1 0,1-1 0,-1 1 0,1-1 0,0 0 0,0 1 0,1-1 0,-1 1 0,1 0 0,3-6 0,4-3 0,0 0 0,1 1 0,0 1 0,0-1 0,15-10 0,64-53 0,-82 70 0,11-7 0,0 0 0,0 1 0,2 1 0,-1 1 0,1 0 0,39-12 0,8 1 0,-19 5 0,94-17 0,-22 5 0,-90 19 0,1 1 0,0 1 0,38-2 0,-37 10 0,-1 1 0,0 1 0,0 2 0,44 11 0,43 8 0,-12-15 0,135-7 0,-205-2 0,-18-1 0,0-1 0,1 0 0,-1-1 0,23-8 0,71-29 0,-30 9 0,88-13 0,-29 9 0,-34 6 0,-37 10 0,99-40 0,-137 46 0,-8 3 0,38-21 0,-56 27 0,1 0 0,-1-1 0,0 1 0,0-1 0,0-1 0,-1 1 0,0-1 0,0 0 0,8-13 0,-13 19 0,1-1 0,-1 1 0,0-1 0,1 1 0,-1-1 0,0 1 0,1-1 0,-1 0 0,0 1 0,1-1 0,-1 1 0,0-1 0,0 1 0,0-1 0,0 0 0,0 1 0,0-1 0,0 0 0,0 1 0,0-1 0,0 1 0,0-1 0,0 0 0,0 1 0,0-1 0,-1 1 0,1-1 0,0 0 0,0 1 0,-1-1 0,1 1 0,0-1 0,-1 1 0,1-1 0,-1 0 0,-1 0 0,1 1 0,-1-1 0,0 1 0,0 0 0,1-1 0,-1 1 0,0 0 0,0 0 0,0 0 0,1 0 0,-1 0 0,-2 1 0,-12 2 0,1 0 0,-15 7 0,28-10 0,-99 41 0,72-27 0,0-2 0,-1-1 0,-36 7 0,61-16 0,-15 1 0,17-3 0,12-4 0,-1 1 0,1 0 0,-1 0 0,0-1 0,-1 0 0,1-1 0,-1 0 0,1 0 0,-1 0 0,-1-1 0,1 0 0,-1 0 0,0-1 0,-1 0 0,1 0 0,-1 0 0,-1 0 0,1-1 0,-1 0 0,-1 0 0,6-17 0,-8 23 0,0-1 0,0 1 0,-1-1 0,0 1 0,1-1 0,-1 0 0,0 1 0,0-1 0,0 1 0,0-1 0,-1 1 0,1-1 0,-2-2 0,2 4 0,-1-1 0,0 1 0,0 0 0,0 0 0,0-1 0,0 1 0,0 0 0,0 0 0,0 0 0,0 0 0,0 1 0,-1-1 0,1 0 0,0 0 0,-1 1 0,1-1 0,0 1 0,-1-1 0,1 1 0,-1-1 0,1 1 0,-1 0 0,-1 0 0,-27-2 0,-1 2 0,1 1 0,-54 9 0,58-7 0,-15 4 0,-1 1 0,1 2 0,-77 29 0,76-24 0,24-9 0,1 1 0,-19 10 0,-57 28 0</inkml:trace>
  <inkml:trace contextRef="#ctx0" brushRef="#br0" timeOffset="1">30078 7682 24575,'-7'1'0</inkml:trace>
  <inkml:trace contextRef="#ctx0" brushRef="#br0" timeOffset="-1">28965 7864 24575,'-1'1'0,"-2"3"0,0-1 0,0 1 0,0-1 0,0 0 0,0 0 0,-1 0 0,0-1 0,1 1 0,-1-1 0,0 0 0,0 0 0,0 0 0,0-1 0,-6 2 0,-6 1 0,0 0 0,-1-1 0,0-1 0,-23 0 0,-74-6 0,46 1 0,17 2 0,0-2 0,1-2 0,-84-19 0,117 18 0,17 6 0,0 0 0,0 0 0,1 0 0,-1 0 0,0 0 0,0 0 0,0 0 0,0-1 0,0 1 0,0 0 0,0 0 0,0 0 0,0 0 0,0 0 0,0 0 0,0 0 0,0 0 0,0 0 0,0 0 0,0 0 0,0 0 0,0 0 0,0 0 0,0 0 0,0 0 0,1 0 0,-1-1 0,0 1 0,0 0 0,0 0 0,0 0 0,0 0 0,0 0 0,0 0 0,0 0 0,0 0 0,0 0 0,-1 0 0,1 0 0,0 0 0,0 0 0,0 0 0,0-1 0,0 1 0,0 0 0,0 0 0,0 0 0,0 0 0,0 0 0,0 0 0,0 0 0,0 0 0,0 0 0,0 0 0,0 0 0,0 0 0,0 0 0,0 0 0,0 0 0,0 0 0,-1 0 0,1 0 0,28-1 0,36 5 0,1 2 0,79 19 0,123 44 0,-251-65 0,94 28 0,291 72 0,-320-88 0,1-3 0,165 3 0,-101-19 0,133 2 0,-204 0 0,-1-3 0,92-16 0,-119 13 0,14-5 0,0-3 0,-1-2 0,72-32 0,-66 24 0,87-23 0,-61 20 0,-38 11 0,-1-3 0,53-28 0,4-7 0,2 5 0,3 4 0,129-32 0,332-61 0,-400 107 0,234-14 0,-257 41 0,63-5 0,-155 5 0,93-21 0,-89 11 0,324-93 0,-372 99 0,-17 9 0,0 0 0,0 0 0,0-1 0,1 1 0,-1 0 0,0 0 0,0 0 0,0 0 0,0 0 0,0-1 0,0 1 0,0 0 0,0 0 0,0 0 0,0 0 0,0-1 0,0 1 0,0 0 0,0 0 0,0 0 0,-1 0 0,1 0 0,0-1 0,0 1 0,0 0 0,0 0 0,0 0 0,0 0 0,0 0 0,0 0 0,0-1 0,-1 1 0,1 0 0,0 0 0,0 0 0,0 0 0,0 0 0,0 0 0,-1 0 0,1 0 0,0 0 0,0 0 0,0 0 0,0-1 0,0 1 0,-1 0 0,1 0 0,0 0 0,0 0 0,-40-4 0,-608 4 0,319 3 0,278-3 0,-444 18 0,480-17 0,-244 31 0,180-18 0,-97 29 0,-260 57 0,316-77 0,36-8 0,-63 14 0,131-25 0,1 1 0,-1 1 0,1 0 0,0 2 0,1-1 0,-25 18 0,34-21 0,1-1 0,0 1 0,0 0 0,0 0 0,-5 7 0,8-10 0,1 0 0,-1 0 0,0 0 0,1 0 0,-1 0 0,1 0 0,0 0 0,-1 1 0,1-1 0,0 0 0,-1 0 0,1 0 0,0 0 0,0 0 0,0 1 0,0-1 0,0 0 0,0 0 0,0 0 0,0 0 0,1 0 0,-1 1 0,0-1 0,1 0 0,-1 0 0,1 0 0,-1 0 0,1 0 0,0 0 0,-1 0 0,1 0 0,0 0 0,1 1 0,2 0 0,-1 1 0,1-1 0,0 0 0,0 0 0,0 0 0,0-1 0,0 1 0,0-1 0,1 0 0,-1 0 0,6 0 0,52 2 0,-52-4 0,16 0 0,-1-1 0,1-2 0,-1-1 0,0 0 0,0-2 0,0-1 0,32-16 0,160-94 0,-117 60 0,-52 29 0,-1-1 0,-1-2 0,-2-2 0,69-70 0,-105 96 0,0 1 0,0 0 0,1 1 0,0 0 0,1 0 0,14-6 0,61-20 0,-24 11 0,-33 11 0,1 1 0,0 1 0,0 2 0,58-5 0,-43 4 0,0-1 0,81-28 0,-91 26 0,3 0 0,1 2 0,0 1 0,0 3 0,0 0 0,1 3 0,75 7 0,228 54 0,-223-34 0,32 10 0,-130-29 0,-1 1 0,1 0 0,-1 1 0,35 23 0,-48-27 0,-1 0 0,0 0 0,0 0 0,0 0 0,-1 1 0,0 0 0,0 0 0,6 11 0,-9-14 0,-1 0 0,1 0 0,-1 0 0,0 0 0,0 1 0,0-1 0,-1 0 0,1 1 0,-1-1 0,0 1 0,1-1 0,-2 0 0,1 1 0,0-1 0,-1 1 0,1-1 0,-1 0 0,0 1 0,0-1 0,-1 0 0,-1 4 0,-3 3 0,-1-1 0,0 0 0,-1-1 0,0 1 0,0-1 0,0-1 0,-1 1 0,0-2 0,-1 1 0,-10 5 0,-46 27-64,-2-3 1,-2-2-1,-77 24 0,-228 61-471,337-108 477,-187 53-44,-1-11 0,-307 33 0,-5-56 102,2-26 0,428-4 0,77 0 0,-19 0 0,-54 6 0,95-4 0,15 1 0,23 0 0,541 46-565,-19-2 40,510-14-289,-767-42 524,-227 3 193,-1-2 0,84-23 0,-80 10 97,82-35 0,62-43 0,-97 44 0,-113 54 1,173-85 1268,-135 63-449,78-55-1,-106 68-363,-10 11-225,-5 1-226,0 0-1,0-1 0,0 1 1,-1 0-1,1 0 0,-1-1 0,1 1 1,-1-1-1,-2 2 0,-8 6-4,-1 0 0,0 0 0,-1-2 0,-20 10 0,-65 21 0,41-18 0,-373 146 0,349-133 0,2 4 0,1 3 0,3 4 0,1 3 0,-87 71 0,106-69 0,41-30 0,15-19 0,0 0 0,-1 1 0,1-1 0,0 0 0,0 1 0,0-1 0,-1 0 0,1 1 0,0-1 0,0 0 0,0 1 0,0-1 0,0 1 0,0-1 0,0 0 0,0 1 0,0-1 0,0 0 0,0 1 0,0-1 0,0 1 0,0-1 0,0 0 0,0 1 0,1-1 0,-1 1 0,2 0 0,0-1 0,0 1 0,0-1 0,0 1 0,0-1 0,0 0 0,0 0 0,0 1 0,1-2 0,-1 1 0,0 0 0,0 0 0,0-1 0,0 1 0,3-2 0,52-11 0,-1-2 0,61-26 0,109-56 0,-113 42 0,149-100 0,-214 121 0,-1-2 0,-2-3 0,-1-1 0,-3-2 0,-1-2 0,-2-2 0,34-53 0,64-118 0,-43 66 0,-67 113 0,1 1 0,3 2 0,37-37 0,112-81 0,-138 120 0,-2-2 0,-1-1 0,-2-2 0,-1-1 0,43-66 0,-50 63 0,-3-2 0,32-74 0,-16 24 0,-16 40 0,-2 0 0,-3-2 0,16-72 0,-30 99 0,0 1 0,2 0 0,1 1 0,1 0 0,2 0 0,0 1 0,30-45 0,-34 59 0,0 0 0,-2 0 0,1-1 0,-2 0 0,0-1 0,0 1 0,4-23 0,-5 8 0,-1 0 0,-1-52 0,-2 48 0,-2 8 0,2 0 0,1 0 0,1 0 0,0 1 0,8-29 0,2 13 0,-2-1 0,-2 1 0,-1-2 0,1-42 0,-8-6 0,5-68 0,-3 135 0,2 1 0,0-1 0,1 1 0,1 0 0,11-25 0,1 9 0,11-28 0,-26 59 0,-1-1 0,0-1 0,0 1 0,-1 0 0,0 0 0,0-1 0,-1-7 0,0 13 0,0 0 0,0 0 0,0 0 0,0 0 0,-1 0 0,1 0 0,-1 0 0,1 0 0,-1 0 0,0 1 0,1-1 0,-1 0 0,0 0 0,0 1 0,-1-1 0,1 1 0,0-1 0,0 1 0,-4-3 0,4 3 0,-1 0 0,0 0 0,0 0 0,0 1 0,0-1 0,0 1 0,0 0 0,0-1 0,0 1 0,0 0 0,0 0 0,0 0 0,0 0 0,0 0 0,1 1 0,-4 0 0,-2 1 0,-1 1 0,1-1 0,0 2 0,0-1 0,0 1 0,1 0 0,-1 0 0,-9 9 0,1 2 0,0-1 0,1 2 0,1 0 0,-20 31 0,26-35 0,1 0 0,0 1 0,1 0 0,0 1 0,1-1 0,0 1 0,-3 27 0,2 16 0,5-36 0,-2 0 0,-1 0 0,0 0 0,-2-1 0,-8 27 0,5-26 0,-1 0 0,-1 0 0,-1-1 0,0 0 0,-2-1 0,0-1 0,-28 30 0,18-24 0,1 2 0,2 0 0,0 1 0,1 1 0,2 1 0,1 1 0,-12 33 0,22-49 0,-13 29 0,18-40 0,-1 0 0,1 0 0,-1-1 0,0 1 0,0-1 0,0 1 0,0-1 0,0 0 0,-1 0 0,1 0 0,-5 3 0,7-5 0,0 0 0,0 0 0,0 1 0,-1-1 0,1 0 0,0 0 0,0 0 0,-1 0 0,1 0 0,0 1 0,-1-1 0,1 0 0,0 0 0,0 0 0,-1 0 0,1 0 0,0 0 0,-1 0 0,1 0 0,0 0 0,-1 0 0,1 0 0,0 0 0,0 0 0,-1 0 0,1 0 0,0 0 0,-1-1 0,1 1 0,0 0 0,0 0 0,-1 0 0,1 0 0,0-1 0,0 1 0,-1 0 0,2-13 0,11-15 0,10-9 0,27-66 0,9-16 0,-55 113 0,58-96 0,83-198 0,-136 273 0,-1 0 0,-1-1 0,-1 0 0,-2-1 0,0 1 0,-3-47 0,-34 180 0,22-56 0,3 0 0,3 0 0,-2 57 0,8-98 0,-2 11 0,-1 0 0,0-1 0,-2 1 0,0-1 0,-1 0 0,-1-1 0,0 1 0,-12 18 0,5-12 0,-1-1 0,-1-1 0,-1-1 0,0 0 0,-23 19 0,17-18 0,10-8 0,-1-1 0,-1 0 0,0-1 0,-34 20 0,19-16 0,19-9 0,0-1 0,0 0 0,-1-1 0,1 0 0,-1-1 0,0 0 0,-15 2 0,25-6 0,1 1 0,0-1 0,-1 0 0,1 0 0,0 0 0,-1 0 0,1 0 0,0-1 0,-1 1 0,1 0 0,0-1 0,0 1 0,-1 0 0,1-1 0,0 0 0,0 1 0,0-1 0,-1 0 0,1 1 0,0-1 0,0 0 0,0 0 0,0 0 0,-1-2 0,1 1 0,1 0 0,-1 0 0,0 0 0,1 0 0,-1 0 0,1 0 0,0 0 0,0 0 0,0 0 0,0 0 0,0 0 0,0 0 0,1-4 0,2-6 0,1 0 0,0 0 0,10-21 0,-13 32 0,50-93 0,-33 65 0,-2 0 0,-2 0 0,0-2 0,11-37 0,-11 11 117,0 1-611,1 0 0,28-61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5:10.804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6019 0 24575,'-2'26'0,"-1"0"0,-1 0 0,-2 0 0,0-1 0,-16 40 0,9-26 0,-9 43 0,-62 292 0,75-324 0,-3 89 0,11 51 0,2-123 0,-1-47 0,1 0 0,1 0 0,1 0 0,1 0 0,0-1 0,1 1 0,1-1 0,1-1 0,1 1 0,1-1 0,15 25 0,112 151 0,-127-183 0,-1 1 0,-1-1 0,0 1 0,0 0 0,-1 1 0,-1 0 0,0 0 0,-1 0 0,0 0 0,-1 1 0,0 0 0,-1-1 0,-1 1 0,-1 24 0,-5 145 0,5-421 0,-1 94 0,2-129 0,-3-323 0,-27 246 0,27 429 0,1-50 0,0 0 0,-2-1 0,-2 1 0,0-1 0,-2 1 0,0-2 0,-16 35 0,-64 126 0,-28 71 0,88-175 0,3 0 0,4 1 0,4 1 0,4 1 0,-3 148 0,14-119 0,-5 194 0,-12 447 0,37-498 0,-13-202 0,-2-22 0,1-1 0,16 53 0,-15-67 0,1-1 0,1 0 0,1 0 0,1-1 0,19 28 0,27 38 0,-33-47 0,49 58 0,-70-93 0,18 15 0,-20-17 0,1 1 0,0-1 0,0 0 0,-1 0 0,1 0 0,0 0 0,0 1 0,-1-1 0,1-1 0,0 1 0,0 0 0,-1 0 0,1 0 0,0 0 0,0 0 0,-1-1 0,1 1 0,0 0 0,0-1 0,-1 1 0,1 0 0,0-1 0,-1 1 0,1-1 0,-1 1 0,1-1 0,0 1 0,-1-1 0,1 0 0,-1 1 0,0-1 0,1 0 0,6-11 0,-1 1 0,-1-1 0,0 0 0,-1 0 0,0-1 0,-1 1 0,3-22 0,-5 32 0,44-350 0,-11 66 0,27 1 0,-15 104 0,30-245 0,-58 122 0,-19 262 0,-3 29 0,4 13 0,0 0 0,0 0 0,0 0 0,0 0 0,0-1 0,0 1 0,0 0 0,-1 0 0,1 0 0,0 0 0,0 0 0,0 0 0,0 0 0,0 0 0,0 0 0,0 0 0,-1 0 0,1 0 0,0 0 0,0 0 0,0 0 0,0 0 0,0 0 0,0 0 0,0 0 0,-1 0 0,1 0 0,0 0 0,0 0 0,0 0 0,0 0 0,0 0 0,0 0 0,0 0 0,0 1 0,-1-1 0,1 0 0,0 0 0,0 0 0,0 0 0,0 0 0,0 0 0,0 0 0,0 0 0,0 0 0,0 1 0,0-1 0,0 0 0,-12 29 0,-20 117 0,14-56 0,-278 1093-1336,102-425 1336,42 219-63,150-961 58,-3 23 2,2-1 1,1 46-1,2-79 2,0-1 0,1 1 0,0-1-1,0 0 1,0 1 0,0-1 0,0 0 0,1 1-1,0-1 1,0 0 0,0 0 0,1-1 0,-1 1-1,5 5 1,-6-8 33,1 1 0,0-1 0,0 0 0,0 0 0,0 1 0,0-1 0,0 0 0,0-1 0,1 1 0,-1 0 0,0-1 0,0 1 0,1-1 0,-1 1 0,0-1 0,1 0 0,-1 0 0,0 0 0,1-1 0,-1 1 0,0 0 0,0-1 0,1 1-1,-1-1 1,0 0 0,0 0 0,4-2 0,1-1 39,1-1-1,-1 0 0,0 0 0,-1-1 1,1 0-1,8-11 0,5-3-40,9-10-28,0 0 0,-2-2 1,-2-1-1,-1-1 0,28-52 0,-18 14-2,-3-1 0,-3-1 0,21-93 0,36-239 0,-64 294 0,-17 97 0,-4 15 0,0 0 0,0 0 0,0 0 0,0 0 0,0 0 0,0 0 0,0 0 0,0 0 0,0 0 0,0 0 0,0 0 0,0 0 0,0 0 0,0 0 0,0 0 0,0 0 0,0 0 0,0 0 0,1 0 0,-1 0 0,0 0 0,0 0 0,0 0 0,0 0 0,0 0 0,0 0 0,0 0 0,0 0 0,0 0 0,0 0 0,0 0 0,0 0 0,0 0 0,0 0 0,0 0 0,0 0 0,0 0 0,0 0 0,0 0 0,0 0 0,0 0 0,0 0 0,0 0 0,0-1 0,1 29 0,-1-22 0,-8 1061-603,8-1021 603,2 91 0,-1-112 0,2 0 0,1 0 0,10 32 0,-13-54 0,-1-1 0,1 1 0,0-1 0,0 1 0,1-1 0,-1 0 0,3 4 0,-4-5 0,0-1 0,1 0 0,-1 0 0,0 0 0,0 0 0,0 0 0,0 0 0,0 1 0,1-1 0,-1 0 0,0 0 0,0 0 0,0 0 0,0 0 0,1 0 0,-1 0 0,0 0 0,0 0 0,0 0 0,1 0 0,-1 0 0,0 0 0,0 0 0,0 0 0,1 0 0,-1 0 0,0 0 0,0 0 0,0 0 0,0 0 0,1 0 0,-1-1 0,0 1 0,0 0 0,1 0 0,5-13 0,-2-9 10,-1 0 0,0-1 1,-1-30-1,-2 26 50,3-576 442,-24 293-502,10 237 0,-2 1 0,-28-83 0,16 88 0,22 61 0,0 1 0,0-1 0,0 1 0,-1 0 0,0 0 0,0 0 0,0 0 0,-8-5 0,10 8 0,0 1 0,0-1 0,0 1 0,0-1 0,-1 1 0,1 0 0,-1 0 0,1 0 0,-1 0 0,1 1 0,-1-1 0,0 1 0,1-1 0,-4 1 0,0 1 0,1-1 0,-1 1 0,0 1 0,0-1 0,0 1 0,-7 3 0,-53 22-23,3 3-1,0 2 1,2 4 0,1 1-1,3 4 1,-81 71-1,71-44-396,-96 125 0,-41 92 414,89-121-18,99-140 23,11-16 1,0 1 0,-1-1 0,0-1 0,0 1 0,-1-1 0,0 0 0,0 0 0,0-1 0,-11 7 0,18-13 0,-1 0 0,0 1 0,1-1 0,-1 0 0,0 0 0,1 1 0,-1-1 0,0 0 0,0 0 0,1 0 0,-1 0 0,0 0 0,1 0 0,-1 0 0,0 0 0,0 0 0,1-1 0,-1 1 0,0 0 0,1 0 0,-1-1 0,0 1 0,1 0 0,-1-1 0,1 1 0,-1-1 0,1 1 0,-1 0 0,0-1 0,1 0 0,0 1 0,-1-1 0,1 1 0,-1-1 0,1 1 0,0-1 0,-1-1 0,-3-7 0,1 0 0,0 0 0,0-1 0,-1-10 0,-32-150-34,-124-667 318,154 782-284,-7-27 4,14 88-3,8 29-1,16 41 0,35 77 0,132 288-756,41 104-263,-193-444 1013,201 461 131,-236-552-98,49 93 359,-45-88-351,0 0 1,1-1 0,1 0-1,12 12 1,-21-23-36,0-1 0,1 0 0,-1 0 0,1 0 0,-1-1 0,1 1 0,0-1 0,0 1 0,0-1 0,4 2 0,-6-3 0,1 0 0,-1 0 0,1 1 0,-1-1 0,1 0 0,-1 0 0,1-1 0,-1 1 0,1 0 0,-1 0 0,1-1 0,-1 1 0,1-1 0,-1 1 0,3-2 0,-1-1 0,0 1 0,0-1 0,0 0 0,0 0 0,-1 0 0,1 0 0,-1 0 0,0-1 0,0 1 0,0-1 0,0 1 0,-1-1 0,0 0 0,2-5 0,3-15 112,-1-1 0,0 0 1,0-31-1,-3-81 746,1-12-320,17 12-538,-12 99 0,-2 0 0,-2-1 0,0-40 0,-6 68 0,1 12 0,-4 18 0,-15 104 0,12-67 0,-2 0 0,-23 71 0,32-124 0,0 0 0,0 0 0,0 0 0,0 0 0,-1 0 0,1-1 0,-1 1 0,0-1 0,-3 5 0,5-7 0,-1 0 0,1 0 0,0 1 0,-1-1 0,1 0 0,-1 0 0,1 0 0,0 0 0,-1 1 0,1-1 0,-1 0 0,1 0 0,0 0 0,-1 0 0,1 0 0,-1 0 0,1 0 0,-1 0 0,1 0 0,0 0 0,-1-1 0,1 1 0,-1 0 0,1 0 0,0 0 0,-1-1 0,-1 0 0,1 0 0,-1 0 0,1-1 0,0 1 0,0 0 0,-1-1 0,1 1 0,0-1 0,-1-2 0,-7-17 0,1-1 0,1 1 0,1-1 0,-6-40 0,7 33 0,-21-93-147,-5 1-1,-4 1 1,-7 2-1,-102-207 0,137 313 148,-36-60 0,39 66 0,1 1 0,-2 0 0,1 0 0,0 0 0,-1 1 0,0-1 0,0 1 0,-1 0 0,-7-4 0,12 8 0,0-1 0,0 0 0,-1 1 0,1 0 0,0-1 0,-1 1 0,1 0 0,0-1 0,-1 1 0,1 0 0,0 0 0,-1 0 0,1 0 0,0 1 0,-1-1 0,1 0 0,0 1 0,-1-1 0,1 0 0,0 1 0,-1 0 0,1-1 0,0 1 0,0 0 0,0-1 0,0 1 0,0 0 0,0 0 0,0 0 0,0 0 0,0 0 0,0 0 0,0 0 0,0 2 0,-4 4 0,1 1 0,1 0 0,-1 0 0,-3 12 0,-5 22 0,1 1 0,-6 58 0,1 90 6,11-118 5,-29 292 76,18-251-88,-35 128 0,35-196 1,16-46 0,0-1 0,0 1 0,0 0 0,0 0 0,0-1 0,0 1 0,0 0 0,0 0 0,0 0 0,0-1 0,-1 1 0,1 0 0,0 0 0,0 0 0,0 0 0,0-1 0,-1 1 0,1 0 0,0 0 0,0 0 0,0 0 0,0 0 0,-1 0 0,1 0 0,0 0 0,0-1 0,0 1 0,-1 0 0,1 0 0,0 0 0,0 0 0,-1 0 0,1 0 0,0 0 0,0 0 0,0 0 0,-1 0 0,1 0 0,0 0 0,0 1 0,-1-1 0,1 0 0,0 0 0,0 0 0,0 0 0,-1 0 0,1 0 0,0 0 0,0 1 0,0-1 0,0 0 0,-1 0 0,1 0 0,0 0 0,0 1 0,0-1 0,0 0 0,0 0 0,0 0 0,0 1 0,0-1 0,-1 0 0,1 0 0,-6-49 0,-13-202 0,-42-404 0,54 602 265,-24-88 0,31 139-255,0 0-1,-1 0 1,1 1-1,-1-1 1,1 0-1,-1 0 1,0 1-1,0-1 0,0 0 1,0 1-1,0-1 1,0 1-1,-3-3 1,3 5-12,1 0 1,-1 1-1,0-1 1,1 0-1,-1 1 1,1-1-1,-1 1 1,1-1-1,0 1 1,-1-1 0,1 1-1,0-1 1,0 1-1,0-1 1,0 1-1,1-1 1,-1 3-1,2 37 2,2-1 0,9 43 0,25 83 0,-3-42 0,70 165 0,-97-268 0,23 47 0,-29-63 0,1 1 0,0-2 0,0 1 0,1 0 0,-1-1 0,1 1 0,0-1 0,9 7 0,-13-10 0,0-1 0,1 0 0,-1 0 0,0 0 0,1 1 0,-1-1 0,0 0 0,0 0 0,1 0 0,-1 0 0,0 0 0,1 0 0,-1 1 0,0-1 0,1 0 0,-1 0 0,0 0 0,1 0 0,-1 0 0,0 0 0,1 0 0,-1-1 0,0 1 0,1 0 0,-1 0 0,0 0 0,1 0 0,-1 0 0,0 0 0,1-1 0,3-13 0,-5 3 0,0-1 0,-1 1 0,0 0 0,0-1 0,-8-17 0,-29-67 0,34 83 0,-209-413-463,111 230-35,67 126 297,-237-433-472,215 416 673,56 84 0,-1 0 0,1 0 0,-1 1 0,0-1 0,0 1 0,-4-3 0,7 4 0,-1 1 0,1 0 0,-1-1 0,1 1 0,-1 0 0,0 0 0,1 0 0,-1-1 0,1 1 0,-1 0 0,0 0 0,1 0 0,-1 0 0,1 0 0,-1 0 0,0 0 0,1 0 0,-1 0 0,0 0 0,1 1 0,-1-1 0,1 0 0,-2 1 0,0 1 0,1 0 0,-1 0 0,1 1 0,-1-1 0,1 1 0,0-1 0,0 1 0,0-1 0,0 1 0,0 0 0,1-1 0,-1 1 0,1 0 0,-1 5 0,-1 19 0,1 0 0,1 0 0,7 53 0,24 83 0,-16-92 0,192 784 1112,-196-815-1112,1 1 0,30 60 0,-25-75 0,-16-25 0,0-1 0,-1 1 0,1 0 0,0-1 0,-1 1 0,1 0 0,0-1 0,0 1 0,0-1 0,-1 0 0,1 1 0,0-1 0,0 0 0,0 1 0,0-1 0,2 0 0,-3 0 0,1 0 0,0 0 0,-1 0 0,1 0 0,0-1 0,-1 1 0,1 0 0,-1-1 0,1 1 0,0 0 0,-1-1 0,1 1 0,-1-1 0,1 1 0,-1-1 0,0 1 0,1-1 0,-1 1 0,1-1 0,-1 1 0,0-1 0,1 0 0,7-28 0,-2-26 210,-2 0 1,-5-57-1,0 45-118,-10-207-92,3 198 0,-26-117 0,32 184 0,-1 0 0,0 0 0,-7-16 0,10 24 0,0 1 0,0 0 0,0 0 0,0-1 0,-1 1 0,1 0 0,0-1 0,0 1 0,0 0 0,0 0 0,-1 0 0,1-1 0,0 1 0,0 0 0,-1 0 0,1 0 0,0 0 0,0-1 0,-1 1 0,1 0 0,0 0 0,0 0 0,-1 0 0,1 0 0,0 0 0,-1 0 0,1 0 0,0 0 0,-1 0 0,-4 10 0,2 4 0,2 0 0,0 1 0,0-1 0,2 15 0,8 69 0,-8-90 0,113 650-1031,-85-511 900,-12-59 107,93 406 12,-100-465 12,-22-60 0,-109-180 0,101 178 0,-111-179-164,-133-243-1282,-41-67 1036,273 468 705,-3 2 0,-67-78 0,97 125-292,0 0 0,0 0-1,-1 0 1,-11-7 0,16 11-3,0 1 0,0-1 0,1 1 0,-1-1 0,0 1 0,0 0 0,0-1 0,0 1 0,1 0 0,-1 0 0,0 0 0,0 0 0,0 0 0,0-1 0,0 2 0,0-1 0,0 0 0,0 0 0,1 0 0,-1 0 0,0 0 0,0 1 0,0-1 0,0 0 0,0 1 0,1-1 0,-1 1 0,0-1 0,0 1 0,1-1 0,-1 1 0,0 0 0,1-1 0,-1 1 0,1 0 0,-1-1 0,1 1 0,-1 0 0,1 0 0,-1 0 0,1-1 0,0 1 0,-1 0 0,1 1 0,-2 5-1,0 1 1,0-1 0,1 0 0,0 1-1,1-1 1,0 1 0,1 13-1,11 61 167,3-23 186,2 0 0,2-1-1,3 0 1,3-2-1,48 81 1,7-8-329,105 125 0,-57-108-23,-45-54 0,-80-88 0,6 6 0,0 0 0,-1 1 0,0 0 0,8 16 0,-15-26 0,-1 0 0,1 0 0,-1 0 0,0 0 0,1 0 0,-1 0 0,0 0 0,0 0 0,1 0 0,-1 0 0,0 0 0,0 0 0,0 0 0,0 0 0,0 0 0,0 0 0,-1 0 0,1 0 0,0-1 0,0 1 0,-1 0 0,0 2 0,0-2 0,-1 0 0,1 0 0,0 0 0,0 0 0,-1 0 0,1 0 0,-1 0 0,1-1 0,-1 1 0,1-1 0,-1 1 0,1-1 0,-1 0 0,-2 1 0,-8 0 0,0 0 0,0 0 0,0-1 0,0-1 0,0 0 0,1-1 0,-1 0 0,-16-5 0,-13-7 0,-41-20 0,-38-22-182,3-6 0,2-5 0,-130-100 0,89 52 243,-207-114 0,236 162 545,124 65-606,-2-1 0,0 1 0,0-1 0,1 0 0,-8-7 0,12 10 0,0 0 0,-1 0 0,1-1 0,0 1 0,0 0 0,-1 0 0,1-1 0,0 1 0,0 0 0,0-1 0,-1 1 0,1 0 0,0-1 0,0 1 0,0 0 0,0-1 0,0 1 0,0 0 0,0-1 0,0 1 0,0 0 0,0-1 0,0 1 0,0-1 0,0 1 0,0 0 0,0-1 0,0 1 0,0 0 0,0-1 0,1 1 0,0-1 0,0 0 0,0 0 0,0 0 0,0 1 0,1-1 0,-1 0 0,0 1 0,0-1 0,1 1 0,-1 0 0,0-1 0,1 1 0,2 0 0,19-2 0,42 2 0,55 6-52,-1 4-1,175 39 1,-159-15-145,-2 6 0,-2 6 0,129 64 0,-240-100 197,32 21 0,-50-29 0,0-1 0,0 1 0,0-1 0,-1 1 0,1 0 0,0 0 0,-1 0 0,2 2 0,-2-3 0,-1-1 0,0 1 0,0-1 0,0 0 0,0 1 0,1-1 0,-1 1 0,0-1 0,0 1 0,0-1 0,0 1 0,0-1 0,0 1 0,0-1 0,0 1 0,0-1 0,0 0 0,-1 1 0,1-1 0,0 1 0,0-1 0,0 1 0,-1-1 0,1 1 0,0-1 0,-1 1 0,-2 1 0,1 0 0,-1-1 0,0 1 0,0-1 0,0 1 0,0-1 0,0 0 0,-1 0 0,1-1 0,0 1 0,-4 0 0,-50 5 0,-1-2 0,-62-4 0,106 0 0,-674-35-74,174 4 27,-63 26 1076,529 5-1006,-36-1-18,1-5 0,-87-17 0,-159-54-6,166 29 1,-137-38 0,1 21 0,299 65 0,0 0 0,0 0 0,0 0 0,0 0 0,0 0 0,0 0 0,0 0 0,0 0 0,0 0 0,0 0 0,0 0 0,0 0 0,0 0 0,0 0 0,0 0 0,0 0 0,0 0 0,0 0 0,0 0 0,9 3 0,22 6 0,663 157 0,-327-52-339,8 3-13,-373-117 352,128 27-4,-116-26 4,1 1 0,0-2 0,-1 0 0,1-1 0,-1 0 0,28-6 0,65-31 336,2-1 6,-59 27-338,0 2-1,0 3 1,1 1 0,70 2 0,-45 7-5,0 3 1,92 20-1,-130-18 1,-1 1 0,-1 2 0,0 2 0,42 21 0,-34-15 0,1-2 0,1-2 0,63 12 0,-46-12 0,-30-5 0,0 1 0,-1 1 0,0 2 0,-1 1 0,-1 2 0,47 33 0,149 142 0,-129-104 0,-93-84 0,11 8 0,-1 1 0,0 1 0,18 23 0,-31-35 0,0-1 0,0 0 0,0 1 0,0-1 0,-1 1 0,1-1 0,0 1 0,-1-1 0,1 1 0,-1-1 0,0 1 0,1-1 0,-1 1 0,0 0 0,0-1 0,0 1 0,0-1 0,0 1 0,-1 2 0,0-2 0,1-1 0,-1 0 0,0 1 0,0-1 0,0 0 0,0 0 0,0 0 0,0 0 0,0 0 0,0 0 0,0 0 0,-1 0 0,1 0 0,0 0 0,-1-1 0,-2 2 0,-5 1 0,-1-1 0,0 1 0,0-2 0,1 0 0,-11 1 0,-236-4 0,137-2 0,92 3 0,0-2 0,1 0 0,-38-11 0,-72-29 0,79 23 0,-67-14 0,-19-3 0,91 21 0,-79-13 0,22 16 0,39 5 0,-106-24 0,-38-33 0,-112-27 0,268 83 0,-106-3 0,-60 15 0,57 1 0,83-4 0,-74 1 0,-164-20 0,322 19 0,0 0 0,0 0 0,0 0 0,0 0 0,0 0 0,0 0 0,0 0 0,0 0 0,0 0 0,0 0 0,0 0 0,0 0 0,0 0 0,0 0 0,0 0 0,0 0 0,0 1 0,0-1 0,0 0 0,0 0 0,0 0 0,0 0 0,0 0 0,0 0 0,0 0 0,0 0 0,0 0 0,0 0 0,0 0 0,0 0 0,0 0 0,-1 0 0,1 0 0,0 0 0,0 0 0,0 0 0,0 0 0,0 0 0,0 0 0,0 0 0,9 5 0,25 7 0,344 79 0,-35-10 0,182 69 0,-468-134 0,-2 2 0,0 2 0,51 29 0,6 3 0,24 13 0,-119-56 0,-1 1 0,0 1 0,-1 0 0,0 1 0,19 20 0,-31-28 0,0-1 0,0 1 0,0 0 0,-1 0 0,1-1 0,-1 2 0,0-1 0,0 0 0,1 6 0,-2-8 0,-1-1 0,0 1 0,0-1 0,0 1 0,0-1 0,0 1 0,0-1 0,0 1 0,0 0 0,-1-1 0,1 1 0,0-1 0,-1 0 0,1 1 0,-1-1 0,0 1 0,0-1 0,1 0 0,-1 1 0,0-1 0,0 0 0,0 0 0,0 0 0,0 0 0,-1 0 0,1 0 0,0 0 0,0 0 0,-3 1 0,-2 1 0,-1 0 0,0 0 0,0 0 0,-1-1 0,1 0 0,0-1 0,-1 0 0,-8 1 0,-66-2 0,54-1 0,-154-9 0,147 6 0,0-2 0,0-2 0,-39-13 0,-111-37 0,-209-37 0,329 79 0,-97-39 0,156 53 0,-44-14 0,-97-16 0,42 10 0,27 0 0,-123-53 0,20 5 0,141 57 0,0 2 0,-70-10 0,95 20 0,-14-2 0,0-1 0,-1-1 0,2-2 0,-38-13 0,-298-97 0,334 109 0,21 5 0,-6-1 0,1 0 0,-1 1 0,-28-2 0,40 5 0,0-1 0,0 1 0,0 1 0,0-1 0,0 0 0,0 1 0,1-1 0,-1 1 0,0 0 0,0 0 0,0 0 0,0 0 0,1 1 0,-1-1 0,1 1 0,-1 0 0,1-1 0,0 1 0,-1 0 0,1 0 0,0 1 0,0-1 0,0 0 0,1 1 0,-3 3 0,0 2 0,2 1 0,-1-1 0,1 0 0,0 1 0,1-1 0,0 1 0,0-1 0,1 1 0,1 17 0,2-4 0,0 0 0,12 37 0,-12-49 0,0-1 0,1 0 0,1 0 0,-1 0 0,2-1 0,-1 1 0,1-1 0,0 0 0,1-1 0,-1 0 0,2 0 0,11 9 0,8 3 0,1-1 0,44 20 0,9 2 0,131 43 0,-152-65 0,1-2 0,0-3 0,71 6 0,-92-13 0,0 2 0,67 22 0,30 6 0,-51-16 0,94 36 0,11 4 0,-97-36 0,279 59 0,-354-80 0,-23-1 0,-34-3 0,27 1 0,-81 0 0,32 1 0,-97-12 0,134 6 0,1-1 0,1 0 0,-30-15 0,27 11 0,1 2 0,-38-10 0,-52 5 0,79 11 0,1-2 0,-34-8 0,-106-37 0,-13-5 0,142 44 0,1 2 0,-60-3 0,78 9 0,1-1 0,0-1 0,0-1 0,-38-14 0,-86-44 0,104 41 0,-1 3 0,-86-25 0,100 34 0,1-1 0,0-1 0,1-2 0,1 0 0,0-3 0,-29-21 0,52 35 0,0 0 0,1-1 0,0 1 0,-1-1 0,-5-8 0,9 11 0,1 1 0,-1-1 0,1 1 0,0-1 0,0 1 0,-1-1 0,1 0 0,0 1 0,0-1 0,-1 0 0,1 1 0,0-1 0,0 0 0,0 1 0,0-1 0,0 0 0,0 1 0,0-1 0,0 0 0,1 1 0,-1-2 0,1 1 0,0 0 0,-1 0 0,1 0 0,0 0 0,0 1 0,0-1 0,0 0 0,0 0 0,0 1 0,0-1 0,0 1 0,0-1 0,0 1 0,0-1 0,0 1 0,2-1 0,10-2 49,0 1 0,1 0 0,-1 1-1,0 0 1,0 1 0,20 2 0,81 16-1756,-54-5-5119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6:17.4490000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43 0 24575,'-11'5'0,"-2"7"0,0 11 0,7 18 0,11 17 0,9 24 0,7 24 0,16 25 0,6 16 0,12 19 0,-8-45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5:11.97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360 89 24575,'-16'0'0,"-10"0"0,-20-5 0,-20-7 0,-2-6 0,0-1 0,21 3 0,24 5 0,27 4 0,27 8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01T00:05:16.26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2920 958 24575,'0'0'0,"0"-1"0,0 1 0,0-1 0,0 0 0,-1 1 0,1-1 0,0 1 0,-1-1 0,1 1 0,0-1 0,-1 1 0,1-1 0,0 1 0,-1 0 0,1-1 0,-1 1 0,1-1 0,-1 1 0,1 0 0,-1 0 0,1-1 0,-1 1 0,1 0 0,-1 0 0,1-1 0,-1 1 0,1 0 0,-1 0 0,0 0 0,1 0 0,-2 0 0,-19 0 0,-14 6 0,0 1 0,0 2 0,-40 16 0,-8 2 0,-37 8 0,-287 72 0,33-59-446,-4-27-305,119-8 515,223-11 236,-105 10 0,118-8 0,1 0 0,0 2 0,0 0 0,-23 11 0,33-12-3,1 0-1,-1 2 0,-10 7 1,19-12 15,0 0 0,0 0 0,1 1-1,-1-1 1,0 1 0,1-1 0,0 1 0,0 0 0,0 0 0,0 0 0,0 0-1,0 1 1,1-1 0,-2 5 0,3-7 15,0 0 0,-1 0 0,1 0 0,0-1 0,0 1 0,0 0 0,0 0 0,1 0 0,-1 0 0,0-1 1,0 1-1,0 0 0,1 0 0,-1 0 0,0-1 0,1 1 0,-1 0 0,0 0 0,1-1 0,-1 1 0,1 0 0,0-1 0,-1 1 0,1-1 0,-1 1 0,1 0 0,0-1 0,-1 0 0,1 1 0,0-1 0,0 1 0,0-1 0,35 9 275,26-2-263,77-3 0,-109-3-42,605-4-933,4-37-493,-451 15 1215,-2-9-1,-2-8 0,-2-8 0,230-96 0,29-70 236,-25-36-164,-238 141-241,-72 44 281,78-45 269,-143 93 524,-29 17-360,-8 8-42,-10 14 322,5-18-520,-4 11 79,-2 1 0,1-2 0,-2 1 0,0-1 0,0 0 0,-17 18 0,0-5 177,-50 39-1,17-23-386,-2-3 0,-1-3 0,-82 35 0,-106 36-765,-67 15-126,-271 101-564,-463 173-788,3-27 179,628-230 1122,104-34 65,115-35 359,187-65 572,0 1 0,0 1 0,0 0 0,-19 13 0,31-19-5,1 0 0,0 0 0,-1 0 0,1 1-1,0-1 1,0 0 0,0 0 0,-1 0 0,1 1 0,0-1 0,0 0 0,0 0 0,-1 1 0,1-1 0,0 0-1,0 0 1,0 1 0,0-1 0,0 0 0,0 1 0,0-1 0,0 0 0,0 0 0,0 1 0,0-1 0,0 0 0,0 1-1,0-1 1,0 0 0,0 1 0,0-1 0,0 0 0,0 0 0,0 1 0,0-1 0,0 0 0,0 0 0,1 1-1,-1-1 1,0 0 0,0 0 0,0 1 0,1-1 0,21 7 463,29-2-134,0-3 0,53-5 0,-50 1-331,1253-50 3933,-791 8-3301,-354 22-524,184-51 0,-116-2 1566,11-4-57,-211 72-1580,42-12 22,1 3 0,93-9 0,-154 25-65,1 0 0,22 2 0,-19 3 0,-16-5 0,1 0 0,-1 1 0,0-1 0,1 0 0,-1 0 0,0 0 0,0 1 0,0-1 0,1 0 0,-1 0 0,0 1 0,0-1 0,0 0 0,0 0 0,1 1 0,-1-1 0,0 0 0,0 1 0,0-1 0,0 0 0,0 0 0,0 1 0,0-1 0,0 0 0,0 1 0,0 0 0,-1 0 0,0 1 0,1-1 0,-2 1 0,1-1 0,0 1 0,0-1 0,0 0 0,0 0 0,-1 1 0,1-1 0,-1 0 0,1 0 0,-3 1 0,-18 10 0,-1-1 0,0-1 0,-26 7 0,11-4 0,-298 107 0,311-112 0,8-3 0,0 1 0,1 0 0,-1 1 0,-23 14 0,39-20 0,1-1 0,-1 0 0,1 1 0,-1-1 0,0 0 0,1 1 0,-1-1 0,1 1 0,-1-1 0,1 1 0,-1-1 0,1 1 0,-1-1 0,1 1 0,-1 0 0,1-1 0,0 1 0,0 0 0,-1-1 0,1 1 0,0 0 0,0-1 0,-1 1 0,1 0 0,0-1 0,0 1 0,0 0 0,0 0 0,0-1 0,0 1 0,0 0 0,1-1 0,-1 1 0,0 0 0,0-1 0,0 1 0,1 0 0,-1-1 0,0 1 0,1 0 0,-1-1 0,1 1 0,0 0 0,2 2 0,0 0 0,1 0 0,0-1 0,-1 1 0,1-1 0,5 2 0,21 9 0,1-1 0,1-1 0,0-2 0,41 5 0,298 36-535,4-32-39,-124-19 543,-217-1 32,0-2 0,0-2 0,-1-1 0,1-1 0,33-14 0,-58 18-1,0 1 0,0-2 0,12-7 0,-10-2-20,-11 14 19,1-1 0,-1 1 0,0 0 1,0-1-1,0 1 0,0-1 1,0 1-1,0 0 0,-1-1 0,1 1 1,0 0-1,0-1 0,0 1 0,0 0 1,0-1-1,0 1 0,-1-1 1,1 1-1,0 0 0,0 0 0,0-1 1,-1 1-1,1 0 0,0-1 0,-1 1 1,1 0-1,0 0 0,-4-2 27,0 0-1,1 0 1,-1 1 0,0 0-1,0-1 1,0 2-1,-6-2 1,-52-5 442,-94 0-1,115 7-457,-506-29-682,432 15 436,1-4-1,-195-59 1,285 71 236,1-2 0,-1-1 0,1-1 0,1-1 0,0-1 0,-29-21 0,47 31-2,1-1 0,0 1 0,0-1 0,1 0-1,-1 0 1,0 0 0,1 0 0,0 0 0,0-1 0,0 1 0,0-1 0,1 1 0,-1-1 0,1 0 0,0 0 0,0 1 0,0-1 0,0 0 0,0-6 0,2 5 13,0 1 1,0-1-1,0 1 0,0 0 1,1-1-1,0 1 0,-1 0 1,2 0-1,-1 0 1,0 0-1,1 1 0,0-1 1,-1 1-1,1-1 0,1 1 1,-1 0-1,4-3 1,16-11 295,1 0 1,41-21 0,9-5 11,-11 2-319,-2-4 0,-1-2 0,-3-2 0,86-96 0,-96 89 0,2 3 0,2 2 0,3 2 0,1 2 0,111-70 0,-55 48 0,127-103 0,-231 167 0,-1 1 0,-1 0 0,0-1 0,0 1 0,0-1 0,-1 0 0,6-7 0,-10 11 0,1 0 0,-1 0 0,1 0 0,-1 0 0,1 0 0,-1-1 0,0 1 0,1 0 0,-1 0 0,0 0 0,0 0 0,0-1 0,0 1 0,0 0 0,0 0 0,0 0 0,-1-2 0,0 1 0,1 1 0,-1-1 0,0 1 0,0-1 0,0 1 0,0-1 0,-1 1 0,1 0 0,0-1 0,0 1 0,-1 0 0,1 0 0,-1 0 0,1 0 0,-3-1 0,-20-9 0,-1 0 0,-1 2 0,0 1 0,0 1 0,-34-5 0,18 4 0,-165-33 0,-59-3-164,-1030-90-2121,1045 127 2178,183 7-66,-126 15-1,177-13 160,0 1-1,1 1 1,0 1 0,0 0-1,0 1 1,0 1-1,1 0 1,0 1 0,0 1-1,1 0 1,0 1 0,-20 18-1,32-26 29,0 0-1,0 0 1,0 0 0,0 1-1,0-1 1,1 0 0,-1 1-1,1-1 1,-1 1 0,1 0-1,0-1 1,0 1 0,0 0-1,0 0 1,1 0 0,-1-1-1,1 5 1,0-5 15,1 0 1,0 0-1,0 0 1,0 0-1,0 0 1,0-1-1,0 1 1,0 0-1,1 0 1,-1-1-1,1 1 1,-1-1-1,1 0 1,0 1-1,-1-1 1,1 0-1,0 0 1,0 0-1,0 0 1,0 0-1,0 0 1,0-1-1,0 1 1,3 0-1,271 70 1996,15-21-2107,659 40-1157,-878-87 1228,0-4 0,0-2 0,88-17-1,-130 13 8,0 0 0,0-2 0,-1-2 0,28-13 0,-39 14 5,0 0 0,-1-1 0,0-1 0,0 0 0,-1-2 0,25-27 0,-38 38 33,0 0 0,0 0 0,0-1 0,-1 1 0,0-1 0,1 1 0,-1-1 0,-1 0 0,1 0 1,0 0-1,-1 0 0,1-7 0,-2 10-9,0 0-1,0 0 1,0 0 0,0 0 0,0 0 0,0 1 0,-1-1 0,1 0 0,0 0 0,-1 0-1,1 0 1,0 1 0,-1-1 0,1 0 0,-1 0 0,1 1 0,-1-1 0,0 0 0,1 1 0,-1-1-1,0 0 1,-1 0 0,0 0 5,-1 0-1,0 0 1,1 0-1,-1 0 1,0 0-1,1 1 1,-1-1-1,0 1 1,0 0 0,-5 0-1,-20 3-5,1 1 1,-1 1-1,1 1 1,-47 17-1,50-15-25,-173 57-163,-70 20-655,-255 65-155,-13 5 769,177-43-615,52-12-163,81-23 136,93-29 571,87-29 241,45-19 35,0 0 0,0 0 0,0 0 0,0 0 0,0 0 0,1 0 0,-1 0 0,0 0 0,0 0 0,0 0 0,0 0 0,0 0 1,0 0-1,0 0 0,0 0 0,0 0 0,0 1 0,0-1 0,0 0 0,0 0 0,1 0 0,-1 0 0,0 0 0,0 0 1,0 0-1,0 0 0,0 0 0,0 0 0,0 0 0,0 0 0,0 1 0,0-1 0,0 0 0,0 0 0,0 0 0,0 0 0,0 0 1,0 0-1,0 0 0,0 0 0,0 0 0,0 0 0,0 1 0,0-1 0,27-5 4,222-50 160,140-27 359,-199 50-392,349-72-125,-317 46-16,280-65 966,326-31-797,-826 154-159,223-40 0,-173 28 0,1-2 0,51-23 0,-90 30 71,-13 7-68,-1 0 0,0 0-1,0 0 1,0 0 0,0 0 0,0 0 0,0-1 0,0 1-1,0 0 1,0 0 0,0 0 0,0 0 0,0 0 0,0 0-1,0 0 1,0 0 0,0 0 0,0-1 0,0 1 0,0 0-1,0 0 1,0 0 0,0 0 0,0 0 0,0 0 0,0 0-1,0 0 1,0 0 0,0-1 0,0 1 0,0 0 0,0 0-1,0 0 1,-1 0 0,1 0 0,0 0 0,0 0 0,0 0-1,0 0 1,0 0 0,0 0 0,0 0 0,0 0 0,0 0-1,0 0 1,0-1 0,-1 1 0,1 0 0,0 0 0,0 0-1,0 0 1,0 0 0,0 0 0,0 0 0,0 0 0,0 0-1,0 0 1,-1 0 0,1 0 0,0 1 0,0-1 0,0 0-1,-34 0 471,32 0-450,-186 16 152,88-5-201,-171 12-138,-87-2-619,-69-4 108,-651-2-614,8-79-1478,849 33 1961,84 1 645,127 28 188,1-1 1,-1-1-1,1 0 0,-1 0 1,-9-7-1,19 11-4,-1 0 0,0 0 0,0-1 0,1 1 0,-1-1 1,0 1-1,1 0 0,-1-1 0,1 1 0,-1-1 0,1 0 0,-1 1 0,0-1 0,1 1 0,0-1 1,-1 0-1,1 1 0,-1-1 0,1 0 0,0 1 0,0-1 0,-1 0 0,1 0 0,0 1 0,0-1 0,0 0 1,0 0-1,0 0 0,0 1 0,0-1 0,0 0 0,0 0 0,0 1 0,0-1 0,0 0 0,1 0 1,-1 1-1,0-1 0,1 0 0,-1 1 0,1-2 0,2-1 96,1 0 0,-1 0 0,0 1 0,1-1-1,0 1 1,6-3 0,19-8 296,0 0 0,1 3 0,39-10 0,99-13 606,-123 25-753,646-71 2216,14-3-2286,20-75-243,-672 141 408,102-45 0,-104 38-33,88-26 0,-134 47-330,0 0 0,1 1 0,-1 0 0,0 0 0,1 1 0,-1-1 0,1 1 0,-1 0 0,1 0 0,-1 1 0,0 0 0,1 0 0,-1 0 0,0 1 0,0-1 0,1 1 0,-1 1 0,-1-1 0,1 1 0,0-1 0,-1 1 0,1 1 0,-1-1 0,0 1 0,0-1 0,6 8 0,14 16 0,-1 1 0,-1 1 0,-2 1 0,31 61 0,-40-68 0,-1 0 0,-1 1 0,-1-1 0,-1 2 0,-2-1 0,0 1 0,-1 0 0,0 27 0,-4-45 0,-1-1 0,1 0 0,-1 1 0,0-1 0,0 1 0,-1-1 0,0 0 0,0 0 0,-1 0 0,1 0 0,-1 0 0,0-1 0,-6 8 0,1-4 0,0 0 0,-1 0 0,0-1 0,0-1 0,-1 1 0,-11 5 0,13-8-195,1 1 0,-1-1 0,1 2 0,0-1 0,0 1 0,-5 7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4:56.79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752 855 24575,'-2'-2'0,"0"-1"0,0 1 0,1-1 0,-1 0 0,1 0 0,-1 0 0,1 0 0,0 0 0,0 0 0,1 0 0,-1 0 0,0-4 0,0-39 0,1 43 0,5-53 0,3 0 0,27-106 0,-24 118 0,-2 0 0,-3-1 0,-1 1 0,-2-1 0,-4-57 0,1 94 0,-1 1 0,0 0 0,0-1 0,-1 1 0,0 0 0,0 0 0,-1 0 0,0 0 0,0 1 0,0-1 0,-1 1 0,0 0 0,0 0 0,-1 0 0,0 1 0,0-1 0,0 1 0,-1 0 0,1 0 0,-1 1 0,0 0 0,-1 0 0,1 0 0,-1 1 0,1 0 0,-1 0 0,0 1 0,0 0 0,0 0 0,0 0 0,-15 0 0,-35-2 0,-111 8 0,56 0 0,22-4 0,-61 2 0,148-2 0,-1 0 0,0 0 0,0 1 0,1 0 0,-1 0 0,1 0 0,-1 0 0,0 0 0,1 1 0,0 0 0,-1-1 0,1 1 0,0 0 0,-3 3 0,4-3 0,1 0 0,-1 0 0,1 0 0,0 0 0,-1 0 0,1 0 0,0 0 0,0 1 0,1-1 0,-1 0 0,0 1 0,1-1 0,-1 0 0,1 1 0,0-1 0,0 0 0,0 1 0,0-1 0,0 1 0,1-1 0,-1 0 0,2 5 0,4 10 0,0 1 0,2-2 0,17 32 0,-14-31 0,-2 1 0,0 0 0,10 32 0,-18-44 0,1 0 0,-1 0 0,0 0 0,-1 0 0,0 0 0,0 0 0,0 0 0,0 0 0,-1 0 0,0 0 0,0 0 0,-1-1 0,0 1 0,0 0 0,0-1 0,-5 9 0,-30 40 0,28-43 0,1 0 0,0 1 0,1 0 0,-10 23 0,16-34 0,0 0 0,1 1 0,-1-1 0,1 1 0,0-1 0,-1 1 0,1-1 0,0 1 0,0-1 0,0 1 0,0-1 0,0 1 0,0-1 0,0 1 0,1-1 0,-1 1 0,1-1 0,-1 1 0,1-1 0,-1 0 0,1 1 0,0-1 0,0 0 0,-1 1 0,3 1 0,-1-1 0,1 0 0,-1-1 0,1 1 0,0 0 0,0-1 0,0 0 0,-1 0 0,1 1 0,0-2 0,0 1 0,7 1 0,2-1 0,0 0 0,0-1 0,0 0 0,0-1 0,20-4 0,25-10 0,64-26 0,-115 39 0,0-1 0,0 0 0,0 0 0,0 0 0,-1-1 0,1 0 0,-1 0 0,0 0 0,0-1 0,0 0 0,-1 0 0,0 0 0,0 0 0,0-1 0,5-10 0,-4 5 0,-1 0 0,-1 0 0,0-1 0,0 1 0,-1-1 0,-1 0 0,0 0 0,-1-13 0,0-16 232,-1 12-1030,3-30-1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5:01.96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66 1 24575,'1'0'0,"0"0"0,0 0 0,0 1 0,-1-1 0,1 0 0,0 1 0,0-1 0,0 0 0,-1 1 0,1-1 0,0 1 0,-1-1 0,1 1 0,0 0 0,-1-1 0,1 1 0,-1-1 0,1 1 0,-1 0 0,1 0 0,-1-1 0,0 1 0,1 0 0,-1 0 0,0-1 0,0 1 0,1 1 0,4 26 0,-4-23 0,2 22 0,-1 0 0,-1 0 0,-2 0 0,-1 0 0,0 0 0,-2-1 0,-2 1 0,0-1 0,-19 48 0,15-44 43,0 0 0,2 1-1,1 0 1,1 0 0,2 1-1,1 0 1,2 36 0,2-50-157,0 0 0,1-1 0,1 1 0,1-1 1,1 0-1,0 0 0,1-1 0,0 1 1,2-1-1,0 0 0,0-1 0,2 0 1,0 0-1,15 16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5:08.130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66 0 24575,'0'6'0,"0"6"0,-5 6 0,-7 6 0,-1 9 0,-4 3 0,1 7 0,14 1 0,17-2 0,11-3 0,12 2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5:09.820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24575,'0'5'0,"0"7"0,0 7 0,0 4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5:11.338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11 24575,'0'-11'0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5:12.948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24575,'5'0'0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5:13.818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19 0 24575,'-5'5'0,"-2"12"0,1 13 0,11 2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5:14.339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0 24575,'11'0'0,"7"0"0,7 0 0,4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2:11.26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5:15.288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 0 24575,'-5'5'0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6:01.26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24575,'10'0'0,"9"5"0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6:03.454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24575,'0'0'0,"5"5"0,2 12 0,5 19 0,0 13 0,-1 4 0,-3-3 0,-3 1 0,-2 2 0,-2 3 0,-6-4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6:13.962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692 2375 24575,'0'-517'0,"17"893"0,-2 72 0,-15-775 0,-1 137 0,2 174 0,0-1 0,1 1 0,1 0 0,0 1 0,9-23 0,34-74 0,-30 76 0,-12 28 0,0-1 0,0 1 0,1 1 0,10-14 0,-14 20 0,0 0 0,0-1 0,1 1 0,-1 0 0,0 0 0,1 0 0,-1 0 0,1 0 0,-1 0 0,1 1 0,-1-1 0,1 0 0,-1 1 0,3-1 0,-3 1 0,0 0 0,0 0 0,0 0 0,1 0 0,-1 1 0,0-1 0,0 0 0,0 1 0,0-1 0,0 1 0,0-1 0,0 1 0,0-1 0,0 1 0,0 0 0,-1-1 0,1 1 0,0 0 0,0 0 0,0 0 0,-1 0 0,1 0 0,0 1 0,2 4 0,0-1 0,0 1 0,-1-1 0,0 1 0,0 0 0,-1 0 0,1-1 0,0 12 0,0 51 0,-2-49 0,-5 324 0,5-338 0,0 0 0,0 0 0,-1 0 0,1 0 0,-1-1 0,0 1 0,0 0 0,-1-1 0,-3 9 0,5-13 0,0 0 0,0 0 0,0 0 0,0 1 0,0-1 0,-1 0 0,1 0 0,0 0 0,0 0 0,0 0 0,0 0 0,0 0 0,-1 0 0,1 0 0,0 0 0,0 1 0,0-1 0,-1 0 0,1 0 0,0 0 0,0 0 0,0 0 0,0 0 0,-1 0 0,1 0 0,0 0 0,0-1 0,0 1 0,0 0 0,-1 0 0,1 0 0,0 0 0,0 0 0,0 0 0,0 0 0,-1 0 0,1 0 0,0 0 0,0-1 0,0 1 0,0 0 0,0 0 0,0 0 0,-1 0 0,1 0 0,0-1 0,0 1 0,0 0 0,0 0 0,0 0 0,0 0 0,0-1 0,0 1 0,0 0 0,0 0 0,0 0 0,0 0 0,0-1 0,0 1 0,0 0 0,0 0 0,-5-16 0,5 16 0,-76-309 0,69 279 0,-20-79 0,24 98 0,-1 0 0,-1 1 0,1-1 0,-2 1 0,0 0 0,0 0 0,-10-11 0,15 20 0,0-1 0,0 1 0,-1-1 0,1 1 0,-1 0 0,1 0 0,-1 0 0,1 0 0,-1 0 0,1 0 0,-1 0 0,0 1 0,-3-2 0,4 2 0,0 0 0,0 0 0,0 0 0,0 0 0,-1 0 0,1 1 0,0-1 0,0 0 0,0 0 0,0 1 0,0-1 0,0 1 0,0-1 0,0 1 0,0-1 0,0 1 0,-1 1 0,-2 1 0,1 1 0,0 0 0,0 0 0,0 1 0,0-1 0,1 1 0,-1-1 0,1 1 0,-2 6 0,-14 50 0,2 1 0,-10 86 0,9-45 0,-17 71 0,33-168 0,0 0 0,-1 0 0,1 0 0,-1 0 0,-1-1 0,1 1 0,-1 0 0,-3 4 0,5-9 0,1 0 0,-1-1 0,1 1 0,-1-1 0,1 1 0,-1-1 0,0 1 0,1-1 0,-1 1 0,0-1 0,1 0 0,-1 1 0,0-1 0,0 0 0,1 0 0,-1 1 0,0-1 0,0 0 0,0 0 0,1 0 0,-1 0 0,0 0 0,0 0 0,-1 0 0,0-1 0,0 0 0,0 0 0,0-1 0,0 1 0,0 0 0,0-1 0,0 1 0,0-1 0,1 1 0,-1-1 0,0 0 0,-1-3 0,-15-22 0,2-1 0,1-1 0,1 0 0,-14-43 0,11 28 0,-22-59 0,17 40 0,-4 0 0,-37-67 0,61 127 0,-18-26 0,19 28 0,1 0 0,-1 0 0,0 1 0,1-1 0,-1 0 0,0 1 0,0-1 0,1 1 0,-1-1 0,0 1 0,0-1 0,0 1 0,0-1 0,1 1 0,-1 0 0,0-1 0,0 1 0,0 0 0,0 0 0,0 0 0,0 0 0,0-1 0,0 2 0,0-1 0,0 0 0,0 0 0,0 0 0,-1 1 0,1-1 0,0 1 0,0 0 0,0 0 0,0 0 0,0 0 0,0 0 0,0 0 0,0 0 0,0 0 0,1 0 0,-1 1 0,0-1 0,1 0 0,-1 0 0,1 1 0,-1-1 0,1 0 0,0 2 0,-5 30 0,5-26 0,-2 36 0,2-1 0,10 73 0,26 90 0,-14-87 0,-15-76 0,-3-12 0,1 0 0,2 0 0,16 44 0,-23-72 0,1 0 0,0 0 0,0 1 0,0-1 0,0 0 0,0 0 0,0 0 0,0 0 0,1 0 0,-1 0 0,1 0 0,-1 0 0,1-1 0,0 1 0,0-1 0,0 1 0,0-1 0,0 0 0,0 0 0,0 0 0,0 0 0,0 0 0,1 0 0,-1 0 0,3 0 0,-2 0 0,1 0 0,-1 1 0,0-1 0,0 1 0,0 0 0,0-1 0,0 2 0,-1-1 0,1 0 0,-1 0 0,1 1 0,-1-1 0,0 1 0,4 6 0,2 4 0,-1 1 0,7 15 0,-9-18 0,27 55 0,-18-38 0,-1 0 0,-1 0 0,13 47 0,-25-74 0,0 0 0,1 0 0,-1 0 0,0 0 0,1 0 0,-1 1 0,0-1 0,0 0 0,0 0 0,0 0 0,0 0 0,0 0 0,0 0 0,-1 0 0,1 0 0,0 1 0,0-1 0,-1 0 0,1 0 0,-1 0 0,0 1 0,0-2 0,0 1 0,-1-1 0,1 0 0,0 0 0,0 0 0,0 0 0,0-1 0,0 1 0,-1 0 0,1 0 0,0-1 0,0 1 0,0-1 0,0 1 0,0-1 0,0 1 0,0-1 0,0 1 0,0-1 0,1 0 0,-3-1 0,-15-12 0,0-1 0,0-1 0,2-1 0,-29-35 0,-51-87 0,29 26 0,41 65 0,-62-84 0,86 130 0,0-1 0,0 1 0,-1 0 0,1-1 0,-1 1 0,1 0 0,-4-2 0,5 4 0,0 0 0,1-1 0,-1 1 0,1 0 0,-1 0 0,0-1 0,1 1 0,-1 0 0,0 0 0,0 0 0,1 0 0,-1 0 0,0 0 0,1 0 0,-1 0 0,0 0 0,1 0 0,-1 1 0,0-1 0,1 0 0,-1 0 0,-1 1 0,1 1 0,-1 0 0,1 0 0,-1 0 0,1 0 0,0 0 0,-1 1 0,1-1 0,1 0 0,-1 1 0,0-1 0,0 1 0,1-1 0,0 0 0,-1 1 0,1 0 0,0-1 0,0 4 0,0 32 0,1 0 0,1-1 0,2 1 0,18 70 0,-11-79 0,-11-29 0,0 0 0,0 1 0,0-1 0,0 0 0,1 0 0,-1 0 0,0 1 0,0-1 0,0 0 0,1 0 0,-1 0 0,0 1 0,0-1 0,0 0 0,1 0 0,-1 0 0,0 0 0,1 0 0,-1 0 0,0 0 0,0 0 0,1 1 0,-1-1 0,0 0 0,0 0 0,1 0 0,-1 0 0,0 0 0,0 0 0,1 0 0,-1-1 0,0 1 0,1 0 0,-1 0 0,0 0 0,1 0 0,9-10 0,5-15 0,-4-2 0,-2 0 0,0-1 0,6-40 0,9-33 0,-13 67 0,11-35 0,-2 0 0,14-98 0,-21 60 0,14-184 0,-29 62 0,8-197 0,-1 386 0,1 1 0,16-52 0,32-72 0,-19 61 0,-28 79 0,-1-1 0,-2 0 0,4-44 0,-7-71 0,-2 96 0,1 0 0,12-82 0,-12 125 0,0-1 0,0 0 0,0 1 0,0-1 0,0 0 0,0 1 0,0-1 0,0 0 0,0 1 0,0-1 0,1 0 0,-1 1 0,0-1 0,0 1 0,1-1 0,-1 1 0,1-1 0,-1 0 0,0 1 0,1-1 0,-1 1 0,1 0 0,-1-1 0,1 1 0,-1-1 0,1 1 0,-1 0 0,2-1 0,-1 2 0,0 0 0,0 0 0,0 0 0,0 0 0,0 0 0,-1 0 0,1 0 0,0 0 0,0 0 0,-1 0 0,1 0 0,0 1 0,-1-1 0,1 0 0,-1 2 0,10 26 0,-1 1 0,-2 1 0,7 55 0,-4-21 0,72 355 0,13 80 0,-87-454 0,23 82 0,-26-113 0,0 0 0,2-1 0,0 0 0,0 0 0,1 0 0,1-1 0,0 0 0,20 21 0,-26-31 0,0 0 0,0 0 0,0-1 0,1 1 0,-1-1 0,1 0 0,0 0 0,0 0 0,0 0 0,-1 0 0,2-1 0,-1 0 0,6 1 0,-9-2 0,0 0 0,1 0 0,-1 0 0,0 0 0,0 0 0,0 0 0,1-1 0,-1 1 0,0 0 0,0-1 0,0 1 0,0-1 0,0 1 0,0-1 0,0 0 0,0 1 0,0-1 0,0 0 0,1-1 0,-1 0 0,1 0 0,-1 0 0,0 0 0,0 0 0,0 0 0,-1 0 0,1 0 0,0 0 0,-1 0 0,0-1 0,1 1 0,-1 0 0,0-5 0,-1-15 0,-2 0 0,0 0 0,-12-38 0,0-9 0,-57-277 0,66 320 0,-16-44 0,14 47 0,0-1 0,-4-29 0,4-24 0,3 0 0,7-101 0,1 57 0,-1 96 0,0 1 0,2 0 0,1 1 0,1-1 0,1 1 0,15-36 0,-8 21 0,3-26 0,-12 44 0,0 0 0,12-31 0,-15 46 0,0 1 0,1-1 0,-1 1 0,1 0 0,0 0 0,0 0 0,0 0 0,0 0 0,1 1 0,0 0 0,0-1 0,0 1 0,0 0 0,0 1 0,7-4 0,-7 5 0,-1 0 0,0 0 0,1 0 0,-1 1 0,1 0 0,-1-1 0,1 1 0,-1 1 0,0-1 0,1 0 0,-1 1 0,1 0 0,-1 0 0,0 0 0,1 0 0,-1 0 0,0 0 0,0 1 0,0 0 0,0 0 0,0 0 0,0 0 0,-1 0 0,4 4 0,7 6 0,-1 1 0,0 0 0,13 22 0,-18-26 0,8 12 0,0 1 0,-2 1 0,16 34 0,-24-44 0,0 1 0,-1-1 0,0 1 0,-2 0 0,1 0 0,-2 0 0,0 0 0,-1 15 0,0-10 0,-1-1 0,-1 1 0,-1-1 0,-1 1 0,0-1 0,-1 0 0,-11 23 0,6-17 0,1 1 0,1 0 0,1 0 0,2 1 0,0 0 0,1 0 0,2 0 0,1 0 0,2 33 0,2-43 0,-1-1 0,2 1 0,0-1 0,1 0 0,1 0 0,10 19 0,-6-11 0,11 33 0,-14-27 114,-1 0 0,5 60 0,-9 61-1821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6:18.15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4294 277 24575,'-46'0'0,"-329"-13"0,-409-99-1509,163 17 451,315 62 1201,-497 9 0,-69 30 1720,503-7-1445,275 1-418,74 4 0,17-1 0,16 3 0,42 5 0,63 4 0,-102-13 0,654 42-795,6-36-104,-662-8 895,501-2-267,-276 18 2044,-200-12-1636,272 40-63,6 2-89,-211-36 15,174-6 0,-254-7-341,-1-1 0,0-1-1,46-16 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6:20.035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3638 129 24575,'56'0'0,"87"2"0,-123 0 0,0 1 0,-1 0 0,1 1 0,-1 1 0,21 9 0,-35-12 0,-1 0 0,1 1 0,0 0 0,-1-1 0,1 2 0,-1-1 0,0 0 0,0 1 0,0 0 0,5 7 0,-8-10 0,0 0 0,-1 1 0,1-1 0,0 0 0,-1 1 0,1-1 0,-1 1 0,1-1 0,-1 1 0,0-1 0,1 1 0,-1-1 0,0 1 0,0-1 0,0 1 0,0-1 0,0 1 0,-1-1 0,1 1 0,0-1 0,-1 1 0,1-1 0,-1 1 0,0-1 0,1 0 0,-1 1 0,0-1 0,0 0 0,0 1 0,0-1 0,0 0 0,0 0 0,0 0 0,0 0 0,0 0 0,0 0 0,-1 0 0,1-1 0,-3 2 0,-4 3 0,1-2 0,-1 1 0,0-1 0,0 0 0,0-1 0,0 1 0,-1-2 0,-8 2 0,-74 1 0,75-4 0,-537-3-121,397 0-30,-1-6 0,1-8 0,-172-40 0,-62-49 151,215 56 0,123 37 72,-1 3 1,0 2-1,0 2 1,-59 1-1,-213 27 291,-7 40-363,267-48 0,-290 83 0,222-58 0,13-11 0,78-19 0,0 0 0,-78 32 0,115-39 0,0 0 0,0 1 0,1 0 0,-1 0 0,1 0 0,0 0 0,-6 7 0,9-9 0,0 0 0,0 1 0,0-1 0,0 0 0,0 0 0,1 1 0,-1-1 0,0 0 0,1 1 0,-1-1 0,1 1 0,-1-1 0,1 1 0,0-1 0,0 1 0,0-1 0,0 1 0,0-1 0,0 1 0,0 0 0,0-1 0,0 1 0,1-1 0,-1 1 0,1-1 0,-1 0 0,1 1 0,-1-1 0,1 1 0,2 1 0,0 2 0,1-1 0,-1 0 0,1-1 0,0 1 0,1-1 0,-1 1 0,1-1 0,-1-1 0,1 1 0,6 2 0,60 20 0,-62-22 0,74 18-92,0-3 0,117 9-1,174-5-488,601-19-253,-752-19 943,6 1 1390,-188 16-1479,1 3 0,-1 1 0,0 2 0,43 13 1,46 7-38,-44-14 17,171 3 0,-236-17 0,-1-1 0,0-1 0,0-1 0,0 0 0,21-8 0,90-43 0,10-3 0,-119 52 0,1 1 0,-1 1 0,1 1 0,27 0 0,91 5 0,-118 0 0,-98-2 0,-153-12-410,-358-67-1,405 43 289,-319-53 61,372 73 65,-257 1 0,331 19 245,0 3 0,1 2 0,-100 31 0,78-20-249,33-10 0,-41 16 0,42-12-209,1-2-1,-57 8 0,76-16-526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26:44.16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28 154 24575,'21'-2'0,"0"-1"0,0 0 0,-1-2 0,1 0 0,-1-2 0,22-9 0,45-13 0,12 11 0,-62 12 0,46-12 0,-37 6 0,0 2 0,0 2 0,73-4 0,145 12 0,-123 3 0,-107-2 0,0 2 0,-1 1 0,0 1 0,41 13 0,123 50 0,-39-11 0,103 10 0,-76-23 0,-122-26 0,-19-4 0,1-3 0,-1-1 0,60 4 0,-68-10 0,0 2 0,47 12 0,-44-8 0,59 7 0,275-11 0,-211-9 0,6 3 0,-181-1 0,-1-1 0,-23-6 0,4 1 0,-427-97 0,253 55 0,103 22 0,59 14 0,0 2 0,-90-10 0,-40 8 0,-148-4 0,424 17 0,950 19-927,-346-4 927,-667-12 127,0 2 0,70 18 0,-46-8 265,200 35-341,2-10 1,513 8-1,-720-49-51,-1-3 0,1-3 0,105-25 0,-147 28 0,286-72 0,-233 63 0,1 3 0,87-2 0,139 12 0,-149 3 0,-122-2 0,-1-1 0,0-2 0,1 0 0,-1-1 0,33-9 0,1-7 0,1 3 0,1 3 0,1 2 0,65-4 0,39 15 0,-6 0 0,-115-4 0,83-19 0,1 0 0,321 11 0,-308 14 0,-122-2 0,2-1 0,-1 2 0,39 5 0,-53-5 0,1 0 0,-1 1 0,0-1 0,0 1 0,0 0 0,-1 1 0,1-1 0,0 1 0,-1 0 0,0 0 0,1 0 0,-1 1 0,0-1 0,-1 1 0,7 8 0,-5-5 0,-1 1 0,0 0 0,-1 0 0,0 0 0,0 0 0,-1 0 0,0 1 0,0-1 0,-1 1 0,0-1 0,0 1 0,-1 0 0,0-1 0,-1 1 0,0-1 0,0 1 0,-1-1 0,0 1 0,-5 11 0,1-3 0,-2 0 0,0 0 0,0-1 0,-2 0 0,0 0 0,0-1 0,-2-1 0,-14 15 0,11-14 0,0-1 0,-1-1 0,-1-1 0,0-1 0,-1 0 0,-33 15 0,23-14 0,-1-2 0,0-1 0,-59 9 0,1-9 0,0-4 0,-108-7 0,149 1 0,-1339-8 0,859 11 0,130-3 0,-446 3 0,708 4 0,-225 40 0,239-27 0,-156 2 0,-121-20 0,236-3 0,-1078 1 0,1156 3 0,1 4 0,0 4 0,-126 31 0,170-29 0,37-12 0,0 0 0,1 0 0,-1 0 0,1 0 0,-1 0 0,0 1 0,1-1 0,-1 0 0,1 0 0,-1 1 0,1-1 0,-1 0 0,1 1 0,-1-1 0,1 0 0,-1 1 0,1-1 0,0 1 0,-1-1 0,1 1 0,-1-1 0,1 1 0,0-1 0,0 1 0,-1 0 0,2 0 0,0 0 0,0-1 0,0 1 0,0-1 0,0 1 0,0-1 0,0 0 0,0 1 0,0-1 0,1 0 0,-1 0 0,0 0 0,0 1 0,0-1 0,2-1 0,59 3 0,64-9 0,-21 1 0,729-50-1746,44-15 1104,-86 60 3359,-489 13-3046,-226-2 329,127 2 0,-149 1 0,90 17 0,-96-10 0,170 43 0,-188-40 0,-31-13 0,0 0 0,1 0 0,-1 0 0,0 0 0,0 0 0,0 1 0,1-1 0,-1 0 0,0 0 0,0 0 0,1 0 0,-1 1 0,0-1 0,0 0 0,0 0 0,0 0 0,1 1 0,-1-1 0,0 0 0,0 0 0,0 1 0,0-1 0,0 0 0,0 0 0,0 1 0,0-1 0,0 0 0,0 0 0,0 1 0,0-1 0,0 0 0,0 1 0,0-1 0,0 0 0,0 0 0,0 1 0,0-1 0,0 0 0,0 0 0,0 1 0,0-1 0,-1 0 0,1 0 0,0 0 0,0 1 0,0-1 0,0 0 0,-1 0 0,1 0 0,0 1 0,0-1 0,-6 4 0,0-1 0,-1 1 0,1-1 0,-1 0 0,1-1 0,-1 0 0,0 0 0,-13 2 0,-8 3 0,-192 44-211,-1-10 0,-2-10 0,-299 5 0,-751-32-654,756-8-522,-1263 2 262,1559 3 465,179 0 566,-12-1 50,-91 11-1,129-5 64,16-6-16,-1 0 0,1 0 0,0 1 0,0-1 0,0 0 0,0 0 0,0 0 0,0 1 0,0-1 0,0 0 0,0 0 0,0 0 0,0 1 0,0-1 0,0 0 0,0 0 0,0 1 0,0-1 0,0 0 0,0 0 0,0 0 0,0 1 0,0-1 0,0 0 0,0 0 0,0 0 0,0 1 0,0-1 0,0 0 0,0 0 0,1 0 0,-1 0 0,0 1 0,0-1-1,0 0 1,0 0 0,1 0 0,-1 0 0,0 0 0,0 1 0,0-1 0,1 0 0,-1 0 0,7 5 90,1 0 0,0-1 0,0 0 0,0 0 0,0-1 0,14 4 0,68 15 156,-84-21-231,296 52 1629,-82-16-710,52 7-640,453 16 0,256-58-275,-513-6-207,3394 2-2327,-2113 3 2443,-1709-1 314,-5 1 85,1-1 0,-1-2 1,46-9-1,-81 11-293,1 0 1,-1 0 0,1 0-1,-1 0 1,1 0 0,-1 0-1,1 0 1,0 0-1,-1 0 1,1 0 0,-1-1-1,1 1 1,-1 0 0,1 0-1,-1 0 1,1-1 0,-1 1-1,0 0 1,1-1 0,-1 1-1,1 0 1,-1-1-1,0 1 1,1-1 0,-1 1-1,0-1 1,1 0 0,-18-4 715,-19 2-652,-43 0 1,43 3-116,-183-10-640,-356-62-1,-209-96-655,-217-61 696,817 185 542,-64-12-56,175 43 658,-105-5 0,56 13 657,-212 18-1,280-4-1186,1 3 0,0 2 0,-82 34 0,131-46 0,0-1 0,0 0 0,0 1 0,0-1 0,1 1 0,-1 0 0,0 0 0,1 0 0,0 1 0,-1-1 0,1 1 0,0 0 0,0-1 0,-3 6 0,6-8 0,0 1 0,0-1 0,0 1 0,0-1 0,0 1 0,0-1 0,0 1 0,0-1 0,0 0 0,0 1 0,0-1 0,0 1 0,0-1 0,0 1 0,1-1 0,-1 1 0,0-1 0,0 1 0,1-1 0,-1 0 0,0 1 0,1-1 0,-1 1 0,0-1 0,1 0 0,-1 1 0,0-1 0,1 0 0,-1 0 0,1 1 0,-1-1 0,0 0 0,1 0 0,-1 0 0,1 1 0,0-1 0,53 16 0,1129 262-1653,-293-123 508,-663-133 771,448-17 0,-647-8 545,-38 1 238,-56 0 528,-547-2 553,-313 6-3895,215-1-13,438 6 2220,192-1 720,-107 22 0,14 11 920,-272 45 1535,-49-59-2861,-5-28-123,171-1-5,279 6 12,0 2 0,0 3 0,-72 18 0,54-13 0,47-10 0,0 1 0,-28 9 0,47-12 0,1 1 0,-1-1 0,0 1 0,1-1 0,-1 1 0,1 0 0,-1 0 0,1 0 0,-1-1 0,1 2 0,0-1 0,-1 0 0,1 0 0,0 0 0,0 0 0,0 1 0,0-1 0,0 1 0,0-1 0,-1 3 0,2-2 0,0-1 0,0 1 0,0-1 0,1 1 0,-1-1 0,0 0 0,1 1 0,-1-1 0,1 1 0,-1-1 0,1 0 0,0 0 0,0 1 0,0-1 0,-1 0 0,1 0 0,0 0 0,0 0 0,1 0 0,-1 0 0,0 0 0,0 0 0,0 0 0,1 0 0,1 0 0,14 9 0,1-1 0,1-1 0,-1 0 0,1-1 0,1-1 0,30 5 0,-39-9 0,174 37 0,61 9-164,1053 114-2720,21-136 246,-1060-43 5283,-5 0 243,126 16-2735,-1187 3-593,423-4 118,-748 2 1084,751-25-762,201 8 0,77 10 0,-57-5 0,230 9 0,3642 6-2870,-3612-3 2870,0 4 0,111 20 0,-114-6 38,493 79 1186,-398-74-723,202-2 0,-442-21-499,-562-26-168,311-26-653,-413-123-1085,3-29 273,603 173 1423,-246-67-115,44 24-463,50 25 101,60 21 554,77 16 295,88 14 309,32-2-467,0 0 0,1 0 1,-1 0-1,0 0 0,0 0 0,0 0 1,0 0-1,0 0 0,0 0 0,0 1 1,0-1-1,1 0 0,-1 0 0,0 0 1,0 0-1,0 0 0,0 0 0,0 0 1,0 1-1,0-1 0,0 0 0,0 0 1,0 0-1,0 0 0,0 0 1,0 0-1,0 0 0,0 1 0,0-1 1,0 0-1,0 0 0,0 0 0,0 0 1,0 0-1,0 0 0,0 1 0,0-1 1,0 0-1,0 0 0,0 0 0,0 0 1,0 0-1,-1 0 0,1 0 0,0 0 1,0 1-1,0-1 0,0 0 1,0 0-1,0 0 0,0 0 0,0 0 1,0 0-1,-1 0 0,1 0 0,0 0 1,0 0-1,0 0 0,0 0 0,0 0 1,0 0-1,-1 0 0,1 0 0,9 4 152,0-1 1,0 0-1,14 2 0,223 43 1414,58 12-262,113 40-445,186 38-746,-417-104-452,243 13 0,96-47 396,-447-2 38,1 2 516,118 16 0,75 28 372,-238-38-989,1 2 0,50 17 0,-82-24 0,0 0 0,0 0 0,0 0 0,0 0 0,-1 1 0,1-1 0,-1 1 0,1 0 0,-1 0 0,1 0 0,-1 0 0,0 0 0,0 0 0,0 1 0,3 4 0,-5-5 0,0-1 0,1 0 0,-1 0 0,0 0 0,0 0 0,0 0 0,0 1 0,0-1 0,0 0 0,0 0 0,0 0 0,0 0 0,-1 0 0,1 0 0,0 1 0,-2 0 0,1 1 0,-1 0 0,0 0 0,0-1 0,0 1 0,0-1 0,-1 1 0,-4 3 0,-7 5 0,-1-1 0,0 0 0,-1-1 0,-29 13 0,-73 19 0,105-36 0,-568 148 0,427-125 0,-294 16 0,-160-43 0,499-3 0,-266-17 0,200-3 0,-166-18 0,272 35 0,1-4 0,0-3 0,-95-29 0,149 36 0,-130-38 0,115 36 0,1 2 0,-1 0 0,-34 1 0,-234 6 0,74 0 0,-1379-2 0,1586 1 0,0-2 0,1 0 0,-1 0 0,1-2 0,-1 0 0,1 0 0,0-2 0,-21-8 0,23 3 0,13 10 0,-1 0 0,1 0 0,0-1 0,0 1 0,0 0 0,0 0 0,0 0 0,0 0 0,0-1 0,0 1 0,0 0 0,0 0 0,0 0 0,0-1 0,0 1 0,0 0 0,0 0 0,0 0 0,0-1 0,0 1 0,0 0 0,0 0 0,0 0 0,0-1 0,0 1 0,0 0 0,0 0 0,0 0 0,0-1 0,1 1 0,-1 0 0,0 0 0,0 0 0,0 0 0,0-1 0,2 1 0,0-1 0,-1 0 0,1 0 0,0 1 0,0-1 0,-1 1 0,1 0 0,0-1 0,0 1 0,-1 0 0,1 0 0,2 1 0,41 3 0,64 14 0,2 1 0,41-9 0,-76-8 0,-49 1 0,0 1 0,0 1 0,-1 1 0,0 1 0,0 2 0,36 17 0,143 85 0,-189-102 0,6 3 0,1-1 0,0-1 0,1-1 0,0-1 0,1-2 0,47 8 0,84 24 0,-113-26 0,1-1 0,80 9 0,-104-18 0,-18-2 0,-5 0 0,-33 0 0,11-1 0,-606-1 0,585-1 0,0-2 0,0-2 0,1-1 0,0-3 0,-45-17 0,55 15 0,24 6 0,23 5 0,24 6 0,163 46 0,-132-31 0,76 13 0,-51-21 0,50 9 0,80 17 0,-160-28 0,-12 2 0,0 1 0,81 32 0,-75-24 0,-6-5 0,1-2 0,0-2 0,1-3 0,0-1 0,101-3 0,-84-1 0,104 18 0,-137-14 0,-2 2 0,56 21 0,-61-19 0,1-1 0,0-1 0,0-1 0,41 4 0,221 35 0,-179-24 0,-100-20 0,1-1 0,-1 0 0,1-1 0,-1 0 0,1-1 0,-1-1 0,1 0 0,-1 0 0,24-7 0,-13 0 0,-12 3 0,0 1 0,-1 1 0,18-3 0,-24 6 0,-1 0 0,0 0 0,0 0 0,0 0 0,1 1 0,-1-1 0,0 1 0,0 0 0,0 1 0,0-1 0,0 1 0,0-1 0,0 1 0,3 3 0,5 3 0,17 11 0,0-1 0,1-2 0,62 25 0,-47-25 0,-1 1 0,-1 3 0,66 39 0,-82-43 0,1-1 0,0-2 0,51 17 0,93 16 0,-111-31 0,6 7 0,-47-15 0,1 0 0,24 4 0,-43-10 0,0-1 0,0 0 0,0 0 0,0 0 0,0 0 0,0 0 0,1 0 0,-1-1 0,0 1 0,0-1 0,0 1 0,0-1 0,0 0 0,0 0 0,0 0 0,-1 0 0,1 0 0,0 0 0,0 0 0,-1-1 0,1 1 0,-1-1 0,1 1 0,-1-1 0,1 1 0,-1-1 0,0 0 0,0 0 0,0 0 0,0 0 0,1-3 0,2-6 0,-1 0 0,0 0 0,0-1 0,0-18 0,-1 14 0,1-3 0,1-1 0,1 1 0,0-1 0,1 1 0,15-29 0,-15 36 0,1 0 0,1 1 0,0 0 0,0 0 0,1 1 0,0 0 0,1 1 0,0 0 0,14-9 0,12-5 0,-27 18 0,0 0 0,0-1 0,-1 0 0,0-1 0,0 0 0,9-9 0,-17 15 0,1 1 0,-1 0 0,0-1 0,1 1 0,-1-1 0,0 1 0,1 0 0,-1-1 0,0 1 0,0-1 0,1 1 0,-1-1 0,0 1 0,0-1 0,0 1 0,0-1 0,1 1 0,-1-1 0,0 1 0,0-1 0,0 0 0,0 1 0,0-1 0,0 1 0,0-1 0,-1 1 0,1-1 0,0 1 0,0-1 0,0 1 0,-1-1 0,1 0 0,-2 0 0,1 0 0,0 0 0,-1 0 0,1 1 0,-1-1 0,1 0 0,-1 1 0,1-1 0,-1 1 0,0-1 0,-1 1 0,-29-5 0,1 2 0,-1 1 0,-38 3 0,18 0 0,-115 2 0,-129-2 0,293-1 0,-1 0 0,1 0 0,-1 0 0,1-1 0,-1 1 0,1-1 0,-1 0 0,1 0 0,0 0 0,-6-3 0,8 3 0,0 0 0,0 0 0,0-1 0,0 1 0,0 0 0,1 0 0,-1-1 0,0 1 0,1 0 0,-1-1 0,1 1 0,-1 0 0,1-1 0,0 1 0,-1-1 0,1 1 0,0-1 0,0 1 0,0-1 0,0 1 0,0-1 0,0 1 0,1 0 0,-1-1 0,0 1 0,1-2 0,18-70 0,-12 51 0,-1-1 0,-1 1 0,-1-1 0,-1 0 0,0-37 0,-5 50 0,1 1 0,-1-1 0,-1 1 0,0 0 0,0 0 0,-1 0 0,0 0 0,-1 1 0,0-1 0,0 1 0,-1 0 0,-10-11 0,5 7 0,-2-1 0,1 1 0,-2 1 0,1 1 0,-2 0 0,-15-9 0,20 14 0,1 0 0,-1 1 0,0 0 0,0 0 0,0 1 0,0 1 0,-1 0 0,1 0 0,-14 0 0,19 2 0,-1 1 0,1-1 0,0 1 0,0 0 0,-1 0 0,1 0 0,0 1 0,0 0 0,0 0 0,0 0 0,1 1 0,-1 0 0,1-1 0,-1 2 0,1-1 0,0 0 0,0 1 0,0 0 0,1 0 0,-4 5 0,-5 9 0,1 1 0,-12 26 0,6-11 0,-25 58 0,39-83 0,0 0 0,0 0 0,1 1 0,0-1 0,1 1 0,0-1 0,0 1 0,1 13 0,1-20 0,-1-1 0,1 1 0,0 0 0,-1 0 0,1-1 0,0 1 0,0-1 0,1 1 0,-1-1 0,1 0 0,-1 1 0,1-1 0,0 0 0,-1 0 0,5 3 0,-2-2 0,0 0 0,0 0 0,1-1 0,-1 0 0,1 1 0,-1-2 0,1 1 0,6 1 0,7 0 0,1 0 0,0-1 0,31-2 0,-39 0 0,513-10 0,-477 7 0,1-2 0,-1-1 0,-1-3 0,58-19 0,-64 17 0,3 1 0,1 2 0,1 1 0,45 1 0,136 7 0,0 0 0,-205-2 0,0-1 0,0-1 0,-1-1 0,1-1 0,-1 0 0,37-16 0,-50 16 0,-8 2 0,-13 2 0,-26 8 0,0 2 0,1 1 0,1 3 0,0 0 0,0 3 0,2 1 0,0 1 0,1 3 0,0 0 0,-45 40 0,63-48 0,-5 4 0,-33 34 0,50-45 0,1-1 0,-1 1 0,1 0 0,0 0 0,0 0 0,1 1 0,-1-1 0,2 1 0,-1 0 0,1 0 0,-3 10 0,5-14 0,0 0 0,0 0 0,0-1 0,0 1 0,0 0 0,1 0 0,-1-1 0,1 1 0,0 0 0,-1-1 0,1 1 0,1-1 0,-1 1 0,0-1 0,0 0 0,1 1 0,0-1 0,-1 0 0,1 0 0,0 0 0,0 0 0,0 0 0,0 0 0,3 1 0,4 3 0,0-1 0,1 0 0,-1 0 0,1-1 0,11 3 0,18 4 0,1-1 0,0-3 0,77 5 0,127-9 0,-205-4 0,-20 1 0,1 0 0,-1 0 0,0-2 0,0 0 0,23-5 0,-39 6 0,1 0 0,-1 0 0,1 0 0,-1 0 0,0-1 0,1 1 0,-1-1 0,0 0 0,0 0 0,0 0 0,0 0 0,0-1 0,-1 1 0,1-1 0,-1 0 0,1 0 0,-1 1 0,0-2 0,0 1 0,-1 0 0,1 0 0,0 0 0,-1-1 0,0 1 0,0-1 0,0 1 0,0-1 0,0-4 0,-1 4 0,0 1 0,0-1 0,0 1 0,-1 0 0,1-1 0,-1 1 0,0 0 0,0 0 0,0-1 0,0 1 0,-1 0 0,1 0 0,-1 0 0,0 0 0,0 1 0,0-1 0,0 0 0,0 1 0,-1-1 0,1 1 0,-1 0 0,0 0 0,1 0 0,-1 0 0,0 0 0,0 1 0,0-1 0,-7-1 0,-1-1 0,-1 0 0,0 2 0,0-1 0,0 1 0,0 1 0,-23 0 0,-19 4 0,-1 2 0,-53 12 0,-108 33 0,56-11 0,142-35 0,-25 4 0,1 2 0,-1 2 0,-71 32 0,96-33 0,1 0 0,0 2 0,1 0 0,1 0 0,-23 26 0,8-8 0,28-29 0,-20 24 0,21-25 0,1 0 0,0-1 0,-1 1 0,1 0 0,-1 0 0,1-1 0,0 1 0,0 0 0,-1 0 0,1 0 0,0 0 0,0-1 0,0 1 0,0 0 0,0 0 0,0 0 0,0 0 0,0 0 0,0-1 0,0 1 0,1 0 0,-1 0 0,0 0 0,1 0 0,-1-1 0,0 1 0,1 0 0,-1-1 0,1 1 0,-1 0 0,1-1 0,-1 1 0,1 0 0,0-1 0,-1 1 0,2 0 0,7 3 0,0 0 0,0 0 0,0-1 0,1 0 0,-1-1 0,1 0 0,0-1 0,14 1 0,0 1 0,281 10 0,-142-11 0,-122 3 0,-1 1 0,0 2 0,0 2 0,54 20 0,-54-16 0,1-1 0,0-3 0,84 11 0,-119-20 0,-1-1 0,1 0 0,-1 0 0,0-1 0,1 0 0,5-1 0,-10 2 0,0-1 0,1 1 0,-1-1 0,0 1 0,-1 0 0,1-1 0,0 0 0,0 1 0,0-1 0,0 0 0,0 1 0,0-1 0,-1 0 0,1 0 0,0 1 0,-1-1 0,1 0 0,-1 0 0,1 0 0,-1 0 0,1 0 0,-1 0 0,1 0 0,-1 0 0,0 0 0,0 0 0,0 0 0,1-1 0,-1 1 0,0 0 0,0 0 0,0 0 0,-1 0 0,1 0 0,0 0 0,-1-2 0,-2-5 0,0 1 0,-1-1 0,0 0 0,0 1 0,-1 0 0,0 0 0,0 0 0,-7-6 0,9 9 0,-17-16 0,0 0 0,-35-26 0,9 8 0,44 37 0,1 0 0,0 0 0,-1-1 0,1 1 0,0 0 0,-1-1 0,1 1 0,0-1 0,0 1 0,0-1 0,0 0 0,1 0 0,-1 1 0,0-3 0,1 3 0,0 1 0,0-1 0,0 1 0,0-1 0,0 1 0,0-1 0,0 1 0,1-1 0,-1 1 0,0-1 0,0 1 0,1-1 0,-1 1 0,0-1 0,1 1 0,-1 0 0,0-1 0,1 1 0,-1-1 0,1 1 0,-1 0 0,0-1 0,1 1 0,-1 0 0,1 0 0,-1-1 0,1 1 0,-1 0 0,2 0 0,3-2 0,0 1 0,1 1 0,-1-1 0,1 1 0,-1 0 0,1 0 0,7 1 0,82 16 0,131 41 0,-124-30 0,-28-9 0,-40-12 0,1 2 0,-1 1 0,0 1 0,44 23 0,-76-32 0,1-1 0,0 1 0,-1 0 0,1 0 0,0 0 0,-1 0 0,0 0 0,0 1 0,0-1 0,0 1 0,0-1 0,0 1 0,0 0 0,-1 0 0,0 0 0,1-1 0,0 5 0,-2-5 0,0 0 0,0 1 0,0-1 0,0 0 0,0 0 0,0 0 0,-1 0 0,1 0 0,-1 0 0,0 0 0,1 0 0,-1 0 0,0 0 0,0 0 0,0 0 0,0-1 0,-1 1 0,1 0 0,0-1 0,-1 1 0,1-1 0,-1 1 0,1-1 0,-1 0 0,0 0 0,-3 2 0,-3 2 0,0-1 0,-1 0 0,1 0 0,-1-1 0,0 0 0,0-1 0,-11 2 0,494-16 0,-310 13 0,-152-1 0,302 6 0,-220 0 0,123 23 0,99 27 0,-219-43 0,124 0 0,1380-15 0,-1593 1 0,4 1 0,-1 0 0,0 1 0,15 2 0,-25-3 0,1 1 0,0-1 0,-1 0 0,1 1 0,0-1 0,-1 1 0,1-1 0,-1 1 0,1 0 0,-1 0 0,1-1 0,-1 1 0,0 0 0,1 0 0,-1 1 0,0-1 0,0 0 0,0 0 0,0 1 0,0-1 0,0 0 0,0 1 0,0-1 0,0 1 0,-1-1 0,1 1 0,0-1 0,-1 1 0,1 2 0,-1-2 0,0 1 0,-1-1 0,1 0 0,0 0 0,-1-1 0,0 1 0,1 0 0,-1 0 0,0 0 0,0 0 0,0 0 0,0-1 0,0 1 0,-2 2 0,-21 20 0,23-23 0,-18 14 0,0-1 0,0-1 0,-1-1 0,-1-1 0,-43 18 0,15-12 0,-81 18 0,28-17 0,0-6 0,0-3 0,-1-5 0,-108-10 0,-306-57 0,248 35 0,185 23 0,-1-3 0,-111-27 0,120 17 0,-97-11 0,165 28 0,1 0 0,0 0 0,0 0 0,0 0 0,0-1 0,0 0 0,-8-3 0,15 5 0,0 0 0,0 0 0,-1-1 0,1 1 0,0 0 0,0 0 0,0 0 0,-1-1 0,1 1 0,0 0 0,0 0 0,0-1 0,0 1 0,0 0 0,0 0 0,0-1 0,0 1 0,-1 0 0,1 0 0,0-1 0,0 1 0,0 0 0,0-1 0,0 1 0,0 0 0,1 0 0,-1-1 0,0 1 0,0 0 0,0 0 0,0-1 0,0 1 0,0 0 0,0 0 0,0-1 0,1 1 0,-1 0 0,0 0 0,0 0 0,0-1 0,1 1 0,-1 0 0,0 0 0,0 0 0,0-1 0,1 1 0,-1 0 0,0 0 0,0 0 0,1 0 0,-1 0 0,9-6 0,1 1 0,-1 1 0,1-1 0,0 2 0,0-1 0,0 1 0,11-1 0,-9 1 0,79-16 0,115-8 0,73-14 0,-49-25 0,-193 52 0,-1-1 0,-1-2 0,0-2 0,34-24 0,-46 26 0,-1 1 0,0 1 0,1 0 0,49-21 0,-25 21 0,0 1 0,76-10 0,-72 16 0,-2-2 0,56-20 0,-101 29 0,1-1 0,-1 0 0,0 0 0,0 0 0,0 0 0,6-5 0,-10 7 0,0 0 0,0 0 0,1 0 0,-1 0 0,0-1 0,0 1 0,0 0 0,0 0 0,1 0 0,-1-1 0,0 1 0,0 0 0,0 0 0,0-1 0,0 1 0,0 0 0,0 0 0,0-1 0,0 1 0,0 0 0,0 0 0,0-1 0,0 1 0,0 0 0,0 0 0,0-1 0,0 1 0,0 0 0,0 0 0,0 0 0,0-1 0,-1 1 0,-10-7 0,-11 2 0,0 1 0,0 1 0,0 1 0,-31 0 0,22 1 0,-799-4-1005,573 7 791,173-2 180,-5-1 30,0 3 0,-98 17-1,170-16 5,-1 1 0,-28 10 0,42-13 0,-1 1 0,1 0 0,0 0 0,0 0 0,0 0 0,1 1 0,-1 0 0,1-1 0,-1 1 0,1 1 0,0-1 0,0 0 0,0 1 0,0 0 0,-2 4 0,5-7 4,-1 0-1,1 0 0,-1 0 1,1 0-1,-1 0 0,1 0 1,0 1-1,0-1 0,-1 0 1,1 0-1,0 0 1,0 1-1,0-1 0,0 0 1,0 0-1,1 0 0,-1 0 1,0 1-1,0-1 0,1 0 1,-1 0-1,1 0 0,-1 0 1,1 0-1,0 0 0,-1 0 1,1 0-1,0 0 0,-1 0 1,1 0-1,0 0 1,0-1-1,2 2 0,-1 0 60,1 0 0,0-1-1,0 0 1,0 1 0,1-1-1,-1 0 1,0-1 0,0 1 0,0-1-1,1 1 1,5-1 0,21-3 17,1-1 0,-1-2 0,1-1-1,36-13 1,-45 13-80,40-14 0,-2-3 0,0-2 0,-1-3 0,-2-3 0,65-47 0,3-15 0,115-112 0,-227 193 0,1 2 0,0-1 0,1 2 0,17-10 0,-31 19 0,0 1 0,0-1 0,0 0 0,0 1 0,0-1 0,1 1 0,-1 0 0,0-1 0,0 1 0,0 0 0,1 0 0,-1 0 0,0 0 0,0 0 0,1 0 0,-1 0 0,0 0 0,2 1 0,-3-1 0,1 0 0,-1 1 0,1-1 0,-1 1 0,1-1 0,-1 1 0,0-1 0,1 1 0,-1 0 0,0-1 0,1 1 0,-1-1 0,0 1 0,0 0 0,1-1 0,-1 1 0,0 0 0,0-1 0,0 1 0,0-1 0,0 1 0,0 0 0,0 1 0,-1 4 0,0 0 0,0 0 0,-1 0 0,0 0 0,-4 9 0,-12 24 0,-2-1 0,-1-1 0,-44 57 0,54-77 0,0 0 0,2 1 0,0 0 0,0 0 0,2 1 0,-6 21 0,10-31 0,0 0 0,-1 0 0,0-1 0,0 1 0,-1-1 0,0 0 0,-9 11 0,9-14 0,0 0 0,0-1 0,-1 0 0,1 1 0,-1-1 0,0-1 0,0 0 0,0 1 0,0-2 0,-1 1 0,-10 2 0,-20 3 0,-1-2 0,0-2 0,0-2 0,-55-2 0,32-1 0,-746-18-865,-56 0 166,845 19 880,0 1 0,0 1 0,1 0 0,-30 9 0,42-10-150,1 0 1,-1 1-1,0 0 0,0 0 1,1 0-1,-1 1 1,1-1-1,0 1 0,-1 0 1,1 0-1,1 1 1,-1-1-1,0 1 0,1 0 1,0 0-1,0 0 1,0 0-1,0 0 0,1 1 1,-3 6-1,4-8-31,1-1 0,-1 1 0,1 0 0,0-1 0,0 1 0,0 0 0,1-1 0,-1 1 0,1 0 0,-1-1 0,1 1 0,0 0 0,0-1 0,0 1 0,0-1 0,0 0 0,1 1 0,-1-1 0,1 0 0,0 0 0,-1 0 0,1 0 0,0 0 0,0 0 0,4 2 0,6 6 0,1-1 0,1-1 0,16 9 0,-14-9 0,2 3 110,0 2 0,22 19 0,20 14-1805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2:10.126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04.997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366 2908 24575,'24'-2'0,"0"-1"0,-1-1 0,1 0 0,24-9 0,33-7 0,-19 10 0,68-14 0,-33 0 0,1 4 0,106-8 0,43-9 0,1-22 0,-144 33 0,-38 9 0,27-7 0,0 4 0,141-11 0,-141 28 0,-53 4 0,1-3 0,-1-1 0,60-13 0,30-16 0,127-34 0,-224 57 0,0 2 0,1 1 0,46-1 0,102 6 0,-118 2 0,-51-1 0,-7-1 0,-1 1 0,0 0 0,1 0 0,-1 0 0,0 0 0,0 1 0,1 0 0,-1 0 0,8 3 0,-16 0 0,-10 0 0,-241 59-117,-4-12 0,-1-11-1,-1-12 1,-309-5 0,508-24 142,7-1 136,-103 10 1,141-6-141,-1 2 1,1-1 0,0 2-1,0 0 1,0 1 0,1 0 0,0 1-1,0 1 1,1 1 0,-20 14-1,-84 60-21,11-9 0,106-74 0,-32 31 0,32-30 0,1-1 0,-1 1 0,0 0 0,0 0 0,1 0 0,-1 0 0,0 0 0,1 0 0,-1 0 0,1 0 0,-1 0 0,1 0 0,-1 0 0,1 0 0,0 0 0,0 0 0,-1 0 0,1 0 0,0 0 0,0 1 0,0-1 0,0 0 0,0 0 0,1 0 0,-1 0 0,0 0 0,1 0 0,-1 1 0,0-1 0,1 0 0,-1 0 0,1 0 0,-1 0 0,1 0 0,1 1 0,2 0 0,1 1 0,0-1 0,0 0 0,0 0 0,0 0 0,1-1 0,-1 0 0,0 0 0,1 0 0,-1 0 0,11-1 0,-9 0 0,349 4 0,-239-6 0,291-13 0,-313 6 0,-1-5 0,117-32 0,-156 29 0,-42 9 0,-13 7 0,0 1 0,0 0 0,0 0 0,0 0 0,0 0 0,0 0 0,0-1 0,0 1 0,0 0 0,0 0 0,0 0 0,0 0 0,0 0 0,0-1 0,0 1 0,0 0 0,0 0 0,0 0 0,0 0 0,-1 0 0,1-1 0,0 1 0,0 0 0,0 0 0,0 0 0,0 0 0,0 0 0,0 0 0,0 0 0,-1 0 0,1-1 0,0 1 0,0 0 0,0 0 0,0 0 0,0 0 0,0 0 0,-1 0 0,1 0 0,0 0 0,0 0 0,0 0 0,0 0 0,0 0 0,-1 0 0,-32-2 0,-339 11-326,72-1-250,-663-1-3,826-8 579,127 0 0,0 1 0,1-2 0,-18-3 0,27 5 0,-1 0 0,1 0 0,0 0 0,-1-1 0,1 1 0,-1 0 0,1 0 0,-1 0 0,1-1 0,-1 1 0,1 0 0,0 0 0,-1-1 0,1 1 0,0 0 0,-1-1 0,1 1 0,0-1 0,-1 1 0,1 0 0,0-1 0,0 1 0,-1-1 0,1 1 0,0-1 0,0 1 0,0 0 0,0-1 0,-1 0 0,2-1 0,0 1 0,0 0 0,-1 0 0,1 0 0,0 0 0,0 0 0,0 0 0,0 0 0,1 0 0,-1 0 0,0 0 0,0 0 0,0 0 0,1 1 0,1-2 0,20-8 0,47-13 0,567-149-892,-410 113 502,629-162 1641,-785 206-1182,-42 9-71,35-10 1,-63 16 10,-1 0-1,1-1 1,-1 1 0,1 0 0,0 0 0,-1 0 0,1 0 0,-1-1 0,1 1 0,0 0 0,-1-1 0,1 1-1,-1 0 1,1-1 0,-1 1 0,1 0 0,-1-1 0,1 1 0,-1-1 0,0 1 0,1-1 0,0 0-1,-2 0 42,-1 0-1,1 1 1,0-1-1,0 1 0,-1-1 1,1 1-1,0 0 1,-1-1-1,1 1 0,-1 0 1,1 0-1,0 0 1,-3 0-1,-36 1 131,1 1 1,-42 7-1,39-3-171,-1809 97-1983,1801-103 1974,49-1 0,11 1 0,79-1 0,1245-2-822,-974 3 666,-253 1 107,-101-1 41,0 0 0,-1 0 0,1 1 0,10 2-1,-16-3 10,0 0 0,1 1 0,-1-1-1,0 0 1,0 0 0,0 0-1,0 0 1,0 0 0,0 0 0,0 1-1,0-1 1,0 0 0,0 0-1,0 0 1,0 0 0,0 0 0,0 1-1,0-1 1,0 0 0,0 0-1,0 0 1,0 0 0,0 0 0,0 1-1,0-1 1,0 0 0,0 0-1,0 0 1,0 0 0,0 0 0,0 0-1,0 1 1,-1-1 0,1 0-1,0 0 1,0 0 0,0 0-1,0 0 1,0 0 0,0 0 0,0 0-1,-1 0 1,1 1 0,0-1-1,0 0 1,0 0 0,0 0 0,0 0-1,0 0 1,-1 0 0,1 0-1,0 0 1,0 0 0,0 0 0,0 0-1,-1 0 1,-23 9 161,-65 16 292,-167 22 0,-107-12 76,-321-7-404,546-32-72,130 3-23,0 1 0,0-1 0,0-1 0,-1 1 0,1-1 0,-9-4 0,16 6-30,1-1 0,-1 1 0,0 0 1,1 0-1,-1-1 0,1 1 0,-1 0 0,1-1 0,-1 1 0,1-1 0,-1 1 0,1-1 0,-1 1 0,1-1 1,-1 1-1,1-1 0,0 1 0,-1-1 0,1 1 0,0-1 0,0 0 0,-1 1 0,1-1 0,0 1 0,0-1 1,0 0-1,0 1 0,0-1 0,0 0 0,0 1 0,0-1 0,0 0 0,0 1 0,0-1 0,0 0 0,0 1 0,1-1 1,-1 1-1,0-1 0,0 0 0,1 1 0,-1-1 0,0 1 0,1-1 0,-1 1 0,1-1 0,-1 1 0,1-1 1,-1 1-1,1-1 0,-1 1 0,1 0 0,0-1 0,4-3-2,0 1 0,0 0 1,0 0-1,0 0 0,7-2 1,40-12 9,2 2 0,72-11 1,-65 15 120,207-34 661,-242 44-791,-26 1 0,0 0 0,0 0 0,0 0 0,0 0 0,0 0 0,0 0 0,0 0 0,-1 1 0,1-1 0,0 0 0,0 0 0,0 0 0,0 0 0,0 0 0,0 0 0,0 0 0,0 0 0,0 0 0,0 0 0,0 0 0,0 0 0,0 0 0,0 0 0,0 0 0,0 0 0,0 0 0,0 1 0,0-1 0,0 0 0,0 0 0,0 0 0,0 0 0,0 0 0,0 0 0,0 0 0,0 0 0,0 0 0,0 0 0,0 0 0,0 0 0,0 0 0,0 1 0,0-1 0,0 0 0,0 0 0,0 0 0,0 0 0,0 0 0,0 0 0,0 0 0,0 0 0,0 0 0,0 0 0,0 0 0,0 0 0,0 0 0,0 0 0,1 0 0,-1 0 0,0 0 0,0 0 0,0 0 0,0 0 0,0 0 0,0 0 0,0 0 0,0 0 0,-15 7 0,-55 15 0,-86 14 0,76-19 0,-124 28 0,-396 99 0,576-137 0,-40 18 0,62-24 0,-1 0 0,1 0 0,0 0 0,-1 0 0,1 1 0,0-1 0,0 1 0,0-1 0,0 1 0,1 0 0,-1 0 0,0 0 0,1 0 0,-1 0 0,1 0 0,-1 0 0,1 0 0,0 1 0,0-1 0,-1 3 0,3-2 0,-1-1 0,0 1 0,1 0 0,-1-1 0,1 1 0,0 0 0,0-1 0,0 1 0,0-1 0,0 0 0,0 1 0,1-1 0,-1 0 0,1 1 0,0-1 0,0 0 0,-1 0 0,4 2 0,6 6 0,0 0 0,1-1 0,0 0 0,0-1 0,24 12 0,79 29 0,-101-44 0,126 44-565,2-6-1,281 47 0,305-24-1321,-521-63 1760,-272-8 127,-1334-4 1832,994 10-1943,294-1 468,888-22-357,-741 19 38,-31 1 192,-23 1 430,-175-2-193,-134-8-229,238 3-238,-138-31 0,207 34 0,0-1 0,-31-14 0,49 20 0,0-1 0,0 0 0,1 0 0,-1 1 0,0-1 0,1 0 0,-1-1 0,1 1 0,-1 0 0,1 0 0,-1-1 0,1 1 0,0 0 0,0-1 0,-1 0 0,1 1 0,0-1 0,1 1 0,-1-1 0,-1-3 0,3 4 0,-1-1 0,1 1 0,-1-1 0,1 1 0,0-1 0,0 1 0,0-1 0,0 1 0,0 0 0,0-1 0,0 1 0,0 0 0,0 0 0,1 0 0,-1 0 0,0 0 0,1 0 0,-1 0 0,1 0 0,-1 0 0,1 1 0,3-2 0,24-10 0,0 0 0,2 2 0,50-10 0,105-9 0,-178 28 0,594-42-509,3 40-92,-527 3 588,37 2 27,127-2-43,-200-3 74,0-1 0,0-2 0,66-19-1,11-10 328,140-48 215,-191 60-587,1 3 0,89-13 0,-26 6 0,-102 18 0,29-12 0,29-8 0,174-27 0,-120 28 0,-124 24 0,478-120 0,-483 120 0,0-1 0,-1 0 0,1-1 0,-1 0 0,-1-1 0,1 0 0,-1-1 0,19-16 0,-26 19 0,1-1 0,-1 1 0,0 0 0,0-1 0,-1 0 0,0 0 0,0 0 0,0 0 0,-1-1 0,0 1 0,0-1 0,0 1 0,-1-1 0,0 0 0,0 1 0,-1-1 0,0 0 0,0 0 0,-2-13 0,-1 9 0,1 1 0,-2-1 0,1 0 0,-1 1 0,-1 0 0,0 0 0,0 0 0,-1 0 0,-1 1 0,1 0 0,-1 1 0,-9-9 0,-8-8 14,-1 1 0,-47-33-1,-73-38-218,-46-13-260,-4 8 1,-402-143-1,-442-57-1326,787 238 1459,-86-14 290,311 69 42,-28-11 0,36 7-21,18 11 21,1-1 0,0 1-1,0 0 1,0 0-1,0 0 1,0-1-1,0 1 1,-1 0-1,1 0 1,0 0-1,0-1 1,0 1 0,0 0-1,0 0 1,0 0-1,0-1 1,0 1-1,0 0 1,0 0-1,0 0 1,0-1-1,0 1 1,0 0 0,0 0-1,0 0 1,0-1-1,0 1 1,1 0-1,-1 0 1,0 0-1,0-1 1,0 1-1,0 0 1,0 0 0,0 0-1,1 0 1,-1-1-1,0 1 1,0 0-1,0 0 1,0 0-1,1 0 1,-1 0-1,0-1 1,4 0 26,0 0-1,0 0 1,1 0-1,-1 0 1,0 0 0,0 1-1,9 0 1,23 1 330,44 8 1,108 25 38,18 10-253,437 84 329,283-38-471,-923-90 0,51 2 0,92-8 0,-142 6 0,0-1 0,-1 1 0,1-1 0,-1 0 0,1 0 0,4-2 0,-8 3 0,0-1 0,1 1 0,-1 0 0,0 0 0,0 0 0,0 0 0,0 0 0,0-1 0,1 1 0,-1 0 0,0 0 0,0 0 0,0 0 0,0-1 0,0 1 0,0 0 0,0 0 0,0 0 0,0-1 0,0 1 0,0 0 0,0 0 0,0 0 0,0-1 0,0 1 0,0 0 0,0 0 0,0-1 0,0 1 0,0 0 0,0 0 0,0 0 0,0-1 0,0 1 0,0 0 0,0 0 0,-1 0 0,-12-12 0,-16-2 0,1 1 0,-2 1 0,-55-14 0,-236-59 19,10 4 13,-17-15-186,-1259-359-2748,1311 376 2800,103 26-212,154 47 274,-34-15 1,53 21 39,0 0 0,0 0 0,0 0 0,0 0 0,0 0 0,0 0 0,0 0 0,1 0 0,-1 0 0,0 0 0,0 0 0,0 0 0,0 0 0,0 0 0,0 0 0,0 0 0,0 0 0,0-1 0,1 1 0,-1 0 0,0 0 0,0 0 0,0 0 0,0 0 0,0 0 0,0 0 0,0 0 0,0 0 0,0-1 0,0 1 0,0 0 0,0 0 0,0 0 0,0 0 0,0 0 0,0 0 0,0 0 0,0 0 0,0-1 0,0 1 0,0 0 0,0 0 0,0 0 0,0 0 0,0 0 0,0 0 0,0 0 0,0 0 0,0-1 0,0 1 0,0 0 0,-1 0 0,30 3 0,106 30 0,93 29 31,67 18 95,-159-43-109,626 166 108,-1-21-52,-744-178-71,291 52 399,-298-55-381,-1 0 1,1-1-1,18-2 0,-21-2-20,-15-2 0,-9-1 107,-1 1 0,-1 0 0,1 1 0,-32-4 0,-19-4 231,-136-34 40,-59-15-226,-314-56 341,183 38-491,194 39-5,-389-87-833,519 112 703,-117-44 1,182 58 132,0-1 0,-1 0 0,1 0 0,0-1 0,-9-7 0,14 11 0,1-1 0,0 1 0,-1 0 0,1 0 0,0-1 0,-1 1 0,1 0 0,0-1 0,-1 1 0,1 0 0,0-1 0,0 1 0,0 0 0,-1-1 0,1 1 0,0 0 0,0-1 0,0 1 0,0-1 0,0 1 0,0 0 0,-1-1 0,1 1 0,0-1 0,0 1 0,0-1 0,0 1 0,1 0 0,-1-1 0,0 1 0,0-1 0,0 1 0,0 0 0,0-1 0,0 1 0,1-1 0,-1 1 0,0 0 0,0-1 0,1 1 0,-1 0 0,0-1 0,0 1 0,1 0 0,-1 0 0,0-1 0,1 1 0,-1 0 0,0 0 0,1-1 0,-1 1 0,1 0 0,0 0 0,6-3 27,0 1 0,1 0 0,-1 1 1,1 0-1,10-1 0,282-3 1688,244 53-1682,7 43-375,-186-28 425,-119-25-83,-197-30 0,217 42 0,-253-47 0,0 1 0,0 1 0,16 8 0,-28-13 0,0 1 0,1-1 0,-1 1 0,0 0 0,0 0 0,1 0 0,-1-1 0,0 1 0,0 0 0,0 0 0,0 1 0,0-1 0,-1 0 0,1 0 0,0 0 0,1 3 0,-2-4 0,0 1 0,0-1 0,-1 1 0,1 0 0,0-1 0,0 1 0,0-1 0,0 1 0,0-1 0,-1 1 0,1-1 0,0 1 0,-1-1 0,1 1 0,0-1 0,-1 1 0,1-1 0,0 1 0,-1-1 0,1 1 0,-1-1 0,1 0 0,-1 1 0,1-1 0,-1 0 0,0 1 0,-5 1 0,0 1 0,0-1 0,0 0 0,0-1 0,-13 2 0,-21 1 341,-1-2 0,1-2 1,-64-8-1,-130-32 318,-716-175-2138,429 73 1479,475 128 0,42 11 0,10 3 0,77 15 0,76 27 0,60 28-164,308 92-781,13-39 245,-416-102 847,81 15 587,-129-16-327,-57-11-351,-19-9-55,0 0-1,0 0 0,0 0 0,0 0 0,0 0 0,0 1 1,1-1-1,-1 0 0,0 0 0,0 0 0,0 0 1,0 0-1,0 1 0,0-1 0,0 0 0,0 0 1,0 0-1,0 0 0,0 1 0,0-1 0,0 0 0,0 0 1,0 0-1,0 0 0,0 0 0,0 1 0,0-1 1,0 0-1,-1 0 0,1 0 0,0 0 0,0 0 0,0 0 1,0 1-1,0-1 0,0 0 0,0 0 0,0 0 1,0 0-1,-1 0 0,1 0 0,0 0 0,0 0 0,0 0 1,0 1-1,0-1 0,-1 0 0,1 0 0,0 0 1,0 0-1,0 0 0,-1 0 0,-38 6-5,-327 0 10,231-7 29,-1387-5 157,1664 13-191,305 44 350,-20-2-23,-368-44-327,-32-4 0,45 9 0,-72-10 0,0 0 0,0 0 0,0 0 0,0 0 0,0 0 0,0 0 0,-1 0 0,1 0 0,0 0 0,0 0 0,0 0 0,0 0 0,0 0 0,0 0 0,0 0 0,0 0 0,0 0 0,0 0 0,0 0 0,0 0 0,0 0 0,0 1 0,0-1 0,0 0 0,0 0 0,0 0 0,0 0 0,0 0 0,0 0 1,-18 1-1,-630-2-270,315-2-162,-376 2 2054,692 2-1546,-2-1-38,-32-3 1,47 3-41,0-1 0,0 0 0,1 0 0,-1 0 0,0 0 0,1 0 0,-1-1 0,1 1 0,-1-1 0,1 0 0,0 0 0,0-1 0,0 1 0,-5-5 0,8 6 2,-1 1 0,1-1 0,-1 0 0,0 0 0,1 0 0,0 0 0,-1 0 0,1 0 0,0 0 0,-1-1 0,1 1 0,0 0 0,0 0 0,0 0 0,0 0 0,0 0 0,0 0 0,0 0 0,0 0 0,1 0 0,-1-1 0,0 1 0,1 0 0,-1 0 0,0 0 0,1 0 0,0 0 0,-1 1 0,1-1 0,-1 0 0,1 0 0,0 0 0,0 0 0,-1 1 0,1-1 0,2-1 0,1-2 0,1 0 0,1 1 0,-1-1 0,11-4 0,120-46 0,39-16 0,-147 62 0,1 1 0,0 1 0,0 1 0,43-1 0,66 4 0,1 6 0,187 29 0,-89 8-164,81 13-655,74-3-164,651 29-1339,-6-55 681,-806-24 1616,23-5-69,168-3 6117,-1885 7-6711,1431 0 688,-130 6 0,159-5 0,-1-1 0,1 0 0,0 1 0,-1-1 0,1 1 0,0 0 0,0 0 0,0 0 0,0 1 0,0-1 0,0 1 0,0 0 0,0 0 0,0 0 0,1 0 0,-1 0 0,-4 5 0,7-6 0,-1 0 0,1 0 0,0 0 0,-1 0 0,1 1 0,0-1 0,0 0 0,0 0 0,0 0 0,0 0 0,0 0 0,0 1 0,0-1 0,0 0 0,0 0 0,1 0 0,-1 0 0,0 0 0,1 0 0,0 2 0,1 0 0,0 0 0,0 1 0,1-1 0,-1 0 0,1 0 0,0-1 0,0 1 0,5 3 0,8 6 0,1-2 0,0 0 0,31 12 0,66 21 0,-91-35 0,215 67-297,3-10 0,2-11 0,467 42 1,-623-89 296,119-7 0,-189-2 0,0 0 0,0-1 0,0 0 0,0-2 0,27-10 0,-35 11 0,-1 0 0,1-1 0,-1 0 0,0 0 0,0-1 0,0 0 0,-1 0 0,0-1 0,0 0 0,-1-1 0,6-7 0,-9 12 17,-1-1 1,0 1 0,-1 0 0,1 0 0,-1-1 0,1 1 0,-1-1 0,1-5-1,-1 7 19,-1 1-1,0-1 0,0 0 1,-1 0-1,1 1 0,0-1 0,0 0 1,-1 0-1,1 1 0,-1-1 0,0 0 1,1 1-1,-1-1 0,0 1 1,0-1-1,0 1 0,0-1 0,0 1 1,0 0-1,-1-1 0,1 1 0,-2-1 1,-6-5 93,0 2 0,-1-1 1,1 1-1,-1 1 0,-15-6 0,-117-34 24,-73-9-317,-714-100-2548,68 65 1268,972 103 1444,84 8 0,1418 70 1692,-1591-94-1279,-30 1-301,-45-1-112,-1263-5-2269,758 8 4083,708-2-1669,244-1-344,461 3 15,-749 4 1048,-100-6-814,0 1 1,-1 0-1,1 0 1,0 1 0,5 2-1,-10-4-48,-1 0 0,0 0 0,1 0 0,-1 0 0,0 0 0,0 1 0,1-1 0,-1 0-1,0 0 1,1 0 0,-1 1 0,0-1 0,0 0 0,0 0 0,1 1 0,-1-1 0,0 0 0,0 1 0,0-1 0,0 0-1,1 1 1,-1-1 0,0 0 0,0 1 0,0-1 0,0 0 0,0 1 0,0-1 0,0 0 0,0 1 0,0-1-1,-1 1 1,1 0-1,-1 0 1,0 0-1,0 0 1,0 0-1,1 0 0,-1 0 1,0 0-1,0 0 1,0-1-1,0 1 0,0-1 1,-3 2-1,-20 9 14,-1-1 1,0-2-1,-45 10 0,33-9 88,-356 74 1228,334-72-1278,14-3-53,1 2 0,-59 22 0,83-21 0,20-11 0,0 0 0,0 0 0,-1 0 0,1 0 0,0 0 0,0 1 0,0-1 0,0 0 0,-1 0 0,1 0 0,0 1 0,0-1 0,0 0 0,0 0 0,0 1 0,0-1 0,0 0 0,-1 0 0,1 0 0,0 1 0,0-1 0,0 0 0,0 0 0,0 1 0,0-1 0,0 0 0,0 0 0,0 1 0,0-1 0,1 0 0,-1 0 0,0 1 0,0-1 0,0 0 0,0 0 0,0 1 0,3 0 0,-1 1 0,1-1 0,-1 0 0,1 0 0,-1 0 0,1 0 0,-1 0 0,1-1 0,0 1 0,3-1 0,63 8 0,0-4 0,72-4 0,9 0 0,-137 1 0,-17 2 0,-21 1 0,-305 10 0,169-11 0,262-5 0,571-50-473,-558 42 426,179-42-1,-286 51 48,0-1 0,0 0 0,0-1 0,12-5 0,-19 8 0,0 0 0,0-1 0,0 1 0,1 0 0,-1 0 0,0 0 0,0 0 0,0 0 0,0 0 0,0 0 0,1-1 0,-1 1 0,0 0 0,0 0 0,0 0 0,0 0 0,0-1 0,0 1 0,0 0 0,0 0 0,0 0 0,1 0 0,-1-1 0,0 1 0,0 0 0,0 0 0,0 0 0,0-1 0,0 1 0,0 0 0,0 0 0,0 0 0,0-1 0,-1 1 0,1 0 0,0 0 0,0 0 0,0-1 0,-11-4 0,-15 1 0,1 1 0,-53 0 0,52 2 0,-453 20 526,388-13-484,74-6-42,19-1 0,28-3 0,99-18 0,185-56 0,-273 66 0,-1-1 0,64-32 0,-81 28 0,-23 17 0,1-1 0,-1 1 0,0 0 0,1-1 0,-1 1 0,0 0 0,0-1 0,0 1 0,1-1 0,-1 1 0,0 0 0,0-1 0,0 1 0,0-1 0,0 1 0,0-1 0,0 1 0,0-1 0,0 1 0,0 0 0,0-1 0,0 1 0,0-1 0,0 1 0,0-1 0,0 1 0,0 0 0,-1-1 0,1 1 0,0-1 0,-1 1 0,-3-4 0,0 1 0,-1 0 0,0 0 0,1 1 0,-1 0 0,0 0 0,-1 0 0,-8-2 0,-133-41 0,-99-25-164,-89-18-655,-1650-274-3972,1827 342 4454,144 18 316,19 2 12,81 11 10,133 20-165,85 13-587,337 32 885,956-9 0,-1557-67 148,51-4 1041,-89 4-1078,-5-1 1,-16 0 246,-259-2 1311,9-7-1731,-1613-41-564,1787 52 492,78 3 0,17-4 0,-1 0 0,1 0 0,0 1 0,0-1 0,0 0 0,0 0 0,0 0 0,0 1 0,0-1 0,0 0 0,0 0 0,0 0 0,0 0 0,0 1 0,0-1 0,0 0 0,0 0 0,0 0 0,0 1 0,0-1 0,0 0 0,0 0 0,0 0 0,0 1 0,0-1 0,1 0 0,-1 0 0,0 0 0,0 0 0,0 0 0,0 1 0,0-1 0,1 0 0,-1 0 0,0 0 0,0 0 0,0 0 0,0 0 0,0 0 0,1 1 0,-1-1 0,0 0 0,0 0 0,0 0 0,1 0 0,-1 0 0,0 0 0,0 0 0,1 0 0,18 8 0,36 10 0,111 27 0,82 11-164,64 7-655,-176-35 418,885 158-713,-634-136 1114,-49-16 0,-61-15-117,-65-9-348,-194-10 422,20 2 25,1-1-1,-1-2 1,67-11-1,-100 11 60,0-1 0,0 1 0,0-1 0,-1 0 1,6-3-1,-9 5-28,-1 0 1,1-1 0,-1 1 0,0 0 0,1 0 0,-1-1 0,1 1 0,-1-1 0,0 1 0,1 0 0,-1-1 0,0 1 0,0-1 0,1 1 0,-1-1 0,0 1 0,0 0 0,0-1 0,1 1-1,-1-1 1,0 0 0,0 0 7,-1 1-1,1-1 1,0 0-1,0 1 0,-1-1 1,1 0-1,-1 1 1,1-1-1,0 1 0,-1-1 1,1 1-1,-1-1 0,1 1 1,-1 0-1,0-1 1,1 1-1,-1 0 0,1-1 1,-1 1-1,-1-1 1,-13-4 216,0 0 0,0 1 1,0 0-1,-1 1 0,1 1 1,-27 0-1,3-1 59,-148-10 687,-75 3-327,-75 4-1269,-1827 1-3066,2103 5 3672,-67 1 7,109 2 0,30 1 0,246 39 0,-194-34 0,226 29-152,873 88 66,9-68 228,-1110-60 22,-669-42 3481,147 7-2846,415 34-799,-205-22 0,245 24 0,-57-14 0,61 15 0,-1-1 0,0 0 0,1 0 0,0 0 0,-1 0 0,1-1 0,0 1 0,-1 0 0,1-1 0,0 0 0,0 1 0,0-1 0,0 0 0,1 0 0,-1 0 0,0 0 0,-2-5 0,4 6 0,0-1 0,0 1 0,0-1 0,0 1 0,0-1 0,0 1 0,1-1 0,-1 1 0,0 0 0,1-1 0,-1 1 0,1 0 0,-1-1 0,1 1 0,0 0 0,0-1 0,-1 1 0,1 0 0,0 0 0,0 0 0,0 0 0,0 0 0,0 0 0,1 0 0,-1 0 0,0 1 0,3-2 0,4-4 0,1 2 0,-1-1 0,12-3 0,20-5 193,1 1 0,47-6 1,-35 8 85,503-122 84,-485 112-363,-70 20 0,2-1 0,0 1 0,0-1 0,0 0 0,1 1 0,-1 0 0,0 0 0,4 0 0,-7 0 0,0 0 0,1 0 0,-1 0 0,0 1 0,1-1 0,-1 0 0,0 0 0,0 0 0,1 0 0,-1 1 0,0-1 0,0 0 0,1 0 0,-1 0 0,0 1 0,0-1 0,0 0 0,0 0 0,1 1 0,-1-1 0,0 0 0,0 1 0,0-1 0,0 0 0,0 0 0,0 1 0,0 0 0,-4 15 0,-17 21 0,-1 0 0,-36 45 0,-6 8 0,9-1 0,-53 113 0,84-149 0,2 2 0,2 1 0,-20 94 0,38-143 0,-5 43 0,6-46 0,1 0 0,0 0 0,0-1 0,0 1 0,1 0 0,-1 0 0,1 0 0,0 0 0,2 4 0,-3-7 0,1 0 0,-1-1 0,0 1 0,0-1 0,1 1 0,-1-1 0,1 1 0,-1-1 0,1 1 0,-1-1 0,0 1 0,1-1 0,0 1 0,-1-1 0,1 0 0,-1 1 0,1-1 0,-1 0 0,1 0 0,0 1 0,-1-1 0,1 0 0,0 0 0,-1 0 0,1 0 0,0 0 0,-1 0 0,1 0 0,-1 0 0,1 0 0,0 0 0,-1 0 0,1 0 0,0 0 0,0-1 0,24-13 0,-10 1 0,0-1 0,-1 0 0,0-1 0,-1 0 0,-1-1 0,0 0 0,9-19 0,7-17 0,25-64 0,-39 82 0,-2 0 0,-1-1 0,-2-1 0,-1 1 0,-2-2 0,2-46 0,-7 61 0,-2 0 0,0 0 0,-1 0 0,-1 1 0,-2-1 0,0 1 0,-1 0 0,-1 1 0,0-1 0,-2 1 0,-20-34 0,28 52 0,-12-19 0,-1 1 0,-31-36 0,43 54 0,0 0 0,0 0 0,0 0 0,0 0 0,0 1 0,-1-1 0,1 1 0,0-1 0,-1 1 0,1 0 0,-1 0 0,0 0 0,1 0 0,-1 1 0,1-1 0,-1 1 0,0 0 0,-5-1 0,5 2 0,1 0 0,-1 0 0,0 0 0,0 0 0,1 0 0,-1 0 0,1 1 0,-1-1 0,1 1 0,-1 0 0,1-1 0,0 1 0,0 0 0,-3 5 0,-5 6 0,1 1 0,0 0 0,2 1 0,-13 29 0,20-43 0,-29 74 0,2 1 0,5 2 0,2 0 0,4 1 0,4 1 0,-4 119 0,15-170 0,0 7 0,1 0 0,1 0 0,8 39 0,-9-72 0,1-1 0,-1 1 0,1-1 0,0 0 0,0 1 0,0-1 0,0 0 0,0 0 0,3 4 0,-4-6 0,1 1 0,-1-1 0,0 0 0,1 1 0,-1-1 0,0 0 0,1 1 0,-1-1 0,1 0 0,-1 0 0,1 0 0,-1 0 0,0 1 0,1-1 0,-1 0 0,1 0 0,-1 0 0,1 0 0,-1 0 0,1 0 0,-1 0 0,1 0 0,-1 0 0,1 0 0,-1 0 0,1-1 0,-1 1 0,1 0 0,0 0 0,1-3 0,1 1 0,-1 0 0,1 0 0,-1-1 0,0 0 0,0 1 0,0-1 0,0 0 0,-1 0 0,1 0 0,-1 0 0,2-4 0,11-37 0,-1-1 0,9-56 0,-8 29 0,11-39 0,67-328 0,-84 411 0,-6 27 0,0 8 0,0 49 0,-2-53 0,-4 337 0,4 228 0,1-535 0,1 0 0,1 0 0,12 46 0,-4-54 0,-11-25 0,0 0 0,0 0 0,0 1 0,0-1 0,0 0 0,0 0 0,1 0 0,-1 0 0,0 0 0,0 0 0,0 1 0,0-1 0,1 0 0,-1 0 0,0 0 0,0 0 0,0 0 0,0 0 0,1 0 0,-1 0 0,0 0 0,0 0 0,0 0 0,0 0 0,1 0 0,-1 0 0,0 0 0,0 0 0,0 0 0,1 0 0,-1 0 0,0 0 0,0 0 0,0-1 0,0 1 0,1 0 0,-1 0 0,7-14 0,2-22 0,-1 0 0,-3-1 0,3-63 0,-5 62 0,9-364 0,-16 374 0,-1 23 0,-3 14 0,2 7 0,2-1 0,0 1 0,0 0 0,2 0 0,-2 25 0,2-21 0,-18 330 0,21-267 0,3 0 0,19 99 0,-20-163 0,0 0 0,2 0 0,0 0 0,1 0 0,1-1 0,17 33 0,-23-50 0,0 1 0,-1-1 0,1 0 0,0 0 0,0 0 0,0 0 0,0 0 0,0 0 0,0 0 0,1 0 0,-1 0 0,0 0 0,0 0 0,1-1 0,-1 1 0,0-1 0,1 1 0,-1-1 0,0 1 0,3-1 0,-3 0 0,1 0 0,-1 0 0,0-1 0,1 1 0,-1 0 0,0-1 0,0 0 0,1 1 0,-1-1 0,0 0 0,0 1 0,0-1 0,0 0 0,0 0 0,0 0 0,0 0 0,1-2 0,4-5 0,-1 0 0,0-1 0,0 0 0,5-15 0,-9 21 0,16-45 0,-3-1 0,-1 0 0,-3-1 0,5-63 0,1-199 0,-17 261 0,-54 435 0,-8 60 0,57-389 0,4-53 0,1-10 0,0-18 0,1 7 0,0-94 0,-26-213 0,-32 53 0,45 227 0,-2-1 0,-2 1 0,-39-73 0,47 104 0,0 0 0,-1 0 0,-1 1 0,0 0 0,-1 1 0,0 1 0,-17-14 0,24 23 0,1 0 0,-1 0 0,0 0 0,0 1 0,0-1 0,0 1 0,0 1 0,0-1 0,0 1 0,-1-1 0,-9 1 0,10 1 0,1 0 0,0 1 0,-1-1 0,1 1 0,0 0 0,-1 1 0,1-1 0,0 1 0,0 0 0,0-1 0,1 2 0,-1-1 0,0 0 0,1 1 0,-1 0 0,-5 6 0,-10 14 0,0 1 0,2 0 0,0 2 0,-21 44 0,8-14 0,-19 34 0,-23 40 0,54-108 0,18-22 0,0 0 0,0 1 0,-1-1 0,1 0 0,0 0 0,0 0 0,-1 0 0,1 0 0,0 0 0,0 0 0,0 0 0,-1 0 0,1 0 0,0 0 0,0 0 0,-1 0 0,1 0 0,0 0 0,0 0 0,-1 0 0,1 0 0,0 0 0,0 0 0,-1 0 0,1 0 0,0 0 0,0 0 0,0 0 0,-1-1 0,1 1 0,0 0 0,0 0 0,-1 0 0,-4-16 0,5-3 0,0-1 0,1 1 0,1-1 0,7-32 0,-5 30 0,114-532 0,-118 552 0,0 0 0,1 0 0,-1 0 0,1 0 0,0 0 0,0 0 0,-1 0 0,1 1 0,0-1 0,0 0 0,1 0 0,-1 1 0,2-3 0,1 11 0,-1 17 0,-3 14 0,-1 0 0,-10 64 0,-26 79 0,30-150 0,-160 574-542,163-594 542,0 0 0,-1 0 0,-9 14 0,14-25 0,0 1 0,0-1 0,0 0 0,0 1 0,0-1 0,-1 0 0,1 1 0,0-1 0,0 0 0,0 1 0,-1-1 0,1 0 0,0 1 0,0-1 0,-1 0 0,1 0 0,0 1 0,0-1 0,-1 0 0,1 0 0,0 0 0,-1 1 0,1-1 0,0 0 0,-1 0 0,1 0 0,-1 0 0,1 0 0,0 0 0,-1 0 0,1 0 0,0 0 0,-1 0 0,1 0 0,-1 0 0,1 0 0,0 0 0,-1 0 0,1 0 0,0 0 0,-1 0 0,1 0 0,0 0 0,-1-1 0,1 1 0,0 0 0,-1 0 0,1-1 0,0 1 0,-1 0 0,1 0 0,0-1 0,0 1 0,-1 0 0,1 0 0,0-1 0,0 1 0,0 0 0,0-1 0,-1 1 0,1-1 0,-2-5 0,0-1 0,0 1 0,1-1 0,0 0 0,0 1 0,0-1 0,1-7 0,3-57 0,-3 64 0,15-128 253,37-152 1,-36 210-219,-12 57-35,0 4 0,0-1 0,-2 0 0,0 0 0,0 0 0,-3-29 0,1 46 0,0 0 0,1-1 0,-1 1 0,0 0 0,0-1 0,0 1 0,0 0 0,0 0 0,0-1 0,0 1 0,0 0 0,0-1 0,0 1 0,0 0 0,-1-1 0,1 1 0,0 0 0,0 0 0,0-1 0,0 1 0,0 0 0,0-1 0,-1 1 0,1 0 0,0 0 0,0 0 0,-1-1 0,1 1 0,0 0 0,0 0 0,-1 0 0,1-1 0,0 1 0,0 0 0,-1 0 0,1 0 0,0 0 0,-1 0 0,1 0 0,0 0 0,0 0 0,-1-1 0,1 1 0,0 0 0,-1 0 0,1 0 0,0 1 0,-1-1 0,1 0 0,0 0 0,0 0 0,-1 0 0,1 0 0,0 0 0,-1 0 0,1 0 0,0 1 0,0-1 0,-1 0 0,1 0 0,-4 3 0,1 1 0,0-1 0,0 0 0,0 1 0,1 0 0,-1-1 0,1 1 0,-4 7 0,-15 40 0,18-42 0,-31 93 0,21-59 0,-2 0 0,-30 60 0,45-102 0,0 0 0,-1 0 0,1 0 0,-1 0 0,1 0 0,-1 0 0,0 0 0,1-1 0,-1 1 0,0 0 0,1 0 0,-1-1 0,0 1 0,0 0 0,0-1 0,-1 1 0,2-1 0,-1 0 0,1 0 0,0 0 0,-1 0 0,1 0 0,0-1 0,-1 1 0,1 0 0,0 0 0,-1 0 0,1-1 0,0 1 0,-1 0 0,1 0 0,0-1 0,0 1 0,0 0 0,-1-1 0,1 1 0,0 0 0,0-1 0,0 1 0,-1 0 0,1-1 0,0 1 0,0 0 0,0-1 0,0 0 0,-4-38 0,3-67 0,-1-41 0,1 121 0,-2 1 0,-1 1 0,-11-41 0,14 62 0,0-1 0,-1 1 0,1-1 0,-1 1 0,1 0 0,-1-1 0,0 1 0,0 0 0,-1 0 0,-3-4 0,5 7 0,1-1 0,-1 1 0,0 0 0,1-1 0,-1 1 0,0-1 0,1 1 0,-1 0 0,0 0 0,0-1 0,1 1 0,-1 0 0,0 0 0,0 0 0,0 0 0,1 0 0,-1 0 0,0 0 0,-1 1 0,0-1 0,1 1 0,-1 0 0,1-1 0,-1 1 0,1 0 0,0 0 0,-1 0 0,1 0 0,0 0 0,0 0 0,0 1 0,0-1 0,-1 2 0,-6 9 0,0 0 0,1 0 0,0 1 0,1 0 0,-7 24 0,-14 72 0,16-61 0,7-34 0,2-12 0,-1-24 0,3-305 0,2 201 0,-3 101 0,1 25 0,0 0 0,0 1 0,0-1 0,0 0 0,0 0 0,0 0 0,0 0 0,0 0 0,0 0 0,0 0 0,0 0 0,0 0 0,0 0 0,0 0 0,0 0 0,0 1 0,0-1 0,0 0 0,0 0 0,0 0 0,-1 0 0,1 0 0,0 0 0,0 0 0,0 0 0,0 0 0,0 0 0,0 0 0,0 0 0,0 0 0,0 0 0,0 0 0,0 0 0,-1 0 0,1 0 0,0 0 0,0 0 0,0 0 0,0 0 0,0 0 0,0 0 0,0 0 0,0 0 0,0 0 0,0 0 0,-1 0 0,1 0 0,0 0 0,0 0 0,0 0 0,0-1 0,-10 42 0,7-27 0,-9 45 0,-56 295 0,59-272 0,-10 68 0,14-125 0,0 0 0,-2 0 0,-16 39 0,22-62 0,-1 1 0,1 0 0,0-1 0,-1 1 0,1-1 0,-1 1 0,0-1 0,-3 3 0,5-5 0,0 1 0,-1-1 0,1 0 0,0 0 0,-1 0 0,1 1 0,0-1 0,-1 0 0,1 0 0,-1 0 0,1 0 0,0 0 0,-1 0 0,1 0 0,0 0 0,-1 0 0,1 0 0,-1 0 0,1 0 0,0 0 0,-1 0 0,1 0 0,-1 0 0,1-1 0,-1 1 0,-11-15 0,-1-12 0,2 0 0,-14-52 0,12 35 0,-87-344 0,56 201 0,23 114 0,12 55 0,9 18 0,0-1 0,0 1 0,-1 0 0,1 0 0,0 0 0,0 0 0,0 0 0,0-1 0,0 1 0,-1 0 0,1 0 0,0 0 0,0 0 0,0 0 0,0 0 0,-1 0 0,1-1 0,0 1 0,0 0 0,0 0 0,-1 0 0,1 0 0,0 0 0,0 0 0,0 0 0,-1 0 0,1 0 0,0 0 0,0 0 0,-1 0 0,1 0 0,0 1 0,0-1 0,0 0 0,0 0 0,-1 0 0,1 0 0,0 0 0,-2 3 0,0 0 0,1 0 0,-1-1 0,1 1 0,0 0 0,0 0 0,-1 5 0,1-5 0,-70 284 0,11-34 0,43-200 0,16-52 0,1 0 0,-1 0 0,1 1 0,-1-1 0,1 0 0,-1 0 0,0 0 0,0 0 0,0 1 0,1-1 0,-1 0 0,0-1 0,0 1 0,-1 1 0,1-2 0,1 0 0,0 0 0,-1 0 0,1 0 0,0 0 0,-1 0 0,1 0 0,0 0 0,-1-1 0,1 1 0,0 0 0,-1 0 0,1 0 0,0 0 0,0-1 0,-1 1 0,1 0 0,0 0 0,0 0 0,-1-1 0,1 1 0,0 0 0,0-1 0,0 1 0,0 0 0,-1 0 0,1-1 0,0 1 0,0 0 0,0-1 0,0 1 0,0 0 0,0-1 0,-2-6 0,0-1 0,1 1 0,-1-13 0,2-341 0,0 356 0,1-18 0,0 0 0,2 0 0,9-41 0,-11 59 0,1 0 0,0 0 0,0 0 0,0 0 0,0 0 0,1 1 0,-1-1 0,1 1 0,0 0 0,1-1 0,-1 1 0,1 1 0,0-1 0,0 1 0,0-1 0,0 1 0,0 0 0,1 0 0,-1 1 0,1 0 0,0 0 0,8-3 0,7 2 0,-1 0 0,1 2 0,0 0 0,-1 2 0,32 3 0,-24-1 0,-18-3 0,-1 1 0,1 0 0,-1 1 0,0 0 0,1 0 0,-1 1 0,0 0 0,0 0 0,10 7 0,-14-7 0,1 0 0,-1 1 0,0-1 0,0 1 0,-1 0 0,1 0 0,-1 1 0,0-1 0,0 1 0,0 0 0,-1-1 0,1 1 0,-1 0 0,0 1 0,2 9 0,0 8 0,0 0 0,-2-1 0,0 2 0,-2-1 0,0 0 0,-1 0 0,-2 0 0,0-1 0,-2 1 0,0 0 0,-2-1 0,0 0 0,-2-1 0,-14 28 0,22-47 0,-1 3 0,-1 0 0,0 1 0,-1-1 0,1 0 0,-1-1 0,0 1 0,-9 8 0,16-21 0,11-10 0,1 1 0,0 1 0,1 1 0,1 0 0,26-17 0,-21 15 0,202-144 0,-181 133 0,1 3 0,2 2 0,63-23 0,-97 41 0,0 1 0,0 1 0,1 0 0,-1 1 0,20-2 0,-29 4 0,0 0 0,-1 0 0,1 0 0,0 1 0,-1-1 0,1 1 0,-1-1 0,1 1 0,-1 0 0,1 0 0,-1 0 0,1 0 0,-1 0 0,0 1 0,0-1 0,0 1 0,0-1 0,0 1 0,0 0 0,0 0 0,0 0 0,-1 0 0,1 0 0,-1 0 0,1 1 0,-1-1 0,0 0 0,0 1 0,0-1 0,0 1 0,0-1 0,0 4 0,2 19 0,-1 0 0,0 0 0,-2 0 0,-1 1 0,-2-1 0,0-1 0,-9 37 0,6-41 0,-1-1 0,0 0 0,-1 0 0,-1 0 0,-1-1 0,-1 0 0,0-1 0,-1 0 0,-1-1 0,-1 0 0,0-2 0,-21 18 0,-21 13 0,-2-2 0,-76 41 0,102-65 0,-54 31 0,-3-3 0,-148 55 0,212-93 0,2-1 0,1 0 0,-27 15 0,38-13 0,11-10 0,0 1 0,0-1 0,0 0 0,0 1 0,0-1 0,1 0 0,-1 0 0,0 1 0,0-1 0,0 0 0,0 0 0,0 1 0,0-1 0,1 0 0,-1 0 0,0 0 0,0 1 0,0-1 0,1 0 0,-1 0 0,0 0 0,0 0 0,1 1 0,-1-1 0,0 0 0,0 0 0,1 0 0,-1 0 0,0 0 0,1 0 0,34 5 0,275-2 24,5-26-144,89-25-377,-264 30 511,-104 13-14,-18 2 0,1 0 0,-1 1 0,1 1 0,-1 1 0,30 3 0,-47-2 0,0-1 0,0 0 0,0 0 0,0 1 0,0-1 0,1 0 0,-1 1 0,0-1 0,0 1 0,0-1 0,-1 1 0,1 0 0,0-1 0,1 3 0,-1-3 0,-1 0 0,0 1 0,0-1 0,0 0 0,0 1 0,1-1 0,-1 1 0,0-1 0,0 1 0,0-1 0,0 1 0,0-1 0,0 0 0,0 1 0,0-1 0,0 1 0,-1-1 0,1 1 0,0-1 0,0 0 0,0 1 0,0-1 0,0 1 0,-1-1 0,1 1 0,-3 2 0,1-1 0,-1 1 0,1 0 0,-1-1 0,0 1 0,0-1 0,-5 3 0,-23 11 112,-2-1 1,1-1 0,-38 10-1,59-21-79,-125 39-9,-1-7 0,-1-5 0,-249 19 0,163-35-24,-97 7 0,249-16 0,69-5 0,-1 0 0,1 0 0,0 0 0,-1-1 0,1 1 0,0-1 0,-6-1 0,9 1 0,0 1 0,-1 0 0,1 0 0,0 0 0,-1 0 0,1-1 0,0 1 0,0 0 0,-1 0 0,1-1 0,0 1 0,0 0 0,-1-1 0,1 1 0,0 0 0,0-1 0,0 1 0,0 0 0,-1-1 0,1 1 0,0 0 0,0-1 0,0 1 0,0 0 0,0-1 0,8-14 0,5 4 0,0 0 0,1 1 0,1 0 0,0 1 0,23-10 0,-31 15 0,67-34 0,2 3 0,1 4 0,100-27 0,-144 51 0,0 2 0,63-3 0,68 11 0,-56 0 0,-85-2 0,0 1 0,0 1 0,0 1 0,28 9 0,86 35 0,-49-15 0,228 74 0,-238-89 0,-61-15 0,0 0 0,0 1 0,0 1 0,23 10 0,-40-15 0,1 0 0,-1 0 0,0 0 0,0 0 0,0 0 0,0 0 0,1 0 0,-1 0 0,0 0 0,0 0 0,0 0 0,0 0 0,0 0 0,1 0 0,-1 0 0,0 1 0,0-1 0,0 0 0,0 0 0,0 0 0,0 0 0,0 0 0,1 0 0,-1 1 0,0-1 0,0 0 0,0 0 0,0 0 0,0 0 0,0 0 0,0 1 0,0-1 0,0 0 0,0 0 0,0 0 0,0 0 0,0 1 0,0-1 0,0 0 0,0 0 0,0 0 0,0 0 0,0 0 0,0 1 0,0-1 0,0 0 0,0 0 0,0 0 0,0 0 0,-1 0 0,1 1 0,-11 3 0,-15 0 0,-412-9 0,369 1 0,1-3 0,-102-24 0,138 23 0,-16-6 0,-1 3 0,0 2 0,-80-6 0,-200 21 0,44 1 0,33 10 0,3 21 0,51-7 0,158-25 0,1 2 0,0 2 0,0 1 0,1 2 0,-46 22 0,59-19 0,1 0 0,0 2 0,2 1 0,0 0 0,-29 35 0,39-42 0,2 1 0,-13 17 0,20-25 0,0 0 0,0 0 0,1 0 0,-1 1 0,1-1 0,1 1 0,-1-1 0,1 1 0,-2 10 0,3-14 0,0 0 0,0 0 0,0 0 0,1-1 0,-1 1 0,0 0 0,1 0 0,-1 0 0,1-1 0,0 1 0,-1 0 0,1-1 0,0 1 0,0-1 0,0 1 0,0-1 0,0 1 0,2 1 0,0-1 0,0 0 0,-1 0 0,1 0 0,0 0 0,0-1 0,1 1 0,-1-1 0,0 0 0,4 1 0,8 1 0,0-1 0,-1 0 0,25-1 0,-29-1 0,103-2 0,26 0 0,-112 5 0,-1 0 0,1 2 0,-1 0 0,31 12 0,15 3 0,309 84 0,-40-10 0,-307-85 0,119 27 0,-131-32 0,1-1 0,-1-1 0,0-1 0,39-4 0,-53 2 0,-1 0 0,1-1 0,-1 0 0,0-1 0,0 0 0,0 0 0,0 0 0,7-5 0,4-4 0,25-23 0,-40 33 0,0-1 0,0 0 0,-1 1 0,1-1 0,0 0 0,-1-1 0,0 1 0,0 0 0,0 0 0,2-5 0,-4 6 0,1 1 0,-1-1 0,0 0 0,0 0 0,0 1 0,0-1 0,0 0 0,-1 1 0,1-1 0,0 0 0,-1 0 0,1 1 0,-1-1 0,0 1 0,0-1 0,1 1 0,-1-1 0,0 1 0,0-1 0,0 1 0,0 0 0,-1-1 0,1 1 0,0 0 0,-1 0 0,1 0 0,-3-1 0,-13-10 0,-1 2 0,0 1 0,0 0 0,-1 1 0,-30-8 0,45 14 0,-92-27 0,-1 5 0,-1 3 0,-196-14 0,-310 27 0,464 10 0,130-2 0,-5-1 0,-1 1 0,0 1 0,0 0 0,0 2 0,1 0 0,-26 7 0,23 1 0,18-4 0,12-1 0,9-1 0,-1-1 0,1-1 0,0-1 0,0-1 0,23-2 0,-37 1 0,125-5-238,142-23 0,139-41-733,-179 28 452,-143 25 51,-5 0 129,164-8 0,-244 24 339,1 0 0,-1 0 0,1 0 0,-1 1 0,12 3 0,-17-4 0,-1 0 0,0 1 0,1-1 0,-1 0 0,1 0 0,-1 0 0,0 0 0,1 1 0,-1-1 0,1 0 0,-1 0 0,0 1 0,1-1 0,-1 0 0,0 1 0,0-1 0,1 0 0,-1 1 0,0-1 0,0 0 0,0 1 0,1-1 0,-1 1 0,0-1 0,0 0 0,0 1 0,0-1 0,0 1 0,0-1 0,0 1 0,0-1 0,0 0 0,0 1 0,0-1 0,0 1 0,0-1 0,0 1 0,0-1 0,0 0 0,0 1 0,-1-1 0,1 1 0,0-1 0,0 0 0,0 1 0,-1-1 0,1 1 0,-8 7 11,1 0 0,-1 0 1,-1 0-1,1-2 0,-1 1 1,0-1-1,-14 7 1,15-7 60,-85 45 1217,-123 50 0,205-96-1233,-271 95 234,-7-25-265,222-60-25,-78 22 0,111-28 0,0-1 0,0-1 0,-1-2 0,1-1 0,-1-2 0,0-1 0,0-2 0,-51-8 0,82 8 0,-36-6 0,37 6 0,1 0 0,-1 1 0,1-1 0,-1 0 0,1-1 0,-1 1 0,1 0 0,0-1 0,0 1 0,0-1 0,-4-3 0,6 5 0,0 0 0,0-1 0,-1 1 0,1-1 0,0 1 0,0-1 0,0 1 0,-1-1 0,1 1 0,0-1 0,0 1 0,0-1 0,0 1 0,0-1 0,0 1 0,0-1 0,0 1 0,0-1 0,0 1 0,0-1 0,0 1 0,1-1 0,-1 1 0,0-1 0,0 1 0,0 0 0,1-1 0,-1 1 0,0-1 0,1 1 0,-1-1 0,0 1 0,1 0 0,-1-1 0,0 1 0,1 0 0,0-1 0,7-4 0,0 0 0,0 1 0,0 0 0,1 0 0,-1 1 0,1 0 0,0 1 0,0 0 0,11-1 0,6-3 0,116-23-294,238-18 0,149 28-378,248 35 477,-167 0 121,645-15-554,-542-2 2126,-697 1-1404,-1 0 0,1-1 0,-1 0 1,1-2-1,-1 0 0,24-7 0,-37 10-94,-1-1 0,1 1 0,-1-1 0,1 0 0,-1 1 0,1-1 0,-1 0 0,0 0 0,1 0 0,-1 0 0,0 0 0,0 0 0,1 0 0,-1 0 0,0 0 0,0-1 0,0 1 0,-1 0 0,1-1 0,0 1 0,0-1 0,-1 1 0,1-1 0,-1 1 0,1-1 0,-1-2 0,0 2 0,-1 0 0,0 0 0,1 0 0,-1-1 0,0 1 0,0 0 0,-1 0 0,1 0 0,0 0 0,-1 1 0,1-1 0,-1 0 0,0 1 0,1-1 0,-1 1 0,0-1 0,0 1 0,0 0 0,-3-2 0,-15-8 0,0 1 0,-1 0 0,0 2 0,-37-10 0,-98-14 0,34 8 0,37 2 0,27 6 0,0 3 0,-84-9 0,-281 18 0,263 6 0,-629 0 0,485 13 0,67-2 0,-185-9 0,364-6 0,42-3 0,16 5 0,0 0 0,-1 0 0,1 0 0,0-1 0,0 1 0,-1 0 0,1 0 0,0-1 0,0 1 0,0 0 0,-1 0 0,1-1 0,0 1 0,0 0 0,0-1 0,0 1 0,0 0 0,0-1 0,0 1 0,0 0 0,0-1 0,0 1 0,0 0 0,0 0 0,0-1 0,0 1 0,0-1 0,1-1 0,0 0 0,0 1 0,0-1 0,1 0 0,-1 1 0,0-1 0,1 1 0,-1-1 0,1 1 0,0 0 0,3-3 0,20-10 0,1 0 0,1 2 0,0 0 0,48-12 0,26-4-252,0 4 0,123-13 0,213 1-882,518 27 530,-951 9 604,-15 1 0,-31 0 0,-925 54 861,404 1-861,489-47 0,63-6 0,19-1 0,140 1 0,-82-3 0,170-1-143,781-3-1206,-1005 4 1350,118-1 451,210-29 1,-290 18 58,-46 7-435,-14 1-65,-19 0-11,-1 1 0,-51 1 0,33 1 0,-144-1 0,-492 4-117,-238-3-64,704-9 181,216 10 0,0 0 0,0 0 0,0 0 0,0-1 0,-1 1 0,1-1 0,0 1 0,0-1 0,0 0 0,-3-1 0,6 0 0,-1 1 0,1 0 0,0 1 0,0-1 0,0 0 0,0 0 0,0 0 0,0 0 0,0 1 0,0-1 0,0 0 0,1 1 0,-1-1 0,0 1 0,0 0 0,1-1 0,1 1 0,52-20 0,1 2 0,0 2 0,89-11 0,178-4 0,229 18 976,-544 13-887,6 1 72,1 0 0,-1 0 0,24 6 0,-35-6-150,1 0-1,-1 0 1,1 0-1,-1 1 1,0 0-1,0-1 1,1 1-1,-1 0 1,-1 1-1,1-1 1,0 0-1,0 1 1,-1 0-1,0-1 1,1 1-1,-1 0 1,0 0-1,0 0 1,2 5-1,-1 2-10,0 0 0,-1 0 0,0 0 0,0 0 0,-1 0 0,0 0 0,-1 12 0,-9 76 0,5-60 0,1-10 0,3-14 0,-1-1 0,-1 0 0,0 0 0,-8 24 0,8-33 0,1 0 0,-1-1 0,0 0 0,0 0 0,0 1 0,0-1 0,0 0 0,-1 0 0,1-1 0,-1 1 0,0-1 0,0 1 0,0-1 0,0 0 0,-1 0 0,1 0 0,0 0 0,-1-1 0,1 0 0,-1 1 0,0-1 0,-3 0 0,-28 5 0,-1-3 0,1-1 0,-52-3 0,34-1 0,-47 1 0,-246-11 0,331 11 0,-28-4 0,41 4 0,-1 1 0,1-1 0,0 1 0,0-1 0,0 0 0,-1 0 0,1 0 0,0 0 0,0 0 0,0 0 0,1 0 0,-4-3 0,5 3 0,-1 1 0,1-1 0,0 1 0,0 0 0,0-1 0,0 1 0,0 0 0,0-1 0,0 1 0,0-1 0,0 1 0,0 0 0,0-1 0,0 1 0,0-1 0,0 1 0,0 0 0,0-1 0,0 1 0,1 0 0,-1-1 0,0 1 0,0 0 0,0-1 0,1 1 0,-1 0 0,0-1 0,0 1 0,1 0 0,-1-1 0,0 1 0,1 0 0,-1 0 0,0 0 0,1-1 0,-1 1 0,0 0 0,1 0 0,-1 0 0,1 0 0,-1 0 0,1-1 0,15-6 0,0 1 0,0 0 0,0 1 0,1 1 0,0 0 0,22-1 0,17-5 0,296-82 0,-169 41 0,188-52-221,295-74-311,-655 174 532,172-48 0,-178 50 0,0-1 0,0 0 0,-1-1 0,1 1 0,-1-1 0,6-3 0,-10 6 0,0 0 0,0 0 0,0 0 0,0 0 0,0 0 0,0-1 0,0 1 0,0 0 0,1 0 0,-1 0 0,0 0 0,0 0 0,0 0 0,0 0 0,0-1 0,0 1 0,0 0 0,0 0 0,0 0 0,0 0 0,0 0 0,0 0 0,0-1 0,0 1 0,0 0 0,0 0 0,0 0 0,0 0 0,0 0 0,0-1 0,0 1 0,0 0 0,0 0 0,0 0 0,0 0 0,0 0 0,0 0 0,-1 0 0,1-1 0,0 1 0,0 0 0,0 0 0,0 0 0,0 0 0,0 0 0,0 0 0,0 0 0,-1 0 0,1 0 0,0 0 0,0-1 0,-17-1 0,-44 6 0,-80 15 0,102-13 0,-465 88-351,103-17 96,359-69 247,-208 27-233,245-34 235,0-1-1,0 0 1,-1 0-1,1 0 1,0-1-1,-6 0 1,11 1 6,0-1-1,-1 1 1,1 0 0,0 0 0,0 0 0,0 0 0,-1 0 0,1-1 0,0 1-1,0 0 1,0 0 0,0 0 0,-1 0 0,1-1 0,0 1 0,0 0 0,0 0-1,0-1 1,0 1 0,0 0 0,0 0 0,0 0 0,0-1 0,0 1-1,0 0 1,0 0 0,0-1 0,0 1 0,0 0 0,0 0 0,0-1 0,0 1-1,0 0 1,0 0 0,0-1 0,0 1 0,0 0 0,0 0 0,0 0-1,0-1 1,1 1 0,-1 0 0,0 0 0,0 0 0,0-1 0,0 1 0,1 0-1,-1 0 1,0 0 0,0 0 0,0-1 0,1 1 0,-1 0 0,0 0-1,0 0 1,0 0 0,1 0 0,-1 0 0,1 0 0,10-7 1,1 0 0,0 1 0,16-5 0,309-94-3,16-6 1336,-340 106-1249,-6 2-61,0 1 0,-1-1 0,1 0 0,-1 0 0,1-1 0,-1 0 0,0 0 0,0 0 0,5-7 0,-10 11-24,-1 0 0,0 0 0,0 0 0,0-1 0,1 1 0,-1 0 0,0 0 0,0-1 0,0 1 0,0 0 0,1 0 0,-1-1 0,0 1 0,0 0 0,0 0 0,0-1 0,0 1 0,0 0 0,0-1 0,0 1 0,0 0 0,0 0 0,0-1 0,0 1 0,0 0 0,0-1 0,0 1 0,0 0 0,0-1 0,0 1 0,0 0 0,-1 0 0,1-1 0,0 1 0,0 0 0,0 0 0,0-1 0,-1 1 0,1 0 0,0 0 0,0 0 0,-1-1 0,1 1 0,0 0 0,0 0 0,-1 0 0,1 0 0,-1-1 0,-5-1 0,-1 0 0,1 1 0,-1 0 0,0 0 0,0 0 0,0 1 0,0 0 0,0 0 0,1 0 0,-9 2 0,-13 1 0,-176 8 0,-324 7 0,483-22 0,45 4 0,-1 0 0,1 0 0,-1-1 0,1 1 0,-1 0 0,1 0 0,-1 0 0,1 0 0,-1-1 0,1 1 0,-1 0 0,1-1 0,-1 1 0,1 0 0,0-1 0,-1 1 0,1 0 0,0-1 0,-1 1 0,1-1 0,0 1 0,-1-1 0,6-8 0,24-5 0,13-1 0,2 2 0,67-11 0,-25 6 0,202-60 0,-249 63 0,-35 11 0,-8 3 0,-15 4 0,1 0 0,0 1 0,-27 9 0,-11 4 0,-69 11 0,124-27 0,-1-1 0,0 0 0,1 1 0,-1-1 0,1 0 0,-1 0 0,1 1 0,-1-1 0,0-1 0,1 1 0,-1 0 0,1 0 0,-1 0 0,1-1 0,-1 1 0,1-1 0,-1 1 0,1-1 0,-1 0 0,1 0 0,-2-1 0,2 1 0,1 0 0,-1-1 0,1 1 0,0 0 0,0-1 0,0 1 0,0-1 0,0 1 0,0 0 0,0-1 0,0 1 0,0 0 0,0-1 0,1 1 0,-1 0 0,1-1 0,-1 1 0,1 0 0,0-1 0,-1 1 0,1 0 0,0 0 0,0 0 0,1-2 0,12-16 0,0 0 0,1 1 0,1 1 0,22-18 0,75-52 0,-146 112 0,-72 52 0,87-64 0,18-13 0,0 0 0,0 0 0,0 0 0,0 0 0,-1 0 0,1 0 0,0 0 0,0 0 0,0 0 0,0 1 0,0-1 0,0 0 0,0 0 0,0 0 0,0 0 0,0 0 0,0 0 0,0 0 0,0 1 0,0-1 0,0 0 0,0 0 0,0 0 0,0 0 0,0 0 0,0 0 0,0 1 0,0-1 0,0 0 0,0 0 0,0 0 0,0 0 0,0 0 0,0 0 0,0 0 0,0 0 0,0 1 0,0-1 0,0 0 0,1 0 0,-1 0 0,0 0 0,0 0 0,0 0 0,0 0 0,0 0 0,0 0 0,0 0 0,0 0 0,1 0 0,-1 0 0,0 1 0,0-1 0,0 0 0,0 0 0,0 0 0,0 0 0,0 0 0,1 0 0,-1 0 0,0 0 0,0 0 0,36-4 0,-17 2 0,607-14 0,-589 17 0,-1 1 0,1 2 0,-1 2 0,1 1 0,-2 2 0,1 1 0,-1 2 0,49 24 0,74 41 0,191 66 0,-341-140 0,10 3 0,0 0 0,0-1 0,37 5 0,-51-9 0,1-1 0,0 0 0,-1 0 0,1-1 0,0 0 0,-1 1 0,1-1 0,0-1 0,4-1 0,-6 2 0,-1-1 0,1 1 0,-1-1 0,0 1 0,1-1 0,-1 0 0,0 0 0,0 0 0,0 0 0,0 0 0,0-1 0,-1 1 0,1-1 0,-1 1 0,3-6 0,-2 2 0,0-1 0,0 1 0,-1-1 0,0 1 0,0-1 0,-1 1 0,0-1 0,0 0 0,0 1 0,-1-1 0,0 0 0,0 1 0,-1-1 0,0 1 0,0 0 0,0 0 0,-1-1 0,0 1 0,-7-10 0,6 9 0,-1 0 0,0 0 0,-1 1 0,1-1 0,-1 1 0,-1 0 0,1 1 0,-1 0 0,0 0 0,0 0 0,0 1 0,-1 0 0,0 0 0,0 1 0,-10-4 0,10 6 0,0 0 0,0 0 0,0 1 0,0 0 0,0 0 0,0 1 0,1 0 0,-1 0 0,0 1 0,0 0 0,1 0 0,-1 1 0,-9 5 0,-10 6 0,0 2 0,-29 21 0,16-9 0,-267 195 0,288-208 0,-13 12 0,-69 45 0,97-71 0,1 1 0,0 0 0,-1-1 0,1 0 0,-1 0 0,1 0 0,-6 1 0,8-2 0,0 0 0,-1 0 0,1 0 0,0 0 0,0 0 0,0 0 0,0 0 0,0-1 0,-1 1 0,1 0 0,0-1 0,0 1 0,0-1 0,0 1 0,0-1 0,0 0 0,-1 0 0,0-1 0,1-1 0,0 1 0,0 0 0,-1-1 0,1 1 0,1-1 0,-1 1 0,0-1 0,1 1 0,-1-1 0,1 1 0,0-1 0,0 0 0,0 1 0,0-1 0,0 1 0,0-1 0,1 0 0,1-4 0,2-11 0,1 0 0,1 1 0,1-1 0,0 1 0,11-17 0,54-81 0,-60 98 0,33-49 0,2 2 0,4 2 0,2 2 0,72-62 0,16 11 0,-136 107 0,0 0 0,1 0 0,0 1 0,0 0 0,0 0 0,0 0 0,9-2 0,-13 5 0,-1 0 0,0 0 0,1 0 0,-1 0 0,0 0 0,1 0 0,-1 0 0,0 0 0,0 0 0,1 1 0,-1-1 0,0 1 0,0-1 0,1 1 0,-1-1 0,0 1 0,1 0 0,0 1 0,-1 0 0,1-1 0,-1 1 0,1 0 0,-1 0 0,0 0 0,0 0 0,0 0 0,0 0 0,0 0 0,0 0 0,0 0 0,0 3 0,3 20 0,-1 0 0,-1 1 0,-1-1 0,-3 30 0,2-54 0,-22 434 0,1-30 0,19-335 0,2-46 0,1-21 0,2-15 0,51-317 0,-46 269 0,-3 0 0,-3-74 0,-4 97 0,-1 0 0,-3 0 0,0 1 0,-22-65 0,7 51 0,19 47 0,0-1 0,0 1 0,0 0 0,-1 0 0,1 0 0,-1 0 0,0 0 0,0 0 0,0 1 0,-5-4 0,7 5 0,0 0 0,-1 1 0,1-1 0,0 1 0,0-1 0,-1 1 0,1 0 0,0-1 0,-1 1 0,1 0 0,-1 0 0,1 0 0,0 0 0,-1 0 0,1 0 0,0 1 0,-1-1 0,1 0 0,0 1 0,-1-1 0,1 1 0,0-1 0,0 1 0,-3 1 0,1 1 0,0-1 0,-1 1 0,1 0 0,0 1 0,1-1 0,-1 1 0,-2 4 0,-15 28 0,2 0 0,1 1 0,-13 46 0,9-25 0,17-46 0,-69 167 0,67-167 0,0 0 0,-1-1 0,-9 13 0,0-11 0,15-13 0,1 1 0,-1-1 0,1 0 0,-1 0 0,1 0 0,-1 0 0,1 0 0,-1 0 0,1 0 0,-1 0 0,1 0 0,0 0 0,-1 0 0,1 0 0,-1 0 0,1 0 0,-1 0 0,1 0 0,-1 0 0,1-1 0,-1 1 0,1 0 0,-1-1 0,0-1 0,-1 1 0,1-1 0,0 0 0,0 0 0,-1 0 0,2-1 0,-1 1 0,0 0 0,0 0 0,1 0 0,-1-1 0,1 1 0,-1-3 0,-2-27 0,1 0 0,2 0 0,1 0 0,9-56 0,37-127 0,-45 204 0,38-117 0,-35 115 0,1 0 0,0 0 0,1 1 0,0 0 0,1 0 0,1 0 0,10-10 0,-18 20 0,1 0 0,0 0 0,-1 1 0,1-1 0,0 0 0,0 1 0,0 0 0,0-1 0,0 1 0,0 0 0,0 0 0,1 0 0,-1 1 0,0-1 0,1 0 0,-1 1 0,0-1 0,1 1 0,2 0 0,-3 0 0,0 1 0,0 0 0,0-1 0,0 1 0,-1 0 0,1 0 0,0 0 0,0 0 0,0 0 0,-1 1 0,1-1 0,-1 0 0,1 1 0,-1-1 0,0 1 0,1 0 0,1 2 0,4 9 0,-1 0 0,0 1 0,-1-1 0,-1 1 0,4 15 0,55 224 0,56 199 0,-108-417 0,87 253 0,-81-250 0,-9-31 0,-4-12 0,-2-15 0,-6-33 0,-3 0 0,-19-81 0,12 69 0,10 48 0,0 0 0,0 0 0,-2 0 0,-7-15 0,11 28 0,0 0 0,0 0 0,-1 0 0,1 0 0,-1 0 0,0 1 0,0-1 0,0 1 0,0 0 0,-1 0 0,1 0 0,-1 0 0,1 1 0,-1-1 0,0 1 0,0 0 0,-1 0 0,1 1 0,0-1 0,-8-1 0,5 3 0,-1-1 0,1 1 0,-1 1 0,1-1 0,-1 1 0,1 1 0,-1-1 0,1 1 0,-11 4 0,-6 5 0,-31 17 0,42-21 0,-12 6 0,1 0 0,0 2 0,1 1 0,-34 31 0,53-40 0,11-8 0,20-12 0,5-3 0,303-139 0,-291 137 0,143-52 0,-148 57 0,1 2 0,70-10 0,-105 20 0,1 0 0,-1 1 0,1 0 0,-1 0 0,1 1 0,8 1 0,-13-2 0,0 0 0,-1 0 0,1 0 0,-1 0 0,1 1 0,-1-1 0,0 0 0,1 0 0,-1 0 0,1 1 0,-1-1 0,1 0 0,-1 1 0,0-1 0,1 0 0,-1 1 0,1-1 0,-1 1 0,0-1 0,0 1 0,1-1 0,-1 1 0,0-1 0,0 0 0,1 1 0,-1-1 0,0 1 0,0 0 0,0-1 0,0 1 0,0-1 0,0 1 0,0-1 0,0 1 0,0-1 0,0 1 0,0-1 0,0 1 0,0-1 0,-1 1 0,1-1 0,0 1 0,0-1 0,0 1 0,-1 0 0,-2 3 0,0 1 0,0-1 0,0 1 0,-1-1 0,1 0 0,-1-1 0,0 1 0,0 0 0,-1-1 0,-8 5 0,-61 30 0,61-32 0,-528 197-797,521-197 758,-200 63-208,-39 14 244,183-53 3,74-30 0,0 1 0,0 0 0,0 0 0,0 0 0,0 0 0,0 0 0,0 0 0,1 0 0,-1 0 0,1 1 0,-1-1 0,1 1 0,-1-1 0,-1 2 0,4-2 0,-1-1 0,0 1 0,0-1 0,0 0 0,0 1 0,0-1 0,1 0 0,-1 0 0,0 1 0,0-1 0,1 0 0,-1 1 0,0-1 0,0 0 0,1 0 0,-1 0 0,0 1 0,1-1 0,-1 0 0,0 0 0,1 0 0,-1 0 0,0 1 0,1-1 0,-1 0 0,0 0 0,1 0 0,25 5 0,204 0 0,-165-5 0,167-1-347,1210-8-393,-1354 7 670,108-15 0,-175 14 67,-1-2-1,0 0 1,0-2-1,0 0 1,-1-1-1,0-1 1,23-14-1,-14 8 132,49-16 1,-37 15 597,-22 6-96,-18 10-623,0 0 1,0 0-1,0-1 1,0 1-1,1 0 1,-1 0-1,0 0 1,0 0 0,0-1-1,0 1 1,0 0-1,0 0 1,0 0-1,0 0 1,0-1-1,0 1 1,0 0-1,0 0 1,0 0-1,0 0 1,0-1-1,0 1 1,0 0 0,0 0-1,0 0 1,0 0-1,0-1 1,0 1-1,-1 0 1,1 0-1,0 0 1,0 0-1,0-1 1,0 1-1,0 0 1,0 0-1,0 0 1,-1 0 0,1 0-1,0 0 1,0 0-1,0-1 1,0 1-1,-1 0 1,1 0-1,0 0 1,0 0-1,-1 0 1,-6-2 51,-1 0 1,1 1-1,-1-1 0,-10 1 1,-124-6 2,-96 4-62,-77 0-164,84 1-303,-988-18-2169,986 8 2558,86-4 23,138 15 52,0-1 1,-1 0 0,1 0-1,0-1 1,-11-5 0,20 8 2,-1 0 0,1 0 0,-1 0 0,1 0 0,0-1 0,-1 1 0,1 0 0,0 0 0,-1 0 0,1 0 0,0-1 0,-1 1 0,1 0 0,0 0 0,0-1 0,-1 1 0,1 0 0,0 0 0,0-1 0,-1 1 0,1 0 0,0-1 0,0 1 0,0 0 0,-1-1 0,1 1 0,0-1 0,0 1 0,0 0 0,0-1 0,0 1 0,0 0 0,0-1 0,0 1 0,0-1 0,0 1 0,0 0 0,0-1 0,0 1 0,0-1 0,0 1 0,1 0 0,-1-1 0,0 1 0,0 0 0,0-1 0,1 1 0,-1 0 0,0-1 0,0 1 0,0 0 0,1 0 0,-1-1 0,0 1 0,1 0 0,-1 0 0,0-1 0,1 1 0,-1 0 0,0 0 0,1 0 0,11-5 0,-1 0 0,1 2 0,0-1 0,0 2 0,0-1 0,17 0 0,13-3 0,141-28 959,295-49 930,6 32-2195,438 56 306,-341 9 0,-540-16 129,-28 1-36,0 1 0,0 0 0,0 0 0,-1 1 0,1 1-1,0 0 1,21 7 0,-31-8-93,0 0 0,0 1 0,0-1 0,0 1 0,-1 0 0,1 0 0,3 3 0,-6-4 0,1-1 0,0 1 0,-1 0 0,1 0 0,0 0 0,-1 0 0,1-1 0,-1 1 0,0 0 0,1 0 0,-1 0 0,0 0 0,1 0 0,-1 0 0,0 0 0,0 0 0,0 0 0,0 1 0,0-1 0,0 0 0,0 0 0,0 0 0,-1 0 0,1 0 0,0 0 0,0 0 0,-1 1 0,-2 2 0,0 0 0,0 0 0,0 0 0,-1 0 0,1-1 0,-1 1 0,0-1 0,0 0 0,-5 3 0,-13 8 0,0-1 0,-1-1 0,-30 12 0,-89 25 0,-89 17-164,-133 16-412,-3-16-1,-3-15 1,-425 2-1,768-53 525,39 0 39,66-2 26,128-1-13,97 0-164,79 1-646,-34 1-18,549-8-473,-12-57 961,-604 21-237,192-60 433,-448 99 520,0-1-1,-1-1 1,0-2-1,-1 0 0,0-1 1,35-23-1,-54 31-229,8-5 555,0-1 0,0 2-1,27-11 475,-43 22-808,-10 7-299,-1 0 1,0-2-1,-33 16 1,25-14-75,-54 25 26,-113 37 0,-88 7-148,222-64 52,-957 236-1609,910-234 1685,83-19 0,19 1 0,1 0 0,0-1 0,0 1 0,0 0 0,0 0 0,0 0 0,0 0 0,-1 0 0,1 0 0,0 0 0,0-1 0,0 1 0,0 0 0,0 0 0,0 0 0,0 0 0,0 0 0,0 0 0,0-1 0,0 1 0,0 0 0,0 0 0,0 0 0,0 0 0,0-1 0,0 1 0,0 0 0,0 0 0,0 0 0,0 0 0,0 0 0,0-1 0,0 1 0,0 0 0,0 0 0,0 0 0,0 0 0,0 0 0,0 0 0,1-1 0,-1 1 0,0 0 0,0 0 0,0 0 0,0 0 0,0 0 0,0 0 0,1 0 0,-1 0 0,0 0 0,0-1 0,0 1 0,0 0 0,0 0 0,1 0 0,-1 0 0,0 0 0,0 0 0,0 0 0,0 0 0,1 0 0,13-6 0,1 0 0,26-7 0,489-113-722,-231 61 159,302-98 490,-249 63 85,-258 76 40,-4 1 393,130-51 0,-214 71-337,0 1 1,-1-1 0,1 1-1,-1-1 1,8-7 0,-13 10-106,0 0 0,1 0 0,-1 0 0,0 0 0,0-1 1,0 1-1,1 0 0,-1 0 0,0 0 0,0-1 0,0 1 0,0 0 1,0 0-1,0 0 0,0-1 0,0 1 0,0 0 0,1 0 0,-1-1 1,0 1-1,0 0 0,0 0 0,0-1 0,0 1 0,0 0 0,0 0 1,-1-1-1,1 1 0,0 0 0,0 0 0,0 0 0,0-1 0,0 1 1,-13-6 11,-15 1-15,-1 2 0,0 1 0,-45 2 0,11 1 0,-176-1 0,-97 2-164,-94 0-655,-77-1-164,-1849 3-4896,2337-5 5341,31-2 588,54-4 537,108-6 290,85 0-317,610-5 681,11 52-332,-195 31-302,163 13 746,-844-77-1299,32 3 624,-39-2-656,0 0 1,0 0-1,0-1 0,-1 0 0,1 0 0,0 0 1,0 0-1,-1 0 0,-4 0 0,-408 90-612,-18-19-85,-45-3 659,-235 40-58,411-48-550,292-58 624,0 0 0,-21 10 0,25-6 20,13-2 124,9-2 21,0 0 0,0-2 0,0 1 0,1-2 0,18-1 0,4 1-98,489-12 347,-392 2 156,250-53 1,-351 55-389,0-1 0,0-2 0,46-21 0,-78 30-182,1 1 0,-1 0 0,1-1 0,-1 1 0,0-1 0,1 0 0,-1 1 0,0-1 0,3-4 0,-5 6 0,0 0 0,0-1 0,1 1 0,-1 0 0,0-1 0,0 1 0,0 0 0,0 0 0,0-1 0,0 1 0,0 0 0,0-1 0,0 1 0,0 0 0,0-1 0,0 1 0,-1 0 0,1 0 0,0-1 0,0 1 0,0 0 0,0 0 0,0-1 0,0 1 0,-1 0 0,1 0 0,0-1 0,0 1 0,0 0 0,-1 0 0,1 0 0,-1-1 0,-19-6 0,-18 1 0,1 2 0,-53 1 0,13 1 0,-160-9 0,-915-52-1024,838 41 1024,281 17 0,22 0 0,21-2 0,23-3 0,95-15 0,72-3 0,685-28-1604,1 48 1303,-880 8 313,80-1 274,94 4 1067,-167 0-1207,-20 2-124,-35 7-21,0-2-1,-54 6 0,67-12 1,-535 54 461,-4-39-65,533-18-397,-246-6 0,257 2 0,-29-6 0,49 8 0,-1 0 0,1 0 0,-1-1 0,1 1 0,0-1 0,0 0 0,0-1 0,0 1 0,0-1 0,0 1 0,1-1 0,-6-5 0,8 7 0,1 0 0,-1 0 0,0 0 0,1-1 0,-1 1 0,1 0 0,-1 0 0,1 0 0,0 0 0,0-1 0,-1 1 0,1 0 0,0 0 0,0 0 0,0-1 0,0 1 0,0 0 0,0 0 0,1-1 0,-1 1 0,0 0 0,1 0 0,-1 0 0,1 0 0,-1-1 0,1 1 0,-1 0 0,1 0 0,0 0 0,-1 0 0,1 0 0,0 0 0,2-1 0,2-3 0,1-1 0,1 1 0,-1 0 0,8-3 0,-12 6 0,41-22 265,1 1-1,1 2 1,62-20 0,149-34 49,-251 74-333,156-38-138,3 7-1,253-16 1,-319 44 157,-91 5 0,-23 2 0,-48 2 0,-124 2 0,-90-1-164,-320-3-1472,-4-33 394,542 25 1266,0-3 0,-89-23 1,146 30-25,-1 0 0,1 0 0,1 0 0,-1 0 0,0 0 0,0-1 0,0 1 0,1-1 0,-6-4 0,8 6 0,0 0 0,0 0 0,0-1 0,0 1 0,0 0 0,0 0 0,0-1 0,0 1 0,0 0 0,0 0 0,0 0 0,0-1 0,0 1 0,0 0 0,0 0 0,0-1 0,0 1 0,0 0 0,0 0 0,0 0 0,0-1 0,0 1 0,0 0 0,0 0 0,1 0 0,-1-1 0,0 1 0,0 0 0,0 0 0,0 0 0,1 0 0,-1-1 0,0 1 0,0 0 0,0 0 0,1 0 0,-1 0 0,0 0 0,0 0 0,1 0 0,22-7 0,37 0 0,92 2 0,-101 4 0,1330 1-470,-873 2 367,-505-2 103,70 1 0,-67-1 0,-8 0 0,-40 0 0,-130 0 0,-122 0-164,-92 0-550,-99 1 31,-590-3-100,1037 2 783,-241-11 0,261 7 0,17 3 0,7-1 0,39-3 0,75 2 0,-57 2 0,434-2 801,43 0-376,-387 0 66,266-41 1,-410 43-329,1-1 1,0 0 0,0-1 0,-1 0 0,19-9 0,-28 12-147,1 0 1,-1-1 0,1 1 0,-1 0 0,1-1 0,-1 1-1,1 0 1,-1-1 0,1 1 0,-1-1 0,0 1-1,1-1 1,-1 1 0,0-1 0,1 1 0,-1-1 0,0 0-1,0 1 1,0-1 0,0 1 0,1-1 0,-1 1 0,0-1-1,0 0 1,0 1 0,0-2 0,-1 1 10,1 0 0,-1 0 0,0-1 0,1 1 0,-1 0 0,0 0 0,0 0 0,0 0-1,0 0 1,0 0 0,0 0 0,0 0 0,0 0 0,-2 0 0,-17-10 135,0 1 1,-41-14-1,-132-40-82,-78-19-244,-925-217-1875,1049 279 2762,114 23-441,33-2-279,-1 0-1,1 0 0,0 0 1,0 0-1,-1 0 0,1 0 1,0 0-1,0 0 1,-1 1-1,1-1 0,0 0 1,0 0-1,-1 0 1,1 0-1,0 0 0,0 1 1,-1-1-1,1 0 0,0 0 1,0 0-1,0 1 1,0-1-1,-1 0 0,1 0 1,0 0-1,0 1 1,0-1-1,0 0 0,0 0 1,0 1-1,0-1 0,-1 0 1,1 1-1,0-1 1,0 0-1,0 0 0,0 1 1,0-1-1,0 0 1,0 0-1,0 1 0,1-1 1,-1 0-1,0 1 0,0-1 1,0 0-1,0 0 1,0 1-1,1-1 0,6 6 12,0 0 0,1-1 0,0 1-1,0-2 1,0 1 0,0-1-1,12 4 1,171 66-3,97 22-176,435 117-1613,19-56 85,-431-117 1555,-60-18 137,-164-16 30,147-8 0,-218 1-29,0-1 1,-1 0 0,1-1-1,-1-1 1,0 0-1,0-1 1,24-12-1,-36 16 34,0-1 0,0 0 0,0 0 1,0-1-1,0 1 0,3-4 0,-5 5-19,-1 1-1,0-1 1,1 1 0,-1-1-1,0 1 1,1-1 0,-1 0-1,0 1 1,0-1 0,0 0-1,0 1 1,1-1 0,-1 1-1,0-1 1,0 0 0,0 1 0,0-1-1,0 0 1,0 1 0,-1-1-1,1 1 1,0-1 0,0 0-1,0 1 1,-1-1 0,1 1-1,0-1 1,-1 0 0,1 1-1,0-1 1,-1 1 0,1-1 0,-1 1-1,1-1 1,0 1 0,-1 0-1,1-1 1,-1 1 0,0 0-1,1-1 1,-1 1 0,1 0-1,-1-1 1,1 1 0,-1 0-1,-1 0 1,-12-6 230,0 2 0,0-1-1,-21-2 1,-146-26 737,-122-18-328,-110-18-1169,-1611-179-2714,1631 223 2380,265 17 610,-110 0 168,236 9 70,10 0 0,33 2 0,138 6 0,107 0 49,87 0 147,2292 4-1797,-2535-13 1744,-118 0 130,0 1 0,24 4 0,-36-5-263,0 0 0,0 0 0,1 0 0,-1 0 0,0 0-1,0 0 1,0 0 0,0 0 0,0 0 0,1 0 0,-1 0-1,0 0 1,0 0 0,0 0 0,0 0 0,0 0 0,1 0-1,-1 0 1,0 0 0,0 0 0,0 0 0,0 1 0,0-1-1,0 0 1,1 0 0,-1 0 0,0 0 0,0 0-1,0 0 1,0 1 0,0-1 0,0 0 0,0 0 0,0 0-1,0 0 1,0 1 0,0-1 0,0 0 0,0 0 0,0 0-1,0 0 1,0 0 0,0 1 0,0-1 0,0 0 0,0 0-1,0 0 1,0 0 0,0 1 0,-14 6 481,-26 5-24,0-2-1,-1-1 0,-72 5 0,94-12-365,-231 20 882,-1334 16 696,1550-39-1679,49 0 0,4 0 0,34-3 12,15 0 64,77 3 0,-131 2 197,0 0 0,22 6 0,-34-6-222,0-1 0,-1 1 0,1-1 0,-1 1 0,1 0 0,-1 0 0,0-1 0,1 1 1,-1 0-1,0 0 0,3 3 0,-4-4-33,0 1 0,1-1 1,-1 1-1,0-1 0,1 1 0,-1-1 1,0 1-1,0 0 0,0-1 0,1 1 1,-1 0-1,0-1 0,0 1 0,0-1 1,0 1-1,0 0 0,0-1 1,-1 1-1,1 0 0,0-1 0,0 2 1,-2 1 15,0 0 1,0 0-1,0 0 1,0-1-1,0 1 1,-1-1-1,1 1 1,-1-1-1,1 0 1,-4 3-1,-10 5-8,1 0-1,-1-1 1,-27 11 0,-61 17-46,93-33 19,-147 45 1,-265 44 0,351-80 0,51-8 0,49-8 0,-26 3 0,225-16 0,66-7 0,977-112-1087,57 50-613,-987 69 1534,495-12-81,152-7-326,-912 30 491,463-42 81,-503 41 203,-3 2 104,38-11-1,-70 15-295,0 0 0,0 0 0,0 0 0,0 0 0,0 0 0,0 0 0,0-1 0,0 1 0,0 0 0,0 0-1,0 0 1,0 0 0,0 0 0,0 0 0,0 0 0,0 0 0,0 0 0,0 0 0,0 0 0,0 0 0,0 0 0,0 0 0,0-1 0,0 1 0,0 0 0,0 0 0,0 0 0,0 0-1,0 0 1,0 0 0,0 0 0,0 0 0,0 0 0,0 0 0,-22 0 461,-325 18 541,-1-7-1170,-124-2-661,-125-4-164,-100-14 0,-2019-54-2949,2315 56 2949,261 5 499,-53-3-845,308 6 1107,-18-2 227,156 2 159,726-1 2246,549 4-504,-894 10-2916,-153-1 1935,-166-11 2967,-398 3-1949,-107 1-1214,-121 0-752,-110 0-796,-2081 2-5071,2429-9 5178,59 1 537,34 0 117,123 0 58,91 0 164,76 0 495,162 0-160,605-2 572,-718-8-1071,-57-9-162,-70-4-483,-81 0 483,-141 21 162,-1 0 0,1 0 0,-1-1 0,19-7 0,-28 10 1,0 0-1,0 0 0,0 0 1,1 0-1,-1-1 0,0 1 1,0 0-1,0 0 1,0 0-1,0 0 0,1 0 1,-1 0-1,0 0 0,0-1 1,0 1-1,0 0 0,0 0 1,0 0-1,0 0 1,0 0-1,0-1 0,1 1 1,-1 0-1,0 0 0,0 0 1,0 0-1,0-1 0,0 1 1,0 0-1,0 0 1,0 0-1,0 0 0,0-1 1,0 1-1,0 0 0,0 0 1,0 0-1,0 0 0,-1-1 1,1 1-1,0 0 1,0 0-1,0 0 0,0 0 1,0 0-1,0-1 0,0 1 1,0 0-1,-1 0 0,1 0 1,0 0-1,0 0 1,0 0-1,0 0 0,-1-1 1,-20-5 142,-89-2 661,-88 2-45,-79 0-514,-1561-17 1373,3380 25-2095,-927-2 360,-537 0 107,182-4-105,-196 0 73,124-24 0,-162 22 318,-2-1 0,36-14 1,-53 18-167,0-1 0,0 1 0,0-1 0,0 0 0,-1-1 0,0 0 0,0 0 0,0 0 0,0-1 1,-1 0-1,8-11 0,-12 17-76,-1-1 1,1 0 0,-1 1 0,1-1-1,-1 0 1,1 0 0,-1 1 0,0-1-1,0 0 1,1 0 0,-1 0 0,0 0-1,0 1 1,0-1 0,0 0 0,0 0-1,0 0 1,0 0 0,0 1 0,0-1-1,0 0 1,0 0 0,-1 0 0,1 0-1,0 1 1,-1-1 0,0-1 0,0 1-2,-1 0 1,1-1 0,-1 1 0,1 0 0,-1 0-1,0 0 1,0 0 0,0 0 0,1 1 0,-1-1-1,-4 0 1,-16-4-17,0 1 0,0 2 0,0 0 0,-24 2-1,15-1-21,-583 7-422,1 57 0,526-49 427,18-5 0,-1 4 0,-104 34 0,165-44 0,1 1 0,-1-1 0,1 2 0,-9 5 0,16-10 0,1 1 0,-1-1 0,0 1 0,1-1 0,-1 1 0,0-1 0,1 1 0,-1-1 0,1 1 0,-1 0 0,1 0 0,-1-1 0,1 1 0,0 0 0,-1 0 0,1-1 0,0 1 0,-1 1 0,1-2 0,0 1 0,1-1 0,-1 1 0,0-1 0,0 1 0,0-1 0,0 1 0,1-1 0,-1 0 0,0 1 0,0-1 0,1 1 0,-1-1 0,0 0 0,1 1 0,-1-1 0,0 0 0,1 1 0,-1-1 0,1 0 0,-1 0 0,1 1 0,4 1 0,0 0 0,0-1 0,-1 1 0,1-1 0,6 1 0,43 4 0,82-1 0,-103-5 0,425-6 13,-354-1-9,-1-4 0,136-33 1,-231 42-5,1 0 0,-1-1 0,0 0 0,11-6 0,-18 9 0,-1 0 0,0 0 0,1 0 0,-1 0 0,0 0 0,0-1 0,1 1 0,-1 0 0,0 0 0,0 0 0,0-1 0,1 1 0,-1 0 0,0 0 0,0 0 0,0-1 0,0 1 0,1 0 0,-1 0 0,0-1 0,0 1 0,0 0 0,0-1 0,0 1 0,0 0 0,0 0 0,0-1 0,0 1 0,0 0 0,0-1 0,0 1 0,0 0 0,0 0 0,0-1 0,0 1 0,0 0 0,0-1 0,0 1 0,0 0 0,0 0 0,-1-1 0,1 1 0,0-1 0,-2 0 0,0 0 0,-1 0 0,1-1 0,0 1 0,-1 0 0,1 1 0,0-1 0,-1 0 0,-4 0 0,-28-4 0,-38-1 0,-154-2-299,-235 24 0,-227 73-300,594-71 923,-112 36 1,195-49-278,-48 18 36,56-22-83,0 1 0,1 0 0,-1 0 0,0 0 0,1 1 0,0 0 0,0-1-1,0 1 1,0 0 0,0 0 0,-2 4 0,4-6 0,1-1 0,0 1 0,-1 0 0,1-1 0,0 1 0,0-1 0,0 1 0,-1 0 0,1-1 0,0 1 0,0-1 0,0 1 0,0 0 0,0-1 0,0 1 0,0-1 0,0 1 0,1 0 0,-1-1 0,0 1 0,0-1 0,0 1 0,1 0 0,-1-1 0,0 1 0,1-1 0,-1 1 0,0-1 0,1 1 0,-1-1 0,1 1 0,-1-1 0,0 0 0,1 1 0,-1-1 0,1 0 0,0 1 0,7 3 0,0 0 0,-1 0 0,1-1 0,11 3 0,519 128-64,12-41-229,-449-78 227,1538 141-2329,-1810-158 2395,-74-1 0,-1534-2 701,914 4-383,1063 8-252,130 20 221,223 13 324,128-22-611,-617-19 0,-1-3 0,61-12 0,-116 15 0,0-1 0,1 1 0,-1-1 0,0 0 0,7-3 0,-13 4 0,0 1 0,0 0 0,1 0 0,-1 0 0,0 0 0,0 0 0,0 0 0,0 0 0,0 0 0,1 0 0,-1-1 0,0 1 0,0 0 0,0 0 0,0 0 0,0 0 0,0 0 0,0-1 0,1 1 0,-1 0 0,0 0 0,0 0 0,0 0 0,0-1 0,0 1 0,0 0 0,0 0 0,0 0 0,0 0 0,0-1 0,0 1 0,0 0 0,0 0 0,0 0 0,0-1 0,0 1 0,0 0 0,0 0 0,-1 0 0,-9-6 0,-16 1 0,1 2 0,-1 0 0,-41 2 0,24 0 0,-683-3 421,173 4-142,548 0-279,-32 0 0,-1-1 0,1-1 0,-1-3 0,-40-9 0,76 13 0,-1 1 0,0-1 0,1 0 0,-1 0 0,1 0 0,0 0 0,-1 0 0,1-1 0,0 1 0,0-1 0,-1 1 0,1-1 0,0 0 0,1 0 0,-4-3 0,5 4 0,-1 0 0,1 1 0,0-1 0,0 0 0,0 0 0,0 0 0,0 1 0,0-1 0,0 0 0,0 0 0,0 1 0,0-1 0,0 0 0,0 0 0,1 0 0,-1 1 0,0-1 0,0 0 0,1-1 0,1 0 0,0-1 0,0 1 0,0-1 0,0 1 0,0 0 0,0 0 0,3-2 0,8-6 0,1 1 0,0 1 0,0 0 0,19-7 0,72-23 0,-78 29 0,451-119-621,15 37-191,574-23-652,-903 112 1288,-147 3 175,0 0 0,0 1 0,24 5 1,-40-6 5,1-1 0,-1 0 0,1 1 0,-1 0 1,1-1-1,-1 1 0,0 0 0,1-1 0,-1 1 1,0 0-1,1 0 0,-1 0 0,0 0 0,2 3 1,-3-3 2,0-1 0,1 1 1,-1-1-1,0 1 0,0 0 1,0-1-1,0 1 1,0 0-1,0 0 0,0-1 1,0 1-1,0 0 0,0-1 1,0 1-1,0 0 0,0-1 1,-1 1-1,1 0 1,0-1-1,0 1 0,-1-1 1,1 1-1,-1 0 0,-3 4 74,0-1 0,0 0 0,0 0 0,-1 0-1,1 0 1,-9 4 0,-34 18-1,0-1 0,-2-3 0,-77 25 0,-434 113-22,-16-36 25,366-81-74,137-28 54,-168 31 708,229-44-714,0 0 0,0-1 0,-19-1 0,30 0-57,0 0 0,1 0-1,-1 0 1,0-1 0,0 1 0,0 0 0,0 0-1,1 0 1,-1-1 0,0 1 0,0 0 0,0-1-1,1 1 1,-1-1 0,0 1 0,1-1 0,-1 1-1,0-1 1,1 0 0,-1 0 0,0 0-1,1 1 0,0-1 0,0 1 1,0-1-1,0 0 0,0 1 0,0-1 0,0 1 1,0-1-1,1 0 0,-1 1 0,0-1 0,0 1 0,0-1 1,1 1-1,-1-1 0,0 1 0,1-1 0,-1 1 1,0-1-1,1 1 0,-1-1 0,6-4-1,-1-1 0,1 1 0,11-7 0,69-42 0,125-58 0,-99 56 113,834-398 436,-458 219-548,-28-50 0,-20-20 0,-167 118 0,-244 166 0,78-50 0,-172 120 0,-149 95-75,-181 119-264,-19-30 126,-77-4 1092,476-222-706,-1 2-101,0-2 1,0 0-1,-18 5 0,24-11-72,8-5 0,11-8 0,66-53 449,-24 23-225,82-70-224,88-78 0,-180 151 0,-2-2 0,-2-2 0,34-50 0,-136 158 0,59-59 0,-72 63 0,-2-3 0,-4-4 0,-2-3 0,-2-5 0,-3-3 0,-120 48 0,195-93 0,16-6 0,0 0 0,0 0 0,0-1 0,0 1 0,0 0 0,0 0 0,0 0 0,0 0 0,0 0 0,0 0 0,0 0 0,0 0 0,0 0 0,0 0 0,0 0 0,0 0 0,0 0 0,0 0 0,0 0 0,-1 0 0,1 0 0,0 0 0,0 0 0,0-1 0,0 1 0,0 0 0,0 0 0,0 0 0,0 0 0,0 0 0,0 0 0,0 0 0,0 0 0,0 0 0,0 0 0,0 0 0,0 0 0,0 0 0,0 0 0,0 0 0,0 0 0,27-16 0,38-12 0,2 3 0,93-22 0,-95 29 0,175-47 0,159-48 0,-389 110 0,67-24 0,-69 24 0,0-1 0,-1 0 0,0 0 0,1 0 0,-2-1 0,12-9 0,-18 14 0,1-1 0,-1 1 0,1 0 0,-1-1 0,1 1 0,-1-1 0,1 1 0,-1 0 0,1-1 0,-1 1 0,0-1 0,1 1 0,-1-1 0,0 1 0,1-1 0,-1 0 0,0 1 0,0-1 0,0 1 0,1-1 0,-1 1 0,0-1 0,0 0 0,0 1 0,0-1 0,0 1 0,0-1 0,0 0 0,0 1 0,-1-1 0,1 1 0,0-1 0,0 0 0,0 1 0,-1-1 0,1 1 0,0-1 0,0 1 0,-1-1 0,1 1 0,-1-1 0,1 1 0,0-1 0,-1 1 0,1-1 0,-1 1 0,1 0 0,-1-1 0,1 1 0,-1 0 0,1 0 0,-1-1 0,1 1 0,-2 0 0,-4-2 0,0 0 0,0 1 0,1-1 0,-11 1 0,-31-2 0,-1 2 0,0 3 0,-80 13 0,-144 41 0,-200 72 0,444-120 0,12-2 0,1-1 0,-1-1 0,0 0 0,-1-1 0,1-1 0,-23 0 0,38-2 0,0 0 0,1 0 0,-1 0 0,0 0 0,1 0 0,-1 0 0,1 0 0,-1 0 0,0 0 0,1 0 0,-1-1 0,0 1 0,1 0 0,-1 0 0,1-1 0,-1 1 0,1 0 0,-1-1 0,1 1 0,-1-1 0,1 1 0,-1-1 0,1 1 0,-1-1 0,1 1 0,0-1 0,-1 1 0,1-1 0,0 1 0,-1-1 0,1 0 0,0 1 0,0-1 0,0 0 0,-1 1 0,1-1 0,0 0 0,0 1 0,0-1 0,0 1 0,0-1 0,0 0 0,1 1 0,-1-1 0,0 0 0,0 1 0,0-1 0,0 0 0,1 1 0,-1-1 0,0 1 0,1-1 0,-1 1 0,1-2 0,3-4 0,0 1 0,0-1 0,0 1 0,7-6 0,29-26 0,2 3 0,69-45 0,-33 25 0,344-225 0,-324 229 0,-91 49 0,-7 6 0,-8 7 0,0-2 0,-1-1 0,0 0 0,-1 0 0,-19 12 0,-50 28 0,31-21 0,26-15 0,-6 3 0,1 2 0,-42 35 0,68-51 0,-1 0 0,0-1 0,1 1 0,-1 0 0,1 0 0,-1 0 0,1 0 0,0 0 0,-1 3 0,2-4 0,-1-1 0,1 1 0,0 0 0,0 0 0,0-1 0,0 1 0,0 0 0,0 0 0,0-1 0,0 1 0,0 0 0,0-1 0,0 1 0,1 0 0,-1-1 0,0 1 0,0 0 0,1-1 0,-1 1 0,0 0 0,2 0 0,0 1 0,1 0 0,-1 0 0,1 0 0,0 0 0,0-1 0,0 0 0,0 1 0,0-1 0,0 0 0,1 0 0,-1-1 0,6 2 0,28 3 0,1-2 0,0-1 0,-1-2 0,60-8 0,-48 2 0,1-3 0,91-30 0,-124 33 0,30-16 0,-33 11 0,-14 11 0,-1-1 0,1 1 0,0 0 0,0 0 0,0-1 0,0 1 0,0 0 0,0 0 0,0-1 0,-1 1 0,1 0 0,0 0 0,0 0 0,0 0 0,-1-1 0,1 1 0,0 0 0,0 0 0,0 0 0,-1 0 0,1 0 0,0-1 0,0 1 0,-1 0 0,1 0 0,0 0 0,0 0 0,-1 0 0,1 0 0,0 0 0,0 0 0,-1 0 0,1 0 0,-1 0 0,-35 1 0,-50 10 0,0 4 0,2 3 0,0 4 0,-128 52 0,166-53 0,1 2 0,1 2 0,1 1 0,1 3 0,2 2 0,1 1 0,1 2 0,-65 76 0,88-91 0,-2-1 0,1-1 0,-2-1 0,-25 18 0,35-28 0,-1 1 0,1-1 0,1 1 0,-1 0 0,1 1 0,0 0 0,1 0 0,0 1 0,0-1 0,1 1 0,0 0 0,-5 16 0,-121 283 0,91-219 0,18-45 0,-1-1 0,-3-1 0,-47 61 0,-107 104 0,155-180 0,-7 7 0,-2-2 0,-2-1 0,-55 37 0,25-26 0,-89 41 0,133-72 0,1 1 0,0 1 0,1 1 0,1 1 0,0 0 0,0 1 0,2 1 0,0 1 0,1 1 0,-15 23 0,30-40 0,-1-1 0,1 1 0,0 0 0,0-1 0,0 1 0,0 0 0,0 0 0,1 0 0,-1 0 0,0 0 0,1 0 0,-1 0 0,1 0 0,0 0 0,0 0 0,0 0 0,0 0 0,0 0 0,0 0 0,1 3 0,1-3 0,-1 0 0,0-1 0,1 1 0,-1-1 0,1 1 0,-1-1 0,1 0 0,0 1 0,0-1 0,0 0 0,-1 0 0,1 0 0,0-1 0,0 1 0,0 0 0,0-1 0,0 1 0,0-1 0,1 0 0,2 0 0,14 2 0,0-1 0,0-1 0,0-1 0,27-4 0,79-21 0,-73 14 0,243-61 0,-279 69 0,-1 1 0,19-1 0,-33 3 0,0 1 0,1 0 0,-1 0 0,1 0 0,-1 0 0,0 0 0,1 0 0,-1 0 0,0 1 0,1-1 0,-1 0 0,0 1 0,1-1 0,-1 1 0,0 0 0,0-1 0,0 1 0,1 0 0,-1 0 0,0-1 0,2 3 0,-3-2 0,0 0 0,0 1 0,0-1 0,0 0 0,0 0 0,0 0 0,0 1 0,0-1 0,0 0 0,-1 0 0,1 0 0,0 1 0,-1-1 0,1 0 0,-1 0 0,1 0 0,-1 0 0,0 0 0,1 0 0,-1 0 0,0 0 0,0 0 0,0-1 0,-1 3 0,-14 10 0,0 1 0,-1-2 0,0 0 0,0-2 0,-32 15 0,-58 24 0,-2-5 0,-141 37 0,228-75 0,-1 0 0,1-1 0,-32 2 0,53-6 0,0-1 0,0 0 0,0 0 0,-1 0 0,1 0 0,0 0 0,0 0 0,0 0 0,0 0 0,-1 0 0,1-1 0,0 1 0,0 0 0,0-1 0,0 1 0,0-1 0,0 1 0,0-1 0,0 0 0,0 1 0,0-1 0,0 0 0,0 0 0,-1-1 0,2 1 0,0 0 0,0 0 0,0 0 0,0 0 0,0 0 0,0-1 0,0 1 0,0 0 0,1 0 0,-1 0 0,0 0 0,1 0 0,-1 0 0,1 0 0,-1 0 0,1 0 0,0 0 0,-1 0 0,2-1 0,6-7 0,0 0 0,0 1 0,13-11 0,-9 11 0,0-1 0,0 2 0,0 0 0,1 0 0,0 1 0,26-7 0,87-15 0,-60 15 0,203-51 0,-209 46 0,-1-3 0,84-42 0,-20-4 0,-4-6 0,-3-4 0,-3-6 0,-4-4 0,103-107 0,-192 174 0,-2 1 0,0-2 0,-1-1 0,-1 0 0,-2-1 0,0 0 0,18-43 0,-20 36 0,1 1 0,26-42 0,-29 55 0,1 1 0,1 0 0,1 1 0,0 0 0,23-19 0,347-226 0,-284 198 0,-52 31 0,133-77 0,-155 89 0,-25 18 0,0 0 0,0 0 0,0 0 0,1 0 0,-1 0 0,0 0 0,0 0 0,0 0 0,0 0 0,0 0 0,0-1 0,0 1 0,1 0 0,-1 0 0,0 0 0,0 0 0,0 0 0,0 0 0,0-1 0,0 1 0,0 0 0,0 0 0,0 0 0,0 0 0,0-1 0,0 1 0,0 0 0,0 0 0,0 0 0,0 0 0,0 0 0,0-1 0,0 1 0,0 0 0,0 0 0,0 0 0,0 0 0,0 0 0,0-1 0,0 1 0,0 0 0,0 0 0,-1 0 0,1 0 0,0 0 0,0 0 0,0-1 0,0 1 0,-19 2 0,-135 46 0,88-29 0,-411 110 0,462-126 0,1 1 0,0 0 0,0-1 0,0-1 0,-1-1 0,1 0 0,-1-1 0,-14-1 0,12-7 0,17 8 0,0-1 0,0 1 0,-1 0 0,1-1 0,0 1 0,0-1 0,-1 1 0,1 0 0,0-1 0,0 1 0,0-1 0,0 1 0,0-1 0,0 1 0,-1-1 0,1 1 0,0-1 0,1 1 0,-1-1 0,0 1 0,0-1 0,0 0 0,1-1 0,0 0 0,0 0 0,1 0 0,-1 0 0,1 0 0,-1 0 0,1 0 0,0 0 0,-1 0 0,1 1 0,3-3 0,11-7 0,0 1 0,0 1 0,1 0 0,21-8 0,79-22 0,-99 33 0,139-40 0,270-44 0,-283 62 0,-83 15 0,68-6 0,145 15 0,-166 5 0,-98-1 0,1 1 0,-1 0 0,1 0 0,-1 1 0,11 3 0,-19-4 0,0-1 0,0 1 0,0 0 0,1 0 0,-1 0 0,0 0 0,0 0 0,0 0 0,0 0 0,-1 1 0,1-1 0,0 1 0,-1-1 0,1 1 0,0 0 0,-1 0 0,0-1 0,1 1 0,-1 0 0,0 0 0,0 0 0,0 1 0,-1-1 0,1 0 0,0 0 0,-1 0 0,1 1 0,-1-1 0,0 4 0,0-2 0,-1 0 0,0 0 0,0-1 0,0 1 0,0 0 0,0-1 0,-1 1 0,0-1 0,0 1 0,0-1 0,-4 5 0,-33 33 0,7-14 0,0-1 0,-2-2 0,-68 36 0,-121 43 0,135-65 0,21 0 0,58-31 0,44-26 0,138-87 0,106-62 0,-146 96 0,37-23 0,-159 88 0,25-15 0,-35 22 0,1-1 0,-1 0 0,0 0 0,0 0 0,1 0 0,-1 0 0,0 0 0,0 0 0,0 0 0,0 0 0,0-1 0,0 1 0,-1 0 0,1-1 0,0 1 0,1-3 0,-9 2 0,-10 6 0,-84 42 0,23-8 0,-309 105-337,-14-29-184,205-59 422,133-39 99,61-16 0,1 1 0,-1-1 0,1 0 0,-1 1 0,1-1 0,-1 0 0,0 0 0,1 0 0,-1 0 0,1-1 0,-1 1 0,1 0 0,-3-1 0,3-6 0,11-4 0,11-8 88,2 2 1,0 0-1,48-25 1,-12 8 355,330-216-246,-74 47-237,-275 179 39,1 1 0,61-24 0,-74 36 0,0 2 0,1 1 0,0 2 0,55-6 0,4 8 0,-1 3 0,137 18 0,-203-14 0,0 0 0,0 2 0,30 10 0,-46-14 0,0 1 0,-1 0 0,0 0 0,1 0 0,-1 0 0,0 1 0,0 0 0,0-1 0,0 2 0,-1-1 0,1 0 0,-1 1 0,0-1 0,0 1 0,0 0 0,0 0 0,-1 0 0,1 0 0,-1 1 0,0-1 0,1 7 0,-2-9 0,-1 0 0,0 0 0,0 1 0,0-1 0,0 0 0,-1 0 0,1 0 0,0 0 0,-1 0 0,0 0 0,1 0 0,-1 0 0,0 0 0,0 0 0,0 0 0,0-1 0,0 1 0,-1 0 0,1-1 0,-1 1 0,1 0 0,-1-1 0,1 0 0,-1 1 0,0-1 0,-1 1 0,-6 3 0,1 0 0,-1-1 0,0 0 0,-11 3 0,-5 0 0,0-1 0,0-1 0,0-1 0,-27 1 0,-104-5 0,34 0 0,108 0 0,0 2 0,0 0 0,1 0 0,-1 2 0,1-1 0,-21 10 0,0 3 0,-34 21 0,-7 5 0,28-18 0,-90 59 0,133-80 0,0 1 0,1-1 0,-1 1 0,0 0 0,1 0 0,0 0 0,0 0 0,-5 9 0,7-11 0,1-1 0,-1 0 0,1 0 0,-1 1 0,1-1 0,0 0 0,0 1 0,-1-1 0,1 0 0,0 1 0,0-1 0,0 0 0,0 1 0,0-1 0,1 0 0,-1 1 0,0-1 0,1 0 0,-1 1 0,1-1 0,-1 0 0,1 0 0,-1 0 0,1 1 0,0-1 0,0 0 0,0 0 0,0 0 0,-1 0 0,1 0 0,1 0 0,-1-1 0,0 1 0,0 0 0,0 0 0,0-1 0,0 1 0,3 0 0,4 2 0,0 0 0,0 0 0,1-1 0,-1 0 0,0-1 0,16 1 0,53-5 0,-55 2 0,30-4 0,1-1 0,-2-4 0,1-1 0,-2-2 0,0-3 0,0-2 0,-2-2 0,0-2 0,48-32 0,-59 33 0,0 1 0,1 1 0,0 2 0,2 2 0,47-11 0,291-64 0,-264 52 0,-8 2 0,25 10 0,-120 25 0,-11 4 0,-19 6 0,11-5 0,-67 30 0,-2-3 0,-110 28 0,-164 20 0,320-73 0,-59 13 0,1 3 0,-115 46 0,108-31 0,95-37 0,1 1 0,-1-1 0,1 0 0,0 1 0,-1-1 0,1 0 0,-1 0 0,1 0 0,-1 1 0,1-1 0,-1 0 0,0 0 0,1 0 0,-1 0 0,1 0 0,-1 0 0,1 0 0,-1 0 0,1 0 0,-1 0 0,1 0 0,-1 0 0,1 0 0,-1-1 0,1 1 0,-1 0 0,1 0 0,-2-1 0,11-15 0,-7 13 0,34-50 0,3 2 0,2 2 0,48-45 0,-19 30 0,108-78 0,-109 91 0,-21 14 0,70-40 0,-115 76 0,-1-1 0,1 1 0,-1-1 0,1 1 0,0 0 0,-1 0 0,1 0 0,0 0 0,0 1 0,0-1 0,0 1 0,0 0 0,0 0 0,0 0 0,0 0 0,0 0 0,-1 1 0,6 0 0,-5 1 0,0 0 0,-1 0 0,1 0 0,-1 0 0,1 0 0,-1 0 0,0 0 0,0 1 0,0-1 0,0 1 0,-1 0 0,1-1 0,-1 1 0,1 0 0,-1 0 0,0 0 0,1 4 0,12 41 0,8 51 0,-16-66 0,1-1 0,1 1 0,2-2 0,1 0 0,16 31 0,-5-27 0,-21-33 0,1-1 0,-1 1 0,0-1 0,1 1 0,-1-1 0,1 0 0,-1 0 0,1 1 0,0-1 0,-1 0 0,1 0 0,0-1 0,0 1 0,0 0 0,0-1 0,2 1 0,-3-1 0,1 0 0,-1 0 0,0-1 0,0 1 0,1-1 0,-1 1 0,0-1 0,0 1 0,0-1 0,1 0 0,-1 0 0,0 1 0,0-1 0,0 0 0,0 0 0,-1 0 0,1 0 0,0 0 0,0 0 0,0 0 0,-1-1 0,1 1 0,-1 0 0,1 0 0,-1-1 0,1 1 0,-1 0 0,0 0 0,1-3 0,6-44 0,-7 45 0,4-72 0,-8-96 0,4 169 0,0-6 0,-1 1 0,0 0 0,0 0 0,0 0 0,-6-14 0,7 19 0,-1 1 0,0 0 0,0-1 0,0 1 0,0-1 0,0 1 0,0 0 0,0 0 0,0-1 0,-1 1 0,1 0 0,0 0 0,-1 0 0,1 0 0,-1 1 0,1-1 0,-1 0 0,0 1 0,1-1 0,-1 1 0,1-1 0,-1 1 0,0 0 0,0 0 0,1 0 0,-1 0 0,0 0 0,1 0 0,-1 0 0,-3 1 0,-14 4 0,0 1 0,0 0 0,0 2 0,1 0 0,-21 13 0,35-19 0,-264 155 0,175-100 0,-337 216 0,285-179 0,109-72 0,1 3 0,1 1 0,1 1 0,2 2 0,-52 59 0,80-84 0,0 1 0,0-1 0,0 1 0,1 0 0,-1 0 0,1 0 0,-1 6 0,2-10 0,1-1 0,0 1 0,0-1 0,0 1 0,0 0 0,0-1 0,0 1 0,0 0 0,0-1 0,0 1 0,0-1 0,0 1 0,0 0 0,0-1 0,1 1 0,-1-1 0,0 1 0,0 0 0,1-1 0,-1 1 0,0-1 0,1 1 0,-1-1 0,0 1 0,1-1 0,0 1 0,0 0 0,1-1 0,-1 0 0,1 1 0,-1-1 0,1 0 0,-1 0 0,1 0 0,0 0 0,-1 0 0,1 0 0,-1 0 0,1-1 0,-1 1 0,1 0 0,-1-1 0,3-1 0,9-3 0,0-1 0,-1-1 0,0 0 0,14-10 0,10-6 0,35-19 0,154-62 0,87-6 0,45-18 0,-246 81 0,-1-5 0,169-109 0,-230 127 0,-20 12 0,1 2 0,1 0 0,54-23 0,-123 72 0,-43 21 0,-136 62 0,-99 20 0,298-124 0,-211 77 0,-36 14 0,189-66 0,-103 60 0,89-30 0,59-40 0,-36 21 0,55-39 0,26-16 0,103-62 0,81-50 0,-136 88 0,88-34 0,22 10 0,208-44 0,-178 53 0,-56 18 0,-38 9 0,-87 17 0,-1 0 0,1-1 0,-1-1 0,25-14 0,-33 15 0,0 0 0,0-1 0,-1-1 0,0 0 0,-1 0 0,0-1 0,13-16 0,-23 26 0,13-21 0,-13 20 0,0 1 0,0 0 0,0-1 0,0 1 0,0-1 0,0 1 0,0-1 0,1 1 0,-1 0 0,-1-1 0,1 1 0,0-1 0,0 1 0,0-1 0,0 1 0,0 0 0,0-1 0,0 1 0,0-1 0,-1 1 0,1 0 0,0-1 0,0 1 0,-1 0 0,1-1 0,0 1 0,0 0 0,-1-1 0,1 1 0,0 0 0,-1 0 0,1-1 0,-1 1 0,1 0 0,0 0 0,-1 0 0,1-1 0,-1 1 0,1 0 0,0 0 0,-1 0 0,1 0 0,-1 0 0,1 0 0,0 0 0,-1 0 0,1 0 0,-1 0 0,1 0 0,-1 0 0,1 0 0,0 0 0,-1 1 0,1-1 0,-1 0 0,1 0 0,-15 3 0,1 1 0,0 0 0,0 1 0,0 1 0,-21 12 0,15-8 0,-49 23 0,-297 137 0,247-121 0,-142 38 0,-52 6 0,57-35 0,80-21 0,128-26 0,-63 17 0,95-23 0,1 1 0,0 0 0,0 1 0,-22 13 0,36-19 0,0-1 0,1 0 0,-1 1 0,0 0 0,0-1 0,1 1 0,-1-1 0,0 1 0,0 0 0,1-1 0,-1 1 0,1 0 0,-1 0 0,1-1 0,-1 1 0,1 0 0,0 0 0,-1 0 0,1 1 0,0-2 0,0 1 0,0-1 0,0 1 0,1-1 0,-1 1 0,0-1 0,0 0 0,1 1 0,-1-1 0,0 0 0,1 1 0,-1-1 0,0 0 0,1 1 0,-1-1 0,1 0 0,-1 0 0,0 1 0,1-1 0,-1 0 0,1 0 0,-1 0 0,1 0 0,-1 1 0,1-1 0,4 1 0,0 0 0,0-1 0,0 0 0,0 1 0,0-1 0,6-1 0,14-4 0,-1-1 0,36-14 0,-24 8 0,713-188 0,-123 44 0,-293 69 0,-280 73 0,0-3 0,92-43 0,-134 54 0,1-1 0,-2-1 0,1 0 0,-1 0 0,0-1 0,-1 0 0,0-1 0,-1 0 0,0-1 0,0 1 0,-1-1 0,-1-1 0,1 0 0,-2 1 0,8-25 0,-8 26 0,-3 18 0,-5 21 0,-9 51 0,-2 92 0,11 85 0,3-216 0,2-4 0,-3-1 0,0 0 0,-3 0 0,-9 46 0,-4-8 0,-7 21 0,53-166 0,73-128 0,-25 77 0,16-31 0,-82 132 0,-2 0 0,0 0 0,-2-1 0,0 0 0,7-42 0,-7-14 0,80 421 0,-73-293 0,-1-8 0,-2 1 0,-2 0 0,4 60 0,-13 86 0,-1-133 0,0-32 0,1-23 0,0-1 0,0 0 0,0 0 0,0 0 0,0 0 0,0 1 0,-1-1 0,1 0 0,0 0 0,0 0 0,0 0 0,0 0 0,0 0 0,-1 0 0,1 1 0,0-1 0,0 0 0,0 0 0,0 0 0,-1 0 0,1 0 0,0 0 0,0 0 0,0 0 0,-1 0 0,1 0 0,0 0 0,0 0 0,0 0 0,0 0 0,-1 0 0,1 0 0,0 0 0,0 0 0,0 0 0,-1 0 0,1 0 0,0-1 0,0 1 0,0 0 0,0 0 0,0 0 0,-1 0 0,1 0 0,0 0 0,0-1 0,0 1 0,0 0 0,0 0 0,0 0 0,-1 0 0,1 0 0,0-1 0,0 1 0,0 0 0,0 0 0,0 0 0,0-1 0,0 1 0,0 0 0,-9-12 0,9 12 0,-24-37 0,2 0 0,-24-56 0,37 71 0,1-1 0,0-1 0,2 1 0,1-1 0,-4-47 0,13-256 0,-2 312 0,0 0 0,1 0 0,1 1 0,6-19 0,-8 27 0,0 1 0,0-1 0,1 1 0,0 0 0,0 0 0,0 0 0,0 0 0,1 1 0,0-1 0,0 1 0,0 0 0,0 0 0,8-5 0,-9 8 0,1 0 0,-1 0 0,0 0 0,0 1 0,1-1 0,-1 1 0,0 0 0,1 0 0,-1 0 0,0 0 0,1 0 0,-1 1 0,0 0 0,0 0 0,1 0 0,-1 0 0,0 0 0,0 0 0,0 1 0,0 0 0,0-1 0,3 4 0,5 3 0,0 0 0,-1 1 0,0 0 0,9 12 0,-16-19 0,-1 1 0,1 0 0,-1 0 0,0 0 0,0 1 0,0-1 0,-1 0 0,1 1 0,-1-1 0,2 6 0,-3-7 0,0 0 0,0 0 0,0 0 0,0 0 0,0 0 0,0 0 0,-1-1 0,1 1 0,-1 0 0,1 0 0,-1 0 0,0-1 0,0 1 0,0 0 0,0-1 0,0 1 0,0 0 0,0-1 0,0 0 0,-1 1 0,1-1 0,-2 2 0,-16 11 0,0 0 0,-1 0 0,-27 12 0,31-17 0,-1 0 0,1 1 0,1 0 0,0 1 0,0 1 0,-23 24 0,30-25 0,0 1 0,1 0 0,1 0 0,0 0 0,-6 15 0,-17 67 0,17-37 0,3 1 0,-4 70 0,1-2 0,4-63 0,8-63 0,0 1 0,0-1 0,0 1 0,0-1 0,0 0 0,0 1 0,0-1 0,-1 1 0,1-1 0,0 0 0,0 1 0,0-1 0,0 0 0,0 1 0,-1-1 0,1 1 0,0-1 0,0 0 0,-1 1 0,1-1 0,0 0 0,0 0 0,-1 1 0,1-1 0,0 0 0,-1 0 0,1 1 0,0-1 0,-1 0 0,1 0 0,-1 0 0,1 0 0,0 0 0,-1 1 0,1-1 0,0 0 0,-1 0 0,1 0 0,-1 0 0,1 0 0,-1 0 0,1 0 0,0 0 0,-1 0 0,1-1 0,-1 1 0,1 0 0,0 0 0,-1 0 0,1 0 0,0-1 0,-1 1 0,1 0 0,0 0 0,-1 0 0,1-1 0,0 1 0,-1 0 0,1-1 0,0 1 0,0 0 0,-1-1 0,1 1 0,0 0 0,0-1 0,-15-27 0,6-5 0,2 0 0,2-1 0,-3-54 0,2 13 0,5 64 0,-25-184 0,19 160 0,-1-1 0,-1 2 0,-19-45 0,12 52 0,15 26 0,1 1 0,0 0 0,0 0 0,-1-1 0,1 1 0,0 0 0,0 0 0,-1 0 0,1-1 0,0 1 0,0 0 0,-1 0 0,1 0 0,0 0 0,-1 0 0,1 0 0,0 0 0,-1-1 0,1 1 0,0 0 0,-1 0 0,1 0 0,0 0 0,-1 0 0,1 1 0,0-1 0,-1 0 0,1 0 0,0 0 0,0 0 0,-1 0 0,1 0 0,0 0 0,-1 1 0,1-1 0,0 0 0,0 0 0,-1 0 0,1 1 0,0-1 0,0 0 0,-1 0 0,1 1 0,0-1 0,0 0 0,0 0 0,0 1 0,-1-1 0,1 0 0,0 1 0,0-1 0,0 0 0,0 1 0,0-1 0,0 1 0,-5 23 0,2 12 0,2 0 0,2 0 0,8 64 0,31 111 0,-38-201 0,5 22 0,47 201 0,-40-183 0,3-1 0,33 71 0,-45-111 0,0 0 0,0 0 0,13 16 0,-18-24 0,1-1 0,-1 1 0,1 0 0,-1-1 0,1 1 0,-1 0 0,1-1 0,-1 1 0,1-1 0,-1 1 0,1-1 0,0 1 0,-1-1 0,1 1 0,0-1 0,0 0 0,-1 1 0,1-1 0,0 0 0,0 0 0,-1 1 0,1-1 0,0 0 0,0 0 0,0 0 0,-1 0 0,1 0 0,0 0 0,0 0 0,0 0 0,-1-1 0,1 1 0,0 0 0,1-1 0,-1 0 0,0-1 0,0 0 0,0 1 0,0-1 0,0 0 0,0 0 0,-1 0 0,1 0 0,0 1 0,-1-1 0,1 0 0,-1 0 0,0-3 0,2-23 0,0 1 0,-3-1 0,0 0 0,-8-45 0,-34-112 0,-82-270 0,87 315 0,-71-168 0,102 291 0,-1 0 0,-1 1 0,0 0 0,-18-25 0,25 40 0,1-1 0,0 0 0,-1 1 0,1-1 0,-1 1 0,0-1 0,1 1 0,-1 0 0,0 0 0,0 0 0,0 0 0,0 0 0,0 0 0,0 0 0,0 1 0,0-1 0,0 1 0,0-1 0,0 1 0,-4 0 0,4 0 0,0 1 0,-1 0 0,1 0 0,0 0 0,0 0 0,0 0 0,0 0 0,0 0 0,0 1 0,1-1 0,-1 1 0,0-1 0,1 1 0,-1 0 0,1-1 0,0 1 0,-1 0 0,-1 4 0,-3 6 0,1-1 0,0 1 0,1 0 0,0 0 0,-3 19 0,-7 67 0,9-56 0,-12 164 0,11 214 0,6-376 0,0-38 0,0 7 0,0 0 0,1 0 0,0 1 0,1-1 0,4 16 0,-4-25 0,-1-1 0,1 1 0,-1-1 0,1 0 0,0 1 0,0-1 0,0 0 0,1 0 0,-1 0 0,1-1 0,0 1 0,-1 0 0,1-1 0,0 0 0,0 0 0,1 0 0,-1 0 0,0 0 0,1-1 0,-1 1 0,1-1 0,0 0 0,5 1 0,13 1 0,31 2 0,12 1 0,3 5 0,0 3 0,70 25 0,-125-35 0,-1 0 0,24 5 0,-31-9 0,0 1 0,-1-1 0,1 0 0,0 0 0,0-1 0,0 1 0,0-1 0,0 0 0,0-1 0,8-2 0,11-7 0,-1 0 0,0 2 0,0 0 0,32-6 0,-48 14 0,1 0 0,-1 0 0,1 0 0,-1 1 0,1 0 0,-1 1 0,1 0 0,-1 0 0,1 0 0,-1 1 0,0 0 0,0 1 0,0-1 0,0 2 0,8 4 0,-9-4 0,1 0 0,-2 1 0,1-1 0,0 1 0,-1 1 0,6 7 0,-9-11 0,0 0 0,-1 0 0,1 1 0,-1 0 0,1-1 0,-1 1 0,0 0 0,0-1 0,0 1 0,0 0 0,0 0 0,-1 0 0,1 0 0,-1 0 0,0 0 0,0 0 0,0 4 0,0-6 0,-1 0 0,1 0 0,-1 1 0,1-1 0,-1 0 0,1 0 0,-1-1 0,0 1 0,1 0 0,-1 0 0,0 0 0,0 0 0,0 0 0,0-1 0,1 1 0,-1 0 0,0-1 0,0 1 0,0-1 0,0 1 0,0-1 0,-1 0 0,1 1 0,0-1 0,0 0 0,0 0 0,0 1 0,0-1 0,0 0 0,-1 0 0,1 0 0,0-1 0,0 1 0,0 0 0,0 0 0,0 0 0,0-1 0,0 1 0,-2-1 0,-4-2 0,-1 1 0,1-1 0,-1-1 0,-7-4 0,-126-88 0,73 51 0,-25-15 0,79 53 0,1 1 0,-2 0 0,1 1 0,0 0 0,-21-4 0,-12 3 0,0 2 0,-61 3 0,-57-4 0,107-1 0,1-3 0,1-3 0,0-2 0,-55-21 0,100 31 0,-1-2 0,1 1 0,0-1 0,1-1 0,-1 0 0,1 0 0,1-1 0,0-1 0,0 1 0,-15-19 0,19 20 0,1 0 0,0 0 0,0-1 0,0 1 0,1-1 0,0 0 0,1 0 0,-1 0 0,2 0 0,-1 0 0,1-1 0,0 1 0,1 0 0,0-1 0,0 1 0,3-17 0,3 5 0,0 0 0,1 0 0,1 0 0,1 1 0,1 0 0,0 1 0,17-21 0,20-39 0,-31 49 0,1 1 0,1 1 0,35-41 0,-33 45 0,-2-1 0,0-1 0,22-42 0,-31 50 0,-2 0 0,0 0 0,-1-1 0,-1 0 0,-1 0 0,0 0 0,1-23 0,-5 35 0,2-26 0,-2-35 0,0 58 0,-1 1 0,0-1 0,-1 1 0,0 0 0,0-1 0,0 1 0,-1 0 0,-1 0 0,-4-9 0,6 15 0,1-1 0,-1 1 0,0 0 0,0 0 0,0 0 0,0 0 0,0 0 0,0 0 0,0 0 0,0 0 0,-1 1 0,1-1 0,-1 1 0,1 0 0,-1 0 0,0 0 0,1 0 0,-1 0 0,0 1 0,0-1 0,0 1 0,1-1 0,-1 1 0,0 0 0,0 0 0,-5 1 0,2 1 0,1-1 0,-1 1 0,1 1 0,-1-1 0,1 0 0,0 1 0,0 0 0,0 1 0,0-1 0,0 1 0,1 0 0,-7 7 0,-8 13 0,0 1 0,-24 45 0,25-39 0,-70 114 0,-233 398 0,306-517-455,-1-1 0,-37 47 0,21-40-6371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07.026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 24575,'11'5'0,"3"12"0,4 8 0,-1 6 0,-3 1 0,-4 2 0,-9-1 0,-4 5 0,-2 1 0,0 4 0,0-5-8191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2:52.073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3440 264 24575,'2'0'0,"-1"0"0,0 0 0,0 0 0,0 0 0,0 0 0,0 0 0,0 0 0,1 0 0,-1 0 0,0 1 0,0-1 0,0 0 0,0 1 0,0-1 0,0 1 0,0 0 0,0-1 0,0 1 0,0 0 0,-1-1 0,1 1 0,0 0 0,0 0 0,-1 0 0,1-1 0,0 1 0,-1 0 0,1 0 0,-1 0 0,1 0 0,-1 0 0,1 0 0,-1 1 0,0-1 0,0 0 0,1 0 0,-1 0 0,0 0 0,0 0 0,0 0 0,0 0 0,0 1 0,-1-1 0,1 0 0,0 0 0,0 0 0,-1 2 0,-1 2 0,0 0 0,0 0 0,0 0 0,0 0 0,-1 0 0,0 0 0,0-1 0,0 1 0,-5 4 0,-20 17 0,-1-1 0,-1-1 0,-43 25 0,-106 53 0,160-92 0,-507 331 0,437-280 0,-51 38 0,116-81 0,17-13 0,7-7 0,11-10 0,100-71 0,-50 39 0,357-235 0,-411 275 0,0 0 0,-1 0 0,1-1 0,-1 0 0,0 0 0,-1 0 0,0-1 0,1 1 0,-2-1 0,1-1 0,-1 1 0,0-1 0,0 0 0,0 1 0,-1-2 0,0 1 0,-1 0 0,0-1 0,2-11 0,-3 16 0,-1 1 0,0-1 0,0 1 0,0-1 0,0 1 0,0-1 0,0 1 0,-1-1 0,1 1 0,-1 0 0,0-1 0,0 1 0,0 0 0,0-1 0,0 1 0,0 0 0,-1 0 0,1 0 0,-1 0 0,1 0 0,-1 0 0,0 0 0,0 1 0,1-1 0,-1 1 0,-1-1 0,1 1 0,0 0 0,0 0 0,0 0 0,-1 0 0,1 0 0,0 0 0,-5 0 0,-8-2 0,0 0 0,0 2 0,-1 0 0,-24 1 0,33 0 0,-58 4-74,0 3 0,-82 18 0,-131 45-394,197-48 326,-1057 317-87,1083-319 229,276-77 0,460-136-851,-486 125 548,269-136-1,-346 138 952,-110 61-607,-1 0-1,1-1 1,-1 1-1,12-14 1,-18 19-42,-1-1 1,0 1-1,1-1 0,-1 1 1,0-1-1,1 1 0,-1-1 1,0 1-1,1-1 1,-1 1-1,0-1 0,0 1 1,0-1-1,0 1 1,1-1-1,-1 1 0,0-1 1,0 0-1,0 1 0,0-1 1,0 1-1,-1-1 1,1 1-1,0-1 0,0 0 1,0 1-1,0-1 1,-1 1-1,1-1 0,0 1 1,0-1-1,-1 0 0,-1 0 0,0 0 0,0 0-1,0 0 1,0 0-1,0 0 1,-1 0-1,1 1 1,0-1-1,-1 1 1,1-1 0,0 1-1,-1 0 1,-2 0-1,-37 1 2,-52 8 0,-138 24 0,-75 27-164,-1414 390-2515,1536-391 2843,172-55-11,-1 2 0,1-1-1,-13 8 1,27-13-147,-1 0-1,0 0 0,0 0 1,0 0-1,0 0 1,1 0-1,-1 0 0,0 0 1,0 0-1,0 0 1,0 0-1,1 0 0,-1 0 1,0 0-1,0 0 1,0 1-1,0-1 0,0 0 1,1 0-1,-1 0 1,0 0-1,0 0 0,0 0 1,0 0-1,0 0 1,0 1-1,0-1 1,0 0-1,1 0 0,-1 0 1,0 0-1,0 0 1,0 1-1,0-1 0,0 0 1,0 0-1,0 0 1,0 0-1,0 0 0,0 1 1,0-1-1,0 0 1,0 0-1,0 0 0,0 0 1,0 1-1,0-1 1,0 0-1,0 0 0,0 0 1,0 0-1,0 0 1,0 1-1,-1-1 0,1 0 1,0 0-1,0 0 1,0 0-1,0 0 1,0 0-1,0 1 0,0-1 1,-1 0-1,42-2 246,110-23-173,95-25-78,940-264-2368,-863 196 3368,-234 79-824,121-71 1,-105 35-177,-98 70 0,19-11 164,-26 15-152,0 1 1,1 0 0,-1 0-1,0 0 1,0 0-1,0 0 1,1 0 0,-1 0-1,0 0 1,0 0-1,0 0 1,1 0 0,-1 0-1,0 0 1,0 0-1,1 0 1,-1 0 0,0 0-1,0 0 1,0 0-1,1 0 1,-1 0 0,0 0-1,0 0 1,0 0-1,1 1 1,-1-1 0,0 0-1,0 0 1,0 0 0,0 0-1,1 0 1,-1 1-1,0-1 1,0 0 0,0 0-1,0 0 1,0 1-1,0-1 1,0 0 0,1 0-1,-1 0 1,0 1-1,0-1 1,0 0 0,0 0-1,0 0 1,0 1-1,0-1 1,0 0 0,0 0-1,0 1 1,0-1-1,0 0 1,0 0 0,0 0-1,-1 1 1,1-1-1,0 0 1,0 0 0,0 0-1,0 1 1,0-1-1,-1 0 1,-3 10 185,0 0 0,-1 0 0,0 0 0,-1-1 0,-1 1 0,1-2 0,-1 1 0,-12 11 0,7-7-14,-59 64-71,-2-4 1,-4-3-1,-140 98 1,99-91-389,-2-5 1,-155 67-1,-406 130-1522,197-85 282,329-114 909,115-45 514,39-24 91,-1-1 0,1 1-1,0 0 1,0 0 0,0 0-1,0 0 1,0 0 0,0 0-1,0 1 1,1-1 0,-1 0-1,0 0 1,1 1 0,-1-1-1,1 0 1,-1 2 0,1-2 1,0 0 0,0 0 1,1-1-1,-1 1 0,0 0 0,0 0 1,1-1-1,-1 1 0,1 0 0,-1-1 1,1 1-1,-1 0 0,1-1 1,-1 1-1,1 0 0,-1-1 0,1 1 1,0-1-1,-1 1 0,1-1 0,0 0 1,0 1-1,-1-1 0,1 0 0,1 1 1,6 2-2,0 0 0,1-1 1,15 2-1,155 8 1,97-8-114,95-7-340,102-7 176,573-48-706,-720 22 614,385-95 1,-354 34 369,-105 10 164,-202 68 195,50-30 0,-64 26-92,-35 22-257,1 0 0,-1 0 1,0 0-1,0 0 0,0 0 0,0 0 1,0-1-1,0 1 0,0 0 1,0-1-1,-1 1 0,1 0 0,1-3 1,-2 3-10,0 0 1,-1 1 0,1-1 0,0 1 0,0-1 0,0 0 0,0 1 0,-1-1 0,1 1-1,0-1 1,0 1 0,-1-1 0,1 1 0,0-1 0,-1 1 0,1-1 0,-1 1 0,1-1-1,-1 1 1,1 0 0,-1-1 0,1 1 0,-1 0 0,1-1 0,-1 1 0,1 0 0,-1 0 0,1 0-1,-1-1 1,-1 1 0,-4-2 0,-1 1 1,0 0-1,0 0 0,-11 0 0,-152 9-2,-104 20-94,-93 11-282,-498 37 709,-87 9-92,18 43-433,624-64-568,92-6 177,185-47 531,-57 25 0,87-35 58,0 1 0,0 0 0,0-1-1,0 1 1,0 0 0,1 0 0,-1 1 0,-3 3 0,5-5-1,1-1 0,0 0 0,0 1 0,0-1 0,0 0-1,0 1 1,0-1 0,0 0 0,0 1 0,0-1-1,0 0 1,0 1 0,0-1 0,0 0 0,0 1 0,0-1-1,0 0 1,0 1 0,0-1 0,0 0 0,0 0 0,0 1-1,1-1 1,-1 0 0,0 1 0,0-1 0,0 0 0,0 0-1,1 1 1,-1-1 0,0 0 0,0 0 0,1 1 0,-1-1-1,0 0 1,1 0 0,-1 0 0,0 0 0,0 0 0,1 1-1,-1-1 1,0 0 0,1 0 0,-1 0 0,1 0 0,9 2 112,-1-1 1,1 0 0,0 0 0,-1-1 0,11-1 0,151-15 721,93-27-430,651-153-90,-9-43-276,-601 150-207,-73 13-511,-175 56 588,-1-3-1,98-55 1,-140 70 272,0-2-1,0 0 0,17-17 0,-26 22-72,-1 0 0,0 0 0,0 0-1,0 0 1,-1-1 0,1 1-1,-1-1 1,-1 0 0,1 0 0,3-12-1,-5-4 642,-1 21-723,0 1 0,0-1 1,0 1-1,0-1 0,0 1 1,0-1-1,0 1 0,-1-1 1,1 1-1,0-1 0,0 1 1,0-1-1,-1 1 0,1-1 1,0 1-1,-1 0 0,1-1 1,0 1-1,-1-1 0,1 1 1,-1 0-1,1 0 0,-1-1 1,1 1-1,-1 0 0,1 0 1,0-1-1,-1 1 1,1 0-1,-1 0 0,1 0 1,-1 0-1,0 0 0,1 0 1,-1 0-1,1 0 0,-1 0 1,1 0-1,-1 0 0,-10 2 200,1 1-1,0 1 0,0 0 0,0 0 1,0 1-1,-11 8 0,-7 2 121,-316 184 590,162-91-1082,-451 258-513,334-199 655,277-153 49,0 0 0,0 2 0,1 0 0,1 2 1,1 0-1,1 1 0,-17 22 0,25-29-19,1 1 1,1 1-1,0-1 0,1 1 0,0 0 1,1 1-1,0 0 0,1 0 0,1 0 1,1 0-1,0 1 0,-1 28 0,4-41-30,0-2 0,-1 1 0,1 0 0,0-1 0,0 1 0,1 0 0,-1-1 0,0 1 0,1 0 0,-1-1 0,1 1 0,-1 0 0,2 1 0,-2-2 0,1-1 0,-1 0 0,0 1 0,1-1 0,-1 0 0,0 0 0,1 0 0,-1 1 0,1-1 0,-1 0 0,1 0 0,-1 0 0,0 0 0,1 0 0,-1 0 0,1 0 0,-1 0 0,1 0 0,-1 0 0,1 0 0,-1 0 0,1 0 0,20-10 0,24-25 0,-1-3 0,60-65 0,-102 101 0,507-585-626,-387 421 313,180-324 0,-275 438 313,-2-2 0,23-74 0,-40 101 0,-1-2 0,-1 1 0,-1-1 0,-2 0 0,-1 0-1,-2-46 1,0 72 38,0-1 0,-1 0 0,1 0 0,-1 0 0,0 1 0,0-1 0,0 0 0,-1 1 0,1-1 0,-1 1 0,0 0 0,0-1 0,0 1 0,-3-3 0,3 4-7,0 0-1,-1 1 0,1-1 1,0 1-1,-1 0 1,1-1-1,-1 1 0,1 0 1,-1 1-1,1-1 0,-1 0 1,0 1-1,1 0 0,-1-1 1,0 1-1,1 0 0,-1 0 1,0 0-1,0 1 0,-3 0 1,-5 1-24,1 1 0,0 0 0,0 1 0,0 0 0,0 0 0,-10 7 1,-56 39-17,47-30 13,-88 61-4,-147 130 0,-186 256 0,397-398 0,3 2 0,3 3 0,4 1 0,-38 88 0,49-96 0,-2-2 0,-47 63 0,-2 0 0,58-90 0,1 1 0,-32 73 0,45-78 0,1 0 0,1 0 0,2 1 0,-5 58 0,8-52 0,-2-1 0,-1 0 0,-15 43 0,3-26 0,-16 82 0,34-135 0,0-1 0,1 1 0,-1 0 0,1-1 0,0 1 0,0-1 0,1 8 0,0-10 0,-1 0 0,1 0 0,-1 1 0,1-1 0,-1 0 0,1 0 0,0 0 0,0 0 0,-1 0 0,1 0 0,0-1 0,0 1 0,0 0 0,0 0 0,0-1 0,0 1 0,0 0 0,0-1 0,0 1 0,0-1 0,1 1 0,-1-1 0,0 0 0,0 1 0,0-1 0,3 0 0,24 2 0,1-1 0,-1-1 0,45-7 0,4 1 0,133 4 0,76-6 0,289-18 0,-550 24 0,0-1 0,1 0 0,-2-2 0,36-12 0,-30 9 0,1 0 0,39-4 0,184 10 0,-26 2 0,-204-3 0,-1-1 0,1-1 0,-1-1 0,0-1 0,42-19 0,-51 20 0,43-14 0,2 3 0,0 2 0,74-9 0,-78 15 0,-39 6 0,0 0 0,28-10 0,-44 13 0,1 0 0,-1 0 0,0 0 0,1 0 0,-1 0 0,0 0 0,1-1 0,-1 1 0,0 0 0,0 0 0,1 0 0,-1 0 0,0 0 0,1 0 0,-1-1 0,0 1 0,0 0 0,1 0 0,-1 0 0,0-1 0,0 1 0,1 0 0,-1 0 0,0-1 0,0 1 0,0 0 0,0 0 0,1-1 0,-1 1 0,0 0 0,0-1 0,0 1 0,0 0 0,0-1 0,0 1 0,0 0 0,0-1 0,0 1 0,0 0 0,0-1 0,0 1 0,-15-7 0,-27 2 0,-380 4 0,199 3 0,-601-2 0,808 0 0,-1 1 0,0-1 0,-23-4 0,37 3 0,-1 1 0,1-1 0,0 1 0,0-1 0,-1 0 0,1-1 0,0 1 0,0 0 0,0-1 0,0 0 0,1 0 0,-1 0 0,0 0 0,1 0 0,-1 0 0,1-1 0,0 1 0,-3-4 0,4 4 0,1 1 0,-1-1 0,1 1 0,-1-1 0,1 1 0,0-1 0,-1 0 0,1 1 0,0-1 0,0 0 0,0 1 0,0-1 0,0 1 0,1-1 0,-1 0 0,0 1 0,1-1 0,-1 1 0,1-1 0,0 1 0,-1-1 0,1 1 0,0 0 0,0-1 0,0 1 0,0 0 0,1-2 0,5-3 0,-1-1 0,0 1 0,14-8 0,-15 10 0,120-75 0,-23 16 0,-75 45 0,1 1 0,0 1 0,31-12 0,-40 21 0,0 1 0,-1 1 0,2 0 0,-1 1 0,0 1 0,28 0 0,218 7 0,-62 0 0,3462-4 0,-3622 1 0,0 1 0,42 9 0,-66-8 0,-1 1 0,0 1 0,-1 0 0,1 1 0,-1 1 0,0 1 0,17 11 0,-32-18 0,0 0 0,-1 0 0,1 0 0,-1 1 0,1-1 0,-1 1 0,1-1 0,-1 1 0,0-1 0,0 1 0,2 3 0,-3-5 0,0 1 0,0 0 0,0 0 0,1-1 0,-1 1 0,-1 0 0,1 0 0,0-1 0,0 1 0,0 0 0,0 0 0,0-1 0,-1 1 0,1 0 0,0 0 0,-1-1 0,1 1 0,0 0 0,-1-1 0,1 1 0,-1-1 0,1 1 0,-1 0 0,1-1 0,-1 1 0,0-1 0,1 1 0,-1-1 0,0 0 0,1 1 0,-1-1 0,-1 1 0,-12 4 0,0 0 0,0 0 0,0-2 0,-1 1 0,1-2 0,-28 1 0,32-2 0,-678 14 0,496-18 0,76 2 0,-156 1 0,227 5 0,-59 13 0,-13 1 0,-452 1 0,282-18 0,222 2 0,0 3 0,0 2 0,-103 31 0,122-28 0,-519 156 0,401-123 0,10-3 0,132-35 0,0 2 0,0 1 0,1 1 0,-37 25 0,35-18 0,-2-1 0,0-1 0,-1-1 0,0-1 0,-1-2 0,-36 13 0,-280 53 0,326-74 0,21-2 0,33-7 0,420-103-438,466-93-809,-865 191 1180,435-69-722,3 26 654,-363 44 375,161-8 1224,6 26-492,321 93-1517,-9 48-448,-50-12 513,-401-102 480,-81-15 0,-80-21 0,1 0 0,-1 0 0,0 0 0,0 0 0,1 0 0,-1 0 0,0 0 0,1 0 0,-1 0 0,0 1 0,1-1 0,-1 0 0,0 0 0,0 0 0,1 0 0,-1 0 0,0 1 0,0-1 0,1 0 0,-1 0 0,0 1 0,0-1 0,0 0 0,0 0 0,1 1 0,-1-1 0,0 0 0,0 0 0,0 1 0,0-1 0,0 0 0,0 1 0,-13 4 0,-184 21 0,157-23 0,-508 31-921,-9-19 601,507-14 371,-1056 97-51,707-31 0,-144 17 0,496-79 8,-448 51-32,9 20 204,409-61 606,-80 28 1,151-42-756,0 2-1,0-1 0,0 1 0,-7 4 1,13-7-31,-1 1-1,1-1 1,0 0 0,0 0 0,0 0 0,-1 0 0,1 0 0,0 0 0,0 1 0,0-1 0,0 0 0,-1 0 0,1 0 0,0 0 0,0 1 0,0-1 0,0 0 0,0 0 0,0 1 0,0-1 0,0 0 0,0 0 0,-1 0 0,1 1 0,0-1 0,0 0 0,0 0-1,0 1 1,0-1 0,0 0 0,1 0 0,-1 0 0,0 1 0,0-1 0,0 0 0,0 0 0,0 1 0,0-1 0,0 0 0,0 0 0,0 0 0,1 1 0,20 5 1,17-4-1,0-1 0,0-2 0,75-11 0,105-28 0,59-32-164,322-118-1345,-198 60 943,-108 41-174,100-32 10,-10-18 588,-365 132 127,337-156-253,-341 155 294,-9 6 54,0 0-1,0-1 1,0 0 0,0 0 0,-1 0-1,1 0 1,-1 0 0,0-1-1,0 0 1,-1 0 0,7-9 0,-10 13-56,1 0 1,-1-1-1,0 1 1,0 0-1,0-1 1,0 1-1,0 0 1,0-1-1,0 1 1,0 0-1,0-1 1,0 1-1,0 0 1,0-1-1,0 1 1,0 0-1,0-1 1,0 1-1,0 0 1,0-1-1,0 1 1,0 0-1,-1-1 1,1 1-1,0 0 1,0-1-1,0 1 1,-1 0-1,1 0 1,0-1-1,0 1 1,-1 0-1,1 0 1,0 0-1,0-1 1,-1 1-1,1 0 1,0 0-1,-1 0 1,1 0-1,0 0 1,-1 0-1,1-1 1,0 1-1,-1 0 1,1 0 0,0 0-1,-1 0 1,-23 1 637,21-1-559,-227 28 2163,1 2-2027,-352 1-903,-4-25-777,-436 20-468,883-13 1791,130-12 118,-1 0 0,1 0 0,0 1 0,-1 0 0,-13 6 0,22-8 1,-1 0-1,1 1 1,0-1-1,0 0 1,-1 0-1,1 0 0,0 0 1,0 0-1,0 1 1,-1-1-1,1 0 1,0 0-1,0 0 1,0 1-1,0-1 1,-1 0-1,1 0 1,0 1-1,0-1 0,0 0 1,0 0-1,0 1 1,0-1-1,0 0 1,0 0-1,0 1 1,0-1-1,0 0 1,0 0-1,0 1 1,0-1-1,0 0 1,0 0-1,0 1 0,0-1 1,0 0-1,0 0 1,0 1-1,1-1 1,14 9 129,12-1 19,0-1 1,1-2-1,0-1 0,47 2 1,-26-3-153,750 36 690,3-30-660,-781-8-37,306 10 664,-302-9-590,36 9 1,-59-11-65,0 1 0,-1-1 0,1 0 0,-1 1 0,1-1 0,-1 1 0,1-1 0,-1 1 0,1 0 0,-1 0 0,1-1 0,-1 1 0,0 0 0,1 0 0,-1 1 0,0-1 0,0 0 0,2 2 0,-3-2 0,-1-1 0,1 0 0,0 1 0,0-1 0,0 1 0,0-1 0,0 1 0,0-1 0,0 0 0,-1 1 0,1-1 0,0 1 0,0-1 0,0 0 0,-1 1 0,1-1 0,0 0 0,-1 1 0,1-1 0,0 0 0,-1 0 0,1 1 0,-1-1 0,-19 10 0,-29 5 0,0-3 0,-94 12 0,-83 1-12,-66-5-37,-712 9-158,0-30-2014,867 0 2131,92 0 90,92 0 0,331-1 7,251-3 4,4-20-11,-111-21 176,-4-33 11,122-67-187,-35 7 0,-128 37 3,336-66-677,-672 145 1476,205-8 0,-309 28-68,-1-2-1,1-2 0,41-13 1,-28 7-674,1 0-45,20-4-12,0-3 0,99-42-1,-142 46-2,-28 15 0,1 1 0,-1 0 0,0 0 0,0 0 0,1 0 0,-1 0 0,0-1 0,0 1 0,0 0 0,0 0 0,1 0 0,-1-1 0,0 1 0,0 0 0,0 0 0,0-1 0,0 1 0,0 0 0,1 0 0,-1-1 0,0 1 0,0 0 0,0 0 0,0-1 0,0 1 0,0 0 0,0 0 0,0-1 0,0 1 0,0 0 0,0 0 0,0-1 0,-1 1 0,0-1 0,0 1 0,0-1 0,0 1 0,0-1 0,0 1 0,0 0 0,0-1 0,0 1 0,0 0 0,-1 0 0,1 0 0,0 0 0,-2 0 0,-34 3 0,1 1 0,0 1 0,-37 11 0,10-2 0,-185 38-164,-80 19-655,-773 216-1736,605-151 1293,188-52 279,79-15 70,182-54 756,2 2 0,0 2-1,-56 32 1,75-32 270,26-19-108,0 0 0,-1 1 1,1-1-1,0 0 0,0 0 0,0 0 0,0 0 0,0 0 0,0 0 1,0 0-1,0 0 0,0 1 0,0-1 0,0 0 0,0 0 0,0 0 1,0 0-1,0 0 0,0 0 0,0 0 0,0 0 0,0 1 1,0-1-1,1 0 0,-1 0 0,0 0 0,0 0 0,0 0 0,0 0 1,0 0-1,0 0 0,0 0 0,0 1 0,0-1 0,0 0 0,0 0 1,1 0-1,-1 0 0,0 0 0,0 0 0,0 0 0,0 0 0,0 0 1,0 0-1,0 0 0,0 0 0,1 0 0,-1 0 0,0 0 1,0 0-1,0 0 0,0 0 0,0 0 0,0 0 0,0 0 0,0 0 1,1 0-1,17-2 566,107-32 915,-60 15-1006,415-103 1959,-104 29-1922,87-37-1439,-76 20 367,-286 83 976,108-45 0,-190 65-10,1 0 0,0 1 0,1 2 0,36-5 0,-21 2-411,-1-2 0,0-1 0,51-22 0,-75 28 0,10-5 0,-1 0 0,-1-2 0,1 0 0,25-21 0,-44 32 0,0-1 0,0 0 0,0 0 0,0 1 0,-1-1 0,1 0 0,0 0 0,0 0 0,0 0 0,-1 0 0,1 0 0,-1 0 0,1-2 0,-1 3 0,0 0 0,0-1 0,0 1 0,0 0 0,0-1 0,0 1 0,0 0 0,0 0 0,0-1 0,0 1 0,0 0 0,0-1 0,-1 1 0,1 0 0,0 0 0,0-1 0,0 1 0,0 0 0,-1 0 0,1 0 0,0-1 0,0 1 0,-1 0 0,1 0 0,0 0 0,0 0 0,-1 0 0,1-1 0,0 1 0,0 0 0,-1 0 0,1 0 0,-5-1 0,0 0 0,0 1 0,0-1 0,1 1 0,-8 1 0,-30 3 0,0 2 0,-46 12 0,2 0 0,-300 39 0,173-27 0,132-16 0,2 4 0,0 3 0,-118 48 0,131-46 0,-2-3 0,-122 19 0,51-13 0,53-6 0,-148 28 0,219-46 0,0 0 0,0 2 0,0 0 0,1 0 0,0 2 0,0 0 0,0 0 0,-17 12 0,11-5 0,6-5 0,0 1 0,1 0 0,0 1 0,0 1 0,-21 23 0,34-33 0,0-1 0,0 0 0,0 0 0,-1 0 0,1 0 0,0 1 0,0-1 0,0 0 0,0 0 0,-1 1 0,1-1 0,0 0 0,0 0 0,0 0 0,0 1 0,0-1 0,0 0 0,0 0 0,0 1 0,0-1 0,0 0 0,0 0 0,0 1 0,0-1 0,0 0 0,0 0 0,0 1 0,0-1 0,0 0 0,0 0 0,0 1 0,0-1 0,0 0 0,1 0 0,-1 0 0,0 1 0,0-1 0,0 0 0,0 0 0,1 0 0,-1 1 0,0-1 0,0 0 0,0 0 0,1 0 0,-1 0 0,0 0 0,0 1 0,0-1 0,1 0 0,-1 0 0,0 0 0,0 0 0,1 0 0,-1 0 0,0 0 0,0 0 0,1 0 0,-1 0 0,0 0 0,0 0 0,1 0 0,-1 0 0,0 0 0,0 0 0,1 0 0,-1 0 0,0-1 0,1 1 0,24 0 0,1-2 0,26-4 0,23-3 0,115-7 0,80-7-164,82-4-655,62 0-164,-412 27 980,954-71-1287,-6-49-409,-542 44 854,-72-2 414,-79 3-291,-207 59 649,-1-2-1,0-3 0,-2-1 0,54-35 1,-92 52 188,0-1 1,-1 0 0,0 0-1,0-1 1,-1 0 0,0 0-1,0-1 1,-1 0 0,0 0-1,0-1 1,-1 1-1,0-1 1,0 0 0,-1-1-1,0 1 1,4-20 0,-4 15 371,1-1 1,7-16-1,-7 20-115,-1 1 0,0-1-1,3-18 1,-6 27-334,-1 0 1,0 0-1,1-1 1,-1 1-1,0 0 1,-1-1-1,1 1 0,0 0 1,-1-1-1,1 1 1,-1 0-1,0 0 1,0 0-1,1 0 1,-1-1-1,-1 1 1,1 0-1,0 1 1,0-1-1,-1 0 1,1 0-1,-1 0 0,0 1 1,1-1-1,-1 1 1,0 0-1,0-1 1,0 1-1,0 0 1,0 0-1,0 0 1,0 0-1,-1 0 1,-3 0-1,-8-2 170,1 0 0,-1 1 1,0 1-1,-22 0 0,26 1-186,-68 2-22,1 3 0,-129 25 0,-148 55 0,310-73 0,-19 4 0,-319 91 0,363-100 0,0 0 0,1 2 0,0 0 0,0 1 0,-17 13 0,-75 66 0,98-79 0,-130 99 0,94-70 0,-65 38 0,17-13 0,-230 158 0,253-180 0,-1-2 0,-131 49 0,2-28 0,55-18 0,5-3 0,-61 21 0,-369 208 0,439-194 0,-129 96 0,231-147 0,-43 40 0,62-51 0,1 0 0,0 1 0,1 0 0,0 1 0,-13 23 0,19-20 0,6-18 0,-1 0 0,0 0 0,0 0 0,0 1 0,0-1 0,0 0 0,1 0 0,-1 1 0,0-1 0,0 0 0,0 0 0,1 0 0,-1 0 0,0 0 0,0 1 0,1-1 0,-1 0 0,0 0 0,0 0 0,1 0 0,-1 0 0,0 0 0,0 0 0,1 0 0,-1 0 0,0 0 0,0 0 0,1 0 0,-1 0 0,0 0 0,0 0 0,1 0 0,-1 0 0,0 0 0,1 0 0,34-16 0,-31 13 0,47-28 0,-2-2 0,58-51 0,-18 13 0,254-183-465,-118 89 219,-186 135 246,1 0 0,47-28 0,-83 56 0,0-1 0,0 1 0,0 1 0,0-1 0,0 0 0,1 1 0,7-1 0,-11 1 0,-1 1 0,1 0 0,-1 0 0,1 0 0,-1 1 0,0-1 0,1 0 0,-1 0 0,1 0 0,-1 0 0,1 0 0,-1 0 0,0 1 0,1-1 0,-1 0 0,1 0 0,-1 1 0,0-1 0,1 0 0,-1 0 0,0 1 0,1-1 0,-1 0 0,0 1 0,1-1 0,-1 1 0,0-1 0,0 0 0,0 1 0,1-1 0,-1 1 0,0-1 0,0 0 0,0 1 0,0-1 0,0 1 0,0-1 0,0 1 0,0-1 0,0 1 0,0-1 0,0 1 0,0-1 0,0 0 0,0 1 0,0-1 0,0 1 0,-1 0 0,-1 6 0,0 1 0,0-1 0,0 0 0,-1 0 0,-1 0 0,1 0 0,-6 8 0,-41 53 0,35-49 0,-115 137 0,-211 233-330,-59 68-450,25 14 248,229-260 263,121-169 221,1 1-1,-36 89 1,60-129 53,-1-1 0,0 0-1,0 0 1,1 0 0,0 1 0,-1-1-1,1 0 1,0 1 0,0-1 0,0 0-1,0 1 1,1 2 0,-1-4 3,1 0 1,-1 0 0,1 0 0,-1 0 0,1-1-1,-1 1 1,1 0 0,-1 0 0,1 0-1,0-1 1,-1 1 0,1 0 0,0-1 0,0 1-1,0 0 1,-1-1 0,1 1 0,0-1-1,0 0 1,1 1 0,3 0 65,1 0-1,-1-1 1,0 1 0,0-1 0,0 0-1,0-1 1,1 1 0,-1-1 0,8-2-1,71-21 806,116-47 1,-171 60-855,90-38-283,151-88-1,97-96-280,-256 152 530,186-174-1,-233 190 11,-3-3 0,-3-2 0,87-137 0,-140 199-1,41-73 0,-42 73 0,0-1 0,-1 1 0,0-1 0,0 0 0,-1 1 0,3-17 0,-5 25 0,0 0 0,0-1 0,0 1 0,0-1 0,0 1 0,0-1 0,0 1 0,0 0 0,0-1 0,0 1 0,0-1 0,0 1 0,0 0 0,0-1 0,-1 1 0,1-1 0,0 1 0,0 0 0,0-1 0,-1 1 0,1 0 0,0-1 0,0 1 0,-1 0 0,1-1 0,0 1 0,-1 0 0,0 0 0,0 0 0,1 0 0,-1 0 0,0 0 0,0 0 0,0 0 0,1 0 0,-1 0 0,0 1 0,0-1 0,1 0 0,-1 1 0,0-1 0,0 0 0,1 1 0,-2 0 0,-13 12 0,0-1 0,-18 22 0,-248 301-467,23 30-1,-244 476 468,365-568 164,111-208 497,22-49-487,4-15-173,0-1 0,0 0 0,0 0 0,0 0 0,0 0 0,0 0 0,0 0 0,0 1 0,0-1 0,0 0 0,0 0 0,0 0 0,0 0 0,0 0 0,0 0 0,0 0 0,0 1 0,0-1 0,0 0 0,0 0 0,0 0 0,0 0 0,0 0 0,0 0 0,1 0 1,-1 1-1,0-1 0,0 0 0,0 0 0,0 0 0,0 0 0,0 0 0,0 0 0,0 0 0,1 0 0,-1 0 0,0 0 0,0 0 0,0 0 0,0 0 0,0 0 0,0 0 0,0 0 0,1 0 0,-1 0 0,0 0 0,0 0 0,0 0 0,0 0 0,20-18-31,193-247 30,184-181 0,-356 401 0,69-80 273,-6-5 0,111-180 0,-190 266-204,-1-1 0,25-70 0,17-100-109,-35 106 40,-30 107 0,4-17 0,-8 19 0,-6 12 0,-129 220 0,17-27 0,20-43-92,-152 257-608,37 15 219,189-369 432,2 1 0,4 1 0,2 1 0,-15 115 0,33-174 49,-3 55 0,4-61 0,0 0 0,0 0 0,1 0 0,-1 0 0,1 0 0,-1 0 0,1 0 0,0 0 0,0 0 0,0 0 0,1-1 0,-1 1 0,1 0 0,-1-1 0,4 5 0,-4-7 0,1 1 0,-1 0 0,0-1 0,1 1 0,-1-1 0,0 1 0,1-1 0,-1 1 0,1-1 0,-1 0 0,1 0 0,-1 0 0,1 0 0,-1 0 0,1 0 0,-1 0 0,1-1 0,-1 1 0,1 0 0,-1-1 0,0 1 0,3-2 0,16-7 129,0-1 1,0-1 0,-1-1 0,-1 0-1,20-18 1,-28 22-43,35-26 34,280-220 178,-20-18-1122,-33-27 651,-207 216 170,98-169 0,-140 210-23,-2-1 0,-2-1 0,22-79 0,-34 98 45,-2 0 0,0-1 0,-2 0-1,-1 0 1,-1 0 0,-1 0 0,-1 0 0,-7-37 0,7 58 5,-1-1 0,0 1 0,1-1 0,-2 1 0,1 0 0,-1 0 0,0 0 0,0 0 0,0 1 0,-1-1 0,1 1 0,-1-1 0,0 1 0,-1 1 0,1-1 0,-1 0 0,1 1 0,-1 0 0,0 0-1,0 1 1,0-1 0,-1 1 0,1 0 0,-1 0 0,1 1 0,-1 0 0,-10-1 0,3 0 13,0 2 0,-1-1 0,1 2 0,0 0-1,0 0 1,0 1 0,0 1 0,0 0 0,1 1 0,-1 1-1,-15 7 1,9-2-38,1 2 0,0 0 0,1 1 0,0 1 0,1 0 0,1 2 0,0-1 0,-17 25 0,-10 20 0,-38 74 0,56-93 0,-251 527-1085,267-549 1078,-319 852-15,308-811 22,13-47 0,5-15 0,5-21 0,16-36 114,3 0-1,35-63 1,73-110 435,-21 39-446,-36 51-472,-7-2 0,-7-4-1,63-231 1,-47 28-19,-31 126 366,-37 199-7,-4 19 58,-2 8 85,0 20 85,-2 0 0,-1-1 0,0 1 0,-6 26 1,1 0 248,-19 100-223,-62 208 0,76-314-225,-316 895-1335,283-833 1334,-107 273-6,117-280-77,-40 191 0,72-276 84,1 0 0,-1 21 0,2-32 0,0-1 0,0 1 0,0 0 0,0 0 0,1-1 0,-1 1 0,0 0 0,0 0 0,0 0 0,1 0 0,-1-1 0,0 1 0,0 0 0,0 0 0,1 0 0,-1 0 0,0 0 0,0-1 0,1 1 0,-1 0 0,0 0 0,0 0 0,1 0 0,-1 0 0,0 0 0,0 0 0,1 0 0,-1 0 0,0 0 0,1 0 0,-1 0 0,0 0 0,0 0 0,1 1 0,-1-1 0,0 0 0,0 0 0,1 0 0,-1 0 0,0 0 0,0 0 0,0 1 0,1-1 0,-1 0 0,0 0 0,0 0 0,0 1 0,0-1 0,1 0 0,-1 0 0,0 1 0,0-1 0,0 0 0,0 0 0,0 1 0,0-1 0,0 0 0,0 0 0,0 1 0,0-1 0,0 0 0,0 0 0,0 1 0,0-1 0,17-19 0,-1 0 0,26-44 0,-23 33 0,107-169 35,142-303 0,-57 8-38,-107 244 154,-72 178-121,-19 50-30,-11 25 0,-3 11 0,-20 83 472,-46 127 0,27-98-199,-63 210-605,-56 186-432,47-29 764,99-398 0,3 1 0,5 0 0,8 117 0,1-191 339,-3-26-140,2-38 379,-2-826-552,-3 817-26,-13-89 0,14 135 0,-8-30 0,8 34 0,1 0 0,0-1 0,-1 1 0,1 0 0,-1 0 0,1 0 0,-1 1 0,1-1 0,-1 0 0,0 0 0,0 0 0,1 0 0,-1 1 0,0-1 0,0 0 0,0 0 0,0 1 0,0-1 0,0 1 0,0-1 0,0 1 0,0-1 0,0 1 0,-1 0 0,1 0 0,0 0 0,0 0 0,1 0 0,-1 0 0,0 1 0,0-1 0,0 0 0,1 1 0,-1-1 0,0 1 0,1-1 0,-1 1 0,0-1 0,1 1 0,-1-1 0,0 1 0,1 0 0,-1-1 0,1 1 0,-1 0 0,1-1 0,0 1 0,-1 1 0,-8 16 0,1 0 0,1 0 0,-7 33 0,8-30 0,-17 69 0,4 2 0,5 0 0,-6 149 0,20-236 0,0 0 0,0-1 0,0 1 0,1 0 0,1 8 0,-2-13 0,0 1 0,1-1 0,-1 0 0,0 0 0,0 1 0,0-1 0,0 0 0,0 0 0,1 0 0,-1 1 0,0-1 0,0 0 0,0 0 0,1 0 0,-1 0 0,0 1 0,0-1 0,0 0 0,1 0 0,-1 0 0,0 0 0,0 0 0,1 0 0,-1 0 0,0 0 0,0 0 0,1 0 0,-1 0 0,0 0 0,1 0 0,-1 0 0,0 0 0,0 0 0,1 0 0,-1 0 0,0 0 0,0 0 0,1 0 0,-1 0 0,0-1 0,0 1 0,0 0 0,1 0 0,-1 0 0,0 0 0,0-1 0,0 1 0,1 0 0,-1 0 0,0 0 0,0-1 0,0 1 0,0 0 0,0 0 0,0-1 0,1 1 0,4-7 0,1 0 0,-1-1 0,0 1 0,-1-1 0,0 0 0,0 0 0,3-10 0,17-66 0,-23 76 0,40-233 0,-17 80 0,-19 143 0,-2 39 0,0 470 0,-6-266 0,2 177 0,2-396 0,1-6 0,7-15 0,11-37 0,-15 38 0,37-98 0,119-343 0,-83 184 0,-66 234 0,-12 38 0,0-1 0,1 0 0,-1 0 0,0 0 0,0 0 0,0 0 0,0 1 0,0-1 0,0 0 0,0 0 0,0 0 0,1 0 0,-1 0 0,0 0 0,0 0 0,0 1 0,0-1 0,0 0 0,0 0 0,1 0 0,-1 0 0,0 0 0,0 0 0,0 0 0,0 0 0,1 0 0,-1 0 0,0 0 0,0 0 0,0 0 0,0 0 0,1 0 0,-1 0 0,0 0 0,0 0 0,0 0 0,0 0 0,0 0 0,1 0 0,-1 0 0,0-1 0,0 1 0,0 0 0,0 0 0,0 0 0,1 0 0,-1 0 0,2 19 0,-1 0 0,0 1 0,-5 34 0,1-8 0,-24 386 0,-8 199 0,34-604 0,0 7 0,8-61 0,63-248 0,-44 185 0,-16 53 0,2-10 0,3 0 0,27-60 0,-28 86 0,-14 21 0,0 0 0,1 0 0,-1-1 0,0 1 0,0 0 0,1 0 0,-1 0 0,0 0 0,0 0 0,1-1 0,-1 1 0,0 0 0,0 0 0,1 0 0,-1 0 0,0 0 0,1 0 0,-1 0 0,0 0 0,0 0 0,1 0 0,-1 0 0,0 0 0,1 0 0,-1 0 0,0 1 0,0-1 0,1 0 0,-1 0 0,0 0 0,0 0 0,1 0 0,-1 1 0,0-1 0,0 0 0,1 0 0,-1 1 0,2 2 0,-1 0 0,0 0 0,1 0 0,-1 0 0,0 1 0,-1-1 0,1 1 0,-1-1 0,1 7 0,1 279 0,-4-83 0,7-161 0,1-33 0,2-12 0,7-18 0,-3-5 0,18-47 0,-9 19 0,-5 13 0,-1 0 0,-2-1 0,-1-1 0,-3 0 0,-1 0 0,5-79 0,-14 13 0,-3 348 0,5-139 0,1 105 0,-4 214 0,-13-270 0,2-11 0,13-135 0,-1 12 0,0 1 0,-1-1 0,-7 29 0,8-42 0,-1 0 0,0 0 0,0 0 0,0-1 0,0 1 0,-1-1 0,0 1 0,0-1 0,0 0 0,0 0 0,-1-1 0,1 1 0,-1 0 0,0-1 0,0 0 0,0 0 0,-9 4 0,-5 0 0,1 0 0,-27 5 0,28-8 0,1 0 0,0 1 0,-23 11 0,36-15 0,1 0 0,-1 0 0,1 0 0,-1 0 0,1 0 0,-1 0 0,1 0 0,0 0 0,0 0 0,-1 1 0,1-1 0,0 0 0,-2 4 0,3-4 0,0-1 0,0 1 0,0-1 0,0 1 0,0-1 0,0 1 0,0-1 0,0 1 0,0-1 0,1 1 0,-1 0 0,0-1 0,0 1 0,0-1 0,0 1 0,1-1 0,-1 1 0,0-1 0,1 0 0,-1 1 0,0-1 0,1 1 0,-1-1 0,0 0 0,1 1 0,-1-1 0,1 0 0,0 1 0,5 2 0,-1 0 0,1-1 0,0 1 0,0-1 0,0-1 0,7 2 0,43 8 0,110 5 0,60-14 0,-189-3 0,-19 1 0,28-1 0,-43 1 0,1 0 0,-1-1 0,1 1 0,-1-1 0,0 0 0,0 0 0,1-1 0,-1 1 0,6-4 0,-9 5 0,0 0 0,0 0 0,0-1 0,1 1 0,-1 0 0,0 0 0,0 0 0,0 0 0,0-1 0,0 1 0,0 0 0,0 0 0,0 0 0,0-1 0,0 1 0,0 0 0,0 0 0,1 0 0,-1-1 0,-1 1 0,1 0 0,0 0 0,0 0 0,0-1 0,0 1 0,0 0 0,0 0 0,0 0 0,0-1 0,0 1 0,0 0 0,0 0 0,0 0 0,0 0 0,-1-1 0,1 1 0,0 0 0,0 0 0,0 0 0,0 0 0,-1 0 0,1-1 0,0 1 0,0 0 0,0 0 0,0 0 0,-1 0 0,1 0 0,0 0 0,0 0 0,0 0 0,-1 0 0,1 0 0,0 0 0,0 0 0,0 0 0,-1 0 0,1 0 0,-15-4 0,-104-25 0,41 8 0,38 14 0,1 0 0,-63 0 0,-82 8 0,74 2 0,5-2 0,-176-3 0,250 0 0,1-2 0,0-2 0,0 0 0,0-2 0,0-2 0,2 0 0,-45-23 0,-9-13 0,-86-64 0,34 21 0,114 78 0,-1 0 0,0 1 0,0 1 0,-1 2 0,0 0 0,-1 1 0,0 1 0,1 1 0,-45-2 0,-31-4 0,0-5 0,-103-29 0,-87-35 0,179 47 0,69 19 0,-1 2 0,-67-11 0,-362 12 0,279 13 0,146-2 0,-1-3 0,1-1 0,-65-13 0,95 13 0,1-1 0,0-1 0,1 0 0,-1-1 0,1 0 0,0-1 0,0 0 0,1-1 0,0-1 0,1 0 0,-1 0 0,2-1 0,-1-1 0,2 0 0,-10-12 0,-4-15 0,1-1 0,-31-78 0,37 78 0,6 14 0,1 0 0,1-1 0,2-1 0,1 1 0,0-1 0,2 0 0,2 1 0,0-1 0,5-43 0,-5 70 0,1-1 0,0 1 0,0 0 0,0-1 0,0 1 0,0 0 0,0-1 0,0 1 0,0 0 0,0-1 0,0 1 0,0-1 0,0 1 0,1 0 0,-1-1 0,0 1 0,0 0 0,0 0 0,0-1 0,1 1 0,-1 0 0,0-1 0,0 1 0,1 0 0,-1 0 0,0-1 0,0 1 0,1 0 0,-1 0 0,0 0 0,1-1 0,-1 1 0,0 0 0,1 0 0,-1 0 0,0 0 0,1 0 0,-1 0 0,0-1 0,1 1 0,-1 0 0,0 0 0,1 0 0,-1 0 0,0 0 0,1 1 0,-1-1 0,0 0 0,1 0 0,-1 0 0,0 0 0,1 0 0,-1 0 0,0 0 0,1 1 0,-1-1 0,0 0 0,1 0 0,-1 1 0,0-1 0,0 0 0,1 0 0,-1 1 0,0-1 0,0 0 0,1 1 0,18 24 0,-16-21 0,68 105 0,-48-70 0,2-1 0,2-1 0,44 48 0,-44-59 0,43 33 0,-56-49 0,1 0 0,0-1 0,0-1 0,1 0 0,22 7 0,-34-14 0,0 0 0,0 0 0,0 0 0,0-1 0,0 0 0,0 0 0,0 0 0,0 0 0,1-1 0,-1 1 0,0-1 0,0 0 0,0 0 0,0-1 0,-1 1 0,1-1 0,0 0 0,-1 0 0,1 0 0,-1 0 0,1-1 0,-1 1 0,0-1 0,0 0 0,0 0 0,2-4 0,8-9 0,-2 0 0,0-1 0,-1 0 0,9-22 0,-6 14 0,-7 13 0,1 0 0,0 0 0,1 0 0,1 1 0,0 1 0,14-15 0,-17 20 0,1 0 0,0 0 0,0 0 0,0 1 0,0 0 0,1 0 0,0 1 0,0 0 0,0 1 0,0-1 0,0 1 0,10 0 0,48-3 0,124 8 0,-90 2 0,420-1 0,-486-6 0,1-2 0,-1-1 0,51-14 0,25-5 0,-58 14 0,-1-2 0,-1-3 0,0-1 0,75-37 0,-100 42 0,-1 1 0,1 2 0,1 0 0,-1 2 0,1 1 0,45-3 0,3 5 0,83 8 0,-131-3 0,-1 1 0,0 2 0,-1 0 0,1 1 0,-1 2 0,0 0 0,-1 1 0,0 2 0,0 0 0,-1 2 0,-1 0 0,0 1 0,20 19 0,-31-22 0,0 0 0,0 1 0,-1 0 0,-1 1 0,9 16 0,9 14 0,25 33 0,30 45 0,97 193 0,-163-280 0,-2 0 0,-1 1 0,14 72 0,-25-105 0,-1 1 0,1-1 0,-1 1 0,0 0 0,0-1 0,0 1 0,0 0 0,0-1 0,0 1 0,-1 0 0,1-1 0,-1 1 0,0-1 0,0 1 0,-1 2 0,1-4 0,-1 0 0,1 0 0,0 0 0,0 0 0,0 0 0,-1 0 0,1-1 0,-1 1 0,1 0 0,0-1 0,-1 0 0,1 1 0,-1-1 0,1 0 0,-1 1 0,1-1 0,-1 0 0,1 0 0,-1 0 0,1-1 0,-1 1 0,1 0 0,-1 0 0,1-1 0,-1 1 0,1-1 0,-2 0 0,-39-14 0,-47-22 0,51 19 0,-67-20 0,-492-99 0,548 130 0,-76-1 0,87 8 0,1-2 0,-1-2 0,1-1 0,-38-11 0,-36-22 0,-175-89 0,272 120 0,-69-30 0,-138-39 0,194 68 0,-43-20 0,64 25 0,0 0 0,0 0 0,0 0 0,1-1 0,-1 0 0,1 0 0,0-1 0,0 1 0,0-1 0,1 0 0,-1-1 0,-5-10 0,9 16 0,1-1 0,0 0 0,-1 1 0,1-1 0,0 0 0,-1 0 0,1 1 0,0-1 0,0 0 0,0 0 0,0 0 0,0 1 0,0-1 0,0 0 0,0 0 0,0 0 0,0 1 0,1-1 0,-1 0 0,0 0 0,0 1 0,1-1 0,-1 0 0,0 0 0,1 1 0,-1-1 0,2 0 0,-1-1 0,1 1 0,-1-1 0,1 1 0,0 0 0,0 0 0,0 0 0,0 0 0,0 0 0,0 1 0,3-2 0,7 0 0,1 0 0,23-1 0,-30 3 0,191-16 0,-166 12 0,-1-2 0,1-1 0,-1-1 0,39-17 0,-39 9 0,-1-1 0,36-26 0,21-13 0,-47 34 0,-1-3 0,-1 0 0,63-59 0,-55 45 0,72-49 0,-78 62 0,-1-2 0,-2-2 0,47-49 0,-61 56 0,1 0 0,33-25 0,-55 47 0,8-6 0,0-1 0,0 0 0,10-13 0,-17 19 0,-1 0 0,0 1 0,0-1 0,1 0 0,-1 0 0,-1 0 0,1 0 0,0 0 0,0 0 0,-1 0 0,1-4 0,-1 5 0,0 0 0,0 0 0,0 0 0,0 0 0,-1 0 0,1 0 0,0 0 0,-1 0 0,1 0 0,-1 0 0,1 0 0,-1 0 0,1 0 0,-1 0 0,0 0 0,1 1 0,-1-1 0,0 0 0,0 1 0,1-1 0,-1 0 0,0 1 0,0-1 0,0 1 0,-1-1 0,-4-2 0,-1 0 0,1 1 0,-1 0 0,0 0 0,1 1 0,-1 0 0,-10-1 0,-53 2 0,45 1 0,-44 3 0,-81 16 0,95-12 0,22-1 0,1 2 0,-61 23 0,-29 8 0,40-17 0,47-12 0,0-2 0,-46 6 0,-72-5 0,-155-10 0,125-3 0,-1399 3 0,3018 0 0,-1422 0 0,1 1 0,-1 0 0,1 0 0,-1 2 0,0-1 0,21 8 0,-29-7 0,0-1 0,-1 1 0,1 0 0,0 1 0,-1-1 0,0 1 0,0 0 0,0 1 0,0-1 0,-1 1 0,0 0 0,0 0 0,0 0 0,0 1 0,-1-1 0,5 12 0,-1 0 0,0-1 0,1 1 0,1-2 0,0 1 0,19 21 0,-24-32 0,19 22 0,-23-26 0,1-1 0,-1 1 0,1-1 0,-1 1 0,1-1 0,-1 1 0,0-1 0,1 1 0,-1-1 0,0 1 0,0-1 0,0 1 0,1 0 0,-1-1 0,0 1 0,0 0 0,0-1 0,0 1 0,0 0 0,0-1 0,0 1 0,0-1 0,0 1 0,0 0 0,0-1 0,-1 1 0,1 0 0,0-1 0,0 1 0,-1-1 0,1 1 0,0-1 0,-1 1 0,1-1 0,0 1 0,-1-1 0,1 1 0,-1-1 0,1 1 0,-1-1 0,0 1 0,-7 1 0,0 0 0,0 0 0,0-1 0,0 0 0,0 0 0,0-1 0,0 0 0,-13-2 0,-3 0 0,-158-17 0,-6-1 0,-58 21 0,-79-2 0,273-4 0,0-3 0,1-3 0,-71-23 0,-47-10 0,109 33 0,1-3 0,1-3 0,-80-33 0,114 40 0,-1 1 0,0 1 0,0 2 0,0 0 0,-52-4 0,-132 8 0,130 4 0,-25 0 0,-162-2 0,135-14 0,-21 0 0,16 13 0,71 2 0,0-3 0,-100-15 0,-133-46 0,212 43 0,-156-59 0,220 70 0,1-1 0,0-1 0,-29-21 0,-54-47 0,94 71 0,1 0 0,0-1 0,1-1 0,0 0 0,0 0 0,1 0 0,0-1 0,1 0 0,0 0 0,-5-16 0,-1-8 0,2-1 0,-7-42 0,2 3 0,-2-11 0,-9-151 0,26 232 0,0-1 0,-1 1 0,0 0 0,0 0 0,0 0 0,-1 0 0,0 1 0,0-1 0,0 0 0,0 1 0,-6-8 0,6 9 0,-1 0 0,0 0 0,0 0 0,0 1 0,-1-1 0,1 1 0,-1 0 0,1 0 0,-1 0 0,0 0 0,1 1 0,-1-1 0,0 1 0,0 0 0,-6 0 0,-13-2 0,-1 1 0,0 1 0,-30 2 0,-73 13 0,122-13 0,-6 0 0,-88 16 0,87-14 0,0 0 0,1 1 0,-1 0 0,1 1 0,0 0 0,-11 8 0,21-13 0,-1 1 0,1 0 0,0 0 0,0-1 0,0 1 0,0 0 0,-1 0 0,1 0 0,1 0 0,-1 1 0,0-1 0,0 0 0,0 0 0,1 0 0,-1 1 0,0-1 0,1 0 0,-1 1 0,1-1 0,0 0 0,-1 3 0,1-3 0,0 0 0,1 0 0,-1 0 0,1 1 0,-1-1 0,1 0 0,-1 0 0,1 0 0,0 0 0,0 0 0,-1 0 0,1 0 0,0 0 0,0 0 0,0 0 0,0 0 0,0 0 0,2 1 0,7 3 0,0 0 0,0 0 0,0-1 0,14 4 0,-19-7 0,296 75 0,-184-50 0,-98-22 0,335 92 0,-271-69 0,-49-17 0,1 1 0,-1 2 0,59 32 0,-12 10 0,-44-28 0,43 22 0,63 38 0,-130-81 0,0 0 0,1 0 0,0-2 0,-1 0 0,2 0 0,-1-1 0,27 1 0,106-4 0,-86-3 0,209 3 0,68-3 0,-305 1 0,0-2 0,54-13 0,62-26 0,-91 25 0,46-14 0,164-28 0,120-28 0,-279 59 0,216-70 0,-249 75 0,-42 14 0,1 1 0,1 2 0,59-4 0,107 10 0,-157 2 0,371 1 0,-368-5 0,62-10 0,25-2 0,12 15 0,29-1 0,-147-1 0,0-1 0,0-2 0,54-15 0,-75 17 0,0-1 0,0 1 0,0-1 0,0-1 0,-1 1 0,0-1 0,0-1 0,0 1 0,-1-1 0,0 0 0,7-9 0,3-6 0,-2-1 0,17-32 0,-20 33 0,0 1 0,2 0 0,20-25 0,15-8 0,-48 53 0,0 0 0,0 0 0,-1 0 0,1 0 0,0 0 0,0 0 0,0 0 0,0 0 0,0 0 0,-1 0 0,1 0 0,0 0 0,0 0 0,0 0 0,0 0 0,-1 0 0,1 0 0,0 0 0,0 0 0,0 0 0,0 0 0,0-1 0,-1 1 0,1 0 0,0 0 0,0 0 0,0 0 0,0 0 0,0 0 0,0 0 0,0 0 0,0-1 0,-1 1 0,1 0 0,0 0 0,0 0 0,0 0 0,0 0 0,0-1 0,0 1 0,0 0 0,0 0 0,0 0 0,0 0 0,0-1 0,0 1 0,0 0 0,0 0 0,0 0 0,0 0 0,0 0 0,0-1 0,0 1 0,0 0 0,0 0 0,0 0 0,1 0 0,-1 0 0,0-1 0,0 1 0,0 0 0,0 0 0,0 0 0,0 0 0,0 0 0,0 0 0,1 0 0,-1 0 0,0-1 0,-18 5 0,13-3 0,-692 185 0,197-49 0,397-110 0,-310 68 0,-449 85 0,778-159 0,27-7 0,-82 31 0,121-38 0,1 1 0,0 1 0,1 1 0,0 0 0,0 1 0,1 0 0,1 2 0,-23 23 0,-1 9 0,3 2 0,1 1 0,-32 61 0,65-106 0,0-1 0,-1 0 0,1 1 0,0-1 0,0 1 0,0-1 0,1 1 0,-1-1 0,1 1 0,-1 0 0,1-1 0,0 1 0,0 0 0,0 2 0,0-4 0,1-1 0,-1 1 0,0 0 0,1-1 0,-1 1 0,0-1 0,1 1 0,-1-1 0,1 1 0,-1-1 0,1 1 0,-1-1 0,1 1 0,-1-1 0,1 0 0,-1 1 0,1-1 0,-1 0 0,1 0 0,0 1 0,-1-1 0,2 0 0,1 1 0,-1-1 0,1 0 0,0 0 0,0 0 0,-1 0 0,1-1 0,0 1 0,3-2 0,28-8 0,0-2 0,60-31 0,3-2 0,360-103 0,-342 115 0,5-13 0,-86 32 0,1 0 0,42-9 0,-76 23 0,18-4 0,0 0 0,0-1 0,-1-2 0,0 1 0,34-19 0,-28 9 0,0-1 0,-2-1 0,0-1 0,-1-1 0,27-34 0,75-119 0,-106 148 0,2-4 0,2 1 0,1 2 0,1 0 0,2 1 0,0 1 0,40-28 0,-64 52 0,11-9 0,0 0 0,0-1 0,0 0 0,-1-1 0,14-18 0,-24 28 0,0-1 0,0 0 0,0 1 0,0-1 0,0 0 0,0 0 0,-1 0 0,1 0 0,-1 0 0,1 0 0,-1-2 0,0 3 0,0 0 0,0 0 0,0 0 0,0 0 0,-1 1 0,1-1 0,0 0 0,0 0 0,-1 0 0,1 0 0,-1 1 0,1-1 0,-1 0 0,1 0 0,-1 1 0,1-1 0,-1 0 0,-1 0 0,-1-1 0,0 1 0,0-1 0,0 1 0,0 0 0,0 0 0,0 0 0,0 0 0,-1 1 0,1-1 0,0 1 0,-1 0 0,-4 0 0,-41 3 0,0 3 0,0 2 0,-58 16 0,62-13 0,-690 200 0,441-94 0,281-111 0,-13 3 0,0 0 0,-1-1 0,-35 4 0,-18 6 0,-136 33 0,-25 7 0,171-35 0,266-96 0,30-7 0,457-154-1618,13 24-195,-627 192 1720,94-28 51,-132 36 43,-1-2 1,0-1-1,29-18 0,-53 27 122,1 0 0,-1 0 0,0-1 0,0 0-1,0 0 1,-1 0 0,7-9 0,-11 13-82,0 1 0,-1-1 1,1 0-1,-1 1 0,1-1 0,-1 0 0,0 0 0,1 1 1,-1-1-1,0 0 0,1 0 0,-1 0 0,0 0 0,0 0 0,0 1 1,0-1-1,0 0 0,0 0 0,0 0 0,0 0 0,0 0 1,0 0-1,0 1 0,-1-1 0,1 0 0,0 0 0,0 0 1,-1 0-1,1 1 0,-1-1 0,1 0 0,-1 0 0,1 1 0,-1-1 1,1 0-1,-1 1 0,0-1 0,1 1 0,-1-1 0,0 1 1,0-1-1,0 0 0,-4-1 60,0 0 0,0 0 0,0 1 0,0-1-1,0 1 1,-7-1 0,-47-4-44,-117 2 0,102 5-69,-11-1 12,-417 9 0,379-1 0,2 6 0,-133 33 0,10 22 0,-2 1 0,192-58 0,0-2 0,-96 4 0,-73-16 0,-114 6 0,324-3 0,-37 5 0,46-6 0,0 1 0,0 0 0,1 0 0,-1 0 0,0 1 0,1-1 0,-1 1 0,1 0 0,-4 3 0,5 0 0,12-1 0,7-3 0,0 0 0,0-2 0,0 0 0,0-1 0,-1-1 0,19-4 0,19-4 0,397-62-534,347-61-719,-598 92 1253,171-27 0,-362 67 0,0 1 0,1 0 0,-1 1 0,0 0 0,14 2 0,-23-2 0,0 0 0,1 0 0,-1 0 0,0 1 0,1-1 0,-1 0 0,0 0 0,1 0 0,-1 0 0,0 0 0,1 1 0,-1-1 0,0 0 0,1 0 0,-1 0 0,0 1 0,0-1 0,1 0 0,-1 1 0,0-1 0,0 0 0,0 1 0,1-1 0,-1 0 0,0 0 0,0 1 0,0-1 0,0 1 0,0-1 0,1 1 0,-10 13 0,-3-3 0,-1 0 0,0 0 0,0-2 0,-16 10 0,-70 34 0,-256 98-450,-16-26-187,270-92 573,-1144 346-269,958-308 333,212-60 0,73-11 13,-1 1 1,1-1-1,-1 0 1,1 0-1,-1-1 1,1 1-1,-1-1 1,1 1-1,-1-1 1,-2-1-1,5 2-3,-1 0 1,1 0-1,-1-1 0,1 1 0,0 0 0,0-1 0,-1 1 0,1 0 1,0 0-1,-1-1 0,1 1 0,0-1 0,0 1 0,0 0 1,-1-1-1,1 1 0,0-1 0,0 1 0,0 0 0,0-1 0,0 1 1,0-1-1,0 1 0,0 0 0,0-1 0,0 1 0,0-1 1,0 1-1,0-1 0,0 1 0,0 0 0,0-1 0,1 1 0,-1-1 1,3-3 77,-1 0 0,1 0 1,0 1-1,0-1 0,1 1 1,-1-1-1,1 1 0,7-4 1,272-167 979,26-20-164,-243 139-904,-63 53 0,-1-1 0,0 1 0,0 0 0,0 0 0,0-1 0,0 1 0,-1-1 0,1 0 0,-1 1 0,2-4 0,-3 5 0,0 1 0,0-1 0,0 1 0,0-1 0,0 1 0,0 0 0,0-1 0,0 1 0,0-1 0,0 1 0,0-1 0,0 1 0,0-1 0,-1 1 0,1-1 0,0 1 0,0 0 0,-1-1 0,1 1 0,0-1 0,0 1 0,-1 0 0,1-1 0,0 1 0,-1 0 0,1 0 0,-1-1 0,1 1 0,0 0 0,-1 0 0,1-1 0,-1 1 0,1 0 0,0 0 0,-1 0 0,0 0 0,-6-1 0,0 0 0,-1 1 0,1 0 0,0 0 0,0 1 0,0 0 0,-8 2 0,-286 72 0,221-53 0,-10 2 0,2 5 0,-145 67 0,231-95 0,-69 34 0,-111 75 0,178-107 0,0 0 0,0 0 0,1 0 0,-1 0 0,-4 7 0,8-10 0,-1 0 0,1 1 0,0-1 0,0 1 0,0-1 0,0 0 0,-1 1 0,1-1 0,0 1 0,0-1 0,0 0 0,0 1 0,0-1 0,0 1 0,0-1 0,0 1 0,0-1 0,0 0 0,0 1 0,0-1 0,0 1 0,1-1 0,-1 0 0,0 1 0,0-1 0,0 1 0,1-1 0,-1 0 0,0 1 0,0-1 0,1 0 0,-1 1 0,0-1 0,1 0 0,-1 0 0,0 1 0,1-1 0,-1 0 0,0 0 0,1 0 0,-1 1 0,1-1 0,-1 0 0,0 0 0,1 0 0,-1 0 0,1 0 0,18 7 0,-1-2 0,1 0 0,-1-1 0,1-1 0,36 1 0,-25-2 0,149 10 0,60-4-164,805-12-964,-836-10 907,-1-8 0,-1-10 1,209-60-1,-320 62 163,-1-3 0,-1-5 1,-2-4-1,-2-4 0,103-71 0,-150 89 58,49-34 0,125-62 0,-134 86 0,2 2 0,133-36 0,-153 53 316,-1-3-1,-1-2 0,71-39 0,162-116 946,-198 102-1261,-6 4 0,-53 48 0,-2-2 0,0-2 0,55-58 0,-53 45 0,1 2 0,2 1 0,2 2 0,1 2 0,68-41 0,-45 37 0,-1-3 0,69-59 0,-53 31 0,133-124 0,-194 171 0,-2 0 0,0-1 0,-2-1 0,-1 0 0,27-56 0,-37 60 0,-6 21 0,1 0 0,-1 0 0,0 0 0,0 0 0,0 0 0,0 0 0,0 0 0,0-1 0,0 1 0,-1 0 0,1 0 0,0 0 0,0 0 0,0 0 0,0 0 0,0 0 0,0 0 0,0 0 0,0-1 0,0 1 0,0 0 0,0 0 0,0 0 0,0 0 0,0 0 0,0 0 0,0 0 0,-1 0 0,1 0 0,0 0 0,0 0 0,0 0 0,0 0 0,0 0 0,0 0 0,0 0 0,0-1 0,0 1 0,-1 0 0,1 0 0,0 0 0,0 0 0,0 0 0,0 0 0,0 0 0,0 1 0,0-1 0,0 0 0,-1 0 0,1 0 0,0 0 0,-12 8 0,-6 11 0,0 0 0,1 2 0,-22 35 0,38-54 0,-113 155-82,-236 252 0,122-180-732,-116 122 633,255-252 50,-165 141-1,8-60 99,93-71 230,126-90 476,21-18-488,7-5-80,4-4-72,1-1-1,0 1 1,1 0 0,0 1 0,0-1 0,1 2 0,0-1-1,11-7 1,184-122-33,-39 29 0,-72 40-148,-2-4-1,-4-3 1,-4-5-1,-2-3 0,84-114 1,-130 148 148,-2-1 0,-2-1 0,35-84 0,-51 99 0,-1 0 0,-3-1 0,0-1 0,-2 1 0,-2-1 0,2-60 0,-8 90 8,1-5-14,-1 0 1,-1-1-1,-3-15 1,4 25 13,-1 0 1,0 0-1,0 0 1,0 0 0,0 0-1,0 0 1,-1 1-1,1-1 1,-1 0-1,0 1 1,1-1-1,-1 1 1,0 0 0,-1 0-1,1 0 1,0 0-1,-1 0 1,-4-3-1,-2 2 73,0 0 0,0 1-1,0-1 1,0 2 0,0-1-1,0 1 1,-1 1-1,-16 1 1,10-1-64,-109 1-208,0 6 0,-241 46 0,184-10-9,1 8 1,3 8 0,3 8 0,3 8 0,3 6-1,4 9 1,-212 150 0,200-108 199,141-105 0,-10 8 0,-70 66 0,103-82 0,13-19 0,0 0 0,0 0 0,0 1 0,0-1 0,0 0 0,0 0 0,0 1 0,0-1 0,0 0 0,0 0 0,0 0 0,0 1 0,0-1 0,1 0 0,-1 0 0,0 1 0,0-1 0,0 0 0,0 0 0,0 0 0,0 0 0,0 1 0,1-1 0,-1 0 0,0 0 0,0 0 0,0 0 0,0 1 0,1-1 0,-1 0 0,0 0 0,0 0 0,0 0 0,1 0 0,-1 0 0,0 0 0,0 0 0,0 0 0,1 0 0,-1 0 0,0 0 0,1 0 0,4 0 0,0 0 0,0-1 0,0 1 0,0-2 0,5 0 0,-5 1 0,226-72 477,-114 33-317,1159-347-1258,-804 225 798,-458 156 291,-6 3 269,-25 8 284,-176 65 488,-49 17 69,197-73-1101,25-6 0,1-2 0,-1 0 0,0-1 0,-1-1 0,1-1 0,-35 1 0,39-8 0,16 4 0,0 0 0,0 0 0,0 0 0,0-1 0,-1 1 0,1 0 0,0 0 0,0 0 0,0-1 0,0 1 0,0 0 0,0 0 0,-1-1 0,1 1 0,0 0 0,0 0 0,0-1 0,0 1 0,0 0 0,0 0 0,0-1 0,0 1 0,0 0 0,0 0 0,0-1 0,0 1 0,0 0 0,0 0 0,1-1 0,-1 1 0,0 0 0,2-4 0,0 2 0,1-1 0,-1 0 0,1 0 0,0 1 0,4-4 0,83-60 0,130-72 0,-33 23 0,-91 48 0,-3-4 0,-3-4 0,88-96 0,-156 149 0,-1-1 0,-1-1 0,-2-1 0,20-34 0,-36 56 0,0 0 0,-1 0 0,0 0 0,1 0 0,-1 0 0,-1 0 0,1 0 0,0-1 0,-1 1 0,1 0 0,-1-1 0,0 1 0,0 0 0,0-1 0,-1 1 0,-1-6 0,1 7 0,0 0 0,0 0 0,0 0 0,0 0 0,-1 1 0,1-1 0,-1 0 0,1 1 0,-1-1 0,0 1 0,1 0 0,-1 0 0,0-1 0,0 1 0,0 0 0,0 1 0,0-1 0,0 0 0,0 0 0,0 1 0,-1-1 0,1 1 0,0 0 0,-3 0 0,-9 0 0,1 1 0,-1 0 0,1 1 0,-1 1 0,1 0 0,0 0 0,0 2 0,-16 7 0,-14 3 0,-89 28 0,-322 116 0,422-146 0,-627 243 0,198-126-316,225-69 63,-147 45 139,365-100 114,-31 6 0,46-11 0,-1 0 0,1-1 0,0 1 0,-1-1 0,1 0 0,0 0 0,-1 0 0,1-1 0,-6-1 0,9 2 0,0 0 0,0 0 0,0 0 0,0 0 0,-1 0 0,1 0 0,0 0 0,0 0 0,0 0 0,0 0 0,0 0 0,-1 0 0,1-1 0,0 1 0,0 0 0,0 0 0,0 0 0,0 0 0,0 0 0,0 0 0,0-1 0,-1 1 0,1 0 0,0 0 0,0 0 0,0 0 0,0 0 0,0-1 0,0 1 0,0 0 0,0 0 0,0 0 0,0 0 0,0-1 0,0 1 0,0 0 0,0 0 0,0 0 0,0 0 0,0-1 0,1 1 0,-1 0 0,9-9 0,15-4 0,0 1 0,0 2 0,31-10 0,-11 4 0,279-117-302,-5-13 0,304-193 0,-540 291 290,261-144-114,-348 198 126,-18 10 0,-36 17 373,-125 50-1,-81 10 337,225-80-749,-737 235-1176,-562 164-728,862-240 1335,454-163 622,9-4 8,0 1 1,1 0-1,0 0 1,0 2-1,0-1 1,-21 19-1,34-26-7,-1 0-1,1 0 0,0 0 0,-1 1 1,1-1-1,0 0 0,-1 0 0,1 1 0,0-1 1,-1 0-1,1 0 0,0 1 0,0-1 0,0 0 1,-1 1-1,1-1 0,0 0 0,0 1 0,0-1 1,0 1-1,0-1 0,0 0 0,-1 1 0,1-1 1,0 1-1,0-1 0,0 0 0,0 1 0,0-1 1,0 0-1,1 1 0,-1-1 0,0 1 1,0-1-1,0 0 0,0 1 0,0-1 0,1 0 1,-1 1-1,0-1 0,0 0 0,0 1 0,1-1 1,-1 0-1,0 1 0,1-1 0,-1 0 0,0 0 1,0 1-1,1-1 0,0 0 0,3 1 38,0 0-1,0 0 0,0 0 1,0 0-1,0-1 0,0 0 1,1 0-1,4-1 1,40-4 496,-1-3 0,85-25 0,-120 29-507,257-74 50,85-23-318,166-19 228,-422 98 0,-67 14 0,7-1 0,0 1 0,76-5 0,-111 13 0,0 0 0,-1 0 0,1 0 0,0 1 0,-1-1 0,1 1 0,-1 0 0,1 0 0,-1 0 0,5 3 0,-7-4 0,-1 1 0,1 0 0,0 0 0,0-1 0,0 1 0,-1 0 0,1 0 0,0 0 0,-1 0 0,1 0 0,-1 0 0,1 0 0,-1 0 0,1 0 0,-1 0 0,0 1 0,1-1 0,-1 0 0,0 0 0,0 0 0,0 0 0,0 0 0,0 1 0,0-1 0,-1 0 0,1 0 0,0 0 0,0 0 0,-1 0 0,1 0 0,-1 0 0,1 1 0,-1 0 0,-3 6 0,-1 0 0,1 0 0,-1-1 0,0 1 0,-1-1 0,-12 12 0,-51 42 0,61-54 0,-68 52 12,-2-4-1,-2-3 1,-124 58 0,-284 88 35,72-69-47,187-59 0,197-60 0,57-15 0,483-125 0,40 14 393,-417 90-350,-125 25-43,54-11 0,65-22 0,-99 21 0,-26 13 0,1 0 0,-1 0 0,0 0 0,0 0 0,0 0 0,0 0 0,0 0 0,0 0 0,0 0 0,0 0 0,1 0 0,-1 0 0,0 0 0,0 0 0,0 0 0,0 0 0,0 0 0,0 0 0,0 0 0,0-1 0,0 1 0,0 0 0,0 0 0,0 0 0,0 0 0,0 0 0,1 0 0,-1 0 0,0 0 0,0 0 0,0-1 0,0 1 0,0 0 0,0 0 0,0 0 0,0 0 0,0 0 0,0 0 0,0 0 0,0 0 0,0 0 0,0-1 0,0 1 0,-1 0 0,1 0 0,0 0 0,0 0 0,0 0 0,0 0 0,0 0 0,0 0 0,0 0 0,0 0 0,0-1 0,0 1 0,0 0 0,0 0 0,0 0 0,0 0 0,-1 0 0,-15 1 0,-105 26 0,43-8 0,-107 21 0,-585 58-1476,61-11-151,439-34 1059,229-45 472,-111 25-273,-163 57 0,290-81 579,1 1 0,-23 13 1,40-19-108,0 0 0,1 0 0,-1 1 0,1 0 0,0 0 0,0 1 0,1-1 0,-1 1 0,-8 13 0,14-19-86,0 1-1,0-1 0,-1 0 0,1 0 0,0 0 1,0 0-1,0 1 0,0-1 0,-1 0 0,1 0 0,0 0 1,0 1-1,0-1 0,0 0 0,0 0 0,0 1 0,-1-1 1,1 0-1,0 0 0,0 1 0,0-1 0,0 0 1,0 0-1,0 1 0,0-1 0,0 0 0,0 1 0,0-1 1,0 0-1,1 0 0,-1 1 0,0-1 0,0 0 0,0 0 1,0 1-1,0-1 0,0 0 0,0 0 0,1 0 1,-1 1-1,0-1 0,0 0 0,0 0 0,1 0 0,-1 0 1,0 1-1,0-1 0,0 0 0,1 0 0,-1 0 0,0 0 1,0 0-1,1 0 0,-1 0 0,0 0 0,1 1 1,5-2 131,1 0 1,0 0 0,-1 0-1,0-1 1,1 1 0,-1-2-1,0 1 1,0-1 0,0 0-1,10-6 1,7-3 128,124-61 376,179-85-756,-289 142-68,450-212-974,-12-30 65,450-366-5,-907 611 1085,28-19 0,-2-3 0,57-57 0,-97 88 0,-1 1 0,1-1 0,-1-1 0,0 1 0,0 0 0,-1-1 0,4-7 0,-5 11 5,-1 0 0,0 1 0,0-1 1,0 1-1,0-1 0,0 1 1,0-1-1,0 1 0,0-1 0,0 1 1,0-1-1,0 1 0,0-1 1,0 0-1,0 1 0,-1-1 0,1 1 1,0-1-1,0 1 0,-1-1 0,1 1 1,0 0-1,-1-1 0,1 1 1,0-1-1,-1 1 0,1-1 0,-1 1 1,1 0-1,0-1 0,-1 1 1,1 0-1,-1 0 0,1-1 0,-1 1 1,1 0-1,-1 0 0,1 0 0,-1 0 1,1-1-1,-1 1 0,0 0 1,1 0-1,-1 0 0,1 0 0,-1 0 1,1 0-1,-1 1 0,1-1 1,-2 0-1,-30 7 615,1 5-267,0 2 0,1 1 1,1 1-1,1 2 0,-31 24 0,22-16-109,-1662 1125-4106,1454-987 3629,51-30-425,170-117 566,-28 20 50,-58 54 0,101-80 62,9-11-17,0 0 0,0 0 0,0 0-1,0 0 1,0 1 0,0-1-1,0 0 1,0 0 0,0 0-1,0 0 1,0 0 0,0 0 0,0 1-1,0-1 1,0 0 0,0 0-1,0 0 1,0 0 0,1 0 0,-1 0-1,0 0 1,0 0 0,0 1-1,0-1 1,0 0 0,0 0-1,0 0 1,0 0 0,1 0 0,-1 0-1,0 0 1,0 0 0,0 0-1,0 0 1,0 0 0,0 0 0,1 0-1,-1 0 1,0 0 0,0 0-1,0 0 1,0 0 0,0 0-1,1 0 1,-1 0 0,0 0 0,0 0-1,0 0 1,0 0 0,0 0-1,0 0 1,1-1 0,13-2 178,0-2 1,-1 0-1,1-1 1,-1 0-1,22-15 0,-6 6-11,462-267 1394,-354 195-946,184-155 0,30-87-618,-302 278 0,-40 36 0,-9 15 0,0 0 0,0 0 0,1 0 0,-1 0 0,0 0 0,0-1 0,0 1 0,0 0 0,0 0 0,0 0 0,0 0 0,0 0 0,0 0 0,-1 0 0,1-1 0,0 1 0,0 0 0,0 0 0,0 0 0,0 0 0,0 0 0,0 0 0,0 0 0,0-1 0,0 1 0,0 0 0,0 0 0,0 0 0,0 0 0,-1 0 0,1 0 0,0 0 0,0 0 0,0 0 0,0 0 0,0 0 0,0 0 0,0 0 0,-1-1 0,1 1 0,0 0 0,0 0 0,0 0 0,0 0 0,0 0 0,0 0 0,-1 0 0,1 0 0,0 0 0,0 0 0,0 1 0,-23 9 0,5 4 24,0 0 0,1 1 1,1 1-1,-16 21 0,26-31 19,-105 119 681,-265 288-810,-26-37-467,398-373 553,-81 62 0,74-57 0,0-1 0,-1-1 0,1 0 0,-1 0 0,-18 4 0,29-9 0,-1 0 0,0-1 0,0 1 0,1-1 0,-1 0 0,0 1 0,0-1 0,0 0 0,0 0 0,1 0 0,-1-1 0,0 1 0,0 0 0,0-1 0,0 1 0,1-1 0,-1 1 0,0-1 0,1 0 0,-3-1 0,3 1 0,0-1 0,0 1 0,0-1 0,0 1 0,0-1 0,0 0 0,0 1 0,0-1 0,1 0 0,-1 0 0,1 1 0,0-1 0,-1 0 0,1 0 0,0 0 0,0 0 0,0 0 0,0 0 0,1-2 0,2-18 0,2 1 0,0-1 0,2 0 0,0 1 0,18-35 0,33-62 4,100-152 0,95-99-219,-215 314 123,56-76 28,129-188 69,-180 251-5,-36 48 0,-7 20 0,0 0 0,0 0 0,0-1 0,0 1 0,0 0 0,0 0 0,0 0 0,0 0 0,0 0 0,-1-1 0,1 1 0,0 0 0,0 0 0,0 0 0,0 0 0,0-1 0,0 1 0,0 0 0,0 0 0,-1 0 0,1 0 0,0 0 0,0 0 0,0 0 0,0 0 0,0-1 0,-1 1 0,1 0 0,0 0 0,0 0 0,0 0 0,0 0 0,-1 0 0,1 0 0,0 0 0,0 0 0,0 0 0,0 0 0,-1 0 0,1 0 0,0 0 0,0 0 0,0 0 0,-1 0 0,1 0 0,0 1 0,0-1 0,-30 17 0,-143 127 0,87-68 0,-423 345 286,313-261-218,41-41-68,149-114-1,-10 5-20,21-10 8,-2-1 33,0 0 0,0 0 0,1 1-1,-1-1 1,0 1 0,1 0-1,-1 0 1,6 1 0,-7 0-3,1-1 0,-1 1 0,1 1 0,-1-1 1,0 0-1,0 0 0,0 1 0,0-1 0,0 1 0,0 0 0,0 0 1,0 0-1,0 0 0,-1 0 0,1 0 0,-1 0 0,0 0 1,0 0-1,1 1 0,-1-1 0,-1 1 0,1-1 0,0 1 0,-1-1 1,1 1-1,-1 3 0,2 5 24,-2-1 1,0 1 0,0-1-1,-1 1 1,-3 16-1,-6 19-41,-2-1 0,-1 0 0,-3 0 0,-2-2 0,-23 42 0,22-51 0,-31 59 0,43-66 0,7-27 0,0 1 0,0-1 0,0 1 0,0 0 0,0-1 0,0 1 0,0 0 0,0-1 0,0 1 0,1 0 0,-1-1 0,0 1 0,0-1 0,1 1 0,-1-1 0,0 1 0,1 0 0,-1-1 0,1 0 0,-1 1 0,1 0 0,2 0 0,-1 0 0,1 0 0,-1-1 0,1 1 0,0-1 0,-1 0 0,1 0 0,0 0 0,-1 0 0,1 0 0,0 0 0,-1-1 0,4 0 0,9-2 0,-7 1 0,0 1 0,0 0 0,14 0 0,-20 1 0,0 0 0,1 1 0,-1-1 0,0 1 0,0-1 0,0 1 0,0 0 0,0-1 0,0 1 0,0 0 0,0 0 0,0 1 0,0-1 0,0 0 0,0 1 0,-1-1 0,1 1 0,2 2 0,0 3 0,0 1 0,0 0 0,0 0 0,-1 0 0,0 0 0,-1 0 0,0 0 0,0 1 0,-1-1 0,0 1 0,0 10 0,-1 8 0,0-1 0,-7 37 0,-4-10-1365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12.177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2223 0 24575,'3'0'0,"0"0"0,1 1 0,-1-1 0,0 1 0,0 0 0,0-1 0,0 1 0,0 1 0,0-1 0,0 0 0,-1 1 0,1-1 0,0 1 0,-1 0 0,1 0 0,-1 0 0,0 0 0,1 0 0,-1 1 0,0-1 0,-1 1 0,1-1 0,0 1 0,-1 0 0,1 0 0,-1 0 0,0-1 0,0 1 0,0 0 0,0 1 0,0-1 0,-1 0 0,0 0 0,1 0 0,-1 0 0,0 0 0,-1 0 0,1 1 0,0-1 0,-1 0 0,0 0 0,0 0 0,0 0 0,0 0 0,-2 3 0,-7 9 0,-1-1 0,0 0 0,-1 0 0,-23 18 0,-15 18 0,34-29 0,1 0 0,1 2 0,-22 46 0,-7 12 0,-68 118 0,107-193 0,0 0 0,0 0 0,0-1 0,-1 1 0,0-1 0,0 0 0,0 0 0,-11 6 0,14-9 0,1-1 0,-1 0 0,0 0 0,-1 0 0,1 0 0,0 0 0,0-1 0,0 1 0,0 0 0,-1-1 0,1 0 0,0 0 0,0 1 0,-1-1 0,1-1 0,0 1 0,0 0 0,-1 0 0,1-1 0,0 0 0,0 1 0,0-1 0,-1 0 0,1 0 0,0 0 0,0 0 0,0 0 0,1 0 0,-1-1 0,-3-2 0,2 0 0,-1 0 0,1 0 0,0 0 0,1 0 0,-1-1 0,1 1 0,-1-1 0,2 0 0,-1 1 0,-2-9 0,-6-56 0,3 19 0,5 42 0,0 1 0,0-1 0,0 1 0,-1 0 0,0 0 0,0 0 0,-1 0 0,0 0 0,0 1 0,-10-12 0,10 14 0,0 1 0,0 0 0,0 0 0,0 0 0,-1 1 0,1 0 0,0-1 0,-1 2 0,0-1 0,0 0 0,1 1 0,-1 0 0,0 0 0,0 1 0,0-1 0,0 1 0,0 0 0,-8 1 0,-42 6 0,1 3 0,-74 23 0,83-20 0,-190 59 0,-68 19 0,244-74 0,-98 42 0,111-40 0,-207 68 0,213-79 0,39-8 0,0 0 0,0 1 0,1-1 0,-1 0 0,0 0 0,1 0 0,-1 0 0,0 0 0,0 0 0,1 0 0,-1 0 0,0-1 0,1 1 0,-1 0 0,0 0 0,1-1 0,-1 1 0,0 0 0,1-1 0,-1 1 0,0 0 0,1-1 0,-1 1 0,1-1 0,-1 0 0,1 0 0,0 0 0,0 0 0,0 0 0,0 1 0,0-1 0,0 0 0,1 0 0,-1 0 0,0 0 0,1 0 0,-1 1 0,0-1 0,1 0 0,-1 0 0,1 0 0,-1 1 0,1-1 0,0 0 0,1 0 0,7-8 0,0 2 0,1-1 0,-1 1 0,2 1 0,-1 0 0,1 0 0,21-7 0,-19 7 0,535-184-660,-448 160 501,624-176-8,-679 194 167,0 3 0,64-5 0,-105 13 0,0 1 0,0 0 0,0 1 0,1-1 0,-1 1 0,0 0 0,4 1 0,-7-2 0,0 1 0,0-1 0,0 1 0,0-1 0,0 1 0,0-1 0,0 1 0,0 0 0,0-1 0,-1 1 0,1 0 0,0 0 0,0 0 0,-1-1 0,1 1 0,-1 0 0,1 0 0,-1 0 0,1 1 0,-1 1 0,0 0 0,0 0 0,0 0 0,0 0 0,-1 0 0,1-1 0,-1 1 0,0 0 0,0 0 0,0-1 0,0 1 0,-1-1 0,1 1 0,-1-1 0,1 1 0,-1-1 0,0 0 0,0 0 0,-3 3 0,-9 9 74,0 0 0,0-1 0,-1-1 0,-1 0 0,-25 14 0,-94 41 455,115-59-516,-56 27-13,-3-4 0,0-3 0,-2-3 0,0-4 0,-138 16 0,73-26 0,-127 16 0,230-18 0,31-3 0,29-7 0,-2-2 0,0-1 0,-1 0 0,0-1 0,0 0 0,0-2 0,-1 1 0,16-12 0,-21 14 0,-1-1 0,1-1 0,-1 1 0,0-1 0,-1-1 0,0 1 0,0-1 0,0 0 0,-1 0 0,0-1 0,0 1 0,0-1 0,5-15 0,-9 20 0,0-1 0,0 1 0,-1-1 0,1 1 0,-1-1 0,0 1 0,0-1 0,0 1 0,0-1 0,-1 1 0,1-1 0,-1 1 0,0-1 0,0 1 0,0 0 0,-3-6 0,4 9 0,-1-1 0,1 1 0,0 0 0,-1-1 0,1 1 0,-1-1 0,1 1 0,0 0 0,-1 0 0,1-1 0,-1 1 0,1 0 0,-1 0 0,1-1 0,-1 1 0,1 0 0,-1 0 0,1 0 0,-1 0 0,1 0 0,-1 0 0,1 0 0,-1 0 0,0 0 0,1 0 0,-1 0 0,1 0 0,-1 0 0,1 0 0,-1 1 0,1-1 0,-1 0 0,1 0 0,0 1 0,-1-1 0,1 0 0,-1 0 0,1 1 0,-1-1 0,1 1 0,0-1 0,-1 0 0,1 1 0,-18 23 0,13-17 0,-3 3 0,-2 0 0,1 0 0,-1-1 0,-1 0 0,0 0 0,0-1 0,0-1 0,-1 0 0,0-1 0,-25 10 0,-9 0 0,-80 16 0,102-27 0,-189 31 0,141-26 0,51-7 0,0 1 0,0 1 0,1 1 0,-23 10 0,20-1 0,22-15 0,1 0 0,-1 1 0,1-1 0,-1 1 0,1-1 0,0 1 0,-1-1 0,1 1 0,0-1 0,-1 1 0,1-1 0,0 1 0,0 0 0,0-1 0,0 1 0,-1-1 0,1 1 0,0 0 0,0-1 0,0 1 0,0-1 0,0 2 0,2-1 0,-1 1 0,0-1 0,0 1 0,1-1 0,-1 0 0,1 0 0,-1 0 0,1 1 0,0-2 0,-1 1 0,1 0 0,0 0 0,0 0 0,0-1 0,-1 1 0,1-1 0,0 0 0,0 1 0,0-1 0,0 0 0,2 0 0,16 2 0,0 0 0,1-2 0,-1 0 0,34-5 0,-44 4 0,0-1 0,0-1 0,0 1 0,-1-2 0,1 1 0,-1-2 0,1 1 0,-1-1 0,-1 0 0,1-1 0,10-9 0,27-36 0,-40 42 0,1 0 0,0 1 0,0 0 0,1 1 0,0-1 0,0 1 0,1 1 0,0 0 0,10-6 0,-6 7 0,0 1 0,-1 0 0,2 1 0,-1 0 0,0 1 0,27-1 0,85 8 0,-108-4 0,99 11 0,173 40 0,-171-30 0,9 1 0,-126-23 0,0 0 0,0 0 0,0 1 0,0-1 0,0 0 0,-1 0 0,1 1 0,0-1 0,0 0 0,0 1 0,0-1 0,0 1 0,0-1 0,0 1 0,-1 0 0,1-1 0,1 2 0,-15 3 0,-34-2 0,46-3 0,-30 2 0,0 1 0,-55 13 0,-59 27 0,127-37 0,-68 26 0,62-22 0,-1 0 0,0-2 0,0 0 0,-37 5 0,-30-8 0,61-4 0,1 1 0,-52 10 0,-10 12 0,42-10 0,-1-1 0,-73 7 0,47-12-1365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21.207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4311 1220 24575,'0'-1'0,"0"1"0,0 0 0,0-1 0,-1 1 0,1 0 0,0 0 0,0-1 0,0 1 0,0 0 0,0-1 0,-1 1 0,1 0 0,0 0 0,0-1 0,0 1 0,-1 0 0,1 0 0,0 0 0,0-1 0,-1 1 0,1 0 0,0 0 0,-1 0 0,1 0 0,0-1 0,0 1 0,-1 0 0,1 0 0,0 0 0,-1 0 0,1 0 0,0 0 0,-1 0 0,1 0 0,0 0 0,-1 0 0,1 0 0,0 0 0,0 0 0,-1 1 0,-17 3 0,14-3 0,-33 8 0,0-2 0,-68 5 0,-80-8 0,115-4 0,-687 1 0,371-3 0,226-3 0,-222-38 0,81 5 0,213 31 0,-125 7 0,177 4 0,-65 16 0,1-1 0,-207 5 0,60-7 0,182-9 0,-111 27 0,114-15 0,60-19 0,0 0 0,0 0 0,0-1 0,0 2 0,0-1 0,0 0 0,0 0 0,0 0 0,1 1 0,-4 2 0,5-4 0,0 1 0,0-1 0,0 0 0,0 0 0,0 1 0,0-1 0,0 0 0,0 0 0,0 0 0,0 1 0,0-1 0,0 0 0,0 0 0,0 1 0,0-1 0,0 0 0,0 0 0,0 0 0,0 1 0,1-1 0,-1 0 0,0 0 0,0 0 0,0 1 0,0-1 0,0 0 0,1 0 0,-1 0 0,0 0 0,0 1 0,0-1 0,1 0 0,-1 0 0,0 0 0,0 0 0,19 6 0,28 0 0,1-2 0,72-4 0,-106 0 0,201-8-164,53-7-625,543-86-1432,-3-48 912,-88 15 1149,-476 89-418,88-13 627,-256 50 1293,129 4-1,-134 5-96,136-15-1,-110-6-1244,24-3 0,-95 23 0,-25 0 0,-1 0 0,0 0 0,0 1 0,0-1 0,1 0 0,-1 0 0,0 0 0,0 0 0,0 0 0,0 0 0,1 0 0,-1 0 0,0 0 0,0 1 0,0-1 0,0 0 0,0 0 0,1 0 0,-1 0 0,0 0 0,0 1 0,0-1 0,0 0 0,0 0 0,0 0 0,0 0 0,0 1 0,0-1 0,0 0 0,0 0 0,0 0 0,0 1 0,0-1 0,0 0 0,0 0 0,0 0 0,0 1 0,-10 10 0,-7-1 0,0-1 0,0-1 0,-1 0 0,-34 9 0,17-6 0,-475 146-440,-12-50-247,-388-43-1042,-8-69 1662,351-3 57,533 7 330,22 0-169,0 1 1,0 0-1,0 0 1,0 1-1,0 0 0,0 1 1,0 1-1,-13 4 0,26-7-139,-1 0 0,0 0 0,0 0-1,0 0 1,0 0 0,0 0 0,0 0-1,1 0 1,-1 0 0,0 0 0,0 0 0,0 0-1,0 0 1,0 1 0,0-1 0,0 0-1,1 0 1,-1 0 0,0 0 0,0 0-1,0 0 1,0 0 0,0 1 0,0-1-1,0 0 1,0 0 0,0 0 0,0 0-1,0 0 1,0 1 0,0-1 0,0 0-1,0 0 1,0 0 0,0 0 0,0 0-1,0 0 1,0 1 0,0-1 0,0 0-1,0 0 1,0 0 0,0 0 0,0 0-1,0 0 1,0 1 0,0-1 0,0 0-1,-1 0 1,1 0 0,0 0 0,0 0-1,0 0 1,0 0 0,0 0 0,0 1-1,0-1 1,-1 0 0,1 0 0,0 0-1,0 0 1,0 0 0,0 0 0,0 0-1,0 0 1,-1 0 0,1 0 0,0 0-1,6 2 33,0-1 0,1 0 0,-1 0 0,0-1 0,1 1 0,-1-1 0,0-1 0,1 1 0,9-3 0,717-140-639,-88 12 101,-93 75 494,-257 18 0,-285 36 0,0 0 9,0 0 1,1 1 0,-1 0-1,1 1 1,-1 0 0,1 1-1,-1 0 1,0 1-1,1 0 1,-1 0 0,0 1-1,0 1 1,-1-1 0,1 2-1,-1-1 1,14 10 0,-2 0 107,0 1 0,-1 1 0,-1 1 0,20 20 0,-32-28-88,1 1-1,-1-1 0,-1 1 1,0 0-1,0 1 0,-1-1 1,0 1-1,-1 0 0,0 0 1,-1 1-1,3 13 0,-4-14-28,-1 1 0,0-1 0,-1 0 0,0 0 0,0 1 0,-1-1 0,-1 0 0,0 0 0,-1 0 0,0 0 0,-5 11 0,6-16 0,-2 0 0,1-1 0,0 1 0,-1-1 0,0 0 0,0 0 0,-1-1 0,1 1 0,-1-1 0,0 0 0,-1 0 0,1 0 0,0-1 0,-1 0 0,0 0 0,0 0 0,0-1 0,0 0 0,0 0 0,0 0 0,-10 0 0,-27 3 0,-1-1 0,-74-6 0,-66-10 0,-383-71-786,-6-31-368,342 66 994,-268-37-214,-5 44 1,504 41 373,-124 1 0,104 0 0,0 1 0,0 1 0,-37 11 0,53-13 23,0 1 1,-1-1-1,1 1 0,0 0 1,0 1-1,-4 2 1,7-5-9,1 0 0,0 0 0,0 1 0,-1-1 0,1 0 1,0 0-1,0 1 0,0-1 0,-1 0 0,1 0 0,0 1 1,0-1-1,0 0 0,0 1 0,-1-1 0,1 0 0,0 0 1,0 1-1,0-1 0,0 0 0,0 1 0,0-1 0,0 0 1,0 1-1,0-1 0,0 0 0,0 1 0,0-1 0,0 0 1,0 1-1,1-1 0,-1 0 0,0 1 0,0-1 1,0 0-1,0 0 0,0 1 0,1-1 0,-1 0 0,0 1 1,0-1-1,1 0 0,-1 0 0,0 0 0,0 1 0,1-1 1,-1 0-1,0 0 0,1 0 0,-1 0 0,0 0 0,0 1 1,1-1-1,5 2 146,-1 0 0,1 0 0,0-1 0,-1 0 0,13 2 0,223 8 725,-203-11-874,205 2-176,1560 17-3995,-1359-14 2650,-56-1 1487,-377-4 233,-1 0 1,1-1-1,-1 0 0,1-1 0,-1 0 1,13-5-1,-17 5 66,0-1-1,0 0 1,0 0 0,0-1-1,-1 1 1,1-1 0,-1-1-1,0 1 1,0-1 0,4-6-1,-34 20 998,-48 21-1262,-2-4-1,-1-3 1,-1-3 0,-148 17-1,-60-13-1106,-487-23 0,-282-89-1996,814 63 2801,164 18-40,-92-12 72,156 16 278,18 1 124,135-1 973,-76 4-957,959 32 1172,1185 32-2696,-2127-67 1306,-32 0 329,1 2-1,64 9 1,-106-8-167,1 1 1,0 1 0,10 4 0,-17-6-27,0 0 0,0 1 0,0-1 1,0 1-1,0 0 0,0 0 1,-1 0-1,1 0 0,-1 0 0,0 0 1,5 6-1,-7-7-34,1 0 0,-1 0 0,1 0 0,-1 0 0,1 0 1,-1 0-1,0 0 0,1 0 0,-1 0 0,0 0 0,0 1 0,0-1 0,0 0 1,0 0-1,0 0 0,0 0 0,0 0 0,0 1 0,0-1 0,-1 0 0,1 0 0,0 0 1,-1 0-1,0 1 0,-1 1 43,1-1 0,-1 1 0,0-1 0,0 0 0,0 0 0,-1 0 0,1 0 0,-5 3 0,-12 6 9,0-2 0,-1 0 0,0-1 0,0-1 0,-29 5 0,32-7-88,-642 155-72,562-138-32,-737 148-1693,611-136 1195,-403 7 0,602-41 594,21-1 0,5 1 0,43-2 0,602-6-366,5 1-308,-10-34 312,-390 10 431,30-18 277,-257 42-346,-25 7 0,0 0 0,1 0 0,-1 0 0,0 0 0,0 0 0,0 0 0,0 0 0,0 0 0,0 0 0,0 0 0,0 0 0,1 0 0,-1 0 0,0 0 0,0 0 0,0 0 0,0 0 0,0 0 0,0 0 0,0 0 0,1 0 0,-1 0 0,0 0 0,0 0 0,0 0 0,0 0 0,0 0 0,0 0 0,0 0 0,0 0 0,1 0 0,-1 0 0,0 0 0,0-1 0,0 1 0,0 0 0,0 0 0,0 0 0,0 0 0,0 0 0,0 0 0,0 0 0,0 0 0,0-1 0,0 1 0,0 0 0,0 0 0,0 0 0,0 0 0,0 0 0,0 0 0,0 0 0,0-1 0,0 1 0,0 0 0,0 0 0,0 0 0,0 0 0,0 0 0,0 0 0,0 0 0,0-1 0,0 1 0,0 0 0,0 0 0,0 0 0,-38-2 0,-398 35 6,205-10-55,-778 27-333,-3-41-99,755-10-190,-78-1 426,247 1 409,215 0 1349,1526 1 1464,-1819-1-2977,-45-4 0,-70-9-164,-60-14-655,-827-124-2130,847 101 2082,75 3 513,89 9 306,150 37 48,0 0 0,0-1 0,-1 1 0,2-1 0,-1-1 0,0 1 0,-9-8 0,16 11 0,0 0 0,0 0 0,-1 0 0,1-1 0,0 1 0,0 0 0,0 0 0,0-1 0,0 1 0,-1 0 0,1 0 0,0-1 0,0 1 0,0 0 0,0 0 0,0-1 0,0 1 0,0 0 0,0 0 0,0-1 0,0 1 0,0 0 0,0-1 0,0 1 0,0 0 0,0 0 0,0-1 0,0 1 0,0 0 0,1 0 0,-1-1 0,0 1 0,0 0 0,0 0 0,0-1 0,1 1 0,-1 0 0,0 0 0,0 0 0,0-1 0,1 1 0,-1 0 0,24-8 0,12 3 0,43-1 0,125 2 0,1020 7 353,-633 1 631,-585-4-981,351-9 41,-266-4-44,-58 2 0,-28 6 0,-19 5 0,-193 34 983,9-13 0,-623 13-33,0-62-491,727 22-459,-111-21 0,191 24 0,1 0 0,-22-8 0,35 10 0,-1 1 0,0 0 0,1 0 0,-1-1 0,0 1 0,1 0 0,-1 0 0,0-1 0,1 1 0,-1-1 0,1 1 0,-1-1 0,1 1 0,-1-1 0,1 1 0,-1-1 0,1 1 0,-1-1 0,1 0 0,0 1 0,-1-2 0,1 2 0,0-1 0,1 1 0,-1 0 0,0-1 0,1 1 0,-1-1 0,0 1 0,1 0 0,-1-1 0,0 1 0,1 0 0,-1-1 0,1 1 0,-1 0 0,1-1 0,-1 1 0,0 0 0,1 0 0,-1 0 0,1 0 0,-1-1 0,2 1 0,42-7 0,373-5-3,-286 12-51,251 2-25,316-4-60,-7-38 75,-380-7 64,-267 34 0,-44 13 0,0 0 0,1 0 0,-1 0 0,0 0 0,0 0 0,0 0 0,0 0 0,1 0 0,-1 0 0,0 0 0,0-1 0,0 1 0,1 0 0,-1 0 0,0 0 0,0 0 0,0 0 0,0 0 0,1 0 0,-1 0 0,0 0 0,0-1 0,0 1 0,0 0 0,0 0 0,1 0 0,-1 0 0,0 0 0,0-1 0,0 1 0,0 0 0,0 0 0,0 0 0,0 0 0,0-1 0,0 1 0,0 0 0,0 0 0,0 0 0,0-1 0,0 1 0,0 0 0,0 0 0,0-1 0,-21 2 0,-267 49 30,116-16-224,-197 21 17,-578 13-1,930-68 379,-15 1 396,45 0-300,41 0-318,30 3 18,352 25-44,110 61-217,-154-22 216,1-22-187,-343-42 235,-43-2 0,-11 0 0,-14 2 145,-1-2 0,0 0 0,-21-1-1,6 0 259,-584 5 627,124-3-1031,288 11 174,-14 0-74,102-12-148,0 4-1,-130 24 0,124-4-137,0 6 1,2 5-1,-157 70 1,261-99 186,-27 18 0,44-26 0,-1 1 0,1 1 0,-1-1 0,1 0 0,-1 0 0,1 0 0,0 1 0,0-1 0,-1 1 0,1-1 0,0 1 0,0 1 0,0-2 0,1-1 0,0 1 0,0-1 0,0 0 0,0 1 0,0-1 0,0 1 0,0-1 0,0 0 0,0 1 0,0-1 0,1 1 0,-1-1 0,0 1 0,0-1 0,0 0 0,0 1 0,1-1 0,-1 0 0,0 1 0,0-1 0,1 0 0,-1 1 0,0-1 0,1 0 0,-1 1 0,0-1 0,1 0 0,-1 0 0,1 1 0,3 1 0,0-1 0,0 0 0,1 1 0,-1-1 0,0-1 0,1 1 0,6 0 0,18 0 75,1 0-1,-1-2 1,1-1-1,-1-1 1,1-2 0,-1-1-1,-1-1 1,1-1-1,-1-2 1,-1-1 0,27-14-1,702-357-74,-665 343 0,164-48 0,-203 74 0,1 2 0,0 2 0,1 3 0,96 1 0,-143 5 0,1 1 0,-1 0 0,1 0 0,-1 0 0,0 1 0,1 0 0,-1 0 0,0 1 0,7 3 0,-12-4 0,0-1 0,0 0 0,0 1 0,0 0 0,-1-1 0,1 1 0,0 0 0,-1 0 0,1 0 0,-1 0 0,1 0 0,-1 1 0,0-1 0,0 0 0,0 0 0,0 1 0,-1-1 0,1 1 0,-1-1 0,1 1 0,-1-1 0,0 1 0,0-1 0,0 1 0,0-1 0,0 1 0,-1-1 0,1 1 0,-1-1 0,1 1 0,-3 3 0,0 3 0,-1 0 0,0 0 0,0 0 0,-1-1 0,0 0 0,-11 14 0,-1-3 0,-34 30 0,16-20-71,-1-1 0,-2-3 0,-78 41 0,-137 41-472,29-32 310,168-60 247,-116 15-1,159-28-13,0-1 0,0-1 0,-19-2 0,31 2 0,-1 0 0,1 0 0,-1-1 0,1 1 0,0 0 0,-1-1 0,1 1 0,0-1 0,-1 0 0,1 1 0,-2-2 0,2 1 0,1 1 0,0 0 0,0 0 0,0-1 0,0 1 0,0 0 0,0 0 0,0-1 0,0 1 0,0 0 0,-1 0 0,1-1 0,0 1 0,0 0 0,0 0 0,0-1 0,1 1 0,-1 0 0,0 0 0,0-1 0,0 1 0,0 0 0,0 0 0,0-1 0,0 1 0,0 0 0,0 0 0,1-1 0,-1 1 0,0 0 0,0 0 0,0 0 0,1 0 0,-1-1 0,0 1 0,1 0 0,2-3 0,1 0 0,0 1 0,1 0 0,-1 0 0,0 0 0,6-1 0,285-78 0,-204 59 0,373-94 163,-381 98 501,-81 17-641,1 1 1,0-1-1,0 1 0,0 0 0,0 0 1,-1 0-1,1 0 0,0 1 0,4 0 0,-7-1-23,0 0 0,0 0 0,0 0 0,1 1-1,-1-1 1,0 0 0,0 0 0,0 0-1,0 0 1,0 0 0,0 1 0,0-1-1,0 0 1,0 0 0,0 0 0,0 0-1,0 1 1,1-1 0,-1 0 0,0 0-1,0 0 1,0 1 0,0-1 0,-1 0 0,1 0-1,0 0 1,0 0 0,0 1 0,0-1-1,0 0 1,0 0 0,0 0 0,0 0-1,0 0 1,0 1 0,0-1 0,0 0-1,-1 0 1,1 0 0,0 0 0,0 1 0,-15 11-17,-12 5 17,-1-2 0,-53 22 0,-72 17 0,91-33 0,-147 45 0,159-54 0,-1-2 0,-60 5 0,58-14 0,52-1 0,0 0 0,0 0 0,0-1 0,0 1 0,0 0 0,1 0 0,-1 0 0,0-1 0,0 1 0,0 0 0,0-1 0,0 1 0,1 0 0,-1-1 0,0 1 0,-1-2 0,2 2 0,0-1 0,0 1 0,0 0 0,0-1 0,0 1 0,0 0 0,0-1 0,0 1 0,0 0 0,0-1 0,0 1 0,0 0 0,0-1 0,0 1 0,1 0 0,-1-1 0,0 1 0,0 0 0,0-1 0,0 1 0,1 0 0,-1-1 0,0 1 0,0 0 0,1 0 0,-1-1 0,0 1 0,1 0 0,33-21 0,44-14 0,147-42 0,-152 54 0,-6 2-9,925-283-735,-757 244 744,27-7 0,-54 9 183,229-72 387,-399 117-570,99-40 0,-124 48 0,-1-2 0,0 0 0,0-1 0,-1 0 0,0 0 0,0-1 0,-1-1 0,10-11 0,-16 15 0,0 0 0,0 0 0,-1 0 0,0 0 0,0 0 0,-1 0 0,0-1 0,0 1 0,2-9 0,-1-7 0,1-33 0,0-1 0,1 25 0,1 1 0,2 1 0,1-1 0,1 1 0,21-40 0,83-127 0,-20 41 0,-90 149 0,-2 1 0,1-1 0,0 0 0,-1 0 0,0 0 0,-1 0 0,1-1 0,-1 1 0,1-11 0,-3 14 0,1 1 0,0-1 0,-1 0 0,1 1 0,-1-1 0,0 1 0,0-1 0,0 1 0,0 0 0,0-1 0,0 1 0,-1 0 0,1 0 0,-1 0 0,0 0 0,0 0 0,1 0 0,-1 0 0,0 0 0,-1 1 0,1-1 0,0 1 0,0 0 0,-1-1 0,1 1 0,-4-1 0,-4-2 0,-1 1 0,1 0 0,-1 1 0,0 0 0,-16 0 0,-58 2 0,65 1 0,-8 1-227,0 2-1,0 2 1,1 0-1,0 2 1,-52 21-1,32-11-6598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21.563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18 0 24575,'-5'0'0,"-7"11"0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33.282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24575,'10'0'0,"9"5"0,1 13 0,-3 12 0,-4 2 0,-10-5 0,-5-7 0,-7-17 0,-13-9 0,-13-8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25.574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24575,'0'1'0,"0"0"0,1 0 0,-1 0 0,0 0 0,0-1 0,1 1 0,-1 0 0,1 0 0,-1 0 0,1 0 0,-1-1 0,1 1 0,-1 0 0,1-1 0,-1 1 0,1 0 0,0-1 0,0 1 0,-1-1 0,1 1 0,0-1 0,1 1 0,23 9 0,-16-7 0,47 20 0,74 26 0,-47-20 0,-54-17 0,0-2 0,0-1 0,1-1 0,35 4 0,230-9 0,-160-6 0,-86 1 0,46 2 0,-85 1 0,0 0 0,0 0 0,0 1 0,-1 0 0,1 1 0,17 7 0,-25-9 0,-1-1 0,1 1 0,0 0 0,0 0 0,-1 0 0,1 0 0,-1 1 0,1-1 0,-1 0 0,1 1 0,-1-1 0,0 1 0,0-1 0,0 1 0,0 0 0,0-1 0,0 1 0,0 0 0,0 0 0,-1 0 0,1-1 0,0 5 0,-1-3 0,0 0 0,-1 0 0,1 0 0,-1 0 0,1 0 0,-1 0 0,0 0 0,0 0 0,-1 0 0,1-1 0,0 1 0,-1 0 0,-2 2 0,-5 7 0,-1-1 0,-1 1 0,0-2 0,-20 15 0,-34 26-1365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27.819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25 168 24575,'-5'0'0,"-2"-5"0,0-7 0,2-12 0,12-1 0,9 3 0,13 0 0,7-1 0,6 3 0,-2 5-8191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39.860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1129 0 24575,'-1'1'0,"1"0"0,0 0 0,0 0 0,0-1 0,-1 1 0,1 0 0,-1 0 0,1 0 0,0-1 0,-1 1 0,1 0 0,-1-1 0,0 1 0,1 0 0,-1-1 0,1 1 0,-1-1 0,0 1 0,1-1 0,-1 1 0,0-1 0,0 0 0,1 1 0,-1-1 0,0 0 0,0 0 0,-1 1 0,-26 4 0,23-4 0,-78 6 0,-147-5 0,117-4 0,-435 2 0,664-2 0,146 4 0,-238 0 0,1 1 0,0 1 0,0 1 0,-1 1 0,0 1 0,39 17 0,-47-16 0,0 0 0,0 1 0,-1 1 0,0 1 0,0 0 0,-1 1 0,-1 0 0,0 1 0,19 26 0,-29-36 0,-1 1 0,1-1 0,-1 1 0,0 0 0,0 0 0,-1 0 0,1 0 0,-1 0 0,0 0 0,0 0 0,1 5 0,-2-8 0,0 1 0,-1-1 0,1 1 0,0 0 0,-1-1 0,1 1 0,-1-1 0,1 1 0,-1-1 0,0 1 0,0-1 0,1 0 0,-1 1 0,0-1 0,0 0 0,0 0 0,-1 1 0,1-1 0,0 0 0,0 0 0,-1 0 0,1-1 0,0 1 0,-1 0 0,1 0 0,-1-1 0,1 1 0,-1-1 0,1 1 0,-4 0 0,-3 1 0,1 0 0,-1-1 0,0 0 0,0 0 0,0 0 0,0-1 0,0 0 0,0-1 0,1 0 0,-1 0 0,0-1 0,0 1 0,1-2 0,-1 1 0,1-1 0,-9-4 0,-4-6 0,-1 0 0,2-1 0,-35-33 0,-21-16 0,66 56 0,-1 1 0,-1 0 0,1 0 0,-1 1 0,-21-8 0,7 8 0,1 0 0,-49-1 0,41 4 0,-35-7 0,36 2 0,-50-8 0,72 14 0,0 0 0,0 1 0,-1 0 0,1 1 0,0 0 0,-16 3 0,24-3 0,-1-1 0,0 0 0,1 1 0,-1 0 0,1-1 0,-1 1 0,1 0 0,-1 0 0,1 0 0,-1 0 0,-1 1 0,3-1 0,0-1 0,0 0 0,-1 1 0,1-1 0,0 0 0,0 0 0,0 1 0,0-1 0,0 0 0,0 1 0,0-1 0,0 0 0,0 0 0,0 1 0,0-1 0,0 0 0,0 1 0,0-1 0,0 0 0,0 0 0,0 1 0,0-1 0,0 0 0,1 1 0,-1-1 0,0 0 0,0 0 0,0 1 0,0-1 0,1 0 0,-1 0 0,0 1 0,0-1 0,1 0 0,-1 0 0,0 0 0,3 2 0,1 0 0,-1 0 0,0-1 0,1 1 0,-1-1 0,1 0 0,-1 0 0,8 1 0,46 3 0,99-2 0,30 1 0,-84 6 0,-1 4 0,-1 5 0,175 56 0,-32 27 0,-127-60-569,-101-38-227,25 9-6030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41.548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319 0 24575,'-5'16'0,"-12"4"0,-9 0 0,-9-4 0,-5-5 0,0-4 0,2-3 0,-4-3 0,1-1 0,7-6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42.365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203 85 24575,'-11'0'0,"-8"0"0,-6-5 0,-4-7 0,-2-1 0,-1-4 0,-6 1 0,20 4 0,28 3 0,43 14 0,13 6-8191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0T04:33:43.743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245 103 24575,'-5'0'0,"-18"-5"0,-14-2 0,-7 0 0,0-4 0,1-4 0,9-6 0,20 1 0,17 4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4:20.423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29 1248 24575,'0'-2'0,"0"1"0,0-1 0,0 0 0,1 1 0,-1-1 0,0 1 0,1-1 0,-1 1 0,1-1 0,0 1 0,-1-1 0,1 1 0,0-1 0,0 1 0,2-2 0,-3 3 0,0-1 0,0 1 0,0 0 0,1 0 0,-1 0 0,0 0 0,0 0 0,0 0 0,1-1 0,-1 1 0,0 0 0,0 0 0,1 0 0,-1 0 0,0 0 0,0 0 0,1 0 0,-1 0 0,0 0 0,0 0 0,1 0 0,-1 0 0,0 0 0,0 0 0,1 0 0,-1 0 0,0 0 0,0 1 0,1-1 0,-1 0 0,0 0 0,0 0 0,7 15 0,-3 12 0,-1 0 0,0 38 0,1 16 0,38 327 0,-36-345 0,-3 0 0,-2 0 0,-3 0 0,-13 79 0,10-106 0,1-10 0,-1 0 0,-12 39 0,-2-2 0,3 1 0,2 0 0,-5 73 0,18-130 0,0 0 0,1 0 0,0 0 0,0 0 0,1 1 0,1 9 0,-1-15 0,0 0 0,-1 0 0,1 0 0,0 0 0,0 0 0,0 0 0,1 0 0,-1 0 0,0 0 0,1 0 0,-1-1 0,1 1 0,0-1 0,-1 1 0,1-1 0,0 0 0,0 1 0,0-1 0,0 0 0,0 0 0,0 0 0,0-1 0,1 1 0,2 0 0,-1 0 0,1 0 0,-1-1 0,0 1 0,1-1 0,-1 0 0,0-1 0,1 1 0,-1-1 0,0 1 0,0-1 0,1-1 0,-1 1 0,7-4 0,-4 2 0,-1-1 0,1-1 0,-1 1 0,0-1 0,-1 0 0,1 0 0,6-9 0,1-3 0,0-1 0,-1-1 0,-2 0 0,14-33 0,16-42 0,-3 3 0,4 1 0,70-115 0,-103 192 0,-1-2 0,-1 1 0,0-1 0,-1 0 0,-1 0 0,0 0 0,3-28 0,-3 16 0,11-34 0,6-18 0,-3-1 0,8-89 0,-22 151 0,0 0 0,1 0 0,1 1 0,1 0 0,0 0 0,1 0 0,10-15 0,-12 20 0,-1 0 0,-1 0 0,5-19 0,-7 20 0,2-1 0,-1 1 0,7-12 0,-10 23 0,0 0 0,0-1 0,0 1 0,0 0 0,0 0 0,0 0 0,0-1 0,0 1 0,0 0 0,0 0 0,0 0 0,0-1 0,0 1 0,0 0 0,0 0 0,0 0 0,1-1 0,-1 1 0,0 0 0,0 0 0,0 0 0,0 0 0,1 0 0,-1-1 0,0 1 0,0 0 0,0 0 0,0 0 0,1 0 0,-1 0 0,0 0 0,0 0 0,0 0 0,1 0 0,-1 0 0,0 0 0,0 0 0,1 0 0,-1 0 0,0 0 0,0 0 0,0 0 0,1 0 0,-1 0 0,0 0 0,0 0 0,0 0 0,1 0 0,-1 0 0,0 0 0,0 0 0,0 0 0,1 1 0,-1-1 0,0 0 0,0 0 0,0 0 0,0 0 0,1 0 0,-1 1 0,0-1 0,0 0 0,0 0 0,0 0 0,0 1 0,0-1 0,0 0 0,0 0 0,6 20 0,-6-19 0,25 150 0,6 30 0,-11-100 0,43 209 0,-54-231 0,-2 0 0,-3 0 0,-4 63 0,-13 68 0,-6 243 0,19-316 0,0-116 0,0 1 0,0-1 0,0 0 0,0 0 0,0 1 0,0-1 0,0 0 0,0 0 0,-1 0 0,1 1 0,-1-1 0,1 0 0,-1 0 0,1 0 0,-1 0 0,1 0 0,-1 0 0,0 0 0,0 0 0,0 0 0,1 0 0,-1-1 0,0 1 0,0 0 0,0 0 0,-1 0 0,0-1 0,1 0 0,0-1 0,-1 1 0,1 0 0,0-1 0,-1 1 0,1-1 0,0 0 0,0 1 0,-1-1 0,1 0 0,0 0 0,0 0 0,0 1 0,0-1 0,0 0 0,0 0 0,0-1 0,0 1 0,1 0 0,-1 0 0,0 0 0,1-1 0,-2-1 0,-16-33 0,2 0 0,1-2 0,2 0 0,-9-43 0,17 65 0,-119-493-350,92 338 175,-9-178-1,30-66 176,12 389 0,5-28 0,-6 51 0,1 0 0,-1 0 0,1 0 0,0-1 0,0 1 0,1 0 0,-1 0 0,3-4 0,-4 6 0,1 1 0,-1 0 0,0 0 0,0-1 0,1 1 0,-1 0 0,0 0 0,1 0 0,-1-1 0,0 1 0,1 0 0,-1 0 0,0 0 0,1 0 0,-1 0 0,0 0 0,1 0 0,-1 0 0,0-1 0,1 1 0,-1 0 0,0 0 0,1 1 0,-1-1 0,0 0 0,1 0 0,-1 0 0,1 0 0,12 13 0,-3 6 9,-1 0-1,0 1 1,7 27-1,-5-17 75,105 269 173,0-1-27,-83-200-179,23 111-1,-18-42-49,-22-120 0,-16-46 0,0-1 0,1 1 0,-1-1 0,0 1 0,0-1 0,0 1 0,0-1 0,0 0 0,1 1 0,-1-1 0,0 1 0,0-1 0,1 0 0,-1 1 0,0-1 0,1 0 0,-1 1 0,0-1 0,1 0 0,-1 1 0,1-1 0,-1 0 0,0 0 0,1 0 0,-1 1 0,1-1 0,-1 0 0,1 0 0,-1 0 0,1 0 0,-1 0 0,1 0 0,-1 0 0,0 0 0,1 0 0,-1 0 0,1 0 0,-1 0 0,1 0 0,-1 0 0,1 0 0,-1-1 0,1 1 0,-1 0 0,0 0 0,1 0 0,-1-1 0,1 1 0,-1 0 0,0-1 0,1 1 0,-1 0 0,0-1 0,1 1 0,-1-1 0,16-29 0,-14 24 0,71-204 39,-16 39-239,125-246-779,-57 141 171,158-512-157,-225 548 837,-47 178 64,4-110 1,-17 113 63,-1 55 18,0 17 107,-15 137 573,9-58-680,-84 1560-402,92-795-93,2-814 477,0-79 0,0-50-80,0-404 481,-26-4-185,-117-463-1870,99 756 1654,38 181 0,0 0 0,-2 0 0,-8-19 0,15 38 0,-1 1 0,1-1 0,0 0 0,0 1 0,-1-1 0,1 1 0,0-1 0,-1 1 0,1-1 0,-1 0 0,1 1 0,-1 0 0,1-1 0,-1 1 0,1-1 0,-1 1 0,0 0 0,1-1 0,-1 1 0,1 0 0,-1-1 0,-1 1 0,1 0 0,1 1 0,-1-1 0,1 1 0,-1-1 0,0 0 0,1 1 0,-1 0 0,1-1 0,-1 1 0,1-1 0,-1 1 0,1 0 0,0-1 0,-1 1 0,1 0 0,0-1 0,0 1 0,-1 0 0,1-1 0,0 1 0,0 1 0,-5 18 0,2 1 0,-1 32 0,0 70 96,7 1-1,30 212 1,78 249 254,-91-489-338,92 397-12,-97-430 0,11 39 163,-10-62 886,-20-59-339,-84-313 106,21 86-1028,43 155-86,-131-497-697,-24 11 1813,145 490-671,33 85-147,0 0 0,0-1 0,0 1 0,0 0 0,-1-1 0,1 1 0,-1 0 0,1 0 0,-1 0 0,0 0 0,0 0 0,0 1 0,0-1 0,-3-1 0,4 2 0,0 1 0,0 0 0,1 0 0,-1 0 0,0 0 0,1 0 0,-1 0 0,0 0 0,0 0 0,1 0 0,-1 0 0,0 0 0,1 1 0,-1-1 0,0 0 0,1 0 0,-1 1 0,0-1 0,0 1 0,-15 17 0,9-6 0,1-1 0,1 1 0,0 1 0,-6 22 0,-10 63 0,15-64 0,-110 815-1182,80 6 0,37-823 1187,-1-31-13,1-8 4,1-45 175,2-243 3100,-4-154-2975,-1 191-223,2 184-73,2 58 0,3 26 0,9 44 0,-15-53 0,34 146 0,34 281-371,-21 12-312,-2-19 331,-43-402 352,3 27 0,20 82 0,-17-112 0,-8-16 0,0 0 0,1 0 0,-1 0 0,0 0 0,0 0 0,1 0 0,-1 0 0,0 0 0,0 0 0,0 0 0,1 0 0,-1 0 0,0 0 0,0 0 0,0-1 0,0 1 0,1 0 0,-1 0 0,0 0 0,0 0 0,0 0 0,0-1 0,0 1 0,1 0 0,-1 0 0,0 0 0,0-1 0,0 1 0,0 0 0,0 0 0,0 0 0,0-1 0,0 1 0,0 0 0,0 0 0,0-1 0,0 1 0,0 0 0,6-40 0,3-270-4,-6 144 36,18-983 106,-19 1064-138,0 73 0,2 18 0,4 35 0,-2-1 0,1 43 0,-5-49 0,15 261 126,1 17 198,20-7 88,-12-189-77,-25-110-329,1 0-1,0 1 0,1-1 1,-1 0-1,1 0 1,0-1-1,8 10 0,-11-14-5,1 0 0,-1-1 0,1 1 0,-1-1 0,1 1 0,0 0 0,-1-1 0,1 0 0,0 1 0,-1-1 0,1 1 0,0-1 0,0 0 0,-1 1 0,1-1 0,0 0 0,0 0 0,0 0 0,0 0 0,-1 0 0,1 0 0,0 0 0,0 0 0,0 0 0,-1 0 0,1 0 0,0 0 0,0-1 0,0 1 0,-1 0 0,1 0 0,0-1 0,0 1 0,-1-1 0,1 1 0,0-1 0,-1 1 0,1-1 0,-1 1 0,1-1 0,0 1 0,-1-1 0,1-1 0,3-3 0,0-1 0,-1 0 0,0 0 0,4-9 0,-7 15 0,15-39 0,-2 0 0,-2-1 0,8-53 0,9-132 0,-13 85 0,72-313-274,34 4-143,-64 242 346,82-299 71,-113 425 0,-15 60 0,-11 21 0,0 0 0,0 0 0,0-1 0,0 1 0,0 0 0,0 0 0,0 0 0,1 0 0,-1 0 0,0 0 0,0 0 0,0 0 0,0 0 0,0-1 0,1 1 0,-1 0 0,0 0 0,0 0 0,0 0 0,0 0 0,0 0 0,1 0 0,-1 0 0,0 0 0,0 0 0,0 0 0,0 0 0,1 0 0,-1 0 0,0 0 0,0 1 0,0-1 0,0 0 0,1 0 0,-1 0 0,0 0 0,0 0 0,0 0 0,0 0 0,0 0 0,0 0 0,0 1 0,1-1 0,-1 0 0,0 0 0,0 0 0,0 0 0,0 0 0,0 1 0,0-1 0,0 0 0,0 0 0,0 0 0,2 8 0,0 0 0,0 0 0,0 13 0,-2-16 0,15 134 0,12 85 0,12 76-164,106 547-1882,-91-549 1307,-22-117 402,61 325-694,17-43 529</inkml:trace>
  <inkml:trace contextRef="#ctx0" brushRef="#br0" timeOffset="1">2610 3381 18968,'0'-20'0,"-1"-155"0,-2-62 164,-4-63 655,-22-485 446,-41 7-1416,14 410-625,-3 70 131,6 85 524,10 83 121,40 122 0,-1-1 0,1 1 0,-1 0 0,-1 0 0,-6-9 0,10 16 3,1 1 0,0-1-1,0 1 1,-1 0 0,1-1 0,0 1-1,-1 0 1,1 0 0,0-1-1,-1 1 1,1 0 0,-1 0 0,1-1-1,0 1 1,-1 0 0,1 0 0,-1 0-1,1 0 1,0 0 0,-1 0 0,1 0-1,-1 0 1,1 0 0,-1 0-1,1 0 1,-1 0 0,1 0 0,0 0-1,-1 0 1,1 0 0,-1 0 0,1 0-1,0 1 1,-1-1 0,1 0-1,-1 0 1,1 1 0,0-1 0,-1 0-1,1 0 1,0 1 0,-1-1 0,1 0-1,0 1 1,0-1 0,-1 0 0,1 1-1,0-1 1,0 1 0,0-1-1,-1 0 1,1 1 0,0-1 0,0 1-1,0-1 1,0 1 0,0-1 0,0 1-1,0-1 1,-3 9 123,1-1-1,0 0 1,1 1 0,0-1 0,0 1-1,1 12 1,6 63 445,-4-64-501,39 339 330,9 96 1083,-20 110-1331,-33-468-152,3-94 0,0 0 0,-1 1 0,1-1 0,-1 1 0,0-1 0,0 0 0,0 1 0,0-1 0,-3 4 0,4-6 0,0-1 0,0 0 0,-1 0 0,1 0 0,0 0 0,0 0 0,-1 0 0,1 1 0,0-1 0,0 0 0,0 0 0,-1 0 0,1 0 0,0 0 0,0 0 0,-1 0 0,1 0 0,0 0 0,0 0 0,-1 0 0,1 0 0,0 0 0,0 0 0,-1 0 0,1 0 0,0-1 0,0 1 0,-1 0 0,1 0 0,0 0 0,0 0 0,0 0 0,-1-1 0,1 1 0,0 0 0,0 0 0,0 0 0,0 0 0,-1-1 0,-11-21 0,-5-21 0,-20-80 0,0-54 0,27 129 0,-9-54 0,-23-107 0,38 193 41,0 0 0,-1 0 0,-9-17 0,14 32-18,-1 0-1,1 0 0,-1 0 1,1 0-1,-1 1 0,0-1 1,1 0-1,-1 0 0,0 0 1,0 1-1,1-1 0,-1 0 0,0 1 1,-1-2-1,1 2-10,1 0 1,-1 0-1,1 0 0,0 0 0,-1 0 0,1 0 1,-1 1-1,1-1 0,0 0 0,-1 0 0,1 0 1,0 0-1,-1 0 0,1 1 0,-1-1 1,1 0-1,0 0 0,-1 0 0,1 1 0,0-1 1,0 0-1,-1 1 0,1-1 0,0 0 0,0 1 1,-1-1-1,1 0 0,0 1 0,0-1 0,-1 1 1,-2 8 53,0 1 0,0-1 0,1 1 0,0 0 0,0 13 0,-16 424-73,18-372-92,0-60 79,6 364-520,0-302 442,2 0-1,35 139 1,-29-180 98,-11-34 0,-3-10 0,-5-7 1,-1-1 0,0 1 0,-12-20 0,3 7 159,-17-36 35,-106-233 465,95 179-660,-40-89 0,66 180 0,17 27 0,0 0 0,0 0 0,-1-1 0,1 1 0,0 0 0,0 0 0,-1-1 0,1 1 0,0 0 0,-1 0 0,1 0 0,0-1 0,0 1 0,-1 0 0,1 0 0,0 0 0,-1 0 0,1 0 0,-1 0 0,1 0 0,0 0 0,-1 0 0,1 0 0,0 0 0,-1 0 0,1 0 0,0 0 0,-1 0 0,1 0 0,0 0 0,-1 0 0,1 0 0,0 0 0,-1 1 0,1-1 0,-2 2 0,1 1 0,0 0 0,0-1 0,1 1 0,-1-1 0,1 1 0,-1 0 0,1 0 0,0-1 0,0 1 0,0 0 0,0 0 0,0-1 0,1 5 0,6 32 0,1 0 0,22 63 0,5 19 0,-17-46 0,21 113 0,-38-182 0,2 35 0,-3-39 0,0 0 0,0-1 0,0 1 0,0 0 0,0 0 0,-1-1 0,1 1 0,-1-1 0,1 1 0,-1 0 0,0-1 0,1 1 0,-1-1 0,0 1 0,0-1 0,0 0 0,0 1 0,-2 1 0,2-3 0,0 1 0,0-1 0,0 0 0,0 1 0,0-1 0,0 0 0,0 0 0,0 0 0,0 0 0,0 0 0,0 0 0,0 0 0,0 0 0,0 0 0,0 0 0,0 0 0,0-1 0,0 1 0,0 0 0,0-1 0,1 1 0,-1-1 0,0 1 0,0-1 0,0 1 0,0-1 0,1 0 0,-1 1 0,-1-2 0,-22-26 0,21 24 0,-18-24 0,2-1 0,2-1 0,0 0 0,2-2 0,-12-33 0,9 9 0,2 0 0,-11-71 0,23 106 0,0 0 0,2 0 0,0 0 0,2-1 0,0 1 0,4-22 0,-3 39 0,0 0 0,0 1 0,0-1 0,0 1 0,0-1 0,1 1 0,0 0 0,-1-1 0,1 1 0,5-6 0,-6 8 0,0 0 0,1 0 0,-1 0 0,0 1 0,1-1 0,-1 0 0,1 0 0,-1 1 0,0-1 0,1 1 0,0-1 0,-1 1 0,1 0 0,-1 0 0,1-1 0,-1 1 0,1 0 0,-1 0 0,1 1 0,0-1 0,-1 0 0,1 0 0,-1 1 0,1-1 0,-1 1 0,1 0 0,2 1 0,3 1 0,0 2 0,-1-1 0,1 1 0,-1 0 0,0 0 0,0 1 0,0 0 0,5 6 0,42 61 0,-45-60 0,137 220 0,20 31 0,-154-248 0,1 0 0,0-1 0,2 0 0,17 16 0,-24-26 0,-1 0 0,1-1 0,0 0 0,0 0 0,0 0 0,1-1 0,0 0 0,-1 0 0,1-1 0,0 0 0,0 0 0,13 0 0,-1-1 0,0-1 0,0-1 0,-1-1 0,39-9 0,76-30 0,-60 17 0,140-26 0,-86 24 0,-74 11 0,58-25 0,29-8 0,-139 47 0,15-3 0,0-1 0,19-8 0,-28 7 0,-9 3 0,-18 3 0,-26 8 0,0 1 0,-49 18 0,38-10 0,-906 295 0,901-286 0,0 2 0,-89 59 0,69-36 0,79-51 0,1 1 0,0 0 0,0 0 0,0 0 0,0 0 0,0 0 0,0 0 0,0 0 0,0 0 0,0 0 0,1 0 0,-2 3 0,1-4 0,1 1 0,0-1 0,0 1 0,0-1 0,0 0 0,0 1 0,0-1 0,1 0 0,-1 1 0,0-1 0,0 1 0,0-1 0,0 0 0,0 1 0,0-1 0,1 0 0,-1 1 0,0-1 0,0 0 0,1 1 0,-1-1 0,0 0 0,0 0 0,1 1 0,-1-1 0,0 0 0,1 0 0,-1 0 0,1 1 0,3 0 0,-1 1 0,1-1 0,0 0 0,0 0 0,0-1 0,0 1 0,7-1 0,31 0 0,0-3 0,62-10 0,87-29 0,-140 30 0,26-6 0,470-117 0,-399 89 0,-1-7 0,185-95 0,-297 131 0,65-22 0,-78 33 0,-1 0 0,1 2 0,1 1 0,35-1 0,206 6 0,69-1 0,-271-5 0,96-19 0,61-26 0,-156 34 0</inkml:trace>
  <inkml:trace contextRef="#ctx0" brushRef="#br0" timeOffset="-65264.45">4944 1816 24435,'-767'110'-1646,"-58"69"-227,798-173 1870,-3 1 3,12-2 0,0 0 0,-1-2 0,1 0 0,-1-1 0,-24-1 0,43-1 0,-1 0 0,0 0 0,0 0 0,0 0 0,0 0 0,1 0-1,-1 0 1,0 0 0,0 0 0,0 0 0,1-1 0,-1 1 0,0 0-1,0-1 1,0 1 0,1 0 0,-1-1 0,0 1 0,1-1 0,-1 1-1,0-1 1,1 0 0,-1 1 0,1-1 0,-1 0 0,1 1 0,-1-1-1,1 0 1,0 1 0,-1-1 0,1-1 0,0 1 11,0-1 0,0 0 1,1 1-1,-1-1 0,1 1 0,-1-1 0,1 1 1,0-1-1,0 1 0,0 0 0,-1-1 1,1 1-1,0 0 0,2-2 0,10-9 228,-1 0-1,2 1 1,-1 1-1,27-15 1,-13 8-50,62-38 289,3 4 1,1 4-1,120-43 0,310-74-1578</inkml:trace>
  <inkml:trace contextRef="#ctx0" brushRef="#br0" timeOffset="-65266.45">5659 1158 20838,'555'-235'-136,"-520"215"885,-30 14-397,-10 4-1,-6 2-112,0 1-1,1 0 1,-1 0-1,0 1 1,-10 4 0,-21 3 149,-361 84-608</inkml:trace>
  <inkml:trace contextRef="#ctx0" brushRef="#br0" timeOffset="-65268.45">5669 1022 23722,'-3'1'-1</inkml:trace>
  <inkml:trace contextRef="#ctx0" brushRef="#br0" timeOffset="-65270.45">4177 1415 23094,'-122'34'-9,"82"-23"9,29-8 0,0 0 0,-1 0 0,1 1 0,1 0 0,-19 11 0,29-15 0,0 0 0,0 0 0,0 0 0,0 0 0,0 0 0,0 0 0,0 0 0,0 0 0,0 0 0,0 0 0,1 0 0,-1 0 0,0 0 0,0 0 0,0 1 0,0-1 0,0 0 0,0 0 0,0 0 0,0 0 0,0 0 0,0 0 0,0 0 0,0 0 0,0 0 0,0 0 0,0 0 0,0 0 0,0 0 0,0 0 0,0 0 0,0 0 0,0 1 0,0-1 0,0 0 0,0 0 0,0 0 0,0 0 0,0 0 0,0 0 0,0 0 0,0 0 0,0 0 0,0 0 0,0 0 0,0 0 0,0 0 0,0 0 0,0 0 0,0 0 0,0 0 0,0 1 0,0-1 0,0 0 0,0 0 0,-1 0 0,1 0 0,0 0 0,0 0 0,0 0 0,0 0 0,0 0 0,12-1 0,22-5 0,64-20 0,-67 17 0,113-29 18</inkml:trace>
  <inkml:trace contextRef="#ctx0" brushRef="#br0" timeOffset="-65272.45">5910 575 21355,'177'-62'-240,"-121"43"233,130-40 7,-293 86 0,50-15 0,-146 30 0,151-30-2</inkml:trace>
  <inkml:trace contextRef="#ctx0" brushRef="#br0" timeOffset="-65274.45">5712 357 24575,'5'-3'0,"11"-6"0,0 0 0,29-11 0,394-107 0,-208 67 0,-203 53 0,-14 3 0,0 1 0,0-2 0,-1 1 0,0-2 0,21-11 0,-34 17 0,0 0 0,0 0 0,-1 0 0,1 0 0,0 0 0,0 0 0,0 0 0,-1-1 0,1 1 0,0 0 0,0 0 0,-1 0 0,1 0 0,0 0 0,0 0 0,-1 0 0,1-1 0,0 1 0,0 0 0,0 0 0,0 0 0,-1 0 0,1-1 0,0 1 0,0 0 0,0 0 0,0-1 0,0 1 0,0 0 0,-1 0 0,1 0 0,0-1 0,0 1 0,0 0 0,0 0 0,0-1 0,0 1 0,0 0 0,0 0 0,0-1 0,0 1 0,0 0 0,0 0 0,0-1 0,0 1 0,1 0 0,-1 0 0,0-1 0,0 1 0,0 0 0,0 0 0,0 0 0,0-1 0,1 1 0,-1 0 0,0 0 0,0 0 0,0 0 0,0-1 0,1 1 0,-1 0 0,0 0 0,0 0 0,1 0 0,-1 0 0,0-1 0,-18 0 0,-1 0 0,1 0 0,-1 2 0,-21 3 0,20-2 0,-67 8 0,-113 28 0,-81 38 0,-31 16 0</inkml:trace>
  <inkml:trace contextRef="#ctx0" brushRef="#br0" timeOffset="-65276.45">5427 94 24575,'63'-43'0,"-59"40"0,0 0 0,0 0 0,0-1 0,-1 0 0,1 1 0,3-7 0,-7 9 0,1 1 0,-1 0 0,0-1 0,0 1 0,1-1 0,-1 1 0,0 0 0,0-1 0,0 1 0,0-1 0,0 1 0,0 0 0,0-1 0,0 1 0,1-1 0,-2 1 0,1-1 0,0 1 0,0 0 0,0-1 0,0 1 0,0-1 0,0 1 0,0-1 0,0 1 0,-1 0 0,1-1 0,0 1 0,0 0 0,-1-1 0,1 1 0,0 0 0,0-1 0,-1 1 0,1 0 0,0-1 0,-1 1 0,1 0 0,-1 0 0,1-1 0,0 1 0,-1 0 0,1 0 0,-1 0 0,1 0 0,0 0 0,-2-1 0,-5 0 0,0 0 0,-1 0 0,1 1 0,0 0 0,-10 1 0,-16 3-8</inkml:trace>
  <inkml:trace contextRef="#ctx0" brushRef="#br0" timeOffset="-65278.45">4521 229 23936,'-233'69'-225</inkml:trace>
  <inkml:trace contextRef="#ctx0" brushRef="#br0" timeOffset="-65280.45">4158 336 23587,'-81'24'-78,"59"-16"78,-6 2 0,0 1 0,0 1 0,-31 19 0,58-30 0,-1-1 0,1 1 0,0 0 0,0 0 0,0 0 0,0 0 0,0 0 0,0 0 0,0 1 0,0-1 0,-1 2 0,2-3 0,0 0 0,0 1 0,0-1 0,0 0 0,0 1 0,0-1 0,0 0 0,0 1 0,0-1 0,0 0 0,0 1 0,0-1 0,0 0 0,0 1 0,0-1 0,0 0 0,0 1 0,1-1 0,-1 0 0,0 1 0,0-1 0,0 0 0,1 0 0,-1 1 0,0-1 0,0 0 0,1 0 0,-1 1 0,0-1 0,1 0 0,2 2 0,1-1 0,-1 1 0,1-1 0,0 0 0,0 0 0,0 0 0,4 0 0,64 5 0,78-5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2:09.763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4874 1390 24575,'-6'-10'0,"0"0"0,0 0 0,-1 1 0,-1 0 0,-13-13 0,16 16 0,-468-464-940,281 297 340,-534-450 774,672 583-105,40 33-69,14 7 0,0 0 0,0 0 0,0 0 0,0 0 0,0 0 0,0 0 0,-1 0 0,1 0 0,0 0 0,0 0 0,0 0 0,0 0 0,0 0 0,0 0 0,0 0 0,0 0 0,-1 0 0,1 0 0,0 0 0,0 0 0,0 0 0,0 0 0,0 0 0,0 0 0,0 1 0,0-1 0,0 0 0,-1 0 0,1 0 0,0 0 0,0 0 0,0 0 0,0 0 0,0 0 0,0 1 0,0-1 0,0 0 0,0 0 0,0 0 0,0 0 0,0 0 0,0 0 0,0 0 0,0 0 0,0 1 0,0-1 0,0 0 0,0 0 0,0 0 0,0 0 0,10 22 0,-7-17 0,155 231 977,-96-149-709,46 71-208,119 162-68,-220-311 8,9 11 0,28 29 0,-40-44 0,1-1 0,0 0 0,0 0 0,0-1 0,0 1 0,1-1 0,-1 0 0,1-1 0,0 1 0,0-1 0,10 2 0,-14-4 0,0 1 0,-1-1 0,1 0 0,0 0 0,0 0 0,-1 0 0,1-1 0,0 1 0,-1 0 0,1-1 0,0 1 0,-1-1 0,1 1 0,-1-1 0,1 0 0,-1 0 0,1 0 0,-1 0 0,3-2 0,-2 1 0,0-1 0,0 0 0,0 0 0,0 1 0,0-1 0,-1 0 0,1 0 0,-1-1 0,2-4 0,0-7 0,0 0 0,-1 0 0,0-24 0,-1 33 0,-4-143 0,0 18 0,3 124 0,0 0 0,1-1 0,0 1 0,0 0 0,0 0 0,1 0 0,0 0 0,1 0 0,-1 0 0,1 0 0,1 1 0,-1-1 0,1 1 0,0 0 0,1 0 0,-1 0 0,1 1 0,0 0 0,1 0 0,-1 0 0,1 0 0,0 1 0,0 0 0,0 0 0,1 1 0,0 0 0,-1 0 0,8-2 0,12-1 0,-1 0 0,1 2 0,0 1 0,28 1 0,15-2 0,-68 4 0,215-14 0,-978 13 0,341 3 0,355-2 0,1 4 0,-123 22 0,173-23 0,-27 5 0,0 2 0,1 2 0,-56 23 0,55-12 0,1 1 0,1 2 0,1 2 0,-63 60 0,74-66 0,20-16 0,1-1 0,0 1 0,0 0 0,0 1 0,1 0 0,0 0 0,0 0 0,-8 15 0,14-22 0,-1 1 0,1-1 0,0 0 0,0 1 0,0-1 0,0 0 0,-1 1 0,1-1 0,0 1 0,0-1 0,0 1 0,0-1 0,0 0 0,0 1 0,0-1 0,0 1 0,0-1 0,0 0 0,1 1 0,-1-1 0,0 1 0,0-1 0,0 0 0,0 1 0,1-1 0,-1 0 0,0 1 0,0-1 0,1 0 0,-1 1 0,0-1 0,0 0 0,1 1 0,-1-1 0,0 0 0,1 0 0,-1 1 0,1-1 0,18 1 0,0-5 0,-1 0 0,-1-2 0,1 0 0,-1-1 0,32-19 0,-4 3 0,128-57 0,316-101 0,-441 169 0,95-10 0,-113 18 0,2-1 0,47-15 0,-3 1 0,11 3 0,1 4 0,0 4 0,91 3 0,-133 10 0,-33 2 0,-13-6 0,0-1 0,0 0 0,0 0 0,0 1 0,0-1 0,0 0 0,0 1 0,0-1 0,0 0 0,0 1 0,0-1 0,0 0 0,0 1 0,0-1 0,0 0 0,0 1 0,0-1 0,-1 0 0,1 0 0,0 1 0,0-1 0,0 0 0,0 0 0,-1 1 0,1-1 0,0 0 0,-1 1 0,-26 13 0,-6-3 0,-58 11 0,49-13 0,-813 212 0,487-113 0,347-102 0,1 0 0,0 2 0,0 0 0,0 2 0,1 0 0,1 1 0,-1 0 0,2 2 0,0 0 0,-27 28 0,42-39 0,0 0 0,0 1 0,0-1 0,0 1 0,1-1 0,-1 1 0,1-1 0,0 1 0,0 0 0,0 0 0,0 0 0,0 0 0,0-1 0,1 1 0,-1 0 0,1 4 0,1-5 0,-1-1 0,0 1 0,1 0 0,0 0 0,0 0 0,-1-1 0,1 1 0,0 0 0,0-1 0,0 1 0,1-1 0,-1 1 0,0-1 0,0 1 0,1-1 0,-1 0 0,1 0 0,0 0 0,-1 0 0,1 0 0,0 0 0,-1 0 0,1 0 0,0-1 0,0 1 0,0-1 0,2 1 0,17 4 0,-1-2 0,1-1 0,39 0 0,-40-1 0,1617-76-1474,-1464 51 1474,305-81 0,-447 98 0,-23 6 0,-1-1 0,1 0 0,-1 0 0,1 0 0,-1-1 0,0 0 0,0-1 0,12-7 0,-19 7 0,-9 0 0,-10 2 16,-1 0-1,-38 1 0,25 2 103,-790 3 447,-696-1-900,1550-4 335,38-6 0,280-47-215,-114 16-473,619-57 152,-387 50 488,-201 10 870,-255 34-799,0 0 0,0 0 1,1 1-1,-1 1 1,0 0-1,0 0 0,13 4 1,-21-4-25,0 0 1,0 0 0,0 0-1,-1 0 1,1 1-1,0 0 1,-1-1 0,1 1-1,-1 0 1,0 0 0,0 0-1,0 0 1,0 1 0,0-1-1,0 1 1,0-1-1,-1 1 1,1-1 0,-1 1-1,0 0 1,0 0 0,0 0-1,0-1 1,0 1 0,-1 0-1,1 0 1,-1 0-1,0 0 1,0 6 0,-1 3 49,0 0 0,-1-1 0,-1 1 0,1 0 0,-2-1 0,0 1 0,0-1 0,-1 0 0,0-1 0,-1 1 0,0-1 0,-1 0 0,0 0 0,0-1 0,-12 11 0,-8 6 148,0-1-1,-2-1 0,-55 34 0,17-20-196,-1-3 0,-114 41 0,131-56 0,-140 52 0,-391 92 0,531-154 0,-84 29 0,118-32 0,0 0 0,0 1 0,1 1 0,0 0 0,0 2 0,1-1 0,1 2 0,-19 18 0,31-28 0,0 0 0,0 1 0,0-1 0,0 0 0,1 0 0,0 1 0,-1-1 0,1 1 0,0-1 0,0 1 0,0 0 0,0-1 0,1 1 0,-1 0 0,0 3 0,2-5 0,-1 1 0,0-1 0,1 1 0,-1-1 0,1 0 0,-1 1 0,1-1 0,0 0 0,-1 1 0,1-1 0,0 0 0,0 0 0,0 0 0,0 0 0,0 0 0,0 0 0,0 0 0,0 0 0,1 0 0,-1 0 0,0-1 0,1 1 0,-1 0 0,0-1 0,1 1 0,-1-1 0,0 0 0,1 1 0,-1-1 0,1 0 0,2 0 0,7 1 0,1 0 0,-1-2 0,1 1 0,-1-1 0,1-1 0,16-4 0,-6 2 0,186-37 0,564-87 0,-628 115 0,168-26 0,-296 36 0,-16 3 0,0 0 0,0 0 0,0 0 0,0 1 0,0-1 0,0 0 0,0 0 0,0 0 0,0 0 0,0 0 0,0 0 0,0 0 0,0 0 0,0 0 0,0 0 0,0 0 0,0 0 0,0 0 0,0 0 0,0 0 0,0 1 0,0-1 0,0 0 0,0 0 0,0 0 0,0 0 0,0 0 0,0 0 0,0 0 0,0 0 0,0 0 0,0 0 0,0 0 0,0 0 0,0 0 0,0 0 0,0 0 0,0 0 0,0 0 0,0 0 0,1 1 0,-1-1 0,0 0 0,0 0 0,0 0 0,0 0 0,0 0 0,0 0 0,0 0 0,0 0 0,0 0 0,0 0 0,0 0 0,0 0 0,0 0 0,0 0 0,0 0 0,1 0 0,-1 0 0,0 0 0,0 0 0,-25 12 0,-37 12 0,-112 27 0,108-34 0,-505 136 0,423-116 0,-170 52 0,-144 85 0,301-114 0,57-19 0,-190 47 0,259-80 0,-56 18 0,76-20 0,1 0 0,0 1 0,0 1 0,1 0 0,0 1 0,-15 13 0,11-7 0,0-1 0,-1 0 0,0-2 0,-1 0 0,0-1 0,-1 0 0,-29 9 0,-322 75 0,158-46 0,31-6 0,-151 43 0,274-69 0,-66 23 0,62-17 0,-99 22 0,39-13 0,98-25 0,-1 2 0,2 0 0,-1 2 0,-37 23 0,50-23 0,15-8 0,8-3 0,18-6 0,-1-1 0,-1-1 0,37-15 0,82-49 0,-60 23 0,182-97 0,258-98 0,-496 232 0,31-14 0,76-44 0,-119 55 0,-18 15 0,0 0 0,0 0 0,0 0 0,0 0 0,1-1 0,-1 1 0,0 0 0,0 0 0,0 0 0,0-1 0,0 1 0,0 0 0,0 0 0,0 0 0,0-1 0,0 1 0,0 0 0,0 0 0,0-1 0,0 1 0,0 0 0,0 0 0,0 0 0,0-1 0,0 1 0,0 0 0,0 0 0,0 0 0,-1-1 0,1 1 0,0 0 0,0 0 0,0 0 0,0 0 0,0-1 0,-1 1 0,1 0 0,0 0 0,0 0 0,0 0 0,0 0 0,-1-1 0,-2 1 0,0-1 0,0 1 0,0-1 0,0 1 0,0 0 0,1 0 0,-1 0 0,0 1 0,0-1 0,0 1 0,-3 0 0,-166 45 0,53-13 0,-403 111 0,518-143 0,-4 1 0,1 0 0,-1 0 0,1-1 0,-12 2 0,18-3 0,0 0 0,0 0 0,0 0 0,0 0 0,0 0 0,0-1 0,0 1 0,-1 0 0,1 0 0,0-1 0,0 1 0,0 0 0,0-1 0,0 1 0,0-1 0,0 0 0,0 1 0,1-1 0,-1 0 0,0 1 0,0-1 0,0 0 0,1 0 0,-1 0 0,0 0 0,1 0 0,-1 1 0,1-1 0,-1 0 0,1-1 0,-1 1 0,1 0 0,0 0 0,0 0 0,-1 0 0,1-2 0,0-2 0,1 0 0,-1 0 0,1 0 0,0 0 0,1 0 0,-1 0 0,1 1 0,0-1 0,0 0 0,0 1 0,1-1 0,0 1 0,5-7 0,-4 6 0,0 0 0,-1-1 0,0 0 0,0 0 0,0 0 0,3-11 0,-6 16 0,0 0 0,1 0 0,-1 1 0,0-1 0,0 0 0,0 1 0,0-1 0,0 0 0,0 0 0,0 1 0,0-1 0,0 0 0,0 1 0,0-1 0,-1 0 0,1 1 0,0-1 0,0 0 0,-1 1 0,1-1 0,-1 0 0,1 1 0,0-1 0,-1 1 0,1-1 0,-2 0 0,1 0 0,0 1 0,0 0 0,0-1 0,-1 1 0,1 0 0,0 0 0,0 0 0,-1 0 0,1 0 0,0 0 0,0 0 0,-1 0 0,1 1 0,0-1 0,0 0 0,-2 1 0,-23 9 0,1 1 0,1 2 0,-1 0 0,-24 19 0,7-6 0,-54 31 0,-2-4 0,-124 48 0,-56 13 0,261-108 0,12-3 0,-1 0 0,0-1 0,0 0 0,0 0 0,0 0 0,0-1 0,0 0 0,0 0 0,-10 0 0,16-1 0,-1 0 0,1 0 0,0 0 0,0 0 0,-1 0 0,1 0 0,0 0 0,0-1 0,0 1 0,-1 0 0,1 0 0,0 0 0,0 0 0,0 0 0,0 0 0,-1 0 0,1-1 0,0 1 0,0 0 0,0 0 0,0 0 0,-1 0 0,1-1 0,0 1 0,0 0 0,0 0 0,0 0 0,0-1 0,0 1 0,0 0 0,0 0 0,0-1 0,0 1 0,0 0 0,0 0 0,0 0 0,0-1 0,0 1 0,0 0 0,0 0 0,0 0 0,0-1 0,0 1 0,0 0 0,0 0 0,0 0 0,0-1 0,0 1 0,1 0 0,-1 0 0,0 0 0,0-1 0,0 1 0,0 0 0,4-4 0,0 0 0,0 0 0,0 0 0,0 0 0,0 1 0,1 0 0,-1 0 0,8-4 0,6-4 0,-6 3 0,369-262 0,-346 241 0,67-42 0,-99 69 0,0 0 0,0 1 0,0 0 0,1-1 0,-1 1 0,0 0 0,6 0 0,-8 1 0,0 0 0,-1-1 0,1 2 0,0-1 0,0 0 0,0 0 0,0 0 0,-1 0 0,1 0 0,0 1 0,0-1 0,0 0 0,-1 1 0,1-1 0,0 0 0,-1 1 0,1-1 0,0 1 0,-1-1 0,1 1 0,0 1 0,1 1 0,-1 0 0,1 1 0,-1-1 0,0 1 0,-1 0 0,1-1 0,-1 1 0,1 0 0,-1-1 0,0 1 0,-1 0 0,1-1 0,-1 5 0,-3 20 0,-1-1 0,-1-1 0,-2 1 0,-13 33 0,-55 106 0,26-61 0,-59 158 0,-58 120 0,153-356 0,8-15 0,0-1 0,0 1 0,-5 17 0,13-27 0,3-7 0,8-12 0,19-39 0,-8 12 0,2 1 0,32-39 0,49-47 0,43-53 0,-98 111 0,-28 35 0,2 2 0,48-49 0,-72 81 0,0 0 0,1 0 0,-1 1 0,0-1 0,1 0 0,-1 1 0,1 0 0,3-2 0,-5 3 0,-1 0 0,0 0 0,1 0 0,-1 0 0,0 0 0,1 0 0,-1 0 0,0 0 0,1 0 0,-1 0 0,0 0 0,1 0 0,-1 0 0,0 0 0,1 0 0,-1 0 0,0 0 0,1 0 0,-1 1 0,0-1 0,0 0 0,1 0 0,-1 0 0,0 0 0,0 1 0,1-1 0,0 15 0,-5-1 0,0-1 0,-1 0 0,-1 0 0,0-1 0,-13 20 0,1-2 0,-62 120 0,-81 208 0,159-352 0,-13 40 0,14-44 0,1 0 0,0 0 0,-1-1 0,1 1 0,0 0 0,0 0 0,0 0 0,0 0 0,0-1 0,0 1 0,0 0 0,1 0 0,-1 0 0,1-1 0,-1 1 0,1 0 0,0 0 0,0-1 0,1 3 0,-2-4 0,1 1 0,0-1 0,0 0 0,-1 1 0,1-1 0,0 0 0,0 0 0,-1 0 0,1 1 0,0-1 0,0 0 0,0 0 0,-1 0 0,1 0 0,0-1 0,0 1 0,-1 0 0,1 0 0,0 0 0,0-1 0,-1 1 0,1 0 0,0-1 0,0 1 0,-1 0 0,1-1 0,-1 1 0,2-1 0,19-13 0,-1-1 0,0-1 0,-1 0 0,21-23 0,13-12 0,-19 21 0,40-38 0,2 4 0,98-62 0,-167 122 0,39-22 0,-43 25 0,0-1 0,0 1 0,0 0 0,0 0 0,0 0 0,1 1 0,-1-1 0,0 1 0,0 0 0,0-1 0,1 1 0,3 1 0,-7-1 0,1 0 0,-1 0 0,0 1 0,1-1 0,-1 0 0,1 0 0,-1 0 0,1 1 0,-1-1 0,0 0 0,1 0 0,-1 1 0,0-1 0,1 0 0,-1 1 0,0-1 0,1 0 0,-1 1 0,0-1 0,0 1 0,1-1 0,-1 0 0,0 1 0,0-1 0,0 1 0,0-1 0,0 1 0,0-1 0,1 1 0,-1-1 0,0 0 0,0 1 0,0-1 0,0 1 0,-1-1 0,1 1 0,0-1 0,0 1 0,0-1 0,-1 1 0,-2 10 0,-1-1 0,0 0 0,-1 0 0,0 0 0,-1-1 0,-12 17 0,-4 5 0,-80 118 0,-194 214 0,247-313 0,27-34 0,22-16 0,0 1 0,0-1 0,0 0 0,-1 0 0,1 0 0,0 0 0,0 0 0,0 0 0,0 0 0,0 0 0,-1 0 0,1 0 0,0 0 0,0 0 0,0 0 0,0 0 0,-1 0 0,1 0 0,0 0 0,0 0 0,0 0 0,0 0 0,0 0 0,-1 0 0,1 0 0,0 0 0,0 0 0,0 0 0,0 0 0,0 0 0,0-1 0,-1 1 0,1 0 0,0 0 0,0 0 0,0 0 0,0 0 0,0 0 0,0-1 0,0 1 0,0 0 0,3-14 0,6-4 0,1 0 0,1 1 0,0 0 0,1 0 0,21-21 0,421-410-516,-55 62 98,-227 197 418,-154 168 0,-18 21 0,0 0 0,0 0 0,0 0 0,-1 0 0,1 0 0,0 0 0,0 0 0,0 0 0,0 0 0,0 0 0,0 0 0,0 0 0,0-1 0,0 1 0,0 0 0,0 0 0,0 0 0,0 0 0,0 0 0,-1 0 0,1 0 0,0 0 0,0 0 0,0 0 0,0 0 0,0 0 0,0 0 0,0 0 0,0-1 0,0 1 0,0 0 0,0 0 0,0 0 0,0 0 0,0 0 0,0 0 0,-36 30 0,-237 240-3,148-142-158,-79 81-677,-214 209 481,399-400 462,5-4-2,0 0-1,-1-1 0,-1-1 0,0 0 1,-26 14-1,41-26-102,0 1 0,0-1 0,0 0 0,1 1 0,-1-1 0,0 0 0,0 0 0,0 1 0,0-1 0,0 0 0,0 0 0,0 0 0,0 0 0,0 0 0,0 0 0,-1-1 0,2 1 0,-1 0 0,1 0 0,0-1 0,-1 1 0,1 0 0,0-1 0,0 1 0,-1 0 0,1-1 0,0 1 0,0 0 0,-1-1 0,1 1 0,0-1 0,0 1 0,0 0 0,0-1 0,0 1 0,0-1 0,-1 1 0,1 0 0,0-1 0,0 1 0,0-1 0,1 0 0,-1-4 0,1-1 0,0 1 0,1 0 0,3-9 0,-3 9 0,227-567-14,-140 387 103,114-173 0,16 23 1321,-185 284-1410,-23 40 0,-11 11 0,0 0 0,0 0 0,1 0 0,-1 0 0,0 0 0,0 0 0,0 0 0,0 0 0,0 0 0,0 0 0,0 0 0,0 0 0,0-1 0,1 1 0,-1 0 0,0 0 0,0 0 0,0 0 0,0 0 0,0 0 0,0 0 0,0 0 0,0 1 0,1-1 0,-1 0 0,0 0 0,0 0 0,0 0 0,0 0 0,0 0 0,0 0 0,0 0 0,0 0 0,0 0 0,0 0 0,1 0 0,-1 0 0,0 0 0,0 0 0,0 0 0,0 1 0,0-1 0,0 0 0,0 0 0,0 0 0,0 0 0,0 0 0,0 0 0,0 0 0,0 0 0,0 0 0,0 1 0,0-1 0,0 0 0,0 0 0,0 0 0,-6 26 0,-21 32 0,-2-2 0,-55 82 0,43-73 0,-360 605-1111,380-632 1111,1-3 0,0-1 0,-34 41 0,38-59 0,15-16 0,1 0 0,0 1 0,-1-1 0,1 0 0,-1 0 0,1 1 0,0-1 0,-1 0 0,1 0 0,-1 0 0,1 0 0,-1 0 0,1 1 0,-1-1 0,1 0 0,0 0 0,-1 0 0,1 0 0,-1 0 0,1-1 0,-1 1 0,1 0 0,-1 0 0,0-2 0,0 1 0,0-1 0,0 0 0,0 0 0,0 0 0,0 1 0,1-1 0,-1 0 0,1 0 0,-1 0 0,1 0 0,0 0 0,0 0 0,0 0 0,0 0 0,0-3 0,0-40 0,2 1 0,9-48 0,24-94 0,-27 146 0,50-208 42,11 3 0,120-283 0,-174 490-42,2 1 0,27-44 0,-40 77 0,-7 12 0,-12 25 0,-122 295-5,52-119 73,-113 263 249,184-436-317,-2-1 0,-38 61 0,52-93 0,1-1 0,-1 1 0,-1-1 0,1 0 0,0 0 0,0 0 0,-5 4 0,6-6 0,1 0 0,0 0 0,0 0 0,-1 0 0,1 0 0,0 0 0,0 0 0,-1 1 0,1-1 0,0 0 0,-1 0 0,1 0 0,0 0 0,0 0 0,-1 0 0,1 0 0,0 0 0,0 0 0,-1-1 0,1 1 0,0 0 0,-1 0 0,1 0 0,0 0 0,0 0 0,-1 0 0,1 0 0,0-1 0,0 1 0,-1 0 0,-2-15 0,5-2 0,1 0 0,1 0 0,0 0 0,1 1 0,11-26 0,15-24 173,2 2-1,42-61 1,-27 47-86,3-8-87,125-191 0,-166 263 0,1 1 0,23-23 0,-32 34 0,0 0 0,0 1 0,-1 0 0,1-1 0,0 1 0,0 0 0,0 0 0,0 0 0,1 0 0,3 0 0,-6 1 0,1 0 0,-1 0 0,1 0 0,0 0 0,-1 0 0,1 0 0,-1 0 0,1 0 0,-1 0 0,1 0 0,-1 1 0,1-1 0,0 0 0,-1 0 0,1 1 0,-1-1 0,0 0 0,1 1 0,-1-1 0,1 0 0,-1 1 0,1-1 0,-1 1 0,0-1 0,1 1 0,-1-1 0,1 1 0,0 4 0,0 0 0,0 1 0,0-1 0,0 0 0,-1 0 0,1 0 0,-1 0 0,-1 0 0,0 7 0,-21 128 0,-18 77 0,-230 1469-2767,259-1568 2767,11-115 0,-1-1 0,1 1 0,0 0 0,1-1 0,-1 1 0,0-1 0,1 1 0,-1-1 0,1 1 0,0-1 0,1 3 0,-2-4 0,1-1 0,-1 0 0,0 0 0,0 1 0,1-1 0,-1 0 0,1 0 0,-1 1 0,0-1 0,1 0 0,-1 0 0,0 0 0,1 0 0,-1 0 0,1 0 0,-1 1 0,1-1 0,-1 0 0,0 0 0,1 0 0,-1 0 0,1-1 0,-1 1 0,0 0 0,1 0 0,-1 0 0,1 0 0,-1 0 0,0 0 0,1-1 0,-1 1 0,1 0 0,-1 0 0,0-1 0,1 1 0,-1 0 0,1-1 0,6-6 0,0-1 0,0 0 0,-1 0 0,8-12 0,66-115 0,23-67-164,245-444-718,43 27 246,-369 587 636,2-4 0,1 1 0,2 1 0,41-39 0,-66 71-2,0 0-1,-1 1 0,1-1 1,0 1-1,0-1 0,0 1 0,0 0 1,0 0-1,0 0 0,0 0 0,1 0 1,-1 0-1,0 1 0,5-2 0,-6 2 5,-1 1 0,0-1-1,1 0 1,-1 0-1,1 0 1,-1 0 0,1 1-1,-1-1 1,0 0-1,1 1 1,-1-1-1,1 0 1,-1 1 0,0-1-1,0 0 1,1 1-1,-1-1 1,0 0-1,1 1 1,-1-1 0,0 1-1,0-1 1,0 1-1,0-1 1,1 1-1,-1 24 163,-7 10 190,-2 0 1,-1-1-1,-25 57 0,26-69-294,-38 96 96,-147 387 1167,62-98-1249,63-193-75,60-186 1,-14 30 0,14-47 0,9-11 0,0-1 0,0 1 0,-1 0 0,1 0 0,0 0 0,-1-1 0,1 1 0,0 0 0,0-1 0,0 1 0,-1 0 0,1 0 0,0-1 0,0 1 0,0 0 0,0-1 0,0 1 0,0 0 0,-1-1 0,1 1 0,0 0 0,0-1 0,0 1 0,0-1 0,0 1 0,0 0 0,1-1 0,-1 1 0,0-1 0,1-26 0,2 0 0,1 1 0,1-1 0,11-31 0,-3 4 0,264-923-556,-241 856 556,-33 112 0,0 0 0,-1-1 0,0 1 0,1-14 0,-3 23 1,0 0-1,0-1 1,0 1-1,0 0 1,0 0-1,0 0 1,0-1-1,0 1 1,0 0-1,0 0 1,-1 0-1,1-1 0,0 1 1,0 0-1,0 0 1,0 0-1,0-1 1,0 1-1,0 0 1,-1 0-1,1 0 1,0 0-1,0-1 1,0 1-1,0 0 1,-1 0-1,1 0 0,0 0 1,0 0-1,0 0 1,-1-1-1,1 1 1,0 0-1,0 0 1,0 0-1,-1 0 1,1 0-1,0 0 1,0 0-1,0 0 0,-1 0 1,1 0-1,0 0 1,-16 10 142,-10 16 107,2 1-1,0 1 0,-26 42 0,31-42-229,-419 651-1135,413-637 1155,15-22 45,-2 0 0,0-1 0,-1-1 0,-20 21 0,33-39-83,0 0-1,0 1 1,0-1-1,0 0 1,0 0 0,0 0-1,0 0 1,0 0 0,0 0-1,0 1 1,0-1-1,-1 0 1,1 0 0,0 0-1,0 0 1,0 0 0,0 0-1,0 0 1,0 0-1,0 1 1,-1-1 0,1 0-1,0 0 1,0 0 0,0 0-1,0 0 1,0 0-1,-1 0 1,1 0 0,0 0-1,0 0 1,0 0 0,0 0-1,0 0 1,-1 0 0,1 0-1,0 0 1,0 0-1,0 0 1,0 0 0,0 0-1,0 0 1,-1 0 0,1-1-1,0 1 1,0 0-1,0 0 1,0 0 0,0 0-1,2-12 11,18-35-12,3 2 0,1 0 0,41-56 0,-25 39 0,577-848-621,-562 840 1302,-54 68-666,0 1-1,0-1 1,0 1-1,0 0 1,0-1-1,1 1 1,-1 0-1,1 0 1,-1 0-1,1 0 0,-1 0 1,1 0-1,-1 0 1,1 1-1,0-1 1,0 0-1,-1 1 1,1 0-1,3-1 1,-4 1-15,-1 0 1,1 1-1,-1-1 1,1 0 0,-1 1-1,1-1 1,-1 1-1,0-1 1,1 0-1,-1 1 1,0-1-1,1 1 1,-1-1-1,0 1 1,0-1-1,1 1 1,-1-1-1,0 1 1,0-1 0,0 1-1,0 0 1,1 0-1,-2 24-7,-2-6 7,-1 0 0,0-1 0,-12 30 0,-33 61 0,-42 72-76,-75 164-257,44-19 251,57-142 83,59-165-1,8-12 0,0-8 0,-1 1 0,1-1 0,0 1 0,-1-1 0,1 0 0,-1 1 0,1-1 0,-1 0 0,1 0 0,-1 0 0,1-1 0,-1 1 0,2-2 0,104-102-11,-17 14 186,319-258 984,-367 317-1159,1 3 0,1 1 0,1 2 0,2 2 0,75-26 0,1 8 0,130-24 0,-161 46 0,0 4 0,1 3 0,139 0 0,318-30 0,20-1 0,-468 38 0,-73 3 0,-24 2 0,1 1 0,-1 0 0,0 0 0,0 1 0,6 0 0,-11-1 0,1 0 0,-1 0 0,1 0 0,-1 1 0,1-1 0,-1 0 0,1 0 0,-1 0 0,1 1 0,-1-1 0,1 0 0,-1 1 0,1-1 0,-1 0 0,0 1 0,1-1 0,-1 1 0,0-1 0,1 0 0,-1 1 0,0-1 0,1 1 0,-1 0 0,0 0 0,0 0 0,0 0 0,0 0 0,0 0 0,-1 0 0,1 0 0,0 0 0,-1 0 0,1 0 0,0 0 0,-1-1 0,1 1 0,-1 0 0,0 0 0,1 0 0,-1-1 0,0 1 0,0 1 0,-8 6 0,0-1 0,-1 0 0,1 0 0,-2-1 0,1 0 0,-1 0 0,1-2 0,-14 5 0,-95 35-22,-128 28-1,189-56-59,-571 137-608,-13-55 743,550-88-53,-178 42 0,169-24 130,-183 41 504,42-11-634,181-41 0,56-16 0,-33 7 0,36-8 0,0 1 0,-1-1 0,1 0 0,0 0 0,0 0 0,0-1 0,0 1 0,0 0 0,-1-1 0,1 0 0,0 1 0,0-1 0,0 0 0,-2-1 0,4 1 0,-1 1 0,0-1 0,0 0 0,1 1 0,-1-1 0,1 0 0,-1 0 0,1 0 0,-1 1 0,1-1 0,0 0 0,-1 0 0,1 0 0,0 0 0,-1 0 0,1 0 0,0 0 0,0 1 0,0-1 0,0 0 0,0 0 0,0 0 0,0 0 0,0 0 0,1 0 0,-1 0 0,0 0 0,0 0 0,1 0 0,-1 1 0,1-1 0,-1 0 0,0 0 0,1 0 0,0 1 0,-1-1 0,1 0 0,-1 0 0,2 0 0,4-6 0,-1 1 0,2 0 0,8-7 0,-10 8 0,88-73 0,3 5 0,176-103 0,-239 158 0,0-1 0,-1-2 0,-1-2 0,-1 0 0,48-50 0,-57 43 0,-21 29 0,1 1 0,-1 0 0,0-1 0,0 1 0,1-1 0,-1 1 0,0 0 0,0-1 0,0 1 0,0-1 0,0 1 0,0-1 0,1 1 0,-1-1 0,0 1 0,0-1 0,0 1 0,-1-1 0,1 1 0,0 0 0,0-1 0,0 0 0,-1 1 0,0 0 0,1 0 0,-1 0 0,0-1 0,0 1 0,1 1 0,-1-1 0,0 0 0,0 0 0,1 0 0,-1 0 0,0 0 0,1 1 0,-1-1 0,0 0 0,1 1 0,-1-1 0,0 0 0,1 1 0,-2 0 0,-219 125 41,18-10-246,7-13-471,-261 148 455,427-233 221,-92 49 0,99-60 0,23-7 0,0 0 0,0 1 0,0-1 0,0 0 0,-1 0 0,1 0 0,0 0 0,0 0 0,0 0 0,0 0 0,-1 0 0,1 0 0,0 0 0,0-1 0,0 1 0,0 0 0,0 0 0,-1 0 0,1 0 0,0 0 0,0 0 0,0 0 0,0 0 0,0 0 0,-1 0 0,1-1 0,0 1 0,0 0 0,0 0 0,0 0 0,0 0 0,0 0 0,0 0 0,0-1 0,0 1 0,0 0 0,0 0 0,0 0 0,-1 0 0,1 0 0,0-1 0,0 1 0,0 0 0,0 0 0,0 0 0,0 0 0,0-1 0,0 1 0,1 0 0,-1 0 0,0 0 0,0 0 0,0-1 0,2-2 0,0-1 0,1 0 0,-1 1 0,1 0 0,0 0 0,5-5 0,136-147 844,-85 89-627,-13 20-217,3 3 0,1 1 0,67-41 0,61-51 0,-85 49 0,41-34 0,-130 115 0,1 1 0,0 0 0,0 0 0,0 0 0,0 1 0,10-4 0,-14 5 0,0 1 0,-1 0 0,1 0 0,0 0 0,-1 0 0,1 0 0,0 0 0,-1 0 0,1 0 0,0 0 0,-1 0 0,1 0 0,0 0 0,-1 1 0,1-1 0,-1 0 0,1 0 0,0 1 0,-1-1 0,1 0 0,-1 1 0,1-1 0,-1 1 0,2 0 0,-2 0 0,1 1 0,0-1 0,-1 1 0,1 0 0,-1-1 0,0 1 0,1-1 0,-1 1 0,0 0 0,0-1 0,0 1 0,0-1 0,0 1 0,-1 0 0,1 1 0,-5 13 0,0 1 0,0-1 0,-2 0 0,0-1 0,-1 0 0,-17 25 0,-51 73 0,-99 112 0,167-215 0,-15 19 0,-37 60 0,51-67 0,9-22 0,0 0 0,0 0 0,0 1 0,0-1 0,-1 0 0,1 0 0,0 1 0,0-1 0,0 0 0,0 0 0,1 1 0,-1-1 0,0 0 0,0 0 0,0 1 0,0-1 0,0 0 0,0 0 0,0 0 0,0 1 0,0-1 0,1 0 0,-1 0 0,0 0 0,0 1 0,0-1 0,0 0 0,1 0 0,-1 0 0,0 0 0,0 0 0,0 1 0,1-1 0,-1 0 0,0 0 0,0 0 0,0 0 0,1 0 0,-1 0 0,4 0 0,0-1 0,-1 0 0,1 0 0,-1 0 0,1 0 0,-1-1 0,7-3 0,77-38 0,166-77 0,-178 89 0,114-32 0,-165 56 0,34-7 0,-1-3 0,0-2 0,93-46 0,234-182 0,-18 9 0,-54 74 0,-23 12 0,-154 73 0,65-33 0,-149 89 0,96-28 0,29-12 0,-127 43 0,69-17 0,-34 12 0,-80 22 0,-13 3 0,-27 5 0,-293 86 23,163-40-210,-230 57-1067,-54 17 555,-405 110 668,629-179 31,-42 12 0,235-60 0,29-8 0,6-1 0,49-13 0,120-31 3,211-61 158,438-174 1036,-522 163-1197,-277 109 0,45-16 0,-61 23 0,0-1 0,1 1 0,-1 0 0,1 1 0,-1-1 0,1 1 0,-1 0 0,1 1 0,5 0 0,-10-1 0,-1 0 0,1 0 0,0 0 0,0 1 0,0-1 0,-1 0 0,1 0 0,0 1 0,-1-1 0,1 0 0,0 1 0,0-1 0,-1 0 0,1 1 0,-1-1 0,1 1 0,0 0 0,-1-1 0,1 1 0,-1-1 0,1 1 0,-1 0 0,0-1 0,1 1 0,-1 0 0,0 0 0,1-1 0,-1 1 0,0 0 0,0 0 0,0-1 0,0 1 0,1 0 0,-1 0 0,0-1 0,0 1 0,0 0 0,-1 0 0,1 0 0,0-1 0,0 1 0,-1 1 0,-1 3 0,0 0 0,-1 1 0,0-1 0,0-1 0,-3 6 0,-30 37 11,-1-1-1,-3-2 0,-88 77 0,35-48-112,-107 64 0,36-38-729,-248 108 1,-195 19-439,567-213 1230,14-4 37,-1 0 0,0-2-1,0-2 1,-43 5 0,69-10 2,0 0 0,0 0 0,0 0 0,0 0 0,0 0 0,0 0 0,0 0 0,0 0 0,0-1 0,0 1 0,0 0 0,0 0 0,0-1 0,0 1 0,0-1 0,0 1 0,-1-2 0,2 1 0,0 1 0,0 0 0,-1-1 0,1 1 0,0-1 0,0 1 0,0-1 0,0 1 0,0-1 0,0 1 0,0-1 0,0 1 0,0-1 0,1 1 0,-1 0 0,0-1 0,0 1 0,0-1 0,0 1 0,1-1 0,-1 1 0,0 0 0,0-1 0,1 1 0,-1-1 0,1 1 0,4-5 0,0-1 0,0 2 0,11-9 0,16-8 196,1 1 1,1 2-1,1 1 1,52-18 0,116-33 703,593-150-1951,24-8-1342,-560 143 1344,266-127 0,-466 183 924,90-56 1,-138 73 186,-19 10 122,-27 12 553,-90 47 513,-122 78-1,8-3-393,-26-4-1002,-6-13 1,-363 106 0,-91-8 145,678-202 0,19-4 0,-1-1 0,0-1 0,-37 4 0,49-13 73,16 2-68,0 0-1,0 0 1,0 0-1,-1 0 1,1-1 0,0 1-1,0 0 1,0 0-1,0 0 1,0 0-1,0 0 1,0-1 0,0 1-1,0 0 1,0 0-1,0 0 1,0 0-1,-1-1 1,1 1 0,0 0-1,0 0 1,0 0-1,0 0 1,1-1-1,-1 1 1,0 0 0,0 0-1,0 0 1,0 0-1,0-1 1,0 1-1,0 0 1,0 0 0,0 0-1,0 0 1,0 0-1,0-1 1,1 1-1,-1 0 1,0 0-1,0 0 1,0 0 0,24-17 611,39-13 386,118-40-1,-109 45-605,300-104-433,364-140-557,-118 3 594,-575 250 0,-38 17 0,-11 6 0,-30 22 0,-1-1 0,-49 29 0,-90 41 0,158-89 0,-208 121-56,74-41 981,139-82-728,7-3-166,1-1 0,-1 0 0,0 0 0,0-1 0,0 1-1,-9 1 1,13-5-31,5-4 0,24-25 0,0 1 0,38-29 0,73-49 0,-131 102 0,102-71 0,225-118 0,-230 140 0,-32 16 0,123-48 0,-195 86 0,49-15 0,-47 15 0,0-1 0,-1 1 0,1-1 0,0 1 0,-1 0 0,1 0 0,0 0 0,-1 0 0,1 0 0,0 0 0,-1 0 0,1 0 0,0 1 0,-1-1 0,1 0 0,-1 1 0,1 0 0,0-1 0,-1 1 0,0 0 0,3 1 0,-4-1 0,0 0 0,0-1 0,0 1 0,0 0 0,0-1 0,0 1 0,0 0 0,0 0 0,0-1 0,-1 1 0,1 0 0,0-1 0,0 1 0,-1 0 0,1-1 0,0 1 0,-1 0 0,1-1 0,-1 1 0,1-1 0,-1 1 0,1-1 0,-1 1 0,1-1 0,-1 1 0,1-1 0,-1 1 0,0-1 0,1 0 0,-1 1 0,-1-1 0,-20 15 0,-48 23 0,18-11 0,-456 287 0,428-262 0,-70 51 0,120-78 0,30-25 0,-1 1 0,1-1 0,0 0 0,0 0 0,0 0 0,-1 0 0,1 0 0,0 0 0,0 0 0,0 0 0,0 1 0,-1-1 0,1 0 0,0 0 0,0 0 0,0 0 0,0 1 0,0-1 0,0 0 0,-1 0 0,1 0 0,0 1 0,0-1 0,0 0 0,0 0 0,0 0 0,0 1 0,0-1 0,0 0 0,0 0 0,0 0 0,0 1 0,0-1 0,0 0 0,0 0 0,0 1 0,0-1 0,0 0 0,0 0 0,0 0 0,1 1 0,-1-1 0,0 0 0,0 0 0,0 0 0,0 0 0,0 1 0,0-1 0,1 0 0,-1 0 0,0 0 0,0 0 0,0 0 0,0 1 0,1-1 0,-1 0 0,0 0 0,0 0 0,0 0 0,1 0 0,-1 0 0,0 0 0,0 0 0,0 0 0,1 0 0,5 0 0,0 0 0,0-1 0,-1 0 0,12-2 0,541-145-533,-32 8 47,-386 108 486,-18 6 0,192-68 0,-290 83 0,-32 13 0,-41 15 0,-463 175 0,-62-42-190,346-96 197,193-46-7,-182 40 0,207-46 0,-1-1 0,1 0 0,-13-1 0,13-4 0,10-3 0,5 2 0,0-1 0,1 1 0,0 1 0,-1-1 0,2 1 0,-1 0 0,0 0 0,14-5 0,8-6 0,6-5 19,108-61 573,164-69-1,256-23-591,-534 166 0,-17 4 0,141-34 0,-119 31 0,1 1 0,48-1 0,-75 6 0,-1 1 0,1-1 0,-1 1 0,1 0 0,-1 0 0,8 3 0,-13-4 0,1 1 0,0 0 0,0 0 0,0 0 0,0 0 0,-1 0 0,1 0 0,-1 1 0,1-1 0,-1 0 0,1 1 0,-1-1 0,0 1 0,1 0 0,-1-1 0,0 1 0,0 0 0,0 0 0,-1 0 0,1-1 0,0 1 0,-1 0 0,1 3 0,0 1 0,-1 0 0,0 0 0,0 0 0,0 0 0,-1 0 0,0 0 0,0-1 0,-3 10 0,-22 47 0,-2-7 0,-2-1 0,-59 79 0,-94 88 0,-30-3 0,154-165 0,-118 81 0,173-131 0,-50 29 0,50-30 0,0-1 0,0 1 0,0-1 0,0 0 0,0 0 0,0 0 0,0 0 0,0-1 0,0 1 0,-1-1 0,-4-1 0,7 1 0,1 0 0,-1-1 0,0 1 0,1-1 0,-1 1 0,1-1 0,-1 0 0,1 0 0,-1 1 0,1-1 0,-1 0 0,1 0 0,0 0 0,0-1 0,-1 1 0,1 0 0,0 0 0,0-1 0,-1-1 0,0 0 0,1 0 0,0-1 0,0 1 0,0 0 0,0-1 0,0 1 0,0-1 0,1-6 0,0-2 0,1-1 0,0 1 0,1 0 0,4-17 0,3 0 0,1 0 0,1 0 0,18-31 0,51-78 0,-65 114 0,0 1 0,2 1 0,1 1 0,0 1 0,2 0 0,0 1 0,1 1 0,1 1 0,41-24 0,18 1 0,-60 31 0,-1-1 0,32-20 0,-503 372 0,431-328 0,9-5 0,-1 0 0,0-1 0,0-1 0,-1 0 0,0-1 0,-18 7 0,30-12 0,-1-1 0,1 0 0,0 1 0,-1-1 0,1 0 0,0 0 0,-1 1 0,1-1 0,0 0 0,-1-1 0,1 1 0,-1 0 0,1 0 0,0 0 0,-1-1 0,1 1 0,0-1 0,0 1 0,-1-1 0,1 0 0,0 1 0,0-1 0,0 0 0,0 0 0,-1 0 0,1 1 0,1-1 0,-1 0 0,0-1 0,0 1 0,0 0 0,0 0 0,1 0 0,-1 0 0,1-1 0,-1 1 0,1 0 0,-1-1 0,1 1 0,0 0 0,-1-1 0,1-1 0,0-3 0,-1 0 0,1 0 0,1 0 0,-1 0 0,1 0 0,0 0 0,1 0 0,3-12 0,19-35 0,1 2 0,3 0 0,39-53 0,-37 59 0,192-291-147,230-370-302,-421 648 449,-25 43 0,-10 17 0,-13 24 0,-262 394 0,32-112 5,-62 87 1,185-223-6,103-148 0,18-24 0,3-5 0,25-42 0,16-15 146,62-70 1,61-51 145,-100 114-292,3 4 0,2 3 0,105-74 0,-138 113 0,1 2 0,1 1 0,72-26 0,-79 36 0,0 2 0,0 1 0,0 1 0,1 2 0,59-1 0,523 21 0,-101-31 0,-483 12 0,-17 0 0,-1 2 0,1-1 0,1 2 0,-1 0 0,0 0 0,14 3 0,-26-2 0,0-1 0,-1 0 0,1 0 0,0 0 0,0 1 0,0-1 0,-1 0 0,1 1 0,0-1 0,0 0 0,-1 1 0,1-1 0,0 1 0,0 0 0,-1-1 0,1 1 0,-1-1 0,1 1 0,-1 0 0,1 0 0,-1-1 0,1 1 0,-1 0 0,0 0 0,1-1 0,-1 1 0,0 0 0,1 0 0,-1 0 0,0 0 0,0 0 0,0-1 0,0 1 0,0 0 0,0 0 0,0 1 0,-2 5 0,0 0 0,-1 0 0,0-1 0,0 1 0,0-1 0,-1 0 0,-6 9 0,-33 44 0,-82 85 0,85-100 0,-138 150-164,-589 596-2462,678-701 2554,-65 63-616,44-54 395,99-88 285,-1-1 0,0 0 0,-21 10 0,32-18 8,0-1 0,0 1 0,0-1 0,0 1 0,-1-1 0,1 0 0,0 0 0,0 1 0,0-1 0,0 0 0,-1 0 0,1 0 0,0 0 0,0 0 0,0 0 0,-3-1 0,4 1 0,-1-1 0,1 1 0,-1 0 0,1-1 0,0 1 0,-1-1 0,1 1 0,0-1 0,-1 1 0,1-1 0,0 1 0,-1-1 0,1 1 0,0-1 0,0 1 0,0-1 0,-1 1 0,1-1 0,0 1 0,0-1 0,0 0 0,0 1 0,0-2 0,1-4 0,-1 1 0,2-1 0,-1 1 0,0-1 0,4-7 0,13-28 230,1 0 0,2 1 0,2 1-1,38-50 1,130-138 1031,66-42-1236,49-54-212,71-111-1379,-159 181 1213,355-460 330,-543 672 23,-9 11 0,0 2 0,32-32 0,-52 59 0,-1 0 0,1 0 0,0 0 0,0 0 0,0 0 0,0 0 0,0 0 0,0 0 0,0 1 0,0-1 0,0 0 0,0 1 0,0-1 0,1 1 0,-1-1 0,0 1 0,0 0 0,1-1 0,-1 1 0,0 0 0,2 0 0,-3 1 0,1 1 0,-1-1 0,0 0 0,1 1 0,-1-1 0,0 0 0,0 1 0,0-1 0,0 0 0,0 1 0,0-1 0,0 0 0,-1 1 0,1-1 0,0 0 0,-1 1 0,1-1 0,-1 0 0,0 0 0,0 3 0,-19 39 0,-1-1 0,-48 72 0,-44 53-5,-40 38-12,147-198 17,-376 486-55,-26-18 8,224-283-99,116-122-135,3-1 130,-3-3 1,-79 58 0,140-119 182,0 0 1,-1 0 0,1 0 0,-11 3-1,7-7 302,10-1-323,1 0 1,0 0 0,0 0 0,0 0 0,-1-1 0,1 1-1,0 0 1,0 0 0,0 0 0,0-1 0,-1 1 0,1 0-1,0 0 1,0-1 0,0 1 0,0 0 0,0 0 0,0-1-1,0 1 1,0 0 0,0 0 0,0-1 0,0 1 0,0 0-1,0 0 1,0-1 0,0 1 0,0 0 0,0 0 0,0-1-1,3-6 91,-1 1-1,1-1 0,1 1 0,4-8 0,28-42 796,83-98-1,65-46-559,-129 141-369,140-154-21,-9-8-1,182-285 0,-271 363 54,-80 124 0,-17 19 0,0 0 0,0 0 0,0 0 0,0 0 0,0 0 0,0 0 0,0 0 0,0 0 0,0-1 0,1 1 0,-1 0 0,0 0 0,0 0 0,0 0 0,0 0 0,0 0 0,0 0 0,0 0 0,1 0 0,-1 0 0,0 0 0,0 0 0,0 0 0,0 0 0,0 0 0,0 0 0,0 0 0,0 0 0,1 0 0,-1 0 0,0 0 0,0 0 0,0 0 0,0 1 0,0-1 0,0 0 0,0 0 0,0 0 0,1 0 0,-1 0 0,0 0 0,0 0 0,0 0 0,0 0 0,0 0 0,0 0 0,0 1 0,0-1 0,-1 13 0,-4 3 134,0 0 0,-1 0-1,-1 0 1,-1-1-1,-13 21 1,16-28-70,-47 76 135,-97 118-1,-84 68-1018,-268 221-759,199-207 1345,271-253 234,-77 69 0,88-87-43,20-13 46,0 0-1,0 0 1,-1 0 0,1 0-1,0 1 1,0-1-1,0 0 1,0 0 0,0 0-1,0 0 1,0 0-1,-1 0 1,1 0 0,0 0-1,0 0 1,0 0 0,0 0-1,0 0 1,-1 0-1,1 0 1,0 0 0,0 0-1,0 0 1,0 0 0,0 0-1,-1 0 1,1 0-1,0 0 1,0 0 0,0 0-1,0 0 1,0 0 0,0 0-1,-1 0 1,1 0-1,0 0 1,0 0 0,0 0-1,0 0 1,0-1 0,0 1-1,0 0 1,-1 0-1,1 0 1,0 0 0,0 0-1,0 0 1,0-1 0,0 1-1,0 0 1,1-4 93,0 1 0,1-1 0,0 1 0,-1 0 0,1-1 0,5-4 0,139-197 847,27-38-14,96-199-929,-267 438 0,12-22 0,-18 28 0,-10 12 0,-140 171 0,-3 6 0,85-116 0,-3-2 0,-87 65 0,108-102 0,38-30 0,8-9 0,8 2 0,0-1 0,0 1 0,0-1 0,0 1 0,0-1 0,1 0 0,-1 1 0,0-1 0,1 1 0,-1-1 0,1 1 0,-1 0 0,1-1 0,1-2 0,40-73 0,2 2 0,56-71 0,-16 24 0,-74 107 0,155-225 0,-129 195 0,-18 32 0,-16 16 0,-6 10 0,-20 32 0,-3 0 0,-42 52 0,10-12 0,48-69 0,-33 52 0,39-60 0,0 1 0,1 0 0,0 0 0,1 1 0,-4 11 0,7-20 0,0 0 0,-1 0 0,1-1 0,0 1 0,-1 0 0,1 0 0,0-1 0,0 1 0,0 0 0,0 0 0,0 0 0,0-1 0,0 1 0,0 0 0,0 0 0,0-1 0,1 1 0,-1 0 0,0 0 0,0 0 0,1-1 0,-1 1 0,0 0 0,1-1 0,-1 1 0,1 0 0,-1-1 0,1 1 0,-1-1 0,1 1 0,0-1 0,-1 1 0,1-1 0,0 1 0,-1-1 0,1 1 0,0-1 0,-1 0 0,1 1 0,0-1 0,0 0 0,-1 0 0,1 0 0,0 0 0,0 0 0,0 1 0,-1-1 0,1 0 0,0-1 0,0 1 0,-1 0 0,1 0 0,0 0 0,1-1 0,6-1 0,0 0 0,-1-1 0,1 0 0,10-6 0,85-48 0,51-25 0,453-164-1465,-481 199 1231,500-198 91,-587 229 143,-20 7 0,1 1 0,0 0 0,1 2 0,26-5 0,-47 11 0,1 0 0,-1 0 0,0 0 0,1-1 0,-1 1 0,1 0 0,-1 0 0,0 0 0,1 0 0,-1 0 0,0 0 0,1 0 0,-1 0 0,1 1 0,-1-1 0,0 0 0,1 0 0,-1 0 0,0 0 0,1 0 0,-1 1 0,0-1 0,1 0 0,-1 0 0,0 0 0,1 1 0,-1-1 0,0 0 0,0 1 0,1-1 0,-1 0 0,0 0 0,0 1 0,0-1 0,0 0 0,1 1 0,-1-1 0,0 1 0,0-1 0,0 0 0,0 1 0,0-1 0,0 0 0,0 1 0,0-1 0,0 1 0,0-1 0,0 0 0,0 1 0,0-1 0,0 0 0,0 1 0,0-1 0,0 1 0,-1-1 0,1 0 0,0 1 0,0-1 0,0 0 0,-1 0 0,1 1 0,-1-1 0,-8 22 0,-1-1 0,-1 0 0,-1-1 0,-1 0 0,-23 27 0,21-27 0,-115 140 0,-106 94-225,68-74-138,-626 722 245,757-856 118,-106 120 0,109-135 0,28-30 0,7-7 0,6-7 16,1 0 1,0 1-1,1 1 0,16-17 0,-13 14 67,377-385 301,30 22-6,17-15-198,-200 175-180,-157 151 0,89-58 0,-57 52 0,-107 70 0,-1 0 0,0 0 0,0 0 0,1-1 0,-1 1 0,-1-1 0,1 0 0,0 0 0,-1 0 0,1 0 0,-1 0 0,2-4 0,-4 7 0,-1-1 0,1 1 0,0 0 0,0 0 0,0-1 0,-1 1 0,1 0 0,0 0 0,0-1 0,-1 1 0,1 0 0,0 0 0,-1-1 0,1 1 0,0 0 0,-1 0 0,1 0 0,0 0 0,-1 0 0,1 0 0,0 0 0,-1 0 0,1-1 0,0 1 0,-1 0 0,1 0 0,0 1 0,-1-1 0,1 0 0,0 0 0,-1 0 0,1 0 0,0 0 0,-1 0 0,1 0 0,-1 1 0,-35 10 0,2 5 0,-51 33 0,-87 69 0,-45 48-163,-443 365-1325,90-72 975,310-268 513,249-184 0,-1 0 0,1-1 0,-14 5 0,10-9 20,15-3-16,0 1 1,0 0-1,-1 0 0,1 0 1,0 0-1,0 0 1,-1-1-1,1 1 0,0 0 1,0 0-1,0 0 0,-1-1 1,1 1-1,0 0 0,0 0 1,0 0-1,0-1 0,0 1 1,0 0-1,-1 0 0,1-1 1,0 1-1,0 0 0,0 0 1,0-1-1,0 1 0,0 0 1,0-1-1,0 1 0,0 0 1,0 0-1,0-1 0,2-4 91,0-1 0,0 1 0,1 0 0,-1 1-1,1-1 1,7-9 0,231-287 1958,-108 141-1592,631-831-1261,-642 830 760,-88 111 40,-32 40 0,-9 9 0,0 4 0,0-1 0,0 1 0,1 1 0,-1-1 0,1 1 0,0 0 0,-6 5 0,-47 44 0,-141 162 71,42-43 25,-69 55-55,-12-23-49,208-184 8,29-22 0,7-5 0,43-45 0,205-157 0,-152 128 0,-59 47 33,283-212 839,-311 237-872,41-24 0,-52 31 0,1 0 0,-1 0 0,1 1 0,0 0 0,0-1 0,0 2 0,-1-1 0,1 0 0,0 1 0,0 0 0,8 0 0,-11 0 0,0 0 0,0 1 0,0-1 0,0 0 0,0 1 0,0-1 0,0 1 0,0-1 0,0 1 0,0 0 0,0-1 0,-1 1 0,1 0 0,0 0 0,0-1 0,-1 1 0,1 0 0,-1 0 0,1 0 0,0 0 0,-1 0 0,0 0 0,1 0 0,-1 0 0,0 0 0,1 0 0,-1 0 0,0 0 0,0 0 0,0 1 0,0-1 0,0 0 0,0 0 0,0 0 0,0 0 0,0 0 0,-1 0 0,0 2 0,-1 5 0,0 1 0,-1-1 0,-6 15 0,-13 18 0,-1 0 0,-40 51 0,48-71 0,-182 241 0,-12 17 0,89-109 0,95-134 0,24-33 0,3-4 0,9-11 0,16-20 0,26-32 0,3 3 0,122-102 0,-166 153 0,22-19 0,-32 28 0,0-1 0,1 1 0,-1 0 0,0-1 0,0 1 0,0 0 0,1 0 0,-1 1 0,1-1 0,-1 0 0,0 1 0,4-1 0,-6 1 0,1 0 0,-1 1 0,0-1 0,1 0 0,-1 0 0,1 1 0,-1-1 0,1 0 0,-1 1 0,0-1 0,1 0 0,-1 1 0,0-1 0,1 1 0,-1-1 0,0 0 0,0 1 0,1-1 0,-1 1 0,0-1 0,0 1 0,0-1 0,1 1 0,-1-1 0,0 1 0,0-1 0,0 1 0,0-1 0,0 1 0,0-1 0,0 1 0,0-1 0,0 1 0,-1-1 0,1 1 0,0-1 0,0 1 0,0-1 0,-1 1 0,-1 7 0,0-1 0,0 1 0,-1-1 0,0 1 0,-1-1 0,0 0 0,-5 7 0,-39 49 0,24-33 0,-15 21 0,-60 74 0,83-111 0,28-34 0,26-23 0,55-48 0,-86 83 0,120-111-98,275-252-458,-384 354 556,10-7 0,0 0 0,53-32 0,-79 55 0,-1 0 0,1-1 0,0 1 0,0 1 0,1-1 0,-1 0 0,0 0 0,0 1 0,0-1 0,0 1 0,4 0 0,-6 0 0,0 0 0,0 0 0,1 0 0,-1 0 0,0 0 0,0 0 0,1 0 0,-1 1 0,0-1 0,0 0 0,1 0 0,-1 0 0,0 0 0,0 1 0,0-1 0,0 0 0,1 0 0,-1 1 0,0-1 0,0 0 0,0 0 0,0 0 0,0 1 0,0-1 0,0 0 0,1 1 0,-1-1 0,0 0 0,0 0 0,0 1 0,-4 15 0,-13 17 9,0 0 1,-3-1-1,-1-1 0,-28 32 0,27-34 54,-92 115 146,-150 216 127,235-310-336,21-30 0,11-20 0,6-11 0,117-132 0,-55 66 0,-50 53 0,229-248 0,-172 194 0,114-88 0,-187 162 0,9-7 0,0 0 0,0 1 0,1 0 0,1 1 0,-1 1 0,29-11 0,-43 19 0,1-1 0,0 1 0,0-1 0,0 1 0,0 0 0,0 0 0,0 0 0,0 0 0,-1 0 0,1 0 0,0 1 0,0-1 0,0 1 0,2 0 0,-3-1 0,0 1 0,0 0 0,0-1 0,-1 1 0,1 0 0,0-1 0,0 1 0,-1 0 0,1 0 0,0 0 0,-1-1 0,1 1 0,-1 0 0,1 0 0,-1 0 0,1 0 0,-1 0 0,1 2 0,-1 2 0,0-1 0,1 0 0,-2 0 0,1 0 0,0 0 0,-1 1 0,0-1 0,0 0 0,0 0 0,0 0 0,-4 6 0,-21 41 0,-3 0 0,-55 73 0,52-78 0,-51 73 0,-167 233 0,243-343 0,-6 11 0,-2-2 0,0 0 0,-1 0 0,-26 21 0,29-32 0,8-8 0,5 0 0,0-1 0,0 1 0,0 0 0,0-1 0,0 1 0,0 0 0,1-1 0,-1 1 0,1 0 0,-1-1 0,1 1 0,-1 0 0,3-3 0,23-40 0,38-48 0,3-3 0,-47 64 0,-2-1 0,-1-2 0,-1 1 0,15-53 0,-26 71 0,0-1 0,0 1 0,1 1 0,9-15 0,-12 24 0,0 1 0,0 0 0,0 0 0,1 0 0,-1 0 0,1 0 0,0 1 0,0 0 0,1 0 0,-1 0 0,1 0 0,-1 1 0,1-1 0,0 1 0,0 1 0,6-3 0,5 1 54,1 1 0,0 1 0,-1 0 0,1 1 0,19 2 0,-11 0-168,29-3 0,-47 1-48,1-1 0,-1 0-1,0-1 1,0 0-1,1 0 1,-1 0 0,-1-1-1,9-4 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2:32.649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5784 87 24575,'5'-10'0,"1"1"0,0 0 0,1 1 0,7-9 0,1 0 0,-8 6 0,-8 6 0,-1 5 0,1 0 0,-1 1 0,1-1 0,0 0 0,-1 1 0,1-1 0,0 1 0,0-1 0,-1 1 0,1 0 0,0-1 0,0 1 0,0 0 0,-2 1 0,-13 12 0,0 0 0,1 1 0,-21 25 0,-38 60 0,73-98 0,-70 105 0,47-65 0,-3-2 0,-1-1 0,-60 62 0,69-83 0,11-11 0,0 0 0,0 1 0,-10 13 0,17-21 0,1 1 0,0-1 0,-1 0 0,1 1 0,0-1 0,-1 1 0,1-1 0,0 0 0,-1 1 0,1-1 0,0 1 0,0-1 0,0 1 0,-1-1 0,1 1 0,0-1 0,0 1 0,0-1 0,0 1 0,0-1 0,0 1 0,0-1 0,0 1 0,0-1 0,0 1 0,0-1 0,1 1 0,-1-1 0,0 1 0,0-1 0,0 1 0,1-1 0,-1 1 0,0-1 0,0 0 0,1 1 0,-1-1 0,0 1 0,1-1 0,-1 0 0,1 1 0,-1-1 0,0 0 0,1 1 0,-1-1 0,1 0 0,-1 0 0,1 0 0,-1 1 0,1-1 0,-1 0 0,1 0 0,-1 0 0,1 0 0,-1 0 0,1 0 0,-1 0 0,2 0 0,2 0 0,0 0 0,0 0 0,0 0 0,0 0 0,-1-1 0,6-1 0,-3 0 0,1 0 0,-1-1 0,0 0 0,0 0 0,0-1 0,0 1 0,-1-1 0,1-1 0,-1 1 0,8-10 0,-2 1 0,-1 0 0,-1-1 0,11-20 0,-14 24 0,1-1 0,0 1 0,1 0 0,0 1 0,0-1 0,12-8 0,61-42 0,-63 49 0,0-1 0,-1-2 0,0 1 0,-1-2 0,26-29 0,-16 5 0,-14 22 0,0 0 0,25-27 0,-36 43 0,0 0 0,0 0 0,0-1 0,1 1 0,-1 0 0,0 1 0,0-1 0,1 0 0,-1 0 0,0 1 0,1-1 0,-1 0 0,0 1 0,1-1 0,-1 1 0,1 0 0,-1 0 0,4-1 0,-4 2 0,0-1 0,-1 0 0,1 1 0,0-1 0,0 1 0,0-1 0,0 1 0,-1-1 0,1 1 0,0 0 0,-1 0 0,1-1 0,0 1 0,-1 0 0,1 0 0,-1-1 0,1 1 0,-1 0 0,1 0 0,-1 0 0,1 2 0,1 6 0,0 2 0,0-1 0,-1 0 0,0 14 0,-1-18 0,1 56 0,-3 0 0,-19 110 0,4-88 0,-40 121 0,53-191 0,-2 0 0,0 0 0,0-1 0,-1 0 0,-1 0 0,-10 14 0,15-24 0,0 1 0,0 0 0,-1-1 0,1 0 0,-1 0 0,0 0 0,1 0 0,-2 0 0,1-1 0,0 0 0,0 0 0,-1 0 0,1 0 0,-1-1 0,1 1 0,-1-1 0,0 0 0,0-1 0,1 1 0,-1-1 0,0 0 0,-5-1 0,6 0 0,0 0 0,0 0 0,0 0 0,0-1 0,0 1 0,0-1 0,1 0 0,-1 0 0,1-1 0,-1 1 0,1-1 0,0 1 0,0-1 0,0 0 0,0-1 0,0 1 0,1 0 0,0-1 0,-1 1 0,1-1 0,0 0 0,1 0 0,-1 1 0,1-1 0,-2-5 0,0-2 0,1 0 0,0 0 0,0-1 0,1 1 0,1 0 0,0-1 0,0 1 0,2-12 0,-1 17 0,0 0 0,0 1 0,1-1 0,-1 1 0,1 0 0,1-1 0,-1 1 0,1 0 0,-1 0 0,1 0 0,1 1 0,-1-1 0,1 1 0,0 0 0,0 0 0,0 0 0,0 0 0,1 1 0,-1-1 0,1 1 0,0 0 0,0 1 0,0-1 0,0 1 0,1 0 0,-1 0 0,1 1 0,-1 0 0,1 0 0,-1 0 0,1 0 0,0 1 0,-1 0 0,1 0 0,6 2 0,2 1 0,0 0 0,0 2 0,-1 0 0,1 0 0,-1 1 0,-1 1 0,1 0 0,12 10 0,90 79 0,-85-69 0,249 203 0,-257-216 0,0-1 0,0 0 0,1-2 0,38 13 0,101 19 0,-63-17 0,54 10 0,-152-36 0,0 0 0,0 0 0,-1 1 0,1-1 0,0 0 0,0 0 0,0 0 0,-1 0 0,1-1 0,0 1 0,0 0 0,0 0 0,-1 0 0,1 0 0,0-1 0,0 1 0,0-1 0,0 1 0,-1-1 0,0 1 0,0 0 0,0 0 0,0-1 0,1 1 0,-1 0 0,0-1 0,0 1 0,0 0 0,0-1 0,0 1 0,0 0 0,0-1 0,0 1 0,0 0 0,0 0 0,0-1 0,0 1 0,0 0 0,0-1 0,0 1 0,-1 0 0,1-1 0,0 1 0,0 0 0,0-1 0,-1 0 0,1 0 0,-1 1 0,1-1 0,-1 0 0,1 1 0,-1-1 0,0 0 0,1 1 0,-1-1 0,0 0 0,1 1 0,-1-1 0,0 1 0,0 0 0,1-1 0,-1 1 0,0-1 0,0 1 0,0 0 0,0 0 0,0 0 0,1-1 0,-1 1 0,-1 0 0,-1 1 0,0 0 0,1 1 0,-1-1 0,1 0 0,0 1 0,-1 0 0,1-1 0,0 1 0,0 0 0,0 0 0,0 0 0,1 1 0,-4 3 0,-20 38 0,9-15 0,2-7 0,-2-1 0,0 0 0,-25 23 0,32-36 0,1 0 0,-1-1 0,-1 0 0,1 0 0,-1-1 0,0-1 0,-1 1 0,1-2 0,-20 7 0,27-10 0,0 0 0,-1 0 0,1-1 0,0 1 0,0-1 0,0 0 0,0 0 0,0 0 0,-1 0 0,1 0 0,0-1 0,0 1 0,0-1 0,0 0 0,0 0 0,0 0 0,0-1 0,0 1 0,1-1 0,-1 1 0,0-1 0,1 0 0,-1 0 0,1 0 0,0 0 0,-1 0 0,1-1 0,0 1 0,1-1 0,-1 1 0,0-1 0,1 0 0,-2-3 0,-2-8 0,0-1 0,1 0 0,1 1 0,0-1 0,-1-24 0,1 14 0,3 24 0,0 1 0,0-1 0,0 1 0,0 0 0,0-1 0,0 1 0,0-1 0,0 1 0,0-1 0,0 1 0,0 0 0,0-1 0,0 1 0,-1-1 0,1 1 0,0 0 0,0-1 0,-1 1 0,1 0 0,0-1 0,0 1 0,-1 0 0,1-1 0,0 1 0,-1 0 0,1 0 0,0-1 0,-1 1 0,1 0 0,-1 0 0,1 0 0,-1-1 0,-12 10 0,-15 29 0,21-28 0,-9 9 0,-1 0 0,-1-1 0,0-1 0,-30 21 0,-90 52 0,133-87 0,-74 40 0,51-28 0,0 0 0,-41 31 0,50-30 0,-1-2 0,0 0 0,-1-1 0,-1-1 0,0-1 0,0-1 0,-32 9 0,-20 5 0,-66 16 0,104-33 0,-13 2 0,-87 28 0,124-30 0,13-5 0,8 0 0,12-3 0,-1 0 0,33-6 0,-15 2 0,412-68 0,-185 28 0,-118 19 0,171-52 0,-306 74 0,-6 3 0,-1-1 0,0 1 0,0-1 0,0 0 0,0-1 0,0 1 0,6-5 0,-39 14 0,-291 143 0,283-129 0,-61 47 0,65-44 0,-1-1 0,-39 20 0,-142 47 0,58-28 0,-234 112 0,290-128 0,-76 31 0,-41-8 0,136-46 0,-38 23 0,46-15 0,247-99 0,229-79 0,-130 74-654,452-63 0,-695 132 664,-26 4-15,-6 1-2,-40 6 18,5-1 143,-117 24 301,-150 24 235,-201-19-1064,0-33-84,422-3 443,11 0 38,-257 7 439,269-1-371,0 2-1,1 3 1,-82 25-1,-49 33-90,69-23 0,-66 25 0,160-59 0,25-6 0,12-2 0,14 1 0,1-2 0,48-1 0,-23-1 0,299 2-320,397 6-653,-178 5 973,-482-9 0,-84-5 0,0 1 0,0 0 0,-1 1 0,1-1 0,0 0 0,0 1 0,0-1 0,0 1 0,0-1 0,0 1 0,0 0 0,-1 0 0,4 1 0,-5-1 0,0-1 0,0 0 0,0 0 0,0 0 0,0 1 0,0-1 0,0 0 0,0 0 0,0 1 0,0-1 0,0 0 0,0 0 0,0 1 0,0-1 0,0 0 0,0 0 0,0 1 0,0-1 0,-1 0 0,1 0 0,0 0 0,0 1 0,0-1 0,0 0 0,0 0 0,-1 0 0,1 0 0,0 1 0,0-1 0,0 0 0,-1 0 0,-15 9 0,-14 2 0,-1-2 0,-55 10 0,62-14 0,-169 28 87,-263 10 0,-200-31 49,300-13-136,342 0 51,0 2 0,0 0 0,0 1 1,0 0-1,0 1 0,1 0 0,-1 1 0,1 1 1,0 0-1,0 0 0,1 2 0,0 0 0,0 0 1,0 1-1,-18 16 0,27-21-28,1-1 0,-1 1-1,1 0 1,0 0 0,-1 0 0,1 0 0,1 0-1,-3 5 1,4-7-24,-1 0 0,1-1 0,0 1 0,0 0 1,0 0-1,0 0 0,0-1 0,0 1 0,0 0 0,0 0 0,0 0 0,0-1 0,0 1 0,1 0 0,-1 0 1,0-1-1,0 1 0,1 0 0,-1-1 0,1 1 0,-1 0 0,1-1 0,-1 1 0,1 0 0,-1-1 0,1 1 1,-1-1-1,1 1 0,0-1 0,-1 1 0,1-1 0,0 0 0,-1 1 0,1-1 0,0 0 0,0 1 0,-1-1 1,1 0-1,0 0 0,0 0 0,-1 0 0,1 0 0,0 0 0,1 0 0,7 1 1,0-1 0,0 0 0,0-1 0,0 0 0,0-1 0,-1 0 0,11-3 0,3 0 0,205-41 0,29-7 0,-175 33 0,86-35 0,-121 36 0,-45 18 0,0 1 0,0-1 0,0 1 0,1-1 0,-1 0 0,0 1 0,0-1 0,0 0 0,0 0 0,0 0 0,-1 0 0,1 0 0,0 0 0,0 0 0,1-2 0,-3 2 0,1 1 0,0-1 0,0 0 0,-1 0 0,1 1 0,-1-1 0,1 0 0,0 1 0,-1-1 0,1 1 0,-1-1 0,0 0 0,1 1 0,-1-1 0,1 1 0,-1 0 0,0-1 0,1 1 0,-1-1 0,0 1 0,0 0 0,1 0 0,-1-1 0,0 1 0,0 0 0,1 0 0,-1 0 0,-1 0 0,-22-6 0,0 1 0,-34-3 0,-4 0 0,-132-26 0,1-9 0,2-8 0,-357-148 0,505 181 0,0 2 0,0 1 0,-2 3 0,0 2 0,0 1 0,-50-2 0,67 9 0,-25-2 0,0-2 0,-55-13 0,-237-86 0,270 80 0,47 17 0,1 1 0,-1 2 0,-53-4 0,-86 8 0,97 3 0,-388 1 0,442-3 0,35 0 0,103 4-128,197 32-1,127 53-347,-435-87 464,399 85-160,5-20 209,-330-59-37,-39-4 0,0 1 0,0 3 0,60 18 0,-104-26 0,0 1 0,0-1 0,0 1 0,0 0 0,0 0 0,0 0 0,0 1 0,4 1 0,-7 3 0,-13 1 0,-51 13 110,-1-2 0,-1-4 0,-70 6 0,29-10 110,-134-6 0,85-13-470,-167-32-1,-149-58-250,448 92 501,-164-45 0,185 51 0,0 0 0,0-1 0,0 1 0,0-1 0,1 0 0,-6-4 0,8 6 0,1 0 0,0 0 0,0-1 0,0 1 0,0 0 0,-1 0 0,1 0 0,0-1 0,0 1 0,0 0 0,0 0 0,0-1 0,0 1 0,0 0 0,0 0 0,0-1 0,0 1 0,0 0 0,0 0 0,0 0 0,0-1 0,0 1 0,0 0 0,0 0 0,0-1 0,0 1 0,0 0 0,0 0 0,0-1 0,1 1 0,-1 0 0,0 0 0,0 0 0,0-1 0,0 1 0,0 0 0,1 0 0,18-11 0,14 2 0,1 1 0,-1 2 0,1 1 0,43-1 0,34 2-134,0 5-1,211 30 1,215 77-163,-210-22 297,-51-12 0,-239-65 33,0-2 0,0-2 0,0-1-1,44-1 1,-65-4 187,1 1 0,-1 1-1,0 0 1,1 1 0,-1 1 0,30 9-1,-45-11-219,0-1 0,0 0 0,0 1 0,0-1 0,0 0 0,0 1 0,0-1 0,0 1 0,0 0 0,0-1 0,-1 1 0,1-1 0,0 1 0,0 0 0,-1 0 0,1 0 0,0 1 0,-1-2 0,0 1 0,-1 0 0,0-1 0,1 1 0,-1 0 0,1-1 0,-1 1 0,0-1 0,1 1 0,-1-1 0,0 1 0,0-1 0,1 1 0,-1-1 0,0 0 0,0 1 0,0-1 0,1 0 0,-1 0 0,0 0 0,0 0 0,0 0 0,0 0 0,-1 0 0,-27 4 0,1-1 0,-1-2 0,0-1 0,-32-4 0,-359-59-618,-1-35-263,358 82 815,-865-222-50,902 231 114,-179-42-37,168 43 90,-1 1 1,0 2-1,-55 2 0,-231 11 1466,315-10-1517,-9 0 0,0 0 0,0 2 0,-23 4 0,36-5 0,1 0 0,0 0 0,0 1 0,0-1 0,0 1 0,0 0 0,0 0 0,0 1 0,0-1 0,1 1 0,-1 0 0,1 0 0,0 0 0,0 0 0,0 0 0,0 1 0,1-1 0,-5 8 0,2 2 0,0 0 0,1 0 0,-4 22 0,-1 7 0,7-37 0,0 1 0,1-1 0,0 1 0,0-1 0,0 1 0,1 0 0,0-1 0,1 8 0,-1-11 0,1 0 0,-1 0 0,1 0 0,0 0 0,0 0 0,0-1 0,0 1 0,0 0 0,0 0 0,0-1 0,1 1 0,-1-1 0,0 1 0,1-1 0,0 0 0,-1 1 0,1-1 0,0 0 0,-1 0 0,1 0 0,0 0 0,0-1 0,0 1 0,0 0 0,0-1 0,4 1 0,22 4 0,1-1 0,0-2 0,0-1 0,31-3 0,-1 1 0,259-3 0,223 0 0,-671 4 0,-167 2-135,-372-4-318,661 2 453,-15 0 0,0-1 0,0-1 0,0 0 0,-37-11 0,58 13 0,-1-1 0,1 0 0,0 0 0,0 0 0,-1 0 0,1-1 0,0 1 0,0 0 0,-3-4 0,4 4 0,1 1 0,-1-1 0,1 1 0,0-1 0,-1 0 0,1 1 0,0-1 0,-1 0 0,1 0 0,0 1 0,0-1 0,-1 0 0,1 0 0,0 1 0,0-1 0,0 0 0,0 0 0,0 1 0,0-1 0,0 0 0,1-1 0,0 0 0,0-1 0,1 1 0,-1 0 0,1 0 0,-1 0 0,1 0 0,0 0 0,0 1 0,0-1 0,0 0 0,0 1 0,0 0 0,0-1 0,1 1 0,-1 0 0,1 0 0,3-1 0,24-7 137,0 1 0,60-8 0,-65 13-58,786-93-835,138 65-1318,-66 4 1287,-546-6 228,-257 18 547,-72 13 37,-1-1 0,1 0 0,0 0 0,-1 0 1,0-1-1,12-7 0,-18 11-8,-1-1 0,1 1 0,-1 0 0,1 0 0,-1-1 0,1 1 0,-1 0 0,1-1 0,-1 1 0,1-1-1,-1 1 1,0 0 0,1-1 0,-1 1 0,1-1 0,-1 1 0,0-1 0,0 1 0,1-1 0,-1 0 0,0 1 0,0-1 0,0 1 0,0-1 0,1 0-1,-1 1 1,0-1 0,0 1 0,0-1 0,0 0 0,0 1 0,0-1 0,-1 1 0,1-1 0,0 1 0,0-1 0,0 0 0,-1 1 0,1-1 0,-1 0-1,0 0 6,0 0 0,-1 0 0,1 0 0,0 0-1,-1 1 1,1-1 0,-1 0 0,0 1 0,1-1-1,-1 1 1,1-1 0,-1 1 0,-3 0-1,-12 0 258,-1 1 0,1 0 0,-1 1 0,-19 6 1,-4 0 48,-856 103-829,-319-57-1955,1037-48 2474,-84 5-18,-38 16 0,253-23 164,69-9 250,0 1-1,43-2 1,-40 4-254,838-21 2179,-309 17-3755,-7-33 1171,-245-5 246,-207 25-21,98-33 1,-166 43 15,32-15 0,-55 23 4,-1 0 0,0 0 0,1 0 0,-1 0 0,0-1 0,0 1 0,0 0 0,0-1 0,0 0 0,-1 0 0,1 1 0,0-1 0,1-3 0,-3 5 0,0 0 0,0-1 0,0 1 0,0 0 0,0-1 0,0 1 0,0-1 0,0 1 0,0 0 0,0-1 0,-1 1 0,1 0 0,0-1 0,0 1 0,0 0 0,0-1 0,-1 1 0,1 0 0,0-1 0,0 1 0,0 0 0,-1 0 0,1-1 0,0 1 0,-1 0 0,1 0 0,0-1 0,-1 1 0,1 0 0,-23-8 0,-19 2 0,-1 2 0,-65 2 0,60 1 0,-620 3 46,92 0-10,558-2-36,-66 0 19,-122-15 1,199 14-19,-1 0 0,1-1 0,0 0 1,1 0-1,-1 0 0,-11-6 0,17 8-1,1-1 0,-1 1 0,1-1 0,-1 1 0,0 0 0,1-1 0,-1 1 0,1-1 0,-1 1 0,1-1 0,-1 1 0,1-1 0,-1 0 0,1 1 0,0-1 0,-1 0 0,1 1 0,0-1 0,-1 0 0,1 1 0,0-1 0,0 0 0,0 0 0,0 1 0,0-1 0,0 0 0,0 0 0,0 1 0,0-1 0,0 0 0,0 0 0,0 1 0,0-1 0,1 0 0,-1 1 0,0-1 0,0 0 0,1 1 0,-1-1 0,1 0 0,-1 1 0,0-1 0,2 0 0,1-2 0,0 0 0,0 0 0,0 0 0,1 1 0,-1-1 0,6-2 0,12-5 24,1 1 0,1 1 0,0 1 1,35-6-1,-50 11 19,261-52 480,286-18 0,-453 64-523,-23 3 0,139-28 0,-205 30 0,-1 0 0,20-9 0,-31 12 0,0-1 0,0 1 0,0-1 0,0 1 0,0 0 0,-1-1 0,1 1 0,0-1 0,0 0 0,-1 1 0,1-1 0,0 0 0,-1 1 0,1-1 0,-1 0 0,1-1 0,-1 2 0,0-1 0,0 1 0,0-1 0,0 1 0,0 0 0,0-1 0,0 1 0,0 0 0,-1-1 0,1 1 0,0 0 0,0-1 0,0 1 0,-1 0 0,1 0 0,0-1 0,0 1 0,-1 0 0,1 0 0,0-1 0,-1 1 0,1 0 0,0 0 0,-1 0 0,1 0 0,0-1 0,-1 1 0,1 0 0,-42-8 0,-259-4 0,34 15-164,54 1 23,-1790 22-2051,2070-27 2208,479 6 818,0 44-155,111 88-1373,-176-31-92,3-35 398,-470-69 385,6 0 36,0 0 1,0-2-1,0 0 1,34-5-1,-49 5 62,-1-1 1,0-1-1,0 1 1,-1 0-1,1-1 1,5-3-1,-9 5-87,0 0 0,-1 0 0,1 0-1,0 0 1,0 0 0,-1 0 0,1 0 0,0 0 0,0 0 0,0 0 0,-1-1 0,1 1-1,0 0 1,0 0 0,0 0 0,-1 0 0,1-1 0,0 1 0,0 0 0,0 0 0,0 0-1,0-1 1,-1 1 0,1 0 0,0 0 0,0 0 0,0-1 0,0 1 0,0 0 0,0 0-1,0-1 1,0 1 0,0 0 0,0 0 0,0-1 0,0 1 0,0 0 0,0 0 0,0-1-1,0 1 1,0 0 0,0 0 0,0 0 0,0-1 0,0 1 0,1 0 0,-1 0 0,0-1-1,0 1 1,0 0 0,0 0 0,1 0 0,-1 0 0,0-1 0,0 1 0,0 0 0,0 0-1,1 0 1,-1 0 0,0 0 0,0 0 0,1-1 0,-1 1 0,0 0 0,0 0 0,1 0-1,-1 0 1,0 0 0,1 0 0,-24-2 649,-174 9 548,58-1-825,101-5-380,-506 4 0,479-10 0,62 5 0,1 0 0,0 0 0,0-1 0,-1 1 0,1-1 0,0 1 0,0-1 0,0 0 0,-3-2 0,5 3 0,-1 0 0,1 0 0,0-1 0,0 1 0,0 0 0,0 0 0,0 0 0,0-1 0,0 1 0,0 0 0,0 0 0,-1-1 0,1 1 0,0 0 0,0 0 0,0-1 0,0 1 0,0 0 0,1 0 0,-1-1 0,0 1 0,0 0 0,0 0 0,0 0 0,0-1 0,0 1 0,0 0 0,0 0 0,0-1 0,1 1 0,-1 0 0,0 0 0,0 0 0,0 0 0,0-1 0,1 1 0,-1 0 0,0 0 0,0 0 0,0 0 0,1 0 0,-1 0 0,0-1 0,0 1 0,1 0 0,5-3 0,-1 1 0,1-1 0,0 1 0,0 1 0,10-3 0,434-70 0,1 19 0,-446 55 0,18-3 0,-23 3 0,0 0 0,0 0 0,0 0 0,0 1 0,0-1 0,0 0 0,0 0 0,0 0 0,0 0 0,0 0 0,0 0 0,0 0 0,0 0 0,0 0 0,0 0 0,0 0 0,0 0 0,0 0 0,0 0 0,0 0 0,0 0 0,0 0 0,0 0 0,0 1 0,0-1 0,0 0 0,0 0 0,0 0 0,0 0 0,0 0 0,0 0 0,0 0 0,0 0 0,0 0 0,0 0 0,0 0 0,0 0 0,0 0 0,1 0 0,-1 0 0,0 0 0,0 0 0,0 0 0,0 0 0,0 0 0,0 0 0,0 0 0,0 0 0,0 0 0,0 0 0,0 0 0,0 0 0,0 0 0,0 0 0,0 0 0,0 0 0,0 0 0,1 0 0,-1 0 0,-13 6 0,-410 121 0,331-103 0,67-18 0,-29 9 0,-2-2 0,-67 6 0,245-24 0,32 2 0,68 0-164,66 1-578,1608 0-2215,-1668 2 2874,-129 0 83,34 1 0,160-19 0,-218 5 0,-72 13 0,1-1 0,-1 0 0,0 0 0,0 0 0,1 0 0,-1-1 0,3-1 0,-6 3 0,0 0 0,0 0 0,0 0 0,0 0 0,0-1 0,0 1 0,1 0 0,-1 0 0,0 0 0,0 0 0,0 0 0,0-1 0,0 1 0,0 0 0,0 0 0,0 0 0,0 0 0,0 0 0,0 0 0,0-1 0,0 1 0,0 0 0,0 0 0,0 0 0,0 0 0,-1 0 0,1-1 0,0 1 0,0 0 0,0 0 0,0 0 0,0 0 0,0 0 0,0 0 0,0 0 0,0 0 0,0-1 0,-1 1 0,1 0 0,0 0 0,0 0 0,0 0 0,0 0 0,0 0 0,0 0 0,-1 0 0,1 0 0,0 0 0,0 0 0,0 0 0,-21-5 0,-160-4 647,138 8-421,-1613-2-1291,915 6 634,508-2 390,-32 5-165,229-6 273,36 0 13,7-1 30,58-1 570,537 0 737,116-3-1627,-32-53-772,-531 32 765,-1-7 1,200-71-1,-296 83 175,-1-2 0,80-46-1,-126 63 84,0-1 0,-1 0 0,14-14 0,-12 4 365,-12 16-394,0 1 1,0-1-1,1 1 0,-1 0 1,0-1-1,0 1 1,0-1-1,0 1 1,0-1-1,0 1 0,0-1 1,0 1-1,0-1 1,-1 1-1,1-1 1,0 1-1,0 0 1,0-1-1,0 1 0,-1-1 1,1 1-1,0 0 1,0-1-1,-1 0 1,-2 0 17,1-1 0,-1 1 0,0 0 0,1 0 1,-1 0-1,0 1 0,0-1 0,1 0 0,-1 1 0,0 0 0,0 0 1,0 0-1,-3 0 0,-109 7 820,-75 10 31,-73 1-638,-63-1-944,-516 2-1110,-189 9-1008,798-11 1964,198-14 768,-11 0 56,1 3 0,-57 14 0,85-14 509,17-6-470,0 0 0,0 1 1,0-1-1,0 0 0,0 0 1,0 0-1,0 0 0,0 0 1,-1 0-1,1 0 0,0 0 0,0 0 1,0 0-1,0 0 0,0 1 1,0-1-1,0 0 0,0 0 1,0 0-1,0 0 0,0 0 1,0 0-1,0 0 0,0 1 0,0-1 1,0 0-1,0 0 0,0 0 1,0 0-1,0 0 0,0 0 1,0 0-1,0 1 0,0-1 0,0 0 1,0 0-1,0 0 0,0 0 1,0 0-1,0 0 0,0 0 1,0 1-1,0-1 0,0 0 1,0 0-1,1 0 0,-1 0 0,0 0 1,0 0-1,0 0 0,0 0 1,0 0-1,0 0 0,26 6 748,16-3 24,1-2 0,80-7 0,90-26 712,-203 30-1416,980-123 644,222 103-2674,-684 22 915,-439-3 1029,11 0 183,-82 7 281,-17-4-446,-1 0 0,0 1 0,0-1 0,0 0 0,1 0 0,-1 0 0,0 0 1,0 1-1,0-1 0,0 0 0,0 0 0,1 1 0,-1-1 0,0 0 0,0 0 1,0 1-1,0-1 0,0 0 0,0 0 0,0 1 0,0-1 0,0 0 0,0 0 1,0 1-1,0-1 0,0 0 0,0 1 0,0-1 0,0 0 0,0 0 0,0 1 1,0-1-1,-1 0 0,-1 3 27,0 0 1,0-1 0,-1 1-1,1-1 1,-1 0-1,1 0 1,-1 0 0,-3 2-1,-31 17 372,-1-3-1,0 0 0,-43 11 0,71-25-372,-504 151-192,334-106-243,-632 169-323,-301 87-1368,1049-287 2092,23-7 0,1 1 0,-53 24 0,86-30 0,19-5 0,40-8 366,50-13-1,-71 14-149,726-112 2398,-407 97-2378,79-8-253,-403 26 17,110-14 0,-117 13 0,0 0 0,0-2 0,-1 0 0,33-16 0,-46 19-4,-1 0 0,1 0-1,-1 0 1,0-1 0,0 1-1,0-1 1,0 0 0,6-9 0,-10 13 5,1-1 1,-1 0-1,1 0 1,-1 1-1,0-1 1,1 0-1,-1 0 1,0 0-1,0 0 1,0 1 0,1-1-1,-1 0 1,0 0-1,0 0 1,0 0-1,0 0 1,0 0-1,-1 1 1,1-1-1,0 0 1,0 0 0,0 0-1,-1 0 1,0 0-1,0-1 8,0 1 0,-1 0 0,1 0 1,-1 0-1,0 0 0,1 0 0,-1 0 0,0 0 0,1 0 0,-1 1 0,0-1 0,0 1 0,0-1 0,0 1 0,1 0 0,-5-1 1,-14 0 104,0 0 1,0 2 0,-27 3-1,-72 15 188,94-14-291,-200 41-175,-53 21-655,-74 30-691,4 16-1,-456 214 1,796-323 1480,-123 61-256,106-51 281,0 2 0,-32 25 0,55-40 9,1 0 1,-1 0 0,1 0 0,0 0-1,-1 1 1,1-1 0,0 0 0,0 1 0,0-1-1,0 1 1,0-1 0,0 1 0,0 1 0,1-2 0,0-1 0,0 0 0,0 1 1,0-1-1,1 1 0,-1-1 1,0 0-1,0 0 0,1 1 1,-1-1-1,0 0 0,0 1 0,1-1 1,-1 0-1,0 0 0,1 1 1,-1-1-1,0 0 0,1 0 1,-1 0-1,1 0 0,-1 1 0,0-1 1,1 0-1,-1 0 0,1 0 1,-1 0-1,0 0 0,1 0 1,-1 0-1,1 0 0,-1 0 0,0 0 1,1-1-1,14 0 207,-1-1-1,20-4 1,-32 5-182,167-42 528,76-38-380,-56 6 27,250-140-1,154-148-218,-433 253 9,261-235 0,-347 274 26,-2-4 0,-5-3 0,-2-2 0,-5-4 0,56-98 0,-32 10 440,-38 53-346,-44 114-115,0 1 0,-1-2 0,0 1 0,0 0 0,0 0 0,-1 0 0,0-6 0,0 10 0,0 1 0,0 0 0,0-1 0,0 1 0,0 0 0,0-1 0,0 1 0,0 0 0,-1-1 0,1 1 0,0 0 0,0-1 0,0 1 0,0 0 0,-1 0 0,1-1 0,0 1 0,0 0 0,-1 0 0,1-1 0,0 1 0,-1 0 0,1 0 0,0 0 0,0 0 0,-1 0 0,1-1 0,0 1 0,-1 0 0,1 0 0,0 0 0,-1 0 0,0 0 0,0 0 0,-1 1 0,0-1 0,1 1 0,-1-1 0,1 1 0,-1 0 0,1 0 0,-1 0 0,1 0 0,-1 0 0,0 1 0,-18 16 0,0 0 0,2 2 0,-24 30 0,16-17 0,-171 199 0,-241 220 0,341-360 166,-39 35 651,127-119-608,-22 17 409,30-24-555,-1 0 0,1 0-1,-1 0 1,0 0-1,1 0 1,-1 0-1,0-1 1,0 1-1,1-1 1,-1 1-1,0-1 1,0 0 0,0 1-1,0-1 1,-2 0-1,3 0-56,1-1 0,0 1 0,-1 0-1,1 0 1,0 0 0,-1 0 0,1 0 0,0-1-1,0 1 1,-1 0 0,1 0 0,0-1-1,-1 1 1,1 0 0,0 0 0,0-1 0,0 1-1,-1 0 1,1-1 0,0 1 0,0 0 0,0-1-1,0 1 1,0 0 0,0-1 0,0 1-1,-1 0 1,1-1 0,0 1 0,0-1 0,0 1-1,0 0 1,1-1 0,-1 1 0,0 0 0,0-1-1,0 1 1,0 0 0,0-1 0,0 1 0,0 0-1,1-1 1,-1 1 0,0 0 0,0 0-1,0-1 1,1 1 0,-1 0 0,1-1 0,14-17-2,50-35-4,-27 25 0,125-99 0,379-287 0,-527 403 0,29-20 0,-41 29 0,0 1 0,-1-1 0,1 1 0,0 0 0,0 0 0,0 0 0,0 0 0,0 0 0,0 1 0,0-1 0,0 1 0,5 0 0,-7 0 0,0 0 0,0 1 0,-1-1 0,1 0 0,0 1 0,0-1 0,0 1 0,0-1 0,0 1 0,-1 0 0,1-1 0,0 1 0,-1 0 0,1 0 0,0-1 0,-1 1 0,1 0 0,-1 0 0,1 0 0,-1 0 0,1 0 0,-1-1 0,0 1 0,1 0 0,-1 0 0,0 0 0,0 0 0,0 0 0,0 0 0,0 0 0,0 2 0,0 5 0,-1 1 0,1-1 0,-2 0 0,1 0 0,-1 0 0,0 0 0,-5 10 0,-30 61 0,24-53 0,-316 523-573,210-365 463,37-56 110,-101 166 0,171-269 0,12-25 0,0 0 0,0 0 0,0-1 0,0 1 0,1 0 0,-1 0 0,0 0 0,0 0 0,0 0 0,0 0 0,0 0 0,0 0 0,0 0 0,0 0 0,0 0 0,0 0 0,1 0 0,-1 0 0,0 0 0,0 0 0,0 0 0,0 0 0,0 0 0,0 0 0,0 0 0,0 0 0,0 1 0,0-1 0,1 0 0,-1 0 0,0 0 0,0 0 0,0 0 0,0 0 0,0 0 0,0 0 0,0 0 0,0 0 0,0 0 0,0 0 0,0 0 0,0 1 0,0-1 0,0 0 0,0 0 0,0 0 0,0 0 0,0 0 0,0 0 0,0 0 0,0 0 0,33-35 0,403-532-745,-26-28 804,-364 530 48,-25 40-107,-21 25 0,0 1 0,0-1 0,0 0 0,0 0 0,0 0 0,0 0 0,0 0 0,0 0 0,0 0 0,0 0 0,0 0 0,0 0 0,0 0 0,0 0 0,0 0 0,0 0 0,0 0 0,1 1 0,-1-1 0,0 0 0,0 0 0,0 0 0,0 0 0,0 0 0,0 0 0,0 0 0,0 0 0,0 0 0,0 0 0,0 0 0,0 0 0,0 0 0,0 0 0,1 0 0,-1 0 0,0 0 0,0 0 0,0 0 0,0 0 0,0 0 0,0 0 0,0 0 0,0 0 0,0 0 0,0 0 0,0 0 0,0 0 0,0 0 0,1 0 0,-11 18 0,-314 483-73,283-441-18,-461 665-1069,495-714 1160,9-13 0,17-24 0,-8 12 0,0 0 0,255-350-164,-139 174-514,264-373 435,-289 434 407,-95 119-27,2 1-1,-1 0 1,1 0-1,0 1 1,17-11-1,-26 18-119,1 1 0,0 0-1,-1-1 1,1 1-1,0-1 1,-1 1 0,1 0-1,0 0 1,-1-1-1,1 1 1,0 0 0,0 0-1,-1 0 1,1 0-1,0 0 1,0 0 0,0 0-1,-1 0 1,1 0 0,0 0-1,0 1 1,-1-1-1,1 0 1,0 0 0,-1 1-1,1-1 1,0 0-1,-1 1 1,1-1 0,0 1-1,-1-1 1,1 1-1,-1-1 1,1 1 0,-1-1-1,1 1 1,-1 0-1,1-1 1,-1 1 0,0 0-1,1-1 1,-1 1-1,0 0 1,1-1 0,-1 1-1,0 0 1,0 0-1,0-1 1,0 1 0,0 0-1,0 0 1,0-1-1,0 2 1,0 8 42,-1-1 0,1 1 0,-2-1 1,1 0-1,-1 0 0,-1 0 0,-6 17 0,-12 23-37,-2-1 0,-42 66-1,-74 92-474,70-109-6,-101 160 224,-79 112 458,199-308-223,35-47 0,14-14 0,1 0 0,0 1 0,0-1 0,0 0 0,0 0 0,0 0 0,0 0 0,0 0 0,0 0 0,0 0 0,0 0 0,0 0 0,0 0 0,-1 0 0,1 0 0,0 0 0,0 0 0,0 0 0,0 0 0,0 0 0,0 0 0,0 0 0,0 0 0,0 0 0,-1 0 0,1 0 0,0 0 0,0 0 0,0 0 0,0 0 0,0 0 0,0 0 0,0 0 0,0 0 0,0 0 0,-1 0 0,1 0 0,0 0 0,0 0 0,0 0 0,0 0 0,0 0 0,0 0 0,0 0 0,0 0 0,0-1 0,0 1 0,0 0 0,0 0 0,0 0 0,0 0 0,0 0 0,0 0 0,-1 0 0,1 0 0,0 0 0,0-1 0,0 1 0,0 0 0,0 0 0,0 0 0,0 0 0,0 0 0,0 0 0,0 0 0,1 0 0,-1 0 0,0-1 0,14-31 0,146-200 1169,-94 143-777,365-463-491,-411 528 99,33-37 0,-47 55 0,-1 1 0,2-1 0,-1 1 0,1 0 0,0 1 0,9-6 0,-16 10 0,1 0 0,-1-1 0,1 1 0,-1 0 0,1-1 0,-1 1 0,1 0 0,-1 0 0,1 0 0,-1 0 0,1 0 0,-1-1 0,1 1 0,0 0 0,-1 0 0,1 0 0,-1 0 0,1 0 0,-1 1 0,1-1 0,-1 0 0,1 0 0,-1 0 0,1 0 0,-1 1 0,1-1 0,-1 0 0,1 0 0,-1 1 0,1-1 0,-1 0 0,1 1 0,-1-1 0,0 1 0,1-1 0,-1 0 0,1 1 0,-1-1 0,0 1 0,0-1 0,1 1 0,-1-1 0,0 1 0,0-1 0,0 1 0,0-1 0,1 1 0,-1 0 0,0-1 0,0 2 0,0 5 0,0 0 0,-1 0 0,1-1 0,-2 1 0,1 0 0,-1 0 0,-2 6 0,-10 29 13,-1-1 0,-39 71 0,-58 73-109,76-129-10,-250 427-603,185-318 1275,160-272-566,0 13-15,4 3 1,107-120-1,174-150-35,-315 331 49,-5 5 1,-9 8 0,1 1 0,0 1 0,1 1 0,20-13 0,-27 24 0,-10 3 0,1 0 0,-1 0 0,0 0 0,0 1 0,0-1 0,0 0 0,1 0 0,-1 0 0,0 1 0,0-1 0,0 0 0,0 0 0,0 0 0,0 1 0,0-1 0,0 0 0,0 0 0,1 1 0,-1-1 0,0 0 0,0 0 0,0 1 0,0-1 0,0 0 0,-1 0 0,1 0 0,0 1 0,0-1 0,0 0 0,0 0 0,0 1 0,0-1 0,0 0 0,-5 11 0,0-1 0,-11 19 0,-212 322-50,83-134 942,104-157-640,24-39-224,16-25-31,9-13 0,102-167 3,19 4 0,-121 169 0,-4 6 0,49-70 0,101-106 0,-116 149 0,-25 27 0,-6 10 0,-6-3 0,-1 0 0,0 0 0,0 0 0,0 0 0,0 0 0,0 0 0,0 0 0,0 0 0,-1 0 0,1 0 0,-2 3 0,-6 15 0,-1 0 0,-2 0 0,-20 32 0,17-31 0,-52 89 0,-128 187 0,178-279 0,14-18 0,4-5 0,19-36 0,38-65 0,109-147 0,-158 241 0,-10 12 0,0 0 0,0 0 0,0 0 0,0 0 0,0 0 0,0 0 0,0 0 0,0 0 0,0 0 0,1 0 0,-1 0 0,0 0 0,0 0 0,0 0 0,0 0 0,0 0 0,0 0 0,0 0 0,0 0 0,0 0 0,0 0 0,0 0 0,0 0 0,0 0 0,0 0 0,0 0 0,0 0 0,0 1 0,0-1 0,0 0 0,0 0 0,0 0 0,0 0 0,0 0 0,1 0 0,-1 0 0,0-1 0,0 1 0,0 0 0,0 0 0,0 0 0,0 0 0,0 0 0,-12 23 0,-55 96 0,-91 122 0,155-237 0,-24 29 0,26-32 0,0 0 0,0 0 0,-1 0 0,1 1 0,0-1 0,0-1 0,-1 1 0,1 0 0,-1 0 0,1 0 0,-1-1 0,1 1 0,-1-1 0,1 1 0,-1-1 0,1 0 0,-1 1 0,1-1 0,-3 0 0,3-1 0,0 1 0,0 0 0,1-1 0,-1 1 0,0-1 0,1 1 0,-1-1 0,1 1 0,-1-1 0,0 0 0,1 1 0,-1-1 0,1 0 0,0 1 0,-1-1 0,1 0 0,-1 0 0,1 1 0,0-1 0,0 0 0,-1 0 0,1 0 0,0 1 0,0-1 0,0 0 0,0 0 0,0 0 0,0 0 0,0 1 0,1-3 0,4-27 0,1 12 0,1 0 0,1 1 0,0 0 0,20-28 0,49-55 0,-88 119 0,0 0 0,-13 36 0,6-14 0,-12 26 0,14-29 0,-1 0 0,-1-2 0,-43 62 0,56-92 0,-1 0 0,0 0 0,0 0 0,-1 0 0,0-1 0,0 0 0,0-1 0,0 1 0,-1-1 0,0-1 0,0 0 0,0 0 0,-14 4 0,-107 29 0,-66 22 0,-65 29-164,188-61-43,-863 308-2196,11 25-384,856-331 2638,-128 49 144,189-75 5,-1 1 0,0-1 0,-15 2 0,17-7 20,10-7 124,64-70 1207,-35 43-900,204-247 1813,-1 1-2002,459-490-347,62 18-41,-683 690 101,-71 63 25,-1 0 0,1 0 0,-1 0 0,1 1 0,0-1 0,-1 1 0,1 0 0,0 0 0,0 0 0,0 0 0,0 0 0,5 0 0,-7 1 0,-1 0 0,1 0 0,-1 1 0,1-1 0,-1 0 0,1 0 0,-1 0 0,1 1 0,-1-1 0,1 0 0,-1 0 0,1 1 0,-1-1 0,0 0 0,1 1 0,-1-1 0,0 1 0,1-1 0,-1 1 0,0-1 0,0 0 0,1 1 0,-1-1 0,0 1 0,0-1 0,0 1 0,1 0 0,-1 2 0,0-1 0,0 1 0,0-1 0,0 1 0,0 0 0,0-1 0,-1 1 0,0 4 0,-5 9 0,0 0 0,0 0 0,-2 0 0,-9 15 0,-90 133 0,-78 79-164,-82 68-622,-69 49-64,-582 571-1516,70-73 645,662-665 1683,94-89 38,92-103 0,-1-1 0,0 1 0,0 0 0,1 0 0,-1 0 0,1 0 0,-1 0 0,1 0 0,-1 0 0,1 0 0,0 0 0,-1 0 0,1 0 0,0 1 0,0-1 0,0 2 0,0-3 0,1 0 0,-1 1 0,1-1 0,-1 0 0,1 0 0,0 0 0,-1 0 0,1 0 0,-1 0 0,1 0 0,0 0 0,-1 0 0,1 0 0,-1 0 0,1 0 0,0 0 0,-1 0 0,1 0 0,-1 0 0,1-1 0,-1 1 0,1 0 0,0 0 0,-1-1 0,1 1 0,0-1 0,23-12 0,45-33 0,89-71 0,51-43 89,-148 113-64,1231-917 395,-1057 801-420,-49 28 0,30-30 983,-193 152-349,-23 13-626,-1 0 1,1 0-1,0 0 1,0 0-1,0 0 1,0 1-1,0-1 1,0 0-1,0 0 1,0 0-1,0 0 1,0 0-1,0 0 1,0 0-1,0 0 0,0 0 1,1 1-1,-1-1 1,0 0-1,0 0 1,0 0-1,0 0 1,0 0-1,0 0 1,0 0-1,0 0 1,0 0-1,0 0 1,0 0-1,0 0 0,0 0 1,0 1-1,0-1 1,1 0-1,-1 0 1,0 0-1,0 0 1,0 0-1,0 0 1,0 0-1,0 0 1,0 0-1,0 0 1,0 0-1,1 0 0,-1 0 1,0 0-1,0 0 1,0 0-1,0 0 1,0 0-1,0 0 1,0 0-1,0 0 1,0 0-1,0 0 1,1 0-1,-1-1 1,0 1-1,-26 29 816,-206 168 678,-16-15-1426,-57 46-703,266-197 591,-276 227 940,298-244-467,-25 28-1,31-23-144,11-18-290,0-1 1,-1 0-1,1 0 1,0 0-1,0 1 0,0-1 1,0 0-1,0 0 1,0 0-1,0 0 0,0 1 1,0-1-1,1 0 1,-1 0-1,0 0 0,0 1 1,0-1-1,0 0 1,0 0-1,0 0 0,0 0 1,0 1-1,0-1 0,1 0 1,-1 0-1,0 0 1,0 0-1,0 0 0,0 0 1,0 1-1,1-1 1,-1 0-1,0 0 0,0 0 1,0 0-1,0 0 1,1 0-1,-1 0 0,0 0 1,0 0-1,0 0 1,1 0-1,-1 0 0,0 0 1,0 0-1,0 0 1,1 0-1,4-1 2,0 0 1,0 0-1,0-1 1,0 0-1,8-4 1,755-400-81,-638 322 76,81-48 0,-207 131 0,-4 2 0,-9 9 0,-29 21 0,-84 52 0,-79 52 5,-219 138-992,-378 181 381,704-406 680,91-47-74,-33 13 0,36-14 0,-1 0 0,1 0 0,-1 0 0,1 0 0,-1 0 0,1 0 0,-1 0 0,1 0 0,-1 0 0,1 0 0,-1 0 0,1 0 0,-1 0 0,1 0 0,0 0 0,-1-1 0,1 1 0,-1 0 0,1 0 0,-1-1 0,1 1 0,-1 0 0,1-1 0,0 0 0,0 1 0,-1-1 0,1 0 0,0 1 0,0-1 0,0 0 0,0 1 0,0-1 0,0 0 0,0 0 0,0 1 0,0-1 0,1 0 0,-1 1 0,0-1 0,0 1 0,0-1 0,1 0 0,0 0 0,2-6 0,1 0-1,0 0 1,1 0 0,0 1-1,0 0 1,6-6 0,43-38 119,-46 43-72,297-240 1785,-214 182-2028,152-82 1,101-24 94,5-3 121,-256 125-20,-55 33 0,-38 16 0,0 0 0,0 0 0,0 0 0,0 0 0,0 0 0,1 0 0,-1 0 0,0 0 0,0 0 0,0 0 0,0 0 0,0 0 0,0 0 0,0 0 0,1 0 0,-1 0 0,0 0 0,0 1 0,0-1 0,0 0 0,0 0 0,0 0 0,0 0 0,0 0 0,0 0 0,0 0 0,0 0 0,0 0 0,1 1 0,-1-1 0,0 0 0,0 0 0,0 0 0,0 0 0,0 0 0,0 0 0,0 0 0,0 0 0,0 1 0,0-1 0,0 0 0,0 0 0,0 0 0,0 0 0,0 0 0,0 0 0,0 0 0,0 1 0,-1-1 0,1 0 0,0 0 0,0 0 0,0 0 0,0 0 0,0 0 0,0 0 0,0 0 0,0 0 0,0 1 0,0-1 0,0 0 0,-1 0 0,1 0 0,0 0 0,0 0 0,0 0 0,0 0 0,0 0 0,-18 18 0,-28 21 0,-2-3 0,-73 42 0,-690 384-375,-18-37 197,806-413 325,33-16-135,23-10-40,266-96-139,199-85-444,-47-42 619,-381 193 684,-57 32-476,-13 12-214,0 1-1,0-1 0,-1 0 1,1 0-1,0 0 0,0 0 1,0 0-1,0 0 1,0 0-1,0 0 0,0 0 1,0 0-1,0 0 0,-1 0 1,1 0-1,0 0 0,0 0 1,0 0-1,0 0 0,0 0 1,0 0-1,0 0 0,0 0 1,-1 0-1,1 0 1,0 0-1,0 0 0,0 0 1,0 0-1,0 0 0,0 0 1,0 0-1,0 0 0,-1 0 1,1-1-1,0 1 0,0 0 1,0 0-1,0 0 0,0 0 1,0 0-1,0 0 1,0 0-1,0 0 0,0 0 1,0 0-1,0-1 0,0 1 1,0 0-1,0 0 0,0 0 1,0 0-1,0 0 0,0 0 1,0 0-1,0 0 0,0-1 1,0 1-1,0 0 1,0 0-1,0 0 0,0 0 1,0 0-1,0 0 0,0 0 1,0 0-1,0-1 0,0 1 1,-12 5 10,-1 0 0,-19 12 0,-105 57-17,-255 128-154,-183 43-970,-8-23 246,391-152 1030,69-27 590,221-71-737,87-24 0,66-20-164,1377-471-2432,-1213 371 1981,-353 141 486,-2-2 1,-2-2 0,-1-3-1,71-61 1,-118 90 157,0-1 1,0 0-1,-1 0 0,12-17 0,-20 26-2,-1-1 0,1 1 0,0 0-1,-1-1 1,1 1 0,-1-1-1,1 1 1,-1-1 0,0 1-1,1-1 1,-1 1 0,0-3 0,0 3-11,0 1-1,0-1 1,-1 1 0,1-1 0,0 1 0,0-1 0,-1 1 0,1-1 0,0 1 0,0-1 0,-1 1 0,1-1 0,-1 1 0,1 0 0,0-1 0,-1 1 0,1 0 0,-1-1 0,1 1 0,-1 0 0,1 0 0,-1-1 0,1 1 0,-1 0 0,1 0 0,-1 0 0,1 0 0,-2-1 0,-6 1 82,-1 1 0,1 0 0,-1 0 0,1 0 0,-1 1 0,1 1 0,-13 4 0,-139 52 57,-87 33-159,-87 27-13,-61 22 13,-713 234-1317,-10-51 681,1007-298 709,96-26-53,25-7-14,51-19-2,82-24 0,-78 29 0,187-61 126,53-14 380,1174-388-62,-1031 326-1154,-23-33-378,-370 161 1204,-2-2 0,-2-3 0,-1-1 0,-2-3 1,-1-2-1,63-72 0,-186 175 2742,-320 207-521,272-190-2336,-590 356-715,-8-21-1211,364-211 1019,-783 391-2950,1076-564 3595,-76 41 854,130-62-202,11-9-385,0 0 0,0 0-1,0 0 1,0-1 0,0 1-1,0 0 1,0 0 0,0 0-1,1 0 1,-1 0 0,0 0-1,0 0 1,0 0 0,0 0-1,0 0 1,0 0 0,0 0-1,0 0 1,0 0 0,0 0-1,0 0 1,0 0 0,1 0-1,-1 0 1,0 0 0,0 0-1,0 0 1,0 0 0,0 0-1,0 0 1,0 0 0,0 0-1,0 0 1,0 0 0,0 0-1,1 0 1,-1 0 0,0 0-1,0 0 1,0 0 0,0 0-1,0 0 1,0 0 0,0 0-1,0 0 1,0 1 0,0-1-1,0 0 1,0 0 0,0 0-1,0 0 1,0 0 0,0 0-1,0 0 1,0 0 0,0 0-1,0 0 1,0 0 0,0 0-1,1 1 1,-1-1 0,0 0 0,-1 0-1,1 0 1,0 0 0,0 0-1,0 0 1,0 0 0,14-4 213,-1-1 1,-1 0 0,1-1-1,-1-1 1,0 0 0,13-10-1,15-9 159,748-463 2301,-433 276-2856,194-120-305,-19-28 206,-159 52 109,-297 238 63,-4-3 1,97-134-1,-153 189 73,-1-1-1,17-35 0,-29 53 32,0 0 0,0-1 0,0 1 0,-1 0 0,1-1 0,-1 1 0,1-1 0,-1 1 0,0-1 0,0-4 0,0 7 0,0-1 0,0 1 0,0-1 0,-1 1 0,1 0 0,0-1 0,0 1 0,-1 0 0,1-1 0,0 1 0,0 0 0,-1-1 0,1 1 0,0 0 0,-1 0 0,1-1 0,-1 1 0,1 0 0,0 0 0,-1 0 0,1-1 0,0 1 0,-1 0 0,1 0 0,-1 0 0,1 0 0,-1 0 0,1 0 0,0 0 0,-1 0 0,1 0 0,-1 0 0,1 0 0,-1 0 0,0 0 0,-6 3 0,1-1 0,-1 1 0,1 0 0,0 0 0,0 1 0,-10 7 0,-101 84 0,-58 58-164,-60 54-618,-591 511-91,-32-35 1112,808-646-59,-153 105 999,200-140-1138,1 0 1,-1 0-1,0 0 1,0-1-1,0 1 0,0-1 1,0 1-1,0-1 1,0 0-1,-6 0 0,10-3-32,1-1 0,-1 0 0,1 1-1,0-1 1,0 1 0,0 0-1,0 0 1,0-1 0,0 1-1,1 0 1,2-1 0,293-229 12,-194 157 122,721-616 1399,-760 631-1521,307-298-69,-275 256 213,135-186 1,-135 148-105,-96 136-61,-12 16 0,-142 153-56,-230 192 1,-230 93-1175,226-175 640,211-142 590,58-48 0,109-79 0,1 0 0,-1-1 0,0 0 0,-20 7 0,29-12 0,-1 0 0,1 0 0,0 0 0,-1 1 0,1-1 0,-1 0 0,1 0 0,0 0 0,-1 0 0,1 0 0,-1 0 0,1 0 0,-1 0 0,1 0 0,0 0 0,-1-1 0,1 1 0,-1 0 0,1 0 0,0 0 0,-1 0 0,1 0 0,0-1 0,-1 1 0,1 0 0,0 0 0,-1-1 0,1 0 0,0 0 0,0 0 0,0 1 0,0-1 0,0 0 0,0 0 0,0 1 0,0-1 0,0 0 0,0 0 0,1 1 0,-1-1 0,0 0 0,1 0 0,-1 1 0,0-1 0,1 0 0,0 0 0,11-15 0,1 0 0,20-21 0,88-83 0,414-371 459,19 18 0,-285 241-459,273-306 0,-512 507 0,-23 23 0,-18 18 0,-116 96 0,54-48 0,-79 73-258,-188 210 0,-104 180-259,235-252 159,81-102 180,108-140 188,16-20 7,-1 0 0,0 0 0,-1-1 0,1 0 1,-1 0-1,0 0 0,-1-1 0,-10 8 0,13-13 320,6-7 59,9-14-17,1 1 1,1 1-1,1 0 1,1 1-1,19-19 1,-19 21-142,213-211 426,-137 142-506,112-134 0,-187 197-158,17-27 0,-26 31 0,-7 18 0,0 0 0,0-1 0,0 1 0,0 0 0,0 0 0,0-1 0,0 1 0,0 0 0,0 0 0,0 0 0,0-1 0,0 1 0,0 0 0,-1 0 0,1 0 0,0-1 0,0 1 0,0 0 0,0 0 0,-1 0 0,1 0 0,0-1 0,0 1 0,0 0 0,-1 0 0,1 0 0,0 0 0,0 0 0,0 0 0,-1 0 0,1 0 0,0-1 0,0 1 0,-1 0 0,1 0 0,0 0 0,0 0 0,-1 0 0,1 0 0,0 0 0,0 0 0,0 1 0,-1-1 0,-8 2 0,0 1 0,1 1 0,-1-1 0,1 1 0,-13 9 0,-120 75 0,-64 51-164,-35 28-421,-634 455-1672,650-457 1885,163-119 335,18-13 29,-90 52 1,123-82 7,19-13 0,42-30 0,1 2 0,65-34 0,105-51-164,84-37-543,397-213 702,-652 344 233,267-160 498,-263 152-716,-1-3 0,-2-3 0,69-72 1,-104 95 0,-12 14 4,0 0 0,0 0 0,1 0 1,-1 0-1,1 1 0,1 0 1,-1 0-1,1 1 0,8-5 1,-14 9 4,-1-1 1,1 1-1,-1 0 1,1 0-1,-1-1 1,0 1 0,1 0-1,-1 0 1,1 0-1,-1 0 1,1 0-1,-1 0 1,1-1 0,-1 1-1,1 0 1,-1 0-1,1 0 1,-1 1-1,1-1 1,-1 0 0,1 0-1,-1 0 1,1 0-1,-1 0 1,1 1-1,-1-1 1,1 0 0,-1 0-1,1 1 1,-1-1-1,0 0 1,1 1-1,-1-1 1,0 0 0,1 1-1,-1-1 1,0 0-1,1 1 1,-1-1-1,0 1 1,0-1 0,1 1-1,-1-1 1,0 1-1,0 0 1,0 2 65,0-1-1,0 1 1,0-1-1,-1 1 1,1-1-1,-1 1 1,0-1 0,0 1-1,-1 3 1,-8 12 97,-1-1 1,-1 1 0,0-2-1,-1 0 1,-1 0-1,-27 23 1,-281 240-434,-26-17-295,114-88 370,3-10 175,226-160 0,11-7 0,18-10 0,343-251-7,-136 88-1,192-93-237,-49 33-750,-285 173 862,161-147-1,-159 122 134,-109 105 0,-1 0 0,-36 25 0,-4 1 0,-116 90-164,154-117 94,-729 533-2322,-358 273 2700,1064-784-196,27-23-105,-1 0 0,-37 23 1,46-35 12,9-8 123,7-4 13,-1 1 0,1 0 0,1 1 0,-1 0 0,1 0 0,0 0 0,15-8 0,11-10 32,658-481 647,-117 89-1753,-55 0 123,-42-41 819,-298 259-24,-45 33 0,-53 51 0,-65 80 0,-17 34 0,1 1 0,-1 0 0,0-1 0,0 1 0,0 0 0,0-1 0,0 1 0,1 0 0,-1-1 0,0 1 0,0 0 0,0-1 0,0 1 0,0-1 0,0 1 0,0 0 0,0-1 0,0 1 0,0 0 0,0-1 0,-1 1 0,1 0 0,0-1 0,0 1 0,0 0 0,0-1 0,-1 1 0,1 0 0,0-1 0,0 1 0,0 0 0,-1-1 0,1 1 0,0 0 0,-1 0 0,1 0 0,0-1 0,-1 1 0,-5 1 0,1 0 0,0 1 0,-1 0 0,1 0 0,0 0 0,0 0 0,0 1 0,0 0 0,-4 4 0,-129 81 0,-73 53-135,-57 47-404,-1498 1112-498,1591-1165 1037,111-83 0,35-27 0,-49 32 0,62-51 0,16-6 0,0 0 0,0 0 0,-1 0 0,1-1 0,0 1 0,0 0 0,0 0 0,0 0 0,-1 0 0,1-1 0,0 1 0,0 0 0,0 0 0,0 0 0,0-1 0,0 1 0,0 0 0,0 0 0,0 0 0,-1-1 0,1 1 0,0 0 0,0 0 0,0-1 0,0 1 0,0 0 0,0 0 0,1 0 0,-1-1 0,0 1 0,0 0 0,0 0 0,0-1 0,0 1 0,0 0 0,0 0 0,15-27 0,9-7 346,1 2-1,3 1 1,44-40-1,106-77 455,179-111 511,-234 172-653,441-277 126,65-34-784,-589 371 0,-31 23 0,-11 10 0,-19 19 0,-29 22-15,-1-1 0,-105 69 1,-136 63-608,246-151 450,-243 141 54,-674 387-2262,832-483 2325,113-63 55,0-1 0,-24 9 0,19-15 4,23-2-4,0 0-1,-1 0 1,1 0-1,-1 0 1,1-1 0,-1 1-1,1 0 1,0 0 0,-1 0-1,1-1 1,-1 1 0,1 0-1,0 0 1,-1-1-1,1 1 1,0 0 0,-1-1-1,1 1 1,0 0 0,0-1-1,-1 1 1,1-1 0,0 1-1,-1-1 1,1-1 10,0 0 0,1 0 0,-1 0 0,0 1 0,0-1 0,1 0 0,-1 0-1,1 0 1,0 1 0,-1-1 0,1 0 0,0 1 0,0-1 0,0 0 0,0 1 0,2-2 0,20-25 399,2 2 0,0 0 0,2 2-1,37-26 1,-27 21-2,34-29 107,3 4 1,100-56-1,-11 29-514,75-41 0,-212 105 0,-1-1 0,-1-1 0,-1-2 0,-1 0 0,-1-1 0,-1-1 0,23-33 0,-32 37 0,-11 19 0,0 0 0,0 0 0,0 0 0,0 0 0,0 0 0,0 0 0,0 0 0,0-1 0,0 1 0,0 0 0,0 0 0,0 0 0,0 0 0,0 0 0,0 0 0,0 0 0,0-1 0,0 1 0,0 0 0,0 0 0,0 0 0,0 0 0,0 0 0,0 0 0,-1 0 0,1 0 0,0 0 0,0 0 0,0-1 0,0 1 0,0 0 0,0 0 0,0 0 0,0 0 0,0 0 0,0 0 0,-1 0 0,1 0 0,0 0 0,0 0 0,0 0 0,0 0 0,0 0 0,0 0 0,0 0 0,-1 0 0,1 0 0,0 0 0,0 0 0,0 0 0,0 0 0,0 0 0,0 0 0,0 0 0,0 0 0,-1 0 0,1 0 0,0 0 0,0 0 0,0 1 0,0-1 0,0 0 0,0 0 0,0 0 0,0 0 0,0 0 0,0 0 0,-1 0 0,-34 25 0,25-18 0,-853 596-950,844-589 950,-32 20 0,-62 32 0,82-55 0,23-12 0,14-10 0,6 1 0,0 0 0,1 1 0,1 1 0,-1 0 0,1 1 0,1 0 0,26-8 0,-16 5 0,17-7 2,367-154 176,-291 115-100,158-101-1,83-102-77,-215 152 0,-134 99 0,-13 7 0,-20 13 0,-464 230-16,164-89-67,288-134 83,-35 16 0,64-33 0,1 0 0,0 0 0,-1-1 0,1 0 0,-1 0 0,1 0 0,-1 0 0,0-1 0,1 0 0,-6-1 0,10 1 0,0 0 0,0 0 0,0 0 0,0 0 0,0-1 0,0 1 0,0 0 0,0-1 0,1 1 0,-1 0 0,0-1 0,0 1 0,0-1 0,1 1 0,-1-1 0,0 0 0,1 1 0,-1-1 0,0 0 0,1 1 0,-1-1 0,1 0 0,-1 0 0,1 0 0,0 1 0,-1-1 0,1 0 0,0 0 0,-1 0 0,1 0 0,0 0 0,0 0 0,0 0 0,0 1 0,0-1 0,0 0 0,0-2 0,1-3 0,1 0 0,-1 0 0,1 0 0,0 0 0,1 0 0,-1 1 0,1-1 0,1 1 0,-1-1 0,6-6 0,50-55 0,-45 53 0,86-87 0,146-113 0,131-61 0,-331 245 119,-38 28 119,-12 10 0,-15 11-210,-1-1 0,0 0-1,-35 22 1,41-30-20,-391 268-653,196-136 407,189-129 238,-205 133 0,163-114 0,45-26 0,10-9 0,8 1 0,-1 0 0,1 1 0,-1-1 0,1 0 0,0 0 0,-1 1 0,1-1 0,0 1 0,0-1 0,1 0 0,-1 1 0,2-2 0,19-22 12,1 2 0,1 0 0,1 1 0,53-34 0,-52 38 76,145-98 279,261-132 1,-419 241-368,5-2 0,29-11 0,-44 19 0,0-1 0,0 1 0,1 1 0,-1-1 0,0 0 0,1 1 0,-1-1 0,1 1 0,-1 0 0,1 0 0,-1 1 0,0-1 0,1 1 0,-1 0 0,5 1 0,-7-1 0,0-1 0,0 1 0,0 0 0,0-1 0,0 1 0,-1 0 0,1 0 0,0 0 0,0 0 0,-1 0 0,1 0 0,0 0 0,-1 0 0,1 0 0,-1 0 0,0 0 0,1 0 0,-1 1 0,0-1 0,0 0 0,1 0 0,-1 0 0,0 0 0,0 1 0,0-1 0,-1 0 0,1 0 0,0 0 0,0 0 0,-1 2 0,-2 7 0,0-1 0,0 0 0,-1 1 0,0-1 0,0 0 0,-8 9 0,-41 55 0,-3-10 0,-84 72 0,83-83 0,-90 104 0,130-128 0,17-18 0,0-9 0,1-1 0,-1 0 0,1 0 0,-1 1 0,1-1 0,-1 0 0,1 0 0,-1 0 0,1 0 0,-1 0 0,1 0 0,-1 0 0,1 0 0,-1 0 0,1 0 0,0 0 0,-1 0 0,1-1 0,-1 1 0,1 0 0,-1 0 0,1 0 0,-1-1 0,14-6 0,0 0 0,-1 0 0,0-2 0,16-13 0,-3 4 0,165-116 0,223-116 0,-391 240 0,-23 10 0,0 0 0,0 0 0,0 0 0,0 0 0,0 0 0,0 0 0,0 0 0,0 0 0,0 0 0,0 0 0,0 0 0,0 0 0,0 1 0,0-1 0,0 0 0,0 0 0,0 0 0,0 0 0,0 0 0,0 0 0,0 0 0,0 0 0,0 0 0,0 0 0,0 0 0,0 0 0,0 0 0,0 0 0,0 0 0,0 0 0,0 0 0,0 1 0,1-1 0,-1 0 0,0 0 0,0 0 0,0 0 0,0 0 0,0 0 0,-31 24 0,-60 38 0,-2-5 0,-199 91 0,272-139 0,0-1 0,0-1 0,0 0 0,-1-2 0,-24 4 0,43-9 0,0 0 0,0 0 0,0 1 0,0-1 0,0-1 0,0 1 0,0 0 0,0 0 0,0-1 0,0 0 0,-3 0 0,5 0 0,-1 1 0,1 0 0,0-1 0,-1 1 0,1 0 0,0-1 0,0 1 0,-1 0 0,1-1 0,0 1 0,0 0 0,-1-1 0,1 1 0,0-1 0,0 1 0,0-1 0,0 1 0,0 0 0,0-1 0,0 1 0,0-1 0,0 1 0,0-1 0,0 1 0,0-1 0,0 1 0,0 0 0,0-1 0,0 1 0,0-1 0,1 0 0,1-3 0,0 0 0,1 1 0,0-1 0,-1 0 0,1 1 0,1 0 0,-1 0 0,6-5 0,69-51 0,101-56 0,-83 56 0,-52 31 0,100-61 0,-92 66 0,-41 22 0,-15 9 0,-20 15 0,0-2 0,-2 0 0,-51 31 0,60-42 0,-622 361-1051,532-313 775,72-39 242,-196 98 0,216-111 34,0 0 0,-21 4 0,23-9 0,13-1 0,0 0 0,-1 0 0,1 0 0,0-1 0,0 1 0,0 0 0,0 0 0,0 0 0,0 0 0,-1 0 0,1 0 0,0 0 0,0-1 0,0 1 0,0 0 0,0 0 0,0 0 0,0 0 0,0-1 0,0 1 0,0 0 0,0 0 0,0 0 0,0 0 0,-1-1 0,1 1 0,0 0 0,0 0 0,1 0 0,-1 0 0,0-1 0,0 1 0,0 0 0,0 0 0,0 0 0,0 0 0,0 0 0,0-1 0,0 1 0,0 0 0,6-10 0,1 0 0,0 0 0,0 0 0,1 1 0,16-15 0,-5 5 0,33-32 0,1 4 0,67-47 0,128-72 0,79-30 1097,-174 107-799,-61 41-1663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4:14.709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130 0 24575,'10'0'0,"4"5"0,-6 12 0,-9 14 0,-10 6 0,-3 7 0,1 2 0,3 3 0,3-2 0,2-4 0,3-3 0,-4 6 0,-17 1 0,-3 2 0,1 4 0,6-8-8191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4:15.061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24575,'0'0'-8191</inkml:trace>
  <inkml:trace contextRef="#ctx0" brushRef="#br0" timeOffset="1">0 0 24575,'0'0'-8191</inkml:trace>
  <inkml:trace contextRef="#ctx0" brushRef="#br0" timeOffset="2">0 0 24575,'0'0'-8191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4:15.447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</inkml:trace>
  <inkml:trace contextRef="#ctx0" brushRef="#br0" timeOffset="1">0 0 24575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4:15.776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0 0 24575</inkml:trace>
  <inkml:trace contextRef="#ctx0" brushRef="#br0" timeOffset="1">0 0 24575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5:38.052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2730 5 24575,'17'-4'0,"-16"4"0,0 0 0,0 0 0,0 0 0,0 0 0,0 0 0,0 0 0,0 0 0,0 0 0,0 0 0,0 0 0,0 0 0,0 1 0,-1-1 0,1 0 0,0 1 0,0-1 0,0 1 0,0-1 0,0 1 0,0 0 0,-1-1 0,1 1 0,0 0 0,-1-1 0,1 1 0,0 0 0,-1 0 0,1 0 0,-1-1 0,1 1 0,-1 0 0,1 2 0,-1-1 0,1 1 0,-1 0 0,-1-1 0,1 1 0,0 0 0,0-1 0,-1 1 0,0-1 0,1 1 0,-1-1 0,0 1 0,0-1 0,-3 5 0,-12 17 0,0 0 0,-2-1 0,-1-1 0,-29 28 0,-93 82-351,-6-6-1,-166 110 0,171-136 338,125-88 14,0 1 0,1 1 0,-20 22 0,35-34 0,-1 0 0,1 0 0,-1 0 0,1 0 0,0 0 0,0 0 0,0 0 0,0 0 0,0 0 0,1 1 0,-1 2 0,1-4 0,0-1 0,0 1 0,0 0 0,0 0 0,0 0 0,0 0 0,1 0 0,-1 0 0,0-1 0,0 1 0,1 0 0,-1 0 0,1 0 0,-1-1 0,1 1 0,-1 0 0,1 0 0,-1-1 0,1 1 0,0 0 0,-1-1 0,1 1 0,0-1 0,1 1 0,6 2 0,0 0 0,0-1 0,0 0 0,0-1 0,0 1 0,1-2 0,-1 1 0,1-1 0,-1-1 0,12-1 0,179-29 0,83-31-164,66-10-655,438-94-1066,-9-32-33,-512 120 1573,-89 22 300,-94 25 45,-82 31 0,0 0 0,1 0 0,-1 0 0,0 0 0,0 0 0,1 0 0,-1 0 0,0 0 0,0 0 0,1-1 0,-1 1 0,0 0 0,0 0 0,0 0 0,1 0 0,-1 0 0,0-1 0,0 1 0,0 0 0,1 0 0,-1 0 0,0 0 0,0-1 0,0 1 0,0 0 0,0 0 0,1-1 0,-1 1 0,0 0 0,0 0 0,0-1 0,0 1 0,0 0 0,0 0 0,0-1 0,0 1 0,0 0 0,-15 0 0,-181 42 0,132-27 0,-185 48 97,-85 17 292,-73 9-330,-1638 388-253,1830-417 194,91-19 0,120-39-5,-1 0 0,0 0 0,0 0 0,1 0 0,-1 1 0,1 0-1,-6 4 1,9-6 6,1-1 0,0 0 0,0 0 0,0 1 0,0-1 0,0 0 0,0 0 0,0 0 0,0 1-1,0-1 1,-1 0 0,1 0 0,0 1 0,0-1 0,0 0 0,0 0 0,1 1 0,-1-1 0,0 0 0,0 0-1,0 1 1,0-1 0,0 0 0,0 0 0,0 1 0,0-1 0,0 0 0,1 0 0,-1 0 0,0 1 0,0-1-1,0 0 1,0 0 0,1 0 0,-1 0 0,0 1 0,0-1 0,0 0 0,1 0 0,-1 0 0,0 0 0,0 0 0,1 0-1,-1 1 1,29 5 163,44-1 537,78-4 1,-79-2-501,196-2 120,76-2 396,668-44-1498,-6-63-1894,-744 67 1755,-86 6 351,-155 33 590,0-1 0,33-15 0,-32 6 361,-21 16-364,-1-1 0,0 1 1,1 0-1,-1-1 0,0 1 0,1-1 1,-1 1-1,0-1 0,0 1 0,1-1 1,-1 1-1,0-1 0,0 1 0,0-1 1,0 1-1,0-1 0,0 1 1,0-1-1,0 0 0,0 1 0,0-1 1,0 1-1,0-2 0,-1 1 32,-1-1 0,1 1 0,-1-1 0,0 1-1,1-1 1,-1 1 0,0 0 0,0 0 0,0 0 0,0 0 0,0 0 0,0 0-1,0 1 1,0-1 0,0 1 0,-4-1 0,-40-6 582,1 1 1,-92 2-1,131 4-590,-698 39 2246,6 50-2509,663-85 92,-1324 220-3039,1332-219 3141,-195 36-37,81-12 64,91-20 281,97-23 282,92-24-299,79-21-255,576-166-132,-8-20 25,-563 166 98,-99 31 0,-103 35 0,-21 13 0,0 0 0,0 0 0,0 0 0,0-1 0,0 1 0,0 0 0,0 0 0,0-1 0,0 1 0,0 0 0,0 0 0,0 0 0,0-1 0,0 1 0,0 0 0,0 0 0,-1 0 0,1-1 0,0 1 0,0 0 0,0 0 0,0 0 0,0-1 0,0 1 0,0 0 0,-1 0 0,1 0 0,0 0 0,0 0 0,0-1 0,0 1 0,-1 0 0,1 0 0,0 0 0,0 0 0,0 0 0,-1 0 0,1 0 0,0 0 0,0 0 0,-1 0 0,1 0 0,0 0 0,0 0 0,0 0 0,-1 0 0,1 0 0,0 0 0,0 0 0,0 0 0,-1 0 0,1 0 0,0 0 0,-18 0 0,0 0 0,0 1 0,-19 4 0,-141 23 0,-77 12-20,-64 6-63,-939 106-381,1042-129 437,-56 9-16,112-6-130,127-16 135,32-10 38,1-1 0,0 1 0,0 0 0,0 0 0,0 0 0,-1 0 0,1 0 0,0 0 0,0 1 0,0-1 0,-1 0-1,1 0 1,0 0 0,0 0 0,0 0 0,0 0 0,-1 0 0,1 0 0,0 0 0,0 0 0,0 1 0,0-1 0,0 0-1,0 0 1,-1 0 0,1 0 0,0 0 0,0 0 0,0 1 0,0-1 0,0 0 0,0 0 0,0 0 0,0 0 0,0 1-1,0-1 1,0 0 0,0 0 0,0 0 0,0 1 0,0-1 0,0 0 0,0 0 0,0 0 0,0 0 0,0 1 0,0-1-1,0 0 1,0 0 0,0 0 0,0 1 0,0-1 0,0 0 0,0 0 0,0 0 0,0 0 0,1 0 0,-1 1 0,0-1-1,0 0 1,0 0 0,0 0 0,0 0 0,1 0 0,-1 0 0,13 4 0,0-2 0,0 0 0,0 0 0,18-1 0,158 5 0,84-4 3,1102-7 447,-1119-2-405,25-17 177,-266 21-222,-25 5 0,-46 7 0,-96 17 0,-71 17 8,-1134 290 192,1220-291 620,120-37-355,-32 15 1,48-20-459,1 0 0,0 0 0,0 0 0,0 0 0,0 0 0,-1 0 0,1 0 0,0 0 0,0 0-1,0 1 1,0-1 0,-1 0 0,1 0 0,0 0 0,0 0 0,0 0 0,0 0 0,0 0 0,-1 0 0,1 0 0,0 1 0,0-1 0,0 0 0,0 0 0,0 0 0,0 0-1,0 0 1,0 1 0,0-1 0,0 0 0,-1 0 0,1 0 0,0 0 0,0 1 0,0-1 0,0 0 0,0 0 0,0 0 0,0 0 0,0 1 0,0-1 0,0 0 0,0 0-1,1 0 1,-1 0 0,0 1 0,0-1 0,0 0 0,0 0 0,0 0 0,0 0 0,0 1 0,18 2 238,163-7-114,-89 0-150,163-3-145,70 0-655,69 1-40,2522-1-3346,-2897 7 4149,26 0-55,-70 4 134,-6 0-14,-117 19-9,-80 18 25,-67 8 75,-555 41 672,3-52 526,679-36-474,148-2-763,0-1 0,-21-4 0,29-1-36,12 6-19,0-1 0,0 1 0,0 0 0,1-1 0,-1 1 0,0-1 0,0 1 0,0-1 0,0 1 0,0 0 0,0-1 0,1 1 0,-1-1 0,0 1 0,0 0 0,1-1 0,-1 1 0,0 0 0,0-1 0,1 1 0,-1 0 0,0 0 0,1-1 0,14-10 295,1 0 1,-1 1-1,2 0 1,26-10-1,-19 8-71,37-18 293,381-204 2203,-386 200-2678,218-139-34,-217 131-14,-55 40 0,0 0 0,1 0 0,-1 0 0,0 0 0,0 0 0,0-1 0,0 1 0,3-5 0,-5 7 0,0-1 0,0 1 0,0-1 0,0 1 0,0 0 0,0-1 0,0 1 0,0 0 0,0-1 0,0 1 0,0-1 0,0 1 0,0 0 0,0-1 0,-1 1 0,1 0 0,0-1 0,0 1 0,0 0 0,0-1 0,-1 1 0,1 0 0,0-1 0,0 1 0,-1 0 0,1 0 0,-1-1 0,-19-7 0,-18 4 0,-1 1 0,-53 3 0,50 0 0,-109 2 0,-190-2 0,316-1 0,1-1 0,-27-6 0,50 8 0,-1 0 0,1-1 0,-1 1 0,1-1 0,-1 1 0,1-1 0,0 1 0,-1-1 0,1 0 0,0 0 0,0 0 0,-2-1 0,3 2 0,0-1 0,0 1 0,0 0 0,-1-1 0,1 1 0,0 0 0,0-1 0,0 1 0,0 0 0,0-1 0,0 1 0,0-1 0,0 1 0,0 0 0,0-1 0,0 1 0,0 0 0,0-1 0,0 1 0,0 0 0,1-1 0,-1 1 0,0 0 0,0-1 0,0 1 0,0 0 0,1-1 0,-1 1 0,0 0 0,0-1 0,1 1 0,-1 0 0,1-1 0,6-3 0,0-1 0,0 1 0,0 1 0,1-1 0,0 1 0,14-3 0,483-105-664,-120 33 230,-284 49 434,-95 27 0,1 0 0,0 0 0,-1-1 0,0 0 0,9-6 0,-15 9 0,0 0 0,1-1 0,-1 1 0,0 0 0,0 0 0,0 0 0,1 0 0,-1-1 0,0 1 0,0 0 0,0 0 0,0-1 0,1 1 0,-1 0 0,0 0 0,0 0 0,0-1 0,0 1 0,0 0 0,0-1 0,0 1 0,0 0 0,0 0 0,0-1 0,0 1 0,0 0 0,0 0 0,0-1 0,0 1 0,0 0 0,0 0 0,0-1 0,0 1 0,-13-7 0,-15 2 0,-1 2 0,1 0 0,-53 3 0,24 0 0,-476 2-990,-239-5 1464,652-4-284,89 2-184,30 5-6,1 0 0,-1-1 0,0 1 0,1 0 0,-1 0 0,0 0 0,1-1 0,-1 1 0,0 0 0,1-1 0,-1 1 1,1 0-1,-1-1 0,1 1 0,-1-1 0,1 1 0,-1-1 0,1 1 0,-1-2 0,1 2 0,0-1 0,0 1 0,0-1 0,1 1 0,-1 0 0,0-1 0,0 1 0,0-1 0,1 1 0,-1-1 0,0 1 0,1 0 0,-1-1 0,0 1 0,1-1 0,-1 1 0,0 0 0,1 0 0,-1-1 0,1 1 0,-1 0 0,0 0 0,1-1 0,0 1 0,28-12 0,195-40 0,-172 42 0,861-144-181,-900 152 279,27-1 172,-40 3-268,0 0 0,0 0 0,0 0-1,0 0 1,0 0 0,0 0 0,0 0-1,0 0 1,0 0 0,0 0 0,0 0-1,0 0 1,0 0 0,0 1 0,0-1-1,0 0 1,0 0 0,0 0 0,0 0-1,0 0 1,0 0 0,0 0 0,0 0 0,0 0-1,0 0 1,0 0 0,0 0 0,0 0-1,1 0 1,-1 0 0,0 1 0,0-1-1,0 0 1,0 0 0,0 0 0,0 0-1,0 0 1,-24 7 23,-104 28-25,-225 65 0,-336 124-656,657-214 656,-33 11 0,-103 49 0,165-68 0,-1-1 0,1 1 0,0 0 0,0 0 0,1 0 0,-1 1 0,-3 2 0,6-4 0,0-1 0,-1 0 0,1 1 0,0-1 0,0 0 0,-1 1 0,1-1 0,0 0 0,0 1 0,0-1 0,0 1 0,0-1 0,0 0 0,-1 1 0,1-1 0,0 1 0,0-1 0,0 0 0,0 1 0,1-1 0,-1 1 0,0-1 0,0 0 0,0 1 0,0-1 0,0 1 0,0-1 0,0 0 0,1 1 0,-1-1 0,0 0 0,0 1 0,1-1 0,-1 0 0,0 1 0,1-1 0,5 3 0,0 0 0,0 0 0,0-1 0,1 1 0,-1-2 0,1 1 0,9 0 0,150 22 0,97-3-163,84-5-657,66-2-163,913 33-1351,-987-31 2261,-94 8 73,-211-19 0,-1 1 0,52 17 0,-80-21 0,0 0 0,0 0 0,0 0 0,0 1 0,-1 0 0,8 6 0,-11-9 0,0 1 0,0 0 0,-1 0 0,1 0 0,0 0 0,0 0 0,-1 0 0,1 0 0,-1 0 0,1 0 0,-1 0 0,1 1 0,-1-1 0,1 0 0,-1 0 0,0 0 0,0 1 0,0-1 0,0 0 0,0 2 0,0-1 0,-1 0 0,0 0 0,1 0 0,-1 0 0,0 0 0,0 0 0,0 0 0,0-1 0,-1 1 0,1 0 0,0-1 0,-1 1 0,-1 0 0,-3 4 0,-1 0 0,0-1 0,-11 6 0,-22 9 0,-76 28 0,-125 32 159,-73 14 479,-71 9-319,-707 155 523,-8-54-889,998-187 47,503-66-149,307-28-197,-203 50 314,-39 3 42,-15-24 176,-419 43 223,49-13 1,-81 18-390,1-1 1,0 1-1,-1 0 0,1 0 0,0 0 1,-1 0-1,1-1 0,0 1 0,-1 0 1,1-1-1,-1 1 0,1 0 0,0-1 1,-1 1-1,1-1 0,-1 1 0,1-1 1,-1 1-1,0-1 0,1 0 0,-1 1 1,1-1-1,-1 0 0,0 0 4,-1 1 0,1-1 0,-1 0-1,0 1 1,1-1 0,-1 1 0,0-1 0,0 1 0,1-1-1,-1 1 1,0-1 0,0 1 0,0 0 0,1-1 0,-1 1-1,0 0 1,0 0 0,-2 0 0,-29-6 297,-51 0 0,-139-2-201,-94 5-284,-1668 5-2050,1710 0 3294,256-2-1009,-17 0-17,35 0-54,0 0 0,0-1 0,0 1 0,1 0 0,-1 0 0,0 0 0,0 0 0,0 0 0,0 0 0,0 0 0,0 0 0,0 0 0,0 0 0,0 0 0,0 0 0,0 0 0,0 0 0,0 0 0,0 0 0,0-1 0,0 1 0,0 0 0,0 0 0,0 0 0,0 0 0,0 0 0,0 0 0,0 0 0,0 0 0,0 0 0,0 0 0,0 0 0,0 0 0,-1 0 0,1 0 0,0 0 0,0 0 0,0-1 0,0 1 0,0 0 0,0 0 0,0 0 0,0 0 0,0 0 0,0 0 0,0 0 0,19-5 1,185-32-1,-102 19 0,177-31 78,75-4 234,68 2-398,-202 27-274,519-63-1115,-28-30-71,-685 112 1506,0 0 1,43-17-1,-69 22 40,0 0 0,1 0 0,-1 0 0,0 0 0,0 0 0,0 0 0,0 0 0,0 0 0,0 0 0,0 0 0,0 0 0,0 0 0,0 0 0,0 0 0,0 0 0,0 0 0,1 0 0,-1-1 0,0 1 0,0 0 0,0 0 0,0 0 0,0 0 0,0 0 0,0 0 0,0 0 0,0 0 0,0 0 0,0 0 0,0 0 0,0-1 0,0 1 0,0 0 0,0 0 0,0 0 0,0 0 0,0 0 0,0 0 0,0 0 0,0 0 0,0 0 0,0 0 0,0-1 0,-1 1 0,1 0 0,0 0 0,0 0 0,0 0 0,0 0 0,0 0 0,0 0 0,0 0 0,0 0 0,0 0 0,0 0 0,0 0 0,0 0 0,0 0 0,-1 0 0,1 0 0,-11-2 0,-45 4 0,-167 31 0,-127 39-164,-87 31-655,374-88 739,-944 236-2138,19 41 2501,795-223 612,180-64-818,0 0 1,1 0-1,0 1 1,0 1-1,-19 13 1,31-19-75,-1-1 0,1 1 0,-1-1 0,1 1 0,-1-1 0,1 1 0,-1-1 0,1 1 1,0 0-1,-1-1 0,1 1 0,0 0 0,0-1 0,-1 1 0,1 0 0,0 0 0,0-1 0,0 1 0,0 0 0,0-1 1,0 1-1,0 0 0,0 0 0,0-1 0,0 1 0,0 0 0,1 0 0,0 1 7,0-1 1,0 0-1,0 0 0,0 1 0,0-1 0,0 0 0,1 0 1,-1 0-1,0 0 0,1 0 0,-1-1 0,1 1 1,-1 0-1,3 0 0,17 5 195,0-1 0,1-1-1,39 2 1,170 3 778,102-7-48,-169-3-612,1294 8 143,-1182 1-287,-90 5-135,-88 2-44,-83-9 0,-15-6 0,0 1 0,0-1 0,0 0 0,0 0 0,0 1 0,0-1 0,0 0 0,0 0 0,0 1 0,0-1 0,0 0 0,0 0 0,0 0 0,-1 1 0,1-1 0,0 0 0,0 0 0,0 0 0,0 1 0,-1-1 0,1 0 0,0 0 0,0 0 0,0 0 0,0 0 0,-1 0 0,1 1 0,0-1 0,0 0 0,-1 0 0,1 0 0,0 0 0,0 0 0,0 0 0,-1 0 0,1 0 0,0 0 0,0 0 0,-1 0 0,1 0 0,-18 3 0,1 0 0,-23 0 0,-113 4 0,-66-4-164,-60-1-505,-60-2 611,-57 0 690,-125 0-739,-699-3-2343,922-2 2300,214 4 150,17 0 0,-72-9 0,132 7 19,22 1 117,181-4 588,-136 6-668,176-1 62,70 1 354,70 4-399,511 15-220,-4 36 68,-495-12 79,-94 2-89,-115-4-269,-173-40 345,-1 1 0,1 0 0,-1 0 1,1 1-1,-1-1 0,7 6 0,-12-8 13,1 0-1,-1 1 1,0-1 0,1 0-1,-1 0 1,0 1-1,0-1 1,0 0-1,1 0 1,-1 1 0,0-1-1,0 0 1,0 1-1,1-1 1,-1 0-1,0 1 1,0-1 0,0 0-1,0 1 1,0-1-1,0 0 1,0 1 0,0-1-1,0 0 1,0 1-1,0-1 1,0 0-1,0 1 1,0-1 0,0 0-1,0 1 1,-1-1-1,1 0 1,0 1-1,0-1 1,0 0 0,0 1-1,-1-1 1,1 0-1,0 0 1,0 1 0,-1-1-1,1 0 1,0 0-1,0 1 1,-1-1-1,1 0 1,0 0 0,-1 0-1,1 0 1,0 1-1,-1-1 1,-11 4 4,0-1-1,0 0 1,0 0 0,-1-1-1,-13 0 1,-208 11-4,-134-7-164,-117-4-655,-96-3-164,-1694-5-462,1848 4 1766,681 2-253,65 0-232,83 0-655,77 1-68,497-2 1431,-11-31-106,-556-1-274,-70-9 646,-68-1-27,-71 1-628,-80 11-155,-93 27 0,-27 6 0,-7 2 0,-49 22 0,-100 32 0,-83 13 125,-76 16 377,-570 149-346,-9-36-187,662-157 195,80-13 655,112-17-276,39-13-530,1 0 0,0 0 0,-1 0 0,1 0 0,0 0 0,-1 0 0,1 0 0,0 0-1,-1 1 1,1-1 0,0 0 0,-1 0 0,1 0 0,0 1 0,-1-1 0,1 0 0,0 0 0,0 1 0,-1-1 0,1 0 0,0 0 0,0 1 0,-1-1-1,1 0 1,0 1 0,0-1 0,0 0 0,0 1 0,0-1 0,0 0 0,-1 1 0,1-1 0,0 1 0,0-1 0,0 0 0,0 1 0,0-1 0,1 1-1,4 2 80,0-1 0,1 0 0,-1 0 0,1-1 0,-1 0 0,1 0-1,0 0 1,0 0 0,7-1 0,165 9 850,98-3-453,78 8-1185,454 58-1074,-3 41 1000,-535-68 78,-208-34 577,0 2 0,99 35-1,-157-46 152,1 0-1,-1 0 1,0 0-1,0 0 0,0 1 1,5 3-1,-9-5-25,0-1-1,0 0 1,1 0-1,-1 0 1,0 1-1,0-1 1,0 0-1,1 1 1,-1-1 0,0 0-1,0 0 1,0 1-1,0-1 1,0 0-1,0 1 1,0-1-1,1 0 1,-1 1-1,0-1 1,0 0-1,0 1 1,0-1-1,0 0 1,0 1 0,-1-1-1,1 0 1,0 0-1,0 1 1,0-1-1,0 0 1,0 1-1,-1 0 21,0 0 1,0-1-1,0 1 0,0 0 0,0 0 0,0-1 0,0 1 0,-1-1 0,1 1 1,0-1-1,0 0 0,0 1 0,-2-1 0,-22 5 303,0-2 0,0-1 0,0 0 0,-28-4 0,16 2-74,-139-4 967,-343-54-1,-320-123-1893,241 46-817,349 89 1424,173 36 63,-91-1 0,148 11 240,-1 0-1,0 2 0,0 0 1,1 1-1,-1 1 1,1 1-1,0 0 0,0 2 1,1 0-1,-21 11 1,36-16-136,-15 12 597,18-5-361,13 1-29,18 2-287,1-2 0,-1-1 0,43 6 0,-29-5-34,651 84-741,2-69-1,-682-25 750,-25-1 0,-39 0 0,-972-3 281,265 3-103,888 2-81,452-3 846,-398-12-943,8-1 0,-107 15-1365,-50 0-5461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5:49.453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5:32.222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2744 556 24575,'-3'-2'0,"0"0"0,0 0 0,-1 0 0,1 1 0,-1-1 0,1 1 0,-1 0 0,1 0 0,-1 0 0,0 0 0,1 1 0,-6-1 0,3 0 0,-97-7 0,-183 8 0,231 1 0,-189 6-155,-334 11-417,534-16 572,-1 2 0,1 3 0,-66 17 0,-347 84 651,344-83-575,87-20-76,-36 9 0,57-12 0,1-1 0,-1 0 0,1 1 0,-1 0 0,1 0 0,0 0 0,0 1 0,-7 4 0,11-7 0,0 1 0,0-1 0,0 0 0,0 0 0,0 0 0,0 0 0,-1 0 0,1 0 0,0 0 0,0 0 0,0 1 0,0-1 0,0 0 0,0 0 0,0 0 0,0 0 0,0 0 0,0 0 0,0 1 0,0-1 0,0 0 0,0 0 0,0 0 0,0 0 0,0 0 0,0 1 0,0-1 0,0 0 0,0 0 0,0 0 0,0 0 0,0 0 0,0 1 0,0-1 0,0 0 0,0 0 0,0 0 0,1 0 0,-1 0 0,0 0 0,0 0 0,0 1 0,0-1 0,0 0 0,0 0 0,0 0 0,0 0 0,1 0 0,-1 0 0,0 0 0,0 0 0,0 0 0,0 0 0,0 0 0,1 0 0,18 2 0,38-7 0,0-4 0,79-21 0,545-172-845,-215 56 367,25 13 478,-414 113 0,-65 13 0,-12 7 0,0 0 0,0-1 0,0 1 0,0 0 0,0 0 0,0 0 0,0-1 0,0 1 0,-1 0 0,1 0 0,0 0 0,0-1 0,0 1 0,0 0 0,0 0 0,-1 0 0,1 0 0,0 0 0,0-1 0,0 1 0,-1 0 0,1 0 0,0 0 0,0 0 0,0 0 0,-1 0 0,1 0 0,0 0 0,0 0 0,-1 0 0,1 0 0,0 0 0,0 0 0,0 0 0,-1 0 0,1 0 0,-1 0 0,-13-1 0,-1 1 0,-27 3 0,-103 19 0,-509 124-1319,293-58 1143,-20-6 171,-223 53 174,504-107 523,96-28-658,1 1-1,0 0 1,0 0 0,0 1 0,0-1-1,0 1 1,1-1 0,-6 5 0,8-6-34,0 0 1,0 0 0,0 0 0,0 0 0,0 1 0,0-1 0,0 0 0,0 0 0,0 0 0,1 0-1,-1 0 1,0 1 0,0-1 0,0 0 0,0 0 0,0 0 0,0 0 0,0 0 0,1 1 0,-1-1-1,0 0 1,0 0 0,0 0 0,0 0 0,0 0 0,1 0 0,-1 0 0,0 0 0,0 0-1,0 0 1,0 0 0,1 0 0,-1 0 0,0 0 0,0 0 0,0 0 0,0 0 0,1 0 0,-1 0-1,0 0 1,20 1 7,39-4-8,-1-3 0,60-13 0,119-39 0,-139 29 154,-2-4 0,-1-4-1,-2-4 1,-1-5-1,90-60 1,-175 102-58,1-1 0,-1-1 0,0 1 0,-1-1 0,8-8 0,-14 13-94,1 1 1,-1-1-1,0 1 1,1-1-1,-1 1 0,0-1 1,1 0-1,-1 1 1,0-1-1,1 0 0,-1 1 1,0-1-1,0 0 1,0 1-1,0-1 1,0 0-1,0 1 0,0-1 1,0 0-1,0 1 1,0-1-1,0 0 0,0 1 1,-1-1-1,1 0 1,0 1-1,0-1 1,-1 0-1,1 1 0,0-1 1,-1 1-1,1-1 1,-1 1-1,1-1 0,0 0 1,-1 1-1,1 0 1,-1-1-1,0 1 1,1-1-1,-1 1 0,1 0 1,-1-1-1,0 1 1,1 0-1,-2-1 0,-8-2-1,0 0-1,0 0 1,0 1-1,0 0 1,-14 0-1,-410-7-11,308 11-142,61-2-67,-526 9-689,571-8 909,18-1 0,5 1 0,29-2 0,79-9 166,130-28 0,-153 22 373,-76 14-512,251-55 322,-231 48-341,0-2-1,0-2 1,-1 0 0,-1-2 0,53-36-1,-53 24-7,-29 27 0,-1 0 0,1 0 0,-1-1 0,0 1 0,1 0 0,-1-1 0,0 1 0,1 0 0,-1-1 0,0 1 0,0 0 0,1-1 0,-1 1 0,0-1 0,0 1 0,0 0 0,0-1 0,1 1 0,-1-1 0,0 1 0,0 0 0,0-1 0,0 1 0,0-1 0,0 1 0,0-1 0,0 1 0,0-1 0,0 1 0,0 0 0,-1-1 0,1 1 0,0-1 0,0 1 0,0 0 0,0-1 0,-1 1 0,1-1 0,0 1 0,0 0 0,-1-1 0,1 1 0,0 0 0,-1-1 0,1 1 0,0 0 0,-1 0 0,1-1 0,-1 1 0,1 0 0,0 0 0,-1 0 0,1 0 0,-1-1 0,1 1 0,0 0 0,-1 0 0,0 0 0,-35-2 0,-20 7 0,1 2 0,-62 16 0,96-18 0,-511 130-775,415-99 775,84-23 0,32-13 0,1 1 0,-1-1 0,0 1 0,0-1 0,0 1 0,0-1 0,1 1 0,-1-1 0,0 1 0,1 0 0,-1 0 0,0-1 0,1 1 0,-1 0 0,1 0 0,-1 0 0,1 0 0,0-1 0,0 1 0,0-1 0,1 1 0,-1-1 0,0 0 0,0 1 0,0-1 0,1 1 0,-1-1 0,0 0 0,1 1 0,-1-1 0,0 0 0,1 1 0,-1-1 0,0 0 0,1 1 0,-1-1 0,1 0 0,-1 0 0,0 1 0,1-1 0,-1 0 0,1 0 0,-1 0 0,1 0 0,-1 0 0,1 0 0,36 7 0,101 2 0,80-7 0,554-10-1332,-1-69 0,-677 57 1332,-86 17 0,-20 4 0,-37 7 0,-1235 313 674,991-232-342,236-75-332,50-16 0,14-4 0,21-11 24,37-14 0,-28 13-1032,56-27-3790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5:32.5960000"/>
    </inkml:context>
    <inkml:brush xml:id="br0">
      <inkml:brushProperty name="width" value="0.2" units="cm"/>
      <inkml:brushProperty name="height" value="0.2" units="cm"/>
      <inkml:brushProperty name="color" value="#FFFFFF"/>
    </inkml:brush>
  </inkml:definitions>
  <inkml:trace contextRef="#ctx0" brushRef="#br0">0 11 24575,'11'-10'0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4:20.42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2536 1318 24575,'-33'-29'0,"0"2"0,-74-46 0,65 46 0,-73-60 0,37 18 0,-83-81 0,134 122 0,1-2 0,1-1 0,-31-51 0,-147-248 0,200 325 0,-4-9 0,-1 1 0,-1 0 0,0 0 0,0 1 0,-19-19 0,27 30 0,1 1 0,-1-1 0,0 0 0,1 1 0,-1-1 0,0 1 0,1-1 0,-1 1 0,0 0 0,0-1 0,1 1 0,-1 0 0,0 0 0,0-1 0,0 1 0,1 0 0,-1 0 0,0 0 0,0 0 0,0 0 0,1 0 0,-1 0 0,0 0 0,0 0 0,0 0 0,0 1 0,1-1 0,-1 0 0,0 0 0,0 1 0,1-1 0,-1 1 0,0-1 0,1 1 0,-2 0 0,0 1 0,1 1 0,-1-1 0,1 1 0,-1-1 0,1 1 0,0 0 0,0 0 0,0-1 0,-1 6 0,-2 18 5,0 1 0,2-1-1,1 0 1,1 1 0,1-1 0,9 50-1,47 162-89,-39-172-2,241 827-608,-255-880 695,-6-14 0,-7-19 0,-18-55-29,-21-49 197,-72-113 553,21 47-911,8-11-188,9-4-1,-89-336 1,166 522 378,1 0 0,-3-33 0,7 50 0,0-1 0,0 0 0,0 1 0,1-1 0,-1 0 0,1 1 0,-1-1 0,1 0 0,2-3 0,-3 5 0,1 0 0,-1 0 0,1 0 0,-1 0 0,1 1 0,0-1 0,-1 0 0,1 1 0,0-1 0,0 0 0,0 1 0,0-1 0,-1 1 0,1-1 0,0 1 0,0-1 0,0 1 0,2-1 0,1 1 0,0 0 0,-1 1 0,1-1 0,0 1 0,0 0 0,-1-1 0,1 2 0,0-1 0,-1 0 0,1 1 0,-1 0 0,0-1 0,5 4 0,14 10 0,0 1 0,-1 1 0,24 24 0,61 73 0,12 25 53,-5 6 0,165 281 0,-254-381 140,24 70 1,-36-86-194,5 9 251,2 0 0,27 40 0,-27-54-251,-19-23 0,1-1 0,-1 1 0,0-1 0,1 0 0,-1 1 0,0-1 0,1 0 0,-1 1 0,1-1 0,-1 0 0,0 0 0,1 1 0,-1-1 0,1 0 0,-1 0 0,1 0 0,-1 0 0,1 1 0,-1-1 0,1 0 0,-1 0 0,0 0 0,1 0 0,-1 0 0,1 0 0,-1 0 0,1 0 0,-1 0 0,1-1 0,-1 1 0,1 0 0,-1 0 0,1 0 0,-1-1 0,1 1 0,-1 0 0,0 0 0,1-1 0,-1 1 0,0 0 0,1-1 0,-1 1 0,0 0 0,1-1 0,-1 1 0,0 0 0,1-1 0,-1 1 0,0-1 0,0 1 0,0-1 0,0 1 0,1-1 0,-1 1 0,0-1 0,0 1 0,0-1 0,0 1 0,0 0 0,0-1 0,0 0 0,1-7 0,0-1 0,-1 0 0,0 1 0,0-1 0,-1 1 0,0-1 0,0 1 0,-1-1 0,-4-10 0,3 8 0,-1 1 0,-1-1 0,0 0 0,0 1 0,-1 0 0,-11-15 0,11 19 0,0 0 0,0 1 0,0-1 0,0 1 0,-1 1 0,0-1 0,0 1 0,0 0 0,0 1 0,-1-1 0,1 1 0,-1 1 0,0 0 0,0 0 0,0 0 0,0 1 0,0 0 0,-11 1 0,7 0 0,1 1 0,-1 0 0,1 1 0,-1 0 0,1 1 0,0 0 0,0 1 0,0 1 0,0-1 0,1 2 0,0-1 0,-15 11 0,-3 7 0,0 2 0,2 0 0,1 2 0,-25 34 0,-82 128 0,92-128 0,39-59 0,-5 8 0,0-1 0,-1 1 0,0-1 0,-1 0 0,1-1 0,-2 1 0,1-2 0,-14 10 0,20-15 0,-1-1 0,1 0 0,0 0 0,-1 0 0,1 0 0,-1-1 0,1 1 0,-1-1 0,1 0 0,-1 1 0,1-1 0,-1 0 0,0 0 0,1-1 0,-1 1 0,-3-1 0,2-1 0,0 1 0,-1-1 0,1 0 0,0 0 0,0-1 0,0 1 0,0-1 0,-4-4 0,-4-5 0,0 0 0,2-1 0,-17-24 0,26 37 0,-59-101 0,3 5 0,57 96 0,0-1 0,-1 1 0,1-1 0,0 1 0,0-1 0,-1 1 0,1 0 0,0-1 0,-1 1 0,1-1 0,0 1 0,-1 0 0,1-1 0,0 1 0,-1 0 0,1-1 0,-1 1 0,1 0 0,-1 0 0,1 0 0,-1-1 0,1 1 0,-1 0 0,1 0 0,-1 0 0,1 0 0,-1 0 0,1 0 0,-1 0 0,0 0 0,1 0 0,-1 1 0,1 0 0,-1-1 0,1 1 0,-1 0 0,1 0 0,-1-1 0,1 1 0,0 0 0,-1 0 0,1 0 0,0-1 0,0 1 0,-1 0 0,1 2 0,-2 42 0,2-41 0,0 15 0,-2 0 0,0 0 0,-1 0 0,0 0 0,-2-1 0,0 1 0,-2-1 0,0-1 0,-10 20 0,-147 237 0,110-190 0,-101 140 0,30-45 0,97-140 0,17-25 0,1 1 0,0 0 0,1 0 0,1 0 0,0 1 0,1 1 0,-9 31 0,10-1 0,2 1 0,2 0 0,9 92 0,7-9 0,1 18 0,-13-122 0,1 0 0,1 1 0,1-1 0,1-1 0,2 1 0,0-1 0,14 26 0,-9-32 0,-13-20 0,0 1 0,0-1 0,0 0 0,0 0 0,0 0 0,0 0 0,0 0 0,0 0 0,0 0 0,0 1 0,0-1 0,1 0 0,-1 0 0,0 0 0,0 0 0,0 0 0,0 0 0,0 0 0,0 0 0,0 0 0,1 0 0,-1 0 0,0 0 0,0 0 0,0 0 0,0 0 0,0 0 0,1 0 0,-1 0 0,0 0 0,0 0 0,0 0 0,0 0 0,0 0 0,1 0 0,-1 0 0,0 0 0,0 0 0,0 0 0,0 0 0,0 0 0,0 0 0,1 0 0,-1-15 0,-6-16 0,-2 0 0,-21-55 0,2 6 0,-34-159 0,-28-86 0,87 320 0,-11-27 0,12 30 0,1 1 0,-1 0 0,0-1 0,0 1 0,1 0 0,-1 0 0,0 0 0,0-1 0,0 1 0,0 0 0,-1 0 0,1 1 0,0-1 0,0 0 0,0 0 0,-1 1 0,1-1 0,-2 0 0,2 1 0,1 0 0,-1 0 0,0 0 0,1 0 0,-1 0 0,0 1 0,1-1 0,-1 0 0,0 0 0,1 1 0,-1-1 0,0 0 0,1 1 0,-1-1 0,1 1 0,-1-1 0,1 1 0,-1-1 0,1 1 0,-1-1 0,1 1 0,-1-1 0,1 1 0,0 0 0,-1-1 0,1 1 0,0 0 0,-1 0 0,-6 25 0,2 9 0,-1 44 0,1 4 0,-17 68 0,9-75 0,-5 129 0,21-118 0,-1-52 0,-1 1 0,-2 0 0,-8 51 0,7-79 0,0 1 0,-1-1 0,0 1 0,0-1 0,-1 0 0,0 0 0,-1-1 0,1 1 0,-1-1 0,-1 0 0,-7 7 0,-4 3 0,-1-1 0,-34 21 0,48-34 0</inkml:trace>
  <inkml:trace contextRef="#ctx0" brushRef="#br0" timeOffset="1">1521 3633 24575,'163'-28'0,"281"-83"0,-221 57 0,11-3 0,384-124 0,-561 166 0,0 4 0,69-6 0,146-30 0,0-20 0,-204 50 0,67-19 0,151-36 0,103-28 0,-97 41 0,-44 12 0,39-27 0,131-32 0,-105 10 0,-143 39 0,-154 52 0,-6 2 0,0 0 0,0 0 0,16-10 0,-26 13 0,0 0 0,0 0 0,0 0 0,-1 0 0,1 0 0,0 0 0,0 0 0,0 0 0,0 0 0,-1 0 0,1-1 0,0 1 0,0 0 0,0 0 0,0 0 0,0 0 0,0 0 0,0-1 0,-1 1 0,1 0 0,0 0 0,0 0 0,0 0 0,0-1 0,0 1 0,0 0 0,0 0 0,0 0 0,0 0 0,0-1 0,0 1 0,0 0 0,0 0 0,0 0 0,0 0 0,0-1 0,0 1 0,0 0 0,0 0 0,0 0 0,0 0 0,1-1 0,-1 1 0,0 0 0,0 0 0,0 0 0,0 0 0,0 0 0,0-1 0,0 1 0,1 0 0,-1 0 0,0 0 0,0 0 0,0 0 0,0 0 0,1 0 0,-1 0 0,0 0 0,0 0 0,0 0 0,0-1 0,1 1 0,-1 0 0,0 0 0,0 0 0,0 0 0,1 0 0,-17-2 0,16 2 0,-26-1 0,-45 4 0,38-1 0,-214 10 0,-306 29 0,53 52-451,130-22 159,-5 15 352,332-75 4,-131 26 555,122-25-619,-87 25 0,128-32 0,29-11 0,32-14 0,83-46 0,47-43 0,-179 109 0,251-163 0,115-69 0,-344 218 0,-6 5 0,0-1 0,-1 0 0,0-2 0,20-17 0,-27 14 0,-9 14 0,0 1 0,0 0 0,0-1 0,0 1 0,0-1 0,0 1 0,0 0 0,0-1 0,0 1 0,0-1 0,0 1 0,0-1 0,-1 1 0,1 0 0,0-1 0,0 1 0,0 0 0,-1-1 0,1 1 0,0-1 0,0 1 0,-1 0 0,1-1 0,-3 0 0,1-1 0,-1 1 0,1 0 0,-1 0 0,0 0 0,1 0 0,-1 1 0,0-1 0,-4 0 0,-40-3 0,-67 3 0,80 1 0,-913 49-983,708-24 236,-389 45-941,438-38 973,159-26 633,-45 16 0,74-21 82,1-1 0,-1 0 0,1 1 0,0 0 0,0-1 0,-1 1 0,1 0 0,0 0 0,0-1 0,0 1 0,0 0 0,-1 2 0,2-3 0,0 0 0,0 1 0,0-1 0,0 0 0,0 1 0,0-1 0,0 0 0,1 1 0,-1-1 0,0 0 0,0 1 0,0-1 0,0 0 0,1 0 0,-1 1 0,0-1 0,0 0 0,1 0 0,-1 1 0,0-1 0,0 0 0,1 0 0,-1 0 0,0 1 0,1-1 0,-1 0 0,0 0 0,1 0 0,-1 0 0,0 0 0,1 0 0,-1 0 0,0 0 0,1 0 0,-1 0 0,1 0 0,17 3 0,0 0 0,0-2 0,23 0 0,150-10 0,24-15-665,322-80 0,204-101 134,-720 199 562,869-205 1929,-808 200-1141,-82 11-816,0 0 0,0 0 0,1 0-1,-1 0 1,0 0 0,0 0-1,0 0 1,0 0 0,0 0-1,1-1 1,-1 1 0,0 0-1,0 0 1,0 0 0,1 0 0,-1 0-1,0 0 1,0 0 0,0 0-1,0 0 1,1 0 0,-1 0-1,0 0 1,0 1 0,0-1-1,1 0 1,-1 0 0,0 0-1,0 0 1,0 0 0,0 0 0,0 0-1,1 0 1,-1 0 0,0 1-1,0-1 1,0 0 0,0 0-1,0 0 1,0 0 0,0 0-1,1 1 1,-1-1 0,0 0 0,0 0-1,0 0 1,0 0 0,0 1-1,0-1 1,0 0 0,0 0-1,0 0 1,0 1 0,-16 9 19,-62 22-21,-101 27-1,157-53 0,-241 72-103,-71 15-308,-102 12 360,-543 59-1,757-139 191,95-7 416,101-10-434,26-7-120,0-1-1,0 0 0,-1 0 1,1 0-1,0 0 0,0 0 1,0 0-1,-1 0 0,1 1 1,0-1-1,0 0 0,0 0 1,0 0-1,-1 0 0,1 1 1,0-1-1,0 0 0,0 0 1,0 0-1,0 1 0,0-1 1,0 0-1,0 0 0,0 1 1,0-1-1,0 0 0,0 0 1,0 0-1,0 1 0,0-1 1,0 0-1,0 0 0,0 1 1,0-1-1,0 0 0,0 0 1,0 0-1,0 1 0,0-1 1,0 0-1,0 0 0,1 0 1,-1 1-1,0-1 0,0 0 1,0 0-1,0 0 0,0 0 1,1 1-1,-1-1 1,9 4-1,0 0 0,0 0 0,0-1 0,0 0 0,16 2 0,134 29 0,71 5-164,683 44-703,-557-77 954,-263-9-303,159-28 1,-218 24 173,59-20-1,-85 25 43,0-1 0,0-1 0,-1 1 0,1-1 0,-1-1 0,12-9 0,-18 14 6,0-1-1,-1 1 0,1-1 1,0 1-1,-1-1 1,1 0-1,-1 1 0,1-1 1,-1 0-1,1 1 0,-1-1 1,1 0-1,-1 0 0,0 1 1,0-1-1,1 0 1,-1 0-1,0 0 0,0 0 1,0 1-1,0-1 0,0 0 1,0 0-1,0 0 0,0 0 1,0 1-1,0-1 1,0 0-1,-1 0 0,1 0 1,0 0-1,-1 1 0,1-1 1,0 0-1,-1 0 0,1 1 1,-1-1-1,1 0 1,-1 1-1,0-1 0,1 1 1,-1-1-1,0 0 0,1 1 1,-1 0-1,0-1 0,1 1 1,-1-1-1,-2 0 0,-4-2 121,0 0-1,0 0 0,-1 1 0,-13-3 0,-48-5 141,-137-2 0,180 11-262,-1036 0 455,254 3-359,775-2-10,-56-3 169,80 3-238,-1-2-1,0 0 1,1 0 0,-1 0 0,-17-8 0,25 9-21,1 1 0,0 0 0,0-1 0,0 1 0,0-1 0,0 0 0,0 1 0,0-1 0,0 0 0,0 1 0,0-1 0,0 0 0,1 0 0,-1 0 0,0 0 0,1 0 0,-1 0 0,0 0 0,1 0 0,-1 0 0,1 0 0,-1 0 0,1 0 0,0-1 0,0 1 0,-1 0 0,1 0 0,0 0 0,0-1 0,0 0 0,1-1 0,0 1 0,0-1 0,0 0 0,0 1 0,1-1 0,-1 1 0,1 0 0,0-1 0,-1 1 0,1 0 0,3-2 0,15-14 0,1 1 0,1 1 0,1 0 0,30-14 0,6-1 49,2 3 0,1 2 0,108-29 1,210-31 210,-285 66-242,-66 15-18,870-197-11,-498 79-45,-368 108 56,-33 15 3,0 0-1,0 0 1,0 0-1,-1 0 1,1 0-1,0 0 0,0 0 1,0 0-1,-1 0 1,1 0-1,0 0 0,0 0 1,0 0-1,-1 0 1,1 0-1,0 0 0,0 0 1,0 0-1,-1 0 1,1-1-1,0 1 1,0 0-1,0 0 0,0 0 1,0 0-1,-1 0 1,1-1-1,0 1 0,0 0 1,0 0-1,0 0 1,0 0-1,0-1 0,0 1 1,0 0-1,-1 0 1,1 0-1,0 0 0,0-1 1,0 1-1,0 0 1,0 0-1,0 0 1,0-1-1,0 1 0,0 0 1,0 0-1,0 0 1,0-1-1,0 1 0,1 0 1,-1 0-1,0 0 1,0-1-1,0 1 0,0 0 1,0 0-1,0 0 1,0 0-1,0-1 1,1 1-1,-1 0 0,0 0 1,0 0-1,0 0 1,0 0-1,1-1 0,-13 1 208,1 0 0,-1 1 0,1 0 0,-19 4-1,-15 2-12,-458 27-71,-7-28-105,110-3-26,358-1 5,-55 8 0,81-7 0,0 0 0,0 1 0,0 1 0,0 0 0,-29 16 0,42-17 0,9-3 0,18-3 0,323-74 0,280-49 0,-610 123 0,31-4 0,66-18 0,-109 23 0,0 0 0,0-1 0,0 0 0,0 0 0,-1-1 0,9-5 0,-12 8 0,-1 0 0,0 0 0,1-1 0,-1 1 0,0 0 0,0 0 0,1-1 0,-1 1 0,0 0 0,0-1 0,0 1 0,1 0 0,-1-1 0,0 1 0,0 0 0,0-1 0,0 1 0,0-1 0,0 1 0,0 0 0,0-1 0,0 1 0,0 0 0,0-1 0,0 0 0,-11-8 0,-4 3 0,0 1 0,-29-5 0,-116-22 0,-79-10-164,-866-81-2934,-3 90 1540,992 33 1558,93 2 0,36 0 0,60 4 0,119 2 0,82 0-47,1151 6-453,-1139-20 368,-67-12-395,-177 12 444,45-11 1,-73 13 87,1-1 1,-1 0-1,0-1 1,-1 0-1,24-15 1,-35 19 31,1 0 0,0 1-1,-1-1 1,1 0 0,-1-1 0,0 1 0,1 0 0,-1-1 0,0 1-1,0-1 1,-1 1 0,1-1 0,-1 0 0,1 0 0,-1 0 0,0 0 0,0 0-1,0 0 1,0-3 0,-1 3 9,0 1-1,-1 0 1,1 0-1,-1 0 1,0 0-1,0 0 1,0 0-1,0 0 1,0 0-1,0 0 1,0 0-1,-1 0 1,1 1-1,-1-1 1,1 0-1,-1 1 1,1 0-1,-1-1 1,0 1-1,0 0 1,0 0-1,0 0 1,0 0-1,0 0 1,0 0-1,-4-1 1,-15-4 252,1 1 1,-1 1-1,0 1 0,0 0 1,-36 1-1,34 2-122,-952 9-395,888-6 207,-1301 87-2521,652-34 1682,480-39 851,104-7 0,113-7 0,35-2 0,6 0 0,61 0 0,107-3 0,100-6 54,70-16 161,168-38-265,650-164 0,-748 126-933,-41 12 0,-49 22 57,125 0 470,-318 55 626,186 9 0,-181 14 486,188 43 0,-76-9-232,-28-18 67,270 2 1,-472-31 759,-47 0-536,-506-4 1989,-354-13-2804,619-5-425,1-12 0,-457-119 0,693 144 517,-105-30-15,112 30 22,1-2 0,-44-23 0,69 32 24,-1 1-1,1-1 1,0 0-1,0 0 0,0-1 1,-4-4-1,8 8-7,-1 0 0,1-1 0,0 1 0,-1 0-1,1-1 1,0 1 0,-1-1 0,1 1-1,0 0 1,-1-1 0,1 1 0,0-1-1,0 1 1,0-1 0,0 1 0,0-1 0,-1 1-1,1-1 1,0 1 0,0-1 0,0 1-1,0-1 1,0 1 0,1-1 0,-1 0 0,0 1-1,0-1 1,0 1 0,0-1 0,0 1-1,1 0 1,-1-1 0,0 1 0,0-1 0,1 1-1,-1-1 1,0 1 0,1 0 0,-1-1-1,1 1 1,-1 0 0,0-1 0,1 1 0,-1 0-1,1-1 1,-1 1 0,1 0 0,3-2 25,1 1 0,-1-1 0,1 1 0,-1 0 1,7 0-1,179-7 1459,-150 8-1353,-22 0-101,686 3-912,-7 43-4,-634-39 871,114 28 0,-172-34 0,0 1 0,-1-1 0,1 1 0,-1 0 0,1 0 0,5 4 0,-10-6 0,1 1 0,-1-1 0,0 0 0,0 0 0,0 0 0,1 0 0,-1 1 0,0-1 0,0 0 0,0 0 0,0 0 0,0 1 0,1-1 0,-1 0 0,0 0 0,0 1 0,0-1 0,0 0 0,0 0 0,0 1 0,0-1 0,0 0 0,0 0 0,0 1 0,0-1 0,0 0 0,0 1 0,0-1 0,0 0 0,0 0 0,0 1 0,0-1 0,0 0 0,0 0 0,-1 1 0,1-1 0,0 0 0,0 0 0,0 0 0,0 1 0,-1-1 0,1 0 0,0 0 0,0 0 0,0 1 0,-1-1 0,1 0 0,0 0 0,0 0 0,-1 0 0,1 0 0,0 0 0,0 0 0,-1 1 0,1-1 0,0 0 0,0 0 0,-1 0 0,1 0 0,-1 0 0,-9 2 0,-1 1 0,0-1 0,0-1 0,0 0 0,0-1 0,0 0 0,-22-3 0,1 1 0,-396-30 310,53 2 50,139 19-360,-101-8 0,250 10 0,67 4 0,20 5 0,0 0 0,0 0 0,0 0 0,0 0 0,0 0 0,0-1 0,0 1 0,0 0 0,0 0 0,0 0 0,0 0 0,0 0 0,0-1 0,0 1 0,0 0 0,0 0 0,0 0 0,1 0 0,-1 0 0,0 0 0,0-1 0,0 1 0,0 0 0,0 0 0,0 0 0,0 0 0,0 0 0,1 0 0,-1 0 0,0 0 0,0 0 0,0-1 0,0 1 0,0 0 0,1 0 0,-1 0 0,0 0 0,0 0 0,0 0 0,0 0 0,0 0 0,1 0 0,-1 0 0,0 0 0,0 0 0,0 0 0,0 0 0,0 0 0,1 0 0,-1 1 0,0-1 0,0 0 0,0 0 0,0 0 0,45-4 0,603-2-311,-425 7-361,1160 1 706,-1379-3 120,0 1 0,0 1 0,-1-1 0,1 1 0,0-1 0,0 1 0,5 2 0,-8-3-125,-1 1 0,1-1-1,-1 0 1,1 1-1,-1-1 1,1 0 0,-1 1-1,1-1 1,-1 0-1,0 1 1,1-1-1,-1 1 1,0-1 0,1 1-1,-1-1 1,0 1-1,0-1 1,1 1 0,-1-1-1,0 1 1,0-1-1,0 1 1,0 0 0,0 1-8,0-1 1,0 1-1,-1-1 0,1 1 1,-1-1-1,1 0 1,-1 1-1,0-1 1,1 0-1,-1 1 1,0-1-1,0 0 1,-2 2-1,-6 6-21,-1 0 0,-1 0 0,0-1 0,0 0 0,0-1 0,-1-1 0,-23 10 0,31-14 0,-263 109 41,-15-20-188,241-78 89,-841 229-2560,138-43-235,645-166 2709,97-33 144,1 1 0,-1-1 0,0 1 0,1 0 0,-1-1 0,1 1 0,-1 0 0,1 0 0,-1 0 0,1 0 0,0 1 0,-3 1 0,4-2 0,0-1 0,0 1 0,0-1 0,0 0 0,1 1 0,-1-1 0,0 0 0,0 1 0,0-1 0,0 0 0,1 1 0,-1-1 0,0 0 0,0 1 0,1-1 0,-1 0 0,0 0 0,0 1 0,1-1 0,-1 0 0,0 0 0,1 0 0,-1 1 0,0-1 0,1 0 0,-1 0 0,1 0 0,-1 0 0,0 0 0,1 0 0,-1 0 0,0 0 0,1 0 0,0 0 0,13 3 0,0-1 0,16-1 0,-27-1 0,142 3 0,66-4 164,144-2 1000,690-12 330,-1009 14-1510,298-20 890,-310 19-838,0-2 0,0-1-1,0-1 1,-1-1 0,0-1-1,0-1 1,-1-1 0,0-1-1,21-14 1,-15 7 278,2 1 0,31-13-1,-55 28-210,-1 0-1,-1 0 1,1-1-1,0 0 1,7-6-1,-11 9-95,-1-1-1,1 1 0,-1-1 1,1 1-1,-1-1 1,1 0-1,-1 1 1,0-1-1,1 1 0,-1-1 1,0 0-1,0 1 1,1-1-1,-1 0 1,0 1-1,0-1 0,0 0 1,0 1-1,0-1 1,0 0-1,0-1 1,0 1-5,-1 0 0,0 0 1,1 0-1,-1 0 1,0 0-1,0 0 1,1 0-1,-1 0 1,0 0-1,0 0 1,0 1-1,0-1 1,0 0-1,0 1 1,0-1-1,0 0 1,-2 0-1,-14-6-2,-1 0 0,-1 1 0,-35-8 0,-2 1 0,-429-128 0,422 122 0,-121-54 0,174 68 0,0-1 0,0 0 0,1 0 0,-11-10 0,18 15 0,1 0 0,0 0 0,0 0 0,0-1 0,0 1 0,0 0 0,0-1 0,0 1 0,1-1 0,-1 1 0,-1-4 0,2 5 0,0-1 0,0 1 0,0-1 0,0 0 0,0 1 0,0-1 0,0 0 0,0 1 0,1-1 0,-1 1 0,0-1 0,0 0 0,0 1 0,1-1 0,-1 1 0,0-1 0,1 1 0,-1-1 0,0 1 0,1-1 0,0 0 0,2-1 0,0 0 0,0 0 0,0 0 0,0 1 0,1-1 0,-1 1 0,1 0 0,-1 0 0,5-1 0,38-6 0,0 3 0,0 1 0,83 4 0,-59 0 0,513 6 0,-545-6 0,1-2 0,-1-2 0,0-2 0,0-1 0,73-24 0,-64 16 0,0 2 0,52-8 0,95-5 0,-89 13 0,18-4 0,121-35 0,-233 48 0,1 0 0,0 2 0,0-1 0,1 2 0,-1 0 0,0 0 0,0 1 0,1 0 0,-1 1 0,0 1 0,19 4 0,24 14 0,0 2 0,-2 3 0,72 45 0,48 23 0,-153-84 0,0-1 0,1-1 0,1-1 0,40 6 0,90-1 0,-116-10 0,-9 0 0,1 1 0,0 1 0,-1 2 0,1 1 0,-1 1 0,-1 1 0,1 1 0,-2 1 0,1 2 0,-1 0 0,-1 2 0,35 26 0,16 15 0,128 70 0,97 23 0,-246-128 0,1-2 0,1-3 0,61 9 0,-68-14 0,9 1 0,1-3 0,0-2 0,108-3 0,-133-7 0,0-1 0,0-1 0,60-21 0,-43 12 0,27-7 0,477-159 0,-537 175 0,-36 10 0,-110 29 0,57-13 0,-15 4 0,28-7 0,0-2 0,-1-3 0,-90 7 0,122-18 0,-22 2 0,-1-3 0,-70-8 0,97 3 0,0-2 0,1-1 0,-1-1 0,-27-15 0,12 6 0,32 15 0,-14-5 0,1-1 0,0-1 0,1-1 0,-18-14 0,31 22 0,1-1 0,0 1 0,0-1 0,1 0 0,-1 0 0,1-1 0,0 1 0,0-1 0,0 0 0,1 0 0,0 0 0,0 0 0,0 0 0,0 0 0,1 0 0,0-1 0,0 1 0,0 0 0,1-1 0,0-10 0,0 11 0,0 1 0,1-1 0,0 1 0,0-1 0,0 1 0,0-1 0,1 1 0,-1 0 0,1 0 0,0-1 0,1 1 0,-1 1 0,1-1 0,0 0 0,0 1 0,0-1 0,0 1 0,0 0 0,1 0 0,-1 0 0,1 0 0,0 1 0,0 0 0,0-1 0,0 1 0,1 1 0,-1-1 0,0 1 0,1-1 0,-1 1 0,1 1 0,6-2 0,4 1 0,0 1 0,1 0 0,-1 1 0,1 0 0,-1 1 0,0 1 0,0 1 0,22 8 0,23 8 0,64 14 0,-112-32 0,-1 1 0,0 0 0,0 1 0,0 0 0,0 1 0,-1 0 0,19 12 0,-25-13 0,1-1 0,-1 1 0,0 0 0,0 1 0,-1-1 0,1 1 0,-1-1 0,0 1 0,0 0 0,-1 0 0,1 0 0,-1 1 0,0-1 0,-1 0 0,1 1 0,-1 0 0,1 10 0,-2-13 0,0-1 0,0 1 0,0-1 0,0 1 0,0 0 0,0-1 0,-1 1 0,1-1 0,-1 1 0,0-1 0,0 1 0,0-1 0,0 0 0,0 1 0,0-1 0,-1 0 0,1 0 0,-4 4 0,2-3 0,0-1 0,0 0 0,0 1 0,-1-1 0,1-1 0,-1 1 0,1 0 0,-1-1 0,0 0 0,0 1 0,-5-1 0,-4 1 0,0-1 0,0 0 0,0-1 0,0 0 0,0-1 0,-20-5 0,21 3 0,0 0 0,0-1 0,0-1 0,0 0 0,-21-13 0,-51-43 0,44 31 0,24 19 0,2-1 0,0 0 0,0-1 0,-17-21 0,28 31 0,0-1 0,0 0 0,1 1 0,-1-1 0,1-1 0,0 1 0,0 0 0,0 0 0,1-1 0,-1 1 0,1-1 0,0 1 0,0-1 0,1 0 0,0 1 0,-1-1 0,2 0 0,-1 1 0,0-1 0,1 0 0,0 1 0,0-1 0,2-4 0,-2 7 0,-1 0 0,1 1 0,0-1 0,0 0 0,1 1 0,-1-1 0,0 1 0,0-1 0,1 1 0,-1 0 0,1-1 0,-1 1 0,1 0 0,-1 0 0,1 0 0,0 0 0,-1 1 0,1-1 0,0 0 0,0 1 0,0-1 0,0 1 0,-1-1 0,1 1 0,0 0 0,0 0 0,0 0 0,0 0 0,2 1 0,6 0 0,0 1 0,0 0 0,0 1 0,14 6 0,0-1 0,18 5 0,115 36 0,-114-34 0,1-2 0,78 13 0,30 10 0,-84-18 0,-51-11 0,-27-4 0,-33-3 0,37 0 0,-34-2 0,1-3 0,-1-1 0,1-2 0,-59-21 0,44 14 0,38 10 0,-1-1 0,1 0 0,0-1 0,0 0 0,1-2 0,0 1 0,0-2 0,1 0 0,1-1 0,-1 0 0,2-1 0,0-1 0,0 0 0,1 0 0,1-1 0,0-1 0,-9-17 0,-3-16 0,16 33 0,-1 0 0,-11-19 0,18 35 0,0-1 0,0 0 0,0 0 0,0 0 0,0 0 0,0 0 0,0 0 0,0 0 0,0 0 0,0 0 0,0 0 0,0 0 0,0 0 0,0 0 0,0 0 0,0 0 0,0 0 0,0 0 0,0 0 0,0 0 0,0 0 0,0 0 0,0 0 0,0 0 0,0 0 0,0 0 0,0 0 0,0 0 0,0 0 0,0 0 0,0 0 0,-1 0 0,1 0 0,0 0 0,0 0 0,0 0 0,0 0 0,0 0 0,0 0 0,0 0 0,0 0 0,0 0 0,0 0 0,0 0 0,2 11 0,5 13 0,4 1 0,1 0 0,2-1 0,0-1 0,2 0 0,0-1 0,2 0 0,0-2 0,1 0 0,1-1 0,1-1 0,34 22 0,-27-24 0,0-2 0,2 0 0,59 17 0,-60-22 0,1 2 0,-2 0 0,1 2 0,37 24 0,-46-24 0,0-2 0,1 0 0,1-1 0,-1-1 0,37 9 0,116 16 0,-48-24 0,-95-10 0,1 2 0,-1 1 0,1 2 0,55 15 0,82 55 0,-20-7 0,-125-59 0,2 0 0,-1-2 0,1-1 0,32 3 0,68-3 0,126-9 0,-89-1 0,-85 2 0,185 4 0,-235 1 0,-1 0 0,1 2 0,-1 1 0,0 2 0,34 13 0,126 66 0,-98-42 0,112 40 0,-50-23 0,-115-43 0,-36-19 0,0 0 0,1 0 0,-1 1 0,1-1 0,-1 0 0,1 0 0,-1 0 0,0 1 0,1-1 0,-1 0 0,0 0 0,1 1 0,-1-1 0,0 0 0,1 1 0,-1-1 0,0 1 0,0-1 0,1 0 0,-1 1 0,0-1 0,0 1 0,0-1 0,0 0 0,0 1 0,1-1 0,-1 1 0,0-1 0,0 1 0,0-1 0,0 1 0,0-1 0,0 0 0,0 1 0,-1-1 0,1 1 0,0 0 0,-1-1 0,0 1 0,0 0 0,0 0 0,-1-1 0,1 1 0,0-1 0,0 1 0,-1-1 0,1 1 0,0-1 0,-1 0 0,-1 0 0,-45 3 0,47-3 0,-49-2 0,0-2 0,1-3 0,-83-21 0,-141-58 0,221 68 0,-18-2 0,45 14 0,0-1 0,0-1 0,-23-12 0,42 17 0,0 0 0,0-1 0,0 1 0,1-1 0,0 0 0,0-1 0,0 1 0,0-1 0,1 0 0,-1 0 0,1 0 0,1-1 0,-1 1 0,1-1 0,0 0 0,-4-10 0,6 13 0,0-1 0,0 0 0,0 1 0,0-1 0,1 0 0,0 0 0,-1 0 0,2 1 0,-1-1 0,0 0 0,1 0 0,-1 0 0,1 1 0,0-1 0,0 0 0,1 1 0,-1-1 0,1 1 0,2-5 0,-1 4 0,1 0 0,-1 0 0,1 0 0,0 0 0,0 1 0,1-1 0,-1 1 0,0 0 0,1 1 0,0-1 0,0 1 0,0 0 0,6-2 0,11-2 0,0 1 0,0 1 0,1 0 0,-1 2 0,46 2 0,114 19 0,-115-10 0,-22-4 0,70 11 0,-98-12 0,1 0 0,-1 1 0,-1 1 0,23 11 0,-30-9 0,-14-3 0,-20-1 0,-99-1 0,106-3 0,-1-2 0,1 0 0,0-1 0,-30-9 0,44 10 0,1 1 0,-1-1 0,1 1 0,-1-1 0,1 0 0,-4-4 0,7 6 0,-1 0 0,1 0 0,0-1 0,-1 1 0,1 0 0,0-1 0,0 1 0,-1 0 0,1-1 0,0 1 0,0-1 0,0 1 0,-1 0 0,1-1 0,0 1 0,0-1 0,0 1 0,0 0 0,0-1 0,0 1 0,0-1 0,0 1 0,0-1 0,0 0 0,0 1 0,1-1 0,-1 0 0,1 1 0,0-1 0,-1 0 0,1 1 0,-1-1 0,1 1 0,0-1 0,0 1 0,-1-1 0,1 1 0,0 0 0,0-1 0,0 1 0,-1 0 0,3-1 0,9-1 0,0 0 0,0 1 0,0 0 0,0 1 0,0 1 0,0 0 0,0 0 0,0 1 0,17 5 0,-13-3 0,0-1 0,0-1 0,0 0 0,27-1 0,-39-2 0,0 1 0,0-1 0,-1 0 0,1 0 0,0 0 0,-1-1 0,1 1 0,-1-1 0,1 0 0,-1 0 0,0 0 0,0 0 0,0-1 0,4-3 0,-6 5 0,0 0 0,0 0 0,0-1 0,0 1 0,-1 0 0,1-1 0,0 1 0,-1-1 0,1 1 0,-1-1 0,1 1 0,-1-1 0,1 1 0,-1-1 0,0 1 0,0-1 0,0 1 0,0-1 0,0 0 0,0 1 0,-1-1 0,1 1 0,0-1 0,-1 1 0,1-1 0,-1 1 0,1-1 0,-1 1 0,0 0 0,0-1 0,0 1 0,0 0 0,0 0 0,0-1 0,0 1 0,-2-2 0,-1 0 0,0 0 0,0 1 0,-1-1 0,1 1 0,-1-1 0,0 1 0,0 1 0,1-1 0,-1 1 0,0 0 0,0 0 0,0 0 0,-1 1 0,1-1 0,0 1 0,0 0 0,0 1 0,0-1 0,0 1 0,0 0 0,-8 3 0,7-2 0,0-1 0,0 2 0,0-1 0,0 0 0,0 1 0,0 0 0,1 1 0,0-1 0,-1 1 0,1 0 0,0 0 0,1 1 0,-1 0 0,1-1 0,0 1 0,0 1 0,-4 6 0,5-4 0,0 1 0,0-1 0,0 1 0,1 0 0,1-1 0,-1 1 0,1 0 0,1 0 0,0 0 0,0 0 0,1 0 0,0 0 0,0 0 0,1 0 0,0-1 0,1 1 0,0 0 0,7 15 0,-5-15 0,1-1 0,-1 1 0,1-1 0,1 0 0,0 0 0,0-1 0,0 0 0,1 0 0,0 0 0,0-1 0,1-1 0,0 1 0,0-2 0,0 1 0,0-1 0,13 4 0,-5-4 0,1 0 0,0-1 0,0 0 0,21-1 0,74-5 0,-67 0 0,49 4 0,-60 1 0,7 1 0,64 12 0,-94-13 0,-1 1 0,0 0 0,1 1 0,-2 1 0,1-1 0,0 2 0,-1-1 0,0 1 0,-1 1 0,14 11 0,-20-15 0,0 0 0,0 0 0,0 0 0,-1 1 0,1-1 0,-1 1 0,0-1 0,0 1 0,0 0 0,0 0 0,-1 0 0,1 0 0,-1 0 0,1 8 0,-2-10 0,0 1 0,0-1 0,-1 1 0,1-1 0,-1 1 0,0-1 0,1 1 0,-1-1 0,0 0 0,0 1 0,0-1 0,-1 0 0,1 0 0,-1 0 0,1 0 0,-1 0 0,0 0 0,1 0 0,-1 0 0,0-1 0,0 1 0,0-1 0,-1 0 0,1 1 0,0-1 0,-4 1 0,-6 4 0,-1-1 0,-1 0 0,1-2 0,-1 1 0,-21 2 0,-73 0 0,66-4 0,-692 1 0,378-6 0,-441 1-1070,473-11 1048,246 5 24,0-3-1,-80-22 0,47-5 314,85 27-189,0 1 0,-1 2 0,0 1 0,0 0 0,-34-2 0,-199 10-105,104 2-25,-595-3 4,700-1 0,47-1 0,12-1 0,22-3 0,418-10 0,-364 15 0,961 30-733,-1012-27 758,0 2-1,0 1 1,0 1-1,42 14 0,4 2 266,106 15-1,-127-27-257,214 29-32,-254-38 0,-22-4 0,-35-9 0,36 11 0,-756-203-944,-137-23-1671,194 76 2340,606 128 275,82 17 0,21 5 0,30 5 0,70 19 0,-34-5 0,744 113 1089,-529-91-527,-207-27 292,-68-8-641,-13-5-211,0 1 0,0-1 0,0 0 0,0 0 0,0 0 0,0 1 0,0-1 0,0 0 0,0 0 0,0 0 0,-1 0 0,1 0 0,0 1 0,0-1 0,0 0 0,0 0 0,0 0 0,0 0 0,0 0 0,-1 1 0,1-1 0,0 0 0,0 0 0,0 0 0,0 0 0,0 0 0,-1 0 0,1 0 0,0 0 0,0 0 0,0 0 0,-1 0 0,1 0 0,0 0 0,0 0 0,0 0 0,0 0 0,-1 0 0,1 0 0,0 0 0,0 0 0,0 0 0,0 0 0,-1 0 0,-74 5 33,-94-4-35,-94-5-164,-80-4-655,-796-40-1682,6 0 569,-1462 53-25,2501 0 2121,94-5-153,-1 0 0,1 0-1,0 0 1,-1 0 0,1 0 0,0 0 0,-1 0 0,1 0 0,0 0 0,-1 0-1,1 0 1,0 0 0,-1 0 0,1 0 0,0 0 0,0 0 0,-1 0 0,1 0 0,0 1-1,-1-1 1,1 0 0,0 0 0,0 0 0,-1 1 0,1-1 0,0 0 0,0 0-1,-1 1 1,1-1 0,0 0 0,0 1 0,15 5 460,212 40 550,-164-36-996,1177 141 555,20-116-700,-1148-39-223,149-23-1,-202 16 322,-1-2 0,0-3 0,-1-2-1,63-29 1,-30 1 997,127-87 0,-206 126-647,0-1-1,19-18 1,-29 25-280,0 0 0,0 0 0,0 0 0,0 0 1,0 0-1,-1-1 0,1 1 0,0 0 0,-1-1 0,1 1 0,-1 0 0,1-1 0,0-1 0,-1 2-26,0 1 0,0-1 0,-1 0 0,1 1 0,0-1 0,0 1 0,0-1 0,0 0 0,-1 1-1,1-1 1,0 1 0,-1-1 0,1 1 0,0-1 0,-1 1 0,1-1 0,0 1 0,-1-1 0,1 1-1,-1-1 1,1 1 0,-2-1 0,-3-1 91,0 0 0,0 0-1,0 0 1,-1 1 0,1 0-1,-11-1 1,-116-7 814,-101 7-331,-118 1-652,-103-6-763,-80-5-164,-1570-81-2949,1839 79 2949,243 12 699,-1 1-1,-31 3 0,54-2 282,0 0 0,0 0 0,0 0 0,0 0 0,0 0 0,0 0 0,0 0 0,0 0 0,0 0 0,0 1 0,0-1 0,0 0 0,0 0 0,-1 0 0,1 0 0,0 0 0,0 0 0,0 0 0,0 0 0,0 0 0,0 0 0,0 0 0,0 0 0,0 0 0,0 0 0,0 1 0,0-1 0,0 0 0,0 0 0,0 0 0,0 0 0,0 0 0,0 0 0,0 0 0,0 0 0,0 0 0,0 0 0,0 0 0,0 1 0,0-1 0,0 0 0,0 0 0,0 0 0,0 0 0,0 0 0,0 0 0,1 0 0,-1 0-1,0 0 1,0 0 0,0 0 0,0 0 0,0 0 0,0 0 0,0 0 0,0 0 0,0 1 0,0-1 0,0 0 0,0 0 0,1 0 0,11 5-162,54 15-75,181 43 148,139 25-72,113 24-544,463 93 217,8-29 1486,-713-140-417,-93-21-540,-159-15-41,16 1-6,37-4-1,-54 3 10,0-1 1,0 1-1,-1-1 0,1 0 0,0 0 1,-1 0-1,1-1 0,0 1 0,-1-1 1,0 0-1,1 0 0,-1 0 1,0-1-1,0 1 0,3-4 0,-5 5 9,0-1 0,0 1 0,0 0 0,-1 0-1,1-1 1,0 1 0,-1-1 0,0 1-1,1-1 1,-1 1 0,0-1 0,1 1 0,-1-1-1,0 1 1,0-1 0,0 1 0,0-1-1,-1 1 1,1-1 0,0 1 0,0-1 0,-1 1-1,1 0 1,-1-1 0,0 1 0,1-1-1,-2-1 1,-1-1 83,0-1 0,-1 1 1,1 0-1,-1 0 0,0 0 0,0 0 0,-6-3 0,-8-5 236,-1 1 0,-35-16-1,-106-38 656,-66-12 0,-56-3 0,-969-244-777,1084 282-206,164 41 0,-57-18 0,59 19 0,1 0 0,0 0 0,0 0 0,-1 0 0,1 0 0,0 0 0,-1-1 0,1 1 0,0 0 0,0 0 0,-1 0 0,1 0 0,0 0 0,0 0 0,-1 0 0,1-1 0,0 1 0,0 0 0,0 0 0,-1 0 0,1-1 0,0 1 0,0 0 0,0 0 0,0-1 0,-1 1 0,1 0 0,0 0 0,0-1 0,0 1 0,0 0 0,0 0 0,0-1 0,0 1 0,0 0 0,0 0 0,0-1 0,0 1 0,0 0 0,0-1 0,0 1 0,0 0 0,0 0 0,0-1 0,0 1 0,0-1 0,3 0 0,0 0 0,0 0 0,0 0 0,-1 1 0,1-1 0,0 1 0,0-1 0,5 1 0,124-3 0,89 4 0,51 3-830,-3 0-3320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15.545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10573 1101 24575,'0'0'0,"0"1"0,0-1 0,-1 1 0,1 0 0,0-1 0,0 1 0,-1 0 0,1-1 0,0 1 0,-1-1 0,1 1 0,0-1 0,-1 1 0,1-1 0,-1 1 0,1-1 0,-1 1 0,1-1 0,-1 0 0,0 1 0,1-1 0,-1 0 0,1 0 0,-2 1 0,-17 5 0,18-6 0,-30 6 0,-1-2 0,0-2 0,-44-1 0,37-1 0,-744 0 0,336-1 0,-99 45 0,181-6 0,-120-2 0,314-11 0,34-3 0,20-7 0,-319 48 0,86 25-238,3 21-164,110-33 277,-40 12 125,195-57 0,65-20 0,17-11 0,-1 1 0,1-1 0,0 0 0,0 0 0,0 1 0,0-1 0,0 0 0,0 0 0,0 0 0,0 1 0,0-1 0,0 0 0,0 0 0,0 1 0,0-1 0,0 0 0,0 0 0,0 1 0,0-1 0,0 0 0,0 0 0,0 1 0,0-1 0,0 0 0,0 0 0,1 1 0,-1-1 0,0 0 0,0 0 0,0 0 0,0 1 0,0-1 0,1 0 0,-1 0 0,0 0 0,0 0 0,0 0 0,1 1 0,-1-1 0,0 0 0,0 0 0,1 0 0,-1 0 0,0 0 0,0 0 0,1 0 0,11 3 0,1 0 0,-1-1 0,1-1 0,-1 0 0,15 0 0,169-6 0,91-15-164,671-126-2257,-817 121 2057,381-70-1057,166-29-476,-224 52 4717,-74 42 1127,7 30-3706,-177 2-217,-107-2-60,279 4-413,-4 27 118,-91 17 331,-243-33 0,-49-11 0,-6-2 0,-28 0 0,-51-8 0,-118-24 0,163 24 0,-244-46-164,246 46 51,-991-180-1722,-9 49 1729,817 119 469,-280 11-1,427 13-98,-128 27 1,-62 35 1355,180-45-1517,-96 26-291,-560 137-1046,144-97-187,-6-31 1148,411-40 61,2 7 0,-183 51 0,-614 157 212,702-166 0,202-43 0,77-24 1,-1 0 0,0 0 0,1 0 0,-1 1 0,0-1 0,1 0 1,-1 1-1,1-1 0,-1 0 0,0 1 0,1-1 0,-1 1 0,1-1 0,-1 1 0,1-1 0,-1 1 0,1-1 0,-1 2 1,2-1 4,-1-1 1,0 1-1,1-1 1,0 1-1,-1-1 1,1 0-1,-1 1 1,1-1-1,0 1 1,-1-1-1,1 0 1,-1 0-1,1 1 1,0-1-1,0 0 1,-1 0-1,1 0 1,0 0-1,-1 0 1,1 0-1,1 0 1,122 5 675,128-8-411,121-2-408,105-1-682,86 0-164,-235 3 461,1274-34-1905,-1005-8 1484,-76-19 118,-108-6-118,-120 0 113,-244 55 728,77-34-1,-120 46 117,0 0 0,0-1 0,0 1 0,-1-1 0,0 0 0,0-1 0,0 1-1,0-1 1,-1-1 0,9-9 0,-13 14 1,-1 0 1,1 0-1,-1 0 0,0 0 0,1 0 0,-1 0 0,0 0 0,0 0 1,1 0-1,-1 0 0,0 0 0,0 0 0,0 0 0,-1-1 0,1 1 1,0 0-1,0 0 0,0 0 0,-1 0 0,1 0 0,0 0 0,-1-1 0,-1 0 28,0-1 0,0 1 0,0 0 0,0 0 0,0 0-1,-1 0 1,1 0 0,0 0 0,-1 1 0,-3-3-1,-21-8 260,-2 0 0,-56-15 0,-166-36 370,-85-11 233,-69-8 53,-58 1-329,-1149-74-1926,-2 141-1357,1213 28 2515,95 7 139,93 8 0,178-23 82,-52 18 0,61-11 259,26-13-331,0 1-1,0-1 0,-1 0 0,1 0 0,0 0 0,0 1 0,0-1 0,-1 0 0,1 0 0,0 1 0,0-1 0,0 0 0,0 0 0,0 1 0,0-1 0,0 0 0,-1 1 0,1-1 0,0 0 0,0 1 0,0-1 0,0 0 0,0 0 0,0 1 0,0-1 0,0 0 0,1 1 0,-1-1 0,0 0 0,0 0 0,0 1 0,0-1 0,0 0 0,0 0 0,1 1 0,-1-1 0,0 0 0,0 0 0,0 1 0,1-1 0,-1 0 0,0 0 0,0 0 0,0 1 0,1-1 0,-1 0 0,10 4 76,0-1 1,1 0 0,-1 0 0,0-1-1,1-1 1,18 1 0,192 10 23,137-3-156,138 5-141,101 9-14,76 2-419,656 14-364,-6-28-1134,-909-20 1258,-163-7 529,-234 14 356,0 0 1,0 0-1,0-2 0,16-5 1,-33 9-19,0 0 1,1 0-1,-1 0 0,0 0 1,0 0-1,0 0 1,1 0-1,-1 0 1,0 0-1,0 0 1,0 0-1,1 0 0,-1-1 1,0 1-1,0 0 1,0 0-1,1 0 1,-1 0-1,0 0 1,0 0-1,0-1 0,0 1 1,1 0-1,-1 0 1,0 0-1,0-1 1,0 1-1,0 0 1,0 0-1,0 0 1,0-1-1,0 1 0,0 0 1,0 0-1,0 0 1,0-1-1,0 1 1,0 0-1,0 0 1,0-1-1,0 1 0,0 0 1,0 0-1,0 0 1,0-1-1,0 1 1,0 0-1,0 0 1,0 0-1,0-1 0,0 1 1,-1 0-1,1 0 1,-22-8 464,-92-5 512,-81 5-132,-80 3-393,-80 3 393,-67 2 93,-59 6-284,-61 15-569,-71 26-224,-68 25-65,-829 159-1604,-757 295-1147,1734-382 2172,165-35 780,151-34 39,203-71-15,1 1 0,0 1 1,0 0-1,1 1 0,-14 9 1,25-16-21,1 0 1,0 1 0,0-1 0,-1 0-1,1 0 1,0 0 0,0 1-1,-1-1 1,1 0 0,0 1 0,0-1-1,0 0 1,-1 0 0,1 1 0,0-1-1,0 0 1,0 1 0,0-1 0,0 0-1,0 1 1,0-1 0,0 0 0,0 1-1,0-1 1,0 0 0,0 1-1,0-1 1,0 0 0,0 1 0,0-1-1,0 0 1,0 1 0,0-1 0,0 0-1,0 1 1,1-1 0,-1 0 0,0 1-1,0-1 1,0 0 0,1 0 0,-1 1-1,0-1 1,1 0 0,1 2 44,1-1 0,0 0 1,-1 0-1,1 0 0,0 0 1,0 0-1,0-1 0,3 1 1,129 6 930,380-16 1171,-271 3-1359,313-13 769,9-30-179,556-134-1570,-24-98-677,-761 163 43,-70 4 51,-147 56 1290,-3-6 0,110-81 0,-204 131 16,1 0 0,0 1 1,1 2-1,0 0 0,0 2 1,54-12-1,-5 7 478,88-4-1,-43 11-78,-50 4-739,-1-3 0,134-28 0,-181 27-198,0-1 0,31-15 0,-50 22 0,0 0 0,0 0 0,0-1 0,0 1 0,0 0 0,0-1 0,-1 1 0,1-1 0,2-2 0,-4 4 0,0 0 0,0-1 0,0 1 0,0 0 0,0 0 0,0-1 0,0 1 0,0 0 0,0 0 0,0-1 0,0 1 0,0 0 0,0 0 0,0-1 0,0 1 0,0 0 0,0 0 0,0 0 0,0-1 0,0 1 0,0 0 0,-1 0 0,1-1 0,0 1 0,0 0 0,0 0 0,0 0 0,-1 0 0,1-1 0,0 1 0,0 0 0,0 0 0,-1 0 0,1 0 0,-21-7 0,-27 0 0,-1 3 0,-55 2 0,43 1 0,-187-1-164,-83 2-655,-1377 2-3113,1396 1 3046,263-2 671,-59 8-1,96-5 177,11 0 20,4-2 18,0-1 0,0 1 0,0-1-1,0 0 1,0 0 0,0-1 0,6 2 0,166 17 1,131-2-164,103-4-655,1884 2-668,-2016-22 1651,-221 5 107,0-2 0,-1-3 0,93-23 0,-136 26-63,0 0-1,22-11 1,-33 14-158,1 0 0,0 0 0,0 0 0,-1 0 0,1 0 0,-1 0 0,1-1 0,-1 1 0,1 0 0,-1-1 0,0 1 0,1-1 0,-1 0 0,0 1 0,0-1 0,0 0 0,0 1 0,-1-1 0,1 0 0,0 0 0,-1 0 0,1 0 0,-1-4 0,0 5-12,-1-1 1,1 1 0,-1-1-1,0 1 1,1-1 0,-1 1 0,0-1-1,0 1 1,0-1 0,0 1-1,0 0 1,0 0 0,-1-1 0,1 1-1,0 0 1,-1 0 0,1 0 0,-1 1-1,1-1 1,-1 0 0,1 0-1,-3 0 1,-7-3 36,-1 0 0,0 0 0,0 1 0,0 1 0,-15-1 0,-143-7-4,-86 10 93,-72 21 491,-833 176-491,833-118-37,84-10 382,88-17-382,144-48-127,0 1 0,1 0 0,-1 1 0,-10 6 0,22-12 0,0 0 0,1 0 0,-1 0 0,0 0 0,0 0 0,0 0 0,0 0 0,0 0 0,1 0 0,-1 0 0,0 0 0,0 0 0,0 0 0,0 0 0,0 0 0,1 0 0,-1 0 0,0 0 0,0 0 0,0 1 0,0-1 0,0 0 0,0 0 0,1 0 0,-1 0 0,0 0 0,0 0 0,0 0 0,0 0 0,0 0 0,0 1 0,0-1 0,0 0 0,1 0 0,-1 0 0,0 0 0,0 0 0,0 0 0,0 1 0,0-1 0,0 0 0,0 0 0,0 0 0,0 0 0,0 0 0,0 1 0,0-1 0,0 0 0,0 0 0,0 0 0,0 0 0,0 0 0,0 1 0,0-1 0,0 0 0,0 0 0,0 0 0,-1 0 0,1 0 0,0 0 0,0 1 0,0-1 0,0 0 0,0 0 0,0 0 0,0 0 0,0 0 0,-1 0 0,31-1 0,107-24 0,87-19 0,68-24-164,440-127-1657,-540 133 1625,324-151-1,-403 152 867,-96 50-419,-1-1 0,0 0 0,25-24 0,-36 31-204,-1 0 0,0 1 0,0-1 0,-1-1 0,5-8 0,-7 13-45,0 0 0,-1 0 0,1 0 0,-1 0 0,0 0-1,1-1 1,-1 1 0,0 0 0,0 0 0,0 0 0,0-1-1,0 1 1,0 0 0,0 0 0,0 0 0,0-1 0,-1 1 0,1 0-1,0 0 1,-1 0 0,1 0 0,-1-1 0,1 1 0,-1 0-1,0 0 1,1 0 0,-1 0 0,0 0 0,0 0 0,0 1-1,0-1 1,-1-1 0,-4-1-2,0 0 0,0 0 0,0 1 0,-1 0 0,1 0 0,-1 1 0,-11-2 0,-115-10 0,-76 3 150,-75-6 451,-75-6-615,-81-7-805,-1872-61-4096,2113 89 3986,157 7 588,35-2 252,9 0 82,9 1 104,1 0-1,0-1 1,0-1-1,0 0 1,17 2 0,163 22 201,781 32 1036,13-56 377,-728-4-1595,593-3-9,-748 5 321,-60 3-294,-42-4-134,-1 0-1,0 0 1,0 0-1,1 0 1,-1 0 0,0 0-1,1 0 1,-1 0 0,0 0-1,0 0 1,1 0-1,-1 0 1,0 0 0,0 0-1,1 0 1,-1 0 0,0 1-1,0-1 1,1 0 0,-1 0-1,0 0 1,0 0-1,0 1 1,1-1 0,-1 0-1,0 0 1,0 1 0,0-1-1,0 0 1,1 0-1,-1 1 1,0-1 0,0 0-1,0 0 1,0 1 0,-19 8-14,-187 39 14,116-30 0,-184 40 125,-58 15 375,-1114 338-1709,1209-320 1181,159-54-27,72-33 46,0-1 0,0 1-1,0 0 1,0 1 0,-8 7 0,14-11 8,-1 0 0,0 0 0,0 0 0,0 0 0,1 0 0,-1 0 0,1 0 0,-1 0 0,1 0 0,-1 0 0,1 0 0,-1 0 0,1 1 0,0-1 0,0 0 0,0 0 0,0 0 0,0 0 0,0 1 0,0-1 0,0 0 0,0 0 0,0 0 0,1 2 0,0-1 1,0 0 0,1 0 0,-1 0-1,1 0 1,0 0 0,-1 0 0,1 0 0,0-1-1,0 1 1,0-1 0,0 1 0,0-1-1,4 2 1,16 6 0,1-1 0,0-1 0,1 0 0,37 4 0,203 21-164,83-1-655,1302 192-1415,-1349-158 2234,-86-6 164,-182-49 109,0 2 0,32 17 0,-60-27-219,-1-1 0,0 1 0,1 0 0,-1 0 0,0 0-1,0 0 1,0 1 0,-1-1 0,1 1 0,-1 0 0,1 0-1,-1 0 1,0 0 0,3 4 0,-5-5-39,0-1 0,0 0 0,0 0 0,1 0 0,-1 0 0,0 0 0,-1 0 0,1 0 0,0 0 0,0 0 0,0 0 0,-1 0-1,1 0 1,0 0 0,-1 0 0,1 0 0,-1 0 0,0 1 0,-2 1 4,1 0 0,-1 0-1,1-1 1,-1 1 0,0-1 0,0 0-1,-4 3 1,-14 6 2,1-1 1,-42 14-1,-57 12-32,96-29 10,-146 35 421,-190 24 1,-187-14 630,-153-28-1006,210-10-933,111 4-95,44-1 0,62-1 127,70-1 700,161-11 455,-41 8 1,79-11-283,1-1 1,-1 1-1,1-1 1,-1 1-1,1 0 1,-1 0-1,1 0 0,0 1 1,-1-1-1,1 0 1,-3 4-1,5-5-10,-1 1 0,1-1 0,0 0 0,0 1-1,0-1 1,0 1 0,-1-1 0,1 1 0,0-1-1,0 1 1,0-1 0,0 1 0,0-1 0,0 1 0,0-1-1,0 0 1,1 1 0,-1-1 0,0 1 0,0-1-1,0 1 1,0-1 0,1 1 0,-1-1 0,0 0-1,0 1 1,1-1 0,-1 0 0,0 1 0,1-1 0,-1 0-1,0 1 1,1-1 0,-1 0 0,1 1 0,0-1-1,8 5 130,0 0 1,0 0-1,1-1 0,18 5 0,146 38 722,94 17-460,74 15-53,709 134-341,10-74 981,-951-130-450,-99-6-454,-29 1-70,-108 5-11,-120 2 0,-106 6-163,-80 1-657,-2214 27-5921,2556-45 6644,70-3 1058,49-1-201,-26 4-703,157-20 2892,223-55 0,-344 57-677,-39 17-2246,-12-3 613,-20 2-259,-69 3-362,-1 4 0,1 5 1,-170 38-1,212-36-18,-1-3 0,-86 4 0,-125-14 0,110-1 0,81 0 0,31 0 0,0 3 0,-74 9 0,116-9 0,0 0 0,0 0 0,1 1 0,-1 0 0,0 1 0,1-1 0,-1 1 0,1 0 0,0 1 0,0 0 0,-6 5 0,11-9 0,1 1 0,0-1 0,-1 0 0,1 1 0,-1-1 0,1 1 0,-1-1 0,1 1 0,0-1 0,0 1 0,-1-1 0,1 1 0,0 0 0,0-1 0,-1 1 0,1-1 0,0 1 0,0 0 0,0-1 0,0 1 0,0 0 0,0-1 0,0 1 0,0-1 0,0 1 0,0 0 0,0-1 0,1 1 0,-1-1 0,0 1 0,0 0 0,1-1 0,-1 1 0,0-1 0,1 1 0,-1-1 0,0 1 0,1-1 0,-1 1 0,1 0 0,28 15 0,-28-15 0,60 25 0,89 26 0,77 8 0,-197-52 0,135 33 0,296 78 0,-411-106 0,165 42 0,-150-41 0,86 7 0,-149-21 0,-1 0 0,1 0 0,-1 0 0,1 0 0,0 0 0,-1 0 0,1 0 0,0 0 0,-1-1 0,1 1 0,-1-1 0,3 0 0,-4 1 0,0 0 0,0-1 0,0 1 0,0 0 0,1 0 0,-1-1 0,0 1 0,0 0 0,0 0 0,0-1 0,0 1 0,0 0 0,0-1 0,0 1 0,0 0 0,0 0 0,0-1 0,0 1 0,0 0 0,0-1 0,0 1 0,0 0 0,0 0 0,0-1 0,0 1 0,0 0 0,-1 0 0,1-1 0,0 1 0,0 0 0,0 0 0,0-1 0,-1 1 0,1 0 0,0 0 0,0 0 0,-1-1 0,-3-3 0,0 0 0,-1 1 0,1 0 0,-1-1 0,-7-2 0,-49-21 0,-1 2 0,-86-21 0,45 15 0,97 29 0,0 0 0,0 0 0,0-1 0,1 0 0,-7-3 0,11 5 0,1 1 0,-1 0 0,1 0 0,0-1 0,-1 1 0,1 0 0,-1-1 0,1 1 0,0-1 0,-1 1 0,1 0 0,-1-1 0,1 1 0,0-1 0,0 1 0,-1-1 0,1 1 0,0-1 0,0 1 0,0-1 0,0 1 0,-1-1 0,1 0 0,0 1 0,0-1 0,0 1 0,0-1 0,0 1 0,0-1 0,1 1 0,-1-1 0,0 1 0,0-1 0,0 0 0,0 1 0,1-1 0,-1 1 0,0-1 0,0 1 0,1 0 0,-1-1 0,0 1 0,1-1 0,-1 1 0,1 0 0,-1-1 0,0 1 0,1 0 0,-1-1 0,1 1 0,-1 0 0,1-1 0,-1 1 0,2 0 0,32-13 0,6 4 0,0 2 0,56-3 0,89 5 0,-122 5 0,343 1 0,-160 1 0,-211-4 0,-1-2 0,0-1 0,50-14 0,50-7 0,-35 14 0,196-13 0,309 44 0,-479-11 0,-46-5 0,88 17 0,-93-6 0,174 28 0,-173-32 0,103-1 0,1556-13 0,-1202 5 0,-505-2 0,0 0 0,0-2 0,-1-1 0,1-1 0,32-11 0,-4 1 0,-38 12 0,0-2 0,0 0 0,0-1 0,-1 0 0,0-1 0,23-15 0,-16 6 0,-6 3 0,35-19 0,-28 20 0,-19 6 0,-9 3 0,-18 1 0,21 2 0,-358-2 14,196 4-150,-1953 1 258,1940-9-122,1-8 0,0-7 0,-194-50 0,264 44 0,99 25 0,0 0 0,-1 0 0,1-1 0,0 1 0,-6-5 0,12 7 0,0 0 0,0 0 0,0 0 0,0 0 0,0 0 0,0-1 0,0 1 0,0 0 0,-1 0 0,1 0 0,0 0 0,0 0 0,0 0 0,0-1 0,0 1 0,0 0 0,0 0 0,0 0 0,0 0 0,0 0 0,0 0 0,0-1 0,0 1 0,0 0 0,0 0 0,0 0 0,0 0 0,0 0 0,0-1 0,0 1 0,0 0 0,1 0 0,-1 0 0,0 0 0,0 0 0,0 0 0,0 0 0,0-1 0,0 1 0,0 0 0,0 0 0,0 0 0,1 0 0,-1 0 0,0 0 0,0 0 0,0 0 0,0 0 0,0 0 0,0 0 0,0 0 0,1 0 0,-1 0 0,0 0 0,0 0 0,0 0 0,0 0 0,0 0 0,1 0 0,-1 0 0,0 0 0,0 0 0,0 0 0,0 0 0,0 0 0,0 0 0,1 0 0,-1 0 0,0 0 0,32 1 0,87 20 0,81 22 0,68 11-164,505 109-1856,695 128-930,-1126-239 2335,460 10 1,-787-62 612,97-1-49,-98 0 81,-1-1-1,1 0 1,0-1-1,-1 0 1,18-8-1,-28 10 41,1-1 0,0 0-1,0 0 1,-1-1 0,1 1-1,-1-1 1,1 1 0,-1-1-1,0 0 1,0 0 0,-1-1-1,1 1 1,0-1 0,-1 1-1,0-1 1,0 0 0,0 0-1,-1 1 1,1-1 0,-1-1-1,0 1 1,0 0-1,0 0 1,0 0 0,-1-1-1,0-6 1,-1-7 406,-1 1 0,0-1 0,-2 1 0,-10-33 0,12 41-198,-1 1-1,0-1 0,-1 1 1,-9-15-1,11 19-235,-1 1 0,1 0 0,-1-1 0,0 1 0,0 1 0,-1-1 1,1 0-1,0 1 0,-1-1 0,0 1 0,1 0 0,-1 1 0,-5-3 0,-12-1-41,0 0-1,-1 2 0,1 0 1,-43 1-1,51 2 0,-506-6-760,6 2-446,-517-39-1145,292 10 770,322 19 598,71 5 54,93 4 327,24 3 1374,1362-25 5140,-360-79-5808,-561 59-333,-1-10 0,239-99 0,-360 120 114,169-96 0,-221 108 259,0-3 0,-2-1-1,0-1 1,-2-2 0,-2-2 0,36-44-1,-67 74-119,3-2 121,-1-1 0,0 0-1,0 0 1,0 0 0,3-10 0,-6 15-131,-1 0 0,0 0 0,1 0 0,-1 0 0,0 0 0,0 0 0,0 0-1,0 0 1,0 0 0,0 0 0,0 0 0,0 0 0,0 0 0,0 0 0,-1 0 0,1-1 0,0 1 0,-1 0 0,1 0 0,-1 0 0,1 1 0,-1-1 0,1 0 0,-1 0 0,0 0 0,0 0 0,1 0 0,-1 1 0,0-1 0,0 0 0,0 1 0,0-1 0,0 1 0,1-1 0,-1 1 0,0-1 0,-1 1 0,1 0-1,0-1 1,0 1 0,0 0 0,0 0 0,0 0 0,0 0 0,-1 0 0,-23-3-14,0 2 0,0 0 0,0 2 0,-49 8 0,68-8 0,-389 65-358,127-17-267,-856 95-2383,209-32 2160,705-78 317,159-26 410,25-4 119,0 0 0,0 2-1,0 1 1,-26 10 0,44-10 22,18-1 124,10-3 236,34 0 1,95 0 204,65-5-387,57-9 174,54-9-279,192-29-1461,887-201 0,-901 104-183,-399 109 1248,-3-6 0,158-89 0,-250 126 352,71-45 512,-73 46-465,0-1 1,-1 1 0,0-1-1,0 0 1,-1 0 0,0-1-1,0 0 1,4-7 0,-8 13-65,0 0 0,-1 0 0,1 0 0,-1 0 0,1 0 0,-1 0 0,1-1 0,-1 1 0,0 0 1,0 0-1,1 0 0,-1 0 0,0-1 0,0 1 0,0 0 0,0 0 0,0 0 0,-1 0 0,1-1 1,0 1-1,0 0 0,-1 0 0,1 0 0,-1 0 0,1 0 0,-1 0 0,1 0 0,-1 0 0,0 0 1,0 0-1,0-1 0,-2 0 55,0 0 1,-1 0-1,1 1 0,0-1 1,-1 1-1,1-1 1,-1 1-1,0 0 1,-6 0-1,-29-4 337,-1 2-1,-1 1 1,-48 6 0,39-2-153,-174 8 690,-553 55-957,185-12-344,80-20-619,-395 36-867,421-9 843,50 1 0,75-2 143,105-11 590,123-13 392,112-24 198,21-11-332,0 1 0,0-1 0,0 0 0,0 0 0,0 1 0,0-1 0,0 0 0,0 0 0,0 0 0,0 1 0,0-1 0,0 0 0,0 0 0,0 1 0,0-1 0,0 0 0,0 0 0,0 0 0,1 1 0,-1-1 0,0 0 0,0 0 0,0 0 0,0 1 0,0-1 0,1 0 0,-1 0 1,0 0-1,0 0 0,0 0 0,1 1 0,-1-1 0,0 0 0,0 0 0,0 0 0,1 0 0,-1 0 0,0 0 0,0 0 0,1 0 0,-1 0 0,0 0 0,0 0 0,1 0 0,-1 0 0,0 0 0,0 0 0,1 0 0,-1 0 0,0 0 0,0 0 0,21 1 182,0 0 0,34-3 0,139-15-88,83-9-126,485-60-78,-447 49 86,491-74 16,-16-50 0,-664 129 983,148-57 0,-224 63 640,-76 34-1584,1 2 0,-48 23 0,44-18-28,-218 108 18,-72 35 925,237-119-538,-293 149 217,364-182-633,0 1 0,1 0 0,-14 11 0,23-18 0,1 1 0,-1-1 0,1 1 0,0-1 0,-1 1 0,1-1 0,-1 1 0,1-1 0,0 1 0,0-1 0,-1 1 0,1-1 0,0 1 0,0 0 0,-1-1 0,1 1 0,0 0 0,0-1 0,0 1 0,0 1 0,0-2 0,1 1 0,-1 0 0,1-1 0,-1 1 0,1-1 0,-1 1 0,1-1 0,-1 1 0,1-1 0,-1 1 0,1-1 0,0 1 0,-1-1 0,1 0 0,0 1 0,-1-1 0,1 0 0,0 0 0,1 1 0,17 2 0,0 0 0,38 1 0,140-2 0,111-5-164,127-5-655,128-2-164,138 0 0,-534 8 760,1464-26-1815,-11-62-616,-1264 52 1671,-130 3 260,-195 29 833,51-16 1,-62 11-7,-20 10-100,1 1-1,-1 0 0,0 0 1,0 0-1,0-1 0,0 1 1,0 0-1,0 0 0,1 0 0,-1-1 1,0 1-1,0 0 0,0 0 1,0 0-1,0-1 0,0 1 1,0 0-1,0 0 0,0-1 1,0 1-1,0 0 0,0 0 0,0-1 1,0 1-1,0 0 0,0 0 1,0-1-1,0 1 0,-1 0 1,1 0-1,0 0 0,0-1 0,0 1 1,0 0-1,0 0 0,-1 0 1,1 0-1,0-1 0,0 1 1,0 0-1,0 0 0,-1 0 1,1 0-1,0 0 0,0 0 0,-1-1 1,-8-2 132,1 1 1,-1-1-1,0 2 1,0-1-1,-18 0 1,-129-7 846,-87-3 0,-85-1 0,-89 1-328,-81 3-1177,-2252-3-670,2573 12 820,157 0 355,1-1 0,-24-4-1,30-1 39,13 6-16,0-1 0,0 1 0,0 0 0,0-1 0,-1 1 0,1 0-1,0-1 1,0 1 0,0 0 0,1-1 0,-1 1 0,0-1 0,0 1 0,0 0 0,0 0 0,0-1 0,0 1 0,0 0 0,0-1 0,1 1 0,-1 0 0,0-1 0,0 1 0,0 0-1,1 0 1,-1-1 0,0 1 0,1 0 0,4-4 128,1 0-1,-1 0 0,1 1 0,0 0 1,12-4-1,54-19 152,2 4 0,107-18 0,-58 15-116,607-146 1866,-11-33-1754,-481 122-280,-153 49 0,124-65 0,-199 93 0,1-2 0,-1 1 0,17-16 0,-26 21 0,0 1 0,0-1 0,-1 0 0,1 0 0,0 0 0,-1 0 0,1 0 0,-1 0 0,1 1 0,-1-1 0,1 0 0,-1-1 0,1 1 0,-1 0 0,0 0 0,0-2 0,0 3 0,0-1 0,0 1 0,0-1 0,0 1 0,-1-1 0,1 0 0,0 1 0,0-1 0,-1 1 0,1-1 0,0 1 0,-1 0 0,1-1 0,-1 1 0,1-1 0,-1 1 0,1 0 0,0-1 0,-1 1 0,0 0 0,1-1 0,-1 1 0,-4-2 0,1 1 0,-1-1 0,0 1 0,0 1 0,1-1 0,-9 0 0,-42 2 0,-83 13 0,101-10 0,-234 32-4,-88 9-54,-818 21 240,1135-67-182,89-5 0,-45 6 0,132-14 0,68-9 0,866-73-353,-1010 92 365,382-43 953,-405 38-244,-23 4-484,-132 32-237,66-14 0,-11 3 6,-471 119 314,11 32-47,506-160-273,-33 18 0,39-14 0,13-11 0,0 1 0,0-1 0,0 0 0,0 0 0,0 1 0,0-1 0,0 0 0,0 0 0,0 1 0,0-1 0,0 0 0,0 1 0,0-1 0,0 0 0,0 0 0,0 1 0,0-1 0,0 0 0,0 0 0,1 1 0,-1-1 0,0 0 0,0 0 0,0 0 0,0 1 0,1-1 0,-1 0 0,0 0 0,0 0 0,0 1 0,1-1 0,-1 0 0,0 0 0,0 0 0,1 0 0,5 3 0,0-1 0,0-1 0,0 1 0,1-1 0,-1 0 0,11 0 0,82 1 9,0-4-1,123-18 1,-152 12 44,71-7 74,285-24 139,-308 39-266,-117 0 0,8 0 0,0 1 0,1 0 0,-1 1 0,13 4 0,-21-6 0,1 0 0,-1 1 0,0-1 0,0 1 0,0-1 0,0 1 0,0-1 0,0 1 0,0 0 0,0-1 0,0 1 0,0 0 0,0 0 0,0 0 0,-1 0 0,1 0 0,0 0 0,-1 0 0,1 0 0,-1 0 0,1 0 0,-1 0 0,1 0 0,-1 0 0,0 1 0,1-1 0,-1 0 0,0 0 0,0 0 0,0 1 0,0-1 0,0 0 0,0 0 0,0 0 0,0 1 0,-1-1 0,1 0 0,0 0 0,-1 0 0,1 0 0,-2 2 0,-2 3 0,0 1 0,0-1 0,-1 0 0,0-1 0,0 1 0,0-1 0,-12 9 0,-23 16 2,-1-1-1,-2-2 1,-51 24 0,-145 54-36,-272 88-101,432-167 135,60-22 0,22-8 0,31-12 0,90-29-166,170-40-1,-131 42-24,296-99 250,-381 110 612,-61 23-481,-23 11-122,-34 14-81,-234 91 13,-440 95-1260,163-52 549,407-103 1109,138-45-387,1 0 0,-1 0 1,1 1-1,-1-1 0,1 1 0,0 0 1,0 1-1,-6 4 0,11-8-11,0 1 0,0-1 0,0 0 0,0 1 0,-1-1 0,1 0 0,0 1 0,0-1 0,0 0-1,0 1 1,0-1 0,0 0 0,0 1 0,0-1 0,0 1 0,0-1 0,0 0 0,0 1 0,0-1 0,0 0 0,0 1-1,1-1 1,-1 0 0,0 1 0,0-1 0,0 0 0,0 0 0,1 1 0,-1-1 0,0 0 0,0 0 0,1 1-1,-1-1 1,0 0 0,0 0 0,1 1 0,-1-1 0,0 0 0,1 0 0,-1 0 0,0 0 0,1 1 0,4 0 0,-1 1 0,1 0 0,0-1 1,0 0-1,8 1 0,131 8 0,99-7-164,89-4-655,79-1-164,1990 15-3311,-2061-4 3792,-102 5-68,-95 5 604,-135-18 92,1 1-1,-1 0 0,0 0 0,0 1 1,12 5-1,-20-8-114,0 1 0,1-1 1,-1 0-1,0 0 0,0 0 1,1 0-1,-1 1 0,0-1 1,1 0-1,-1 0 0,0 1 0,0-1 1,1 0-1,-1 1 0,0-1 1,0 0-1,0 0 0,1 1 1,-1-1-1,0 0 0,0 1 0,0-1 1,0 1-1,0-1 0,0 0 1,0 1-1,0-1 0,0 0 1,0 1-1,0-1 0,0 0 0,0 1 1,0-1-1,0 1 0,0-1 1,0 0-1,0 1 0,0-1 1,-1 0-1,1 1 0,0-1 0,0 0 1,0 0-1,-1 1 0,1-1 1,0 0-1,0 1 0,-1-1 1,1 0-1,0 0 0,-1 0 1,1 1-1,0-1 0,0 0 0,-1 0 1,1 0-1,0 0 0,-1 0 1,1 1-1,-1-1 0,1 0 1,-1 0-1,-20 9 393,-1-1 0,0 0 0,-37 6 0,29-6-197,-137 29 311,-70 9-266,-63-1 567,-545 27-640,2-49-504,543-24 325,274 0 1,24 0-3,6 1 4,44 0 161,68 10 521,139 29 0,67 21-688,74 9-450,98 20 422,362 61-974,-7-32-1019,-550-88 1067,-267-26 840,246 36-623,-252-31 771,-26-9-24,0 0-1,1 0 0,-1 0 0,0 0 0,0 0 0,1 0 1,-1 1-1,0-1 0,0 0 0,0 0 0,1 0 0,-1 0 1,0 0-1,0 1 0,0-1 0,0 0 0,1 0 0,-1 0 1,0 1-1,0-1 0,0 0 0,0 0 0,0 1 0,0-1 1,0 0-1,1 0 0,-1 1 0,0-1 0,0 0 0,0 0 0,0 1 1,0-1-1,0 0 0,0 0 0,0 1 0,-1-1 0,1 0 1,0 1-1,-3 1 70,0 0 0,0 0 0,0 0 0,0-1 1,0 1-1,0-1 0,-1 0 0,1 0 0,-5 1 0,-167 39 1244,82-21-1059,-133 29 22,-54 1 538,-662 39-836,-8-70-491,588-23 343,61-4-609,-46-19 19,337 26 795,1-1 0,-1 0 0,-14-5 0,20 2 295,11 1 52,7 1-111,0 1 0,0 0 0,20 0 0,-5 1 110,291-47 2639,-45 4-1496,337-9-2278,219-32 151,20-37-1448,-805 114 1993,286-64 132,-259 55 620,-1 3-1,2 3 0,83-2 1,225 14 183,-182 3-1077,410-4 194,-589-1 0,-1 0 0,1-2 0,-1 0 0,0-1 0,0-1 0,21-8 0,7-1 0,0 3 0,66-8 0,-62 12 0,99-26 0,-147 31 0,147-43 0,-118 37 0,0 2 0,56-3 0,74 9 0,8 1 0,-69-15 0,-9 1 0,117-8 0,-99 11 0,169 7 0,-142 5 0,-77-1 0,85-4 0,-141 3 0,0 0 0,0-1 0,0 0 0,-1 0 0,1-1 0,0 1 0,0-1 0,-1 0 0,1-1 0,-1 1 0,1-1 0,-1 1 0,0-1 0,0-1 0,0 1 0,-1 0 0,1-1 0,-1 0 0,0 0 0,0 0 0,0 0 0,0 0 0,-1-1 0,0 1 0,0-1 0,0 1 0,0-1 0,-1 0 0,0 0 0,0 0 0,0 0 0,0 0 0,-1 0 0,0 0 0,0 0 0,0 0 0,-1 0 0,-1-7 0,-1-3 0,-1 1 0,0-1 0,-1 1 0,0-1 0,-1 1 0,-1 1 0,0-1 0,-13-16 0,5 10 0,-2 0 0,0 1 0,-1 1 0,-23-19 0,28 27 0,1 0 0,1-1 0,0 0 0,0-1 0,1 0 0,1 0 0,0-1 0,1-1 0,0 1 0,-10-28 0,7 5 0,1 1 0,3-1 0,0-1 0,0-39 0,4-149 0,3 65 0,1 191 0,1 4 0,-2 0 0,-1 0 0,-8 50 0,5-70 0,-1-1 0,0 0 0,-1 0 0,-11 19 0,9-19 0,1 1 0,0 0 0,-8 28 0,10-15 0,1 1 0,1 0 0,2 36 0,2-39 0,-2 1 0,-1-1 0,-1 0 0,-8 35 0,1-28 0,-17 69 0,55-145 0,19-64 0,-30 65 0,2 1 0,28-47 0,-39 78 0,-1 1 0,1 0 0,1 1 0,0 0 0,0 0 0,0 1 0,1 0 0,0 1 0,1 0 0,-1 0 0,1 1 0,16-5 0,-48 9 0,-32 4 0,28-1 0,-38 0 0,33-2 0,-1 2 0,1 0 0,0 2 0,-35 10 0,27-3 0,0-1 0,0-2 0,-1-1 0,-66 2 0,-127-1 0,161-2 0,-90 20 0,-292 66 0,291-62 0,-209 12 0,-157-33 0,510-10 0,34 0 0,-2 0 0,745-30 0,-625 24 0,226-41 0,-325 42 0,-6-1 0,1 2 0,0 1 0,57-1 0,-83 6 0,1-1 0,-1 1 0,1 0 0,-1 0 0,1 0 0,-1 1 0,0-1 0,1 1 0,-1 0 0,0 0 0,0 1 0,0-1 0,6 6 0,-8-6 0,-1 0 0,1-1 0,-1 1 0,0 0 0,0 0 0,0 0 0,0 0 0,0 0 0,0 0 0,0 0 0,0 0 0,-1 0 0,1 1 0,-1-1 0,0 0 0,0 0 0,1 1 0,-1-1 0,-1 0 0,1 0 0,0 1 0,-1-1 0,1 0 0,-1 0 0,1 0 0,-1 0 0,0 0 0,0 0 0,0 0 0,-2 3 0,-1 1 0,0 0 0,-1 0 0,1-1 0,-1 0 0,0 0 0,0 0 0,-10 6 0,-3 1 0,-31 15 0,-35 9-202,-2-3 1,-139 34-1,117-37-37,-726 181-213,543-157-367,57-15-70,-11 1 380,221-35 490,24-5 24,0 0-1,0 0 0,1 0 0,-1 0 1,0 0-1,0 0 0,0 0 0,0 0 1,0 0-1,0 0 0,0 0 0,0 0 1,0 0-1,0 0 0,0 0 0,0 0 1,0 0-1,0 1 0,0-1 0,0 0 1,0 0-1,0 0 0,0 0 0,0 0 1,0 0-1,0 0 0,0 0 0,0 0 1,0 0-1,0 0 0,0 0 0,0 0 1,0 0-1,0 1 0,36-2 547,-28 0-411,633 8 2552,323 39-2692,-939-45 0,1-2 0,0-1 0,38-8 0,-56 9 0,0-1 0,0-1 0,-1 0 0,1 0 0,-1 0 0,0-1 0,0 0 0,0-1 0,0 1 0,-1-1 0,0 0 0,0-1 0,0 0 0,-1 0 0,7-9 0,21-41 0,-24 39 0,19-28 0,-23 39 0,0 0 0,1 0 0,-1 1 0,1-1 0,0 1 0,0 1 0,13-8 0,48-22 0,-36 19 0,42-26 0,-63 34 0,-1-1 0,1 0 0,-1 0 0,0-1 0,-1 0 0,0 0 0,12-19 0,110-212 0,-117 216 0,0 1 0,17-24 0,-18 32 0,-2-1 0,0 0 0,-1-1 0,-1 0 0,0 0 0,5-19 0,-7 2 0,-1 0 0,-2-1 0,-1 0 0,-4-46 0,2-16 0,-2 441 0,3-187 0,3-4 0,-1-125 0,1 1 0,1-1 0,10 33 0,-13-54 0,0-1 0,1 1 0,0-1 0,0 1 0,0-1 0,1 0 0,7 9 0,-10-13 0,1-1 0,-1 0 0,0 0 0,1 1 0,-1-1 0,1 0 0,-1 0 0,1 0 0,0 0 0,-1-1 0,1 1 0,0 0 0,-1-1 0,1 1 0,0-1 0,0 0 0,0 0 0,-1 1 0,1-1 0,0 0 0,0 0 0,0-1 0,0 1 0,-1 0 0,1-1 0,0 1 0,0-1 0,-1 1 0,1-1 0,0 0 0,-1 0 0,1 0 0,1-1 0,4-3 0,-1 0 0,1 0 0,-1-1 0,-1 1 0,1-1 0,-1-1 0,0 1 0,0-1 0,-1 0 0,0 0 0,0 0 0,4-12 0,1-8 0,-1 0 0,7-36 0,15-95 0,-7 0 0,-7-1 0,-7-1 0,-12-171 0,0 286 0,-2 0 0,-1 0 0,-3 0 0,-17-51 0,10 60 0,16 36 0,0 0 0,0-1 0,-1 1 0,1 0 0,0-1 0,0 1 0,0 0 0,0 0 0,-1-1 0,1 1 0,0 0 0,0-1 0,-1 1 0,1 0 0,0 0 0,-1 0 0,1-1 0,0 1 0,-1 0 0,1 0 0,0 0 0,-1 0 0,1 0 0,0 0 0,-1-1 0,1 1 0,0 0 0,-1 0 0,1 0 0,0 0 0,-1 0 0,1 0 0,0 1 0,-1-1 0,1 0 0,0 0 0,-1 0 0,1 0 0,0 0 0,-1 0 0,1 0 0,0 1 0,-1-1 0,1 0 0,0 0 0,0 1 0,-1-1 0,1 0 0,0 0 0,0 1 0,-1-1 0,1 1 0,-10 21 0,8-17 0,-11 34 0,2 1 0,2 1 0,-6 57 0,2 132 0,36 181 0,31-6 0,-47-360 0,2 4 0,-9-49 0,0 0 0,0 1 0,0-1 0,0 0 0,0 0 0,0 0 0,0 1 0,0-1 0,0 0 0,0 0 0,1 0 0,-1 0 0,0 0 0,0 1 0,0-1 0,0 0 0,0 0 0,0 0 0,0 0 0,0 0 0,1 0 0,-1 1 0,0-1 0,0 0 0,0 0 0,0 0 0,1 0 0,-1 0 0,0 0 0,0 0 0,0 0 0,0 0 0,1 0 0,-1 0 0,0 0 0,0 0 0,0 0 0,0 0 0,1 0 0,4-9 0,4-21 0,-1 0 0,-2-1 0,-1 0 0,2-60 0,-4 53 0,10-155 0,-9 0 0,-26-255 0,14 382 0,-26-106 0,29 153 0,-1 0 0,-1 1 0,0 0 0,-1 0 0,-1 1 0,-1 0 0,-1 0 0,0 1 0,-1 1 0,-15-16 0,22 26 0,0 0 0,-1 0 0,0 1 0,0 0 0,0 0 0,0 0 0,-1 1 0,1 0 0,-1 1 0,0-1 0,0 1 0,-8-1 0,6 2 0,1 0 0,-1 1 0,0 0 0,0 1 0,0-1 0,1 2 0,-1 0 0,0 0 0,-12 5 0,-13 6 0,0 3 0,2 0 0,0 2 0,1 2 0,-42 33 0,-132 132 0,188-169 0,-55 54 0,3 3 0,4 2 0,-89 135 0,133-175 0,16-25 0,0-1 0,-1 0 0,0 0 0,0 0 0,-1-1 0,0 1 0,-10 8 0,17-17 0,0 0 0,-1 0 0,1 1 0,0-1 0,0 0 0,0 0 0,-1 0 0,1 0 0,0 0 0,0 0 0,-1 1 0,1-1 0,0 0 0,0 0 0,-1 0 0,1 0 0,0 0 0,0 0 0,-1 0 0,1 0 0,0 0 0,0 0 0,-1 0 0,1 0 0,0 0 0,0 0 0,-1-1 0,1 1 0,0 0 0,0 0 0,-1 0 0,-2-12 0,6-11 0,0 1 0,2 0 0,0 0 0,11-27 0,-7 22 0,142-382-398,-49 145-30,-22 29 330,93-472-1,-163 645 99,-30 115 0,-44 149-109,-132 456-537,5 284 1630,189-927-984,5-21 0,1-4 0,25-74 424,31-151 0,-28 98-478,57-260 54,-87 390 0,2-14 0,0 0 0,-2 0 0,0 0 0,-2-31 0,0 51 0,0 1 0,1-1 0,-1 0 0,0 1 0,0-1 0,0 0 0,0 1 0,-1-1 0,1 0 0,0 1 0,0-1 0,0 0 0,0 1 0,-1-1 0,1 1 0,0-1 0,-1 0 0,1 1 0,0-1 0,-1 1 0,1-1 0,-1 1 0,1-1 0,-1 1 0,1-1 0,-1 1 0,1 0 0,-1-1 0,1 1 0,-1 0 0,0-1 0,-1 2 0,1-1 0,0 1 0,0-1 0,-1 1 0,1 0 0,0-1 0,0 1 0,0 0 0,0 0 0,0 0 0,0 0 0,0 0 0,0 0 0,-1 1 0,-12 17 0,0 1 0,1 0 0,1 1 0,1 0 0,-15 40 0,-30 123 0,22-54 0,-28 220 0,61-340 0,1-1 0,0 1 0,0-1 0,0 1 0,1-1 0,1 0 0,3 12 0,-5-19 0,1 1 0,0 0 0,1-1 0,-1 1 0,0-1 0,1 1 0,-1-1 0,1 0 0,0 0 0,0 0 0,0 1 0,0-2 0,0 1 0,0 0 0,1 0 0,-1-1 0,0 1 0,1-1 0,-1 0 0,1 0 0,0 0 0,-1 0 0,1 0 0,0 0 0,0-1 0,-1 1 0,5-1 0,0 0 0,0 0 0,-1-1 0,1 0 0,0 0 0,-1 0 0,1-1 0,-1 0 0,11-5 0,5-3 0,25-17 0,26-20 0,81-68 0,60-70 0,-97 82 0,-83 74 0,-29 29 0,-9 8 0,-8 8 0,0-1 0,0-1 0,-25 22 0,-53 36 0,52-42 0,-175 124 0,29-23 0,172-121 0,-23 18 0,33-26 0,0 0 0,0 0 0,0 0 0,0 0 0,1 1 0,-1-1 0,1 0 0,-1 1 0,1-1 0,0 1 0,-1 5 0,2-8 0,0 1 0,0-1 0,0 1 0,0 0 0,0-1 0,0 1 0,0 0 0,0-1 0,0 1 0,0 0 0,0-1 0,1 1 0,-1-1 0,0 1 0,1 0 0,-1-1 0,0 1 0,1-1 0,-1 1 0,1-1 0,-1 1 0,0-1 0,1 1 0,-1-1 0,1 0 0,0 1 0,-1-1 0,1 0 0,-1 1 0,1-1 0,-1 0 0,1 0 0,0 0 0,-1 1 0,1-1 0,0 0 0,-1 0 0,1 0 0,0 0 0,0 0 0,30-2 0,19-8 0,-1-3 0,78-32 0,-65 23 0,-22 7 0,-1-1 0,0-1 0,-2-3 0,63-42 0,-99 61 0,3-2 0,0 0 0,1 0 0,-1 1 0,0-1 0,9-2 0,-13 5 0,1 0 0,0-1 0,-1 1 0,1 0 0,0 0 0,0 0 0,-1 0 0,1 0 0,0 0 0,-1 0 0,1 1 0,0-1 0,0 0 0,-1 0 0,1 0 0,0 1 0,-1-1 0,1 0 0,0 1 0,-1-1 0,1 1 0,-1-1 0,1 1 0,-1-1 0,1 1 0,-1-1 0,1 1 0,-1-1 0,1 1 0,-1 0 0,0-1 0,1 1 0,-1 0 0,0-1 0,1 1 0,-1 0 0,0-1 0,0 1 0,0 0 0,0-1 0,0 1 0,0 0 0,0 0 0,0-1 0,0 1 0,0 1 0,0 6 0,0 1 0,0-1 0,0 1 0,-1-1 0,-1 0 0,-3 13 0,-21 50 0,19-53 0,-6 17 0,-26 66 0,-84 153 0,97-213 0,14-29 0,12-12 0,0 0 0,0 0 0,0 0 0,0 0 0,0 0 0,-1 0 0,1 0 0,0 0 0,0 0 0,0 0 0,0 0 0,0 0 0,0 0 0,0 0 0,0 0 0,0 0 0,-1 0 0,1 0 0,0 0 0,0 0 0,0 0 0,0 0 0,0 0 0,0 0 0,0 0 0,0 0 0,-1 0 0,1 0 0,0 0 0,0 0 0,0 0 0,0 0 0,0 0 0,0 0 0,0 0 0,0 0 0,0 0 0,0 0 0,-1 0 0,1 0 0,0 0 0,0-1 0,0 1 0,0 0 0,0 0 0,0 0 0,0 0 0,0 0 0,0 0 0,0 0 0,0 0 0,0 0 0,0-1 0,0 1 0,0 0 0,4-24 0,-3 20 0,6-25 0,1 0 0,2 1 0,0 0 0,2 0 0,24-38 0,-1 15 0,-24 37 0,-1-1 0,0 0 0,0-1 0,-2 1 0,0-2 0,9-28 0,-16 44 0,-1-1 0,1 1 0,-1-1 0,0 1 0,0-1 0,0 0 0,0 1 0,0-1 0,0 1 0,0-1 0,0 1 0,0-1 0,-1 1 0,1-1 0,-1 1 0,1-1 0,-1 1 0,1-1 0,-2-1 0,1 2 0,0 1 0,0-1 0,0 0 0,0 0 0,0 1 0,0-1 0,0 1 0,-1-1 0,1 1 0,0-1 0,0 1 0,0 0 0,-1-1 0,1 1 0,0 0 0,-1 0 0,1 0 0,-2 0 0,-6 2 0,0-1 0,-1 1 0,1 1 0,1 0 0,-13 5 0,-21 12 0,-70 45 0,19-9 0,-147 79 0,235-131 0,0-1 0,-1 0 0,0 0 0,0-1 0,0 1 0,0-1 0,0-1 0,-10 2 0,15-3 0,0 0 0,-1 0 0,1 0 0,0 0 0,0 0 0,0-1 0,0 1 0,0 0 0,0-1 0,0 1 0,0-1 0,1 1 0,-1-1 0,0 0 0,0 1 0,0-1 0,0 0 0,1 0 0,-1 1 0,0-1 0,0-1 0,-1-1 0,1-1 0,0 1 0,-1 0 0,1 0 0,1-1 0,-1 1 0,0-1 0,1 1 0,-1-6 0,2-45 0,7-64 0,-2 55 0,47-861-1660,-58 519 1150,-1 339 449,-3 0 0,-2 1-1,-4 0 1,-22-62-1,3 46 62,31 73 0,-1 1 0,0 0 0,0 1 0,-1-1 0,0 1 0,0 0 0,-11-10 0,15 15-1,-1 0-1,1 0 1,0 1-1,0-1 1,0 0 0,0 0-1,-1 1 1,1-1-1,0 1 1,-1-1-1,1 1 1,-1-1-1,1 1 1,0 0-1,-1 0 1,1 0-1,-1 0 1,1 0 0,-1 0-1,1 0 1,0 0-1,-1 1 1,1-1-1,-1 0 1,1 1-1,0-1 1,-3 2-1,0 1 32,0 0-1,1 0 0,-1 0 0,0 1 1,1 0-1,-6 7 0,-11 18 383,1 1 0,1 0 0,-16 39 0,-35 106 276,56-140-711,-175 624 23,150-464 0,37-188 0,-3 34 0,4-40 0,0 0 0,0 0 0,0 0 0,0 0 0,0 0 0,0 0 0,1 1 0,-1-1 0,0 0 0,1 0 0,-1 0 0,0 0 0,1 0 0,-1 0 0,1 0 0,0 0 0,-1 0 0,1-1 0,0 1 0,-1 0 0,1 0 0,0 0 0,0-1 0,0 1 0,0 0 0,1 0 0,0-1 0,-1 0 0,1 0 0,-1 0 0,1 0 0,-1-1 0,1 1 0,-1 0 0,1-1 0,-1 1 0,0-1 0,1 1 0,-1-1 0,0 0 0,1 0 0,-1 0 0,0 1 0,2-3 0,33-25 0,-1-1 0,-1-2 0,-1-1 0,-2-2 0,-2-1 0,47-72 0,-22 16 0,80-181 0,-95 174 0,35-128 0,-104 284 0,-85 175-137,-99 225-612,26 128 217,59 12 566,123-567-34,0-1 0,6-30 0,0 0 0,0 0 0,0 0 0,0 0 0,0 0 0,0 0 0,0 0 0,0 0 0,0 0 0,0 0 0,0 0 0,0-1 0,0 1 0,0 0 0,0 0 0,0 0 0,0 0 0,0 0 0,0 0 0,0 0 0,0 0 0,0 0 0,0 0 0,0 0 0,1 0 0,-1-1 0,0 1 0,0 0 0,0 0 0,0 0 0,0 0 0,0 0 0,0 0 0,0 0 0,0 0 0,0 0 0,0 0 0,0 0 0,1 0 0,-1 0 0,0 0 0,0 0 0,0 0 0,0 0 0,0 0 0,0 0 0,0 0 0,0 0 0,0 0 0,0 0 0,1 0 0,-1 0 0,0 0 0,0 0 0,0 0 0,0 0 0,0 0 0,0 1 0,0-1 0,0 0 0,0 0 0,0 0 0,0 0 0,11-20 0,52-129 658,52-182 1,-30-13-586,-10 33-79,-64 283 6,-11 28 0,0 0 0,0 0 0,0 0 0,0 0 0,0 0 0,0 0 0,0 0 0,0 0 0,0-1 0,1 1 0,-1 0 0,0 0 0,0 0 0,0 0 0,0 0 0,0 0 0,0 0 0,0 0 0,0 0 0,0 0 0,0 0 0,1 0 0,-1 0 0,0 0 0,0 0 0,0-1 0,0 1 0,0 0 0,0 0 0,0 0 0,1 0 0,-1 0 0,0 0 0,0 0 0,0 1 0,0-1 0,0 0 0,0 0 0,0 0 0,0 0 0,1 0 0,-1 0 0,0 0 0,0 0 0,0 0 0,0 0 0,0 0 0,0 0 0,0 0 0,0 0 0,0 0 0,0 0 0,0 1 0,1-1 0,-1 0 0,3 16 0,-3 19 0,-5 48 0,2-48 0,-25 292-277,-18 289-431,46-607 708,-12 448 0,12-431 0,-1-17 0,1 0 0,0-1 0,1 1 0,-1 0 0,2 0 0,-1-1 0,1 1 0,5 12 0,-7-21 0,0 0 0,0 1 0,1-1 0,-1 0 0,0 1 0,0-1 0,0 0 0,0 0 0,1 1 0,-1-1 0,0 0 0,0 0 0,1 1 0,-1-1 0,0 0 0,1 0 0,-1 0 0,0 1 0,1-1 0,-1 0 0,0 0 0,1 0 0,-1 0 0,0 0 0,1 0 0,-1 0 0,0 0 0,1 0 0,-1 0 0,0 0 0,1 0 0,-1 0 0,1 0 0,-1 0 0,0 0 0,1 0 0,-1 0 0,0 0 0,1-1 0,-1 1 0,0 0 0,0 0 0,1 0 0,-1 0 0,0-1 0,1 1 0,-1 0 0,0 0 0,0-1 0,0 1 0,1 0 0,-1-1 0,15-20 0,-13 16 0,109-190 571,-20 32-157,103-214-414,-156 287 0,-4-2 0,29-127 0,-23-6 0,-40 223 0,1-3 0,-1-1 0,1 0 0,-1 1 0,-2-11 0,2 16 0,0-1 0,0 1 0,0 0 0,0-1 0,0 1 0,0-1 0,0 1 0,-1 0 0,1-1 0,0 1 0,0 0 0,0-1 0,-1 1 0,1 0 0,0-1 0,-1 1 0,1 0 0,0 0 0,-1-1 0,1 1 0,0 0 0,-1 0 0,1-1 0,0 1 0,-1 0 0,0 0 0,0 0 0,0 0 0,0 0 0,0 0 0,0 1 0,0-1 0,0 0 0,0 1 0,0-1 0,0 1 0,0-1 0,0 1 0,0 0 0,0-1 0,0 1 0,-1 1 0,-6 6 0,0 0 0,0 1 0,1 0 0,-13 19 0,-24 52 0,-74 160 0,-87 259 0,187-449 0,11-37 0,7-13 0,0 0 0,0 0 0,0 0 0,0 0 0,0 0 0,0 0 0,0 1 0,0-1 0,0 0 0,0 0 0,0 0 0,0 0 0,0 0 0,0 0 0,0 0 0,0 0 0,0 0 0,-1 0 0,1 0 0,0 0 0,0 0 0,0 0 0,0 0 0,0 0 0,0 0 0,0 0 0,0 0 0,0 0 0,0 1 0,0-1 0,-1 0 0,1 0 0,0 0 0,0 0 0,0 0 0,0-1 0,0 1 0,0 0 0,0 0 0,0 0 0,0 0 0,0 0 0,0 0 0,-1 0 0,1 0 0,0 0 0,0 0 0,0 0 0,0 0 0,0 0 0,0 0 0,0 0 0,0 0 0,0 0 0,0 0 0,0 0 0,0 0 0,0-1 0,0 1 0,0 0 0,-3-27 0,5-276-141,-12-243-628,-9 383 646,-7 1 0,-6 2-1,-8 1 1,-96-248 0,107 338 123,-2 0 0,-63-100 0,87 157 0,-1 1 0,-1 0 0,0 0 0,-15-14 0,23 24 0,0 0 0,-1 0 0,1-1 0,-1 1 0,1 0 0,-1 0 0,0 0 0,1 0 0,-1 1 0,0-1 0,0 0 0,1 1 0,-1-1 0,0 1 0,0 0 0,0 0 0,0-1 0,0 1 0,1 0 0,-1 0 0,0 1 0,0-1 0,0 0 0,0 1 0,0-1 0,-2 2 0,0 0 0,1 1 0,-1 0 0,0 0 0,1 0 0,0 1 0,-1-1 0,2 1 0,-1 0 0,-4 7 0,-20 37 0,-32 73 0,36-68 0,-248 629 882,8-4-882,248-639 0,16-39 0,-1 0 0,0 0 0,0 0 0,0 0 0,0 0 0,0 0 0,1 0 0,-1 0 0,0-1 0,0 1 0,0 0 0,0 0 0,1 0 0,-1 0 0,0 0 0,0 0 0,0 0 0,0 0 0,1 0 0,-1 0 0,0 0 0,0 0 0,0 0 0,0 0 0,1 1 0,-1-1 0,0 0 0,0 0 0,0 0 0,0 0 0,0 0 0,1 0 0,-1 0 0,0 0 0,0 0 0,0 1 0,0-1 0,0 0 0,0 0 0,0 0 0,1 0 0,-1 0 0,0 1 0,0-1 0,0 0 0,0 0 0,0 0 0,0 0 0,0 1 0,0-1 0,0 0 0,0 0 0,0 0 0,0 0 0,0 1 0,0-1 0,14-11 0,-1-1 0,0 0 0,19-23 0,-24 27 0,38-49 92,-2-1 0,-2-2 0,-3-1 0,-3-2 0,-3-2 0,29-81 0,17-82-92,-26 68 0,-39 126 0,-14 34 0,0 0 0,0 0 0,0 0 0,0 0 0,0 0 0,0 1 0,0-1 0,0 0 0,0 0 0,0 0 0,0 0 0,0 0 0,1 0 0,-1 0 0,0 0 0,0 0 0,0 0 0,0 0 0,0 1 0,0-1 0,0 0 0,0 0 0,0 0 0,0 0 0,0 0 0,0 0 0,0 0 0,0 0 0,0 0 0,1 0 0,-1 0 0,0 0 0,0 0 0,0 0 0,0 0 0,0 0 0,0 0 0,0 0 0,0 0 0,0 0 0,0 0 0,1 0 0,-1 0 0,0 0 0,0 0 0,0 0 0,0 0 0,0 0 0,0 0 0,0 0 0,0 0 0,0 0 0,0 0 0,1 0 0,-1 0 0,0 0 0,0 0 0,0 0 0,0 0 0,0 0 0,0-1 0,0 1 0,0 23 0,-11 61 0,-40 148 0,30-148 0,-259 939-1115,145-553 766,135-469 349,-83 270 0,71-241 0,25-60 0,62-109 0,15-30 0,-13-1 33,-7-3 0,49-191 0,62-257 460,-96 325-493,-43 142 0,-40 149 0,-1-1 0,0 1 0,1 0 0,0 0 0,0 0 0,4-6 0,-5 11 0,-1 0 0,0 0 0,0 0 0,1 0 0,-1 0 0,0 1 0,0-1 0,0 0 0,1 0 0,-1 0 0,0 0 0,0 0 0,0 1 0,0-1 0,0 0 0,1 0 0,-1 0 0,0 1 0,0-1 0,0 0 0,0 0 0,0 0 0,0 1 0,0-1 0,0 0 0,0 0 0,0 1 0,0-1 0,0 0 0,0 0 0,0 1 0,0-1 0,0 0 0,0 0 0,0 0 0,0 1 0,0-1 0,0 0 0,0 1 0,-1 31 0,-9 37 0,-3 0 0,-33 104 0,-29 78-164,-84 249-319,-52 172-407,39 0 422,153-580 468,18-90 0,1-1 0,-1 0 0,1 0 0,0 1 0,-1-1 0,1 0 0,0 1 0,0-1 0,0 0 0,0 1 0,0-1 0,0 0 0,0 1 0,0-1 0,1 3 0,8-22 0,-2 2 0,181-306 260,2-5 405,-113 161-534,76-236-1,23-187-774,-149 492 795,-9 38-151,24-102 0,-41 155 0,1-1 0,-1 0 0,-1 0 0,1 1 0,-1-9 0,0 15 2,0 0 0,0-1 0,0 1 0,0 0 0,0-1 0,0 1 0,0 0 0,-1-1 0,1 1 0,0 0 0,0-1 0,0 1 0,0 0 0,0-1 0,-1 1 0,1 0 0,0 0 0,0-1 0,-1 1 0,1 0 0,0 0 0,0-1 0,-1 1 0,1 0 0,0 0 0,0 0 0,-1-1 0,1 1 0,0 0 0,-1 0 0,1 0 0,0 0 0,-1 0 0,1 0 0,0 0 0,-1 0 0,1 0 0,-1 0 0,1 0 0,0 0 0,-1 0 0,1 0 0,0 0 0,-1 0 0,1 0 0,0 0 0,-1 0 0,1 0 0,0 1 0,0-1 0,-1 0 0,1 0 0,0 0 0,-1 1 0,1-1 0,0 0 0,0 0 0,-1 1 0,1-1 0,-40 41 478,-130 146-499,-151 216 1,-98 225-12,269-396 28,127-196 2,-7 12 0,-57 66 0,86-111 0,-1-1 0,0 0 0,0 0 0,0 0 0,0 0 0,0-1 0,-1 1 0,1 0 0,0-1 0,-4 2 0,5-3 0,1 0 0,-1 0 0,1 0 0,0 0 0,-1 0 0,1 0 0,0 0 0,-1 0 0,1 0 0,0-1 0,-1 1 0,1 0 0,0 0 0,-1 0 0,1 0 0,0-1 0,-1 1 0,1 0 0,0 0 0,0-1 0,-1 1 0,1 0 0,0 0 0,0-1 0,0 1 0,-1 0 0,1-1 0,0 1 0,0 0 0,0-1 0,0 1 0,0 0 0,-1-1 0,1 1 0,0 0 0,0-1 0,0 1 0,0 0 0,0-1 0,0 1 0,0-1 0,1-7 0,-1 1 0,1-1 0,1 0 0,-1 1 0,5-13 0,90-248 665,61-204 323,-96 193-988,-13 51 0,-39 191 0,18-82 0,47-124 0,-58 209 0,-29 64 0,-299 614-881,-194 192 405,477-790 476,-1-1 0,-58 64 0,85-105 0,-1-1 0,1 0 0,-1 0 0,0 0 0,-8 4 0,12-7 0,-1 1 0,0-1 0,0 1 0,-1-1 0,1 0 0,0 1 0,0-1 0,0 0 0,0 0 0,0 0 0,0 0 0,0 0 0,0 0 0,0 0 0,0 0 0,-1 0 0,1 0 0,-1-1 0,1 0 0,0 1 0,0-1 0,1 0 0,-1 1 0,0-1 0,0 0 0,1 1 0,-1-1 0,0 0 0,1 0 0,-1 0 0,1 0 0,-1 0 0,1 1 0,0-1 0,-1 0 0,1 0 0,0 0 0,-1-2 0,1-1 0,-1 0 0,1-1 0,0 1 0,0 0 0,0-1 0,1-4 0,9-34 0,0 1 0,3 0 0,19-41 0,3-12 0,192-725 589,-223 803-522,84-375 76,-67 268-149,7-144 0,-27 246 6,-3-31 0,2 51 0,0 1 0,0-1 0,0 1 0,0-1 0,0 1 0,-1-1 0,1 1 0,0-1 0,-1 1 0,1-1 0,-1 1 0,0 0 0,1-1 0,-1 1 0,0 0 0,0-1 0,0 1 0,0 0 0,-2-2 0,2 3 0,0 0 0,0 1 0,0-1 0,0 0 0,-1 0 0,1 1 0,0-1 0,0 1 0,0-1 0,0 1 0,0-1 0,0 1 0,0 0 0,0 0 0,0-1 0,0 1 0,1 0 0,-1 0 0,0 0 0,0 0 0,1 0 0,-1 0 0,0 2 0,-17 22 0,-21 41 0,9-14 0,-44 75-216,5 3 0,-103 277 0,78-96 72,-12 38 134,75-261 22,-77 152 1,106-236-13,0 0 0,-1 0 0,1 0 0,-1 0 0,0 0 0,-4 4 0,6-8 0,1 1 0,0-1 0,0 0 0,-1 0 0,1 0 0,0 0 0,0 0 0,-1 0 0,1 0 0,0 0 0,0 0 0,-1 0 0,1 0 0,0 0 0,0 0 0,-1 0 0,1 0 0,0 0 0,0 0 0,0 0 0,-1 0 0,1 0 0,0 0 0,0-1 0,-1 1 0,1 0 0,0 0 0,0 0 0,0 0 0,-1 0 0,1-1 0,0 1 0,0 0 0,0 0 0,0 0 0,0-1 0,-1 1 0,1 0 0,0 0 0,0-1 0,0 1 0,0 0 0,0 0 0,0-1 0,0 1 0,0 0 0,0 0 0,0-1 0,0 1 0,0 0 0,0 0 0,0-1 0,0 1 0,0 0 0,0 0 0,0 0 0,0-1 0,0 1 0,0 0 0,1 0 0,-1-1 0,2-10 9,0 1 1,0-1 0,2 1 0,-1 0-1,1 0 1,0 0 0,11-17-1,-9 16 78,45-74 309,3 2 0,66-76 1,-14 19-551,38-67-217,99-130-1,55-3 372,-200 244 0,-82 82 0,1 0 0,0 1 0,33-18 0,-47 29 0,0 1 0,0-1 0,0 1 0,1 0 0,-1 0 0,0 0 0,0 0 0,1 1 0,-1-1 0,0 1 0,6 0 0,-8 0 0,0 0 0,0 1 0,0-1 0,0 1 0,-1-1 0,1 1 0,0-1 0,0 1 0,0 0 0,0-1 0,-1 1 0,1 0 0,0-1 0,-1 1 0,1 0 0,0 0 0,-1 0 0,1 0 0,-1 0 0,1 0 0,-1 0 0,0 0 0,1 0 0,-1 0 0,0 0 0,0 0 0,0 0 0,0 0 0,0 0 0,0 0 0,0 0 0,0 0 0,0 0 0,0 0 0,0 0 0,-1 1 0,-1 8 0,-1 0 0,1-1 0,-2 1 0,1-1 0,-7 11 0,-149 271 30,60-118-224,-57 118-297,-94 167-52,172-322 481,-276 452-567,339-565 629,-18 23 0,31-42 0,-1-1 0,0 0 0,0 0 0,0 0 0,0-1 0,-1 1 0,1-1 0,-1 1 0,-5 1 0,9-4 0,0 1 0,-1-1 0,1 0 0,0 0 0,-1 0 0,1 0 0,0 0 0,0 1 0,-1-1 0,1 0 0,0 0 0,-1 0 0,1 0 0,0 0 0,0 0 0,-1 0 0,1 0 0,0 0 0,-1 0 0,1 0 0,0 0 0,0 0 0,-1 0 0,1-1 0,0 1 0,-1 0 0,1 0 0,0 0 0,0 0 0,-1 0 0,1-1 0,0 1 0,0 0 0,0 0 0,-1 0 0,1-1 0,0 1 0,0 0 0,0 0 0,-1-1 0,1 1 0,0 0 0,0 0 0,0-1 0,0 1 0,0 0 0,0-1 0,0 1 0,0 0 0,0 0 0,0-1 0,0 1 0,0 0 0,0-1 0,0 1 0,0 0 0,0-1 0,0 1 0,0 0 0,0-1 0,6-18 163,5-1 513,1 0-1,17-20 1,-12 17-381,15-27 0,-19 26-295,2 0 0,0 1 0,2 1 0,24-26 0,-27 35 0,-11 11 0,0 0 0,0-1 0,0 0 0,-1 0 0,1 1 0,-1-2 0,1 1 0,-1 0 0,4-7 0,-6 10 0,-1-1 0,1 1 0,0 0 0,0 0 0,0 0 0,0-1 0,0 1 0,0 0 0,-1 0 0,1 0 0,0 0 0,0 0 0,0-1 0,0 1 0,-1 0 0,1 0 0,0 0 0,0 0 0,0 0 0,-1 0 0,1 0 0,0 0 0,0 0 0,0 0 0,-1 0 0,1 0 0,0 0 0,0 0 0,0 0 0,-1 0 0,1 0 0,0 0 0,0 0 0,0 0 0,-1 0 0,1 0 0,0 0 0,0 0 0,0 0 0,-1 0 0,1 1 0,0-1 0,0 0 0,0 0 0,0 0 0,-1 0 0,1 1 0,-31 11 0,-39 23 0,-13 5 0,-406 129 0,457-161 0,0 0 0,-1-2 0,0-2 0,-62 1 0,48-7 0,1-1 0,-84-18 0,-464-130 0,576 146 0,0-1 0,-17-8 0,33 13 0,1 1 0,0-1 0,-1 1 0,1-1 0,0 0 0,-1 1 0,1-1 0,0 0 0,0 0 0,0 0 0,0 0 0,0 0 0,0 0 0,0-1 0,0 1 0,0 0 0,0 0 0,1-1 0,-1 1 0,0 0 0,0-3 0,2 3 0,-1-1 0,1 1 0,-1 0 0,1 0 0,0 0 0,-1 0 0,1 0 0,0 0 0,0 0 0,0 0 0,0 0 0,0 1 0,0-1 0,0 0 0,0 0 0,0 1 0,0-1 0,0 1 0,0-1 0,1 1 0,-1-1 0,0 1 0,0 0 0,3-1 0,6-1 0,1-1 0,0 2 0,-1-1 0,1 2 0,16 0 0,63 8 0,-63-5 0,681 67-466,20-48 0,-696-22 733,531-1 398,-501 6-665,94 20 0,-91-13 0,82 5 0,-28-14-1365,-63-3-5461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22.07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605 169 24575,'-2'1'0,"1"-1"0,-1 0 0,1 1 0,-1 0 0,1-1 0,-1 1 0,1 0 0,0 0 0,-1 0 0,1 0 0,0 0 0,0 0 0,0 0 0,0 0 0,-1 0 0,2 1 0,-1-1 0,0 0 0,0 1 0,0-1 0,0 3 0,-14 32 0,7-3 0,-7 55 0,0-2 0,-3 2 0,-9 133 0,21-169 0,-22 84 0,13-71 0,11-47 0,-1 0 0,-1-1 0,0 0 0,-2 0 0,0 0 0,-15 22 0,0-6 0,-50 54 0,63-75 0,0 1 0,1 0 0,1 0 0,-13 26 0,-18 61 0,29-71 0,-1 0 0,-1-1 0,-20 32 0,8-23 0,1 1 0,-31 74 0,52-106 0,0 0 0,0 1 0,0-1 0,1 0 0,0 1 0,0 6 0,1-12 0,0 1 0,0 0 0,0-1 0,0 1 0,1-1 0,-1 1 0,0-1 0,1 1 0,-1-1 0,1 1 0,0-1 0,-1 1 0,1-1 0,0 0 0,0 0 0,0 1 0,0-1 0,0 0 0,0 0 0,0 0 0,0 0 0,0 0 0,1 0 0,-1 0 0,0 0 0,1-1 0,-1 1 0,1 0 0,-1-1 0,2 1 0,5 1 0,-1-1 0,0-1 0,1 1 0,-1-1 0,0 0 0,1-1 0,-1 0 0,1 0 0,-1 0 0,10-4 0,8-4 0,39-17 0,-8-4 0,60-42 0,-75 45 0,1 1 0,0 2 0,67-26 0,-70 37 0,80-16 0,-13 1 0,-77 19 0,1 1 0,47-6 0,-1 8 0,114 8 0,77 21 0,-207-17 0,8 2 0,-1 2 0,0 4 0,84 29 0,-75-21 0,-49-15 0,-1 0 0,34 16 0,-49-14 0,-11-9 0,0 1 0,0-1 0,0 0 0,0 0 0,0 1 0,0-1 0,0 0 0,0 0 0,0 1 0,0-1 0,-1 0 0,1 0 0,0 1 0,0-1 0,0 0 0,0 0 0,-1 0 0,1 1 0,0-1 0,0 0 0,0 0 0,-1 0 0,1 0 0,0 1 0,0-1 0,0 0 0,-1 0 0,1 0 0,0 0 0,-1 0 0,-25 6 0,-218-4 0,137-4 0,46 0 0,0-2 0,0-3 0,1-2 0,-105-31 0,-466-100 0,620 138 0,-8-1 0,1 0 0,-20-8 0,34 9 0,0 1 0,0-1 0,0 1 0,1-1 0,-1 0 0,1-1 0,-1 1 0,1 0 0,0-1 0,0 0 0,0 0 0,0 0 0,0 0 0,1 0 0,-4-5 0,6 6 0,-1 0 0,0 1 0,1-1 0,0 0 0,-1 0 0,1 1 0,0-1 0,0 0 0,0 0 0,0 1 0,0-1 0,0 0 0,0 0 0,1 1 0,-1-1 0,1 0 0,-1 1 0,1-1 0,-1 0 0,1 1 0,0-1 0,0 1 0,0-1 0,0 1 0,0-1 0,0 1 0,1 0 0,-1 0 0,0-1 0,1 1 0,1-1 0,5-3 0,-1-1 0,1 2 0,0-1 0,1 1 0,8-3 0,13-3 0,1 1 0,-1 2 0,63-7 0,103 3 0,-193 11 0,390 0 0,-30 1 0,-322-2 0,-1-2 0,49-9 0,-75 8 0,-14 4 0,0 0 0,0 0 0,0 0 0,0 0 0,0 0 0,0 0 0,0 0 0,0 0 0,1 0 0,-1 0 0,0-1 0,0 1 0,0 0 0,0 0 0,0 0 0,0 0 0,0 0 0,0 0 0,0 0 0,0 0 0,0 0 0,0 0 0,0-1 0,0 1 0,0 0 0,0 0 0,0 0 0,0 0 0,-1 0 0,1 0 0,0 0 0,0 0 0,0 0 0,0 0 0,0 0 0,0 0 0,0-1 0,0 1 0,0 0 0,0 0 0,0 0 0,0 0 0,0 0 0,0 0 0,0 0 0,-1 0 0,1 0 0,0 0 0,0 0 0,0 0 0,0 0 0,0 0 0,0 0 0,0 0 0,0 0 0,0 0 0,0 0 0,0 0 0,-1 0 0,1 0 0,0 0 0,0 0 0,0 0 0,-28-4 0,17 3 0,-25-3-2,-760-109-882,131-29 385,610 128 499,-105-41 0,157 53 0,0 1 0,-1-1 0,1 0 0,0 0 0,0 0 0,-5-5 0,7 7 0,1 0 0,0 0 0,0-1 0,-1 1 0,1 0 0,0 0 0,0-1 0,0 1 0,0 0 0,-1-1 0,1 1 0,0 0 0,0 0 0,0-1 0,0 1 0,0 0 0,0-1 0,0 1 0,0 0 0,0-1 0,0 1 0,0 0 0,0-1 0,0 1 0,0 0 0,0-1 0,0 1 0,0 0 0,0 0 0,0-1 0,1 1 0,-1 0 0,0-1 0,0 1 0,0 0 0,1 0 0,-1-1 0,0 1 0,0 0 0,0 0 0,1-1 0,4-1 0,-1 0 0,1 1 0,0-1 0,-1 1 0,1 0 0,0 0 0,0 1 0,8-1 0,314 0 1134,-204 4-883,4-1-251,266-6 0,-371 2 0,-1-1 0,0-1 0,0 0 0,0-2 0,-1 0 0,1-2 0,-1 0 0,-1-1 0,0-1 0,25-17 0,-14 7 0,-2-1 0,28-25 0,-42 27 0,-13 18 0,-1 1 0,0-1 0,1 1 0,-1-1 0,0 1 0,0-1 0,0 1 0,0-1 0,1 1 0,-1-1 0,0 1 0,0-1 0,0 0 0,0 1 0,0-1 0,0 1 0,0-1 0,-1 1 0,1-1 0,0 0 0,0 0 0,-2 0 0,1 0 0,-1 0 0,1 0 0,-1 1 0,0-1 0,0 0 0,1 1 0,-1-1 0,0 1 0,0-1 0,1 1 0,-1 0 0,0 0 0,0 0 0,0 0 0,0 0 0,1 0 0,-1 1 0,0-1 0,-2 1 0,-549 100 0,410-70 0,117-26 0,-284 73 0,266-60 0,44-18 0,0 0 0,-1 0 0,1 0 0,0 0 0,0 1 0,-1-1 0,1 0 0,0 0 0,-1 0 0,1 0 0,0 0 0,0 0 0,0 0 0,-1 1 0,1-1 0,0 0 0,0 0 0,-1 0 0,1 0 0,0 1 0,0-1 0,0 0 0,0 0 0,-1 1 0,1-1 0,0 0 0,0 0 0,0 1 0,0-1 0,0 0 0,0 0 0,0 1 0,0-1 0,0 0 0,0 0 0,0 1 0,0-1 0,0 0 0,0 1 0,0-1 0,0 0 0,0 0 0,0 1 0,0-1 0,0 0 0,0 0 0,0 1 0,1-1 0,-1 0 0,0 0 0,0 0 0,0 1 0,0-1 0,1 0 0,-1 0 0,0 0 0,0 1 0,0-1 0,1 0 0,-1 0 0,0 0 0,0 0 0,1 0 0,-1 1 0,0-1 0,0 0 0,1 0 0,-1 0 0,1 0 0,13 4 0,1 0 0,0 0 0,0-2 0,0 0 0,0 0 0,18-2 0,15 3 0,397 32-451,456 28-955,-559-54 1070,-325-10 336,-20 1 0,-29-1 0,-409 0 753,-95-2 246,514 3-926,0 0 1,0-2-1,0-1 1,-36-9 0,55 11-65,1 0 0,-1 0 0,0 0 0,0-1 1,1 1-1,-1-1 0,-2-2 0,5 4-8,-1 0 0,0-1 0,1 0 0,-1 1 0,1-1 0,0 1-1,-1-1 1,1 0 0,-1 1 0,1-1 0,0 0 0,0 1 0,-1-1 0,1 0-1,0 1 1,0-1 0,0 0 0,0 0 0,0 1 0,0-2 0,0 0-2,1 0 0,0 0 0,0 0 0,1 0 0,-1 1 0,0-1 0,1 0 0,-1 1 0,1-1 0,-1 1 0,1-1 0,0 1 0,-1 0 0,1-1 0,0 1 0,0 0 0,0 0 0,4-1 0,23-10 1,1 0 0,49-11 0,70-7 0,-55 11 0,222-53 0,-9 1 0,-244 58 0,30-6 0,103-35 0,-185 50 0,0 0 0,19-10 0,-21 5 0,-9 9 0,0-1 0,0 1 0,0 0 0,0-1 0,0 1 0,0 0 0,0 0 0,0-1 0,0 1 0,0 0 0,0-1 0,-1 1 0,1 0 0,0 0 0,0-1 0,0 1 0,0 0 0,0 0 0,-1 0 0,1-1 0,0 1 0,0 0 0,0 0 0,-1 0 0,1-1 0,0 1 0,0 0 0,0 0 0,-1 0 0,1-1 0,-6-1 0,-1 0 0,1 0 0,0 1 0,0 0 0,0 0 0,-7 0 0,-67-4-87,-118 6-1,-89 23-347,143-10 153,29-4 51,-352 14-68,441-24 299,-36-7 0,60 7 0,0 0 0,-1-1 0,1 1 0,0-1 0,-1 0 0,1 1 0,0-1 0,0 0 0,0 0 0,0-1 0,0 1 0,-2-2 0,4 3 0,-1 0 0,1 0 0,0-1 0,0 1 0,0 0 0,0-1 0,0 1 0,0 0 0,0 0 0,0-1 0,0 1 0,0 0 0,0 0 0,0-1 0,0 1 0,0 0 0,0-1 0,0 1 0,0 0 0,0 0 0,0-1 0,0 1 0,0 0 0,0 0 0,1-1 0,-1 1 0,0 0 0,0 0 0,0 0 0,0-1 0,1 1 0,14-10 0,22-6-19,51-13-1,16-7 223,-40 10 48,-2-3 0,81-52-1,-112 61-178,-2-1 1,-1-2-1,0-1 0,-2-1 1,-1-1-1,29-39 0,-44 52-72,0 1 0,-1 0 0,0-1 0,-1 0 0,0-1 0,-1 0 0,-1 0 0,6-16 0,-12 28 0,1 0 0,-1 0 0,1 0 0,-1 0 0,0 0 0,0 0 0,0 0 0,0 1 0,0-1 0,0 0 0,0 0 0,-1 0 0,1 0 0,-1 0 0,0 0 0,1 1 0,-1-1 0,0 0 0,0 1 0,-2-4 0,1 4 0,0-1 0,0 1 0,0-1 0,0 1 0,0 0 0,0 0 0,0 0 0,0 0 0,-1 0 0,1 0 0,0 1 0,-1-1 0,1 1 0,-4-1 0,-9 1 0,-1 1 0,1 0 0,0 1 0,-20 5 0,24-5 0,-87 21 0,-129 47 0,192-56 0,27-9 0,10-3 0,10-4 0,-6-1 31,0-1 0,0 1-1,0-1 1,0 0-1,-1 0 1,0-1 0,0 0-1,0 1 1,-1-2 0,6-6-1,39-63-1245,-44 66 728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24.940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24575,'95'-1'0,"117"3"0,-193-1 0,-1 1 0,1 1 0,0 0 0,-1 2 0,0 0 0,0 1 0,-1 1 0,33 16 0,-21-4 0,0 0 0,0 2 0,46 45 0,-33-27-455,1-3 0,77 50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26.859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26 24575,'0'-1'0,"0"0"0,0 0 0,0 1 0,1-1 0,-1 0 0,0 0 0,1 0 0,-1 1 0,1-1 0,-1 0 0,1 1 0,-1-1 0,1 0 0,-1 1 0,1-1 0,-1 1 0,1-1 0,0 1 0,0-1 0,-1 1 0,1-1 0,0 1 0,0 0 0,-1-1 0,1 1 0,0 0 0,1-1 0,26-4 0,-23 4 0,11 0 0,0 0 0,-1 0 0,1 2 0,0 0 0,20 4 0,79 24 0,-35-8 0,-41-12 0,-1-2 0,-1 2 0,0 1 0,-1 2 0,68 33 0,15 19 0,-96-54 0,0 0 0,0-2 0,35 7 0,46 4-1365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27.81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35 24575,'0'-10'0,"0"-14"0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29.670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228 725 24575,'-3'-2'0,"1"1"0,-1-1 0,1 0 0,-1 0 0,1 0 0,0-1 0,0 1 0,0 0 0,0-1 0,0 1 0,0-1 0,1 0 0,-1 0 0,-1-4 0,-12-45 0,15 52 0,-3-16 0,0-1 0,1 0 0,1 1 0,1-1 0,0 0 0,1 1 0,1-1 0,0 0 0,1 1 0,1 0 0,1 0 0,0 0 0,1 0 0,1 1 0,0 0 0,1 0 0,1 1 0,14-19 0,46-49 0,-45 55 0,39-55 0,-47 55 0,-9 14 0,1 0 0,1 0 0,0 1 0,0 0 0,12-11 0,-7 16 0,-14 7 0,1 0 0,-1 0 0,0 0 0,0 0 0,1 0 0,-1 0 0,0 0 0,0 0 0,1 0 0,-1 1 0,0-1 0,0 0 0,1 0 0,-1 0 0,0 0 0,0 1 0,0-1 0,1 0 0,-1 0 0,0 1 0,0-1 0,0 0 0,0 0 0,0 0 0,1 1 0,-1-1 0,0 0 0,0 1 0,0-1 0,0 0 0,0 3 0,0-1 0,1 1 0,-1-1 0,-1 0 0,1 1 0,0-1 0,-1 0 0,1 1 0,-2 2 0,-3 7 0,-1-1 0,0 1 0,-1-1 0,0 0 0,-1-1 0,-11 12 0,-7 11 0,-34 43 0,-22 33 0,73-96 0,1-1 0,-2 0 0,1-1 0,-18 16 0,21-22 0,0-1 0,-1 0 0,1 0 0,-1 0 0,0-1 0,0 0 0,0 0 0,-1 0 0,1-1 0,-14 2 0,-10-1-455,0-1 0,-33-2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30.025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1 199 24575,'0'-5'0,"0"-12"0,0-14 0,0-11 0,0-9 0,0-2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31.924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616 18 24575,'-1'-16'0,"-1"14"0,-4 25 0,2-7 0,-4 8 0,-1-1 0,-1 1 0,-1-2 0,-1 0 0,-1 0 0,-23 28 0,16-23 0,2 1 0,1 0 0,-15 36 0,17-28 0,1 2 0,-31 54 0,43-88 0,0 0 0,-1 0 0,0-1 0,0 1 0,0-1 0,0 0 0,-5 4 0,7-6 0,0 0 0,0 0 0,0-1 0,0 1 0,0-1 0,0 1 0,-1-1 0,1 0 0,0 1 0,0-1 0,0 0 0,0 0 0,0 1 0,-1-1 0,1 0 0,0 0 0,0-1 0,0 1 0,0 0 0,0 0 0,-1 0 0,1-1 0,0 1 0,0 0 0,0-1 0,0 1 0,0-1 0,0 0 0,0 1 0,0-1 0,0 0 0,0 0 0,1 1 0,-3-3 0,-1-3 0,-1 0 0,1 0 0,0-1 0,1 1 0,0-1 0,0 0 0,0 0 0,1 0 0,-2-11 0,-10-74 0,11 63 0,-21-159 0,18 152 0,6 36 0,0 0 0,0 0 0,0-1 0,0 1 0,0 0 0,0-1 0,0 1 0,0 0 0,0 0 0,-1-1 0,1 1 0,0 0 0,0 0 0,0-1 0,0 1 0,-1 0 0,1 0 0,0 0 0,0-1 0,0 1 0,-1 0 0,1 0 0,0 0 0,0 0 0,-1-1 0,1 1 0,0 0 0,0 0 0,-1 0 0,1 0 0,0 0 0,0 0 0,-1 0 0,1 0 0,0 0 0,-1 0 0,1 0 0,0 0 0,-1 0 0,-10 9 0,-9 21 0,19-29 0,-12 25 0,1 0 0,-9 30 0,11-27 0,-25 49 0,-28 33-1365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32.635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1173 24575,'13'-12'0,"0"1"0,1 1 0,0 0 0,1 1 0,26-13 0,82-26 0,-13 18 0,-68 20 0,47-18 0,-43 10 0,80-45 0,-104 49 0,-1 0 0,-1-1 0,0-1 0,-2-1 0,26-28 0,16-21 0,113-98 0,87-33 0,-224 176 0,0 0 0,62-24 0,-60 27 102,-1-1 1,51-38-1,66-59-595,-81 59-686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39.810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2493 1133 24575,'112'-68'0,"-1"0"0,-46 29 0,-47 27 0,1 1 0,0 0 0,1 2 0,25-10 0,-27 14 0,1 0 0,-1-1 0,-1 0 0,1-1 0,-1-1 0,28-17 0,-37 18 0,-9 3 0,-18 2 0,-19 6 0,1 1 0,-1 2 0,-41 14 0,-8 1 0,-251 42 0,327-62 0,0 1 0,0 0 0,0 0 0,0 1 0,0 1 0,1 0 0,0 0 0,0 1 0,0 0 0,1 1 0,-15 14 0,3-1 0,0-2 0,0 0 0,-2-1 0,0-2 0,-1 0 0,-40 18 0,-17-3 0,-158 36 0,-16 4 0,227-59 0,-43 24 0,48-22 0,-1-1 0,-44 16 0,-319 80 0,-198 62 0,412-112 0,160-53 0,1 1 0,-1 1 0,1 0 0,1 0 0,0 1 0,0 1 0,0 0 0,1 0 0,0 1 0,1 0 0,-12 17 0,20-25 0,-1 0 0,1 0 0,0 1 0,0-1 0,0 0 0,0 1 0,-2 4 0,3-6 0,0 0 0,0-1 0,0 1 0,0 0 0,0-1 0,0 1 0,0 0 0,0-1 0,0 1 0,1 0 0,-1-1 0,0 1 0,0 0 0,1-1 0,-1 1 0,0-1 0,0 1 0,1-1 0,-1 1 0,1 0 0,0 0 0,1 0 0,1 0 0,0 0 0,-1 0 0,1 0 0,-1 0 0,1 0 0,0-1 0,0 0 0,-1 1 0,1-1 0,0 0 0,0 0 0,0-1 0,5 0 0,49-8 0,59-16 0,-25 4 0,23-5 0,206-74 0,-263 77 0,-2-3 0,-1-1 0,0-4 0,-3-1 0,69-56 0,20-46 0,-85 78 0,63-49 0,-97 88 0,0 0 0,35-22 0,-51 36 0,1 0 0,-1 0 0,1 0 0,0 1 0,0 0 0,1 0 0,-1 0 0,0 1 0,0 0 0,1 0 0,10 0 0,-16 1 0,0 0 0,0 0 0,0 0 0,0 0 0,1 0 0,-1 0 0,0 1 0,0-1 0,0 0 0,0 0 0,0 1 0,0-1 0,0 1 0,0-1 0,-1 1 0,1-1 0,0 1 0,0-1 0,0 1 0,0 0 0,-1-1 0,1 1 0,0 0 0,-1 0 0,1 0 0,0 0 0,-1 0 0,1-1 0,-1 1 0,1 2 0,-1-1 0,0 0 0,-1 0 0,1 0 0,-1 0 0,1 0 0,-1 0 0,0-1 0,0 1 0,0 0 0,0 0 0,0-1 0,0 1 0,0-1 0,-1 1 0,1-1 0,0 1 0,-1-1 0,-1 2 0,-52 40 0,-1-3 0,-107 58 0,33-21 0,-746 469 0,852-531 0,1 1 0,-34 30 0,48-37 0,1 0 0,-1 1 0,2 0 0,-1 0 0,1 1 0,1 0 0,0 0 0,-5 13 0,11-23 0,-4 8 0,1-1 0,0 1 0,1 0 0,-1 0 0,0 13 0,3-19 0,0-1 0,0 0 0,0 0 0,0 0 0,0 0 0,1 0 0,-1 0 0,1 0 0,-1 0 0,1 0 0,0 0 0,0-1 0,0 1 0,0 0 0,0 0 0,0-1 0,0 1 0,0 0 0,1-1 0,-1 1 0,1-1 0,-1 0 0,1 1 0,0-1 0,-1 0 0,1 0 0,0 0 0,0 0 0,0 0 0,0-1 0,3 2 0,14 1 0,-1 0 0,1-2 0,0 0 0,0-1 0,0 0 0,24-5 0,-38 4 0,112-13 0,-1-5 0,220-67 0,-192 36 0,255-126 0,-380 166 0,31-16 0,60-41 0,-99 59 0,0 0 0,0-1 0,0 0 0,-1-1 0,0 0 0,-1-1 0,0 0 0,-1 0 0,-1-1 0,11-20 0,-17 30 0,0-1 0,0 1 0,0 0 0,0 0 0,-1 0 0,1-1 0,-1 1 0,1 0 0,-1 0 0,0-1 0,0 1 0,0 0 0,0-1 0,-1-3 0,0 5 0,0 0 0,0 0 0,0 0 0,0 0 0,0 0 0,0 0 0,0 1 0,0-1 0,0 0 0,0 1 0,0-1 0,0 0 0,-1 1 0,1 0 0,0-1 0,0 1 0,0 0 0,-1 0 0,1-1 0,0 1 0,-1 0 0,1 0 0,0 0 0,0 1 0,-1-1 0,1 0 0,0 0 0,0 1 0,-2 0 0,-16 3 0,0 1 0,0 0 0,0 2 0,1 0 0,-34 20 0,-87 62 0,-189 167 0,293-227 0,0-1 0,-2-3 0,-56 31 0,85-52 0,0 0 0,-1-1 0,0 0 0,1-1 0,-11 2 0,17-4 0,1 1 0,0-1 0,0 0 0,0 0 0,0 0 0,-1 0 0,1 0 0,0 0 0,0 0 0,0 0 0,-1 0 0,1-1 0,0 1 0,0 0 0,0-1 0,0 1 0,0-1 0,0 1 0,0-1 0,0 0 0,0 1 0,0-1 0,0 0 0,-1-1 0,1 0 0,1 1 0,-1-1 0,1 1 0,0-1 0,0 0 0,0 1 0,-1-1 0,1 1 0,1-1 0,-1 0 0,0 1 0,0-1 0,1 0 0,-1 1 0,1-1 0,-1 1 0,2-3 0,10-22 0,1 0 0,1 0 0,1 1 0,25-30 0,-3 2 0,139-217 0,-152 240 0,-24 30 0,0-1 0,0 1 0,1 0 0,-1-1 0,0 1 0,1-1 0,-1 1 0,1 0 0,-1-1 0,0 1 0,1 0 0,-1 0 0,1-1 0,-1 1 0,1 0 0,-1 0 0,1 0 0,-1 0 0,1 0 0,-1-1 0,1 1 0,-1 0 0,1 0 0,-1 0 0,1 0 0,-1 0 0,1 1 0,-1-1 0,1 0 0,-1 0 0,1 0 0,-1 0 0,1 0 0,-1 1 0,1-1 0,0 1 0,0 1 0,-1-1 0,1 0 0,0 0 0,-1 1 0,1-1 0,-1 0 0,0 0 0,1 1 0,-1-1 0,0 1 0,0 1 0,1 11 0,-1 1 0,-1-1 0,0 0 0,-1 0 0,0 0 0,-9 27 0,1-11 0,-2-1 0,-18 35 0,-2-4 0,-86 175 0,102-202 0,11-25 0,1-1 0,0 1 0,1 0 0,0 0 0,0 1 0,1-1 0,0 1 0,-1 11 0,3-19 0,0 0 0,0-1 0,0 1 0,0 0 0,0 0 0,0 0 0,0 0 0,1-1 0,-1 1 0,0 0 0,0 0 0,1-1 0,-1 1 0,1 0 0,-1 0 0,1-1 0,-1 1 0,1 0 0,-1-1 0,1 1 0,-1-1 0,1 1 0,0-1 0,1 2 0,23 4 0,5-4 0,0-1 0,1-1 0,-1-2 0,0-1 0,31-7 0,10-6 0,71-26 0,-55 10 0,-2-4 0,113-65 0,145-116 0,-318 201 0,-1 0 0,0-2 0,-2-1 0,0-1 0,-1-1 0,-1-1 0,32-46 0,-33 40 0,-9 20 0,-10 8 0,0 0 0,0 1 0,0-1 0,1 0 0,-1 1 0,0-1 0,0 0 0,0 1 0,0-1 0,0 0 0,0 1 0,0-1 0,0 0 0,0 0 0,0 1 0,0-1 0,0 0 0,0 1 0,0-1 0,0 0 0,0 1 0,-1-1 0,1 0 0,0 1 0,0-1 0,0 0 0,0 0 0,-1 1 0,1-1 0,0 0 0,0 0 0,-1 0 0,1 1 0,-1-1 0,-15 24 0,-1 0 0,-23 23 0,-1 2 0,-323 451 0,359-492 0,-40 59 0,41-59 0,-1 1 0,1-1 0,0 1 0,1 0 0,-4 18 0,8-23 0,6-6 0,16-13 0,0-1 0,-2-1 0,24-22 0,61-69 0,-81 80 0,25-24 0,180-185 0,-659 686 0,386-393 0,30-30 0,14-19 0,9-11 0,10-15 0,0-1 0,30-41 0,-41 50 0,2-8 0,-11 19 0,0 0 0,0-1 0,0 1 0,0 0 0,0 0 0,0 0 0,0 0 0,0-1 0,0 1 0,0 0 0,0 0 0,0 0 0,-1 0 0,1-1 0,0 1 0,0 0 0,0 0 0,0 0 0,0 0 0,0 0 0,-1 0 0,1 0 0,0-1 0,0 1 0,0 0 0,0 0 0,0 0 0,-1 0 0,1 0 0,0 0 0,0 0 0,0 0 0,-1 0 0,1 0 0,0 0 0,0 0 0,0 0 0,0 0 0,-1 0 0,1 0 0,0 0 0,0 0 0,0 0 0,0 0 0,-1 0 0,1 0 0,0 0 0,0 1 0,0-1 0,-6 2 0,0 0 0,0 1 0,0 0 0,-6 4 0,-282 209 0,183-130 0,76-60 0,-80 66 0,103-81 0,1 1 0,0 0 0,1 0 0,0 1 0,1 0 0,-14 28 0,20-36 0,1 0 0,0 0 0,1 0 0,-1 1 0,1-1 0,0 0 0,1 1 0,-1-1 0,1 9 0,0-12 0,0-1 0,1 1 0,-1 0 0,0-1 0,1 1 0,-1-1 0,1 1 0,0-1 0,0 1 0,-1-1 0,1 1 0,0-1 0,0 1 0,0-1 0,0 0 0,1 0 0,-1 0 0,0 0 0,0 0 0,1 0 0,-1 0 0,1 0 0,-1 0 0,1 0 0,-1-1 0,1 1 0,-1-1 0,1 1 0,-1-1 0,1 1 0,0-1 0,-1 0 0,1 0 0,0 0 0,2 0 0,3-1 0,0 0 0,0 0 0,0 0 0,0-1 0,0 0 0,-1 0 0,1-1 0,-1 0 0,1 0 0,-1 0 0,11-9 0,2-2 0,-1-2 0,19-19 0,-7 2 0,-2-2 0,-1 0 0,-2-2 0,-1-1 0,19-43 0,41-57 0,-65 115 0,-19 22 0,0 1 0,0 0 0,1-1 0,-1 1 0,0 0 0,0-1 0,0 1 0,1 0 0,-1-1 0,0 1 0,1 0 0,-1-1 0,0 1 0,1 0 0,-1 0 0,0 0 0,1-1 0,-1 1 0,0 0 0,1 0 0,-1 0 0,1 0 0,-1 0 0,0 0 0,1 0 0,-1 0 0,1 0 0,-1 0 0,1 0 0,-1 0 0,0 0 0,1 0 0,-1 0 0,1 0 0,-1 0 0,0 0 0,1 0 0,-1 1 0,0-1 0,1 0 0,-1 0 0,0 0 0,1 1 0,-1-1 0,0 0 0,1 1 0,-1-1 0,0 0 0,0 1 0,1-1 0,-1 0 0,0 1 0,0-1 0,0 0 0,1 1 0,-1-1 0,0 1 0,0-1 0,0 1 0,1 2 0,-1 0 0,0 0 0,0 0 0,0 0 0,0 0 0,-1 0 0,1 0 0,-1 0 0,1 0 0,-1-1 0,0 1 0,0 0 0,-2 2 0,-22 39 0,17-31 0,-37 58 0,-3-2 0,-3-2 0,-96 98 0,108-131 0,23-24 0,16-10 0,0-1 0,0 0 0,0 1 0,0-1 0,0 1 0,0-1 0,0 0 0,0 1 0,0-1 0,0 1 0,1-1 0,-1 1 0,0-1 0,0 0 0,1 1 0,-1-1 0,0 1 0,0-1 0,1 1 0,-1-1 0,1 1 0,-1 0 0,0-1 0,1 1 0,0-1 0,27-39 8,2 2 0,65-64 0,85-57-48,-93 85-47,332-307-432,-225 202 523,-125 114-4,3 4 0,3 3 0,92-54 0,125-45 0,-7 3 0,-112 62 0,48-28 0,-52-1 422,-72 48-226,-78 60-196,33-24 0,62-56 0,-101 79 0,0-1 0,-2 0 0,14-22 0,-16 22 0,1 0 0,1 0 0,24-24 0,-14 22 0,1 1 0,36-21 0,2-1 0,275-189 0,-296 199 0,-1-2 0,-1-2 0,-2-1 0,46-57 0,-65 73 0,31-26 0,-34 33 0,-1-1 0,0-1 0,0 0 0,12-17 0,-24 29 0,0 0 0,-1 0 0,1 0 0,0 0 0,0 0 0,0 0 0,0 0 0,0 0 0,0 0 0,0 0 0,-1 0 0,1 0 0,0 0 0,0-1 0,0 1 0,0 0 0,0 0 0,0 0 0,0 0 0,0 0 0,0 0 0,-1 0 0,1 0 0,0 0 0,0 0 0,0 0 0,0 0 0,0-1 0,0 1 0,0 0 0,0 0 0,0 0 0,0 0 0,0 0 0,0 0 0,0 0 0,0 0 0,0-1 0,0 1 0,0 0 0,0 0 0,0 0 0,0 0 0,0 0 0,0 0 0,0 0 0,0-1 0,0 1 0,0 0 0,0 0 0,0 0 0,0 0 0,-8 3 0,-1 0 0,1 1 0,0 0 0,0 1 0,-13 10 0,-2 0 0,-389 228 0,275-165 0,83-45 0,-84 68 0,115-83 0,-1-2 0,-1-1 0,-1-1 0,-37 15 0,-117 35 0,153-56 0,-796 222 0,725-204 0,58-15 0,0 2 0,0 1 0,-67 37 0,80-36 0,1 2 0,0 1 0,2 0 0,0 2 0,-37 41 0,33-32 0,-37 30 0,23-23 0,40-34 0,-1 0 0,1 1 0,0-1 0,-1 0 0,1 1 0,1 0 0,-1-1 0,0 1 0,-2 5 0,4-8 0,0 0 0,0 1 0,0-1 0,0 1 0,0-1 0,0 0 0,0 1 0,0-1 0,0 1 0,0-1 0,0 1 0,0-1 0,0 0 0,1 1 0,-1-1 0,0 1 0,0-1 0,0 0 0,1 1 0,-1-1 0,0 0 0,0 1 0,1-1 0,-1 0 0,0 1 0,0-1 0,1 0 0,0 1 0,0 0 0,1-1 0,0 1 0,0 0 0,0-1 0,-1 1 0,1-1 0,0 0 0,0 0 0,0 1 0,3-1 0,30-2 0,0-1 0,60-14 0,-73 12 0,161-37-292,-2-9 0,329-140 0,-440 160 292,321-150 0,-362 163 0,-29 18 0,-1 0 0,1 1 0,0-1 0,0 0 0,0 0 0,0 0 0,-1 0 0,1 0 0,0 0 0,0 0 0,0 0 0,0 0 0,-1 0 0,1 0 0,0 0 0,0 0 0,0 0 0,0-1 0,-1 1 0,1 0 0,0 0 0,0 0 0,0 0 0,0 0 0,-1 0 0,1 0 0,0 0 0,0 0 0,0-1 0,0 1 0,0 0 0,0 0 0,0 0 0,0 0 0,-1 0 0,1-1 0,0 1 0,0 0 0,0 0 0,0 0 0,0 0 0,0-1 0,0 1 0,0 0 0,0 0 0,0 0 0,0 0 0,0-1 0,0 1 0,0 0 0,0 0 0,0 0 0,0 0 0,0-1 0,0 1 0,0 0 0,1 0 0,-1 0 0,0 0 0,0-1 0,0 1 0,0 0 0,0 0 0,0 0 0,1 0 0,-12 0 9,0 1-1,1 1 0,-1 0 1,1 1-1,-17 6 0,4-2 88,-787 199-261,-72 23-269,787-200 434,1 4 0,-110 56 0,184-78 116,0 1-1,1 1 1,1 1-1,0 0 1,0 1 0,2 1-1,0 1 1,1 0-1,0 1 1,-19 32 0,25-36-107,0-2 0,0 1 0,-1-1 0,0-1 0,-1 0 0,-1 0 0,-13 9 0,-7 3-17,-52 28 1,78-48 7,-25 13 0,30-15 0,0-1 0,0 1 0,0-1 0,0 1 0,1-1 0,-1 0 0,0 1 0,0-1 0,0 0 0,0 0 0,0 0 0,0 0 0,0 0 0,0 0 0,0 0 0,0 0 0,0 0 0,0 0 0,0 0 0,0-1 0,0 1 0,0 0 0,-2-2 0,3 2 0,0-1 0,0 0 0,0 0 0,0 0 0,0 1 0,0-1 0,0 0 0,0 0 0,1 0 0,-1 0 0,0 1 0,0-1 0,1 0 0,-1 0 0,0 1 0,1-1 0,-1 0 0,1 1 0,-1-1 0,1 0 0,-1 1 0,1-1 0,0 1 0,0-2 0,23-22 0,1 1 0,0 0 0,45-28 0,-16 12 0,322-235-118,-288 206-341,-4-4 0,-2-4 0,116-140-1,-73 58-5776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4:20.419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5488 183 24575,'-158'-47'0,"-281"-45"0,311 72 0,-1 5 0,0 6 0,-186 11 0,-74 23 0,386-25 0,5 1 0,11 0 0,34 1 0,525 27-897,109 41 343,-672-69 554,49 4 0,-1 2 0,89 25 0,-140-31 0,0 1 0,-1 0 0,1 0 0,0 1 0,-1-1 0,1 1 0,-1 1 0,0-1 0,0 1 0,0 0 0,0 0 0,3 5 0,-7-8 0,0 0 0,0 1 0,-1-1 0,1 0 0,0 1 0,-1-1 0,1 1 0,-1-1 0,0 1 0,0-1 0,1 1 0,-1-1 0,0 1 0,0-1 0,0 1 0,-1-1 0,1 1 0,0-1 0,-1 3 0,-1 0 0,0 0 0,0-1 0,0 1 0,0-1 0,-1 0 0,1 1 0,-1-1 0,0 0 0,0-1 0,-5 5 0,-92 60 0,-65 28 0,-22-2-165,-320 110-1,-224 22-438,475-150 433,-383 85-624,588-148 817,-245 49 939,115-23 909,156-29-1593,25-8-269,-1-1-1,1 0 0,-1 0 0,1 0 1,-1 1-1,1-1 0,-1 0 0,1 1 1,-1-1-1,1 0 0,-1 1 0,1-1 1,0 1-1,-1-1 0,1 1 0,0-1 1,-1 1-1,1-1 0,0 1 0,-1 0 1,2-1-6,-1 1 1,0 0 0,0-1 0,0 1 0,1-1 0,-1 1-1,0-1 1,1 0 0,-1 1 0,0-1 0,1 1-1,-1-1 1,1 0 0,-1 1 0,0-1 0,1 0 0,-1 1-1,1-1 1,-1 0 0,1 0 0,0 1 0,28 9 4,86 19-7,84 19 0,87 9-164,78-3-655,546 22-1259,0-51-669,-778-23 2288,-106 1 394,-23 0 57,-9 2 7,-20 6 1,0-2 0,-32 7 0,-198 41 0,-147 3-164,-118-8-599,-83-14 169,-2606-17 1469,3062-28 108,141 6-145,28 0-653,57 2-213,130 13 30,89 25-166,74 30-655,183 49-73,260 51 810,-1-36-78,-454-93-659,-67-18-164,76-10-64,-317-16 2243,0-1 0,91-22 0,-137 26-1061,37-6 984,0 3 1,0 1-1,42 3 1,-59 0-683,13 1 441,-33 1-617,-15 1-123,-38 3-107,-76 0 1,71-4-37,-199-1-159,-102-24-655,-93-35-164,-608-142-926,14-51-114,695 155 1040,292 81 531,-81-36 0,134 50 432,-1 0 0,0 1 1,0-1-1,1 0 1,-1 0-1,0 0 0,1-1 1,-1 1-1,1 0 0,-1 0 1,1-1-1,0 1 0,0-1 1,-1 0-1,0-2 1,2 3 13,0 1 0,1-1 0,-1 0 0,0 1 0,0-1 0,1 0 0,-1 1 0,1-1 0,-1 0 0,1 1 0,-1-1 0,1 1 0,-1-1 0,1 1 0,-1-1 0,1 1 0,-1 0 0,1-1 0,0 1 0,-1-1 0,1 1 0,0 0 0,-1 0 0,1-1 0,0 1 0,0 0 0,-1 0 0,1 0 0,0 0 0,0 0 0,0 0 0,27-3-15,0 2 0,1 1-1,40 4 1,222 31-143,104 34-655,1045 170-1056,-706-171 2181,-4-61 1411,-657-10-1496,113-19 0,-169 19-200,-11 2 67,0 0-1,0 0 1,-1 0-1,1-1 1,0 1-1,0-1 1,-1-1-1,1 1 1,-1-1-1,8-5 0,-13 8-68,0 0-1,0 0 0,0 0 0,0-1 0,0 1 1,1 0-1,-1 0 0,0 0 0,0-1 1,0 1-1,0 0 0,0 0 0,0-1 0,0 1 1,0 0-1,0 0 0,0-1 0,0 1 0,0 0 1,0 0-1,0 0 0,0-1 0,0 1 0,0 0 1,0 0-1,0-1 0,0 1 0,0 0 0,-1 0 1,1 0-1,0-1 0,0 1 0,0 0 0,0 0 1,0 0-1,-1 0 0,1-1 0,0 1 0,0 0 1,0 0-1,-1 0 0,1 0 0,0 0 0,0 0 1,0-1-1,-1 1 0,1 0 0,0 0 0,0 0 1,-1 0-1,1 0 0,0 0 0,-1 0 0,-8-2 240,1 0 0,-2 0 0,1 1 0,0 0 0,0 0 0,-15 2 0,14-1-98,-62 4 855,1 4-1,-130 32 1,30-5-307,-468 36-1224,-1-45-788,606-24 1307,-152 5-167,169-6-4,0 0 1,-1 1-1,-30 8 0,48-10 164,-1 0 0,1 0 0,0 0 0,-1 0 0,1 1 0,0-1 0,-1 0 0,1 0-1,0 0 1,-1 0 0,1 0 0,0 1 0,-1-1 0,1 0 0,0 0 0,0 1 0,-1-1 0,1 0 0,0 0 0,0 1 0,0-1-1,-1 0 1,1 1 0,0-1 0,0 0 0,0 1 0,0-1 0,-1 0 0,1 1 0,0-1 0,0 0 0,0 1 0,0-1 0,0 0-1,0 1 1,0-1 0,0 0 0,0 1 0,0-1 0,0 1 0,0-1 0,1 0 0,-1 1 0,2 1-5,0 0 1,0 0-1,0-1 1,0 1 0,0-1-1,1 1 1,-1-1-1,0 0 1,5 1-1,152 46-155,139 26 127,130 30-127,-310-75 2,885 209-1557,-214-73 681</inkml:trace>
  <inkml:trace contextRef="#ctx0" brushRef="#br0" timeOffset="1">3824 3011 21380,'521'-133'68,"-450"113"95,-70 20-106,1-1-1,0 1 0,-1 0 0,1-1 0,0 0 0,-1 1 0,1-1 1,-1 0-1,1 0 0,-1 0 0,0 0 0,1 0 0,1-2 0,-4 2-5,0 0 0,0 1 0,0-1 0,0 0-1,0 1 1,-1-1 0,1 1 0,0-1 0,0 1-1,0-1 1,-1 1 0,1 0 0,0 0 0,-1 0 0,1-1-1,0 1 1,0 1 0,-1-1 0,0 0 0,-241-10 1080,23-8-1265,-350-69-1473,243 33 1387,-289-22 215,361 48 5,250 27 0,7 0 0,16-1 0,47 0 0,114 5 0,73 6-164,620 68-1173,-525-31 2289,-278-32-259,-59-8-577,-18-2-100,-24 0-16,0-1 0,-56-2 0,27-2 0,-149 1 0,-1185-4-607,1340 4 616,50 2-9,15 3 0,172 44 0</inkml:trace>
  <inkml:trace contextRef="#ctx0" brushRef="#br0" timeOffset="-1">3477 2907 22002,'722'12'-1304,"165"66"-189,-791-64 1384</inkml:trace>
  <inkml:trace contextRef="#ctx0" brushRef="#br0" timeOffset="-3">7507 2859 15493,'-39'-9'-65,"-442"-89"-918,74 15 0,90 19 253,85 16 919,-35-13 882,145 35 2861,358 34-1966,28 16-1048,123 26-362,113 29-621,-283-42-221,1185 180-2068</inkml:trace>
  <inkml:trace contextRef="#ctx0" brushRef="#br0" timeOffset="-5">6014 3002 16341,'-237'9'-383</inkml:trace>
  <inkml:trace contextRef="#ctx0" brushRef="#br0" timeOffset="-7">5587 3011 15836,'137'-28'0,"117"-26"54,78-11 162,404-53 464,147-28-345,-531 75-335,397-90 879,-570 131-997,250-10-1,180 30-467,-535 10 501,1382 10 1094,-1416-10 17,-43 0-760,-20 0 339,-1341 0-1290,917 0 208,-2652-20-3842,2109 10 2724,951 12 2269,71 3-186,16 3-72,155 32 554,124 32-40,112 30 6,107 15-413,1167 118-2138</inkml:trace>
  <inkml:trace contextRef="#ctx0" brushRef="#br0" timeOffset="-9">11052 2829 15261,'-1'-2'56,"0"-1"0,-1 0-1,-1-3 1,-1 0 54,-1 1 0,1 0 0,-1 0 0,1 0 1,-2 1-1,1 0 0,-10-7 0,-5-1 171,0 1 1,0 1-1,-44-15 1,-88-15 558,-115-13 143,-102-13 0,-90-20-328,-91-21-1310,-1818-297-3277,1986 348 2949,270 40 612,-146-27-237,238 37 926,20 4-97,6 0 16,80-1 536,88 5-620,73 2 11,2171 20 1610,-1944-18-2757,-46-1 89,-65-2 428,-77-1 390,62-17 76,-336 14 41,1-1 0,0 0 0,20-7 0,-33 9-34,0 0 1,0 0-1,1 0 0,-1 0 0,0 0 0,0 0 1,1 0-1,-1 0 0,0 0 0,0 0 0,0 0 1,1 0-1,-1-1 0,0 1 0,0 0 0,0 0 1,1 0-1,-1 0 0,0-1 0,0 1 0,0 0 1,0 0-1,0 0 0,1 0 0,-1-1 0,0 1 1,0 0-1,0 0 0,0-1 0,0 1 0,0 0 1,0 0-1,0 0 0,0-1 0,0 1 0,0 0 1,0 0-1,0-1 0,0 1 0,0 0 0,0 0 1,0-1-1,0 1 0,0 0 0,0 0 0,-1-1 1,-19-9 395,-112-19 106,-135-24-423,-127-26-234,-115-19-446,-103-12 282,-1399-193-2133,1451 244 1462,134 20 116,146 14 514,135 12 305,125 10 237,33 2 34,55 1 348,127 6 288,111 20-373,115 30 373,90 29-39,65 19-489,-296-52 8,1168 205 186,-1-49-608,-1280-188-72,-144-16 119,-41-3 30,-69-7 10,-147-19-4,-112-17-29,-110-19-88,-128-27-76,-105-26-520,-2257-330-3571,2732 416 3860,139 15 523,89 12 106,-1 1 0,1 0 0,16 3 0,179 14 778,125 26 0,97 24 0,696 109 1118,-1-37-2075,-1109-138-26,36 5 0,-51-5 0,-8 0 0,-32-1 0,-119-1 0,-93-3 78,-62-1 234,-669-38 487,454 17-774,227 12-25,83 1 164,91 2 590,94 5-360,27 4-276,7 0-41,45-3-8,86 2-69,76 3 0,858 77 70,-868-53 94,-74-4 655,-91-9-112,-33-7-435,-7-1-45,-11 0-21,0-1 1,-23-1-1,-170-7 50,-122-19-397,-97-18-678,-1335-189-3067,1530 187 3250,105 12 517,125 32 119,1 0 0,-1-1 0,1 1 0,0-1 0,0 1 0,0-1 0,-5-4 0,8 6 0,0 0 0,0 0 0,0 0 0,0-1 0,-1 1 0,1 0 0,0 0 0,0 0 0,0-1 0,0 1 0,0 0 0,0 0 0,0-1 0,0 1 0,0 0 0,0-1 0,0 1 0,0 0 0,0 0 0,0-1 0,0 1 0,0 0 0,0 0 0,0-1 0,0 1 0,0 0 0,0 0 0,0-1 0,0 1 0,1 0 0,-1 0 0,0 0 0,0-1 0,0 1 0,0 0 0,1 0 0,-1 0 0,0-1 0,0 1 0,0 0 0,1 0 0,-1 0 0,0 0 0,0 0 0,0 0 0,1 0 0,-1-1 0,0 1 0,1 0 0,8-2 0,-1-1 0,1 2 0,0-1 0,12 0 0,118-2 0,79 14 164,76 20 532,67 22-209,745 168 474,-394-72-1059,-3-28 128,-614-104-30,-230-34 0,-120-30 0,-97-26-164,-1215-370-742,1330 355 1725,91 18 164,138 67-865,0-1-1,0 0 0,0-1 1,0 0-1,1 0 0,-12-13 1,18 18-114,1 0 1,-1 1-1,0-1 0,1 0 1,-1 0-1,1 0 1,-1 0-1,1 0 1,0 0-1,-1 0 0,1 0 1,0 1-1,-1-1 1,1 0-1,0-1 0,0 1 1,0 0-1,0 0 1,0 0-1,0 0 1,0 0-1,1 0 0,-1 0 1,0 0-1,0 0 1,1 1-1,-1-1 1,1 0-1,-1 0 0,1 0 1,-1 0-1,1 0 1,-1 0-1,1 1 1,0-1-1,0 0 0,-1 1 1,2-2-1,5-2-4,0 1 1,-1 0-1,1 0 0,0 1 0,1-1 1,-1 2-1,0-1 0,11 0 0,63-9-28,85 2-1,91 9-557,-213 1 419,249 13-21,-212-6 283,123 29 0,-186-32-2,62 18 483,-75-21-473,1 0 0,-1 0 0,0 1 0,0 0 0,0 0 0,0 0 0,0 1 0,-1-1 0,1 1 0,5 7 1,-10-11-80,1 1 0,-1 0 0,1-1 0,-1 1 0,1 0 0,-1-1 0,0 1 0,1 0 1,-1 0-1,0-1 0,0 1 0,1 0 0,-1 0 0,0 0 0,0 0 0,0-1 0,0 1 0,0 0 1,0 0-1,0 0 0,0 0 0,0-1 0,-1 1 0,1 0 0,0 0 0,0 0 0,-1-1 1,1 1-1,0 0 0,-1-1 0,1 1 0,-1 0 0,1-1 0,-1 1 0,1 0 0,-1-1 1,0 1-1,-5 4 54,0-2 1,0 1 0,-1-1 0,1 0-1,-1 0 1,-11 3 0,-93 25-35,-216 30 1,196-41 41,-131 38 0,253-56-7,-8 3 100,0 0 0,1 1 0,-19 10-1,32-15-166,-1 1 0,1 0-1,0 1 1,0-1-1,-1 0 1,1 1-1,1 0 1,-1-1-1,0 1 1,1 0-1,-1 1 1,1-1-1,0 0 1,0 1 0,0-1-1,1 1 1,-1 0-1,1-1 1,-2 7-1,3-5-11,0 1 0,0-1 0,0 0 0,0 0 0,1 0 0,0 1 0,0-1 0,0 0 0,1 0 0,0 0 0,0 0 0,4 7 0,2 1 0,0 1 0,1-1 0,16 16 0,3 1 2,1-2 0,1-1 0,2-2 0,0-1-1,45 25 1,11-1-89,96 36-1,37 2-412,3-10-1,330 66 0,-542-139 501,43 9 0,1-2 0,0-2 0,62 0 0,-107-8 0,-1-1 0,1 0 0,-1 0 0,0-1 0,0-1 0,1 0 0,-1 0 0,-1-1 0,1 0 0,-1-1 0,17-9 0,-19 8 0,-1 1 0,1-1 0,-1-1 0,0 1 0,0-1 0,-1 0 0,0 0 0,0-1 0,0 1 0,-1-1 0,-1 0 0,1 0 0,4-16 0,-4 5 102,1 0 1,-2-1-1,-1 1 0,0-1 1,-2 0-1,0 0 1,-5-33-1,3 42-46,0-1 1,-1 0-1,0 1 1,-1-1-1,0 1 1,-1 0-1,-1 0 1,1 1-1,-2 0 1,1 0-1,-1 0 1,-1 0-1,0 1 1,-10-9-1,-2 3-56,-1 1 0,0 1 0,-1 1 0,0 1 0,-1 0 0,-27-7 0,-29-9-28,-101-21-1,-89-3-594,225 43 448,11 2 99,-508-76-194,528 80 270,0 1 0,0 0 0,-1 1 0,-13 1 0,27-1 0,0 0 0,-1 1 0,1-1 0,0 0 0,0 0 0,0 0 0,0 0 0,-1 0 0,1 0 0,0 0 0,0 0 0,0 0 0,0 0 0,0 0 0,-1 0 0,1 1 0,0-1 0,0 0 0,0 0 0,0 0 0,0 0 0,0 0 0,0 1 0,-1-1 0,1 0 0,0 0 0,0 0 0,0 0 0,0 1 0,0-1 0,0 0 0,0 0 0,0 0 0,0 0 0,0 1 0,0-1 0,0 0 0,0 0 0,0 0 0,0 0 0,0 1 0,0-1 0,0 0 0,0 0 0,0 0 0,1 0 0,-1 1 0,0-1 0,0 0 0,0 0 0,0 0 0,0 0 0,0 0 0,0 1 0,1-1 0,-1 0 0,0 0 0,0 0 0,0 0 0,0 0 0,0 0 0,1 0 0,-1 0 0,0 0 0,0 0 0,0 0 0,0 0 0,1 1 0,32 14 0,144 43 0,156 42-164,171 39-655,138 25-164,925 183-1167,14-115-615,-1244-209 1782,-112-25 0,-111-10 371,-103 10 668,0 0 0,-1-1 0,1-1 0,-1 0 0,1 0 0,18-12 0,-25 14 37,0-1 0,-1 0 0,1 0-1,-1 0 1,0-1 0,0 1 0,0-1 0,0 1 0,-1-1-1,1 0 1,-1 0 0,0 0 0,0 0 0,0-1 0,-1 1-1,1 0 1,-1-1 0,0 1 0,-1-1 0,1 0 0,-1 1-1,0-1 1,0 1 0,0-1 0,-1 0 0,1 1 0,-1-1-1,0 1 1,-1-1 0,1 1 0,-1 0 0,0 0 0,0-1-1,0 1 1,0 0 0,-1 1 0,1-1 0,-1 0 0,0 1-1,0-1 1,-1 1 0,1 0 0,-5-3 0,-12-6 202,-1 1 0,0 1 1,-1 1-1,0 0 0,-38-8 1,32 8-102,-172-47 789,-81-20-290,-69-16-1034,-1031-245-1616,-8 99 188,1283 230 1769,102 9 0,9 3 0,32 8 0,142 30 0,127 22-83,930 213-331,-832-176 414,-57-15 0,-81-20 164,-94-19 655,-156-43-573,0 1 0,0 0-1,16 9 1,-32-14-237,0 0-1,0 0 1,1 1-1,-1-1 1,0 0 0,0 0-1,0 0 1,1 0-1,-1 0 1,0 0 0,0 0-1,0 0 1,1 1-1,-1-1 1,0 0 0,0 0-1,0 0 1,0 0 0,0 0-1,0 1 1,1-1-1,-1 0 1,0 0 0,0 0-1,0 1 1,0-1-1,0 0 1,0 0 0,0 0-1,0 1 1,0-1-1,0 0 1,0 0 0,0 0-1,0 1 1,0-1-1,0 0 1,0 0 0,0 0-1,0 1 1,0-1-1,0 0 1,0 0 0,0 0-1,-1 1 1,1-1-1,0 0 1,0 0 0,0 0-1,0 0 1,0 1-1,0-1 1,-1 0 0,1 0-1,0 0 1,-25 6 415,-18-3-168,-48-3 0,-162-16-169,-92-23-250,-836-167-2295,885 135 3113,94 11 306,187 56-840,-1-2 0,1 0 0,1-1 1,-1 0-1,-16-12 0,30 18-111,-1-1-1,0 1 1,1-1-1,-1 1 1,1-1-1,0 1 1,0-1-1,-1 0 1,1 0-1,0 0 1,0 1-1,0-4 1,0 4-9,1-1-1,0 1 1,0 0 0,0 0 0,0-1 0,0 1 0,0 0 0,0 0 0,0 0-1,1-1 1,-1 1 0,0 0 0,1 0 0,-1 0 0,1 0 0,-1 0 0,1 0-1,0 0 1,0-1 0,5-4-1,0 1 0,0 0 0,1 0 0,-1 1 0,1 0 0,0 0 0,0 1 0,0 0 0,1 0 0,9-2 0,44-14 0,64-9 0,153-17-164,80 6-655,673-90-987,-18-62 623,-782 136 528,-169 39 563,-35 8 117,1 1 1,1 2-1,37-3 0,-54 9 324,-12 0-338,0-1 0,0 0 0,0 0 0,0 0 1,0 0-1,1 0 0,-1 0 0,0 1 1,0-1-1,0 0 0,0 0 0,0 0 0,0 0 1,0 0-1,0 1 0,0-1 0,0 0 0,0 0 1,0 0-1,0 0 0,0 0 0,0 1 1,0-1-1,0 0 0,0 0 0,0 0 0,0 0 1,0 0-1,0 1 0,0-1 0,0 0 0,-1 0 1,1 0-1,0 0 0,0 0 0,0 0 1,0 1-1,0-1 0,0 0 0,0 0 0,-1 0 1,-6 6 176,0 0 0,-1-1 0,1 0 0,-1 0-1,0-1 1,-1 0 0,1 0 0,-13 3 0,-2 2 87,-389 128 2129,-21-33-1865,-173 20-537,-107 23-45,662-133 35,41-10 7,23-2 1,256-15 12,48-2-15,0 20 931,189 64-80,-487-66-838,34 12 0,-53-15-10,0 0 0,1 0 0,-1 0 0,0 0 0,1 0 0,-1 0 0,0 0 0,0 0 0,1 0 0,-1 1 0,0-1 0,0 0 0,1 0 0,-1 0 0,0 0 0,0 0 0,0 1 0,1-1 0,-1 0 0,0 0 0,0 0 0,0 1 0,1-1 0,-1 0 0,0 0 0,0 1 0,0-1 0,0 0 0,0 1 0,0-1 0,0 0 0,0 0 0,0 1 0,1-1 0,-1 0 0,0 1 0,-17 5 0,-90 1 0,-91-4 0,-89-11-927,-432-66 0,597 47 1464,97 16-419,25 11-117,0 0-1,0 0 0,0-1 1,0 1-1,0 0 0,-1 0 1,1 0-1,0-1 0,0 1 0,0 0 1,0 0-1,0-1 0,0 1 1,0 0-1,0 0 0,0 0 0,0-1 1,0 1-1,0 0 0,0 0 1,0-1-1,0 1 0,0 0 0,0 0 1,0-1-1,0 1 0,1 0 1,-1 0-1,0 0 0,0-1 1,0 1-1,0 0 0,0 0 0,1 0 1,-1 0-1,0-1 0,0 1 1,0 0-1,0 0 0,1 0 0,-1 0 1,0 0-1,0 0 0,1-1 1,-1 1-1,0 0 0,0 0 1,0 0-1,1 0 0,-1 0 0,0 0 1,0 0-1,1 0 0,-1 0 1,0 0-1,0 0 0,1 0 0,19-3 0,0 1 0,0 0 0,35 2 0,203 17 0,131 41-163,100 36-657,1438 390-2465,-1648-388 3938,-110-24-96,-164-70-547,0 0 0,0 1 1,0-1-1,0 2 0,0-1 0,-1 0 1,1 1-1,-1 0 0,0 0 0,0 0 0,3 5 1,-6-9-12,-1 1 1,0 0 0,0-1-1,0 1 1,0-1-1,0 1 1,0 0 0,0-1-1,0 1 1,0 0 0,0-1-1,0 1 1,0-1-1,-1 1 1,1-1 0,0 1-1,0 0 1,-1-1 0,1 1-1,0-1 1,-1 1-1,1-1 1,0 1 0,-1-1-1,1 1 1,-1-1 0,1 0-1,-1 1 1,1-1-1,-1 0 1,1 1 0,-1-1-1,-4 3 0,0-1-1,0 0 0,0 0 0,0-1 1,0 1-1,-8 0 0,-36 4 2,-56 1 0,-155-5-164,-107-11-655,-84-11-164,-992-44-40,1093 46 1023,110 0 0,110 2 0,100 7 62,30 6 15,7 0 30,54-4 630,101 4 123,85 12-536,82 21-146,78 27 372,873 193-406,-339-59-151,-691-147 7,-115-18 0,-109-19 0,-25-4 0,-6-1 0,-95 1 0,-120-5 0,-99-2-164,-76-1-655,-447-18-51,1-47 492,586 29 378,95 2 0,149 36 0,0-1 0,0 0 0,0-1 0,1 0 0,-11-7 0,20 12 0,1-1 0,-1 1 0,0-1 0,1 0 0,-1 1 0,0-1 0,1 1 0,-1-1 0,1 0 0,-1 1 0,1-1 0,-1 0 0,1 0 0,0 0 0,-1 1 0,1-1 0,0-1 0,0 1 0,0 1 0,0-1 0,0 1 0,0-1 0,0 0 0,1 1 0,-1-1 0,0 1 0,1-1 0,-1 1 0,0-1 0,1 1 0,-1-1 0,0 1 0,1 0 0,-1-1 0,1 1 0,-1 0 0,1-1 0,-1 1 0,1 0 0,-1-1 0,1 1 0,0 0 0,9-4 0,1 1 0,0 1 0,0 0 0,0 0 0,18 0 0,151 1 0,104 21-164,96 33-528,74 32 383,-14 9 270,491 89 41</inkml:trace>
  <inkml:trace contextRef="#ctx0" brushRef="#br0" timeOffset="-11">13184 2921 21506,'153'-15'-180,"319"6"-413,-450 9 591,558 1 166,-531 1 705,-115-3-7,-136-15-330,-131-19-603,-92-21-749,-1167-274-3112,1403 277 3086,162 44 709,-41-17 0,67 25 135,0 1 1,0-1-1,-1 1 0,1-1 0,0 0 0,0 0 0,0 1 1,0-1-1,0 0 0,1 0 0,-1 0 0,-1-2 0,2 3 2,0 0 0,0-1 0,0 1 0,0-1 0,0 1 0,0 0 0,0-1 0,0 1-1,0 0 1,1-1 0,-1 1 0,0 0 0,0-1 0,0 1 0,1 0 0,-1 0 0,0-1 0,0 1-1,1 0 1,-1 0 0,0-1 0,0 1 0,1 0 0,-1 0 0,0 0 0,1 0 0,-1-1 0,0 1-1,1 0 1,-1 0 0,0 0 0,1 0 0,-1 0 0,1 0 0,14-3 0,1 1 0,-1 0 0,31 2 0,158 9 0,107 22 28,92 23 85,669 146-166,-13 54-1005,-811-190 368,-22-12 552</inkml:trace>
  <inkml:trace contextRef="#ctx0" brushRef="#br0" timeOffset="-13">10297 2829 24260,'-3'-1'5,"-336"-75"305,-207 37-310,515 38 0,0-2 0,1-1 0,0-1 0,0-1 0,0-2 0,-38-15 0,-70-28 0,-2 7 0,-2 6 0,-2 6 0,-200-19 0,318 49-79,-395-25-1207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40.768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2142 437 24575,'29'-55'0,"2"2"0,52-67 0,87-80 0,-163 191 0,-23 20 0,4-3 0,-184 122-255,-7-9 0,-242 106-1,-297 88-591,-8-22 246,670-260 601,62-24 0,18-9 0,1 0 0,-1 0 0,0 0 0,0 0 0,0 0 0,0 0 0,0 0 0,0 0 0,0 0 0,0 0 0,0 0 0,0 0 0,0 1 0,0-1 0,0 0 0,0 0 0,0 0 0,0 0 0,1 0 0,-1 0 0,0 0 0,0 0 0,0 0 0,0 0 0,0 0 0,0 0 0,0 0 0,0 0 0,0 0 0,0 0 0,0 0 0,0 0 0,0 1 0,0-1 0,0 0 0,0 0 0,0 0 0,0 0 0,0 0 0,0 0 0,33-11 0,357-121 553,92 8-97,154-43-308,-334 73-148,-11-18 0,-251 92 0,-1-1 0,62-45 0,-88 58-5,-29 22 174,-56 35 196,-120 61-1,49-31-200,18-4-164,-233 130 0,38-36 0,291-154 0,47-26 0,28-19 0,194-153 50,-155 117-1465,5-3-5411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41.255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1423 603 24575,'79'-128'0,"-41"69"0,48-99 0,-86 157 0,3-5 0,0 0 0,-1 0 0,0-1 0,2-9 0,-4 15 0,0 1 0,0-1 0,0 0 0,0 0 0,0 0 0,0 0 0,0 0 0,0 0 0,0 0 0,0 0 0,0 1 0,-1-1 0,1 0 0,0 0 0,0 0 0,-1 0 0,1 1 0,-1-1 0,1 0 0,-1 0 0,1 1 0,-1-1 0,0 0 0,1 1 0,-1-1 0,0 0 0,1 1 0,-1-1 0,0 1 0,0-1 0,1 1 0,-1 0 0,0-1 0,0 1 0,0 0 0,0 0 0,0-1 0,0 1 0,-1 0 0,-6 0 0,-1 1 0,1 0 0,-1 1 0,1 0 0,-1 0 0,1 0 0,0 1 0,0 1 0,0-1 0,-9 7 0,-16 5 0,-808 339-992,527-212 976,258-113 9,1 3-1,2 2 0,-68 56 0,83-52 8,29-25 2,9-13-2,0 0 0,0 0 0,0 0 0,0 1 0,0-1 0,0 0 0,0 0 0,0 0 0,0 0 0,0 0 0,0 0-1,0 0 1,0 1 0,0-1 0,0 0 0,0 0 0,0 0 0,0 0 0,0 0 0,0 0 0,0 0 0,0 0 0,0 1 0,0-1 0,1 0 0,-1 0-1,0 0 1,0 0 0,0 0 0,0 0 0,0 0 0,0 0 0,0 0 0,0 0 0,0 0 0,0 0 0,1 1 0,-1-1 0,0 0 0,0 0 0,0 0-1,0 0 1,0 0 0,0 0 0,0 0 0,0 0 0,1 0 0,-1 0 0,0 0 0,0 0 0,0 0 0,0 0 0,0 0 0,27-13 165,195-140 662,-110 70-990,495-332-699,-520 357 837,-3 1-566,75-67-1,-87 56-5318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6:45.134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2130 34 24575,'-3'2'0,"0"0"0,0 1 0,-1-1 0,1 0 0,0-1 0,-1 1 0,0-1 0,-5 2 0,-10 5 0,-22 10 0,-389 162 0,-440 91 0,731-231 0,51-12 0,2 4 0,-86 46 0,160-73 0,-46 21 0,53-25 0,0 1 0,0-1 0,1 0 0,-1 0 0,0-1 0,0 1 0,0-1 0,0 0 0,-10-1 0,14 0 0,0 1 0,0 0 0,-1 0 0,1-1 0,0 1 0,0 0 0,0-1 0,0 1 0,0-1 0,0 1 0,0-1 0,0 0 0,0 0 0,0 1 0,0-1 0,0 0 0,0 0 0,1 0 0,-1 0 0,0 0 0,1 0 0,-1 0 0,1 0 0,-1 0 0,0-2 0,1 1 0,0 0 0,0 0 0,0-1 0,0 1 0,0 0 0,0 0 0,1-1 0,-1 1 0,1 0 0,0 0 0,-1 0 0,3-4 0,3-5 0,0 1 0,1 0 0,16-19 0,-1 6 0,1 1 0,0 1 0,49-33 0,89-43 0,-108 67 0,277-147 0,-64 38 0,-251 130 0,8-4 0,0 0 0,50-17 0,-71 29 0,1 0 0,-1 1 0,0-1 0,0 1 0,0 0 0,0 0 0,1 0 0,-1 0 0,0 0 0,5 1 0,-7-1 0,1 0 0,0 0 0,-1 1 0,1-1 0,0 0 0,-1 1 0,1-1 0,-1 1 0,1-1 0,-1 0 0,1 1 0,-1-1 0,1 1 0,-1 0 0,1-1 0,-1 1 0,0-1 0,1 1 0,-1 0 0,0-1 0,0 1 0,1 0 0,-1 0 0,0 2 0,0 1 0,0-1 0,0 0 0,-1 0 0,1 1 0,-1-1 0,0 0 0,0 0 0,0 0 0,0 0 0,0 0 0,-4 5 0,-14 25 0,-2-1 0,-43 51 0,-63 54 0,61-73-73,-97 71 1,-84 41-222,184-133 220,-80 56-29,-200 144 103,403-292 103,-12 10 154,91-56-1,5 17-256,-113 63 0,2 2 0,54-17 0,-81 29 0,0 0 0,-1-1 0,1 2 0,0-1 0,0 1 0,0 0 0,0 0 0,0 0 0,0 1 0,0 0 0,0 0 0,-1 1 0,1 0 0,0 0 0,-1 0 0,8 4 0,-6-1 0,0 0 0,0 1 0,-1-1 0,1 2 0,-1-1 0,-1 1 0,1-1 0,-1 2 0,0-1 0,6 14 0,13 32 0,-2 2 0,-2 1 0,14 72 0,-3-14 0,-10-43 0,19 69 0,62 140 0,28-19 0,-101-211 0,3-1 0,74 87 0,-62-86 0,3-3 0,3-1 0,1-2 0,111 71 0,-121-90 0,56 33 0,135 60 0,-217-111 0,1-1 0,-1-1 0,1 0 0,1-2 0,-1 1 0,21 0 0,-31-4 0,0 0 0,0 0 0,0-1 0,0 1 0,0-2 0,0 1 0,-1-1 0,1 1 0,0-2 0,-1 1 0,1-1 0,-1 1 0,0-1 0,0-1 0,0 1 0,0-1 0,-1 0 0,1 0 0,-1 0 0,5-7 0,1-3 0,-1 0 0,0 0 0,-2-1 0,1 0 0,8-28 0,18-85 0,-22 79 0,-5 23 0,-1 5 0,6-41 0,-12 57 0,1-1 0,-1 1 0,0 0 0,0-1 0,-1 1 0,1 0 0,-1-1 0,0 1 0,-1 0 0,0 0 0,1 0 0,-1 0 0,-3-5 0,3 8 0,1 0 0,-1-1 0,1 1 0,-1 0 0,0 0 0,0 1 0,0-1 0,0 0 0,0 1 0,-1-1 0,1 1 0,0-1 0,-1 1 0,1 0 0,-1 0 0,1 0 0,-5 0 0,2 0 0,0 1 0,0-1 0,0 2 0,0-1 0,0 0 0,0 1 0,0 0 0,0 0 0,-5 2 0,-10 5 0,1 0 0,0 2 0,-28 18 0,42-25 0,-42 27 0,1 3 0,2 1 0,1 2 0,2 2 0,2 2 0,1 1 0,-33 48 0,-43 79 0,108-158 0,7-7 0,18-13 0,129-100 0,-64 43 0,365-232 0,-240 165 0,-156 100 0,88-60 0,-219 143 0,-185 137-190,-92 65-568,-127 99-49,459-331 807,-32 35 0,52-51 0,1-1 0,-1 1 0,1 1 0,0-1 0,0 0 0,0 0 0,0 1 0,0-1 0,1 1 0,-2 5 0,3-9 0,0 1 0,0 0 0,0-1 0,0 1 0,0 0 0,0-1 0,0 1 0,0-1 0,1 1 0,-1 0 0,0-1 0,0 1 0,1-1 0,-1 1 0,0 0 0,1-1 0,-1 1 0,0-1 0,1 1 0,-1-1 0,1 0 0,-1 1 0,1-1 0,0 1 0,1 0 0,0 0 0,0 0 0,0 0 0,0-1 0,0 1 0,1-1 0,-1 1 0,0-1 0,0 0 0,4 0 0,26-2 0,35-6 0,1134-235-241,-443 53 241,-644 166 1,-32 8-31,0-4 1,80-31-1,-148 45 44,0-1-1,0 0 1,0-1 0,-1 0-1,0-1 1,-1-1 0,0 0-1,-1-1 1,0 0 0,0 0-1,14-22 1,-10 17 315,0 0 0,1 1 0,1 1 0,0 0 0,26-15-1,-19 13-354,32-28-1,-110 95 27,-15 15 0,-89 65 0,-59 19 0,-201 156 0,391-282 0,1 0 0,1 2 0,2 1 0,1 0 0,1 2 0,-24 41 0,10-11 0,-45 54 0,61-90 0,-1 0 0,-1-1 0,-1-2 0,-1 0 0,-39 26 0,1-7 0,-76 35 0,116-61 0,0 0 0,0 1 0,2 1 0,0 1 0,-30 32 0,30-31 0,-2 0 0,-42 26 0,20-14 0,-6 4 0,-1-3 0,-98 44 0,129-67-227,0-1-1,0-1 1,-1 0-1,0-2 1,-21 2-1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0:24.20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888 0 24575,'-1'7'0,"1"-1"0,-1 1 0,0 0 0,-1-1 0,0 0 0,0 1 0,0-1 0,0 0 0,-1 0 0,0 0 0,-1 0 0,1-1 0,-1 1 0,0-1 0,-1 0 0,-6 7 0,-7 4 0,-1 0 0,-1-1 0,-23 13 0,30-20 0,-13 8 0,-1-2 0,0-1 0,-53 18 0,-94 16 0,123-34 0,-121 16 341,5-1-2047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0:45.478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2773 55 24575,'0'-2'0,"0"1"0,-1-1 0,1 1 0,-1-1 0,1 0 0,-1 1 0,1-1 0,-1 1 0,0-1 0,0 1 0,0 0 0,0-1 0,0 1 0,0 0 0,0-1 0,0 1 0,0 0 0,-1 0 0,1 0 0,-1 0 0,1 0 0,0 1 0,-1-1 0,1 0 0,-3 0 0,-4-2 0,-1 0 0,0 0 0,-12-2 0,-1 2 0,-1 0 0,1 2 0,-1 0 0,1 2 0,-1 0 0,-25 5 0,-134 37 0,94-19 0,-55 23 0,93-29 0,-54 13 0,-193 54 0,268-74 0,-46 15 0,2 3 0,-88 50 0,-75 82 0,-105 61 0,108-77 0,133-84 0,-29 20 0,-48 69 0,122-100 0,50-47 0,0 2 0,0-1 0,0 1 0,0 0 0,1 0 0,-5 8 0,8-13 0,1 1 0,-1 0 0,1 0 0,-1 0 0,1 0 0,0 0 0,-1-1 0,1 1 0,0 0 0,0 0 0,0 0 0,0 0 0,0 0 0,0 0 0,0 0 0,0 0 0,0 0 0,0 0 0,0 0 0,1 0 0,-1 0 0,0 0 0,1-1 0,-1 1 0,0 0 0,1 0 0,-1 0 0,1 0 0,0-1 0,-1 1 0,1 0 0,0-1 0,-1 1 0,1 0 0,0-1 0,0 1 0,-1-1 0,1 1 0,0-1 0,0 1 0,0-1 0,0 0 0,0 1 0,0-1 0,0 0 0,1 0 0,12 4 0,-1-1 0,1-1 0,0-1 0,0 0 0,0 0 0,1-1 0,25-5 0,42-6-108,-1-4-1,99-31 1,159-69-395,-174 57 407,20-6 96,534-172 0,-570 183 356,-99 34-72,101-27 0,-92 31-284,83-32 0,-40 12 0,-77 27 0,1 0 0,-1-2 0,41-23 0,-63 32 0,-1-1 0,1 0 0,-1 0 0,1 0 0,-1 0 0,0-1 0,0 1 0,0 0 0,2-5 0,-3 7 0,-1-1 0,0 1 0,0-1 0,0 1 0,1-1 0,-1 0 0,0 1 0,0-1 0,0 1 0,0-1 0,0 1 0,0-1 0,0 1 0,0-1 0,0 1 0,0-1 0,0 0 0,-1 1 0,1-1 0,0 1 0,0-1 0,-1 0 0,0 1 0,1-1 0,-1 0 0,0 0 0,0 1 0,0-1 0,0 0 0,0 1 0,0-1 0,0 1 0,0-1 0,0 1 0,0-1 0,0 1 0,0 0 0,-2 0 0,-10-2 0,0 2 0,0 0 0,-1 0 0,1 1 0,0 1 0,0 0 0,0 1 0,-15 5 0,-6 1 0,-90 19 0,-246 51 0,247-61 0,42-7 0,-128 34 0,-67 46 0,246-80 0,0 0 0,1 2 0,0 1 0,1 1 0,1 2 0,-33 25 0,17-7 0,12-7 0,-2-3 0,0 0 0,-2-2 0,-55 28 0,45-33 0,25-10 0,0 1 0,0 0 0,1 1 0,-22 16 0,-9 10 0,27-21 0,1 1 0,0 1 0,1 1 0,-28 33 0,47-49 0,0 1 0,0-1 0,0 1 0,1-1 0,0 1 0,-1 0 0,1 0 0,0-1 0,-1 6 0,2-8 0,0 1 0,0 0 0,0 0 0,0 0 0,0 0 0,0 0 0,1 0 0,-1 0 0,0 0 0,1 0 0,-1 0 0,0 0 0,1 0 0,-1-1 0,1 1 0,-1 0 0,1 0 0,0-1 0,-1 1 0,1 0 0,0 0 0,-1-1 0,1 1 0,0-1 0,0 1 0,0-1 0,0 1 0,-1-1 0,1 0 0,0 1 0,0-1 0,0 0 0,1 1 0,12 2 0,0-1 0,0 0 0,1-1 0,-1-1 0,0 0 0,1-1 0,-1 0 0,15-4 0,-6 2 0,252-45 0,-108 17 0,-139 24 0,33-11 0,22-6 0,32 5 0,-65 12 0,0-2 0,-1-2 0,71-26 0,-92 26 0,105-47 0,-102 43 0,1 3 0,0 0 0,67-13 0,104-6 0,-188 30 0,52-6 0,-34 4 0,0-1 0,0-1 0,-1-1 0,58-21 0,-79 23 0,0 0 0,0-1 0,-1 0 0,11-6 0,-21 10 0,0 1 0,1 0 0,-1 0 0,0 0 0,1 0 0,-1 0 0,0 0 0,1-1 0,-1 1 0,0 0 0,0 0 0,1 0 0,-1-1 0,0 1 0,0 0 0,1 0 0,-1-1 0,0 1 0,0 0 0,0 0 0,0-1 0,1 1 0,-1 0 0,0-1 0,0 1 0,0 0 0,0-1 0,0 1 0,0 0 0,0-1 0,0 1 0,0 0 0,0-1 0,0 1 0,0 0 0,0-1 0,0 1 0,0 0 0,0-1 0,0 1 0,-1 0 0,1-1 0,0 1 0,0 0 0,0-1 0,0 1 0,-1 0 0,1 0 0,0-1 0,0 1 0,-1 0 0,1 0 0,0 0 0,0-1 0,-1 1 0,1 0 0,0 0 0,-1 0 0,1 0 0,0 0 0,-1-1 0,1 1 0,0 0 0,-1 0 0,1 0 0,0 0 0,-1 0 0,-24-4 0,13 5 0,1 0 0,0 1 0,0 0 0,0 1 0,-11 3 0,-58 25 0,56-21 0,-6 3 0,1 1 0,0 1 0,1 2 0,1 1 0,-27 22 0,40-29 0,0-1 0,-1-1 0,0 0 0,-25 10 0,-66 20 0,80-31 0,-21 5 0,0-2 0,-58 5 0,61-10 0,-122 7 0,-13 3 0,132-8 0,1 2 0,-50 18 0,69-18 0,-1 2 0,1 1 0,1 1 0,-38 27 0,-9 8 0,-31 24 0,102-71 0,0-1 0,1 0 0,-1 1 0,0-1 0,0 0 0,0 0 0,-1 0 0,1-1 0,0 1 0,0 0 0,0-1 0,-1 1 0,1-1 0,-3 0 0,4 0 0,0 0 0,0 0 0,0 0 0,0-1 0,0 1 0,1-1 0,-1 1 0,0 0 0,0-1 0,0 1 0,1-1 0,-1 0 0,0 1 0,1-1 0,-1 0 0,0 1 0,1-1 0,-1 0 0,1 0 0,-1 1 0,1-1 0,0 0 0,-1 0 0,1 0 0,0 0 0,-1 1 0,1-1 0,0 0 0,0 0 0,0 0 0,0 0 0,0 0 0,0 0 0,0 0 0,0 0 0,1-1 0,-1-2 0,1 1 0,0-1 0,0 1 0,1-1 0,-1 1 0,0 0 0,1 0 0,0 0 0,0 0 0,0 0 0,0 0 0,1 0 0,3-4 0,38-30 0,113-77 0,-56 43 0,-85 60 0,0 1 0,1 1 0,0 0 0,1 1 0,0 1 0,0 1 0,0 0 0,20-3 0,1 3 0,-1 2 0,78 1 0,-46 1 0,102-16 0,-164 17 0,31-7 0,-1-1 0,44-16 0,36-9 0,-65 25 0,1 2 0,57-1 0,106 9 0,-183 0 0,-28 0 0,-7 2 0,-15 7 0,-28 9 0,27-13 0,-23 9 0,0 2 0,-45 27 0,33-16 0,-1-3 0,-1-2 0,-77 22 0,73-26 0,-16 8 0,-61 18 0,26-9 0,23-6 0,-2-7 0,-58 19 0,114-30 0,0 0 0,0-3 0,-1 0 0,-1-2 0,-56 4 0,-130-12 0,110-1 0,636 2 0,-477-2 0,0-3 0,49-11 0,-69 9 0,0-2 0,53-22 0,14-6 0,-33 20 0,-10 3 0,71-30 0,47-18 0,4-2 0,-3-20 0,-151 76 0,2 1 0,-1 0 0,1 2 0,0 1 0,0 0 0,0 2 0,0 1 0,0 1 0,38 4 0,-85-5 0,-33 3 0,6 0 0,19-2 0,5-1 0,0 1 0,0 2 0,0 0 0,-50 13 0,14 5 0,-118 29 0,142-40 0,-71 28 0,69-22 0,-57 14 0,24-14 0,-81 30 0,130-36 0,1 1 0,0 1 0,1 1 0,0 1 0,1 1 0,-40 34 0,39-27 0,-1-2 0,-1 0 0,0-1 0,-2-2 0,0-1 0,0-1 0,-2-1 0,1-2 0,-2 0 0,1-2 0,-56 9 0,50-14 0,22-4 0,1 1 0,0 1 0,0 0 0,0 1 0,0 0 0,-21 9 0,48-12 0,12-4 0,-23 2 0,1 0 0,0-1 0,0 0 0,-1 0 0,0 0 0,1 0 0,-1-1 0,-1 1 0,1-1 0,0 0 0,-1-1 0,0 1 0,0 0 0,0-1 0,0 0 0,-1 1 0,0-1 0,3-9 0,0-4 0,0-1 0,-1 0 0,3-35 0,-6 38 0,0 0 0,0 0 0,-2 0 0,0 1 0,-1-1 0,0 0 0,-2 1 0,1-1 0,-2 1 0,0 0 0,-1 0 0,-13-24 0,-10-8 0,-2 1 0,-2 2 0,-2 0 0,-75-71 0,107 113 0,-43-39 0,3-1 0,0-2 0,-39-55 0,70 83 0,2-2 0,-1 0 0,2 0 0,1-1 0,-9-27 0,13 32 0,1-1 0,0 0 0,1 0 0,0 0 0,2 0 0,-1 0 0,2 0 0,3-20 0,-3 30 22,0-1 0,1 0 0,0 1 0,0-1 0,0 1 0,0 0 0,1 0 0,0 0 0,0 0 0,1 0 0,-1 1 0,1-1 0,0 1 0,6-5 0,4-2-255,1 0 0,0 1 0,20-9 0,-15 8-530,46-25-6063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0:45.804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0 227 24575,'21'-5'0,"37"-7"0,29-6 0,21 0 0,8-3 0,-7-2 0,-10-3 0,-13 4 0,-10 4 0,-13-4 0,-7 2 0,-8-2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0:50.66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4918 1248 24575,'0'-3'0,"0"1"0,1-1 0,-1 0 0,1 0 0,-1 1 0,1-1 0,0 0 0,0 1 0,0-1 0,1 1 0,-1-1 0,1 1 0,-1 0 0,1-1 0,2-1 0,3-3 0,0 0 0,17-11 0,-17 13 0,0 0 0,-1-1 0,10-10 0,-15 16 0,0-1 0,0 0 0,-1 1 0,1-1 0,0 0 0,-1 0 0,1 0 0,-1 1 0,1-1 0,-1 0 0,1 0 0,-1 0 0,0 0 0,1 0 0,-1 0 0,0 0 0,0 0 0,0 0 0,0 0 0,0 0 0,0 0 0,0 0 0,0 0 0,0 0 0,0 0 0,0 0 0,-1-2 0,-1 2 0,1 0 0,0 0 0,-1 0 0,1 0 0,-1 1 0,1-1 0,-1 0 0,1 1 0,-1-1 0,0 1 0,1-1 0,-1 1 0,0 0 0,1 0 0,-1 0 0,0 0 0,1 0 0,-4 0 0,-33 5 0,1 1 0,0 1 0,0 2 0,-51 21 0,63-22 0,-87 33-177,-125 65-1,-99 74-480,66-34 320,-246 90 258,32-17 86,462-208-6,0 0 0,0 2 0,1 0 0,-33 27 0,53-39 0,0 0 0,-1 0 0,1 0 0,0 1 0,0-1 0,1 0 0,-1 0 0,0 1 0,0-1 0,1 0 0,-1 1 0,1-1 0,-1 1 0,0 2 0,1-4 0,0 1 0,0 0 0,1-1 0,-1 1 0,0 0 0,0-1 0,0 1 0,1 0 0,-1-1 0,0 1 0,1 0 0,-1-1 0,0 1 0,1-1 0,-1 1 0,1-1 0,-1 1 0,1-1 0,-1 1 0,1-1 0,-1 1 0,1-1 0,0 1 0,5 1 0,0 0 0,0 0 0,0 0 0,0 0 0,0-1 0,0 0 0,7 0 0,30 1 0,55-4 0,109-17-46,52-24-139,59-26-25,62-23-609,1330-360-3114,-1356 340 2950,-68 3 9,-70 8 308,-182 82 755,0-2 0,-1-1 0,-1-1 0,43-41 0,-65 54 43,1-1-1,-1 0 1,-1-1-1,0 0 1,0 0-1,-2-1 1,1 0-1,-2-1 1,0 0-1,0 0 1,-1 0-1,-1 0 1,0-1-1,1-15 1,-4 25-39,-1 0 0,0 0 1,0 1-1,0-1 0,0 0 0,-1 0 0,0 1 1,0-1-1,0 1 0,-1-1 0,1 1 1,-1-1-1,0 1 0,0 0 0,-5-7 1,4 7 3,-1 0 0,0 1 0,0-1 0,0 1 0,-1 0 0,1 0 1,-1 0-1,1 1 0,-1 0 0,0 0 0,0 0 0,0 0 1,0 1-1,-6-1 0,-33-5 529,0 2 1,-78 3-1,109 2-539,-138 3 221,-1 8 1,-252 49-1,-359 102-1463,8 35 178,-765 355-1685,1268-433 1904,156-70 129,-120 82-1,206-124 601,-4 1 145,0 2 0,1 0 0,1 0 0,-1 1 0,2 1 0,-13 14 0,23-19 207,12-8 0,12-9 275,32-19 1,21-11 86,83-25 190,62-11-486,60-9-327,7-1 27,876-280-1982,-895 266 1832,-6-11 0,271-157 0,-251 100 61,-45 19-134,-50 25-404,-132 87 438,108-77 65,-161 112 47,2-2-2,0 1 1,-1-1-1,0 0 1,6-8-1,-9 12 1,-1 0 0,0-1-1,1 1 1,-1-1-1,0 1 1,0-1 0,0 1-1,1 0 1,-1-1 0,0 1-1,0-1 1,0 1-1,0-1 1,0 1 0,0-1-1,0 1 1,0-1 0,0 1-1,0-1 1,0 1-1,0-1 1,0 1 0,-1-1-1,0 0 27,1 0 0,-1 1 0,0-1 0,1 0 0,-1 1 0,0-1 0,0 1-1,0-1 1,1 1 0,-1-1 0,0 1 0,0 0 0,0-1 0,0 1 0,0 0 0,-1 0-1,-17-2 227,0 1 0,0 0 0,-1 2 0,1 0 0,-19 5 0,16-4-60,-165 26 772,-250 71 0,-180 90-1782,386-115 375,-375 109-1287,-477 160-446,838-251 1675,4 10 1,-297 174-1,455-223 791,81-51-264,-3 1 55,1 0-1,0 1 1,0-1-1,0 1 1,-4 5-1,8-9-73,0 0 1,-1 1-1,1-1 1,0 1-1,0-1 0,-1 0 1,1 1-1,0-1 1,0 1-1,0-1 0,0 1 1,0-1-1,0 1 0,0-1 1,0 1-1,0-1 1,0 0-1,0 1 0,0-1 1,0 1-1,0-1 1,0 1-1,0-1 0,0 1 1,1 0-1,0 0 28,-1-1 1,1 1-1,0 0 0,0 0 0,0-1 0,0 1 0,0-1 0,0 1 0,0-1 1,0 1-1,1-1 0,-1 1 0,0-1 0,0 0 0,2 0 0,19 3 446,38 0-1,93-7 492,72-16-167,723-155-1880,-568 79 720,-5-16 0,679-302 0,-770 276-639,-59 19 102,-158 82 723,-1-3 0,71-57 0,-129 91 185,-1-1 0,1 1 1,-1-2-1,-1 1 0,10-14 1,-15 20-4,0 0 0,-1 0 0,1 1 1,-1-1-1,1 0 0,-1 0 0,1 0 1,-1 0-1,1 0 0,-1 0 0,0 0 1,1 0-1,-1 0 0,0 0 1,0 0-1,0 0 0,0 0 0,0-1 1,0 1-1,0 0 0,0 0 0,0 0 1,-1 0-1,1 0 0,0 0 0,-1 0 1,1 0-1,-1 0 0,1 0 0,-1 0 1,1 1-1,-1-1 0,0 0 0,1 0 1,-1 0-1,0 1 0,0-1 0,1 0 1,-3 0-1,-1-1 68,-1 0 1,1 1-1,-1 0 1,1 0-1,-1 0 1,0 0-1,0 1 0,-7-1 1,-36 4 368,-1 2 1,1 1-1,-70 20 1,95-21-342,-211 53 737,-64 21-541,-74 24-441,-75 24-694,-73 22-164,-1807 620-2949,1862-588 2949,84-27 0,95-27 114,-26 32 623,287-146 254,2 1 1368,61-27 26,306-84 1396,-146 46-1664,1072-288 2249,-1066 288-3383,205-53-110,-382 96 91,-14 4 19,0 0-1,1 1 1,-1 0-1,0 1 1,1 0-1,19 1 1,-31 1-1,-1 0 0,0 0 0,0 0 0,0 0 0,1 1 0,-1-1 0,0 0 0,0 1 0,0-1 0,0 1-1,1-1 1,-1 1 0,0 0 0,0-1 0,0 1 0,0 0 0,0 0 0,-1-1 0,3 3 0,-3-2 0,0 0 0,1 0 0,-1 0 0,0 0 0,0 0 0,0 0 0,1 0 0,-1 0 0,0 0 0,0 0 0,-1 0 0,1 0 0,0 0 0,0 0 0,0 0 0,-1 0 0,1 0 0,0-1 0,-1 2 0,-2 3 26,0 0 1,0-1 0,0 1-1,-1-1 1,1 0-1,-1 0 1,-7 6 0,-39 27 483,-78 43 1,50-33-435,-741 439-1093,610-365 889,191-110 129,-154 98 0,142-82 0,27-22 0,7-4 0,7-5-5,0 0-1,0 0 0,14-8 1,6-3 191,320-165 845,-127 63-1056,-114 60 25,-2-5 0,-3-4 0,-3-5 0,141-126 0,-163 110 0,-15 17 0,-65 69 0,1 0 0,0 0 0,0 0 0,-1 0 0,1 1 0,0-1 0,0 0 0,0 1 0,0-1 0,0 1 0,0-1 0,0 1 0,3-1 0,-4 1 0,0 1 0,0-1 0,1 1 0,-1-1 0,0 1 0,0-1 0,0 1 0,0-1 0,0 1 0,0 0 0,0-1 0,0 1 0,0-1 0,0 1 0,0-1 0,0 1 0,0-1 0,-1 1 0,1-1 0,0 1 0,0-1 0,0 1 0,-1-1 0,1 1 0,0-1 0,-1 2 0,-10 17 0,0-1 0,-1 1 0,0-2 0,-2 0 0,-27 28 0,20-23 0,-16 19 0,-1-3 0,-3 0 0,0-3 0,-3-1 0,-86 50 0,70-54 0,-48 27 0,97-50 0,0 0 0,0 1 0,1 0 0,0 0 0,1 2 0,-14 14 0,23-24 0,1 0 0,-1 0 0,0 0 0,0 0 0,1 0 0,-1 0 0,0 0 0,0 0 0,1 0 0,-1 0 0,0 0 0,0 0 0,1 0 0,-1 1 0,0-1 0,0 0 0,1 0 0,-1 0 0,0 0 0,0 0 0,0 0 0,1 1 0,-1-1 0,0 0 0,0 0 0,0 0 0,0 1 0,1-1 0,-1 0 0,0 0 0,0 0 0,0 1 0,0-1 0,0 0 0,0 0 0,0 1 0,0-1 0,0 0 0,0 0 0,0 1 0,0-1 0,0 0 0,0 0 0,0 1 0,0-1 0,0 0 0,0 0 0,0 1 0,0-1 0,0 0 0,0 0 0,0 0 0,0 1 0,0-1 0,-1 0 0,1 0 0,0 0 0,0 1 0,0-1 0,0 0 0,-1 0 0,1 0 0,0 1 0,23-8 0,23-14 0,-1-2 0,75-52 0,7-4 0,-29 24 0,216-129 0,-72 17-308,326-293 0,-102 84 308,-440 359 123,0 1 1,1 0-1,1 2 0,41-14 0,-55 22-123,-18 6 0,-30 10 0,22-6 0,-511 111-78,462-104-8,-686 100-1209,-95 18 1335,238 19-40,580-141 0,7-3 0,-1 1 0,1 1 0,0 1 0,1 0 0,-1 1 0,-22 16 0,39-24 0,-1 0 0,1 0 0,-1 0 0,1 1 0,0-1 0,-1 0 0,1 0 0,-1 1 0,1-1 0,0 0 0,-1 1 0,1-1 0,0 0 0,-1 1 0,1-1 0,0 1 0,-1-1 0,1 1 0,0-1 0,0 0 0,0 1 0,-1-1 0,1 1 0,0-1 0,0 1 0,0-1 0,0 1 0,0-1 0,0 1 0,0-1 0,0 1 0,0-1 0,0 1 0,0-1 0,0 1 0,0-1 0,1 1 0,-1-1 0,0 1 0,0-1 0,0 1 0,1-1 0,-1 1 0,0-1 0,1 0 0,-1 1 0,0-1 0,1 1 0,3 1 0,0 0 0,1 0 0,-1 0 0,0-1 0,0 0 0,1 1 0,-1-2 0,1 1 0,-1 0 0,7-1 0,56-1 0,-50 0 0,340-41 1,3-31 5,678-191-1506,-627 153 847,136-39 606,-4-22 57,-359 98-10,-176 70 0,1-1 0,-1 1 0,10-9 0,-18 13 3,0 0 0,1 0 0,-1 0 0,0-1 0,1 1 0,-1 0 0,0 0 0,1 0 0,-1-1 0,0 1 0,1 0 0,-1 0 0,0-1 0,0 1 0,1 0 0,-1-1 0,0 1 0,0 0 0,0-1 0,1 1 0,-1 0 0,0-1 0,0 1 0,0 0 1,0-1-1,0 1 0,0-1 0,0 1 0,0 0 0,0-1 0,0 1 0,0-1 0,0 1 0,0 0 0,0-1 0,0 1 0,0 0 0,0-1 0,0 1 0,0 0 0,-1-1 0,1 1 0,0 0 0,0-1 0,0 1 0,-1 0 0,1-1 0,0 1 0,-1 0 0,1 0 0,0-1 0,0 1 0,-1 0 1,-4-2 73,1 1 1,0 0 0,-1 1-1,1-1 1,-1 1 0,1 0 0,-1 0-1,-7 2 1,-155 21 301,57-5-373,-140 17 2,-77 5 25,-65 5-189,-164 17-916,-952 124-1397,1259-146 1767,95-10 350,146-28 342,0 0 0,0 0 0,0 1 1,1-1-1,-8 5 0,15-7 10,0 1 1,0-1-1,-1 0 1,1 0-1,0 0 1,0 0-1,0 0 1,0 0-1,0 1 1,0-1-1,0 0 1,-1 0-1,1 0 1,0 0-1,0 0 1,0 1-1,0-1 1,0 0-1,0 0 1,0 0-1,0 0 1,0 1-1,0-1 1,0 0-1,0 0 1,0 0-1,0 1 1,0-1-1,0 0 1,0 0-1,0 0 1,0 0-1,0 1 1,0-1-1,1 0 1,-1 0-1,0 0 0,0 0 1,0 0-1,0 1 1,0-1-1,0 0 1,0 0-1,1 0 1,-1 0-1,0 0 1,0 0-1,0 0 1,0 0-1,1 1 1,-1-1-1,0 0 1,0 0-1,0 0 1,0 0-1,1 0 1,-1 0-1,0 0 1,0 0-1,32 6 147,237 2 1184,9-24-966,422-84 746,-12-64-246,-209 22-428,-331 89-218,160-81 0,-306 133-219,42-20 0,-1-1 0,-2-3 0,55-41 0,-94 64 8,20-20 60,-22 22-48,0-1 0,1 1-1,-1-1 1,0 1-1,1-1 1,-1 1-1,0-1 1,0 1 0,1-1-1,-1 1 1,0-1-1,0 0 1,0 1 0,0-1-1,0 1 1,0-1-1,0 0 1,0 1 0,0-1-1,0 1 1,0-1-1,0 0 1,0 1 0,0-1-1,-1 1 1,1-1-1,0 1 1,0-1-1,-1 0 1,1 1 0,0-1-1,-1 1 1,1 0-1,-1-1 1,1 1 0,0-1-1,-1 1 1,1-1-1,-1 1 1,1 0 0,-1 0-1,-1-1 1,-7-3 110,-1 1 1,0 0-1,0 1 1,0 0-1,-1 1 1,1 0-1,0 0 1,-20 3-1,-5-3 41,-128 0-35,-63 0-300,-73-7-513,-60-11 263,-305-43-1053,105 9 128,-758-13-2378,1298 66 3700,-28-2 86,0 3 0,0 2 1,-58 11-1,99-13 27,0 1 1,0 0 0,0 0 0,1 0 0,-8 4 0,12-5-72,0-1 0,1 0-1,-1 1 1,0-1 0,1 1 0,-1-1-1,1 1 1,-1-1 0,1 1-1,-1 0 1,1-1 0,0 1 0,-1 0-1,1-1 1,-1 1 0,1 0-1,0-1 1,0 1 0,-1 1 0,1-1 11,1 0 0,-1 0 0,0 0 1,1 0-1,-1 0 0,0 0 1,1 0-1,-1 0 0,1 0 1,-1-1-1,1 1 0,0 0 1,-1 0-1,1-1 0,0 1 0,-1 0 1,1-1-1,0 1 0,1 0 1,10 6 208,-1-1 1,1 0 0,20 6 0,125 38 942,184 32 0,-194-49-1037,147 38 747,125 28-692,-347-84-208,125 10 0,-182-24 29,-3-1 87,-1 1 0,1 0 0,-1 1-1,15 4 1,-24-6-92,1 1 1,0 1 0,0-1-1,0 0 1,-1 1-1,1-1 1,-1 1-1,1 0 1,-1 0-1,0 0 1,0 0-1,0 0 1,0 0-1,0 1 1,0-1 0,-1 1-1,1-1 1,-1 1-1,1 0 1,1 5-1,0 10-17,0-1 0,-1 1 0,0 0 0,-2 0 0,0 0 0,-4 26 0,1-5-3,0-14-2,2-9 0,0 0 0,1 22 0,0-35 0,0 0 0,0 0 0,1 0 0,-1 0 0,1-1 0,0 1 0,0 0 0,0 0 0,0-1 0,0 1 0,0-1 0,1 1 0,0-1 0,-1 0 0,1 1 0,0-1 0,0 0 0,0 0 0,4 3 0,-5-5 0,1 1 0,-1 0 0,1 0 0,-1-1 0,1 1 0,0-1 0,-1 1 0,1-1 0,0 0 0,-1 0 0,1 0 0,0 0 0,-1 0 0,1 0 0,0 0 0,-1-1 0,1 1 0,0 0 0,-1-1 0,1 1 0,-1-1 0,1 0 0,-1 0 0,1 1 0,-1-1 0,1 0 0,-1 0 0,0 0 0,1-1 0,0 0 0,4-4 0,-1 0 0,1-1 0,-1 0 0,7-14 0,73-142 0,-18 31 0,-63 124 14,69-119-1393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3:18.74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3:41.39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24575,'0'0'-8191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4:01.822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424 1701 24575,'3'-3'0,"-1"0"0,0 0 0,1 0 0,0 0 0,-1 0 0,1 0 0,0 1 0,0-1 0,1 1 0,-1 0 0,1 0 0,-1 0 0,1 1 0,6-3 0,5-1 0,-1 2 0,22-4 0,35 0 0,0 3 0,77 7 0,-43-1 0,-100-2 0,13-1 0,-1 1 0,0 1 0,0 1 0,0 0 0,0 1 0,25 8 0,-40-10 0,0-1 0,0 1 0,-1 0 0,1 0 0,0 0 0,-1 0 0,1 0 0,-1 0 0,1 1 0,-1-1 0,2 3 0,-2-4 0,-1 1 0,0-1 0,0 1 0,1-1 0,-1 1 0,0-1 0,0 1 0,0-1 0,0 1 0,0-1 0,0 1 0,0-1 0,0 1 0,0-1 0,0 1 0,0-1 0,0 1 0,0-1 0,0 1 0,0-1 0,-1 1 0,1-1 0,0 1 0,0-1 0,-1 1 0,1-1 0,-1 1 0,-2 2 0,1-1 0,-1 0 0,-1 0 0,1 0 0,0 0 0,0 0 0,-1 0 0,1-1 0,-1 0 0,1 0 0,-5 1 0,-30 6 0,-1-1 0,-42 1 0,9-2 0,-549 74 0,607-79 0,0 1 0,0 0 0,0 1 0,0 1 0,1 0 0,-1 1 0,-20 9 0,34-13 0,-1-1 0,1 0 0,-1 1 0,1-1 0,-1 0 0,1 1 0,-1-1 0,1 0 0,-1 1 0,1-1 0,-1 1 0,1-1 0,-1 1 0,1-1 0,0 1 0,-1-1 0,1 1 0,0 0 0,0-1 0,-1 1 0,1 0 0,0 0 0,0-1 0,1 1 0,-1-1 0,0 0 0,0 1 0,1-1 0,-1 0 0,0 1 0,0-1 0,1 0 0,-1 1 0,0-1 0,1 0 0,-1 0 0,1 0 0,-1 1 0,0-1 0,1 0 0,-1 0 0,1 0 0,-1 0 0,1 1 0,27 1 0,-5-6 0,-1-2 0,23-7 0,2-1 0,52-15 0,165-40 0,166-29 0,-2-27 0,-267 60 0,-71 28 0,-66 26 0,-24 11 0,-1 0 0,1 0 0,0 0 0,0 0 0,0 0 0,0 0 0,0 0 0,-1 0 0,1 0 0,0 0 0,0 0 0,0 0 0,0 0 0,0-1 0,-1 1 0,1 0 0,0 0 0,0 0 0,0 0 0,0 0 0,0 0 0,0 0 0,0 0 0,0 0 0,-1-1 0,1 1 0,0 0 0,0 0 0,0 0 0,0 0 0,0 0 0,0 0 0,0-1 0,0 1 0,0 0 0,0 0 0,0 0 0,0 0 0,0 0 0,0 0 0,0-1 0,0 1 0,0 0 0,0 0 0,0 0 0,0 0 0,0 0 0,0-1 0,0 1 0,0 0 0,0 0 0,0 0 0,0 0 0,0 0 0,1 0 0,-1-1 0,0 1 0,0 0 0,0 0 0,0 0 0,0 0 0,0 0 0,0 0 0,0 0 0,1 0 0,-1 0 0,0 0 0,-9-2 0,-1 1 0,0 0 0,1 0 0,-16 2 0,-2 0 0,-373 3 0,-432-3 0,815-2 0,4 2 0,0-1 0,-1-1 0,1 0 0,0-1 0,0 0 0,0-1 0,-13-5 0,25 8 0,1-1 0,-1 1 0,0 0 0,1 0 0,-1-1 0,1 1 0,-1-1 0,0 1 0,1 0 0,-1-1 0,1 1 0,-1-1 0,1 1 0,0-1 0,-1 0 0,1 1 0,-1-1 0,1 0 0,4-8 0,19-3 0,3 3 0,1 1 0,0 2 0,1 1 0,41-3 0,27-5 0,53-22 0,159-58 0,-136 38 0,-145 48 0,42-5 0,-45 9 0,1-2 0,22-7 0,-46 12 0,-1 0 0,0 0 0,1 0 0,-1 0 0,0 0 0,1 0 0,-1 0 0,0 0 0,1-1 0,-1 1 0,0 0 0,1 0 0,-1 0 0,0-1 0,0 1 0,1 0 0,-1 0 0,0 0 0,0-1 0,0 1 0,1 0 0,-1-1 0,0 1 0,0 0 0,0 0 0,0-1 0,1 1 0,-1 0 0,0-1 0,0 1 0,0 0 0,0-1 0,0 1 0,0 0 0,0-1 0,0 0 0,-10-10 0,-21-7 0,30 18 0,-22-11 0,-2 1 0,1 1 0,-1 2 0,-37-7 0,-106-5 0,115 12 0,-61-14 0,66 10 0,-86-7 0,-159 16 0,141 4 0,150-2 0,-8-1 0,0 1 0,0 0 0,0 1 0,0 0 0,1 0 0,-1 1 0,0 1 0,1-1 0,-12 6 0,21-8 0,-1 0 0,1 0 0,-1 1 0,1-1 0,-1 0 0,1 0 0,-1 0 0,1 1 0,-1-1 0,1 0 0,-1 0 0,1 1 0,0-1 0,-1 1 0,1-1 0,0 0 0,-1 1 0,1-1 0,0 1 0,-1-1 0,1 0 0,0 1 0,0-1 0,0 1 0,-1-1 0,1 1 0,0-1 0,0 1 0,0-1 0,0 1 0,0-1 0,0 1 0,0-1 0,0 1 0,0-1 0,0 1 0,0-1 0,0 1 0,1-1 0,-1 1 0,0-1 0,0 1 0,0-1 0,1 1 0,-1-1 0,0 1 0,1-1 0,-1 0 0,0 1 0,1-1 0,-1 1 0,0-1 0,1 0 0,-1 0 0,1 1 0,-1-1 0,1 0 0,0 1 0,33 14 0,-30-14 0,33 12 0,0-1 0,51 8 0,-85-19 0,0 0 0,0-1 0,1 0 0,-1 0 0,0 0 0,0 0 0,0 0 0,0-1 0,1 0 0,-1 1 0,5-3 0,-7 2 0,1 0 0,-1 0 0,0 0 0,0 0 0,0 0 0,0 0 0,0 0 0,-1 0 0,1 0 0,0 0 0,0 0 0,-1-1 0,1 1 0,0 0 0,-1 0 0,0-1 0,1 1 0,-1-1 0,0 1 0,1 0 0,-1-1 0,0 1 0,0 0 0,0-1 0,-1 1 0,1-1 0,0-1 0,-4-16 0,-1 1 0,0 0 0,-1 1 0,-1-1 0,-1 1 0,0 0 0,-12-16 0,-24-55 0,25 35 0,11 31 0,0 0 0,-1 0 0,-19-31 0,-70-111 0,66 110 0,14 24 0,-14-33 0,27 53 0,2 0 0,-1 1 0,1-2 0,1 1 0,0 0 0,0 0 0,0-21 0,2 30 0,0-1 0,0 1 0,0-1 0,0 1 0,0-1 0,0 1 0,0-1 0,1 1 0,-1-1 0,0 1 0,1-1 0,-1 1 0,1 0 0,0-1 0,-1 1 0,1 0 0,0-1 0,0 1 0,0 0 0,0 0 0,0 0 0,0 0 0,0 0 0,0 0 0,0 0 0,1 0 0,-1 0 0,0 1 0,1-1 0,-1 0 0,0 1 0,1-1 0,-1 1 0,1-1 0,-1 1 0,1 0 0,-1 0 0,1 0 0,-1 0 0,1 0 0,-1 0 0,1 0 0,-1 0 0,2 1 0,6 1 0,0 0 0,-1 1 0,1 0 0,-1 0 0,1 1 0,8 6 0,60 39 0,95 78 0,-106-76 0,-32-25 0,-2 2 0,-1 1 0,-1 1 0,26 35 0,-49-56 0,0 1 0,1-1 0,0-1 0,1 0 0,16 13 0,-24-20 0,-1-1 0,1 1 0,0-1 0,0 1 0,0-1 0,0 0 0,0 1 0,-1-1 0,1 0 0,0 0 0,0 1 0,0-1 0,0 0 0,0 0 0,0 0 0,0 0 0,1-1 0,-1 1 0,-1 0 0,1 0 0,-1-1 0,0 1 0,1 0 0,-1-1 0,0 1 0,1 0 0,-1-1 0,0 1 0,0-1 0,1 1 0,-1 0 0,0-1 0,0 1 0,0-1 0,0 1 0,1-1 0,-1 1 0,0-1 0,0 1 0,0 0 0,0-1 0,0 0 0,0-3 0,-1 0 0,1 0 0,-1 0 0,0 0 0,0 0 0,-2-5 0,-14-24 0,0 1 0,-2 1 0,-1 0 0,-44-49 0,1-1 0,-26-23 0,25 32 0,6 1 0,57 70 0,1 0 0,-1 0 0,0 0 0,0 0 0,1 0 0,-1 0 0,1 0 0,-1 0 0,1 0 0,-1-1 0,1 1 0,0 0 0,-1 0 0,1 0 0,0-1 0,0 1 0,0 0 0,0-1 0,0 1 0,0-2 0,1 3 0,-1-1 0,1 1 0,0-1 0,-1 1 0,1-1 0,0 1 0,-1-1 0,1 1 0,0-1 0,-1 1 0,1 0 0,0 0 0,0-1 0,-1 1 0,1 0 0,0 0 0,0 0 0,-1 0 0,1 0 0,0 0 0,0 0 0,0 0 0,0 0 0,9 1 0,-1 1 0,0 0 0,16 6 0,85 36 0,139 78 0,-235-114 0,38 20 0,91 67 0,-112-71 0,-2 1 0,-1 1 0,47 59 0,-52-57 0,1-1 0,1-1 0,1-1 0,1-1 0,2-1 0,0-2 0,60 33 0,-55-34 0,0 1 0,44 38 0,32 21 0,-79-64 0,54 22 0,-50-23 0,34 19 0,74 62 0,-7-4 0,-89-64 0,-6-6 0,-2 2 0,51 42 0,7 18 0,132 110 0,-224-190 0,23 19 0,35 20 0,-56-38 0,0-1 0,1 0 0,0 0 0,0-1 0,0 0 0,0 0 0,1-1 0,-1 0 0,1-1 0,11 1 0,-20-1 0,1-1 0,-1 0 0,1 0 0,0 0 0,-1 0 0,1 0 0,-1 0 0,1 0 0,0 0 0,-1 0 0,1 0 0,-1 0 0,1 0 0,0 0 0,-1-1 0,1 1 0,-1 0 0,1 0 0,-1-1 0,1 1 0,-1 0 0,1-1 0,-1 1 0,1 0 0,-1-1 0,1 1 0,-1-1 0,0 1 0,1-1 0,-1 1 0,0-1 0,1 1 0,-1-1 0,0 1 0,0-1 0,1 1 0,-1-1 0,0 1 0,0-1 0,0 0 0,0 1 0,0-1 0,0 1 0,0-1 0,0 0 0,0 1 0,0-1 0,0 1 0,0-2 0,-1-1 0,-1 1 0,1-1 0,0 0 0,-1 1 0,0-1 0,1 1 0,-1-1 0,-4-2 0,-12-11 0,-1 2 0,-1 0 0,-1 1 0,1 1 0,-36-14 0,36 18 0,-1 1 0,0 0 0,0 2 0,0 0 0,-1 2 0,-35-2 0,-3 4 0,-69 8 0,114-6 0,1 2 0,0 0 0,0 0 0,0 2 0,0-1 0,1 2 0,-1 0 0,-15 10 0,-8 7 0,-47 41 0,55-40 0,-1-1 0,-49 28 0,75-49 0,0 0 0,0 0 0,0-1 0,0 1 0,0-1 0,0 0 0,0 0 0,0 0 0,0-1 0,-6 1 0,7-2 0,1 1 0,-1-1 0,1 1 0,-1-1 0,1 0 0,-1 0 0,1 0 0,0 0 0,0 0 0,-1-1 0,1 1 0,0-1 0,0 1 0,0-1 0,0 0 0,1 0 0,-1 1 0,-1-4 0,-4-5 0,1 0 0,0 0 0,0 0 0,1-1 0,1 0 0,-7-21 0,-10-74 0,18 86 0,-11-89 0,2-136 0,8 140 0,1 74 0,-1 0 0,-2 1 0,-14-44 0,9 37 0,-8-56 0,18 88 0,0 1 0,1-1 0,0 0 0,0 1 0,0-1 0,1 1 0,0-1 0,0 1 0,0-1 0,0 1 0,0-1 0,1 1 0,0 0 0,4-7 0,-5 9 0,1 0 0,0 0 0,0 0 0,0 0 0,0 1 0,0-1 0,0 0 0,1 1 0,-1 0 0,0 0 0,1-1 0,-1 1 0,1 1 0,-1-1 0,1 0 0,0 0 0,-1 1 0,1 0 0,0 0 0,-1-1 0,1 1 0,0 1 0,-1-1 0,1 0 0,5 2 0,3 1 0,1 1 0,-1 0 0,0 0 0,0 1 0,0 0 0,14 11 0,59 46 0,-75-54 0,75 69 0,-66-58 0,1 0 0,1-2 0,1 0 0,0-1 0,41 23 0,48 16 0,148 100 0,-202-116 0,3-3 0,78 37 0,-88-52 0,1-3 0,90 21 0,-94-26 0,0 1 0,78 37 0,-77-29 0,2-2 0,54 13 0,-65-22 0,-1 1 0,-1 1 0,0 2 0,62 37 0,-78-41 0,42 15 0,-40-18 0,37 21 0,82 65 0,-95-60 0,0-3 0,80 39 0,-65-44 0,93 26 0,69 4 0,-36-10 0,-20-9 0,-88-21 0,80 27 0,379 126 0,-468-148 0,240 62 0,-194-56 0,-61-15 0,61 20 0,-72-17 0,0-3 0,66 10 0,94 1 0,-201-23 0,161 23 0,-30-3 0,51 2 0,226 57 0,-344-62 0,0 3 0,82 38 0,-102-32 0,-44-24 0,-1 0 0,1 0 0,0 1 0,-1-1 0,1 1 0,-1 0 0,0-1 0,0 1 0,0 0 0,0 0 0,2 5 0,-4-7 0,1 0 0,-1 0 0,0 0 0,1 0 0,-1 0 0,0 1 0,0-1 0,0 0 0,0 0 0,0 0 0,0 0 0,0 0 0,-1 0 0,1 0 0,0 1 0,0-1 0,-1 0 0,1 0 0,-1 0 0,1 0 0,-2 1 0,1 0 0,-1 0 0,0-1 0,0 1 0,1-1 0,-1 1 0,0-1 0,0 0 0,0 1 0,-5 1 0,-3 0 0,0 0 0,-1 0 0,-15 2 0,24-5 0,-155 16 0,105-13 0,-1 2 0,-79 19 0,82-10 0,-1-2 0,-1-3 0,-96 6 0,130-15 0,0 1 0,0 1 0,-1 0 0,1 2 0,1 0 0,-1 0 0,-28 13 0,-51 20 0,67-27 0,0 1 0,2 1 0,-1 1 0,-31 21 0,38-18 0,0-1 0,-29 16 0,42-26 0,-1-1 0,0 0 0,0 0 0,0-1 0,0-1 0,-16 3 0,-137 6 0,6-1 0,-16 22 0,138-26 0,35-6 0,0 0 0,0 0 0,1-1 0,-1 1 0,0 0 0,0 0 0,0 0 0,0-1 0,0 1 0,1 0 0,-1 0 0,0 0 0,0-1 0,0 1 0,0 0 0,0 0 0,0-1 0,0 1 0,0 0 0,0 0 0,0-1 0,0 1 0,0 0 0,0 0 0,0-1 0,0 1 0,0 0 0,0 0 0,0 0 0,0-1 0,0 1 0,-1 0 0,1 0 0,0-1 0,0 1 0,0 0 0,0 0 0,0 0 0,-1 0 0,1-1 0,0 1 0,0 0 0,0 0 0,-1 0 0,1 0 0,0 0 0,0-1 0,0 1 0,-1 0 0,1 0 0,0 0 0,0 0 0,-1 0 0,1 0 0,0 0 0,0 0 0,0 0 0,-1 0 0,1 0 0,0 0 0,0 0 0,-1 0 0,1 0 0,0 0 0,0 0 0,-1 0 0,1 1 0,15-15 0,11-4 0,0 2 0,2 1 0,-1 1 0,2 1 0,35-11 0,155-33 0,-144 43 0,147-8 0,76 24 0,-217 6 0,129 27 0,-14 0 0,-45-22 0,194-8 0,-326-5 0,40 0 0,-55 0 0,1 1 0,0 0 0,0 0 0,-1 0 0,1 0 0,-1 1 0,1-1 0,-1 1 0,6 4 0,-10-6 0,1 0 0,-1 0 0,1 0 0,-1 1 0,0-1 0,1 0 0,-1 0 0,0 1 0,0-1 0,1 0 0,-1 0 0,0 1 0,0-1 0,1 0 0,-1 1 0,0-1 0,0 0 0,0 1 0,1-1 0,-1 1 0,0-1 0,0 0 0,0 1 0,0-1 0,0 1 0,0-1 0,0 0 0,0 1 0,0-1 0,0 1 0,0-1 0,0 0 0,0 1 0,0-1 0,-1 1 0,-13 11 0,-24 2 0,1-5 0,0-1 0,-71 5 0,-80-7 0,136-5 0,-318-2 0,296 0 0,35 3 0,-74 12 0,27-2 0,-378 21 0,426-32 0,19 0 0,1-1 0,-27-3 0,44 3 0,1 0 0,0 0 0,0 0 0,0 0 0,0 0 0,-1 0 0,1 0 0,0 0 0,0 0 0,0 0 0,-1 0 0,1 0 0,0 0 0,0 0 0,0 0 0,-1 0 0,1 0 0,0 0 0,0-1 0,0 1 0,0 0 0,0 0 0,-1 0 0,1 0 0,0 0 0,0 0 0,0 0 0,0-1 0,0 1 0,0 0 0,-1 0 0,1 0 0,0 0 0,0-1 0,0 1 0,0 0 0,0 0 0,0 0 0,0 0 0,0-1 0,0 1 0,0 0 0,0 0 0,0 0 0,0-1 0,0 1 0,0 0 0,0 0 0,0 0 0,0 0 0,0-1 0,0 1 0,0 0 0,0 0 0,0 0 0,0 0 0,1-1 0,-1 1 0,0 0 0,0 0 0,0 0 0,0-1 0,6-4 0,-1 0 0,1-1 0,-1 2 0,1-1 0,1 1 0,-1 0 0,12-6 0,-1 0 0,364-234 0,-351 225 0,29-25 0,-1-3 0,77-81 0,-129 122 0,1 0 0,-1 0 0,1-1 0,-2 0 0,1 0 0,-1 0 0,6-11 0,-10 18 0,-1-1 0,0 1 0,0 0 0,0-1 0,1 1 0,-1 0 0,0-1 0,0 1 0,0 0 0,0-1 0,0 1 0,0 0 0,0-1 0,1 1 0,-1-1 0,0 1 0,0 0 0,0-1 0,-1 1 0,1 0 0,0-1 0,0 1 0,0 0 0,0-1 0,0 1 0,0 0 0,0-1 0,-1 1 0,1 0 0,0-1 0,0 1 0,0 0 0,-1-1 0,1 1 0,0 0 0,-1 0 0,1-1 0,0 1 0,0 0 0,-1 0 0,1 0 0,0-1 0,-1 1 0,1 0 0,0 0 0,-1 0 0,1 0 0,-1 0 0,-20 2 0,-219 63 0,-45 10 0,62-24 0,160-33 0,-90 40 0,114-44 0,0 0 0,-43 7 0,-8 3 0,-129 33 0,210-55 0,0 0 0,0 1 0,0 0 0,0 1 0,0 0 0,1 0 0,-15 10 0,22-13 0,1-1 0,0 0 0,-1 0 0,1 1 0,0-1 0,-1 0 0,1 0 0,0 1 0,0-1 0,-1 0 0,1 1 0,0-1 0,0 1 0,0-1 0,-1 0 0,1 1 0,0-1 0,0 1 0,0-1 0,0 0 0,0 1 0,0-1 0,0 1 0,0-1 0,0 1 0,0-1 0,0 0 0,0 1 0,0-1 0,0 1 0,0-1 0,0 0 0,0 1 0,1-1 0,-1 1 0,0-1 0,0 0 0,0 1 0,1-1 0,-1 0 0,0 1 0,1-1 0,-1 0 0,0 1 0,1-1 0,-1 0 0,1 1 0,19 6 0,-10-6 0,-1 0 0,1-1 0,-1 0 0,1 0 0,10-2 0,-11-1 0,-9 0 0,-21-2 0,-15-1 0,-103-21 0,-311-101-679,111 28 187,-97 6 342,343 81 176,-1 4 0,-164 7 0,233 5 170,-1 1 0,1 1 0,0 2-1,-31 11 1,-26 8 68,72-24-264,0 1 0,1 0 0,0 1 0,-1 0 0,1 1 0,1-1 0,-17 13 0,21-14 0,0 1 0,1-1 0,0 1 0,0-1 0,0 1 0,0 0 0,0 0 0,1 0 0,0 0 0,0 1 0,0-1 0,0 1 0,1-1 0,0 1 0,0 0 0,0-1 0,0 1 0,0 8 0,1-9 0,1 1 0,-1-1 0,0 0 0,1 1 0,0-1 0,0 0 0,1 1 0,-1-1 0,1 0 0,0 0 0,0 0 0,0 0 0,0-1 0,1 1 0,-1 0 0,1-1 0,0 0 0,0 0 0,0 0 0,1 0 0,-1 0 0,1 0 0,0-1 0,-1 0 0,1 0 0,0 0 0,0 0 0,0-1 0,5 2 0,13 3 0,0-1 0,0-1 0,0-1 0,34 0 0,-52-3 0,610 1 0,-378-5 0,-169 4 0,59-2 0,-238 3 0,47-2 0,-960 1 0,994 0 0,8-1 0,1 1 0,-1 1 0,1 0 0,-38 10 0,55-10 0,0 0 0,0 1 0,1 0 0,-1 0 0,0 0 0,1 0 0,0 1 0,0 0 0,-1 0 0,1 0 0,1 0 0,-1 1 0,1-1 0,-1 1 0,1 0 0,0 0 0,0 0 0,1 1 0,-1-1 0,1 1 0,0-1 0,0 1 0,0 0 0,1 0 0,0-1 0,-1 9 0,1-7 0,0-1 0,0 1 0,1-1 0,0 1 0,0 0 0,1-1 0,-1 1 0,1 0 0,0-1 0,1 1 0,-1-1 0,1 0 0,0 1 0,1-1 0,-1 0 0,1 0 0,0 0 0,0-1 0,1 1 0,-1-1 0,1 0 0,0 0 0,0 0 0,1 0 0,-1-1 0,1 1 0,-1-1 0,1 0 0,0-1 0,0 1 0,1-1 0,-1 0 0,8 2 0,9 1 0,-1 0 0,1-2 0,-1 0 0,29-1 0,87-8 0,-116 4 0,-1-1 0,-1-1 0,1 0 0,25-10 0,70-36 0,-98 41 0,11-3 0,1 0 0,0 2 0,1 2 0,48-9 0,-27 11 0,100 0 0,-64 8 0,-28 1 0,0-3 0,63-9 0,-97 4 0,0-1 0,0-2 0,33-14 0,-27 9 0,42-10 0,-28 12 0,109-31 0,-110 30 0,-1 1 0,49-5 0,47-11 0,-73 9 0,160-48 0,38-6 0,8 20 0,-130 26 0,29 6 0,-151 18 0,7-1 0,0-2 0,41-14 0,-40 11 0,1 1 0,31-4 0,32 5 0,102 7 0,15-1 0,-166-2 0,0-2 0,79-19 0,146-41 0,-31 7 0,-209 47 0,1-1 0,37-20 0,-41 17 0,1 2 0,48-15 0,148-29 0,-54 15 0,9-2 0,76-16 0,-228 54 0,51-18 0,-27 8 0,1-2 0,53-26 0,-71 28 0,1 1 0,0 2 0,1 1 0,61-12 0,-18 18 0,124 5 0,-81 3 0,-64-6 0,-1-2 0,-1-2 0,62-17 0,-79 17 0,-11 2 0,-1-1 0,43-15 0,-62 19 0,0-1 0,0 0 0,-1 0 0,0 0 0,1 0 0,-1-1 0,0 0 0,-1 0 0,1 0 0,-1 0 0,0-1 0,0 0 0,0 0 0,0 0 0,-1 0 0,4-10 0,-6 14 0,-1 0 0,1-1 0,-1 1 0,0 0 0,1 0 0,-1 0 0,0-1 0,0 1 0,0 0 0,0 0 0,0-1 0,0 1 0,0 0 0,0 0 0,-1-1 0,1 1 0,0 0 0,-1 0 0,1 0 0,-1 0 0,-1-3 0,1 3 0,-1-1 0,1 0 0,-1 1 0,0-1 0,0 1 0,0-1 0,0 1 0,0 0 0,0 0 0,-4-2 0,-5 0 0,1 0 0,0 1 0,-22-3 0,-40 2 0,-76 5 0,66 0 0,64-2 0,0 1 0,0 0 0,0 2 0,0 0 0,0 1 0,0 0 0,1 2 0,0 0 0,0 1 0,0 1 0,1 0 0,0 1 0,-26 20 0,-7 11 0,21-16 0,-41 25 0,58-42 0,0-1 0,0 0 0,-1-1 0,0 0 0,0-1 0,0-1 0,-21 4 0,-21-2 0,1-3 0,-69-6 0,23 0 0,16 3 0,-170 2 0,234 2 0,0 0 0,0 2 0,-34 12 0,10-3 0,17-6 0,-3-1 0,0 2 0,1 1 0,0 2 0,-48 26 0,33-10 0,-171 103 0,193-122 44,-1 0 0,0-2 0,0 0 0,0-1 0,-1-2 0,-43 4 0,-142-8-551,111-3-659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4:30.5460000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2383 132 24575,'-222'-1'0,"-237"3"0,373 5 0,0 4 0,-104 27 0,177-36 0,-74 19 0,-114 42 0,133-38 0,0-3 0,-122 23 0,47-19 0,-73 10 0,172-31 0,0-2 0,-84-5 0,122 1 0,-1 1 0,1-1 0,0-1 0,0 1 0,0-1 0,0 0 0,0 0 0,0-1 0,0 0 0,1 0 0,0 0 0,-1-1 0,1 0 0,0 0 0,1 0 0,-1 0 0,1-1 0,0 0 0,0 0 0,0 0 0,1 0 0,-1-1 0,1 1 0,1-1 0,-1 0 0,1 0 0,0 0 0,0 0 0,1 0 0,0 0 0,0-1 0,0 1 0,1 0 0,0-1 0,0 1 0,0 0 0,1-1 0,2-8 0,5-10 0,1 0 0,2 1 0,0 0 0,19-29 0,-25 45 0,0 1 0,0 0 0,1 0 0,0 1 0,0 0 0,1 0 0,0 0 0,0 1 0,0-1 0,1 2 0,0-1 0,-1 1 0,2 1 0,-1-1 0,0 1 0,1 1 0,14-4 0,1 3 0,0 0 0,0 2 0,0 0 0,0 2 0,32 5 0,-52-6 0,-1 0 0,1 1 0,-1 0 0,1-1 0,-1 1 0,0 1 0,0-1 0,1 0 0,-1 1 0,0-1 0,0 1 0,0 0 0,0 0 0,-1 0 0,1 1 0,-1-1 0,1 1 0,2 3 0,-3-3 0,-1 1 0,1 0 0,0-1 0,-1 1 0,0 0 0,0 0 0,0 0 0,-1 0 0,1 0 0,-1 0 0,0 0 0,0 1 0,0-1 0,-1 0 0,-1 6 0,-8 37 0,-3-1 0,-28 65 0,25-78 0,5-21 0,11-11 0,0-1 0,0 0 0,-1 0 0,1 0 0,0 0 0,-1 0 0,1 0 0,0 0 0,-1 0 0,1 0 0,0 0 0,0 0 0,-1 0 0,1 0 0,0-1 0,-1 1 0,1 0 0,0 0 0,0 0 0,-1 0 0,1 0 0,0-1 0,0 1 0,-1 0 0,1 0 0,0 0 0,0-1 0,0 1 0,-1 0 0,1 0 0,0-1 0,0 1 0,0 0 0,0 0 0,-1-1 0,1 1 0,0 0 0,0-1 0,0 1 0,0 0 0,0-1 0,-3-10 0,1 0 0,0-1 0,0 1 0,1-1 0,1 1 0,1-20 0,0 2 0,2-138-1365,-3 180-5461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4:38.939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1222 138 24575,'-94'48'0,"67"-35"0,1 0 0,-32 22 0,44-24 0,0-1 0,-2 0 0,1-1 0,-1-1 0,0-1 0,-1 0 0,0-1 0,0 0 0,0-2 0,-31 5 0,-47-4 0,-116-7 0,69-1 0,97 0 0,1-2 0,-74-17 0,-28-4 0,137 26 0,12 4 0,14 4 0,25 9-1365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4:05.74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2982 364 24575,'-5'8'0,"1"0"0,-1 0 0,-1 0 0,0-1 0,0 1 0,0-1 0,-1-1 0,0 1 0,0-1 0,-10 6 0,2-3 0,1-2 0,-1 0 0,-1 0 0,-31 8 0,-275 101 0,-11 3 0,219-91 0,-1-4 0,-224 14 0,-61-2 0,-102 60 0,373-68 0,0-5 0,-262 9 0,367-33 0,53-3 0,-9 1 0,420-75 0,-346 54 0,-1-3 0,146-65 0,-88 15 0,-3-7 0,-4-5 0,198-163 0,-252 181 0,181-109 0,-181 129-1365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4:06.103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24575,'0'0'-8191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4:42.963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2157 1467 24575,'3'-3'0,"1"0"0,0 1 0,0-1 0,0 1 0,5-3 0,11-7 0,-15 9 0,-1 0 0,1 0 0,-1-1 0,-1 1 0,1-1 0,0 0 0,-1 0 0,5-7 0,-9 11 0,1 0 0,0 0 0,0 1 0,0-1 0,0 0 0,0 0 0,0 0 0,0 0 0,0 0 0,0 0 0,-1 0 0,1 0 0,0 0 0,0 0 0,0 0 0,0 0 0,0 0 0,0 0 0,0 0 0,0 0 0,-1 0 0,1 0 0,0 0 0,0 0 0,0 0 0,0 0 0,0 0 0,0 0 0,0 0 0,-1 0 0,1 0 0,0 0 0,0 0 0,0 0 0,0 0 0,0-1 0,0 1 0,0 0 0,0 0 0,0 0 0,0 0 0,-1 0 0,1 0 0,0 0 0,0 0 0,0 0 0,0-1 0,0 1 0,0 0 0,0 0 0,0 0 0,0 0 0,0 0 0,0 0 0,0 0 0,0-1 0,0 1 0,0 0 0,0 0 0,0 0 0,0 0 0,0 0 0,0 0 0,0 0 0,-8 3 0,1 1 0,-1 1 0,0 0 0,-11 10 0,9-8 0,-118 91 0,-151 111 0,-274 139 0,398-266 0,125-61 0,25-15 0,9-3 0,1-3 0,0 0 0,0 0 0,-1-1 0,1 1 0,9-3 0,541-149-707,-515 140 643,525-177-91,-245 73 155,84-34 0,-383 142 0,45-22 0,-60 27 0,-1 0 0,0-1 0,0 1 0,0-1 0,0 0 0,-1-1 0,0 1 0,0-1 0,4-5 0,-7 9 10,0 0 0,0 0 0,-1 0 0,1 0 0,-1-1 0,1 1-1,0 0 1,-1 0 0,0 0 0,1 0 0,-1-1 0,0 1 0,0 0-1,1 0 1,-1-1 0,0 1 0,0 0 0,0 0 0,-1-1-1,1 1 1,0 0 0,0 0 0,-1-1 0,1 1 0,-1 0 0,1 0-1,-1 0 1,1 0 0,-1 0 0,0 0 0,1 0 0,-1 0 0,0 0-1,0 0 1,0 0 0,0 0 0,0 0 0,0 0 0,0 1-1,0-1 1,0 1 0,0-1 0,0 0 0,0 1 0,-1 0 0,-1-1-1,-6-2 84,-1 0 0,0 1-1,0 0 1,-17-1-1,-143-3-92,18 1 0,-148-26 0,158 14 0,111 14 0,1 1 0,0 1 0,-1 2 0,-34 5 0,46-2 0,-1 0 0,1 1 0,-1 1 0,1 1 0,1 1 0,0 0 0,-21 13 0,-383 241 0,411-256 0,-28 19 0,36-23 0,0 0 0,1 0 0,-1 0 0,1 1 0,-1-1 0,1 1 0,0-1 0,0 1 0,-2 4 0,3-6 0,1-1 0,0 1 0,0 0 0,0-1 0,0 1 0,0-1 0,0 1 0,0 0 0,0-1 0,0 1 0,0 0 0,1-1 0,-1 1 0,0 0 0,0-1 0,0 1 0,1-1 0,-1 1 0,0 0 0,1-1 0,-1 1 0,1-1 0,-1 1 0,0-1 0,1 0 0,-1 1 0,1-1 0,-1 1 0,1-1 0,0 0 0,-1 1 0,1-1 0,-1 0 0,1 0 0,0 1 0,-1-1 0,1 0 0,0 0 0,0 0 0,9 3 0,-1-1 0,0 0 0,1 0 0,-1-1 0,1-1 0,12 0 0,68-7 0,-81 6 0,327-53-516,2-21-286,-232 50 667,-27 8 76,174-44 19,-186 41 42,106-45 1,-152 56 17,0-2 1,-1 0-1,0-2 1,-1 0-1,0-1 1,-1-1-1,21-21 1,-38 34 14,0 1 0,1 0 1,-1-1-1,0 1 1,1 0-1,-1-1 1,0 0-1,0 1 0,0-1 1,-1 1-1,1-1 1,0 0-1,0 0 1,-1 0-1,0 1 0,1-1 1,-1 0-1,0 0 1,0 0-1,0 0 0,0 0 1,0-1-1,-1 1-9,0 0 0,0 1 0,-1 0 0,1-1 0,0 1-1,-1 0 1,1 0 0,-1-1 0,1 1 0,-1 0 0,0 1 0,0-1-1,1 0 1,-1 0 0,0 1 0,0-1 0,0 1 0,1 0 0,-1-1 0,0 1-1,-3 0 1,-52-4-26,1 2 0,-59 6 0,7 0 0,81-4 0,0 1 0,0 1 0,0 2 0,0 0 0,0 2 0,1 1 0,-28 11 0,-46 18 0,-107 24 0,134-41 0,55-13 0,15-5 0,-1 1 0,1-1 0,-1 0 0,1 0 0,-1-1 0,0 1 0,1-1 0,-1 1 0,-5-1 0,9 0 0,0 0 0,0-1 0,0 1 0,0 0 0,-1 0 0,1 0 0,0 0 0,0 0 0,0 0 0,0 0 0,0 0 0,0 0 0,0 0 0,0-1 0,0 1 0,-1 0 0,1 0 0,0 0 0,0 0 0,0 0 0,0 0 0,0-1 0,0 1 0,0 0 0,0 0 0,0 0 0,0 0 0,0 0 0,0 0 0,0-1 0,0 1 0,0 0 0,0 0 0,0 0 0,0 0 0,0 0 0,0-1 0,0 1 0,0 0 0,0 0 0,1 0 0,-1 0 0,0 0 0,0 0 0,0 0 0,0-1 0,0 1 0,0 0 0,0 0 0,0 0 0,0 0 0,1 0 0,-1 0 0,0 0 0,0 0 0,0 0 0,0 0 0,0 0 0,0 0 0,1 0 0,-1 0 0,8-6 0,-1 1 0,1 0 0,11-5 0,20-13 0,0-4 0,59-47 0,-81 56 0,-16 18 0,-1-1 0,0 1 0,0 0 0,0 0 0,0-1 0,1 1 0,-1 0 0,0 0 0,0-1 0,0 1 0,0 0 0,0 0 0,0-1 0,0 1 0,0 0 0,0-1 0,0 1 0,0 0 0,0 0 0,0-1 0,0 1 0,0 0 0,0 0 0,0-1 0,0 1 0,0 0 0,0-1 0,-1 1 0,1 0 0,0 0 0,0-1 0,0 1 0,0 0 0,-1 0 0,1 0 0,0-1 0,0 1 0,0 0 0,-1 0 0,1 0 0,0 0 0,0-1 0,-1 1 0,1 0 0,0 0 0,0 0 0,-1 0 0,1 0 0,0 0 0,0 0 0,-1 0 0,1 0 0,-1 0 0,-15 0 0,-2 2 0,0 1 0,1 0 0,0 2 0,0 0 0,0 1 0,0 0 0,1 2 0,0 0 0,1 0 0,0 2 0,0 0 0,-22 20 0,13-9 0,-1-1 0,-1 0 0,0-2 0,-2-1 0,-37 17 0,-3 0 0,1 3 0,-62 46 0,92-58 0,-1-1 0,-1-3 0,-1-1 0,0-1 0,-78 22 0,91-34 0,0 2 0,1 0 0,0 2 0,0 1 0,1 0 0,-36 26 0,-150 117 0,167-127 0,-2-2 0,-53 22 0,45-23 0,-67 42 0,108-59 0,0-1 0,-1 0 0,0-1 0,0 0 0,0-1 0,-28 6 0,2-5 0,-51 2 0,72-5 0,0 0 0,1 1 0,-1 1 0,1 0 0,1 2 0,-1 0 0,1 1 0,0 1 0,1 0 0,-21 16 0,19-15 0,18-11 0,0 1 0,0 0 0,0 0 0,0-1 0,0 1 0,0 0 0,0 0 0,0 0 0,0-1 0,0 1 0,0 0 0,0 0 0,0-1 0,0 1 0,0 0 0,0 0 0,0-1 0,0 1 0,0 0 0,0 0 0,0 0 0,0-1 0,0 1 0,1 0 0,-1 0 0,0 0 0,0-1 0,0 1 0,0 0 0,1 0 0,-1 0 0,0 0 0,0-1 0,0 1 0,0 0 0,1 0 0,5-7 0,-1 1 0,1 0 0,10-7 0,29-17 0,2 2 0,96-41 0,-105 51 0,278-104 0,9 21 0,-289 90 0,88-25 0,247-86 0,-225 67 0,288-69 0,-268 87 0,380-95 0,-464 102 0,-57 20 0,1 0 0,37-8 0,8 9 0,1 2 0,73 3 0,-2 0 0,-72-2 0,-41 3 0,-1 0 0,1 2 0,-1 2 0,31 3 0,-56-3 0,0-1 0,0 1 0,-1 0 0,1 0 0,0 0 0,-1 1 0,1-1 0,-1 1 0,1 0 0,-1 0 0,0 0 0,0 0 0,0 1 0,0-1 0,4 6 0,-6-6 0,1 1 0,-1-1 0,0 1 0,0-1 0,0 1 0,0 0 0,0 0 0,-1 0 0,1-1 0,-1 1 0,0 0 0,0 0 0,0 0 0,0 0 0,0-1 0,-1 1 0,1 0 0,-1 0 0,0 0 0,0-1 0,-2 5 0,-6 16 0,-2-1 0,-1 0 0,-1-1 0,0 0 0,-31 35 0,5-13 0,-69 58 0,3-17-200,-3-4 1,-190 104-1,-265 78-400,518-244 600,-164 70 0,192-79 0,1-1 0,-15 13 0,16-5 0,15-16 0,-1 0 0,1 1 0,0-1 0,0 0 0,0 1 0,0-1 0,0 0 0,0 1 0,0-1 0,0 0 0,0 1 0,0-1 0,0 0 0,0 1 0,0-1 0,0 1 0,0-1 0,0 0 0,0 0 0,0 1 0,1-1 0,-1 0 0,0 1 0,0-1 0,0 0 0,1 1 0,-1-1 0,0 0 0,0 0 0,0 1 0,1-1 0,2 1 0,0 0 0,0 0 0,-1 0 0,1 0 0,0 0 0,0-1 0,0 1 0,0-1 0,0 0 0,5 0 0,31-3 0,0-2 0,51-13 0,-59 12 0,102-22 41,495-117 107,-116-23-847,-21-42 245,-300 101 453,-168 92 67,-22 16 7,-6 2 19,-38 25 335,0 4-139,-1-1 0,-2-2 1,0-3-1,-76 29 0,-144 25-246,-6-22-662,-54 14-218,200-37 759,-418 89 58,59-75 21,266-31 0,192-14-3,0 1-1,0 1 0,-47 14 1,68-16 11,0 0-1,0 1 1,0-1 0,0 1 0,0 0-1,1 0 1,0 1 0,0 0 0,0 0-1,0 0 1,0 0 0,1 1 0,0 0-1,0 0 1,0 0 0,0 0 0,1 1-1,0-1 1,0 1 0,1 0 0,-1 0-1,-1 6 1,1 3 200,1 0 0,0 0 0,1 22 0,1-31-155,0 1 0,1-1 0,0 1 1,0-1-1,0 1 0,1-1 0,0 0 1,0 0-1,0 0 0,5 8 0,-4-11-53,-1 0 0,1 0 0,-1 0 0,1 0 0,0-1 0,0 1 0,0-1 0,0 0 0,0 0 0,1 0 0,-1-1 0,0 1 0,7 1 0,3 1 0,0-2 0,24 3 0,17-3 0,0-2 0,91-14 0,-134 13 0,1023-162-1065,-604 86 785,-310 57 280,541-108 0,-552 97-33,-59 16 131,95-17 1,-107 26 295,0-1-1,61-20 1,-88 22-394,-12 4 0,-24 7 0,-156 59 0,-259 42-575,302-78 259,-1021 260-205,1035-252 521,115-35 0,0 1 0,1 1 0,-15 7 0,22-11 0,1 0 0,0 0 0,0 0 0,0 1 0,-1-1 0,1 0 0,0 0 0,0 0 0,0 0 0,0 0 0,-1 1 0,1-1 0,0 0 0,0 0 0,0 0 0,0 0 0,0 1 0,0-1 0,-1 0 0,1 0 0,0 0 0,0 1 0,0-1 0,0 0 0,0 0 0,0 0 0,0 1 0,0-1 0,0 0 0,0 0 0,0 1 0,0-1 0,0 0 0,0 0 0,0 0 0,0 1 0,0-1 0,0 0 0,1 0 0,-1 0 0,0 1 0,0-1 0,0 0 0,0 0 0,0 0 0,0 0 0,1 1 0,-1-1 0,0 0 0,0 0 0,0 0 0,0 0 0,1 0 0,-1 1 0,4 0 0,0 0 0,-1 0 0,1 0 0,0 0 0,0 0 0,5 0 0,125 4 0,101-4 0,80-2-164,-204 0 68,639-10-1393,2-40 410,-378 1 1079,-51-9 0,-61 1 71,-150 30 109,113-44-1,-206 65-164,-1 0 0,0-1 0,0-1 0,-1-1 0,-1-1 0,1 0 0,-2-1 0,1 0-1,-2-2 1,24-26 0,-29 31 166,0 0-1,1 0 0,-1 1 1,2 0-1,-1 1 0,1 0 1,1 0-1,-1 2 1,19-8-1,13-2 727,59-11 0,-86 22-879,106-23-28,202-56 0,-142 18 0,86-26 0,8 39 0,0 24 0,-225 24 0,-16 1 0,-50 7 0,-9 2 0,-1023 221-1799,-15-85-390,79-112 584,903-32 1605,58-1 242,51 0 454,212-2 1313,83-4-706,-225 2-1011,125-25 1,-137 12-277,0-4 0,-1-3 1,-1-4-1,-2-4 0,140-80 0,-31-14-16,-178 119 0,22-23 0,-35 32 0,1 0 0,-1 0 0,0 0 0,0 0 0,-1 0 0,1 0 0,0 0 0,0 0 0,0-1 0,-1 1 0,1 0 0,-1 0 0,1-1 0,-1 1 0,1 0 0,-1-1 0,0 1 0,1-1 0,-1 1 0,0-2 0,-1 2 0,1 1 0,0 0 0,0-1 0,-1 1 0,1-1 0,-1 1 0,1 0 0,0-1 0,-1 1 0,1 0 0,-1 0 0,1-1 0,-1 1 0,1 0 0,-1 0 0,1 0 0,-1 0 0,1-1 0,-1 1 0,0 0 0,-22 1 0,-26 8 0,-66 21 0,16-2 0,-139 29-164,-476 86-1365,-9-29 450,391-64 123,68-8 343,-603 85-734,862-127 1347,-193 17 0,182-18 75,17 1-71,-1 1-1,0-1 0,0 0 0,0 0 0,0 0 1,0 0-1,0 0 0,0 0 0,0 0 1,0-1-1,0 1 0,0 0 0,0 0 0,0 0 1,1 0-1,-1 0 0,0 0 0,0 0 1,0 0-1,0 0 0,0 0 0,0 0 0,0 0 1,0 0-1,0 0 0,0 0 0,0 0 1,0 0-1,0 0 0,0 0 0,0 0 0,0 0 1,0 0-1,0-1 0,0 1 0,0 0 1,0 0-1,0 0 0,0 0 0,0 0 0,0 0 1,0 0-1,0 0 0,0 0 0,0 0 1,0 0-1,0 0 0,0 0 0,0-1 1,0 1-1,0 0 0,0 0 0,0 0 0,0 0 1,0 0-1,0 0 0,0 0 0,0 0 1,0 0-1,0 0 0,0 0 0,0 0 0,0 0 1,0 0-1,26-8 608,-23 7-536,526-98 3840,15 40-4071,-109 13-777,142-38-275,-9-41 185,-489 102 868,0-3 0,131-64-1,-166 66 408,0-1 0,-1-3 0,-2-1 0,-1-2 0,62-63 0,-67 60 548,-24 24-295,0 0 0,-1-1 0,16-22 0,-25 32-476,0 0 1,0 0-1,0-1 0,-1 1 0,1 0 0,-1 0 0,1 0 0,-1 0 0,1-1 0,-1 1 0,1 0 0,-1 0 0,0-1 0,0 1 0,0 0 0,0-1 0,0 1 0,0 0 1,0-1-1,0 1 0,0 0 0,-1-1 0,1 1 0,0 0 0,-1 0 0,1 0 0,-1-1 0,0 1 0,1 0 0,-2-1 0,0 0-28,0 1 0,0-1 0,-1 1 0,1 0 0,0-1 0,-1 1 0,1 0 0,-1 1 0,1-1 0,-1 0 0,0 1 0,1-1 0,-1 1 0,0 0 0,-2 0 0,-18 1-1,0 0 0,0 2 0,-32 8 0,19-4 0,-1014 184-823,834-144 823,212-46 0,0 1 0,0-1 0,0 1 0,0-1 0,-7 5 0,11-5 0,0-1 0,0 0 0,0 0 0,-1 0 0,1 0 0,0 0 0,0 0 0,0 1 0,0-1 0,0 0 0,-1 0 0,1 0 0,0 0 0,0 1 0,0-1 0,0 0 0,0 0 0,0 0 0,0 1 0,0-1 0,0 0 0,0 0 0,-1 0 0,1 1 0,0-1 0,0 0 0,0 0 0,0 0 0,1 1 0,-1-1 0,0 0 0,0 0 0,0 0 0,0 1 0,0-1 0,0 0 0,0 0 0,0 0 0,0 1 0,0-1 0,1 0 0,-1 0 0,0 0 0,0 0 0,0 0 0,0 1 0,0-1 0,1 0 0,-1 0 0,0 0 0,0 0 0,0 0 0,1 0 0,-1 0 0,0 1 0,7 1 0,-1-1 0,1 1 0,-1-1 0,1-1 0,0 1 0,7-1 0,32-2 106,0-2 1,0-2-1,78-22 0,-72 16 155,655-188-126,-700 198-133,375-103-2,-367 102 0,-2 0 0,1 0 0,-1 0 0,17-8 0,-23 6 0,-11 1 0,-15 1 0,-54-1 0,0 2 0,-1 4 0,-89 15 0,-216 52 0,318-56 0,18-4 0,-9 0 0,1 3 0,0 2 0,-58 25 0,106-38 0,0 0 0,0 1 0,0-1 0,1 1 0,-1 0 0,0 0 0,-2 2 0,5-4 0,0 0 0,0 0 0,0 0 0,0 1 0,0-1 0,-1 0 0,1 0 0,0 0 0,0 1 0,0-1 0,0 0 0,0 0 0,0 1 0,0-1 0,0 0 0,0 0 0,0 0 0,0 1 0,0-1 0,0 0 0,0 0 0,0 1 0,0-1 0,0 0 0,0 0 0,0 0 0,0 1 0,0-1 0,0 0 0,1 0 0,-1 0 0,0 1 0,0-1 0,0 0 0,16 7 0,13-3 0,1-1 0,48-2 0,-44 0 0,728-4-454,-312 0 251,-428 3 203,-15-1 0,0 0 0,-1 1 0,1 0 0,0 1 0,0-1 0,0 1 0,0 1 0,9 2 0,-16-3 0,1-1 0,-1 0 0,0 0 0,0 0 0,0 1 0,0-1 0,1 0 0,-1 0 0,0 1 0,0-1 0,0 0 0,0 1 0,0-1 0,0 0 0,0 0 0,1 1 0,-1-1 0,0 0 0,0 1 0,0-1 0,0 0 0,0 0 0,0 1 0,-1-1 0,1 0 0,0 1 0,0-1 0,0 0 0,0 1 0,0-1 0,0 0 0,0 0 0,-1 1 0,1-1 0,0 0 0,0 0 0,0 0 0,-1 1 0,1-1 0,0 0 0,0 0 0,0 0 0,-1 1 0,1-1 0,0 0 0,0 0 0,-1 0 0,1 0 0,0 0 0,-1 0 0,0 1 0,-11 6 81,0-1-1,0 1 0,-1-2 1,0 0-1,-1 0 0,1-1 1,-15 2-1,-21 7-66,-1 4-14,32-10 0,0-1 0,-1 0 0,0-1 0,0-1 0,0-1 0,-33 1 0,35-8 0,17 4 0,0-1 0,-1 1 0,1 0 0,0 0 0,-1-1 0,1 1 0,0 0 0,0-1 0,0 1 0,-1 0 0,1-1 0,0 1 0,0-1 0,0 1 0,0 0 0,0-1 0,0 1 0,0 0 0,0-1 0,0 1 0,0-1 0,0 1 0,0 0 0,0-1 0,0 0 0,1-1 0,0 0 0,0-1 0,0 1 0,1 0 0,-1-1 0,1 1 0,0 0 0,-1 0 0,4-3 0,16-12 0,38-28 0,-10 10 0,210-169 0,-238 189 0,-15 12 0,0-1 0,0-1 0,0 1 0,-1-1 0,1 0 0,-1 0 0,0 0 0,-1-1 0,1 0 0,4-8 0,-9 13 0,1 1 0,-1-1 0,0 1 0,0-1 0,1 0 0,-1 1 0,0-1 0,0 1 0,0-1 0,0 0 0,0 1 0,0-1 0,0 1 0,0-1 0,0 0 0,0 1 0,0-1 0,-1 1 0,1-1 0,0 1 0,0-1 0,0 0 0,-1 1 0,1-1 0,0 1 0,-1-1 0,1 1 0,-1-1 0,1 1 0,0 0 0,-1-1 0,1 1 0,-1-1 0,1 1 0,-1 0 0,1-1 0,-1 1 0,-25-6 0,-5 4 0,-1 1 0,1 2 0,-1 1 0,-57 11 0,-126 41 0,106-23 0,97-28 0,-27 5 0,37-7 0,0-1 0,0 0 0,0 0 0,0 0 0,0 0 0,0 0 0,0 0 0,0-1 0,0 1 0,0-1 0,0 1 0,0-1 0,0 0 0,-3-1 0,5 1 0,-1 1 0,1 0 0,-1-1 0,1 1 0,-1-1 0,1 1 0,0 0 0,-1-1 0,1 1 0,0-1 0,-1 1 0,1-1 0,0 1 0,0-1 0,0 0 0,-1 1 0,1-1 0,0 1 0,0-1 0,0 1 0,0-1 0,0 0 0,0 1 0,0-1 0,0 1 0,0-1 0,0 1 0,0-1 0,1 0 0,-1 1 0,0-1 0,0 1 0,0-1 0,1 1 0,-1-1 0,0 1 0,1-1 0,-1 0 0,19-18 0,-18 19 0,123-115 0,-116 107 0,0 0 0,0 1 0,0 0 0,1 0 0,17-9 0,-24 14 0,-1 1 0,1 1 0,0-1 0,0 0 0,0 0 0,0 1 0,0-1 0,0 1 0,0 0 0,0 0 0,0 0 0,0-1 0,0 2 0,0-1 0,0 0 0,0 0 0,0 1 0,0-1 0,0 1 0,0 0 0,0-1 0,0 1 0,0 0 0,0 0 0,-1 0 0,1 0 0,0 1 0,-1-1 0,1 0 0,-1 1 0,1-1 0,-1 1 0,0-1 0,1 1 0,-1 0 0,0 0 0,0-1 0,1 4 0,3 8 0,-1-1 0,0 1 0,-1 0 0,0 0 0,-1 0 0,1 23 0,4 17 0,-3-32 0,1 1 0,1-1 0,0 0 0,2-1 0,1 0 0,0 0 0,19 28 0,-12-26 0,1 0 0,1-1 0,1-1 0,0-1 0,40 29 0,251 168 0,-298-208 0,7 5 0,-10-8 0,-1 0 0,0 1 0,0 0 0,0 0 0,-1 1 0,12 12 0,-19-19 0,0 1 0,0-1 0,1 1 0,-1-1 0,0 0 0,0 1 0,1-1 0,-1 1 0,0-1 0,0 1 0,0-1 0,0 1 0,0-1 0,1 1 0,-1-1 0,0 1 0,0-1 0,0 1 0,-1-1 0,1 1 0,0-1 0,0 1 0,0-1 0,0 1 0,0-1 0,0 1 0,-1-1 0,1 0 0,0 1 0,0-1 0,-1 1 0,1-1 0,0 0 0,-1 1 0,1-1 0,0 0 0,-1 1 0,1-1 0,-1 0 0,1 1 0,-1-1 0,1 0 0,0 0 0,-1 0 0,1 1 0,-1-1 0,0 0 0,-27 5 0,26-4 0,-76 3 0,-104-7 0,88 0 0,-26-1 0,-6-1 0,-128 13 0,212-2 0,0 2 0,-61 21 0,-32 7 0,-162 7 0,168-27 0,-564 53-767,299-34 397,297-26 358,1 5 1,-132 37-1,195-40 158,0 2-1,1 1 1,-37 23-1,-84 61 445,152-97-590,-194 133 0,181-124 0,6-6 0,1 1 0,0-1 0,0 2 0,0-1 0,1 1 0,-1 0 0,1 0 0,-5 8 0,10-13 0,1-1 0,0 1 0,0-1 0,-1 1 0,1 0 0,0-1 0,0 1 0,0-1 0,0 1 0,-1 0 0,1-1 0,0 1 0,0-1 0,0 1 0,0 0 0,0-1 0,1 1 0,-1-1 0,0 1 0,0 0 0,0-1 0,0 1 0,1-1 0,-1 1 0,0-1 0,1 1 0,-1-1 0,0 1 0,1-1 0,-1 1 0,0-1 0,1 1 0,-1-1 0,1 1 0,-1-1 0,1 0 0,-1 1 0,1-1 0,-1 0 0,1 0 0,0 1 0,-1-1 0,1 0 0,-1 0 0,1 0 0,0 0 0,-1 0 0,2 0 0,37 3 0,42-7 0,-1-4 0,149-34 0,134-57-484,-4-22-202,-234 78 611,-60 21 75,487-185 0,-495 179 0,-46 21 0,-15 6 0,-26 10 0,-406 119 0,266-83 8,-474 121 31,570-150-39,15-5 0,0 3 0,1 2 0,-79 35 0,134-50 0,1 0 0,-1 0 0,1 0 0,-1 1 0,1 0 0,-1-1 0,1 1 0,0 0 0,0 0 0,-3 3 0,5-4 0,0-1 0,0 1 0,-1-1 0,1 1 0,0-1 0,0 1 0,0-1 0,-1 1 0,1 0 0,0-1 0,0 1 0,0-1 0,0 1 0,0-1 0,0 1 0,1 0 0,-1-1 0,0 1 0,0-1 0,0 1 0,0-1 0,1 1 0,-1-1 0,0 1 0,0-1 0,1 1 0,-1-1 0,0 1 0,1-1 0,0 1 0,4 3 0,1 0 0,0-1 0,-1 1 0,1-2 0,0 1 0,1 0 0,6 1 0,127 38 0,1-6 0,198 24 0,-200-44 399,1-6 1,232-14-1,-167-27-399,-138 18 0,82-6 0,-40 17 0,0 5 0,178 26 0,100 3 0,3-30 0,-362-3 0,-19 1 0,4-1 0,-1 1 0,1 0 0,0 1 0,-1 0 0,1 1 0,-1 1 0,0 0 0,16 5 0,-27-7 0,1 0 0,0 0 0,-1-1 0,1 1 0,-1 0 0,1 1 0,-1-1 0,1 0 0,-1 0 0,0 0 0,0 1 0,0-1 0,0 1 0,1 1 0,-1-2 0,-1 0 0,0-1 0,0 1 0,1 0 0,-1 0 0,0 0 0,0 0 0,0-1 0,0 1 0,0 0 0,-1 0 0,1 0 0,0 0 0,0-1 0,0 1 0,-1 0 0,1 0 0,0-1 0,-1 1 0,1 0 0,-1 1 0,-3 1 0,1 1 0,-1-1 0,1 0 0,-1 0 0,0 0 0,0 0 0,0-1 0,0 1 0,-6 1 0,-36 14 0,-2-2 0,0-1 0,-57 8 0,30-7 0,-120 29 0,-316 30 0,-228-65 0,427-13 0,236 2 0,-55 1 0,107 1 0,0 1 0,0 2 0,-32 8 0,-15 11 0,29-8 0,-53 10 0,68-21 0,16-3 0,0 1 0,0 0 0,0 1 0,1 0 0,-1 0 0,-17 10 0,27-13 0,1 0 0,0 0 0,-1 0 0,1 0 0,0 0 0,-1 0 0,1 0 0,0 1 0,0-1 0,-1 0 0,1 0 0,0 0 0,-1 1 0,1-1 0,0 0 0,0 0 0,-1 1 0,1-1 0,0 0 0,0 1 0,0-1 0,0 0 0,-1 1 0,1-1 0,0 0 0,0 1 0,0-1 0,0 0 0,0 1 0,0-1 0,0 0 0,0 1 0,0-1 0,0 0 0,0 1 0,0-1 0,0 1 0,0-1 0,0 0 0,0 1 0,1-1 0,-1 0 0,0 1 0,0-1 0,0 0 0,0 0 0,1 1 0,-1-1 0,0 0 0,0 0 0,1 1 0,-1-1 0,0 0 0,0 0 0,1 1 0,-1-1 0,0 0 0,1 0 0,-1 0 0,0 0 0,1 1 0,27 7 0,36 0 0,1-3 0,72-2 0,-65-3 0,1364 1 0,-657-3 0,720 2 0,-1482 0 0,1 0 0,-1-1 0,1-1 0,-1-1 0,0 0 0,0-2 0,0 1 0,27-13 0,6-5 0,-32 15 0,0-1 0,0 0 0,23-17 0,-40 25 0,0-1 0,0 1 0,0-1 0,0 1 0,0-1 0,0 0 0,-1 1 0,1-1 0,0 0 0,0 0 0,-1 0 0,1 0 0,0 1 0,-1-1 0,1 0 0,-1 0 0,1 0 0,-1 0 0,1 0 0,-1 0 0,0 0 0,0-1 0,1 1 0,-1 0 0,0 0 0,0-2 0,-1 2 0,0-1 0,-1 1 0,1 0 0,0 0 0,-1 0 0,1 0 0,-1 0 0,1 0 0,-1 0 0,0 0 0,1 1 0,-1-1 0,0 1 0,1-1 0,-1 1 0,0 0 0,1-1 0,-4 1 0,-185-17 0,33 5 0,-820-140-1444,839 122 1444,-463-95 0,402 93 0,-205-7 0,350 39 0,55 0 0,-1 1 0,0-1 0,0 0 0,1 0 0,-1 0 0,0 0 0,0 0 0,0 0 0,0 1 0,1-1 0,-1 0 0,0 0 0,0 0 0,0 1 0,0-1 0,0 0 0,1 0 0,-1 0 0,0 1 0,0-1 0,0 0 0,0 0 0,0 1 0,0-1 0,0 0 0,0 0 0,0 1 0,0-1 0,0 0 0,0 0 0,0 1 0,0-1 0,0 0 0,0 0 0,0 1 0,0-1 0,0 0 0,-1 0 0,1 0 0,0 1 0,0-1 0,0 0 0,0 0 0,0 0 0,-1 1 0,1-1 0,0 0 0,0 0 0,0 0 0,-1 0 0,1 0 0,0 1 0,0-1 0,0 0 0,-1 0 0,1 0 0,0 0 0,0 0 0,-1 0 0,15 7 0,-1-1 0,1 0 0,1-1 0,-1-1 0,1 0 0,23 3 0,14 3 0,216 52-11,482 97-779,565 15-1511,-709-132 1708,-575-41 730,0-2-1,0-1 1,0-1-1,0-2 1,-1-1-1,1-1 0,-1-2 1,-1-1-1,0-1 1,-1-2-1,0-1 1,34-22-1,63-55 1248,20-14 55,-78 65-1289,2 4 0,141-52 1,159-20-60,-317 96-91,1 3 0,-1 2 0,1 2 0,0 3 0,0 2 0,0 2 0,0 3 0,99 21 0,-116-14 0,0 1 0,-1 2 0,46 27 0,-45-23 0,0-1 0,70 24 0,-15-20 0,110 12 0,-156-28 0,82 10 0,0-6 0,187-10 0,-253-6 0,78-17 0,35-5 0,-73 23 0,-80 9 0,-20-4 0,-1 0 0,1 0 0,-1 0 0,0 0 0,1 0 0,-1 0 0,0 1 0,1-1 0,-1 0 0,0 0 0,1 1 0,-1-1 0,0 0 0,1 0 0,-1 1 0,0-1 0,0 0 0,1 1 0,-1-1 0,0 0 0,0 1 0,0-1 0,1 1 0,-1 0 0,-1 0 0,0 0 0,1 1 0,-1-1 0,0 0 0,0 0 0,0 0 0,0 0 0,0 0 0,0 0 0,-1 0 0,1 0 0,0 0 0,0 0 0,-1 0 0,1-1 0,0 1 0,-1-1 0,1 1 0,-1-1 0,-2 1 0,-31 11 0,0-2 0,-49 8 0,-79 3 0,9-1 0,23 0 0,-223 4 0,-611-27 0,750 19 0,30-2 0,-244-12 0,221-3 0,171 3 0,0 1 0,1 2 0,0 1 0,0 2 0,0 2 0,-44 18 0,61-18 0,19-10 0,0 0 0,-1 0 0,1 1 0,0-1 0,0 0 0,0 0 0,0 0 0,0 0 0,-1 0 0,1 1 0,0-1 0,0 0 0,0 0 0,0 0 0,0 1 0,0-1 0,0 0 0,0 0 0,0 0 0,-1 1 0,1-1 0,0 0 0,0 0 0,0 0 0,0 1 0,0-1 0,0 0 0,0 0 0,1 0 0,-1 1 0,0-1 0,0 0 0,0 0 0,0 0 0,0 1 0,0-1 0,0 0 0,0 0 0,0 0 0,1 1 0,2 0 0,0 1 0,-1-1 0,1 0 0,0 0 0,1-1 0,-1 1 0,0 0 0,0-1 0,6 0 0,313 5 0,1-26 0,-252 13 0,-1-3 0,0-4 0,81-27 0,-120 33 0,0 2 0,0 1 0,60-3 0,94 9 0,-127 3 0,0-3 0,-1-2 0,69-12 0,-112 11 0,57-12 0,-1 3 0,110-3 0,-114 14 0,113 15 0,241 77 0,-399-85 0,1 0 0,-2 1 0,1 1 0,34 19 0,-52-25 0,0 0 0,0 0 0,0 0 0,-1 0 0,1 1 0,-1 0 0,1-1 0,-1 1 0,0 0 0,0 0 0,0 0 0,-1 0 0,1 1 0,1 4 0,-2-6 0,-1 1 0,1-1 0,-1 1 0,0-1 0,0 0 0,0 1 0,0-1 0,-1 1 0,1-1 0,-1 0 0,1 1 0,-1-1 0,0 0 0,0 1 0,0-1 0,0 0 0,0 0 0,-1 0 0,1 0 0,0 0 0,-1 0 0,-2 2 0,-4 4 0,-1-1 0,0 0 0,-1 0 0,1 0 0,-1-2 0,-1 1 0,1-1 0,-21 7 0,1-3 0,-1-1 0,-35 5 0,-11-4 0,0-4 0,0-2 0,-1-5 0,1-2 0,-137-27 0,139 20 0,-101-4 0,-75 13 0,216 0 0,-1-1 0,1-2 0,0-2 0,-62-20 0,53 14 0,0 2 0,-59-8 0,-124 11 0,58 5 0,113 1 0,23 1 0,1 0 0,-1-3 0,-48-10 0,78 13 0,0 0 0,1 0 0,-1 0 0,1 0 0,-1 0 0,1-1 0,-1 1 0,-2-3 0,4 3 0,1 1 0,0-1 0,-1 1 0,1-1 0,0 1 0,-1-1 0,1 1 0,0-1 0,0 1 0,-1-1 0,1 1 0,0-1 0,0 1 0,0-1 0,0 1 0,0-1 0,0 0 0,0 1 0,0-1 0,0 1 0,0-1 0,0 1 0,0-1 0,0 1 0,0-1 0,1 0 0,-1 1 0,0-1 0,0 1 0,1-1 0,-1 1 0,0 0 0,0-1 0,1 1 0,-1-1 0,1 1 0,-1-1 0,0 1 0,1 0 0,-1-1 0,1 1 0,-1 0 0,1 0 0,-1-1 0,2 1 0,4-4 0,1 0 0,1 1 0,-1 0 0,0 0 0,9-1 0,156-41-337,245-31-1,191 11-542,-464 52 829,263-23 51,431-45 0,-95-55-355,-629 111 663,0 5 0,1 5 1,1 6-1,137 5 0,-147 4-93,187 12-10,-280-10-205,-1-1 0,0 2 0,0 0 0,0 0 0,-1 1 0,1 1 0,18 10 0,-28-14 0,0 0 0,0-1 0,-1 1 0,1 1 0,-1-1 0,1 0 0,-1 0 0,1 1 0,-1-1 0,0 1 0,1-1 0,-1 1 0,0-1 0,0 1 0,0 0 0,0-1 0,-1 1 0,1 0 0,0 0 0,-1 0 0,1 0 0,-1 0 0,0 0 0,0-1 0,0 4 0,0-2 0,-2 0 0,1 0 0,0 1 0,-1-1 0,1 0 0,-1 0 0,0 0 0,0-1 0,0 1 0,0 0 0,0-1 0,-1 1 0,1-1 0,-4 2 0,-31 25 0,-2-1 0,-1-2 0,-1-2 0,-1-2 0,-1-2 0,-61 21 0,29-18-175,0-3 1,-155 20-1,-161-13-377,-804-26 534,789-6 17,353 4 1,481 3-50,414-10-87,-829 8 137,236-16-1,-194 10 0,1-3 1,72-21-1,-109 24-6,36-16 0,-50 19 23,1 0 0,-1 0 0,0 0 0,0-1 1,0 1-1,-1-1 0,1-1 0,-1 1 0,0-1 1,4-5-1,-8 10 12,1-1-1,0 0 1,-1 0 0,1 0-1,-1 0 1,1 0 0,-1 0 0,1 0-1,-1 0 1,0 0 0,0 0 0,1-1-1,-1 1 1,0 0 0,0 0-1,0 0 1,0 0 0,0 0 0,0 0-1,-1 0 1,1-1 0,0 1-1,0 0 1,-1 0 0,1 0 0,-1 0-1,0-1 1,-2-1 5,1 0-1,-1 1 1,0-1-1,0 1 1,0 0-1,0-1 1,0 1-1,-6-2 1,-35-15-16,-1 1 1,-88-22 0,116 35-19,-203-51-163,-56-5-642,-1423-294-2959,1487 308 3765,82 15 0,83 16-12,47 16 12,0 0 0,0 0 1,0 0-1,0 1 0,0-1 1,0 0-1,-1 0 1,1 0-1,0 0 0,0-1 1,0 1-1,0 0 0,0 0 1,0 0-1,0 0 1,-1 0-1,1 0 0,0 0 1,0 0-1,0 0 0,0 0 1,0 0-1,0 0 1,0 0-1,0 0 0,-1 0 1,1-1-1,0 1 0,0 0 1,0 0-1,0 0 1,0 0-1,0 0 0,0 0 1,0 0-1,0-1 0,0 1 1,0 0-1,0 0 1,0 0-1,0 0 0,0 0 1,0 0-1,0 0 0,0-1 1,0 1-1,0 0 1,0 0-1,0 0 0,0 0 1,0 0-1,0 0 0,0-1 1,0 1-1,0 0 1,0 0-1,0 0 0,0 0 1,1 0-1,-1 0 0,0 0 1,0 0-1,0 0 1,0-1-1,0 1 0,0 0 1,0 0-1,1 0 0,22-2 151,160 16 1095,-142-10-1158,286 30 389,435 37 773,64-40-2567,2-21-412,-650-9 1626,-125-1 86,245 6-16,-7 19 43,-202-9-10,-86-15 34,1 0 1,-1 0-1,1 0 0,-1 1 1,0-1-1,1 1 1,3 2-1,-7-4-28,0 0 0,1 1 0,-1-1 0,0 0 0,0 0 0,0 0-1,0 0 1,0 0 0,0 0 0,0 1 0,0-1 0,0 0 0,0 0 0,0 0 0,0 0 0,0 1 0,0-1-1,0 0 1,0 0 0,0 0 0,0 0 0,0 1 0,0-1 0,0 0 0,0 0 0,0 0 0,0 0 0,0 1-1,0-1 1,0 0 0,0 0 0,0 0 0,0 0 0,0 0 0,-1 0 0,1 1 0,0-1 0,0 0-1,0 0 1,0 0 0,0 0 0,0 0 0,-1 0 0,1 0 0,0 0 0,0 1 0,-20 4 306,-24 1-117,-83-1 1,79-5-196,-162 2 164,-63-1 617,-63-2-277,225 1-652,-993-24-2158,282-44 1543,55 4 290,730 61 745,29 2 9,14 1 45,159 1 462,428 5 3229,-514 0-4017,-76-6 0,-1 0 0,0 0 0,0 1 0,1-1 0,-1 1 0,0-1 0,0 1 0,0 0 0,0 0 0,0 0 0,0 0 0,0 0 0,3 3 0,-5-4 0,0 0 0,0 0 0,0 1 0,0-1 0,0 0 0,0 1 0,0-1 0,0 0 0,0 1 0,0-1 0,0 0 0,0 1 0,0-1 0,0 0 0,0 0 0,-1 1 0,1-1 0,0 0 0,0 1 0,0-1 0,-1 0 0,1 0 0,0 0 0,0 1 0,-1-1 0,1 0 0,0 0 0,0 0 0,-1 1 0,1-1 0,-1 0 0,-23 11 0,-241 49 0,35-22-164,-606 32-926,-5-56 245,730-14 845,72-2 0,39 2 0,0 0 0,1 0 0,-1 0 0,0 0 0,0 0 0,0 0 0,0 0 0,0 0 0,0 0 0,0 0 0,0 0 0,0 0 0,0 0 0,0-1 0,0 1 0,21-1 0,812-3 490,-518 5-552,1084-1-2311,-1338 1 2373,-53 1 21,-15 3 122,-37 12 379,-77 20-1,89-28-476,-167 39 64,-514 49 47,-4-65-1451,503-30 1209,80-7 86,125 5 0,0-1 0,0 0 0,-12-3 0,21 4 0,0 0 0,0 0 0,-1-1 0,1 1 0,0 0 0,0 0 0,0 0 0,0 0 0,0 0 0,-1 0 0,1 0 0,0 0 0,0 0 0,0 0 0,0 0 0,0-1 0,0 1 0,-1 0 0,1 0 0,0 0 0,0 0 0,0 0 0,0 0 0,0-1 0,0 1 0,0 0 0,0 0 0,0 0 0,0 0 0,0 0 0,0-1 0,0 1 0,0 0 0,0 0 0,0 0 0,0 0 0,0 0 0,0-1 0,0 1 0,0 0 0,0 0 0,0 0 0,0 0 0,0-1 0,0 1 0,0 0 0,0 0 0,0 0 0,1 0 0,-1 0 0,0 0 0,0 0 0,0-1 0,0 1 0,0 0 0,0 0 0,0 0 0,1 0 0,-1 0 0,0 0 0,25-11 0,291-70 1,-163 46 64,965-265 263,-1115 299-337,75-22 127,-1-5 0,81-40 0,-136 57 33,-1-1 1,0-2-1,-1 0 1,0 0 0,-1-2-1,-1-1 1,0 0-1,-1-1 1,-1-1-1,-1-1 1,19-31 0,-11 2 53,-1-2 1,-3-1 0,21-89 0,-28 94 267,-8 34-434,-1 5-36,-1 0-1,0 0 0,0-1 0,-1 1 0,0-1 0,0-12 0,-2 19-2,1 1 0,0-1 0,0 1 0,-1-1 0,1 1 0,-1 0 0,1-1 0,-1 1 0,0 0 0,1-1 0,-1 1 0,0 0 0,0 0 0,0 0 0,0 0 0,0 0 0,0 0 0,0 0 0,0 0 0,-1 0 0,1 0 0,-2 0 0,-1-1 0,-1 0 0,1 1 0,-1 0 0,1 0 0,-1 0 0,-7 0 0,-17 1 0,0 2 0,0 1 0,1 1 0,-37 10 0,31-7 0,-693 104-954,-8-47-619,564-51 1325,-690 90-1161,843-100 1409,-34 5 0,1 3 0,0 1 0,-63 25 0,110-36-3,1 0 0,0 0 0,0 1-1,0-1 1,1 1 0,-1 0 0,0 0 0,1 0 0,-1 0 0,1 0-1,-1 0 1,-2 5 0,5-7 5,0 1 0,-1-1-1,1 1 1,0 0 0,0-1 0,0 1 0,0 0-1,0-1 1,0 1 0,0 0 0,0-1-1,0 1 1,0-1 0,0 1 0,0 0 0,0-1-1,1 1 1,-1 0 0,0-1 0,0 1-1,1-1 1,0 2 0,0 0 16,1 0 0,0 0 1,0-1-1,0 1 0,0 0 0,0-1 0,0 1 1,3 1-1,11 4 156,0 1 1,0-2-1,0 0 1,24 5-1,88 12 256,100 3-284,77-6 49,70-8-310,1521-13-3653,-1475-21 2785,-70-19 0,-84-14 101,-206 38 675,62-27 0,-99 34 240,-1-1 1,38-23 0,-57 31 38,0 0 1,0 0-1,0 0 1,0-1-1,-1 1 0,1-1 1,-1 0-1,5-7 1,-8 10-48,1 0 1,-1 0-1,0 1 1,0-1 0,1 0-1,-1 0 1,0 0-1,0 0 1,0 0-1,0 0 1,0 0 0,0 0-1,0 0 1,0 1-1,0-1 1,0 0-1,0 0 1,-1 0 0,1-1-1,-1 1 18,0 0-1,0-1 1,0 1-1,0 0 1,-1 0 0,1 0-1,0-1 1,0 1-1,-1 1 1,1-1 0,0 0-1,-1 0 1,1 0-1,-2 0 1,-5-2 87,0 1 0,0 0 0,0 0 0,-1 0 1,1 1-1,0 0 0,-15 1 0,-69 9 565,57-5-465,-161 19 753,-73 1 0,-70-2-139,-61-6-742,-1009 6-1888,3-26 208,1270 3 1578,125 1-3,-26-1-34,66-5 241,540-100 2050,-399 72-1687,1488-363-1721,-1394 323 450,19-26 136,-122 41 476,-113 45 256,-38 14 565,-14 4-314,-17 8 219,-43 14 528,-88 40 582,-463 270-954,580-314-790,-60 50 0,77-52 0,18-20 0,0 0 0,0 0 0,0 1 0,0-1 0,0 0 0,0 0 0,0 0 0,0 0 0,0 1 0,0-1 0,0 0 0,0 0 0,0 0 0,0 0 0,0 1 0,0-1 0,0 0 0,0 0 0,0 0 0,1 0 0,-1 1 0,0-1 0,0 0 0,0 0 0,0 0 0,0 0 0,0 0 0,0 0 0,0 1 0,1-1 0,-1 0 0,0 0 0,0 0 0,0 0 0,0 0 0,0 0 0,1 0 0,-1 0 0,0 0 0,16 1 0,38-10 0,80-22 0,-34 5 0,427-64-663,-294 55 367,-160 23 296,157-21 0,-213 31 0,49-3 0,-62 5 0,0 0 0,0 1 0,0-1 0,0 1 0,0-1 0,0 1 0,0 0 0,0 1 0,-1-1 0,1 1 0,0 0 0,3 2 0,-6-3 0,0-1 0,0 1 0,-1 0 0,1 0 0,0-1 0,-1 1 0,1 0 0,-1 0 0,1 0 0,-1 0 0,1 0 0,-1 0 0,0 0 0,0 0 0,1 0 0,-1 0 0,0 0 0,0 0 0,0 0 0,0 0 0,0 0 0,0 1 0,0-1 0,0 0 0,-1 0 0,1 1 0,-13 27 0,10-24 0,-7 14 120,-1-1 0,-2 0 0,0-1-1,0 0 1,-2-1 0,0 0 0,-24 19 0,105-80-120,-54 36 0,-18 6 0,-32 10 0,32-6 0,-235 53 0,-108 21 0,1-24 0,316-47 0,1-2 0,-1-2 0,0 0 0,-62-10 0,87 8 0,1 1 0,-1-1 0,1 0 0,0-1 0,0 0 0,0 1 0,0-2 0,0 1 0,1-1 0,-7-5 0,9 6 0,0 0 0,1-1 0,-1 1 0,0-1 0,1 0 0,0 1 0,0-1 0,0 0 0,0-1 0,1 1 0,-1 0 0,1 0 0,0-1 0,1 1 0,-1-8 0,0-9 0,2 0 0,0 1 0,1-1 0,2 0 0,0 0 0,9-25 0,50-120 0,-54 144 0,102-301 0,-106 306 0,-5 13 0,1 0 0,0 0 0,0 0 0,0 0 0,1 0 0,-1 0 0,1 1 0,0-1 0,0 1 0,5-6 0,-13 20 0,-69 104 0,22-39 0,-184 282 0,208-318 0,19-34 0,6-12 0,5-21 0,8-13 0,1 1 0,2 0 0,1 1 0,27-52 0,-18 41 0,136-344 0,-130 311 0,-4 0 0,25-164 0,-48 244 0,-1 0 0,1 0 0,-1-1 0,0 1 0,0-1 0,0 1 0,0 0 0,0-1 0,-1 1 0,1 0 0,0 0 0,-2-3 0,2 5 0,0 0 0,-1 0 0,1 0 0,0 0 0,0 0 0,-1 0 0,1 0 0,0 0 0,0 0 0,-1 0 0,1 0 0,0 0 0,0 0 0,-1 0 0,1 0 0,0 0 0,0 0 0,-1 0 0,1 0 0,0 0 0,0 1 0,-1-1 0,1 0 0,0 0 0,0 0 0,0 0 0,0 1 0,-1-1 0,1 0 0,0 0 0,0 0 0,0 1 0,-14 18 0,-94 177 0,34-74-85,-138 247-665,112-160 750,24-45 0,63-138 0,11-25 0,4-5 0,17-37 0,150-240 724,-61 110-613,-97 153-111,139-216 0,-209 298 0,-45 50 116,-131 148-646,22 17-58,98-95 583,-9 12 6,116-183-1,-1-1 0,-15 16 0,8-17 0,15-11 0,1 0 0,0 0 0,-1 0 0,1 0 0,-1 0 0,1 0 0,-1 0 0,1 0 0,-1 0 0,1 0 0,0 0 0,-1 0 0,1 0 0,-1 0 0,1 0 0,-1 0 0,1-1 0,-1 1 0,1 0 0,0 0 0,-1-1 0,1 1 0,-1 0 0,0-2 0,0 0 0,-1-1 0,1 1 0,0 0 0,0 0 0,0-1 0,1 1 0,-1 0 0,1-1 0,-1 1 0,1-4 0,-3-26 51,1 1 0,2-1 0,1 1 1,1-1-1,2 1 0,1 0 0,12-40 1,85-209 502,-71 203-512,30-83-42,61-253 0,-116 379 0,-8 32 0,-2 7 0,-19 51 0,-144 367 0,118-294 0,-8 17 0,90-235 0,37-157 0,-49 165 0,120-492 0,-141 570 0,8-34 0,-9 37 0,1 0 0,0 0 0,0-1 0,0 1 0,0 0 0,-1 0 0,1 0 0,0 0 0,0 0 0,0 0 0,-1 0 0,1 0 0,0 0 0,0 0 0,0 0 0,-1 0 0,1 0 0,0 0 0,0 1 0,0-1 0,-1 0 0,1 0 0,0 0 0,0 0 0,0 0 0,0 0 0,-1 0 0,1 0 0,0 1 0,0-1 0,0 0 0,0 0 0,0 0 0,0 0 0,-1 1 0,1-1 0,0 0 0,0 0 0,0 0 0,0 0 0,0 1 0,0-1 0,-18 23 0,-314 449-296,-24-14-1254,193-265 1273,-175 214 170,312-374 107,-119 136 0,140-164 0,-1 0 0,0 0 0,-10 7 0,16-12 0,-1 1 0,0-1 0,1 0 0,-1 1 0,1-1 0,-1 1 0,0-1 0,1 0 0,-1 0 0,1 1 0,-1-1 0,0 0 0,0 0 0,1 0 0,-1 0 0,0 0 0,1 0 0,-1 0 0,0 0 0,1 0 0,-1 0 0,0 0 0,1 0 0,-1 0 0,0-1 0,1 1 0,-1 0 0,0-1 0,1 1 0,-1 0 0,0-1 0,1 1 0,-1 0 0,1-1 0,-1 1 0,1-1 0,-1 1 0,1-1 0,0 0 0,-1 1 0,1-1 0,-1 1 0,1-1 0,0 0 0,0 1 0,-1-2 0,0-2-4,0 0 0,1 0 0,-1-1 0,1 1 1,0 0-1,0 0 0,0-1 0,1 1 0,1-6 0,13-44 115,-11 41-19,22-63 439,4 1 1,3 1-1,47-76 0,145-201-640,-39 65 159,-145 217-50,50-77 0,-89 143 0,0 1 0,0-1 0,0 1 0,0-1 0,1 1 0,-1 0 0,0 0 0,1 0 0,0 0 0,3-1 0,-6 3 0,0 0 0,1 0 0,-1 0 0,0 0 0,0 0 0,0 0 0,1 0 0,-1 0 0,0 0 0,0 0 0,0 0 0,1 0 0,-1 0 0,0 0 0,0 0 0,0 0 0,0 0 0,1 0 0,-1 0 0,0 1 0,0-1 0,0 0 0,0 0 0,0 0 0,1 0 0,-1 0 0,0 1 0,0-1 0,0 0 0,0 0 0,0 0 0,0 0 0,0 1 0,0-1 0,0 0 0,0 0 0,1 0 0,-1 1 0,0-1 0,0 0 0,0 0 0,0 0 0,0 1 0,0-1 0,-1 0 0,-4 24 0,-9 4 0,0 0 0,-2 0 0,-21 27 0,-5 8 0,-196 373-257,176-314-40,-183 373 186,238-482 111,-3 9 0,-1-2 0,-1 0 0,0 0 0,-17 18 0,29-37 0,-1 0 0,0 0 0,0 0 0,1-1 0,-1 1 0,0 0 0,0 0 0,0-1 0,0 1 0,0-1 0,0 1 0,0-1 0,0 1 0,0-1 0,0 1 0,0-1 0,-2 1 0,2-2 0,1 1 0,-1 0 0,1 0 0,-1 0 0,1-1 0,-1 1 0,1 0 0,-1-1 0,1 1 0,-1 0 0,1-1 0,-1 1 0,1-1 0,0 1 0,-1 0 0,1-1 0,0 1 0,-1-1 0,1 1 0,0-1 0,0 1 0,0-1 0,-1 1 0,1-2 0,-1-4 0,-1-1 0,1 0 0,1 0 0,-1-9 0,1 15 0,1-56 141,3 1 0,17-92 1,41-102 99,-40 177-241,-20 52 0,-2 21 0,0 0 0,1-1 0,-1 1 0,0 0 0,-1-1 0,1 1 0,0 0 0,0 0 0,0-1 0,0 1 0,0 0 0,0 0 0,0-1 0,0 1 0,0 0 0,0 0 0,-1-1 0,1 1 0,0 0 0,0 0 0,0-1 0,0 1 0,-1 0 0,1 0 0,0 0 0,0 0 0,-1-1 0,1 1 0,0 0 0,0 0 0,-1 0 0,-1 1 0,0-1 0,0 1 0,0 0 0,0 0 0,0 0 0,0 0 0,1 0 0,-1 1 0,0-1 0,1 1 0,-1-1 0,1 1 0,-2 1 0,-23 25 0,2 1 0,-30 45 0,-36 73 0,69-111 0,-37 65 0,-138 212 0,182-295 0,0 0 0,-22 19 0,33-34 0,0-1 0,0 1 0,0-1 0,0 0 0,-1 0 0,1 0 0,0 0 0,-1 0 0,0-1 0,-3 1 0,6-1 0,0-1 0,0 0 0,0 0 0,0 0 0,0 0 0,0-1 0,0 1 0,0 0 0,0 0 0,0-1 0,0 1 0,0 0 0,0-1 0,1 1 0,-1-1 0,0 1 0,0-1 0,0 1 0,1-1 0,-1 0 0,0 1 0,0-1 0,1 0 0,-1 0 0,1 0 0,-1 1 0,1-1 0,-1 0 0,1 0 0,0 0 0,-1 0 0,1 0 0,0 0 0,-1 0 0,1 0 0,0 0 0,0 0 0,0 0 0,0-1 0,-1-5 0,1 0 0,0-1 0,0 1 0,1 0 0,0-1 0,2-10 0,16-49 0,-11 41 0,28-90 0,66-245 0,-73 234 0,-34 139 0,0 0 0,-1 0 0,-9 13 0,-6 12 0,-59 121 0,-50 95 0,107-216 0,22-37 0,1 1 0,-1 0 0,1 0 0,-1-1 0,1 1 0,-1 0 0,0-1 0,1 1 0,-1-1 0,0 1 0,1-1 0,-1 1 0,0-1 0,0 0 0,1 1 0,-2 0 0,1-2 0,1 1 0,0 0 0,0 0 0,-1 0 0,1 0 0,0-1 0,0 1 0,-1 0 0,1 0 0,0 0 0,0-1 0,0 1 0,-1 0 0,1-1 0,0 1 0,0 0 0,0 0 0,0-1 0,0 1 0,0 0 0,-1-1 0,1 1 0,0 0 0,0 0 0,0-1 0,0 1 0,0 0 0,0-1 0,3-32 0,-2 29 0,2-15 0,2 1 0,10-30 0,-3 14 0,-11 23 0,-6 9 0,-14 14 0,-13 16 0,1 1 0,2 2 0,-41 55 0,-4 3 0,71-85 0,-1 0 0,0 0 0,0 0 0,0-1 0,-9 6 0,13-9 0,-1 1 0,0-1 0,1 0 0,-1 1 0,0-1 0,0 0 0,1 0 0,-1 0 0,0 1 0,1-1 0,-1 0 0,0 0 0,0 0 0,1 0 0,-1 0 0,0-1 0,0 1 0,1 0 0,-1 0 0,0 0 0,1 0 0,-1-1 0,0 1 0,1 0 0,-1-1 0,0 1 0,1-1 0,-1 1 0,1-1 0,-1 1 0,1-1 0,-1 1 0,1-1 0,-1 1 0,1-1 0,-1 0 0,1 1 0,0-1 0,-1 0 0,1 1 0,0-1 0,0 0 0,-1 1 0,1-1 0,0 0 0,0 1 0,0-1 0,0 0 0,0-1 0,-3-19 0,0 0 0,2 0 0,2-35 0,-2-27 0,1 72 0,-1 1 0,-1 0 0,0 0 0,0 0 0,0 0 0,-2 0 0,1 1 0,-7-14 0,9 23 0,1-1 0,-1 0 0,1 0 0,-1 0 0,1 1 0,-1-1 0,0 0 0,0 1 0,1-1 0,-1 0 0,0 1 0,0-1 0,0 1 0,1-1 0,-1 1 0,0 0 0,0-1 0,0 1 0,0 0 0,0 0 0,0 0 0,0-1 0,0 1 0,0 0 0,0 0 0,0 0 0,0 0 0,0 1 0,0-1 0,-1 1 0,-2 0 0,1 1 0,1-1 0,-1 1 0,0 0 0,0 0 0,1 1 0,-1-1 0,-2 4 0,-19 22 0,2 2 0,0 0 0,-23 48 0,13-23 0,-124 181 0,138-215 0,16-20 0,4-6 0,24-42 0,9-9 0,2 0 0,3 3 0,2 1 0,73-70 0,115-70 0,-218 183 0,0 1 0,1 0 0,21-10 0,-29 17 0,-1-1 0,1 0 0,0 1 0,-1 0 0,1 0 0,0 1 0,0-1 0,0 1 0,0 0 0,0 0 0,-1 1 0,1-1 0,0 1 0,8 3 0,2 2 0,-1 1 0,0 0 0,-1 1 0,0 1 0,0 0 0,12 12 0,-11-10 0,234 207 0,-34-27 0,-25-47 0,-26-21 0,-149-112 0,-1 0 0,0 1 0,0 0 0,15 21 0,-26-30 0,0 0 0,0 0 0,0 0 0,0 0 0,-1 0 0,1 0 0,-1 0 0,0 1 0,0-1 0,0 0 0,0 1 0,-1-1 0,1 1 0,-1-1 0,0 1 0,0-1 0,0 1 0,-1-1 0,1 0 0,-1 1 0,0-1 0,0 1 0,0-1 0,0 0 0,-1 0 0,1 0 0,-1 1 0,-2 2 0,2-4 0,0 1 0,0 0 0,-1-1 0,1 1 0,-1-1 0,1 0 0,-1 0 0,0 0 0,0 0 0,-4 2 0,6-4 0,0 1 0,-1-1 0,1 1 0,0-1 0,-1 0 0,1 1 0,0-1 0,-1 0 0,1 0 0,-1 0 0,1 0 0,0 0 0,-1 0 0,1 0 0,-1 0 0,1-1 0,0 1 0,-1-1 0,1 1 0,0-1 0,0 1 0,-1-1 0,1 0 0,0 1 0,0-1 0,0 0 0,-2-2 0,0 0 0,1 0 0,0-1 0,0 1 0,0-1 0,0 1 0,0-1 0,-1-7 0,2 9 0,1 0 0,-1-1 0,0 1 0,0 0 0,0-1 0,0 1 0,0 0 0,0 0 0,0 0 0,-1 0 0,1 0 0,-1 0 0,1 0 0,-1 0 0,0 1 0,0-1 0,0 1 0,0-1 0,0 1 0,0 0 0,0 0 0,-1-1 0,1 2 0,0-1 0,0 0 0,-4 0 0,-44-1 0,44 3 0,1-1 0,-1 0 0,1 0 0,-1 0 0,1 0 0,-1-1 0,1 0 0,-1 0 0,1 0 0,0-1 0,-1 0 0,1 0 0,0 0 0,0-1 0,1 1 0,-8-7 0,6 4 0,0-1 0,0-1 0,1 1 0,0-1 0,1 0 0,0 0 0,0 0 0,-4-12 0,-2-8 0,-7-30 0,11 36 0,-37-127 0,-85-198 0,94 272 0,-3 1 0,-3 1 0,-4 3 0,-69-86 0,76 110 0,-2 2 0,-55-48 0,81 79 0,-1 2 0,0 0 0,0 0 0,-1 2 0,0 0 0,-1 0 0,0 1 0,0 1 0,0 1 0,-1 0 0,0 2 0,-18-3 0,-8 2 0,3 2 0,-1-3 0,-56-13 0,4-12 0,-134-63 0,173 69 0,-12-3 0,-1 3 0,0 3 0,-87-15 0,129 31 0,-9-1 0,1-1 0,0-1 0,-39-17 0,64 22 0,0-1 0,0 1 0,0-2 0,1 1 0,0-1 0,0 0 0,0-1 0,0 0 0,1 0 0,0 0 0,0 0 0,1-1 0,0 0 0,0-1 0,1 1 0,-1-1 0,2 0 0,2 6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4:32.069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24575,'5'10'0,"6"9"0,8 6 0,5 4 0,3 2 0,-2 2 0,-1 10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9:06.209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88 217 24575,'0'1'0,"-20"44"0,4 1 0,0-2 0,-3-2 0,2 1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9:12.29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9:12.75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  <inkml:trace contextRef="#ctx0" brushRef="#br0" timeOffset="1">0 1 24575,'0'0'-8191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9:14.37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24575,'0'3'0,"0"0"0,1 0 0,0 0 0,-1 0 0,1 0 0,0 0 0,0 0 0,1 0 0,-1 0 0,1 0 0,-1-1 0,1 1 0,0 0 0,0-1 0,0 0 0,-1-1 0</inkml:trace>
  <inkml:trace contextRef="#ctx0" brushRef="#br0" timeOffset="1">137 88 24575,'75'7'0,"-51"-6"0,1 2 0,19 5 0</inkml:trace>
  <inkml:trace contextRef="#ctx0" brushRef="#br0" timeOffset="-1">318 109 24575,'15'3'0,"55"18"0,299 76 0,-188-45 0,-54-13 0,-44-10 0,-58-19 0,-1-1 0,47 9 0,9-10 0,-59-8 0,0 2 0,0 0 0,-1 2 0,24 6 0,6 8 0,-2-2 0,66 16 0,-59-18 0,-2 3 0,0 2 0,63 32 0,26 10 0,-19-6 193,-64-27-1751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9:14.369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710 93 24575,'49'0'0,"126"11"0,-150-7 0,158 24 0,-156-22 0,0 1 0,0 1 0,0 2 0,37 19 0,163 114 0,-165-101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4:43.0000000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349 247 24575,'0'2'0,"1"0"0,-1-1 0,1 1 0,-1 0 0,1 0 0,0-1 0,0 1 0,-1 0 0,1-1 0,0 1 0,0-1 0,1 1 0,-1-1 0,0 1 0,0-1 0,1 0 0,-1 0 0,1 1 0,-1-1 0,4 1 0,34 17 0,-36-18 0,162 53 0,-97-34 0,16 3 0,92 12 0,-248-37 0,28 2 0,-478-2 0,333 3 0,254-20 0,294-42 0,-92 18 0,-253 41 0,0-1 0,-1 0 0,1-1 0,-1 0 0,1-1 0,20-12 0,-33 17 0,0-1 0,0 1 0,0-1 0,0 1 0,0-1 0,0 0 0,0 1 0,0-1 0,0 0 0,0 0 0,-1 0 0,1 1 0,0-1 0,-1 0 0,1 0 0,-1 0 0,1 0 0,-1 0 0,1 0 0,-1-1 0,0 1 0,1 0 0,-1 0 0,0-2 0,0 2 0,-1 0 0,1 0 0,-1 0 0,0 0 0,1 0 0,-1 0 0,0 1 0,0-1 0,0 0 0,1 0 0,-1 0 0,0 1 0,0-1 0,0 1 0,0-1 0,0 0 0,0 1 0,-3-1 0,-6-2 0,0 0 0,-1 0 0,-20-1 0,-382-1 0,213 9 0,-12-4 0,865 0 0,-756-1 0,-140 3 0,229-1 0,0 0 0,0 1 0,1 0 0,-1 1 0,1 1 0,0 0 0,0 1 0,0 0 0,0 1 0,1 1 0,-19 12 0,30-18 0,1-1 0,-1 1 0,1-1 0,-1 0 0,1 1 0,-1-1 0,1 1 0,-1 0 0,1-1 0,-1 1 0,1-1 0,0 1 0,-1 0 0,1-1 0,0 1 0,-1 0 0,1-1 0,0 1 0,0 0 0,0-1 0,0 1 0,0 1 0,0-1 0,0-1 0,1 1 0,-1-1 0,1 1 0,-1-1 0,1 1 0,-1-1 0,1 1 0,0-1 0,-1 0 0,1 1 0,-1-1 0,1 0 0,0 1 0,-1-1 0,1 0 0,0 0 0,0 1 0,-1-1 0,1 0 0,0 0 0,-1 0 0,1 0 0,1 0 0,13-1 0,1 0 0,-1 0 0,0-1 0,21-7 0,-14 4 0,341-71 0,-314 65 0,-38 6 0,-13 2 0,-21 0 0,-239 4 0,71 1 0,613-2 0,-359-4 0,87-15 0,-150 19 0,0 0 0,0 0 0,0 0 0,0 0 0,0 0 0,0 0 0,0 0 0,0 0 0,0 0 0,0 1 0,0-1 0,0 0 0,0 0 0,0 0 0,0 0 0,0 0 0,0 0 0,0 0 0,0 0 0,0 0 0,0 0 0,0 0 0,0 0 0,1 0 0,-1 0 0,0 0 0,0 0 0,0 0 0,-14 7 0,-22 6 0,-106 18 0,55-13 0,-242 28 0,468-47 0,-48 1 0,122-1 0,-267-3 0,0-2 0,0-3 0,0-2 0,-55-19 0,70 16 0,31 7 0,10 3 0,18 0 0,37 4 0,0 3 0,109 20 0,-109-13 0,96 30 0,-145-37 0,-1 0 0,1 0 0,10 8 0,-17-11 0,0 1 0,0 0 0,0 0 0,0 0 0,0-1 0,0 1 0,0 0 0,0 0 0,-1 0 0,1 0 0,0 1 0,-1-1 0,2 1 0,-2-1 0,0 0 0,0-1 0,0 1 0,0 0 0,0-1 0,0 1 0,-1 0 0,1-1 0,0 1 0,0 0 0,0-1 0,-1 1 0,1 0 0,0-1 0,-1 1 0,1-1 0,0 1 0,-1-1 0,1 1 0,-1-1 0,1 1 0,0-1 0,-1 1 0,0-1 0,1 0 0,-1 1 0,0 0 0,-8 3 0,0 0 0,0 0 0,0-1 0,-1 0 0,1-1 0,-1 0 0,0 0 0,-11 0 0,-5 1 0,-80 11 0,0-6 0,-132-5 0,721-2 0,-223-3 0,655 2 0,-276-47 0,-39 0 0,-316 49 0,264-13 0,-222-45 0,-305 51 0,112-29 0,203-82 0,-299 103 0,0 3 0,1 0 0,0 3 0,74-5 0,159 12 0,-142 3 0,20-3 0,115 2 0,-213 2 0,0 2 0,0 2 0,-1 2 0,86 30 0,-124-36 0,-1 0 0,0 1 0,-1 0 0,1 1 0,16 12 0,-26-17 0,1 0 0,0 1 0,0-1 0,-1 1 0,1 0 0,0-1 0,-1 1 0,0 0 0,1 0 0,-1 0 0,0 0 0,0 0 0,0 0 0,-1 0 0,1 0 0,0 1 0,-1-1 0,1 0 0,-1 0 0,0 1 0,0-1 0,0 0 0,0 1 0,0-1 0,0 0 0,0 1 0,-1-1 0,1 0 0,-1 0 0,0 0 0,0 1 0,0-1 0,0 0 0,0 0 0,-2 2 0,-3 6 0,-1-1 0,-1 0 0,1 0 0,-1-1 0,-1 0 0,0 0 0,0-1 0,-14 9 0,7-7 0,0-1 0,0-1 0,-1 0 0,-32 8 0,8-6 0,1-3 0,-1-1 0,1-2 0,-45-3 0,75 0 0,-1-1 0,0 0 0,1-1 0,-17-4 0,25 5 0,0 1 0,0-1 0,0 0 0,1 0 0,-1 0 0,0 0 0,0 0 0,1 0 0,-1 0 0,1-1 0,-1 1 0,1-1 0,-3-2 0,4 3 0,-1-1 0,1 1 0,-1 0 0,1 0 0,0-1 0,0 1 0,0 0 0,0 0 0,0-1 0,0 1 0,0 0 0,0 0 0,0-1 0,0 1 0,1 0 0,-1 0 0,0-1 0,1 1 0,-1 0 0,1 0 0,0 0 0,-1 0 0,1 0 0,1-2 0,3-2 0,0-1 0,0 1 0,1 1 0,-1-1 0,1 1 0,0 0 0,1 0 0,9-4 0,6-4 0,-3 0 0,1 1 0,25-10 0,-39 18 0,1 1 0,0 0 0,0 0 0,0 0 0,1 1 0,-1 0 0,0 1 0,0-1 0,1 1 0,12 2 0,-18-2 0,0 1 0,1-1 0,-1 1 0,0 0 0,0 0 0,0-1 0,0 1 0,0 1 0,0-1 0,0 0 0,0 0 0,-1 1 0,1-1 0,0 1 0,-1-1 0,1 1 0,1 2 0,-3-3 0,1 1 0,0 0 0,-1 0 0,1-1 0,-1 1 0,1 0 0,-1 0 0,0-1 0,0 1 0,0 0 0,0 0 0,0 0 0,0 0 0,0-1 0,-1 1 0,1 0 0,-1 0 0,1-1 0,-1 1 0,0 0 0,1-1 0,-2 3 0,-1 1 0,0 0 0,-1 0 0,1 0 0,-1 0 0,0-1 0,0 1 0,-1-1 0,1 0 0,-1-1 0,0 1 0,0-1 0,0 1 0,-1-2 0,1 1 0,-1-1 0,1 1 0,-1-1 0,0-1 0,0 1 0,0-1 0,-11 1 0,7-2 0,0 0 0,0 0 0,-1-1 0,1 0 0,0-1 0,0 0 0,0 0 0,0-1 0,0-1 0,1 0 0,-18-9 0,8-2 0,19 15 0,0 0 0,0 0 0,0 0 0,0 0 0,0 0 0,0 0 0,0 0 0,1 0 0,-1 0 0,0 0 0,0 0 0,0 0 0,0 0 0,0 0 0,0 0 0,1 0 0,-1 0 0,0 0 0,0 0 0,0 0 0,0 0 0,0 0 0,0 0 0,0 0 0,0 0 0,1 0 0,-1 0 0,0 0 0,0 0 0,0-1 0,0 1 0,0 0 0,0 0 0,0 0 0,0 0 0,0 0 0,0 0 0,0 0 0,0 0 0,0-1 0,0 1 0,0 0 0,1 0 0,-1 0 0,0 0 0,0 0 0,0 0 0,0 0 0,0-1 0,0 1 0,-1 0 0,1 0 0,0 0 0,0 0 0,0 0 0,0-1 0,14 6 0,24 14 0,0 2 0,-1 2 0,63 50 0,-136-121 0,17 26 0,22 31 0,31 46 0,52 59 0,-53-72 0,44 70 0,-60-77 0,-16-34 0,-1 0 0,0-1 0,1 1 0,-1 0 0,1 0 0,-1 0 0,0 0 0,0 0 0,0 0 0,0 0 0,1-1 0,-1 1 0,0 0 0,-1 0 0,1 0 0,0 0 0,0 0 0,0 0 0,0 0 0,-1 0 0,1 0 0,0-1 0,-1 1 0,1 0 0,-1 0 0,1 0 0,-1-1 0,1 1 0,-1 0 0,0 0 0,-1 0 0,1 0 0,0-1 0,-1 0 0,1 0 0,-1 0 0,1 0 0,0 0 0,-1 0 0,1 0 0,-1 0 0,1 0 0,-1-1 0,1 1 0,0 0 0,-1-1 0,1 0 0,0 1 0,0-1 0,-3-1 0,-24-18 0,-27-31 0,-75-87 0,97 100 0,18 21 0,-2 0 0,1-2 0,0 0 0,1-1 0,1 0 0,1-1 0,-14-31 0,22 41 0,1-1 0,0 1 0,1-1 0,0 1 0,-2-19 0,5 30 0,0-1 0,0 0 0,0 1 0,0-1 0,0 0 0,0 1 0,0-1 0,1 0 0,-1 1 0,0-1 0,0 0 0,0 1 0,1-1 0,-1 1 0,0-1 0,1 0 0,-1 1 0,0-1 0,1 1 0,-1-1 0,1 1 0,-1-1 0,1 1 0,-1-1 0,1 1 0,-1 0 0,1-1 0,-1 1 0,1 0 0,0-1 0,-1 1 0,1 0 0,-1 0 0,1 0 0,1-1 0,1 1 0,-1 0 0,1 1 0,0-1 0,-1 0 0,1 1 0,0 0 0,-1-1 0,4 3 0,20 9 0,-1 1 0,0 1 0,-1 1 0,36 30 0,-15-11 0,-14-12 0,102 69 0,-115-81 0,1 0 0,0 0 0,1-2 0,0-1 0,29 8 0,-28-9 0,-48-6 0,3-2 0,-926-8 0,904 10 0,1067 1 0,-996-1 0,-8 1 0,0-1 0,0 0 0,0-2 0,0 0 0,-1 0 0,33-11 0,-47 13 0,-1-1 0,0 1 0,0-1 0,1 1 0,-1-1 0,0 0 0,0 1 0,0-1 0,0 0 0,0 0 0,0 0 0,0 0 0,1-1 0,-4-5 0,-11 1 0,-11 1 0,0 1 0,0 2 0,-37-1 0,31 2 0,-245-4 0,-61-3 0,10-25 0,256 17 0,52 7 0,18 9 0,0 0 0,0 0 0,0 0 0,0-1 0,0 1 0,0 0 0,0 0 0,-1 0 0,1 0 0,0 0 0,0-1 0,0 1 0,0 0 0,0 0 0,0 0 0,0 0 0,0-1 0,0 1 0,0 0 0,0 0 0,0 0 0,0 0 0,0-1 0,0 1 0,0 0 0,0 0 0,1 0 0,-1 0 0,0-1 0,0 1 0,0 0 0,0 0 0,0 0 0,0 0 0,0 0 0,0-1 0,0 1 0,1 0 0,-1 0 0,0 0 0,0 0 0,0 0 0,0 0 0,0 0 0,1 0 0,-1 0 0,5-2 0,-1 0 0,1 1 0,0 0 0,0 0 0,6-1 0,389-10 0,-294 13 0,-14 0 0,-43 1 0,1-2 0,62-8 0,-95 3 0,-17 5 0,0 0 0,0-1 0,1 1 0,-1 0 0,0 0 0,0 0 0,0 0 0,0-1 0,0 1 0,0 0 0,1 0 0,-1 0 0,0 0 0,0-1 0,0 1 0,0 0 0,0 0 0,0 0 0,0-1 0,0 1 0,0 0 0,0 0 0,0 0 0,0-1 0,0 1 0,0 0 0,0 0 0,0 0 0,0-1 0,0 1 0,-1 0 0,1 0 0,0 0 0,0-1 0,0 1 0,0 0 0,0 0 0,0 0 0,-1 0 0,1 0 0,0-1 0,0 1 0,0 0 0,0 0 0,-1 0 0,1 0 0,-8-5 0,0 0 0,-1 1 0,1 0 0,-1 0 0,-10-2 0,-553-139-570,136 41 192,424 101 378,1-1 0,-16-7 0,26 11 0,1 0 0,0 0 0,0 0 0,-1 0 0,1-1 0,0 1 0,-1 0 0,1 0 0,0 0 0,0 0 0,-1 0 0,1-1 0,0 1 0,0 0 0,0 0 0,-1 0 0,1-1 0,0 1 0,0 0 0,0 0 0,-1-1 0,1 1 0,0 0 0,0 0 0,0-1 0,0 1 0,0 0 0,0 0 0,0-1 0,0 1 0,0 0 0,0-1 0,0 1 0,0 0 0,0 0 0,0-1 0,0 1 0,0 0 0,0-1 0,2 0 0,-1 0 0,1 1 0,0-1 0,0 0 0,0 1 0,-1-1 0,1 1 0,0 0 0,0 0 0,0-1 0,2 1 0,35 1 0,0 1 0,0 2 0,57 13 0,-59-10 0,355 71 0,172 29 0,-320-77 474,-192-27-316,0-2 0,86-9 0,-182 21-158,-1 3 0,-184 44-676,-279 37 0,213-63 541,-318-5-1,611-30 136,3 1 0,11-1 0,27 0 0,1133-5 1623,-1268-1-1623,35 2 0,-156-13-1365,122 8-5461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38.48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3244 511 24575,'-4'3'0,"-1"0"0,0 0 0,0-1 0,0 0 0,0 0 0,0 0 0,0-1 0,-1 1 0,1-1 0,-1 0 0,1-1 0,-9 1 0,-1 0 0,2 0 0,0 0 0,1-2 0,-1 1 0,0-2 0,-15-2 0,-63-21 0,51 14 0,-118-38 0,-143-34 0,269 76 0,-32-13 0,37 11 0,-55-11 0,7 12 0,-146 5 0,75 5 0,-212-16 0,-93-1 0,325 14 0,-227 4 0,342-2 0,-16-1 0,1 2 0,-1 1 0,1 1 0,-29 8 0,61-8 0,8-2 0,360 1 0,-199-5 0,808 2 0,-955 0 0,-1-1 0,0-1 0,1-1 0,-1-1 0,48-15 0,69-29 0,73-27 0,-141 49 0,101-19 0,-177 44 0,1 1 0,1-1 0,-1 1 0,0 0 0,0-1 0,0 1 0,0 0 0,0 0 0,0 0 0,0 0 0,0 0 0,0 0 0,1 0 0,-1 0 0,0 0 0,0 0 0,0 1 0,0-1 0,0 0 0,1 1 0,-3 0 0,0 0 0,0 0 0,0 0 0,0 0 0,0 0 0,0 0 0,-1 0 0,1 0 0,0-1 0,0 1 0,-1 0 0,1-1 0,-1 0 0,-1 1 0,-34 10 0,-43 8 0,7-2 0,-8 4 0,-333 78 0,332-88 0,0-5 0,-145-5 0,99-3 0,8-1 0,-132-20 0,167 10 0,0-5 0,-111-37 0,81 13 0,-83-27 0,168 62 0,1 0 0,-2 2 0,1 1 0,-58 0 0,54 6 0,0-3 0,-50-6 0,-47-7-1365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24.213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370 0 24575,'6'0'0,"1"5"0,-11 8 0,-10 5 0,-7 6 0,-6 4 0,-3 1 0,-2 2 0,0 1 0,-5-6 0,-2 4 0,-4-4 0,5-1 0,4-4 0,3-2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24.570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25.264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0 336 24575,'96'-1'0,"163"-21"0,-57-8 0,96-17 0,-8-19 0,-122 14 0,64-17 0,-189 61 101,0 1 0,86-3 0,16-2-1769,-72 0-5158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27.38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1150 1 24575,'-3'1'0,"0"1"0,0-1 0,1 1 0,-1 0 0,1 0 0,-1 0 0,1 1 0,0-1 0,0 0 0,0 1 0,-2 3 0,-7 7 0,-21 15 0,-1-3 0,-42 27 0,-2 0 0,-136 76 0,88-57 0,42-21 0,-130 55 0,176-88 0,1 2 0,1 2 0,1 1 0,-41 35 0,70-53 0,0 1 0,0 0 0,0 0 0,0 0 0,-5 9 0,10-13 0,-1 0 0,0-1 0,1 1 0,0 0 0,-1 0 0,1 0 0,0 0 0,-1 0 0,1 0 0,0 0 0,0 0 0,0 0 0,0 0 0,0 0 0,0 0 0,0 0 0,0 0 0,0 2 0,1-3 0,0 1 0,-1 0 0,1 0 0,0 0 0,0-1 0,-1 1 0,1 0 0,0-1 0,0 1 0,0-1 0,0 1 0,0-1 0,0 1 0,0-1 0,0 0 0,0 1 0,0-1 0,0 0 0,0 0 0,0 0 0,0 1 0,1-2 0,16 2 0,0-2 0,0 0 0,-1-1 0,32-8 0,-11 2 0,-1 0 0,48-18 0,8-3 0,-73 23 0,0-1 0,-1-1 0,1-1 0,-1 0 0,18-13 0,-32 19 0,17-9 0,1 2 0,36-11 0,22-10 0,-25 3 0,-18 9 0,1 1 0,69-22 0,-78 30 0,-2-1 0,1-1 0,-2-2 0,0-1 0,26-19 0,-16 11 0,59-28 0,-51 33 0,1 3 0,1 2 0,0 2 0,0 2 0,67-4 0,-81 9 0,0-2 0,56-18 0,63-31 0,-149 54 0,35-15-1365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41.73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4775 276 24575,'-8'-4'0,"-7"-5"0,-1 1 0,0 0 0,0 2 0,-1 0 0,0 0 0,0 2 0,-21-3 0,-74-1 0,-121 9 0,110 1 0,-56-3 0,-136 4 0,259 3 0,1 2 0,1 3 0,-81 27 0,89-22 0,0 2 0,-83 48 0,122-63 0,-29 17 0,0 2 0,-52 41 0,86-61 0,-1 1 0,0 0 0,1-1 0,-1 1 0,1 1 0,0-1 0,-3 5 0,5-7 0,-1 0 0,1-1 0,0 1 0,0 0 0,-1 0 0,1-1 0,0 1 0,0 0 0,0 0 0,0 0 0,0-1 0,0 1 0,0 0 0,0 0 0,0 0 0,1-1 0,-1 1 0,0 0 0,0 0 0,1 0 0,-1-1 0,0 1 0,1 0 0,-1-1 0,1 1 0,-1 0 0,1-1 0,-1 1 0,1-1 0,0 1 0,-1-1 0,1 1 0,0-1 0,-1 1 0,1-1 0,0 0 0,-1 1 0,1-1 0,0 0 0,0 1 0,1-1 0,9 3 0,1 0 0,0-1 0,0-1 0,0 0 0,16-1 0,-11 0 0,662-1 0,-277-3 0,-341 5 0,0-3 0,79-14 0,-34-6 0,71-12 0,-120 22 0,0-2 0,107-42 0,-42 13 0,-78 29 0,195-59 0,-214 67 0,-1-2 0,30-12 0,-53 19 0,1 0 0,0 1 0,-1-1 0,1 0 0,-1 0 0,1 0 0,-1 0 0,0 0 0,1 0 0,-1 0 0,0 0 0,0-1 0,0 1 0,0 0 0,1-3 0,-2 4 0,0-1 0,0 0 0,0 1 0,0-1 0,0 1 0,0-1 0,0 1 0,0-1 0,-1 1 0,1-1 0,0 1 0,0-1 0,-1 1 0,1-1 0,0 1 0,-1 0 0,1-1 0,0 1 0,-1-1 0,1 1 0,-1 0 0,1-1 0,-1 1 0,1 0 0,0 0 0,-1-1 0,1 1 0,-1 0 0,1 0 0,-2 0 0,-6-3 0,0 1 0,-1 0 0,0 0 0,-15 0 0,-349-2 0,231 6 0,-117 0-36,-885-4-892,502-30 133,-1-26 267,-296-20-1476,-67 64 2217,983 14 384,0 2 0,0 1 0,-42 10 0,51-9-386,0 1 1,1 0-1,0 1 0,0 0 0,0 1 1,1 1-1,-15 12 0,24-18-211,0 0 0,1 0 0,-1 1 0,1-1 0,0 1 0,0 0 0,0-1 0,-2 4 0,4-4 0,-1-1 0,1 0 0,-1 1 0,1-1 0,0 0 0,0 1 0,-1-1 0,1 1 0,0-1 0,0 1 0,0-1 0,1 0 0,-1 1 0,0-1 0,0 1 0,1-1 0,-1 0 0,1 1 0,-1-1 0,1 0 0,0 1 0,-1-1 0,1 0 0,0 0 0,1 1 0,4 4 0,-1 0 0,1 0 0,1-1 0,-1 0 0,1 0 0,0-1 0,0 1 0,11 3 0,12 5 0,30 8 0,312 63-12,-265-64-125,149 21-269,333 12 0,259-44 471,-832-9-65,198-9 0,-185 5 0,0-1 0,0-1 0,0-1 0,-1-2 0,35-15 0,-18 5-4,19-10 158,-68 29-48,-1 0 1,1 0 0,-1 1-1,0-1 1,1 1 0,-6 2-1,-872 194-836,-11-68 0,886-128 730,-208 32 0,213-33 0,0 0 0,0 0 0,0 0 0,0 1 0,0-1 0,0 1 0,0-1 0,0 1 0,0 0 0,0 0 0,0 0 0,1 0 0,-3 2 0,5-2 0,1 1 0,0-1 0,0 0 0,0 1 0,0-1 0,0 0 0,1 0 0,-1-1 0,0 1 0,0 0 0,1-1 0,2 1 0,613 131 560,-323-85-504,385 12 0,-645-57-56,59-1 0,-84-2 0,1 0 0,-1 0 0,0-1 0,0-1 0,0 0 0,16-7 0,-25 10-1,1-1-1,0 0 0,0 0 0,0 0 1,-1 0-1,1 0 0,0 0 0,-1 0 1,1-1-1,-1 1 0,0-1 1,1 1-1,-1-1 0,0 1 0,0-1 1,0 0-1,0 1 0,1-4 0,-2 4 4,0 0 0,0 1-1,0-1 1,0 0 0,0 0-1,0 1 1,0-1 0,0 0-1,0 0 1,-1 1 0,1-1-1,0 0 1,0 0-1,-1 1 1,1-1 0,-1 0-1,1 1 1,-1-1 0,0 0-1,0-1 14,-1 0 0,0 1-1,0-1 1,0 1-1,-1 0 1,1-1-1,0 1 1,-4-1 0,-36-12 201,-1 1 1,-47-6 0,23 5-211,-42-11-1371,6 2-5461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44.42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24575,'6'0'0,"0"1"0,0 0 0,1 0 0,-1 1 0,-1-1 0,1 1 0,0 1 0,0-1 0,-1 1 0,1 0 0,-1 0 0,0 1 0,0-1 0,7 8 0,0 0 0,0 1 0,-1 1 0,-1 0 0,11 17 0,41 72 0,22 32 0,-26-44 0,-4 3 0,53 124 0,-93-184 0,30 45 0,-34-63 0,1 0 0,0-1 0,1-1 0,26 24 0,-21-23 0,-1 0 0,0 2 0,-1 0 0,0 1 0,-2 0 0,15 23 0,43 69 0,-59-93 0,1-1 0,1 0 0,0-1 0,25 18 0,-4-3 0,-2 1 0,57 68 0,25 23 0,-65-79 0,-30-27 0,-1 1 0,-1 1 0,0 1 0,27 36 0,34 77 0,-43-69 0,64 86 0,-70-106 0,49 89 0,6 11 0,130 193-1365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44.763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697 783 24575,'0'5'0,"-5"2"0,-7-5 0</inkml:trace>
  <inkml:trace contextRef="#ctx0" brushRef="#br0" timeOffset="1">575 754 24575,'-5'-5'0,"-12"-12"0,-8-9 0,-15-15 0,-7-10 0,1-3 0,2-1 0,3 3 0,5-1 0,2 0 0,2 3 0,2 0 0,0 3 0,0-1 0,1 3 0,-11-6 0,-9-5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53.675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979 715 24575,'-6'-12'0,"-2"-1"0,1 1 0,-2 0 0,0 1 0,-17-18 0,-59-46 0,47 44 0,-123-125 0,-10-8 0,141 139 0,-1 2 0,0 1 0,-2 1 0,-39-19 0,59 34 0,-78-33 0,77 33 0,0 2 0,1 0 0,-1 1 0,-26-3 0,37 6 0,0 0 0,1 0 0,-1-1 0,0 2 0,0-1 0,1 0 0,-1 1 0,0-1 0,1 1 0,-1 0 0,0 0 0,1 0 0,-1 0 0,1 0 0,0 0 0,-1 1 0,-3 2 0,5-2 0,0 0 0,-1-1 0,1 1 0,0 0 0,0 0 0,0 0 0,1 0 0,-1 0 0,0 0 0,1 0 0,-1 1 0,1-1 0,0 0 0,-1 0 0,1 0 0,0 0 0,1 4 0,1 6 0,0-1 0,2 1 0,-1-1 0,1 0 0,1 0 0,9 18 0,13 17 0,2 0 0,2-2 0,2-1 0,51 50 0,167 140 0,-133-129 0,-76-67 0,2-3 0,48 29 0,-76-51 0,0 0 0,15 16 0,-17-15 0,1 0 0,16 10 0,-14-15 0,-16-8 0,-1 0 0,0 0 0,0 0 0,0 0 0,1-1 0,-1 1 0,0 0 0,0 0 0,0 0 0,0 0 0,1 0 0,-1 0 0,0 0 0,0-1 0,0 1 0,0 0 0,0 0 0,0 0 0,0 0 0,1-1 0,-1 1 0,0 0 0,0 0 0,0 0 0,0-1 0,0 1 0,0 0 0,0 0 0,0 0 0,0-1 0,0 1 0,0 0 0,0 0 0,0 0 0,0-1 0,0 1 0,0 0 0,0 0 0,0 0 0,0 0 0,0-1 0,-1 1 0,1 0 0,-2-6 0,0 1 0,-1 0 0,0 0 0,-6-9 0,-45-51 0,-2 2 0,-87-74 0,80 78 0,37 34 0,-65-56 0,84 75 0,-1 0 0,-1 1 0,1 0 0,-1 0 0,0 1 0,0 0 0,0 1 0,0-1 0,-15-1 0,22 4 0,1 1 0,0 0 0,0 0 0,-1 0 0,1 0 0,0 0 0,0 0 0,-1 0 0,1 0 0,0 0 0,0 0 0,0 1 0,-1-1 0,1 1 0,0-1 0,0 1 0,0-1 0,0 1 0,0 0 0,0-1 0,0 1 0,0 0 0,0 0 0,0 0 0,0 0 0,0 0 0,1 0 0,-1 0 0,0 0 0,1 0 0,-1 0 0,1 0 0,-1 0 0,1 0 0,-1 1 0,1-1 0,0 0 0,0 0 0,-1 0 0,1 1 0,0-1 0,0 0 0,1 2 0,-1 6 0,1-1 0,0 0 0,0 0 0,1 0 0,4 12 0,19 40 0,2-2 0,2 0 0,39 56 0,-61-103 0,37 56 0,73 87 0,67 49 0,-160-178 0,2-2 0,1 0 0,37 23 0,93 43 0,-37-20 0,4 1 0,-58-36 0,81 37 0,-21-13 0,-57-25 0,95 31 0,-63-41 0,-78-19 0,0 1 0,0 0 0,0 2 0,-1 1 0,32 15 0,70 60 0,-24-14 0,110 45 0,-87-50 0,323 142 0,-347-164 0,29 4 0,2 2 0,-69-25 0,127 28 0,-70-22 0,-54-11 0,0 2 0,92 44 0,-52-6-447,169 127 0,-144-93 162,-87-63 241,2-2 1,0-2 0,2-2-1,0-2 1,1-2-1,1-2 1,1-2-1,80 13 1,187 2 43,3-26 0,-53-2 0,-175 4 57,174 36 0,-244-38-7,18 2 301,1-2 1,-1-2 0,44-2-1,-150 5-351,-145 25 0,-123 13 0,-323-31 0,430-13 0,130-3 0,2-4 0,-1-4 0,-187-48 0,237 47 0,-424-131 0,303 84 0,-89-39 0,184 63 0,2-3 0,-98-72 0,165 108 0,-1-1 0,1 0 0,0 0 0,0 0 0,0 0 0,0 0 0,1-1 0,0 0 0,0 1 0,-5-11 0,7 12 0,1 1 0,-1 0 0,1 0 0,0 0 0,-1-1 0,1 1 0,0 0 0,1 0 0,-1 0 0,0-1 0,1 1 0,-1 0 0,1 0 0,-1 0 0,1 0 0,0 0 0,0 0 0,0 0 0,0 0 0,0 0 0,1 0 0,-1 0 0,1 1 0,-1-1 0,1 1 0,-1-1 0,1 1 0,0-1 0,0 1 0,2-1 0,7-5 0,0 1 0,1 0 0,0 0 0,1 2 0,-1-1 0,1 2 0,0-1 0,21-1 0,113-5 0,-136 10 0,80-2 0,0 5 0,173 28 0,-239-26 0,1 1 0,36 14 0,-56-18 0,0 1 0,0-1 0,0 1 0,0 1 0,-1-1 0,1 1 0,-1 0 0,0 0 0,0 1 0,0-1 0,-1 1 0,0 0 0,0 0 0,0 1 0,3 5 0,-6-8 0,0-1 0,0 0 0,-1 1 0,1-1 0,-1 1 0,1-1 0,-1 1 0,0-1 0,0 1 0,0-1 0,0 1 0,-1-1 0,1 1 0,-1-1 0,1 1 0,-1-1 0,0 1 0,0-1 0,0 0 0,0 0 0,0 1 0,-1-1 0,1 0 0,-1 0 0,1 0 0,-1 0 0,0-1 0,0 1 0,0 0 0,0-1 0,0 1 0,-4 1 0,-6 5 0,0-2 0,0 0 0,-1 0 0,-20 6 0,-19 3 0,0-2 0,-93 9 0,-107-8 0,219-14 0,29-3 0,9-1 0,13-4 0,1 1 0,-1 1 0,22-4 0,3-1 0,419-110-425,-252 67-1137,-63 16-4642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54.034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0 455 24575,'15'-6'0,"16"-16"0,7-15 0,3-12 0,-6-13 0</inkml:trace>
  <inkml:trace contextRef="#ctx0" brushRef="#br0" timeOffset="1">211 0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29T03:14:50.7090000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1 159 24575,'43'-2'0,"1"-1"0,0-2 0,50-13 0,123-44 0,-96 26 0,-81 26 0,1 2 0,0 1 0,67-1 0,125 14 0,-168 1 0,-1 3 0,65 19 0,-66-14 0,-1-2 0,81 6 0,-29-17 0,41 3 0,-126-2 0,-1 1 0,1 1 0,31 9 0,-59-13 0,4 0 0,-1 0 0,0 0 0,0 0 0,1 1 0,-1 0 0,0 0 0,0 0 0,0 0 0,-1 1 0,1-1 0,-1 1 0,6 6 0,-9-9 0,1 0 0,-1 1 0,0-1 0,0 0 0,0 1 0,0-1 0,0 1 0,0-1 0,1 0 0,-1 1 0,0-1 0,0 1 0,0-1 0,0 0 0,0 1 0,0-1 0,-1 1 0,1-1 0,0 0 0,0 1 0,0-1 0,0 0 0,0 1 0,-1-1 0,1 0 0,0 1 0,0-1 0,0 0 0,-1 1 0,1-1 0,0 0 0,-1 1 0,1-1 0,0 0 0,-1 0 0,1 1 0,0-1 0,-1 0 0,1 0 0,0 0 0,-1 0 0,1 0 0,-1 1 0,0-1 0,-22 5 0,22-5 0,-72 6 0,-1-3 0,0-3 0,-94-13 0,-191-42 0,46 5 0,263 44 0,-86 2 0,298 8 0,-54-5 0,98 3 0,-186-1 0,0 1 0,38 9 0,-52-10 0,0 1 0,0 0 0,0 0 0,-1 1 0,1-1 0,-1 1 0,1 0 0,-1 1 0,0-1 0,-1 1 0,1 0 0,0 0 0,6 9 0,-10-12 0,-1 0 0,1-1 0,0 1 0,-1 0 0,1 0 0,-1 0 0,1 0 0,-1 0 0,0 0 0,1 0 0,-1 0 0,0 0 0,0 0 0,1 0 0,-1 0 0,0 0 0,0 0 0,0 0 0,0 0 0,-1 0 0,1 1 0,0-1 0,0 0 0,-1 0 0,1 0 0,0 0 0,-1 0 0,1-1 0,-1 1 0,1 0 0,-2 1 0,0 0 0,0 0 0,-1 0 0,1-1 0,0 1 0,-1-1 0,0 0 0,1 1 0,-1-1 0,1 0 0,-1-1 0,0 1 0,-3 0 0,-28 4 0,-1-2 0,-37-2 0,44 0 0,-701-21 0,723 19 0,-18 1 0,1-1 0,0-2 0,0 0 0,0-2 0,-27-8 0,47 11 0,-1 1 0,1-1 0,-1 0 0,1 0 0,0 0 0,0 0 0,-3-3 0,5 5 0,1-1 0,0 1 0,0 0 0,-1 0 0,1-1 0,0 1 0,0 0 0,0-1 0,-1 1 0,1 0 0,0-1 0,0 1 0,0 0 0,0-1 0,0 1 0,0 0 0,0-1 0,0 1 0,0 0 0,0-1 0,0 1 0,0-1 0,0 1 0,0 0 0,0-1 0,0 1 0,0 0 0,0-1 0,1 1 0,0-1 0,-1 0 0,1 0 0,0 0 0,0 1 0,0-1 0,0 0 0,0 1 0,1-1 0,-1 1 0,0-1 0,0 1 0,0 0 0,0 0 0,2-1 0,20-2 0,1 1 0,0 1 0,-1 1 0,45 6 0,-45-3 0,318 50 0,-153-19 0,-110-25-1365,-23-7-5461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56.498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2523 1804 24575,'25'-325'0,"-22"304"0,0 1 0,12-35 0,-7 40 0,-14 36 0,-12 20 0,-1 0 0,-33 49 0,-47 70 0,-373 521-1803,-27-96 1631,472-555 172,7-5 0,-1-2 0,-2-1 0,0 0 0,-30 19 0,52-40 0,0 0 0,-1 0 0,1 0 0,-1 0 0,0 0 0,1-1 0,-1 1 0,0-1 0,1 1 0,-4-1 0,5 0 0,0 0 0,-1 0 0,1 0 0,0 0 0,-1 0 0,1 0 0,0 0 0,0 0 0,-1 0 0,1-1 0,0 1 0,0 0 0,-1 0 0,1 0 0,0 0 0,0-1 0,-1 1 0,1 0 0,0 0 0,0-1 0,0 1 0,0 0 0,-1 0 0,1-1 0,0 1 0,0 0 0,0 0 0,0-1 0,0 1 0,0 0 0,0-1 0,0 1 0,0 0 0,0 0 0,0-1 0,0-3 0,1-1 0,0 1 0,0 0 0,0 0 0,0 0 0,4-7 0,30-61 0,3 2 0,66-91 0,-81 126 0,-7 11 4,334-546 670,-263 387-979,112-339-1,8-212-728,-112 380 736,-17 51-404,-64 233 702,-13 55 61,-1 15-58,0 0 0,0 0 0,0 0-1,0-1 1,0 1 0,0 0 0,0 0 0,-1 0 0,1 0 0,0 0-1,0 0 1,0 0 0,0 0 0,0 0 0,0 0 0,0 0 0,0 0-1,0 0 1,-1 0 0,1 0 0,0 0 0,0 0 0,0 0 0,0 0-1,0 0 1,0 0 0,0 0 0,0 0 0,-1 0 0,1 0 0,0 0-1,0 0 1,0 0 0,0 0 0,0 0 0,0 0 0,0 0 0,0 0-1,-1 0 1,1 0 0,0 0 0,0 0 0,0 0 0,0 0 0,0 0-1,0 1 1,0-1 0,0 0 0,0 0 0,0 0 0,0 0 0,0 0-1,0 0 1,0 0 0,-1 1 0,-16 25 472,11-17-329,-199 331 40,-612 963 8,618-988 710,185-294-904,12-21 0,2-4 0,13-36 0,51-97 919,-13 33-161,34-96-631,76-161-84,-119 278-53,4 1-1,67-89 1,-108 164 10,1-3 0,1 1 0,0 1 0,0-1 0,1 1 0,0 0 0,0 1 0,12-9 0,-20 16 0,0 0 0,0 0 0,1 0 0,-1-1 0,0 1 0,0 0 0,0 0 0,0 0 0,1 0 0,-1 0 0,0 0 0,0 0 0,0-1 0,1 1 0,-1 0 0,0 0 0,0 0 0,0 0 0,1 0 0,-1 0 0,0 0 0,0 0 0,0 0 0,1 0 0,-1 0 0,0 0 0,0 0 0,0 0 0,1 0 0,-1 1 0,0-1 0,0 0 0,0 0 0,1 0 0,-1 0 0,0 0 0,0 0 0,0 0 0,0 1 0,1-1 0,-1 0 0,0 0 0,0 0 0,0 0 0,0 1 0,0-1 0,0 0 0,0 0 0,1 0 0,-1 1 0,0-1 0,0 0 0,0 0 0,0 0 0,0 1 0,0-1 0,0 0 0,0 0 0,0 0 0,0 1 0,0-1 0,0 0 0,0 0 0,0 0 0,0 1 0,-1-1 0,1 0 0,-2 12 0,0 0 0,0-1 0,-2 0 0,1 1 0,-11 20 0,1-1 0,-226 674-652,49 11-1,188-709 653,-67 316-70,68-312 67,-8 61-7,9-65 10,0 1 0,0-1 0,1 0 0,0 0 0,0 0 0,4 13 0,-5-19 0,0-1 0,0 1 0,0-1 0,0 1 0,0 0 0,1-1 0,-1 1 0,0-1 0,0 1 0,0-1 0,1 1 0,-1-1 0,0 1 0,1-1 0,-1 0 0,0 1 0,1-1 0,-1 1 0,0-1 0,1 0 0,-1 1 0,1-1 0,-1 0 0,1 1 0,-1-1 0,1 0 0,-1 0 0,1 0 0,-1 1 0,1-1 0,-1 0 0,1 0 0,0 0 0,-1 0 0,1 0 0,-1 0 0,1 0 0,-1 0 0,1 0 0,-1 0 0,1 0 0,-1-1 0,1 1 0,0 0 0,-1 0 0,1-1 0,2-1 0,0 0 0,-1 0 0,1-1 0,-1 0 0,1 1 0,2-5 0,146-227 1222,-19-15-1119,34-56-114,-56 128 53,35-60-10,-56 80-32,-84 144 0,-5 13 0,0 0 0,0 0 0,0 0 0,0 0 0,0-1 0,0 1 0,0 0 0,0 0 0,0 0 0,0 0 0,0 0 0,0 0 0,0 0 0,0 0 0,0-1 0,0 1 0,0 0 0,0 0 0,0 0 0,0 0 0,0 0 0,0 0 0,-1 0 0,1 0 0,0 0 0,0 0 0,0 0 0,0 0 0,0-1 0,0 1 0,0 0 0,0 0 0,-1 0 0,1 0 0,0 0 0,0 0 0,0 0 0,0 0 0,0 0 0,0 0 0,0 0 0,0 0 0,-1 0 0,1 0 0,0 0 0,0 0 0,0 0 0,0 0 0,0 0 0,0 1 0,-23 12 0,6-2 0,-246 158 22,88-53-146,-333 215-387,480-312 511,13-9 0,0 0 0,-1 0 0,0-2 0,-24 10 0,39-18-1,-1 1 1,1-1-1,-1 1 1,1-1-1,0 0 1,-1 0-1,1 0 1,-1 1-1,1-1 0,-1-1 1,1 1-1,-1 0 1,1 0-1,0 0 1,-1-1-1,1 1 1,-1-1-1,1 1 1,0-1-1,-1 0 0,1 1 1,-2-2-1,2 0 0,-1 0 0,1 0 1,0 1-1,0-1 0,-1 0 0,1 0 0,0 0 0,1 0 0,-1 0 0,0 0 0,1 0 0,-1 0 0,0-4 0,1-4 23,-1 1-1,1-1 0,1 0 1,-1 0-1,4-15 0,41-132 349,-9 35-229,41-132-141,-59 208 0,1 1 0,3 1 0,39-58 0,-21 40 0,-80 110 0,-101 98 0,55-61 0,-42 52-249,-182 255 0,70-46 150,227-327 99,7-9 0,-1 0 0,0 0 0,-1-1 0,0 0 0,0 0 0,-13 9 0,17-16 0,7-9 0,71-114 0,-16 32 0,60-107-22,515-867-291,-611 1025 313,5-7 0,-2 0 0,-2-1 0,19-55 0,-40 96 0,-1 0 0,1 0 0,-1 0 0,0 0 0,0-8 0,-1 13-1,0-1 0,0 1 1,0 0-1,0-1 0,0 1 1,0 0-1,0-1 0,0 1 0,0 0 1,0-1-1,0 1 0,0 0 1,0-1-1,-1 1 0,1 0 0,0 0 1,0-1-1,0 1 0,0 0 0,-1-1 1,1 1-1,0 0 0,0 0 1,-1-1-1,1 1 0,0 0 0,0 0 1,-1 0-1,1-1 0,0 1 1,-1 0-1,1 0 0,0 0 0,0 0 1,-1 0-1,1 0 0,0 0 1,-1-1-1,1 1 0,-1 0 0,1 0 1,0 0-1,-1 0 0,1 1 1,0-1-1,-1 0 0,1 0 0,0 0 1,-1 0-1,1 0 0,0 0 0,0 0 1,-1 1-1,-18 12 195,-2 7-56,1 0 0,0 2 0,2 0 0,-23 38 0,-2 1-51,-138 171-345,-15 20-371,-235 368 123,423-608 506,-300 480 0,300-471 0,22-39 0,188-334 1187,-164 282-1049,154-281-2090,-106 190-4219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57.770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1159 679 24575,'36'-55'0,"30"-41"0,20-14 0,-70 90 0,-16 20 0,0 0 0,0 1 0,0-1 0,0 0 0,0 0 0,0 0 0,0 0 0,0 0 0,0 0 0,0 0 0,0 0 0,0 0 0,0 0 0,0 0 0,0 0 0,0 0 0,0 0 0,0 1 0,0-1 0,0 0 0,0 0 0,0 0 0,0 0 0,0 0 0,0 0 0,0 0 0,0 0 0,0 0 0,0 0 0,0 0 0,0 0 0,0 0 0,1 0 0,-1 0 0,0 0 0,0 0 0,0 0 0,0 0 0,0 0 0,0 0 0,0 0 0,0 0 0,0 0 0,0 0 0,0 0 0,0 0 0,0 0 0,0 0 0,1 0 0,-1 0 0,0 0 0,0 0 0,0 0 0,0 0 0,0 0 0,0 0 0,0 0 0,0 0 0,0 0 0,0 0 0,0 0 0,0 0 0,0 0 0,0 0 0,0 0 0,0 0 0,0 0 0,1 0 0,-6 14 0,-14 28 0,-2-2 0,-45 64 0,37-59 0,-49 81 0,-75 167 0,-252 490-709,378-739 709,27-43-1,-1 0 0,1 0 0,-1 0 1,0 0-1,0 0 0,1 0 0,-1-1 0,0 1 0,0 0 0,0 0 1,0-1-1,0 1 0,0-1 0,-1 2 0,1-2 1,1 0-1,0 0 1,-1 0-1,1-1 1,0 1-1,-1 0 1,1 0-1,0 0 1,-1 0-1,1 0 1,0-1-1,0 1 1,-1 0-1,1 0 1,0 0-1,0-1 1,-1 1-1,1 0 1,0 0-1,0-1 1,0 1-1,0 0 1,-1-1-1,1 1 1,0 0-1,0 0 1,0-1-1,0 1 1,0 0-1,0-1 1,0 0-1,-2-37 94,2 32-39,3-73 23,4 0 0,3 1 0,4 1 0,36-117-1,-6 64 28,107-218-1,13 60-103,15 17 0,-163 244 0,-15 22 0,-11 14 0,-18 25 0,1 1 0,-29 50 0,50-76 0,-737 1118-1710,662-1007 1632,64-95 37,-91 126 18,77-119 23,20-27-21,7-9 1,10-20 224,56-95 873,-37 74-956,351-583-459,32 22-113,-387 575 449,35-47-30,-4-3 0,56-114-1,-101 179 33,-1 0 0,5-17 0,-10 31 0,-1 0 0,1 1 0,-1-1 0,0 0 0,1 0 0,-1 0 0,0 0 0,0 1 0,0-1 0,0 0 0,-1 0 0,1 0 0,-1-2 0,-7 0 0,-8 10 0,4 2 89,-1 0-1,2 1 1,-1 1 0,2 0-1,-1 0 1,-9 14-1,-55 78 524,58-76-619,-275 423-224,64-96-362,134-218 593,-142 156 0,160-213 0,72-74 0,0 0 0,-1 0 0,1 0 0,-1-1 0,0 0 0,0 0 0,0 0 0,-6 2 0,11-5 0,-1 0 0,1 0 0,-1 0 0,0 0 0,1 0 0,-1 0 0,0 0 0,1 0 0,-1 0 0,1 0 0,-1 0 0,0 0 0,1 0 0,-1-1 0,1 1 0,-1 0 0,1-1 0,-1 1 0,1 0 0,-1-1 0,1 1 0,-1 0 0,1-1 0,-1 1 0,1-1 0,-1 1 0,1-1 0,0 1 0,-1-1 0,1 1 0,0-1 0,0 1 0,-1-1 0,1 1 0,0-1 0,0 0 0,0 1 0,0-1 0,-1 1 0,1-1 0,0 0 0,0 1 0,0-1 0,1 0 0,-1 0 0,0-6 0,1 1 0,0-1 0,0 1 0,1 0 0,0 0 0,0-1 0,5-9 0,29-49 0,-20 37 0,457-709-734,-373 589-79,10-15-4853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6:58.69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1289 96 24575,'0'-9'0,"1"0"0,0 0 0,1 0 0,0 1 0,3-10 0,0 2 0,-3-1 0,-2 17 0,0 0 0,-1 0 0,1 0 0,0-1 0,0 1 0,0 0 0,-1 0 0,1 0 0,0 0 0,0 0 0,0 0 0,-1 0 0,1 1 0,0-1 0,0 0 0,0 0 0,-1 0 0,1 0 0,0 0 0,0 0 0,0 0 0,0 0 0,-1 0 0,1 1 0,0-1 0,0 0 0,0 0 0,0 0 0,0 0 0,-1 0 0,1 1 0,0-1 0,0 0 0,0 0 0,0 0 0,0 1 0,0-1 0,0 0 0,-24 36 0,-240 339-261,-34-17-202,47-59 267,-86 148 196,274-359 0,26-42 0,36-45 0,1 0 0,-1 0 0,0-1 0,1 1 0,-1 0 0,0-1 0,1 1 0,-1 0 0,0-1 0,1 1 0,-1-1 0,0 1 0,0-1 0,0 0 0,0 1 0,1-1 0,-1 0 0,0 0 0,0 1 0,0-1 0,0 0 0,0 0 0,-2 0 0,3-1 0,-1 0 0,0 0 0,1 1 0,-1-1 0,1 0 0,-1 0 0,1 0 0,0 0 0,-1 0 0,1 0 0,0 0 0,0 0 0,-1 0 0,1 1 0,0-1 0,0 0 0,0 0 0,0 0 0,0 0 0,0 0 0,1-2 0,1-15 0,2 0 0,0 0 0,0 0 0,15-33 0,-9 25 0,91-280 0,30-78-389,-16 118 291,-96 230 34,2 1-1,1 0 1,2 2 0,53-59-1,-49 65 54,1 1-1,1 1 1,1 2 0,1 1-1,54-28 1,-70 43 11,0 0 0,28-8 0,-40 14 0,-1 0 0,1 0 0,0 0 0,0 1 0,0-1 0,0 1 0,0 0 0,1 0 0,-1 1 0,0-1 0,-1 1 0,1 0 0,0 0 0,0 0 0,7 4 0,-9-4-2,0 1 0,0-1 0,-1 1 1,1-1-1,-1 1 0,1 0 0,-1 0 1,0 0-1,1 0 0,-1 0 0,0 0 0,0 0 1,0 0-1,-1 0 0,1 0 0,0 1 0,-1-1 1,1 0-1,-1 0 0,0 1 0,0-1 1,0 4-1,-1 3 43,0 1 0,0-1 0,-1 1 0,-5 13 0,-6 12 101,-1-1 1,-1 0-1,-35 55 1,-76 92 396,68-101-455,-35 54 23,-104 143 226,153-224-333,42-51 0,0 0 0,1-1 0,-1 1 0,0 0 0,0-1 0,0 1 0,0-1 0,0 0 0,-5 2 0,7-3 0,0 0 0,0 0 0,-1 0 0,1 0 0,0 0 0,0 0 0,0 0 0,-1 0 0,1 0 0,0 0 0,0 0 0,0 0 0,-1 0 0,1 0 0,0 0 0,0 0 0,0 0 0,-1-1 0,1 1 0,0 0 0,0 0 0,0 0 0,0 0 0,-1 0 0,1 0 0,0-1 0,0 1 0,0 0 0,0 0 0,0 0 0,0-1 0,0 1 0,0 0 0,-1 0 0,1-1 0,1-15 0,4 1 0,1 0 0,0 0 0,10-16 0,4-12 0,22-58 0,47-96 0,53-53-1365,-111 195-5461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7:38.902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4871 24575,'8'0'0,"22"0"0,42-5 0,-65 4 0,1 0 0,0 0 0,-1-1 0,0-1 0,1 1 0,-1-1 0,0 0 0,0-1 0,0 0 0,10-8 0,12-15 0,-18 17 0,0-1 0,1 1 0,20-12 0,145-75 0,59-36 0,-168 90 0,-32 22 0,0-2 0,-2-1 0,43-41 0,-18 12 0,-34 32 0,28-32 0,-38 36 0,-1-1 0,0 0 0,-2 0 0,0-2 0,-1 1 0,9-27 0,5-15 0,-7 18 0,-2 0 0,-2-1 0,10-52 0,-19 63 0,-2 12 0,0 1 0,1 0 0,1 0 0,1 0 0,10-22 0,-6 30 0,-10 12 0,0 0 0,0 0 0,0 0 0,1 0 0,-1 0 0,0 0 0,0 0 0,0 0 0,1 0 0,-1 0 0,0 1 0,0-1 0,0 0 0,0 0 0,1 0 0,-1 0 0,0 1 0,0-1 0,0 0 0,0 0 0,0 0 0,0 1 0,0-1 0,0 0 0,1 0 0,-1 0 0,0 1 0,0-1 0,0 0 0,0 0 0,0 1 0,0-1 0,0 0 0,0 0 0,0 1 0,-1 32 0,-24 136 0,20-145 0,-1 0 0,-1-1 0,-1 1 0,-1-2 0,-13 24 0,9-26 0,0-2 0,-2 0 0,0 0 0,-1-2 0,-1 0 0,-1-1 0,-31 22 0,34-29 0,1 0 0,-1 0 0,-1-2 0,-28 9 0,-18 7 0,8-2 0,-1-3 0,0-2 0,-79 11 0,82-17 0,-12 2 0,0-2 0,-92-1 0,150-8 0,1 0 0,0 0 0,0-1 0,-1 0 0,-4-2 0,9 3 0,1 0 0,-1 0 0,0 0 0,1 0 0,-1-1 0,1 1 0,-1 0 0,1 0 0,-1-1 0,1 1 0,-1 0 0,1-1 0,0 1 0,-1 0 0,1-1 0,-1 1 0,1-1 0,0 1 0,-1-1 0,1 1 0,0-1 0,-1 1 0,1-1 0,0 1 0,0-1 0,0 1 0,-1-1 0,1 1 0,0-1 0,0 0 0,0 1 0,0-1 0,0 1 0,0-1 0,0 1 0,0-1 0,0 0 0,1 1 0,-1-1 0,0 1 0,0-1 0,0 1 0,1-1 0,-1 1 0,0-1 0,0 1 0,1-1 0,-1 1 0,0-1 0,1 1 0,-1-1 0,1 1 0,-1 0 0,1-1 0,9-9 0,1 1 0,-1 0 0,1 0 0,19-10 0,9-8 0,343-233 0,-345 238 0,-1-2 0,-1-2 0,-2-1 0,0-1 0,-2-2 0,39-48 0,-56 64 0,-14 14 0,0 0 0,0-1 0,0 1 0,0 0 0,0 0 0,0 0 0,0 0 0,1 0 0,-1 0 0,0 0 0,0 0 0,0 0 0,0 0 0,0 0 0,0 0 0,0 0 0,1 0 0,-1 0 0,0 0 0,0 0 0,0 0 0,0 0 0,0 0 0,0 0 0,0 0 0,0 0 0,1 0 0,-1 0 0,0 0 0,0 0 0,0 0 0,0 0 0,0 1 0,0-1 0,0 0 0,0 0 0,0 0 0,1 0 0,-1 0 0,0 0 0,0 0 0,0 0 0,0 0 0,0 1 0,0-1 0,0 0 0,0 0 0,0 0 0,0 0 0,0 0 0,0 0 0,0 0 0,0 0 0,0 1 0,0-1 0,0 0 0,0 0 0,0 0 0,0 0 0,0 0 0,-1 5 0,0-1 0,0 1 0,0-1 0,0 0 0,-4 8 0,-11 16 0,0 0 0,-2 0 0,-27 30 0,34-43 0,4-5 0,3-5 0,1 0 0,-1 0 0,0 0 0,0-1 0,0 1 0,-1-1 0,0 0 0,1 0 0,-1-1 0,-8 5 0,12-7 0,0-1 0,1 0 0,-1 0 0,1 0 0,-1 0 0,1 1 0,-1-1 0,0 0 0,1 0 0,-1 0 0,1 0 0,-1 0 0,0 0 0,1-1 0,-1 1 0,1 0 0,-1 0 0,1 0 0,-1 0 0,1-1 0,-1 1 0,1 0 0,-1-1 0,1 1 0,-1 0 0,1-1 0,-1 1 0,1-1 0,-1 1 0,1 0 0,0-1 0,-1 1 0,1-1 0,0 1 0,-1-1 0,1 0 0,-4-24 0,6-16 0,2 0 0,2 0 0,21-74 0,-23 98 0,13-41 0,3 0 0,40-78 0,-50 113 0,-2 0 0,0-1 0,7-37 0,4-76 0,-13 92 0,-2 21 0,2 0 0,1 1 0,0 0 0,14-27 0,-12 28 0,0-1 0,-1 0 0,-1-1 0,5-30 0,-10 34 0,-2 12 0,1 0 0,0 1 0,0-1 0,0 1 0,1-1 0,0 1 0,1 0 0,-1-1 0,1 1 0,8-12 0,-11 18 0,0 1 0,1-1 0,-1 0 0,1 1 0,-1-1 0,1 0 0,-1 1 0,1-1 0,0 0 0,-1 1 0,1-1 0,-1 1 0,1-1 0,0 1 0,0 0 0,-1-1 0,1 1 0,0 0 0,0-1 0,0 1 0,-1 0 0,1 0 0,0 0 0,0 0 0,0-1 0,0 1 0,-1 0 0,1 1 0,0-1 0,0 0 0,0 0 0,-1 0 0,1 0 0,0 1 0,0-1 0,0 0 0,-1 1 0,1-1 0,0 0 0,0 1 0,-1-1 0,1 1 0,-1-1 0,2 2 0,0 1 0,0 0 0,0 0 0,0 0 0,-1 0 0,1 0 0,-1 0 0,0 1 0,0-1 0,0 0 0,0 5 0,3 20 0,-1 2 0,-1-1 0,-4 33 0,-14 89 0,-11-22 0,15-82 0,2 1 0,-3 52 0,13-91 0,0 0 0,0 0 0,1 0 0,3 14 0,-4-20 0,1 0 0,0 0 0,0 0 0,0-1 0,0 1 0,0 0 0,1-1 0,-1 1 0,1-1 0,0 0 0,-1 1 0,1-1 0,0 0 0,0 0 0,1 0 0,-1 0 0,3 2 0,-4-4 0,0 1 0,1-1 0,-1 0 0,0 1 0,0-1 0,0 0 0,0 0 0,0 0 0,0 0 0,0 0 0,1 0 0,-1 0 0,0 0 0,0 0 0,0 0 0,0-1 0,0 1 0,0 0 0,0-1 0,0 1 0,0-1 0,0 1 0,0-1 0,0 0 0,0 1 0,0-1 0,0 0 0,0 0 0,-1 1 0,1-1 0,0 0 0,-1 0 0,1 0 0,0 0 0,-1 0 0,1 0 0,0-2 0,3-5 0,-1 0 0,1-1 0,3-13 0,-6 16 0,7-24 0,-2 1 0,-1-1 0,2-38 0,-6-92 0,-3 105 0,3-1 0,13-92 0,-10 133 0,0 0 0,0 0 0,2 1 0,0 0 0,0 0 0,11-16 0,58-75 0,-12 20 0,-18 10 0,-27 43 0,1 1 0,23-28 0,17-9 0,33-41 0,-75 85 0,8-12 0,1 0 0,2 2 0,51-47 0,-61 64 0,0 0 0,-1-1 0,-1-1 0,-1-1 0,0 0 0,-2 0 0,0-2 0,-1 0 0,-2 0 0,0-1 0,-1 0 0,-1 0 0,-2-1 0,6-30 0,-1 1 0,2 1 0,3 0 0,2 1 0,28-56 0,-41 98 0,0 0 0,0 0 0,1 1 0,0-1 0,1 1 0,0 1 0,0 0 0,11-10 0,7-1 0,39-22 0,8-5 0,252-192 0,-242 186 0,171-80 0,-154 84 0,-83 39 0,26-12 0,0-2 0,48-34 0,-73 42 0,1 2 0,0 0 0,1 1 0,0 1 0,25-9 0,37-12 0,-42 15 0,1 2 0,60-14 0,-45 18 0,-1-2 0,79-28 0,-93 26 0,1 2 0,72-10 0,30-9 0,23-10 0,-87 20 0,2 3 0,119-11 0,106 23 0,-222 9 0,0-4 0,122-17 0,-154 9 0,22-5 0,0 4 0,78-2 0,288 15 0,-412-2 0,0 1 0,0 2 0,0 0 0,44 15 0,-16-1 0,64 32 0,-106-44 0,0 1 0,0 1 0,-1 0 0,0 1 0,-1 0 0,0 1 0,0 1 0,11 12 0,-17-15 0,0 0 0,0 1 0,-1-1 0,0 1 0,-1 0 0,1 1 0,-2-1 0,1 1 0,-2-1 0,1 1 0,-1 0 0,-1 0 0,1 18 0,-2-19 0,0 0 0,-1 0 0,0 0 0,0 0 0,-1 0 0,-1-1 0,1 1 0,-1 0 0,-1-1 0,-6 12 0,8-16 0,-1 0 0,1 0 0,-1 0 0,0 0 0,0-1 0,0 1 0,-1-1 0,1 0 0,-1 0 0,0 0 0,0 0 0,0-1 0,0 0 0,0 0 0,-1 0 0,1 0 0,-1 0 0,1-1 0,-1 0 0,1 0 0,-8 0 0,10 0 0,-1-1 0,1 0 0,-1-1 0,1 1 0,-1 0 0,1-1 0,0 1 0,-1-1 0,1 0 0,0 1 0,-1-1 0,1 0 0,0-1 0,0 1 0,0 0 0,0-1 0,0 1 0,0-1 0,0 1 0,1-1 0,-1 0 0,1 0 0,-1 0 0,1 0 0,-2-3 0,-2-5 0,1 0 0,1 0 0,-1 0 0,-2-20 0,5 22 0,-1 0 0,0 0 0,0 0 0,-1 0 0,0 0 0,-7-12 0,7 17 0,0-1 0,-1 1 0,0 0 0,0 0 0,0 0 0,0 0 0,-1 1 0,1-1 0,0 1 0,-1 0 0,0 1 0,1-1 0,-1 1 0,0 0 0,0 0 0,0 0 0,0 1 0,-9 0 0,-6 0 0,0 1 0,1 1 0,-26 6 0,32-5 0,0 0 0,0 1 0,1 0 0,0 1 0,0 0 0,0 1 0,0 0 0,1 1 0,0 1 0,1 0 0,-18 16 0,14-11 0,-1 0 0,0 0 0,0-1 0,-1-2 0,-1 1 0,-22 10 0,-67 28 0,-218 110 0,231-106 0,-97 75 0,102-65 0,-117 62 0,-154 57 0,-15-20 0,276-127 0,-65 26 0,125-44 0,1 1 0,-41 27 0,-34 39 0,71-51 0,-63 38 0,44-38 0,-124 47 0,-70 5 0,-98 6 0,178-49 0,113-26 0,-28 5 0,-100 40 0,120-34 0,-184 77 0,176-68 0,-91 57 0,-226 177 0,119-79 0,251-174 0,-34 28 0,50-37 0,-1 1 0,1 0 0,0 0 0,1 1 0,0 0 0,-7 15 0,0 3 0,1 1 0,2 1 0,0 0 0,3 1 0,0 0 0,2 0 0,1 1 0,-1 48 0,8 239 0,-1-313 0,-1 9 0,1 0 0,4 16 0,-4-27 0,0-1 0,-1 0 0,1 0 0,1 0 0,-1 0 0,0 0 0,1 0 0,-1 0 0,1 0 0,0 0 0,0-1 0,0 1 0,0-1 0,1 0 0,3 4 0,-4-5 0,-1-1 0,0 1 0,1 0 0,-1-1 0,1 1 0,-1-1 0,1 0 0,-1 1 0,1-1 0,0 0 0,-1 0 0,1 0 0,-1 0 0,1 0 0,0 0 0,-1-1 0,1 1 0,-1 0 0,1-1 0,2 0 0,1-2 0,1 0 0,-1 0 0,0-1 0,7-4 0,3-5 0,0 0 0,-1-1 0,24-31 0,32-60 0,-38 56 0,49-74-80,172-248-674,-201 302 656,172-224-59,-157 213 166,118-107 1,196-114-295,-183 177 285,-1-1 0,29-27 1050,-33 24-745,-95 68-305,192-89 0,-288 148 0,28-13 0,67-29 0,-82 38 0,0 0 0,1 1 0,-1 0 0,24-2 0,-36 6 0,-1-1 0,1 1 0,-1 0 0,1 0 0,0 1 0,-1-1 0,1 0 0,-1 1 0,1 0 0,0-1 0,-1 1 0,0 0 0,1 0 0,-1 0 0,0 1 0,1-1 0,-1 1 0,0-1 0,0 1 0,0 0 0,0 0 0,0-1 0,-1 1 0,1 1 0,-1-1 0,1 0 0,-1 0 0,0 0 0,1 1 0,-1-1 0,1 5 0,1 7 0,0-1 0,-1 0 0,-1 1 0,0-1 0,-1 16 0,0-19 0,-3 83 0,-4-1 0,-37 178 0,38-242 0,0-1 0,-2 0 0,-1-1 0,-1 0 0,-2 0 0,0-1 0,-2 0 0,0-2 0,-27 35 0,-5-10 0,-97 82 0,98-93 0,1 2 0,-74 86 0,96-91 0,22-33 0,-1-1 0,1 0 0,0 1 0,-1-1 0,1 1 0,0-1 0,-1 1 0,1-1 0,0 1 0,0-1 0,-1 1 0,1-1 0,0 1 0,0-1 0,0 1 0,0-1 0,0 1 0,0 0 0,0-1 0,0 1 0,0-1 0,0 1 0,0-1 0,0 1 0,0-1 0,1 1 0,-1 0 0,0-1 0,0 1 0,1-1 0,-1 1 0,1 0 0,1-1 0,-1 0 0,1 0 0,0 0 0,-1 0 0,1 0 0,0 0 0,-1-1 0,1 1 0,0-1 0,-1 1 0,4-2 0,78-33 0,117-66 0,-61 28 0,143-67-156,330-166-350,-538 264 506,-71 41 0,0-1 0,0 0 0,-1 0 0,1-1 0,-1 1 0,1-1 0,-1 1 0,2-4-1,-4 6 1,1 0 0,-1-1 0,0 1 0,0 0 0,0 0 0,0-1 0,0 1 0,0 0 0,0 0 0,0-1 0,0 1 0,0 0 0,0-1 0,0 1 0,0 0 0,0 0 0,0-1 0,0 1 0,0 0 0,0 0 0,0-1 0,0 1 0,0 0 0,0 0 0,0-1 0,0 1 0,-1 0 0,1 0 0,0-1 0,0 1 0,0 0 0,-1 0 0,-15-3 0,-3 4 0,1 2 0,0 0 0,-28 9 0,-5 2 0,-66 14 10,-321 81-30,10 36 141,395-132 63,0 2 0,-56 36 0,86-49-184,0 0 0,0 0 0,0 0 0,1 1 0,-1-1 0,1 1 0,-3 3 0,5-1 0,8-5 0,3-4 0,0 0 0,0-2 0,-1 1 0,0-1 0,0-1 0,15-12 0,-6 5 0,158-118 0,60-43 0,217-157 0,-328 226 0,-95 82 0,-23 21 0,-7 8 0,-7 5 0,0-1 0,-1 0 0,0 0 0,-1-1 0,1 0 0,-2 0 0,1-1 0,-13 9 0,0 1 0,-381 269-582,-28-31-378,278-167 750,-553 329 43,15 25 180,654-419-13,2 1 0,0 3 0,-46 46 0,76-69 0,1 0 0,-1 0 0,1 0 0,1 1 0,-1-1 0,0 1 0,1-1 0,0 1 0,0 0 0,-2 8 0,4-12 0,0 1 0,0-1 0,0 0 0,0 1 0,0-1 0,0 1 0,0-1 0,1 1 0,-1-1 0,0 0 0,1 1 0,-1-1 0,1 0 0,0 1 0,-1-1 0,2 2 0,0-1 0,0-1 0,-1 1 0,1-1 0,0 1 0,0-1 0,0 0 0,0 1 0,0-1 0,0 0 0,0 0 0,1-1 0,3 2 0,12 1 139,-1 0 0,1-2 0,0 0 0,-1-1 0,1 0 0,31-6 0,97-17 245,242-71-1,128-78-1927,-471 156 1435,139-51 26,-2-7 0,239-138 0,219-216-337,-609 407 420,-22 15 0,0 1 0,-1-2 0,1 1 0,-1-1 0,-1-1 0,9-8 0,-16 16 0,0 0 0,0 0 0,0 0 0,0 0 0,0 0 0,0 0 0,0 0 0,0-1 0,0 1 0,0 0 0,0 0 0,0 0 0,1 0 0,-1 0 0,0 0 0,0 0 0,0 0 0,0 0 0,0 0 0,0 0 0,0 0 0,0 0 0,0 0 0,0 0 0,0-1 0,0 1 0,0 0 0,0 0 0,0 0 0,0 0 0,0 0 0,0 0 0,0 0 0,0 0 0,0 0 0,0 0 0,0 0 0,0 0 0,0 0 0,0-1 0,0 1 0,-1 0 0,1 0 0,0 0 0,0 0 0,0 0 0,0 0 0,0 0 0,0 0 0,0 0 0,0 0 0,0 0 0,0 0 0,0 0 0,0 0 0,0 0 0,0 0 0,0 0 0,0 0 0,-1 0 0,1 0 0,0 0 0,0 0 0,0 0 0,0 0 0,-10 3 0,-22 10 359,0 3 1,-37 23-1,-62 49 777,58-37-949,-458 274-1083,162-142-260,-214 120 443,571-296 736,-1 0 1,1 2-1,0-1 0,1 1 1,0 1-1,-10 11 1,17-6 900,27-24-99,143-79-437,286-203-1,-215 114-1366,202-141 78,-385 283 839,95-60 47,-143 91 15,37-18 0,-41 21 0,0 0 0,-1 0 0,1 1 0,0-1 0,0 1 0,1-1 0,-1 1 0,0 0 0,0-1 0,0 1 0,0 0 0,0 1 0,0-1 0,0 0 0,0 0 0,4 2 0,-6-1 9,1-1 0,0 1 0,-1-1 0,1 1 0,0 0 0,-1-1 0,1 1 0,-1 0 0,1-1 0,-1 1 0,1 0 1,-1 0-1,0 0 0,1-1 0,-1 1 0,0 0 0,1 0 0,-1 0 0,0 0 0,0 0 0,0 0 0,0 0 0,0-1 0,0 1 0,0 0 0,0 0 0,0 0 1,-1 0-1,1 0 0,0 0 0,-1 0 0,-14 34 619,15-35-621,-15 27 167,-2-1 0,-1-1 0,-1 0 1,-1-1-1,-1-1 0,-41 35 0,-164 110-351,214-160 167,-137 91-257,-5-7 0,-285 124 0,290-157 129,-1-7-1,-3-6 0,-208 34 0,10-32 139,334-45 88,0 1 0,-30 10 1,42-12-31,-1 1 1,1-1-1,0 1 1,0 0-1,0 0 1,0 1 0,0 0-1,1 0 1,0 0-1,-7 11 524,17-16-470,11-5-136,19-16 24,51-37 0,-20 12 0,4-4 0,-35 25 0,1 1 0,46-23 0,-66 43 0,-17 5 0,0 0 0,1 0 0,-1 0 0,0 0 0,0 0 0,1 0 0,-1 0 0,0 0 0,0 0 0,0 1 0,1-1 0,-1 0 0,0 0 0,0 0 0,0 0 0,1 0 0,-1 1 0,0-1 0,0 0 0,0 0 0,0 0 0,0 1 0,1-1 0,-1 0 0,0 0 0,0 0 0,0 1 0,0-1 0,0 0 0,0 0 0,0 1 0,0-1 0,0 0 0,0 0 0,0 1 0,0-1 0,0 0 0,0 0 0,0 0 0,0 1 0,0-1 0,-2 6 0,0 0 0,-1 0 0,0-1 0,0 1 0,0-1 0,-1 0 0,-7 10 0,-25 26 0,-1 0 0,-55 45 0,-94 63 0,141-115 0,-147 112-183,-219 174-406,392-304 589,2-3 0,0 1 0,1 1 0,1 0 0,-22 29 0,30-28 0,7-15 0,0-1 0,0 0 0,0 0 0,0 1 0,0-1 0,0 0 0,0 0 0,0 1 0,0-1 0,0 0 0,0 0 0,1 0 0,-1 1 0,0-1 0,0 0 0,0 0 0,0 0 0,1 1 0,-1-1 0,0 0 0,0 0 0,0 0 0,1 0 0,-1 0 0,0 1 0,0-1 0,0 0 0,1 0 0,-1 0 0,0 0 0,0 0 0,1 0 0,-1 0 0,0 0 0,1 0 0,2 0 0,1-1 0,-1 1 0,1-1 0,-1 0 0,1 0 0,5-3 0,20-8 53,0-3 0,0 0 1,31-23-1,82-69 514,-78 57-575,532-350-422,32 43-1,69 8-403,-538 284 557,2 6-1,263-59 0,-196 77 292,405-19-1,234 57-352,-846 4 310,173 10-4,-157-2 162,-37-9-122,1 0 1,-1 0-1,0 0 0,0 0 1,0 0-1,0 0 1,1 0-1,-1 0 1,0 0-1,0 0 1,0 0-1,1 0 1,-1 1-1,0-1 0,0 0 1,0 0-1,0 0 1,0 0-1,1 0 1,-1 0-1,0 1 1,0-1-1,0 0 1,0 0-1,0 0 1,0 0-1,0 1 0,0-1 1,0 0-1,0 0 1,1 0-1,-1 0 1,0 1-1,0-1 1,0 0-1,0 0 1,0 0-1,0 1 0,0-1 1,0 0-1,-1 0 1,1 0-1,0 1 1,0-1-1,0 0 1,0 0-1,0 0 1,0 0-1,0 1 0,0-1 1,0 0-1,0 0 1,-1 0-1,1 0 1,0 0-1,0 1 1,0-1-1,0 0 1,0 0-1,-1 0 0,1 0 1,0 0-1,0 0 1,0 0-1,-1 0 1,1 0-1,0 0 1,0 1-1,-15 5 234,1 1 0,-20 4 1,10-3 102,-537 158 709,25-9-2489,234-51 1293,-154 51 168,321-116-25,-246 90 0,366-125 0,-48 22 0,57-25 0,0 0 0,1 1 0,-1 0 0,1 0 0,0 0 0,-9 9 0,14-12 0,-1-1 0,1 0 0,0 1 0,-1-1 0,1 0 0,0 1 0,-1-1 0,1 1 0,0-1 0,-1 1 0,1-1 0,0 1 0,0-1 0,0 0 0,0 1 0,-1-1 0,1 1 0,0-1 0,0 1 0,0-1 0,0 1 0,0 0 0,0-1 0,0 1 0,0-1 0,0 1 0,0-1 0,1 1 0,-1-1 0,0 1 0,0-1 0,0 0 0,1 1 0,-1-1 0,0 1 0,1-1 0,-1 1 0,0-1 0,1 0 0,-1 1 0,0-1 0,1 0 0,-1 1 0,1-1 0,-1 0 0,0 0 0,1 1 0,-1-1 0,1 0 0,-1 0 0,1 0 0,-1 1 0,1-1 0,-1 0 0,1 0 0,-1 0 0,2 0 0,3 1 0,1-1 0,-1 1 0,1-1 0,10 0 0,126-24 428,-60 7 81,148-25 210,425-66-2065,-285 70 1249,209-28 114,-568 64-17,-18 0 0,-33 0 0,-289 0 0,35-13-164,-69-14-655,-52-11 399,-384-33-305,1 20 403,698 48 322,66 1 0,34 4 0,0 0 0,0 0 0,0 0 0,0 0 0,0 0 0,0 0 0,0 0 0,-1 0 0,1 0 0,0 0 0,0 0 0,0 0 0,0 0 0,0 0 0,0 0 0,0 0 0,0 0 0,0 0 0,-1 0 0,1 0 0,0 0 0,0 0 0,0 0 0,0 0 0,0 0 0,0 0 0,0 0 0,0 0 0,0 0 0,0 0 0,0 0 0,-1 0 0,1 0 0,0-1 0,0 1 0,0 0 0,0 0 0,0 0 0,0 0 0,0 0 0,0 0 0,0 0 0,0 0 0,0 0 0,0 0 0,0 0 0,0-1 0,0 1 0,0 0 0,0 0 0,0 0 0,0 0 0,0 0 0,0 0 0,0 0 0,0 0 0,0 0 0,0-1 0,0 1 0,0 0 0,0 0 0,0 0 0,0 0 0,0 0 0,16-3 0,141-7 0,404-36 569,189-11-49,-282 41-970,384-27-570,-698 28 967,-138 14 493,-16 1-435,0 0 0,0 0 0,0 1 0,0-1 0,-1 0 0,1 0 1,0 0-1,0 0 0,0 0 0,0 0 0,0 0 0,0 0 0,0 0 0,0 0 0,0 0 0,0 0 0,0 0 1,0 0-1,0 0 0,0 1 0,0-1 0,0 0 0,0 0 0,0 0 0,0 0 0,0 0 0,0 0 1,0 0-1,0 0 0,1 0 0,-1 0 0,0 0 0,0 0 0,0 0 0,0 0 0,0 0 0,0 0 6,0 0-6,0 1 0,0-1 0,0 0 0,0 0 0,0 0 0,0 0 0,0 0 0,0 0 0,0 0 0,0 0 1,0 0-1,1 0 0,-1 0 0,0 0 0,0 0 0,0 0 0,0 0 0,0 0 0,0 0 0,0 0 1,-31 11 390,-270 59 1191,15-15-1604,-74-1-786,-397 15-812,-8-32-57,202-11 125,341-10 671,209-16 811,0 2 0,0-1 0,0 2 0,1 0 0,-22 8 0,34-11 64,-1 0 0,1 0 0,0 0 0,-1 0 0,1 1 0,0-1 0,0 0 0,-1 0-1,1 0 1,0 1 0,-1-1 0,1 0 0,0 0 0,0 1 0,0-1 0,-1 0 0,1 0 0,0 1 0,0-1-1,0 0 1,0 1 0,0-1 0,0 0 0,-1 1 0,1-1 0,0 0 0,0 1 0,0-1 0,0 0-1,0 1 1,0-1 0,0 0 0,0 1 0,0-1 0,1 0 0,-1 1 0,0-1 0,0 0 0,0 1-1,0-1 1,0 0 0,1 0 0,-1 1 0,0-1 0,2 2 0,1 1 0,-1-1 0,1-1 0,0 1 1,0 0-1,-1-1 0,5 2 0,125 47 1,104 23 28,89 24 84,72 15-84,1024 213-27,-369-166-355,-747-134 54,444-19 1,-462-33-390,-202 15 763,0-4 1,92-29-1,-143 33 273,0-1 0,-1-1 0,-1-1 0,0-2 0,-1-2 1,-1-1-1,45-39 0,-68 54-151,0-1 1,0-1-1,-1 1 1,0-1 0,0-1-1,-1 1 1,0-1-1,0 1 1,3-10 0,-7 16-164,-1 0 0,0 0 0,1 1 0,-1-1 0,0 0 0,0 0 1,0 0-1,0 0 0,0 0 0,0 0 0,0 0 0,0 1 0,0-1 0,0 0 0,0 0 1,0 0-1,-1 0 0,1 0 0,0 0 0,-1 1 0,1-1 0,0 0 0,-1 0 0,1 1 1,-1-1-1,1 0 0,-1 0 0,0 1 0,1-1 0,-1 1 0,0-1 0,1 0 0,-1 1 1,0 0-1,-1-2 0,-2 1 64,0 0-1,-1 0 1,1 0 0,0 0 0,0 1-1,-1 0 1,-6 0 0,-25 3 339,0 2 1,0 2-1,-61 19 1,60-15-217,-173 48 435,-61 17-1299,-658 165-1061,-339 94-318,1164-303 2023,102-31 0,0 0 0,-1 0 0,1 0 0,0 0 0,0 0 0,0 0 0,0 1 0,-3 2 0,5-4 0,0 0 0,-1 0 0,1 1 0,0-1 0,0 0 0,0 0 0,0 0 0,0 1 0,0-1 0,0 0 0,0 0 0,0 0 0,0 1 0,0-1 0,0 0 0,0 0 0,0 1 0,1-1 0,-1 0 0,0 0 0,0 0 0,0 0 0,0 1 0,0-1 0,0 0 0,0 0 0,1 0 0,-1 0 0,0 1 0,0-1 0,0 0 0,0 0 0,1 0 0,-1 0 0,0 0 0,0 0 0,0 1 0,0-1 0,1 0 0,-1 0 0,0 0 0,0 0 0,1 0 0,-1 0 0,0 0 0,0 0 0,0 0 0,1 0 0,7 1 0,-1 0 0,1 0 0,14-1 0,100-9 28,219-44 0,-299 45 15,82-16-8,997-197 460,-21-51-173,-880 203-322,-343 110 0,-73 33 0,-79 36-164,-1463 551-1343,1486-567 1991,238-89-462,-66 26 28,-97 51-1,175-81-49,-1 0 0,1 0 0,0 0 0,0 0 0,0 0 0,0 1 0,0-1 0,0 1 0,0 0 0,0-1 0,0 1 0,1 0 0,-2 3 0,3-5 0,0 0 0,0 1 0,0-1 0,0 0 0,1 0 0,-1 1 0,0-1 0,0 0 0,1 0 0,-1 0 0,0 0 0,0 1 0,1-1 0,-1 0 0,0 0 0,1 0 0,-1 0 0,0 0 0,1 0 0,-1 0 0,0 0 0,0 0 0,1 0 0,-1 0 0,0 0 0,1 0 0,-1 0 0,1 0 0,22-2 0,60-16 902,137-49-1,-193 59-738,94-35 169,-2-4 0,-2-5 0,152-94 0,92-91 478,-40 25-826,-74 51 16,-174 108 0,81-74 0,-145 119 11,-4 4 2,0-1 0,0 1 0,0-1-1,-1 0 1,1 0 0,-1 0 0,0-1-1,-1 0 1,0 1 0,4-8 0,-7 12 4,0 0 0,0 1-1,0-1 1,0 1 0,0-1 0,0 0 0,0 1 0,0-1 0,0 0 0,0 1 0,0-1 0,-1 0-1,1 1 1,0-1 0,0 1 0,-1-1 0,1 1 0,0-1 0,-1 1 0,1-1 0,0 0 0,-1 1-1,1 0 1,-1-1 0,1 1 0,-1-1 0,1 1 0,-1 0 0,1-1 0,-1 1 0,0 0 0,1-1-1,-1 1 1,1 0 0,-2 0 0,-4-2 7,0 0-1,0 1 1,0 0 0,-1 1-1,1-1 1,0 1 0,-12 1-1,-53 11-57,57-10 31,-316 69-202,-293 45-315,607-115 520,-56 4 0,66-5 0,1 0 0,0-1 0,0 1 0,0-1 0,0 0 0,0 0 0,0-1 0,1 1 0,-1-1 0,-7-4 0,11 5 0,-1 0 0,1 0 0,0 0 0,0-1 0,-1 1 0,1 0 0,0-1 0,0 1 0,0 0 0,0-1 0,1 1 0,-1-1 0,0 0 0,0 1 0,1-1 0,-1 0 0,1 1 0,0-1 0,0 0 0,-1 1 0,1-1 0,0 0 0,0 0 0,0 1 0,1-3 0,0-4 0,1 1 0,0 0 0,1 0 0,5-13 0,20-34 0,2 2 0,54-71 0,-21 33 0,171-286 211,-190 294-80,-4-2 0,51-155 0,-78 186-10,-12 39-121,-4 10 0,-12 18 0,-222 315 0,203-279 0,-82 129-150,-145 199-326,254-369 476,0 1 0,-1 0 0,0-1 0,0 0 0,0 0 0,-1-1 0,-1 0 0,-12 8 0,18-16 0,8-8 0,120-159 398,-36 51-170,158-271-228,-236 369 0,47-79 0,-56 95 0,0 1 0,0 0 0,-1 0 0,1 0 0,0-1 0,0 1 0,0 0 0,0 0 0,0 0 0,1 1 0,-1-1 0,0 0 0,0 0 0,1 1 0,1-2 0,-3 2 0,0 0 0,1 0 0,-1 1 0,1-1 0,-1 0 0,1 0 0,-1 0 0,1 0 0,-1 1 0,0-1 0,1 0 0,-1 0 0,1 1 0,-1-1 0,0 0 0,1 0 0,-1 1 0,0-1 0,1 1 0,-1-1 0,0 0 0,0 1 0,1-1 0,-1 1 0,0-1 0,0 0 0,0 1 0,1-1 0,-1 1 0,2 7 0,-1 0 0,0 0 0,0 0 0,0 9 0,-1 44 0,-11 82 0,4-87 0,3 0 0,4 57 0,0-106 0,1 0 0,0 0 0,0 0 0,1 0 0,0-1 0,0 1 0,0 0 0,1-1 0,4 8 0,-5-11 0,0 0 0,1 0 0,-1-1 0,0 1 0,1-1 0,-1 0 0,1 0 0,0 0 0,0 0 0,-1 0 0,1 0 0,1-1 0,-1 1 0,0-1 0,0 0 0,0 0 0,1 0 0,-1-1 0,0 1 0,5-1 0,3 1 0,-1-2 0,1 0 0,-1 0 0,1-1 0,-1 0 0,0 0 0,0-2 0,0 1 0,0-1 0,10-6 0,13-8 0,45-33 0,74-61 0,210-198 0,-339 287 0,5-4 0,34-27 0,-42 43 0,-20 11 0,0 0 0,0 0 0,0 0 0,0 0 0,0 0 0,1 0 0,-1 0 0,0 0 0,0 0 0,0 0 0,0 1 0,0-1 0,1 0 0,-1 0 0,0 0 0,0 0 0,0 0 0,0 0 0,0 0 0,0 1 0,0-1 0,1 0 0,-1 0 0,0 0 0,0 0 0,0 0 0,0 0 0,0 1 0,0-1 0,0 0 0,0 0 0,0 0 0,0 0 0,0 1 0,0-1 0,0 0 0,0 0 0,0 0 0,0 0 0,0 0 0,0 1 0,0-1 0,0 0 0,0 0 0,0 0 0,0 0 0,-1 0 0,1 1 0,0-1 0,0 0 0,0 0 0,0 0 0,-20 33 0,-200 216 0,150-174 0,-480 444-871,541-511 871,-170 141 0,170-142 0,-32 20 0,39-26 0,1 0 0,-1 0 0,0 0 0,0 0 0,1-1 0,-1 1 0,0-1 0,0 1 0,0-1 0,0 0 0,1 0 0,-1 0 0,0 0 0,0 0 0,0 0 0,0 0 0,0 0 0,0-1 0,-2 0 0,3 0 0,-1 0 0,1 0 0,0-1 0,-1 1 0,1 0 0,0 0 0,0-1 0,0 1 0,0-1 0,0 1 0,1-1 0,-1 1 0,0-1 0,1 1 0,-1-1 0,1 0 0,-1 1 0,1-1 0,0 0 0,0 1 0,0-4 0,-1-3 0,2 0 0,-1 0 0,1 1 0,2-10 0,6-13 130,1 0 0,2 0 1,20-39-1,-10 23 75,92-219-132,100-345-1,-194 543-72,-17 42 0,-3 25 0,0 0 0,-1-1 0,1 1 0,0 0 0,0 0 0,0 0 0,0-1 0,0 1 0,0 0 0,0 0 0,0 0 0,-1-1 0,1 1 0,0 0 0,0 0 0,0 0 0,0 0 0,-1-1 0,1 1 0,0 0 0,0 0 0,0 0 0,0 0 0,-1 0 0,1 0 0,0 0 0,0 0 0,-1-1 0,1 1 0,0 0 0,0 0 0,0 0 0,-1 0 0,1 0 0,0 0 0,0 0 0,-1 0 0,1 0 0,0 1 0,0-1 0,0 0 0,-1 0 0,1 0 0,-5 3 0,0 0 0,1 0 0,0 0 0,-1 1 0,-4 4 0,5-4 0,-201 160-161,-14-15-165,-85 63 42,101-42 284,163-133 0,2 2 0,-57 78 0,95-117 0,-24 39 0,23-38 0,0 1 0,1-1 0,-1 0 0,1 1 0,-1-1 0,1 0 0,-1 1 0,1-1 0,0 1 0,0-1 0,-1 0 0,1 1 0,0-1 0,0 1 0,1-1 0,-1 1 0,0-1 0,0 0 0,1 1 0,-1-1 0,1 1 0,-1-1 0,1 0 0,1 2 0,-1-2 0,0 0 0,0 0 0,1-1 0,-1 1 0,0 0 0,1-1 0,-1 1 0,1-1 0,-1 1 0,1-1 0,-1 0 0,1 0 0,-1 1 0,1-1 0,-1 0 0,1 0 0,-1-1 0,1 1 0,-1 0 0,1 0 0,-1-1 0,1 1 0,1-2 0,43-17 112,-43 18-96,173-102 558,-109 62-505,136-78-609,4 10 0,325-122-1,302-34 541,-815 260 0,0 0 0,21-2 0,-39 7 0,0 0 0,0 0 0,0 0 0,0 0 0,0 0 0,0 0 0,0 0 0,0 0 0,0 0 0,0 1 0,0-1 0,0 0 0,0 1 0,1 0 0,-2-1 0,0 0 0,0 1 0,1-1 0,-1 0 0,0 1 0,0-1 0,0 0 0,0 1 0,0-1 0,0 1 0,0-1 0,0 0 0,0 1 0,0-1 0,0 1 0,0-1 0,0 0 0,0 1 0,0-1 0,0 0 0,0 1 0,0-1 0,0 0 0,-1 1 0,1-1 0,0 0 0,0 1 0,0-1 0,-1 0 0,1 1 0,-8 8 0,1-1 0,-1 0 0,-1 0 0,-13 9 0,-296 212 0,152-113-164,-956 658-693,1111-767 848,-574 411 86,497-346-257,3 3 0,4 5 0,3 3 0,-87 119 0,-150 319-62,229-367 254,-346 596-12,163-323-55,41-67-28,212-333 61,-55 83 17,71-109 19,-1 0 1,1 0-1,-1 0 1,0 0-1,1 0 1,-1 0-1,0-1 0,1 1 1,-1 0-1,0 0 1,0-1-1,0 1 1,0 0-1,0-1 1,0 1-1,-2 0 1,3-3 46,0 1 0,1-1 1,-1 0-1,0 1 1,0-1-1,1 0 1,-1 1-1,1-1 0,0 1 1,-1-1-1,3-2 1,18-39 944,52-79 0,45-40-385,-34 49-733,55-91-565,-8-5 0,-11-6 0,-8-5 0,93-263 0,207-937-2258,-400 1370 2848,-3 15 354,-1 0 1,5-60-1,-13 94-247,0-1 0,0 1 0,0 0 0,0-1 1,0 1-1,0-1 0,0 1 0,-1 0 0,1-1 0,0 1 1,-1 0-1,1 0 0,-2-2 0,2 3-12,0 0 0,0-1-1,-1 1 1,1 0 0,0 0-1,-1 0 1,1 0 0,0 0-1,-1 0 1,1-1 0,0 1 0,0 0-1,-1 0 1,1 0 0,0 0-1,-1 0 1,1 0 0,0 0-1,-1 1 1,1-1 0,0 0 0,-1 0-1,1 0 1,0 0 0,0 0-1,-1 0 1,1 1 0,0-1-1,-1 0 1,1 0 0,0 0-1,0 1 1,-1-1 0,-5 6 135,1-1 0,0 1 0,-7 11 0,8-12-51,-246 369 936,44-60-355,-486 613-1493,-143 55-625,607-723 1320,46-53-610,151-171 554,-145 148-203,173-180 418,-1 1-1,1-1 0,-1-1 1,0 1-1,0 0 1,0-1-1,-7 4 0,10-6-22,1 0-1,-1 0 1,1 0 0,-1 0-1,1 0 1,-1 0-1,1 0 1,-1 0 0,1 0-1,-1 0 1,1 0-1,-1-1 1,1 1 0,-1 0-1,1 0 1,-1 0-1,1-1 1,-1 1 0,1 0-1,0 0 1,-1-1-1,1 1 1,0 0 0,-1-1-1,1 1 1,-1-1-1,0-1 25,0 0-1,0 0 1,1 0-1,-1 0 1,0 0-1,1 0 1,0 0-1,-1 0 1,1-4 0,0-8 41,0 1 1,1-1 0,1 0 0,0 1 0,6-21 0,32-78 20,46-73 55,-83 179-140,119-244 754,591-1114-1237,-545 1058 431,407-695 39,-470 843 1,-60 100 0,-40 53 0,-3 8 0,-17 30 0,-52 86 0,-51 68 0,-45 65-158,-47 49-472,-306 351 133,-30-19 129,405-472 347,-170 197 21,42-49 0,59-61-148,62-68-444,21-21 444,155-206 1131,47-58-219,153-165-1,121-79 390,10-11-1564,170-281-1234,-44-34-60,-422 585 1512,167-241-30,-40 47 208,-47 61 15,-100 154-22,65-92 208,-96 149 149,-12 12-330,0 0 1,0 0 0,0 0-1,0 0 1,1 0-1,-1 0 1,0 0 0,0 0-1,0 0 1,0 0-1,0 0 1,0 0-1,0 0 1,1 0 0,-1 0-1,0 0 1,0 0-1,0 0 1,0 0-1,0 1 1,0-1 0,0 0-1,0 0 1,0 0-1,1 0 1,-1 0-1,0 0 1,0 0 0,0 0-1,0 1 1,0-1-1,0 0 1,0 0 0,0 0-1,0 0 1,0 0-1,0 0 1,0 0-1,0 1 1,0-1 0,0 0-1,0 0 1,0 0-1,0 0 1,0 0-1,0 0 1,0 1 0,0-1-1,0 0 1,0 0-1,0 0 1,0 0-1,0 0 1,-1 0 0,1 0-1,0 0 1,0 1-1,0-1 1,0 0-1,0 0 1,0 0 0,0 0-1,0 0 1,0 0-1,-1 0 1,1 0 0,0 0-1,-33 64 394,-47 68-340,-56 64 62,-55 60 363,-54 60-406,-46 53-251,-522 684 128,265-341 47,365-474-2,164-215-8,30-46 179,12-17 253,2 2 0,1 1-1,60-65 1,117-92-412,134-82 716,14 15 769,-150 114-891,766-615-2427,-885 689 1764,79-63 63,-156 131-6,0 1 0,0 1 0,0-1 0,1 1 0,-1 0 0,1 0 0,0 0 0,7-2 0,-13 5 0,1 0 0,-1 0 0,1 0 0,0 0 0,-1 0 0,1 0 0,-1 0 0,1 0 0,0 0 0,-1 0 0,1 1 0,-1-1 0,1 0 0,-1 0 0,1 0 0,-1 1 0,1-1 0,-1 0 0,1 1 0,-1-1 0,1 0 0,-1 1 0,1-1 0,0 2 0,-1-1 0,1 0 0,-1 0 0,1 1 0,-1-1 0,0 0 0,1 0 0,-1 1 0,0-1 0,0 1 0,0-1 0,0 0 0,0 1 0,0 1 0,-3 10 0,-1 0 0,0 0 0,-1 0 0,-11 23 0,-68 113 0,-49 55-156,-826 1148-910,790-1126 903,32-46-488,103-136 502,7-7 142,-60 61 0,78-91 27,9-16 124,13-22 217,1 1 0,1 1 0,33-46 1,54-75-255,145-239 739,-131 156-741,168-486-1,-194 398-104,-87 306 41,0 0 0,-2 0 0,1-19 0,-7 12 340,4 22-366,1-1 0,0 1 0,-1-1 1,1 1-1,0-1 0,-1 1 0,1-1 1,-1 1-1,1 0 0,-1-1 0,1 1 1,-1-1-1,1 1 0,-1 0 0,1 0 1,-1-1-1,0 1 0,1 0 0,-1 0 1,0-1-1,-1 2 1,-1-1 1,1 0-1,0 1 1,0 0 0,0-1-1,0 1 1,0 0-1,0 0 1,0 0-1,0 0 1,0 0-1,0 1 1,0-1-1,1 0 1,-3 3 0,-85 88 19,16-14-43,-77 65 7,-47 36-164,132-120-46,-632 559-1889,-7-9 2161,656-567 126,-135 108 779,178-146-959,0-1 0,0 0 1,0 0-1,0 0 1,0-1-1,-1 0 0,-8 3 1,14-5-9,-1 0 0,0 0 0,1 0 0,-1 0 0,1 0 0,-1 0 0,1 0 0,-1 0 0,1 0 0,-1 0 0,1 0 0,-1 0 0,1 0 0,-1 0 0,1-1 0,-1 1 0,1 0 0,-1 0 0,1-1 0,-1 1 0,1 0 0,-1-1 0,1 1 0,0 0 0,-1-1 0,1 1 0,0 0 0,-1-1 0,1 1 0,0-1 0,-1 1 0,1-1 0,0 1 0,0-1 0,0 1 0,-1-1 0,1 1 0,0-1 0,0 1 0,0-1 0,0 1 0,0-1 0,0 0 0,0 0 0,1-4-4,-1 0-1,1 0 1,0 0 0,0 0 0,1 0-1,-1 0 1,1 0 0,3-5-1,25-42 88,-18 33 37,163-256 1436,-17 30-483,275-442-1915,-146 237 368,-262 409 456,9-13-13,51-65 1,-82 115 30,2-1 0,-1 1 0,0 0 0,1 0 0,6-3 0,-11 6 0,1 1 0,-1 0 0,0 0 0,1-1 0,-1 1 0,1 0 0,-1 0 0,1 0 0,-1-1 0,1 1 0,-1 0 0,1 0 0,-1 0 0,1 0 0,-1 0 0,1 0 0,-1 0 0,1 0 0,-1 0 0,1 0 0,-1 0 0,1 1 0,-1-1 0,1 0 0,0 1 0,-1 0 0,1-1 0,-1 1 0,0 0 0,1 0 0,-1 0 0,0 0 0,0-1 0,1 1 0,-1 0 0,0 0 0,0 0 0,0 0 0,0 0 0,0 0 0,0-1 0,-1 1 0,1 0 0,-1 2 0,-4 16 0,-2 0 0,-1 0 0,0-1 0,-1 0 0,-22 32 0,15-24 0,-71 113-28,-7-4 1,-6-4-1,-143 146 1,-178 148 33,364-368 3,25-25 13,13-12-3,-1 0 0,-43 32 0,63-53-19,0 1 0,0 0 0,0 0 0,0 0 0,0 0 0,0 0 0,0 0 0,0 0 0,0 0 0,0 0 0,0 0 0,0 0 0,0 0 0,0 0 0,0 0 0,0 0 0,0 0 0,0-1 0,0 1 0,0 0 0,0 0 0,0 0 0,0 0 0,0 0 0,0 0 0,0 0 0,0 0 0,0 0 0,0 0 0,0 0 0,11-14 0,414-425-5,-223 243 2,269-313 2,-421 448 1,85-100 0,-122 148 0,-1 1 0,17-13 0,-12 16 0,-16 8 0,-1 1 0,0 0 0,0 0 0,1 0 0,-1 0 0,0 0 0,1 0 0,-1 0 0,0 0 0,1 0 0,-1 0 0,0 0 0,0 0 0,1 0 0,-1 0 0,0 0 0,1 1 0,-1-1 0,0 0 0,0 0 0,1 0 0,-1 0 0,0 1 0,0-1 0,1 0 0,-1 0 0,0 0 0,0 1 0,0-1 0,1 0 0,-1 3 0,1-1 0,-1 0 0,0 0 0,0 1 0,0-1 0,0 0 0,0 0 0,0 1 0,-1-1 0,1 0 0,-2 4 0,-5 19 0,-1-1 0,-1 0 0,-24 43 0,-49 66 0,67-110 0,-150 218 81,-11-8 0,-317 326 0,449-515-81,-1-2 0,-91 65 0,128-102 0,0-1 0,1 1 0,-1-1 0,-1 0 0,-9 2 0,18-5 0,-1-1 0,1 0 0,-1 0 0,1 0 0,-1 1 0,1-1 0,-1 0 0,1 0 0,-1 0 0,1 0 0,-1 0 0,1 0 0,-1 0 0,1 0 0,-1 0 0,1 0 0,-1 0 0,1-1 0,-1 1 0,1 0 0,-1 0 0,1 0 0,-1-1 0,1 1 0,0 0 0,-1-1 0,1 1 0,-1 0 0,1-1 0,0 1 0,-1 0 0,1-1 0,0 1 0,-1 0 0,1-1 0,0 1 0,0-1 0,0 1 0,-1-1 0,1 1 0,0-1 0,0 1 0,0-1 0,0 1 0,0-1 0,0 1 0,0-1 0,0 1 0,0-1 0,0 1 0,0-1 0,0 0 0,1-6 0,1 0 0,0 0 0,0 0 0,0 0 0,1 0 0,0 1 0,4-8 0,34-51 0,-25 42 0,187-265-9,-16 24 107,83-166 345,-170 263-443,-83 143 0,-18 32 0,-26 44 0,-153 224 0,116-186 0,16-21-2,-126 178-102,-14-16 69,126-167 35,60-62 0,-1 0 0,1 1 0,-1-1 0,1 0 0,-1-1 0,0 1 0,1 0 0,-6 1 0,8-3 0,-1 0 0,1 0 0,0 0 0,0 0 0,0 0 0,0 0 0,-1 0 0,1 0 0,0 0 0,0 0 0,0 0 0,0 0 0,-1 0 0,1-1 0,0 1 0,0 0 0,0 0 0,0 0 0,0 0 0,0 0 0,0-1 0,-1 1 0,1 0 0,0 0 0,0 0 0,0 0 0,0 0 0,0-1 0,0 1 0,0 0 0,0 0 0,0 0 0,0-1 0,0 1 0,0 0 0,0 0 0,0 0 0,0 0 0,0-1 0,0 1 0,0 0 0,0 0 0,6-20 0,28-60 0,43-117 0,40-237-45,-94 341 8,74-345 20,-90 379 17,-8 47 0,1 12 0,0 0 0,0-1 0,0 1 0,-1 0 0,1 0 0,0 0 0,0 0 0,0 0 0,0 0 0,0 0 0,0 0 0,-1-1 0,1 1 0,0 0 0,0 0 0,0 0 0,0 0 0,0 0 0,-1 0 0,1 0 0,0 0 0,0 0 0,0 0 0,0 0 0,-1 0 0,1 0 0,0 0 0,0 0 0,0 0 0,0 0 0,0 0 0,-1 0 0,1 1 0,0-1 0,0 0 0,0 0 0,0 0 0,0 0 0,0 0 0,-1 0 0,1 0 0,-5 5 0,1 0 0,-1 0 0,1 0 0,-6 9 0,-50 82 6,-78 166 0,40-66 3,40-90-5,-139 266-3,178-330-1,14-29 0,-1-1 0,0 1 0,-1-1 0,0 0 0,0 0 0,-2-1 0,-12 15 0,21-26 0,0 0 0,0 0 0,0 0 0,0 0 0,-1 0 0,1 0 0,0 1 0,0-1 0,0 0 0,0 0 0,0 0 0,0 0 0,0 0 0,0 0 0,-1 0 0,1 0 0,0 0 0,0 1 0,0-1 0,0 0 0,0 0 0,0 0 0,-1 0 0,1 0 0,0 0 0,0 0 0,0 0 0,0 0 0,0 0 0,-1 0 0,1 0 0,0 0 0,0 0 0,0 0 0,0 0 0,0 0 0,-1 0 0,1 0 0,0-1 0,0 1 0,0 0 0,0 0 0,0 0 0,0 0 0,-1 0 0,1 0 0,0 0 0,0 0 0,0 0 0,0-1 0,2-12 0,12-29 0,23-43 0,-14 33 0,269-676-986,-274 678 1005,23-71 309,87-177 0,-122 291-328,-6 14 0,-6 25 0,-104 324 0,-162 450 223,238-731-128,20-56-75,14-19-20,0 0 0,0 0 0,0 1 1,-1-1-1,1 0 0,0 0 0,0 0 0,-1 1 0,1-1 0,0 0 1,0 0-1,-1 0 0,1 0 0,0 0 0,0 0 0,-1 1 0,1-1 1,0 0-1,-1 0 0,1 0 0,0 0 0,0 0 0,-1 0 0,1 0 1,0 0-1,-1 0 0,1 0 0,0-1 0,-1 1 0,1 0 1,-1-2-2,0 0 1,0 0 0,0 1 0,0-1 0,1 0 0,-1 0 0,1 0 0,-1-1 0,1 1 0,0 0 0,0 0-1,0 0 1,0 0 0,0-2 0,4-72 0,18-101 0,-10 95 0,28-188 212,32-278 405,-73 538-617,-4 16 0,-7 22 0,-53 190 0,34-104 0,-88 328 0,95-345 0,23-90 0,-1-1 0,0 0 0,0 0 0,-1 0 0,-5 10 0,7-15 0,1-1 0,0 0 0,0 0 0,0 0 0,0 0 0,0 1 0,0-1 0,-1 0 0,1 0 0,0 0 0,0 0 0,0 0 0,-1 1 0,1-1 0,0 0 0,0 0 0,0 0 0,-1 0 0,1 0 0,0 0 0,0 0 0,-1 0 0,1 0 0,0 0 0,0 0 0,0 0 0,-1 0 0,1 0 0,0 0 0,0 0 0,-1 0 0,1 0 0,0 0 0,0 0 0,0 0 0,-1-1 0,-5-10 0,2-10 0,1 0 0,1 0 0,1 0 0,0-1 0,4-24 0,-3 39 0,27-407 0,1-60 0,-26 435 0,-1-49 0,-4 79 0,-2 13 0,-5 18 0,9-21 0,-46 106 0,-102 167 0,98-191 0,-88 133 0,133-208 0,0 1 0,-1-1 0,-8 8 0,15-15 0,-1-1 0,0 1 0,0 0 0,1-1 0,-1 1 0,0-1 0,0 1 0,0-1 0,0 1 0,1-1 0,-1 0 0,0 1 0,0-1 0,-2 0 0,3 0 0,0 0 0,-1 0 0,1 0 0,0 0 0,-1 0 0,1-1 0,0 1 0,-1 0 0,1 0 0,0 0 0,-1 0 0,1-1 0,0 1 0,0 0 0,-1 0 0,1-1 0,0 1 0,0 0 0,-1-1 0,1 1 0,0 0 0,0-1 0,0 1 0,0 0 0,-1-1 0,-1-30 0,5-51 0,4 0 0,4 1 0,3 0 0,4 1 0,3 1 0,4 1 0,3 1 0,54-105 0,-79 177 0,-1-1 0,2 1 0,-1 0 0,8-9 0,-11 14 0,0-1 0,1 1 0,-1 0 0,0 0 0,0-1 0,1 1 0,-1 0 0,0 0 0,1 0 0,-1 0 0,0 0 0,0-1 0,1 1 0,-1 0 0,0 0 0,1 0 0,-1 0 0,1 0 0,-1 0 0,0 0 0,1 0 0,-1 0 0,0 0 0,1 0 0,-1 0 0,0 0 0,1 0 0,-1 1 0,0-1 0,1 0 0,-1 0 0,0 0 0,0 0 0,1 1 0,-1-1 0,0 0 0,1 0 0,-1 1 0,0-1 0,0 0 0,0 0 0,1 1 0,-1-1 0,0 0 0,0 1 0,0-1 0,0 0 0,0 1 0,1-1 0,-1 0 0,0 1 0,0-1 0,0 0 0,0 1 0,3 11 0,0 1 0,-1-1 0,-1 1 0,0 0 0,0 0 0,-2 13 0,1 1 0,0-7 1,13 343 30,-7-291-71,4 0 0,3-1 1,23 74-1,-9-66-167,71 148-1,-69-174 153,2 0-1,3-2 0,56 67 0,-75-101 56,0-1 0,1 0 0,1-2 0,0 0 0,30 18 0,-35-25 0,1-1 0,-1 0 0,1-1 0,1 0 0,-1-1 0,1-1 0,0 0 0,0-1 0,26 2 0,16-5 0,0-3 0,110-21 0,110-51 0,-128 22-76,-2-7 0,266-155-1,-285 140-162,469-259-993,-293 200 1010,-203 96 17,107-24-1,-179 56 164,0 1 0,49-4 0,-71 10 40,0 0 1,0 0-1,0 0 0,0 1 1,-1 0-1,1 0 1,0 1-1,0-1 0,-1 1 1,1 0-1,-1 1 1,6 3-1,-6-3 10,-2 0-1,1 0 1,0 1 0,0-1-1,-1 1 1,0 0 0,0 0-1,0 0 1,0 0 0,-1 0-1,1 1 1,1 5 0,0 5 50,0 1 1,0 0 0,-2 0 0,0 0-1,-1 0 1,0 0 0,-1 1 0,-3 17-1,-4 24 3,-17 74 0,-13 5-142,-5-2 1,-117 248-1,-169 239-190,300-571 268,-33 60 110,-134 223 554,160-286-661,35-47 0,-1-1 0,1 1 0,-1-1 0,1 1 0,-1-1 0,1 1 0,-1-1 0,1 1 0,-1-1 0,0 0 0,1 1 0,-1-1 0,0 0 0,1 1 0,-1-1 0,0 0 0,0 0 0,0 0 0,0 0 0,1 0 0,0 0 0,0 0 0,-1-1 0,1 1 0,0 0 0,0 0 0,0-1 0,-1 1 0,1 0 0,0 0 0,0-1 0,0 1 0,0 0 0,-1-1 0,1 1 0,0 0 0,0-1 0,0 1 0,0 0 0,0-1 0,0 1 0,0 0 0,0-1 0,0 1 0,0-1 0,7-31 0,5 3 0,1 0 0,29-44 0,-22 39 0,167-343 46,-155 307 72,83-191 403,93-189 204,-31 92-725,-35-8 0,-133 328 0,-12 32 18,-7 9 103,-10 11 82,0 1 1,-32 32-1,11-10-119,-97 93-84,-507 473-1676,18-53-450,507-448 2082,105-89 44,-1-1 0,-23 14 0,18-19-20,20-7 19,1 0 0,-1 0 0,1 0 1,-1 0-1,1 0 0,-1 0 0,1 0 0,-1 0 1,1 0-1,-1 0 0,1-1 0,0 1 0,-1 0 0,1 0 1,-1 0-1,1-1 0,0 1 0,-1 0 0,1-1 1,-1 1-1,1 0 0,0-1 0,0 1 0,-1-1 0,0-1 14,1 0 0,0 0 0,-1 0 0,1 0-1,0 0 1,0 0 0,0-1 0,0 1 0,1 0-1,-1 0 1,1 0 0,-1 0 0,1 0 0,0 0-1,0-2 1,14-28 364,0 1-1,35-52 1,-31 53-318,37-61 7,151-217-58,141-71-8,-238 278 0,-100 93 24,0 0-1,1 0 0,-1 1 1,2 1-1,-1 0 1,16-6-1,-24 11 8,-1 0 0,0 1 0,0-1 0,1 0 0,-1 1 1,0 0-1,1-1 0,-1 1 0,0 0 0,1 0 0,-1 1 0,0-1 0,1 0 0,-1 1 0,0 0 0,1-1 0,-1 1 0,0 0 0,0 0 0,0 0 1,0 0-1,0 1 0,0-1 0,0 0 0,0 1 0,0-1 0,-1 1 0,1 0 0,2 3 0,-1 2 47,0-1 0,0 1 1,0-1-1,-1 1 0,0 0 0,-1 0 0,1 0 1,-1 0-1,0 12 0,-1 10 38,-1 1 1,-1 0-1,-8 35 1,-19 59-460,-60 158-1,72-231 159,-64 199-201,-37 106 64,-26-8 224,133-324 98,11-19 0,20-29 0,1-4 0,67-78 0,109-138 0,-42 20 311,26-35 436,-130 193-463,104-104-1,-111 127-251,1 2 0,3 3 0,58-38 0,-100 73-32,-1-1 0,1 1 0,0 0 0,0 0 0,1 1 0,-1 0 0,12-2 0,-17 3 0,1 1 0,-1 0 0,0 0 0,1 1 0,-1-1 0,0 0 0,1 0 0,-1 1 0,0-1 0,0 0 0,0 1 0,1-1 0,-1 1 0,0 0 0,0-1 0,0 1 0,2 1 0,-2 0 0,1 0 0,-1 0 0,0-1 0,0 1 0,0 0 0,0 1 0,0-1 0,0 0 0,0 0 0,-1 0 0,1 0 0,-1 1 0,1 2 0,1 26 0,-2 0 0,-1 0 0,-2 0 0,-11 55 0,8-47 0,-10 53 0,-4-1 0,-53 150 0,60-216 0,18-37 0,1 1 0,1 0 0,14-17 0,-11 14 0,103-142 0,154-208 0,-256 350 0,13-19 0,2 2 0,1 0 0,33-28 0,-54 55 0,-5 9 0,-3 12 0,-2-1 0,0 1 0,0-1 0,-8 16 0,-1 4 0,-68 187 0,-11 33 0,-41 164 0,110-360 0,14-45 0,9-15 0,0 0 0,0 0 0,0 0 0,0 0 0,0 0 0,0 0 0,-1 0 0,1 0 0,0 0 0,0 1 0,0-1 0,0 0 0,0 0 0,0 0 0,0 0 0,0 0 0,0 0 0,-1 0 0,1 0 0,0 0 0,0 0 0,0 0 0,0 0 0,0 0 0,0 0 0,0 0 0,-1 0 0,1 0 0,0 0 0,0 0 0,0 0 0,0 0 0,0 0 0,0 0 0,0 0 0,0-1 0,0 1 0,-1 0 0,1 0 0,0 0 0,0 0 0,0 0 0,0 0 0,0 0 0,0 0 0,0 0 0,0 0 0,0 0 0,0-1 0,0 1 0,0 0 0,0 0 0,0 0 0,0 0 0,0 0 0,0 0 0,-1-4 0,1 1 0,0 0 0,0 0 0,0 0 0,0 0 0,2-7 0,6-18 0,2-1 0,1 1 0,1 0 0,17-29 0,173-294-505,-30 55 120,-75 113 385,64-114 0,-112 219 0,-33 59 0,-16 19 0,1 0 0,-1 0 0,0-1 0,0 1 0,0 0 0,1 0 0,-1 0 0,0-1 0,0 1 0,1 0 0,-1 0 0,0 0 0,0 0 0,1 0 0,-1-1 0,0 1 0,1 0 0,-1 0 0,0 0 0,0 0 0,1 0 0,-1 0 0,0 0 0,1 0 0,-1 0 0,0 0 0,1 0 0,-1 0 0,0 1 0,0-1 0,1 0 0,0 2 0,-1 0 0,0 1 0,0-1 0,0 0 0,0 0 0,0 1 0,0-1 0,0 0 0,-1 0 0,1 1 0,-1-1 0,0 0 0,1 0 0,-3 4 0,-16 37 0,-2-1 0,-47 71 0,42-72 0,-464 730-1279,333-547 1912,151-217-606,0 0 1,0 0 0,0-1-1,-12 9 1,18-14-28,0-1 0,-1 0 0,1 1 0,-1-1 0,1 0 0,-1 1 0,1-1 0,-1 0 0,1 0 0,-1 1 0,1-1 0,-1 0 0,1 0 0,-1 0 0,1 0 0,-1 1 0,1-1 0,-1 0 0,1 0 0,-1 0 0,1 0 0,-1 0 0,0-1 0,1 1 0,-1 0 0,1 0 0,-1 0 0,1 0 0,-1-1 0,1 1 0,-1 0 0,1 0 0,-1-1 0,1 1 0,0 0 0,-1-1 0,1 1 0,-1-1 0,1 1 0,0 0 0,-1-1 0,1 1 0,0-1 0,0 1 0,-1-2 0,-1-2 0,1-1 0,0 0 0,0 1 0,0-1 0,1 0 0,0 0 0,0 0 0,0 0 0,2-9 0,12-55 0,-9 47 0,132-517 263,88-489-211,-224 1016-52,-4 15 0,-9 21 0,11-21 0,-181 335-68,20-41 972,140-250-721,14-26-173,-2 0 1,-1-1 0,0 0 0,-2 0-1,-15 17 1,20-30-11,8-10 0,14-17 0,115-101 0,-44 44 0,-49 43 0,216-197 0,-172 163 0,108-70 0,-181 133 0,0 1 0,0-1 0,1 1 0,-1 1 0,1-1 0,0 1 0,0 1 0,16-4 0,-22 6 0,0 0 0,0 0 0,0 0 0,0 0 0,1 1 0,-1-1 0,0 0 0,0 1 0,0 0 0,0 0 0,0-1 0,0 1 0,0 0 0,0 0 0,2 2 0,-2 0 0,1-1 0,-1 1 0,1 0 0,-1 0 0,0 0 0,-1 0 0,1 0 0,0 0 0,-1 0 0,1 1 0,1 6 0,3 21 0,-1 0 0,-2 1 0,-1 0 0,-3 50 0,1-80 0,-9 197-218,-38 214-1,-64 191-253,104-570 470,-10 47 2,8-56 0,14-49 0,14-42 0,43-98 0,-30 83 0,49-142 72,98-436-1,-169 610-71,31-134 0,-28 150 0,-13 33 0,0 0 0,0 0 0,0 0 0,0 0 0,0 0 0,0 0 0,0 0 0,1 1 0,-1-1 0,0 0 0,0 0 0,0 0 0,0 0 0,0 0 0,0 0 0,0 0 0,0 0 0,0 0 0,0 0 0,0 0 0,0 0 0,1 0 0,-1 0 0,0 0 0,0 0 0,0 0 0,0 0 0,0 0 0,0 0 0,0 0 0,0 0 0,0 0 0,0 0 0,1 0 0,-1 0 0,0 0 0,0 0 0,0 0 0,0 0 0,0 0 0,0 0 0,0 0 0,0 0 0,0 0 0,0 0 0,0 0 0,1 0 0,-1 0 0,0-1 0,0 1 0,0 0 0,0 0 0,0 0 0,0 0 0,0 0 0,0 0 0,0 0 0,0 0 0,0 0 0,0 0 0,0 0 0,0-1 0,-1 23 0,-49 196 0,40-182 0,-133 420-408,-23-4-189,62-175 543,96-251 172,8-26-118,0 0 1,0 0-1,1 0 0,-1 0 1,0 0-1,0 0 1,0 0-1,0 0 1,0 0-1,0 0 0,0 0 1,1 0-1,-1 0 1,0 0-1,0 0 1,0 0-1,0 0 0,0 0 1,0 0-1,0 0 1,0 0-1,1 1 1,-1-1-1,0 0 0,0 0 1,0 0-1,0 0 1,0 0-1,0 0 1,0 0-1,0 0 0,0 0 1,0 0-1,0 0 1,0 1-1,1-1 1,-1 0-1,0 0 0,0 0 1,0 0-1,0 0 1,0 0-1,0 0 1,0 1-1,0-1 1,0 0-1,0 0 0,0 0 1,0 0-1,0 0 1,0 0-1,0 0 1,0 0-1,-1 1 0,1-1 1,0 0-1,0 0 1,0 0-1,0 0 1,0 0-1,0 0 0,0 0 1,0 0-1,0 0 1,0 1-1,0-1 1,-1 0-1,26-32-29,44-78 40,64-139 1,-31 52-174,-27 64 239,6 3 0,127-156 1,-197 274 112,25-29 215,-34 39-395,1-1 0,0 1 0,0-1 0,0 1 0,0 0 1,0 0-1,1 1 0,-1-1 0,0 1 0,6-2 0,-9 3-10,1 0 0,-1 0 0,1-1 0,0 1 0,-1 0 0,1 0 0,-1 0 0,1 1 0,0-1 0,-1 0 0,1 0 0,-1 0 0,1 0 0,0 1 0,-1-1 0,1 0 0,-1 0 0,1 1 0,-1-1 0,1 0 0,-1 1 0,1-1 0,-1 1 0,1-1 0,-1 1 0,0-1 0,1 1 0,-1-1 0,0 1 0,1-1 0,-1 1 0,0-1 0,0 1 0,0-1 0,1 1 0,-1 0 0,0 0 0,2 12 0,-1 1 0,0-1 0,0 0 0,-2 0 0,0 1 0,0-1 0,-5 18 0,1 2 0,-19 118-1,-65 217 0,-89 130-2,140-421 3,26-58 0,12-19 0,0 0 0,0 0 0,0 0 0,0 0 0,0-1 0,0 1 0,0 0 0,0 0 0,0 0 0,0 0 0,0 0 0,0 0 0,0 0 0,0 0 0,0 0 0,0-1 0,0 1 0,0 0 0,0 0 0,0 0 0,0 0 0,0 0 0,0 0 0,0 0 0,0 0 0,0 0 0,0-1 0,0 1 0,0 0 0,0 0 0,0 0 0,0 0 0,0 0 0,0 0 0,-1 0 0,1 0 0,0 0 0,0 0 0,0 0 0,0 0 0,0 0 0,0-1 0,0 1 0,0 0 0,0 0 0,0 0 0,-1 0 0,1 0 0,0 0 0,0 0 0,0 0 0,0 0 0,0 0 0,0 0 0,0 0 0,0 0 0,0 0 0,-1 0 0,1 0 0,0 0 0,0 0 0,0 0 0,0 1 0,13-40 0,25-41 4,63-97 0,65-71-98,-115 177 155,3 3 1,2 2-1,4 2 1,97-80-1,-152 140-12,38-27 88,-41 30-139,0 0-1,0 0 1,0 0 0,0 0 0,0 0 0,0 0 0,0 0 0,0 1 0,1-1 0,-1 1 0,0 0 0,0 0 0,0 0 0,1 0 0,-1 0 0,0 0 0,3 1 0,-4-1 2,0 0 0,-1 1 0,1-1 0,-1 1 0,1-1 0,-1 1 0,1-1 0,-1 1 0,1-1 0,-1 1 0,1 0 0,-1-1 0,0 1 0,1 0 0,-1-1 0,0 1 0,1 0 0,-1-1 0,0 1 0,0 0 0,0 0 0,0-1 0,0 1 0,0 0 0,0 0 0,0-1 0,0 1 0,0 0 0,0 0 0,0-1 0,0 1 0,-1 0 0,1-1 0,-1 2 0,-5 17 4,-2 0 0,0-1 1,-1 1-1,-19 27 0,13-21 66,-148 235 202,-29 48-90,163-253-182,29-54 0,-1 0 0,1 0 0,-1 0 0,1 0 0,0 0 0,0 0 0,-1 0 0,1 0 0,0 1 0,0-1 0,0 0 0,0 0 0,0 2 0,0-3 0,1 1 0,-1-1 0,0 0 0,0 0 0,0 1 0,1-1 0,-1 0 0,0 0 0,0 1 0,1-1 0,-1 0 0,0 0 0,0 0 0,1 1 0,-1-1 0,0 0 0,1 0 0,-1 0 0,0 0 0,1 0 0,-1 0 0,0 0 0,1 0 0,-1 0 0,0 0 0,1 0 0,-1 0 0,1 0 0,3-1 0,0 0 0,1 0 0,-1 0 0,0-1 0,6-3 0,100-56 0,-48 24 0,481-234 0,-526 263 0,62-23 0,-70 27 0,1 2 0,-1-1 0,1 1 0,0 1 0,18-1 0,-26 2 0,0 0 0,0 0 0,0 0 0,1 0 0,-1 0 0,0 1 0,0-1 0,0 1 0,0-1 0,0 1 0,0 0 0,0 0 0,0 0 0,0 0 0,0 0 0,0 0 0,0 1 0,-1-1 0,1 1 0,2 2 0,-3-2 0,0 0 0,0 0 0,0 1 0,-1-1 0,1 0 0,-1 0 0,0 0 0,1 1 0,-1-1 0,0 0 0,0 0 0,0 1 0,-1-1 0,1 0 0,0 0 0,-2 4 0,-3 8 0,0-1 0,-2 0 0,1 0 0,-17 23 0,11-18 0,-194 268 0,198-276 0,4-5 0,1 0 0,-1-1 0,0 1 0,0-1 0,0 0 0,-1 0 0,1 0 0,-1-1 0,0 0 0,-9 5 0,11-10 0,6-5 0,74-96 0,-27 39 0,214-270 0,-255 324 0,34-37 0,-40 44 0,0 0 0,1 1 0,-1-1 0,1 0 0,0 1 0,0 0 0,0 0 0,0 0 0,0 0 0,5-1 0,-8 3 0,0 0 0,-1 0 0,1-1 0,0 1 0,0 0 0,-1 0 0,1 0 0,0 0 0,-1 0 0,1 0 0,0 0 0,-1 1 0,1-1 0,0 0 0,-1 0 0,1 0 0,0 1 0,-1-1 0,1 0 0,0 1 0,-1-1 0,1 1 0,-1-1 0,1 1 0,-1-1 0,1 1 0,-1-1 0,1 1 0,-1-1 0,1 1 0,-1-1 0,0 1 0,1 0 0,-1-1 0,0 1 0,0 0 0,0-1 0,1 1 0,-1 0 0,0-1 0,0 1 0,0 0 0,0-1 0,0 1 0,0 0 0,0-1 0,0 1 0,0 0 0,-1 0 0,0 5 0,0 0 0,0 0 0,0-1 0,-1 1 0,-3 6 0,-13 26 0,-44 63 0,38-64 0,-87 135 0,-130 216 0,49-5 0,145-272 0,-49 183 0,-56 258 0,-55 313 0,201-824 0,4-21 0,-1 0 0,-1 0 0,-1 0 0,-1 0 0,0-1 0,-10 21 0,16-40 0,-1 1 0,1-1 0,0 1 0,0-1 0,0 0 0,-1 1 0,1-1 0,0 1 0,0-1 0,-1 1 0,1-1 0,0 0 0,-1 1 0,1-1 0,0 0 0,-1 1 0,1-1 0,-1 0 0,1 0 0,0 1 0,-1-1 0,1 0 0,-1 0 0,1 0 0,-1 1 0,1-1 0,-1 0 0,1 0 0,-1 0 0,1 0 0,-1 0 0,0-1 0,0 1 0,1-1 0,0 1 0,-1-1 0,1 1 0,-1-1 0,1 0 0,0 1 0,-1-1 0,1 0 0,0 0 0,0 1 0,-1-1 0,1 0 0,0 1 0,0-1 0,0 0 0,0 0 0,0-1 0,1-7 0,0 0 0,1-1 0,0 1 0,0 0 0,1 0 0,1 0 0,-1 1 0,7-11 0,-4 5 0,309-599-513,-188 379 86,-81 148 124,283-527-161,-256 477 464,69-116 0,-139 248 0,0-1 0,0 0 0,0 1 0,1 0 0,0 0 0,0 0 0,6-4 0,-10 7 0,1 1 0,-1 0 0,1 0 0,-1 0 0,1-1 0,-1 1 0,1 0 0,-1 0 0,1 0 0,0 0 0,-1 0 0,1 0 0,-1 0 0,1 0 0,-1 0 0,1 0 0,-1 1 0,1-1 0,-1 0 0,1 0 0,0 0 0,-1 1 0,1-1 0,-1 0 0,0 1 0,1-1 0,-1 0 0,1 1 0,-1-1 0,1 0 0,-1 1 0,0-1 0,1 1 0,-1-1 0,0 1 0,0-1 0,1 1 0,-1-1 0,0 1 0,0-1 0,0 1 0,1-1 0,-1 1 0,0 0 0,0 0 0,4 15 0,-1 0 0,-1 1 0,0 0 0,-1-1 0,-2 32 0,1-13 0,-16 1451 649,16-1348-649,-7 219 0,5-340 0,2-6 0,0 0 0,-1 0 0,-1 0 0,0 0 0,-1 0 0,0 0 0,-8 20 0,11-31 0,0 1 0,0-1 0,0 0 0,-1 0 0,1 1 0,0-1 0,0 0 0,0 1 0,0-1 0,0 0 0,0 0 0,0 1 0,-1-1 0,1 0 0,0 0 0,0 0 0,0 1 0,0-1 0,-1 0 0,1 0 0,0 0 0,0 0 0,-1 1 0,1-1 0,0 0 0,0 0 0,-1 0 0,1 0 0,0 0 0,0 0 0,-1 0 0,1 0 0,0 0 0,0 1 0,-1-1 0,1 0 0,0-1 0,-1 1 0,1 0 0,0 0 0,0 0 0,-1 0 0,1 0 0,0 0 0,0 0 0,-1 0 0,1 0 0,0 0 0,0-1 0,-1 1 0,1 0 0,0 0 0,0 0 0,-1-1 0,1 1 0,-3-7 0,0 1 0,1-1 0,0 0 0,0 0 0,1 0 0,0 0 0,0-1 0,1 1 0,0 0 0,0-8 0,0-13 0,-5-625 31,60-129-25,-35 566-6,-11 111 0,-9 103 0,1-1 0,-1 1 0,0-1 0,0 0 0,0 1 0,0-1 0,0 1 0,-1-1 0,1 1 0,-1-1 0,1 1 0,-1 0 0,0-1 0,-2-4 0,2 7 0,1 0 0,-1 0 0,1 0 0,-1 0 0,1 0 0,-1 0 0,1 0 0,-1 0 0,1 0 0,0 0 0,-1 0 0,1 0 0,-1 0 0,1 0 0,-1 0 0,1 0 0,-1 1 0,1-1 0,0 0 0,-1 0 0,1 0 0,-1 1 0,1-1 0,0 0 0,-1 1 0,1-1 0,-20 21 0,-24 41 0,-60 109 0,5 14-396,7 5 0,9 3-1,-63 221 1,-54 318-600,140-470 852,51-225 227,7-32 9,1-8 24,9-54 421,258-1052 1660,-233 995-2142,49-151-53,-59 208-2,-23 56 0,1 0 0,-1 1 0,0-1 0,1 0 0,-1 0 0,1 1 0,-1-1 0,1 0 0,-1 1 0,1-1 0,0 1 0,-1-1 0,1 0 0,0 1 0,-1 0 0,3-2 0,-3 2 0,0 1 0,1-1 0,-1 0 0,0 0 0,0 0 0,1 0 0,-1 1 0,0-1 0,0 0 0,1 0 0,-1 1 0,0-1 0,0 0 0,1 0 0,-1 1 0,0-1 0,0 0 0,0 1 0,0-1 0,0 0 0,1 1 0,-1-1 0,0 0 0,0 1 0,0-1 0,0 0 0,0 1 0,1 39 0,-13 51-19,-3-1-1,-31 103 1,28-122-87,-237 892-921,158-604 862,79-290 228,1-2 122,-2-2 1,-29 64-1,47-126-185,0 0 0,0 0 0,-1 0 0,1-1 0,-1 1 0,0 0 0,-2 2 0,1-9 0,3-17 0,18-126-4,40-151 1,56-141-301,-111 428 288,86-276-17,232-508 1,-310 771 32,17-25 0,-28 48 0,1-1 0,0 1 0,0 0 0,-1 0 0,1 0 0,0 0 0,0 0 0,0 0 0,0 0 0,0 1 0,0-1 0,0 0 0,1 0 0,-1 1 0,1-1 0,-1 1 0,-1 0 0,0 0 0,1 0 0,-1 0 0,1 0 0,-1 0 0,0 0 0,1 1 0,-1-1 0,1 0 0,-1 0 0,0 0 0,1 1 0,-1-1 0,0 0 0,1 0 0,-1 1 0,0-1 0,0 0 0,1 1 0,-1-1 0,0 0 0,0 1 0,1-1 0,-1 1 0,0-1 0,0 0 0,0 1 0,0 0 0,2 6 0,-1 0 0,0-1 0,0 1 0,0 9 0,-2 97 0,-24 172 0,22-262 0,-52 380-15,-35-13 194,70-331 611,10-40-146,7-18-496,3-11-101,4-10-47,1-1 0,1 1 0,14-34 0,34-61 0,-31 69 0,102-201 0,-120 237 0,0 0 0,1 1 0,0-1 0,0 1 0,1 1 0,0-1 0,15-13 0,-22 22 0,1-1 0,0 1 0,-1-1 0,1 1 0,-1 0 0,1-1 0,0 1 0,-1 0 0,1 0 0,0-1 0,-1 1 0,1 0 0,0 0 0,-1 0 0,1 0 0,0 0 0,-1 0 0,1 0 0,0 0 0,0 0 0,-1 0 0,1 0 0,0 0 0,-1 1 0,1-1 0,0 0 0,-1 0 0,1 1 0,0-1 0,-1 0 0,1 1 0,-1-1 0,1 1 0,-1-1 0,1 1 0,-1-1 0,1 2 0,1 1 0,0 0 0,-1 0 0,1 0 0,-1 0 0,0 0 0,0 1 0,1 3 0,2 19 0,-1-1 0,-2 1 0,0-1 0,-1 1 0,-8 48 0,-34 133 0,27-143 0,13-54 0,-30 153 0,31-157 0,1 0 0,0 0 0,0 0 0,1 11 0,-1-17 0,0 1 0,0-1 0,0 0 0,0 1 0,0-1 0,0 1 0,0-1 0,0 0 0,0 1 0,0-1 0,0 1 0,1-1 0,-1 0 0,0 1 0,0-1 0,0 0 0,1 1 0,-1-1 0,0 0 0,0 1 0,1-1 0,-1 0 0,0 0 0,0 1 0,1-1 0,-1 0 0,1 0 0,-1 1 0,0-1 0,1 0 0,-1 0 0,0 0 0,1 0 0,-1 0 0,1 0 0,-1 0 0,0 1 0,1-1 0,-1 0 0,1 0 0,-1 0 0,0-1 0,1 1 0,-1 0 0,1 0 0,-1 0 0,0 0 0,1 0 0,0-1 0,15-13 0,9-15 0,-18 20 0,0 0 0,1 0 0,0 1 0,0 0 0,10-7 0,-17 15 0,0-1 0,0 1 0,-1-1 0,1 1 0,0-1 0,0 1 0,0-1 0,0 1 0,0 0 0,-1-1 0,1 1 0,0 0 0,0 0 0,0 0 0,0 0 0,0 0 0,0 0 0,0 0 0,0 0 0,0 0 0,0 0 0,1 1 0,-1 0 0,0 0 0,0 0 0,0 0 0,0 0 0,-1 0 0,1 0 0,0 0 0,0 0 0,-1 0 0,1 0 0,-1 0 0,1 1 0,-1-1 0,1 0 0,-1 0 0,0 1 0,0-1 0,0 3 0,1 18 0,-1 0 0,-1 0 0,-1 0 0,-7 27 0,6-28 0,-12 67 0,-1 5 0,-6 109 0,23-163 0,3-30 0,1-9 0,5-17 0,-8 14 0,63-112 0,20-40 0,72-172 0,-152 318 0,-3 2 0,1 1 0,0 1 0,0-1 0,0 0 0,1 1 0,0 0 0,0 0 0,0 0 0,1 0 0,8-6 0,-12 10 0,-1 1 0,1 0 0,-1 0 0,1-1 0,-1 1 0,1 0 0,0 0 0,-1 0 0,1 0 0,-1 0 0,1 0 0,-1 0 0,1 0 0,0 0 0,-1 0 0,1 0 0,-1 0 0,1 0 0,-1 0 0,1 0 0,0 1 0,-1-1 0,1 0 0,-1 0 0,1 1 0,-1-1 0,0 0 0,1 1 0,-1-1 0,1 1 0,-1-1 0,1 0 0,-1 1 0,0-1 0,1 1 0,-1-1 0,1 2 0,6 22 0,-3 0 0,-1 1 0,-1 0 0,-1 0 0,-2 0 0,-4 36 0,-30 123 0,29-159 0,-3 17 0,2-6 0,-2 0 0,-19 50 0,24-76 0,0 0 0,-1 0 0,-1-1 0,0 1 0,0-1 0,-1 0 0,0-1 0,0 0 0,-1 0 0,0 0 0,0-1 0,-17 11 0,-2-4 0,-2 0 0,1-2 0,-1 0 0,-1-3 0,0 0 0,0-2 0,-32 4 0,-222 8 0,267-19 0,-11 2 0,-48 10 0,23-3 0,50-9 0,1 1 0,-1-1 0,0 1 0,0-1 0,0 0 0,0 0 0,0 0 0,0 0 0,0-1 0,0 1 0,0-1 0,0 0 0,0 0 0,0 0 0,0 0 0,1 0 0,-1-1 0,0 1 0,1-1 0,-1 0 0,1 0 0,0 0 0,0 0 0,-1 0 0,1 0 0,0 0 0,1-1 0,-1 1 0,0-1 0,1 1 0,0-1 0,-1 0 0,-1-5 0,-7-24 0,1 0 0,1 0 0,-3-37 0,1 11 0,-22-143-110,-6-217-1,40-206-299,8 477 368,7 2 0,64-261 0,24 11 42,-87 329 0,-11 48 0,-7 18 0,0 0 0,0 0 0,0 0 0,0 0 0,0 0 0,0 0 0,0 0 0,0 0 0,0 1 0,0-1 0,1 0 0,-1 0 0,0 0 0,0 0 0,0 0 0,0 0 0,0 0 0,0 0 0,0 0 0,0 0 0,0 0 0,0 0 0,0 0 0,0-1 0,0 1 0,0 0 0,0 0 0,0 0 0,1 0 0,-1 0 0,0 0 0,0 0 0,0 0 0,0 0 0,0 0 0,0 0 0,0 0 0,0 0 0,0 0 0,0 0 0,0 0 0,0 0 0,0 0 0,0 0 0,0 0 0,-6 31 0,-68 256 9,-24 96-182,-220 767-931,224-886 1145,-112 365-713,241-756 835,53-237 1483,67-231-2269,-138 540 623,271-933 0,-75 19-385,-212 966 385,5-33 0,-8 44 0,-11 47 0,-25 63 95,-54 117 0,-5 12 120,-250 902-1642,292-953 1555,-9 35-128,57-204 0,-28 115 0,31-119 0,1 0 0,0 1 0,2 41 0,2-59 0,-1-1 0,0 0 0,1 0 0,0 0 0,0 0 0,1 0 0,0 0 0,-1 0 0,1-1 0,1 1 0,-1-1 0,1 1 0,0-1 0,5 6 0,-7-9 0,0 0 0,0 0 0,0 0 0,0 0 0,1-1 0,-1 1 0,0-1 0,0 1 0,1-1 0,-1 1 0,0-1 0,1 0 0,-1 1 0,0-1 0,1 0 0,-1 0 0,1 0 0,-1 0 0,0 0 0,3-1 0,-1 0 0,0 0 0,0-1 0,0 1 0,0-1 0,0 1 0,-1-1 0,1 0 0,0 0 0,-1-1 0,0 1 0,0 0 0,3-4 0,14-21 164,-1-1-1,-2 0 1,23-54 0,-31 63-81,223-590 185,-181 466-81,295-753-411,-334 872 224,-6 9 0,2 0 0,0 1 0,0 0 0,2 1 0,11-16 0,-20 29 0,0-1 0,1 0 0,-1 1 0,1 0 0,-1-1 0,1 1 0,-1-1 0,1 1 0,-1-1 0,1 1 0,-1 0 0,1-1 0,-1 1 0,1 0 0,0 0 0,-1 0 1,1-1-1,1 1 0,2 8 0,-8 23 162,-8 5 145,-1-1 0,-1-1-1,-31 51 1,-49 76-226,-318 489-1383,-88 145-819,299-494 1597,187-283 524,-1-1 0,-22 20 0,34-35-2,1 1 0,0-2 1,-1 1-1,1 0 0,-1 0 0,0-1 1,0 0-1,1 1 0,-1-1 1,0 0-1,-4 1 0,6-2 2,0 0-1,0 0 0,1 0 0,-1 0 1,0-1-1,0 1 0,0 0 0,1 0 1,-1 0-1,0-1 0,0 1 0,0 0 1,1-1-1,-1 1 0,0-1 1,1 1-1,-1-1 0,0 1 0,1-1 1,-1 1-1,1-1 0,-1 1 0,1-1 1,-1 0-1,1 1 0,-1-1 0,1-1 1,-2-3 18,1-1 1,-1 0 0,1 1-1,1-1 1,-1 0-1,1 1 1,0-1 0,1 0-1,-1 0 1,2-7 0,58-257 1894,-27 138-1485,143-598 34,24 5-163,-145 536-299,63-187 0,-97 323 0,-10 37 0,-8 15 0,-4 11 0,-3 3 0,-2 1 0,1-1 0,-2 0 0,-11 18 0,4-8 0,-136 236 42,-222 394 123,128-206-165,193-356 0,47-84 0,0-1 0,0 1 0,-1-1 0,1 0 0,-8 7 0,12-13 0,-1 1 0,1-1 0,0 0 0,-1 1 0,1-1 0,-1 0 0,1 0 0,0 0 0,-1 1 0,1-1 0,-1 0 0,1 0 0,-1 0 0,1 0 0,0 0 0,-1 0 0,1 0 0,-1 0 0,1 0 0,-1 0 0,1 0 0,-1 0 0,1 0 0,-1 0 0,1 0 0,0 0 0,-1-1 0,1 1 0,-1 0 0,1 0 0,0 0 0,-1-1 0,1 1 0,0 0 0,-1-1 0,1 1 0,0 0 0,-1-1 0,1 1 0,0 0 0,0-1 0,-1 1 0,1-1 0,0 1 0,0 0 0,0-1 0,-1 1 0,1-1 0,0 1 0,0-1 0,0 1 0,0 0 0,0-2 0,-2-12 0,0-1 0,1 0 0,0 0 0,1 0 0,1 0 0,3-18 0,-1 5 0,55-340-20,32 4-464,85-244 367,-101 359 133,-52 172-16,0-2 0,60-141 0,-56 173 0,-17 37 0,-5 12 0,-6 18 0,-15 50 231,-4-1 1,-58 131-1,-89 122 463,140-274-694,-418 723 0,437-756 0,0 2 0,-2 0 0,1-2 0,-2 1 0,-13 13 0,13-22 0,6-13 0,6-18 0,4 2 0,1 0 0,1 1 0,2 0 0,14-33 0,-13 35 0,260-721-939,-217 585 852,15-50 78,28-82 10,-63 208-1,-13 53 0,-13 24 0,-7 14 0,-4 3 0,-1-1 0,-1 0 0,0 0 0,-1-1 0,-14 19 0,1-2 0,-100 153 3,-173 273 18,226-339-16,6 4 0,-47 128 0,96-217-5,2 0 0,1 1 0,2 0 0,-5 41 0,13-66 0,-1 0 0,1 0 0,1 0 0,1 14 0,-2-21-1,1 0 0,-1 0 0,0 0-1,0 0 1,1 0 0,-1 1 0,1-1 0,-1 0 0,1 0 0,-1 0 0,1 0 0,-1 0 0,1 0 0,0-1 0,0 1 0,0 0-1,-1 0 1,3 1 0,-2-2 0,0 0 0,-1 1 1,1-1-1,0 0 0,0 0 0,-1 0 0,1 0 0,0 0 0,-1-1 0,1 1 0,0 0 0,0 0 0,-1 0 0,1 0 0,0-1 0,-1 1 0,1 0 1,0-1-1,-1 1 0,1-1 0,1 0 0,2-3 26,-1 1 1,1-1 0,-1 0-1,1-1 1,-1 1-1,0 0 1,2-6 0,8-19 77,-2 1-1,-1-2 1,-1 0 0,10-59 0,5-131 211,-23 199-311,13-247-3,-28 398 0,-136 651-1057,116-624 970,33-151 87,-58 230 0,56-228 0,0-1 0,0 1 0,-1-1 0,-6 12 0,10-19 0,-1 1 0,1-1 0,0 1 0,-1-1 0,1 1 0,0-1 0,-1 1 0,1-1 0,-1 0 0,1 1 0,-1-1 0,1 0 0,0 1 0,-1-1 0,1 0 0,-1 0 0,0 1 0,1-1 0,-1 0 0,1 0 0,-2 0 0,-2-8 0,6-24 0,4 12 18,0-1 0,1 1 0,2 0-1,0 1 1,18-29 0,71-89 721,157-144-706,-141 163-539,546-652 338,-514 576 111,-66 85 43,-36 55 14,-43 53-2,1-1-1,-1 1 0,1-1 0,-1 1 1,1 0-1,-1 0 0,1-1 0,0 1 1,0 1-1,-1-1 0,1 0 0,0 0 1,4 0-1,-5 1 9,0 0 0,0 0 0,0 1 0,-1-1 0,1 1 0,0-1 0,0 1 0,0-1 0,-1 1 0,1-1 0,0 1 0,-1 0 0,1-1 0,0 1 0,-1 0 0,1-1 0,-1 1 0,1 0 0,-1 0 0,0 0 0,1 0 0,-1-1 0,0 1 0,1 0 0,-1 0 0,0 0 0,0 0 0,0 0 0,0 0 0,0 0 0,0 1 0,2 17 97,-2 0 0,0 0 0,-1 0 0,-1 0 0,-1-1 0,-6 24 0,1-1-57,-194 885-1555,150-730 1456,-148 364 0,-22-102-580,210-435 633,5-8 0,-1 0 0,0-1 0,-1 0 0,-1 0 0,-12 13 0,11-20 3,5-9-11,6 0 19,-1 1 1,1-1-1,0 1 0,0 0 0,0-1 1,0 1-1,0-1 0,0 1 0,1-1 1,-1 1-1,0-1 0,1 1 0,-1-1 1,2-1-1,15-32 358,1 0 0,2 2 0,38-48 0,-17 23-363,757-1216-1597,-766 1215 1591,68-114 0,-95 165 0,0 0 0,1 1 0,10-11 0,-16 17 0,0 1-1,0 0 0,1-1 1,-1 1-1,0 0 1,0-1-1,1 1 1,-1 0-1,0-1 1,0 1-1,1 0 1,-1 0-1,0-1 1,1 1-1,-1 0 1,0 0-1,1 0 0,-1 0 1,1-1-1,-1 1 1,0 0-1,1 0 1,-1 0-1,1 0 1,-1 0-1,0 0 1,1 0-1,-1 0 1,1 0-1,-1 0 1,0 0-1,1 0 0,-1 0 1,0 1-1,1-1 1,-1 0-1,1 0 1,-1 0-1,0 0 1,1 1-1,-1-1 1,0 0-1,1 0 1,-1 1-1,0-1 1,0 0-1,1 1 0,-1-1 1,0 0-1,0 1 1,0-1-1,1 0 1,-1 1-1,0-1 1,0 0-1,0 1 1,0-1-1,0 1 1,1 0-1,0 25 161,-5 18 149,-2 0 0,-3-1 1,-1 0-1,-15 42 0,-6 5-86,-4-2 1,-65 120-1,-116 159-699,52-93-48,126-207 524,6-8 0,-2-1 0,-73 92 0,102-143 0,-1-1 0,0 0 0,0 0 0,-8 5 0,13-10 0,1-1 0,-1 1 0,1-1 0,-1 1 0,0-1 0,1 1 0,-1-1 0,0 0 0,0 1 0,1-1 0,-1 0 0,0 0 0,0 1 0,1-1 0,-1 0 0,0 0 0,0 0 0,0 0 0,1 0 0,-1 0 0,0 0 0,0 0 0,0 0 0,1-1 0,-1 1 0,0 0 0,0 0 0,1-1 0,-1 1 0,-1-1 0,1 0 0,0-1 0,1 1 0,-1 0 0,0-1 0,1 1 0,-1 0 0,1-1 0,0 1 0,-1 0 0,1-1 0,0 1 0,0-1 0,0 1 0,0-1 0,0 1 0,0-3 0,4-12 8,0 0 0,0 0 0,2 0 1,0 1-1,0 0 0,10-15 0,-1 0 92,109-237-143,99-312 1,-219 566 42,76-248 0,-78 253 0,0 0 0,0 0 0,0 0 0,-1 0 0,0-11 0,-1 19 0,0 0 0,0 0 0,0-1 0,0 1 0,0 0 0,0 0 0,0-1 0,0 1 0,0 0 0,0 0 0,0 0 0,0-1 0,0 1 0,-1 0 0,1 0 0,0 0 0,0-1 0,0 1 0,0 0 0,-1 0 0,1 0 0,0 0 0,0 0 0,0-1 0,0 1 0,-1 0 0,1 0 0,0 0 0,0 0 0,-1 0 0,1 0 0,0 0 0,0 0 0,-1 0 0,1 0 0,0 0 0,0 0 0,0 0 0,-1 0 0,1 0 0,0 0 0,-16 9 0,-19 24 0,2 2 0,-36 48 0,58-70 0,-258 355-345,91-118 41,-13-16 294,178-220 108,-37 37 300,46-47-376,-1 0 0,0 0 0,0 0-1,0-1 1,0 0 0,-1 0 0,1 0 0,-7 1 0,11-3-22,0-1 0,0 0 0,0 0 0,0 0 0,0 1 0,0-1 0,0 0 0,0 0 0,0 0 0,0-1 0,0 1 0,0 0 0,0 0 0,0-1 0,0 1 0,0 0 0,0-1 0,0 1 0,0-1 0,0 1 0,0-1 0,0 1 0,0-1 0,1 0 0,-1 0 0,0 1 0,0-1 0,1 0 0,-1 0 0,1 0 0,-1 1 0,1-1 0,-1 0 0,1 0 0,-1 0 0,1-2 0,-2-3 0,0-1 0,1 1 0,0-1 0,-1-10 0,2 16 0,-1-27 71,2 0 0,6-54 1,20-61 347,-22 121-358,136-447 102,-70 256-188,-57 156 25,-208 460-530,117-255 227,-191 445 71,248-546 232,16-43 0,3-11 0,7-32 147,1-1 0,18-55 0,0-1 245,2-34-191,52-196-170,-64 276-31,-14 36 0,-1 14 0,0 0 0,0 0 0,0 0 0,0 0 0,0 0 0,0-1 0,0 1 0,0 0 0,0 0 0,0 0 0,0 0 0,0 0 0,0 0 0,0 0 0,0 0 0,0-1 0,0 1 0,0 0 0,0 0 0,0 0 0,0 0 0,0 0 0,0 0 0,-1 0 0,1 0 0,0 0 0,0 0 0,0 0 0,0 0 0,0 0 0,0 0 0,0 0 0,0 0 0,0 0 0,-1 0 0,1 0 0,0 0 0,0 0 0,0 0 0,0 0 0,0 0 0,0 0 0,0 0 0,0 0 0,-1 0 0,1 0 0,0 0 0,0 0 0,0 0 0,0 0 0,0 0 0,0 0 0,-17 17 0,14-13 0,-36 43 0,-45 51 0,68-82 0,-1 0 0,0-1 0,-31 21 0,45-34 0,-1 0 0,1 0 0,0-1 0,-1 1 0,1 0 0,-1-1 0,0 0 0,1 0 0,-1 0 0,0-1 0,0 1 0,1-1 0,-1 0 0,0 0 0,0 0 0,-4-1 0,3 0 0,0-1 0,0 0 0,0 0 0,0 0 0,1-1 0,-1 0 0,1 0 0,-1 0 0,1 0 0,0 0 0,-3-5 0,-20-22 0,2-1 0,2-1 0,0-1 0,-24-51 0,-20-28 0,50 86 0,-2 1 0,0 1 0,-2 1 0,-1 1 0,0 0 0,-2 2 0,0 1 0,-1 1 0,-1 0 0,-1 3 0,0 0 0,-56-21 0,11 7 0,2-3 0,1-3 0,-75-51 0,117 66 0,2 0 0,1-2 0,0-1 0,-38-49 0,29 34 0,16 16 0,-21-34 0,28 40 0,0 1 0,0 0 0,-2 1 0,0 0 0,-22-20 0,-51-29 0,-20-16 0,89 64 0,0 0 0,1-1 0,1 0 0,-15-21 0,4-4 0,-22-48 0,26 46 0,-30-44 0,11 29 0,-53-84 0,77 116 0,2-2 0,1 0 0,-14-44 0,-38-109 0,58 165 27,3 3 34,-2 0 1,0 0-1,0 1 0,-10-13 1,13 22-162,0-1 0,0 1 0,0-1 0,-1 1 0,1 0 0,-1 0 0,0 1 0,0-1 0,0 1 0,0 0 0,0 0 1,-1 0-1,1 0 0,0 1 0,-1 0 0,-5-1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7:48.893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8496 1583 24575,'-12'0'0,"-700"-5"-747,11-25-472,-703-147-1730,957 105 2023,50 13 336,64 15 484,62 16 47,-339 6 173,446 29 2139,-272 46 0,248-19-991,-353 74-1394,-402 96-167,618-157 299,-426 6 0,512-43 0,218-7 0,29-1 0,53 0 0,111-1 0,97-13-164,96-26-655,91-47-164,68-42 0,606-210-925,-18-38-66,-1087 366 1924,403-139-933,-109 36 0,-97 37 117,-208 71 814,24-10 197,0 2 0,1 2-1,78-10 1,-108 20-2,-1 0 1,0 1-1,0 0 1,0 0-1,1 1 1,-1 0-1,-1 0 1,1 1-1,0 0 1,-1 0-1,1 0 1,-1 1-1,11 8 1,2 4 624,-1 1 1,34 36 0,-38-36-464,-1-3 83,-1 2 0,-1-1 0,0 2 0,-1 0 0,-1 0 0,0 1 0,8 23 0,-14-29-198,0 0 1,-1 1-1,0-1 0,-1 1 1,-1-1-1,0 1 0,0 0 1,-2-1-1,1 1 0,-2 0 1,1-1-1,-8 24 1,-4 3-172,-2-1 1,-2 0 0,-2-1 0,-1-1-1,-2-1 1,-1-1 0,-42 48 0,-5-6-112,-145 121 0,71-85-303,-189 113 1,228-159 394,-103 85 0,198-143 0,1 0 0,-13 15 0,17-13 0,5-10 0,0 0 0,0 0 0,0 0 0,0 1 0,0-1 0,0 0 0,0 0 0,0 0 0,0 0 0,0 0 0,0 1 0,0-1 0,1 0 0,-1 0 0,0 0 0,0 0 0,0 0 0,0 0 0,0 1 0,0-1 0,0 0 0,1 0 0,-1 0 0,0 0 0,0 0 0,0 0 0,0 0 0,0 0 0,1 0 0,-1 0 0,0 0 0,0 0 0,0 0 0,0 0 0,0 0 0,1 0 0,-1 0 0,0 0 0,0 0 0,5 0 0,0-2 0,-1 1 0,1 0 0,-1-1 0,1 0 0,5-3 0,54-29 0,86-60 0,571-423-1035,-15-27-574,-614 472 1474,185-142-664,-38 29 476,-57 38-340,-62 45 469,-113 96 193,0-1 0,0 0 0,0 0 0,-1 0 0,0 0 0,5-10-1,-11 17 3,0 0-1,0-1 1,1 1-1,-1 0 1,0-1-1,0 1 1,0 0-1,0 0 1,0-1-1,0 1 0,0 0 1,0 0-1,0-1 1,0 1-1,0 0 1,0-1-1,0 1 1,0 0-1,0 0 1,0-1-1,0 1 0,0 0 1,-1-1-1,1 1 1,0 0-1,0 0 1,0-1-1,0 1 1,0 0-1,-1 0 1,1 0-1,0-1 1,0 1-1,0 0 0,-1 0 1,1 0-1,0 0 1,0-1-1,-1 1 1,1 0-1,0 0 1,0 0-1,-1 0 1,0 0-1,-1 0 18,-1 0 0,0 0 0,0 0 0,1 0 0,-1 0-1,0 1 1,-4 1 0,-25 9 344,-57 29 0,-118 71 75,-89 54-463,-71 36-352,-1356 723-2615,1382-747 2020,97-41 105,105-47 507,97-56 474,47-34 4,0-1 0,0 0 1,0 0-1,0-1 0,-1 1 0,7-6 0,536-347 1903,-10-39-677,-376 273-1061,174-125-219,358-275-70,-626 468 70,112-85 857,-171 132-674,1 1-1,0 0 1,11-6 0,-13 11 232,-10 7-82,-11 9-254,-1-1 0,-32 26 0,27-24-131,-287 213 338,-21-18 257,72-48-381,-200 125-225,283-180 0,166-104 0,-14 5 0,21-11 0,0-1 0,1 0 0,-1 1 0,1-1 0,0 0 0,-1 1 0,1-1 0,0 0 0,0 1 0,0-1 0,0 1 0,2-3 0,262-356-15,-197 275-82,-2-2-157,33-41 462,127-129-1,-223 253-186,1 0 0,0 1 0,0 0 0,0-1 1,0 1-1,6-2 0,-10 5-21,0 0 0,0 0 0,0 0-1,1 0 1,-1 0 0,0 0 0,0 0 0,0 0 0,0 0 0,0 1-1,0-1 1,1 0 0,-1 0 0,0 0 0,0 0 0,0 0 0,0 1 0,0-1-1,0 0 1,0 0 0,0 0 0,0 0 0,0 1 0,0-1 0,0 0-1,0 0 1,0 0 0,0 0 0,0 1 0,0-1 0,0 0 0,0 0 0,0 0-1,0 0 1,0 1 0,0-1 0,0 0 0,0 0 0,0 0 0,0 0-1,-1 0 1,1 0 0,0 1 0,0-1 0,0 0 0,0 0 0,0 0 0,0 0-1,0 0 1,-1 0 0,1 0 0,0 1 0,-16 24 3,-32 38-18,-2-2 1,-104 95-1,-143 96-688,100-95 908,-352 212 0,536-361-161,-9 5-30,-1 0 0,-1-1-1,0-1 1,-31 9-1,43-19-13,12-1 0,0 0 0,0 0 0,0 0 0,0 0 0,0 0 0,0-1 0,-1 1 0,1 0 0,0 0 0,0 0 0,0 0 0,0 0 0,0 0 0,0 0 0,0 0 0,0 0 0,0-1 0,0 1 0,0 0 0,0 0 0,-1 0 0,1 0 0,0 0 0,0 0 0,0-1 0,0 1 0,0 0 0,0 0 0,0 0 0,0 0 0,0 0 0,0 0 0,0 0 0,0-1 0,1 1 0,-1 0 0,0 0 0,0 0 0,0 0 0,0 0 0,0 0 0,0 0 0,0-1 0,0 1 0,0 0 0,0 0 0,5-6 1,1 0 0,-1 0 0,1 1-1,0 0 1,1 0 0,-1 0-1,1 1 1,0 0 0,8-4 0,10-7 146,162-106-171,-6-8 1,-6-8-1,211-213 1,-272 230 23,141-193 0,-219 259 0,-35 53 0,-1 0 0,1-1 0,-1 1 0,1 0 0,-1 0 0,1 0 0,-1 0 0,0 0 0,1-1 0,-1 1 0,0 0 0,0 0 0,0-2 0,0 3 0,0 0 0,0-1 0,0 1 0,-1 0 0,1-1 0,0 1 0,0 0 0,0 0 0,-1-1 0,1 1 0,0 0 0,0 0 0,-1 0 0,1 0 0,0-1 0,0 1 0,-1 0 0,1 0 0,0 0 0,0 0 0,-1 0 0,1 0 0,0 0 0,-1 0 0,1-1 0,0 1 0,-1 0 0,1 0 0,0 0 0,-1 1 0,1-1 0,-35 11 0,34-11 0,-48 24 0,1 2 0,-59 43 0,-54 41-117,-48 31-350,-112 57-821,-541 246-1,593-323 1190,58-30 99,162-70 0,-128 49 0,175-69-2,1-1-1,0 1 1,-1 0 0,1-1-1,-1 0 1,1 1-1,-1-1 1,1 0-1,-1 1 1,1-1 0,-1 0-1,1 0 1,-1 0-1,0 0 1,1-1 0,-2 1-1,3-1 15,0 0-1,1-1 0,-1 1 1,0 0-1,1 0 0,-1 0 1,1 0-1,0 0 1,-1 0-1,1 0 0,0 1 1,-1-1-1,1 0 1,0 0-1,0 0 0,0 1 1,1-2-1,66-61 1393,129-92 0,93-35-306,-59 42-1855,586-370 594,-731 468 163,7-4 0,124-52 0,-208 103 0,0 0 0,0 0 0,16-3 0,-25 6 0,0-1 0,1 1 0,-1 0 0,0 0 0,1 0 0,-1 0 0,0 0 0,1 0 0,-1 0 0,0 0 0,1 0 0,-1 0 0,0 0 0,1 0 0,-1 0 0,0 0 0,1 0 0,-1 0 0,0 1 0,0-1 0,1 0 0,-1 0 0,0 0 0,1 0 0,-1 1 0,0-1 0,0 0 0,0 0 0,1 1 0,-1-1 0,0 0 0,0 0 0,0 1 0,1-1 0,-1 0 0,0 0 0,0 1 0,0-1 0,0 0 0,0 1 0,0-1 0,0 0 0,0 1 0,0-1 0,0 0 0,0 1 0,0-1 0,0 0 0,0 1 0,0-1 0,0 0 0,0 1 0,0-1 0,0 0 0,0 0 0,0 1 0,0-1 0,-1 0 0,1 1 0,0-1 0,0 0 0,0 0 0,-1 1 0,1-1 0,-9 16 0,-1 0 0,0-1 0,0 0 0,-2 0 0,-14 14 0,-8 9 0,-90 103 0,-439 422-1108,34-37-693,407-396 1361,7 6 1,-151 231-1,181-217 301,76-131 139,0 1 0,1 0 0,-7 32 0,13-48 15,1 0 1,1 0-1,-1 1 0,1-1 0,0 1 1,0-1-1,0 0 0,0 1 0,1-1 1,-1 0-1,1 1 0,1-1 1,-1 0-1,0 0 0,1 0 0,4 7 1,-3-6 35,2-1 0,-1 1 1,0-1-1,1 0 0,0 0 1,0-1-1,0 1 0,0-1 1,1 0-1,-1-1 1,1 1-1,6 1 0,19 6 148,0-2 0,58 8-1,139 5-90,75-12-272,86-19-655,94-31-164,84-40 142,568-166-249,-35-111-1045,-791 226 1300,-135 40 607,-136 64 212,-37 27 15,0 1 1,0-1 0,0 0 0,0 0-1,0 0 1,0 0 0,0 0 0,0 0-1,-1 0 1,1 0 0,0 0-1,-1 0 1,1-1 0,0 0 0,-2 2 0,1-1 0,0 1 0,-1 0 0,1-1 0,0 1 0,-1 0 0,1 0 0,0-1 0,-1 1 0,1 0 0,0 0 0,-1 0 0,1-1 0,-1 1 1,1 0-1,-1 0 0,1 0 0,-1 0 0,1 0 0,0 0 0,-1 0 0,1 0 0,-1 0 0,1 0 0,-1 0 0,1 0 0,-1 0 0,1 0 0,0 1 0,-1-1 1,1 0-1,-1 1 0,-39 11 2,-97 51-2,-72 43 163,-66 40 657,-60 23 81,-67 3-410,-787 228 246,-18-71-800,818-226-756,81-24-48,87-25 511,93-21 472,97-21 410,31-12-522,0 0 1,0 0 0,0 0 0,0 0 0,0 0 0,0 1 0,0-1 0,-1 0-1,1 0 1,0 0 0,0 0 0,0 1 0,0-1 0,0 0 0,0 0-1,0 0 1,0 0 0,0 0 0,0 1 0,0-1 0,0 0 0,0 0 0,0 0-1,0 0 1,0 1 0,0-1 0,0 0 0,0 0 0,0 0 0,0 0-1,0 1 1,1-1 0,-1 0 0,0 0 0,0 0 0,0 0 0,0 0-1,0 0 1,0 1 0,0-1 0,1 0 0,-1 0 0,0 0 0,0 0 0,0 0-1,0 0 1,0 0 0,1 0 0,-1 0 0,0 0 0,0 0 0,0 1-1,0-1 1,0 0 0,1 0 0,-1 0 0,0 0 0,0 0 0,0 0 0,0-1-1,1 1 1,-1 0 0,0 0 0,0 0 0,0 0 0,0 0 0,1 0-1,-1 0 1,63 2 290,111-10-228,112-18 97,107-11 655,86-10-163,690-105-1345,-852 94 127,503-161 1,-580 128-148,-88 14 412,-142 72 318,-1-1-1,1 0 0,-1-1 0,0 0 0,14-16 0,-22 23-6,-1-1 1,1 1-1,-1-1 0,1 1 0,-1-1 0,1 1 0,-1-1 0,0 1 0,0-1 1,1 0-1,-1 1 0,0-1 0,0 0 0,1 1 0,-1-1 0,0 0 0,0 1 1,0-1-1,0 0 0,0 1 0,0-1 0,0 0 0,0 1 0,0-1 0,-1 1 1,1-1-1,0 0 0,0 1 0,0-1 0,-1 0 0,1 1 0,0-1 0,-1 1 1,1-1-1,-1 1 0,1-1 0,-1 1 0,1-1 0,-1 1 0,1-1 0,-1 1 1,1 0-1,-1-1 0,1 1 0,-1 0 0,1-1 0,-1 1 0,0 0 0,1 0 1,-1 0-1,0-1 0,1 1 0,-1 0 0,0 0 0,1 0 0,-1 0 0,-1 0 1,-12-1 156,0 1 1,0 0 0,0 1 0,-26 5 0,-140 31 153,-80 32-121,-76 26 661,-353 97 125,356-103-979,47-11-11,62-15 163,165-46 59,13-5 554,-81 34 0,118-39-363,22-5-122,84-17-156,86-23-135,83-27-164,77-21-655,498-168-1047,-22-53 734,-447 151 909,-64 12-569,-75 22 81,-79 32 575,-137 79 190,0-1 1,24-22 0,-30 18 293,-11 16-336,0 0 0,0-1 0,0 1 0,0 0 0,0 0 0,0-1 0,0 1 0,0 0 0,0-1 1,0 1-1,0 0 0,0 0 0,0-1 0,-1 1 0,1 0 0,0 0 0,0 0 0,0-1 0,0 1 0,-1 0 0,1 0 0,0 0 1,0-1-1,0 1 0,-1 0 0,1 0 0,0 0 0,0 0 0,0 0 0,-1-1 0,1 1 0,0 0 0,0 0 0,-1 0 0,1 0 1,0 0-1,0 0 0,-1 0 0,-5 0 97,0 0 0,0 1 0,0-1 1,1 1-1,-1 1 0,0-1 0,1 1 1,-9 3-1,-50 23 503,0 4-1,-69 45 1,109-63-481,-186 112 852,-47 29-89,-56 15-596,-568 194-2312,-24-86 728,814-254 1145,34-10 7,-69 28-1,111-34 135,15-8 0,0 0 0,0 0 0,0 0 0,0 1 0,0-1 0,0 0 0,0 0 0,0 0 0,0 0 0,0 0 0,0 1 0,0-1 0,0 0 0,0 0 0,0 0 0,0 0 0,0 0 0,0 1 0,0-1 0,0 0 0,1 0 0,-1 0 0,0 0 0,0 0 0,0 0 0,0 1 0,0-1 0,0 0 0,0 0 0,0 0 0,1 0 0,-1 0 0,0 0 0,0 0 0,0 0 0,0 0 0,0 0 0,0 0 0,1 0 0,-1 0 0,0 0 0,0 0 0,0 0 0,0 0 0,0 0 0,1 0 0,-1 0 0,0 0 0,0 0 0,0 0 0,0 0 0,0 0 0,1 0 0,8 1 37,0 0 0,0-1-1,0-1 1,0 1-1,11-3 1,58-13 510,-53 10-373,272-80 733,1-23-11,-99 35-40,-146 54-759,319-111 303,-1 21-310,-292 93-90,-65 17 0,-16 5 0,-27 11 0,23-13 0,-305 125-193,-15-23-170,316-101 352,-238 71-98,-343 114 268,562-178 196,-40 20 0,67-30-332,0 0 0,1 0-1,-1 0 1,1 0 0,-1 0 0,1 0 0,0 0 0,0 1 0,-1-1 0,0 2 0,2-3-20,0 0-1,0 1 1,0-1 0,0 0 0,0 0 0,0 1 0,0-1 0,0 0 0,0 0-1,0 1 1,0-1 0,0 0 0,0 0 0,0 1 0,0-1 0,0 0 0,1 0-1,-1 1 1,0-1 0,0 0 0,0 0 0,0 1 0,0-1 0,1 0 0,-1 0-1,0 0 1,0 0 0,0 1 0,1-1 0,-1 0 0,0 0 0,0 0-1,1 0 1,-1 0 0,0 0 0,0 0 0,1 0 0,-1 1 0,0-1 0,0 0-1,1 0 1,-1 0 0,0 0 0,1-1 0,13 2 8,0-1 0,0 0 0,0-1-1,15-4 1,148-25-11,81-28-164,593-216-1916,-27-86 473,-541 217 1514,-54 9-33,-148 83-188,134-110 0,-200 147 314,-1 0 0,20-25 0,-33 37 18,1 1 1,-1-1 0,0 0 0,1 0 0,-1 0 0,0 0 0,0 0 0,0 0 0,-1-1 0,1 1 0,0 0-1,0-5 1,-1 7-10,0 0 0,-1 0 0,1-1 0,0 1 1,0 0-1,0 0 0,0-1 0,0 1 0,0 0 0,-1 0 0,1 0 0,0-1 0,0 1 0,0 0 0,-1 0 0,1 0 0,0 0 0,0-1 0,-1 1 0,1 0 0,0 0 0,0 0 0,-1 0 0,1 0 0,0 0 0,0 0 0,-1 0 0,1 0 0,0 0 0,0 0 0,-1 0 0,1 0 1,-1 0-1,-18 5 421,-14 12 119,1 2 0,-37 28-1,30-20-228,-237 165 1074,-324 216-1810,-24-45-1279,49-108 935,-5-42 758,544-200 2,-123 48 0,216-82 0,-9 5 0,110-37 0,60-17-3,550-216 96,-561 193-45,317-192 0,-378 191-321,-4-7 0,216-197-1,-332 272 191,45-55 1,-69 78 82,1 0 0,-1 0 0,0 0-1,0-1 1,0 1 0,0 0 0,-1-1 0,1 0 0,-1 1 0,0-1 0,0 0 0,0 0 0,0-5 0,-1 8 0,0 1 0,-1-1 0,1 0 0,0 1 0,-1-1 0,1 1 0,0-1 0,-1 1 0,1-1 0,0 1 0,-1-1 0,1 1 0,-1-1 0,1 1 0,-1 0 0,1-1 0,-1 1 0,1 0 0,-1-1 0,1 1 0,-1 0 0,0-1 0,1 1 0,-1 0 0,1 0 0,-1 0 0,0 0 0,0 0 0,-3 0 0,0 0 0,-1 0 0,1 0 0,0 1 0,0 0 0,0 0 0,-5 1 0,-22 9 0,1 2 0,-36 20 0,-126 78-84,-637 337-335,471-299 419,-530 147 0,685-238 164,82-24 655,88-29-175,33-5-635,0 0-1,0 0 1,0 0 0,-1 0 0,1 0 0,0 0 0,0 0 0,0 0-1,0 0 1,-1 0 0,1 0 0,0 0 0,0 0 0,0 0 0,-1 0 0,1 0-1,0-1 1,0 1 0,0 0 0,0 0 0,-1 0 0,1 0 0,0 0 0,0 0-1,0-1 1,0 1 0,0 0 0,0 0 0,0 0 0,-1 0 0,1-1 0,0 1-1,0 0 1,0 0 0,0 0 0,0-1 0,0 1 0,0 0 0,0 0-1,0 0 1,0 0 0,0-1 0,0 1 0,0 0 0,0 0 0,0 0 0,0-1-1,0 1 1,0 0 0,0 0 0,1 0 0,-1-1 0,0 1 0,0 0 0,0 0-1,0 0 1,5-6 133,1 0 0,0 0 0,0 1 0,8-6 0,-14 11-131,351-240 425,-273 190-502,254-154 27,272-185 347,-418 245-308,-5-7 0,-8-9 0,199-235 0,-365 388-17,-11 15 0,-24 30 189,-320 331 491,325-347-650,-455 393-81,-38-53 72,417-299-4,-163 110 0,391-257 0,700-454-1415,-536 351 1490,-255 163-86,177-105 926,-207 125-814,1 0-1,0 0 1,0 0 0,16-3-1,-24 7-98,-1 0 0,1-1 0,0 1 0,0 0 0,-1 0 0,1 0-1,0 0 1,0 0 0,-1 0 0,1 0 0,0 0 0,-1 0-1,1 0 1,0 0 0,0 1 0,-1-1 0,1 0 0,0 0-1,-1 1 1,1-1 0,0 0 0,-1 1 0,1-1 0,-1 1 0,1-1-1,0 1 1,-1-1 0,1 1 0,-1-1 0,0 1 0,1 0-1,-1-1 1,1 1 0,-1 0 0,0-1 0,1 1 0,-1 0 0,0-1-1,0 1 1,0 0 0,0 0 0,1-1 0,-1 1 0,0 0-1,0 0 1,0-1 0,-1 1 0,1 0 0,0 1 0,-1 5-4,-1 0 1,0 0-1,0 0 1,-5 9-1,-13 26 2,-49 78 0,-42 39 0,87-126 0,-270 323-74,90-116 1046,202-237-944,-12 13 60,1 1 0,0 0 0,1 1 0,1 1 0,-9 21 0,17-22-88,3-18 0,0 0 0,0 1 0,0-1 0,1 0 0,-1 0 0,0 1 0,0-1 0,0 0 0,0 0 0,1 0 0,-1 1 0,0-1 0,0 0 0,0 0 0,1 0 0,-1 0 0,0 1 0,0-1 0,1 0 0,-1 0 0,0 0 0,0 0 0,1 0 0,-1 0 0,0 0 0,0 0 0,1 0 0,-1 0 0,0 0 0,1 0 0,-1 0 0,0 0 0,5-1 0,-1 0 0,0 0 0,0-1 0,0 1 0,8-6 0,229-139 41,-3-24-220,-226 161 153,455-376-675,-248 195 561,-162 145 140,-36 32 0,-21 13 0,0 0 0,1 0 0,-1 0 0,0 0 0,0 0 0,0 0 0,0 0 0,0 0 0,0 0 0,1 1 0,-1-1 0,0 0 0,0 0 0,0 0 0,0 0 0,0 0 0,0 1 0,0-1 0,0 0 0,0 0 0,0 0 0,0 0 0,0 0 0,0 1 0,0-1 0,0 0 0,0 0 0,0 0 0,0 0 0,0 1 0,0-1 0,0 0 0,0 0 0,0 0 0,0 0 0,0 0 0,0 1 0,0-1 0,0 0 0,0 0 0,0 0 0,0 0 0,0 0 0,-1 1 0,1-1 0,0 0 0,0 0 0,0 0 0,0 0 0,0 0 0,0 0 0,-1 0 0,1 0 0,0 0 0,0 0 0,0 1 0,-28 34 0,-14 11 56,-3-1-1,-96 73 1,-116 57 68,103-74-300,-540 384-324,603-421 479,-20 17 21,98-71 0,1 0 0,-17 18 0,29-28 0,-1 1 0,1-1 0,0 1 0,-1-1 0,1 1 0,-1-1 0,1 1 0,0-1 0,0 1 0,-1-1 0,1 1 0,0 0 0,0-1 0,0 1 0,0-1 0,-1 1 0,1 0 0,0-1 0,0 2 0,1-2 0,-1 0 0,0 1 0,1-1 0,-1 1 0,1-1 0,-1 0 0,0 1 0,1-1 0,-1 0 0,1 0 0,-1 0 0,1 1 0,-1-1 0,1 0 0,-1 0 0,1 0 0,-1 0 0,1 0 0,-1 0 0,1 0 0,-1 0 0,1 0 0,0 0 0,15-1 0,0 0 0,28-8 0,527-110-163,815-216-1411,-1125 263 2443,-235 66-510,-56 21-304,25-13-56,-275 122 30,116-53-221,-512 182-778,-14-46 247,458-138 723,82-17 0,141-48 0,0 0 0,0 0 0,0 0 0,-11 9 0,20-13 0,0 0 0,0 0 0,-1 0 0,1 0 0,0 0 0,0 1 0,0-1 0,-1 0 0,1 0 0,0 0 0,0 0 0,0 0 0,0 1 0,0-1 0,0 0 0,-1 0 0,1 0 0,0 0 0,0 1 0,0-1 0,0 0 0,0 0 0,0 0 0,0 1 0,0-1 0,0 0 0,0 0 0,0 1 0,0-1 0,0 0 0,0 0 0,0 0 0,0 1 0,0-1 0,0 0 0,0 0 0,0 0 0,0 1 0,1-1 0,-1 0 0,0 0 0,0 0 0,0 0 0,0 1 0,0-1 0,0 0 0,1 0 0,-1 0 0,0 0 0,0 0 0,0 0 0,0 1 0,1-1 0,-1 0 0,0 0 0,0 0 0,0 0 0,1 0 0,3 1 0,1 0 0,-1-1 0,1 0 0,-1 1 0,9-2 0,112-17 0,75-21 0,59-17-126,738-106-497,-581 101 1600,-368 54-739,5 0-10,0-2 0,-1-3 0,93-32 0,-135 40-208,0 0 1,-1-1-1,1-1 1,-1 0-1,0 0 1,-1 0-1,13-13 1,-18 15 327,-9 5 123,-63 40 683,27-16-1010,-121 73-150,-700 398-692,580-364 610,225-111 66,-1-2 0,-1-2 0,-62 8 0,-491 100 818,410-78-649,55-9-147,-201 80 0,160-50 0,-146 62 0,292-109 0,-513 261 0,534-270 0,13-6 0,0 0 0,-1-1 0,0 0 0,-20 6 0,30-11 0,0 0 0,0 0 0,0 0 0,0 1 0,0-1 0,-1 0 0,1 0 0,0 0 0,0 0 0,0 0 0,-1 0 0,1 0 0,0 1 0,0-1 0,0 0 0,-1 0 0,1 0 0,0 0 0,0 0 0,0 0 0,-1 0 0,1 0 0,0 0 0,0 0 0,-1 0 0,1 0 0,0-1 0,0 1 0,0 0 0,-1 0 0,1 0 0,0 0 0,0 0 0,0 0 0,0 0 0,-1 0 0,1-1 0,0 1 0,0 0 0,0 0 0,0 0 0,0 0 0,-1-1 0,1 1 0,0 0 0,0 0 0,0 0 0,0-1 0,0 1 0,0 0 0,0 0 0,0 0 0,0-1 0,0 1 0,0 0 0,0 0 0,0 0 0,0-1 0,0 1 0,0 0 0,0 0 0,0-1 0,0 1 0,0 0 0,0 0 0,0 0 0,0-1 0,4-3 0,-1 0 0,1 1 0,0-1 0,0 1 0,8-5 0,193-134 0,-31 13-164,70-52-892,517-393 230,-34-37 893,-669 557-67,29-27 0,107-77 0,-242 182 0,-205 102 145,-396 139 1,205-124-1496,-547 97 1,512-152 288,-461 102-1671,743-132 2432,78-12 893,115-42-565,1-1 1,0 1-1,-1-1 0,1 1 1,0 0-1,0 1 0,0-1 1,0 0-1,0 1 0,1-1 1,-4 6-1,6-8-18,0 0-1,-1 1 1,1-1-1,0 1 1,0-1 0,0 0-1,0 1 1,0-1-1,0 1 1,0-1-1,0 0 1,0 1-1,0-1 1,1 1 0,-1-1-1,0 0 1,0 1-1,0-1 1,0 1-1,0-1 1,1 0-1,-1 1 1,0-1 0,0 0-1,1 0 1,-1 1-1,0-1 1,1 0-1,-1 1 1,0-1-1,1 0 1,0 1 0,1 0 59,1 0 0,0 1 0,0-1 0,0 0 0,0 0 0,0-1 0,4 1 0,14 2 119,-1-2 0,0 0 0,1-1-1,32-5 1,93-22-29,372-103 851,-229 54-370,857-236-1062,-1071 290 290,-5 1-11,76-13-1,-140 33 137,0 0 1,0 0-1,0 1 0,-1 0 0,13 1 0,-18-1 8,0 0 0,0 0 0,1 0 0,-1 0 0,0 0 1,1 1-1,-1-1 0,0 0 0,0 0 0,1 0 0,-1 0 0,0 0 0,0 1 0,1-1 0,-1 0 0,0 0 0,0 0 0,0 1 0,1-1 0,-1 0 0,0 0 0,0 1 0,0-1 0,0 0 0,1 0 0,-1 1 0,0-1 0,0 0 0,0 1 0,0-1 0,0 0 0,0 0 0,0 1 0,0-1 0,0 0 0,0 1 0,0-1 0,0 0 0,0 1 0,-1 1 14,0 0 0,0-1 0,-1 1 0,1 0 0,0 0 0,-1-1 0,1 1-1,-1-1 1,1 1 0,-3 0 0,-73 53 759,-479 294-227,325-209-1030,-6 8 408,-478 275-680,634-382 755,-52 31 0,123-64 0,17-8 0,20-11 0,-1 0 0,32-20 0,5-3 0,196-95 33,97-49 840,-30 8-280,620-340 287,-921 495-711,0 0-83,0 1 1,51-21 0,-59 32-87,-10 7 0,-7-2 0,0-1 0,0 1 0,0 0 0,-1-1 0,1 1 0,0 0 0,-1-1 0,0 1 0,1-1 0,-1 1 0,0 0 0,0-1 0,0 0 0,-2 3 0,-15 20 178,-2-1 1,0-1-1,-2-1 0,-35 28 1,52-45-124,-475 371 174,-18-23-904,306-218 899,64-41-224,114-82 0,1 0 0,0 1 0,-16 18 0,29-29 0,-1-1 0,0 1 0,1 0 0,-1 0 0,1 0 0,-1 0 0,1 0 0,-1 0 0,1 0 0,0 0 0,-1 0 0,1 0 0,0 0 0,0 0 0,0 0 0,0 2 0,0-3 0,0 1 0,1-1 0,-1 1 0,0-1 0,1 1 0,-1-1 0,0 1 0,1-1 0,-1 1 0,1-1 0,-1 0 0,1 1 0,-1-1 0,1 0 0,-1 0 0,1 1 0,0-1 0,-1 0 0,1 0 0,-1 0 0,1 1 0,-1-1 0,1 0 0,0 0 0,-1 0 0,2 0 0,14-1 0,0 0 0,0-1 0,31-8 0,140-35 0,79-25-163,76-9-657,69 4-163,243-8 221,5 27-245,-41 5 196,-6-23 467,-413 44 344,-83 15 0,-87 15-20,-28 0 19,-1 0 0,1 0 0,-1 0 0,1 0 1,-1 1-1,0-1 0,1 0 0,-1 0 0,1 0 1,-1 0-1,1 0 0,-1 1 0,1-1 0,-1 0 0,0 0 1,1 1-1,-1-1 0,0 0 0,1 0 0,-1 1 1,0-1-1,1 0 0,-1 1 0,1 0 0,-1-1 3,-1 1 0,1 0 0,0-1 0,0 1 0,0-1 0,-1 1 1,1 0-1,0-1 0,0 1 0,-1-1 0,1 1 0,-1-1 0,1 1 0,0-1 0,-1 1 0,1-1 0,-1 0 0,1 1 0,-1-1 0,-23 16 162,-36 19 589,-104 40 0,-84 14-302,-29-6 368,30-27-289,-289 27 0,-263-14-1787,546-50 511,-49 3-101,85-6 571,98-9 248,99-8 28,20-1 0,6-1 0,32-11 0,0 1 0,46-8 0,-8 2 0,151-43 16,913-221 708,-413 110-664,-583 137-42,351-95-908,-461 121 931,0-1 0,-2-1 0,33-17 0,-55 21 881,-39 20-393,-203 85 1297,9-22-1447,-84 4-1008,-673 62-1233,-5-94-717,739-44 1632,93-4 275,139 0 658,-31-1-63,45 2 81,-1 0 0,1 0 0,0 0 0,0 0 0,0 0 0,0 0 0,0 0 0,0 0 0,-1 0 0,1 0 0,0 0 0,0 0 0,0 0 0,0 0 0,0 0 0,0 0 0,-1 0 0,1 0 0,0 0 0,0 0 0,0 0 0,0 0 1,0 0-1,0 0 0,-1 0 0,1 0 0,0 0 0,0 0 0,0 0 0,0 0 0,0-1 0,0 1 0,0 0 0,0 0 0,0 0 0,-1 0 0,1 0 0,0 0 0,0 0 0,0-1 0,0 1 0,0 0 0,0 0 0,0 0 0,0 0 0,0 0 0,0 0 0,0-1 0,0 1 0,0 0 0,0 0 0,0 0 0,0 0 0,0 0 0,0 0 0,0-1 0,0 1 0,0 0 0,0 0 0,1 0 0,18-8 656,227-55 685,371-45 1,119 43 390,-717 64-1571,55 0 529,-68 2-614,1-1 0,-1 1 0,0 0 0,0 1 0,0-1 0,0 1 0,0 1 0,7 3 0,-12-6-76,0 1-1,0-1 1,0 1 0,0-1 0,0 1 0,-1 0 0,1-1 0,0 1-1,0 0 1,-1-1 0,1 1 0,0 0 0,-1 0 0,1 0 0,-1 0-1,1 0 1,-1 0 0,1 0 0,-1 0 0,0 0 0,0 0 0,1 0 0,-1 0-1,0 0 1,0 0 0,0 0 0,0 0 0,0 0 0,0 0 0,0 0-1,-1 0 1,1 1 0,-2 2-5,0 0 0,1-1 0,-2 1 0,1-1 0,0 0 0,-1 1 0,-5 4 0,-5 5 1,-1 0 0,-1-1 0,0 0 0,-17 9 0,-81 41 0,112-62 0,-205 100-160,-233 98-635,-348 171 794,655-295 6,121-67 1,-1 0-1,1 1 0,-19 18 1,29-25-6,1-1 0,-1 1 1,1-1-1,-1 1 0,0 0 1,1 0-1,0-1 0,-1 1 0,1 0 1,-1 0-1,1 0 0,0 0 1,0-1-1,-1 1 0,1 0 0,0 1 1,0-1-1,0-1 0,1 1 0,-1-1 0,0 1 0,0-1 0,1 1 0,-1-1 0,0 1 0,1-1 0,-1 0 0,1 1 0,-1-1 0,0 0 0,1 1 0,-1-1 0,1 0 0,-1 1 0,1-1 0,-1 0 0,1 0 0,-1 0 0,1 1 0,-1-1 0,2 0 0,12 2 0,-1-1 0,1-1 0,23-1 0,111-9 0,1620-32-2260,-1441 48 2260,-56-1 0,36 2 0,-279-6 0,-35 0 0,-52 0 0,-91-1 0,-68 0-37,-1066 32-258,259-3 1387,1023-29-1066,-41-1 832,43 0-849,0 1 0,0 0 0,0 0 0,0 0-1,0-1 1,0 1 0,0 0 0,0 0 0,0-1 0,0 1 0,0 0 0,0 0-1,0 0 1,0 0 0,0-1 0,0 1 0,1 0 0,-1 0 0,0 0 0,0 0-1,0-1 1,0 1 0,0 0 0,1 0 0,-1 0 0,0 0 0,0 0 0,0-1-1,0 1 1,1 0 0,-1 0 0,0 0 0,0 0 0,0 0 0,1 0 0,-1 0 0,0 0-1,0 0 1,0 0 0,1 0 0,-1 0 0,0 0 0,28-11 277,275-79-174,-297 88-110,517-135-799,187-52-1222,-416 103 1668,-56 8 58,-173 55 271,-1-3 0,87-48 1,-144 70 21,-1 0 0,1 0 0,-1-1 0,0 0 0,10-10 0,-15 14 0,-1 1 0,0 0 0,1-1 0,-1 1 0,0 0 0,0-1 0,1 1 0,-1 0 0,0-1 0,0 1 0,0 0 0,1-1 0,-1 1 0,0-1 0,0 1 0,0 0 0,0-1 0,0 1 0,0-1 0,0 1 0,0-1 0,0 1 0,0 0 0,0-1 0,0 1 0,0-1 0,0 1 0,0 0 0,-1-1 0,1 1 0,0-1 0,0 1 0,0 0 0,-1-1 0,1 1 0,0 0 0,0-1 0,-1 1 0,1 0 0,0-1 0,-1 1 0,1 0 0,0 0 0,-1-1 0,1 1 0,-1 0 0,1 0 0,0 0 0,-1 0 0,1 0 0,-1-1 0,1 1 0,0 0 0,-1 0 0,1 0 0,-1 0 0,1 0 0,-1 0 0,-6 0 21,0-1 0,0 1 0,0 0 0,0 1 0,1-1 0,-13 4-1,-51 16 421,25-6-45,-147 41 587,-86 26-267,-76 16-961,-746 172-1546,-10-64 153,998-188 1638,98-14 0,26-2 0,153-27 540,-102 14-97,682-110 2398,4 49-3967,-604 68-3375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7:52.50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1 555 24575,'0'-2'0,"0"0"0,0 0 0,1 0 0,-1 0 0,1 0 0,-1 0 0,1 0 0,0 0 0,0 0 0,-1 1 0,2-1 0,-1 0 0,0 0 0,0 1 0,0-1 0,1 1 0,1-2 0,31-21 0,-18 14 0,354-223 0,-265 176 0,178-70 0,-242 112 0,1 1 0,57-9 0,-75 19 0,0 1 0,0 2 0,1 0 0,-1 2 0,39 5 0,24 10 0,30 5 0,-97-19 0,-1-1 0,1-1 0,-1 0 0,25-5 0,103-25 0,-84 15 0,-26 10 0,-37 5 0,1 0 0,-1 0 0,1 0 0,-1 0 0,0 0 0,1 0 0,-1 0 0,1 0 0,-1 0 0,1 0 0,-1 0 0,0 0 0,1 1 0,-1-1 0,1 0 0,-1 0 0,0 0 0,1 1 0,-1-1 0,0 0 0,1 1 0,-1-1 0,0 0 0,1 0 0,-1 1 0,0-1 0,0 1 0,1-1 0,-1 0 0,0 1 0,0-1 0,0 0 0,1 2 0,-7 13 0,-19 12 0,2-11 0,0-1 0,-1 0 0,-30 11 0,-28 17 0,-180 132 0,166-119 0,1 0 0,87-49 0,-1 0 0,1 1 0,0 0 0,-9 13 0,-15 15 0,3-10 0,-53 36 0,15-12 0,47-34 0,-9 8 0,-2 0 0,0-2 0,-66 34 0,91-53-105,0-1 0,-1 1 0,1-1 0,-1-1 0,0 1 0,0-1 0,1 0 0,-1-1 0,0 0 0,0 0 0,0 0 0,-13-3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8:18.777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12409 6814 24575,'136'-9'0,"-92"5"0,86 1 0,-88 8 0,0 1 0,-1 2 0,0 2 0,60 23 0,151 79 0,-17-8 0,-86-54 0,235 48 0,-336-86 0,-24-6 0,-1-1 0,34 4 0,-55-9 0,1 0 0,0 0 0,0 0 0,-1 0 0,1-1 0,0 1 0,-1-1 0,1 1 0,0-1 0,-1 0 0,1 0 0,-1 0 0,1 0 0,-1-1 0,1 1 0,-1-1 0,0 0 0,0 1 0,0-1 0,0 0 0,0 0 0,0 0 0,-1 0 0,1-1 0,0 1 0,-1 0 0,0-1 0,2-3 0,1-6 0,0 0 0,-1 0 0,-1-1 0,3-24 0,-3 17 0,-1 14 0,1-8 0,0 0 0,-1-1 0,-1 1 0,-2-22 0,1 32 0,1 1 0,-1-1 0,0 0 0,0 1 0,-1-1 0,1 1 0,-1 0 0,1-1 0,-1 1 0,0 0 0,0 0 0,-1 0 0,1 0 0,-1 1 0,1-1 0,-1 1 0,0-1 0,0 1 0,0 0 0,0 0 0,0 0 0,-7-2 0,-3-1 0,0 1 0,-1 1 0,1 0 0,-1 1 0,0 1 0,0 0 0,-14 1 0,-10 2 0,-47 8 0,47-2 0,-62 22 0,66-18 0,-1-2 0,-61 11 0,11-14 0,1-3 0,-121-11 0,-166-39 0,1-33 0,-73-12 0,-390 16-1624,82 11-243,-226-83-65,1-42 55,145 26 81,628 125 1282,-498-85-344,-2 51 1825,-131 73 1383,798 1-576,93 0-599,98 3-192,102 3-286,89 2-1023,1306 76-1398,-1082-51 458,-216-16 607,-84-6-115,-94-4 464,-166-9 304,1 1 0,-1 0 0,0 1 0,1 0 0,16 6 0,-26-8 6,-1 0 1,0 0-1,0 0 1,1 0-1,-1 1 1,0-1-1,1 0 1,-1 0-1,0 0 1,0 0-1,0 1 1,1-1-1,-1 0 1,0 0-1,0 1 1,0-1-1,1 0 1,-1 0-1,0 1 1,0-1-1,0 0 1,0 1-1,0-1 1,0 0-1,0 1 1,0-1-1,0 0 1,0 0-1,0 1 1,0-1-1,0 0 1,0 1-1,0-1 0,0 0 1,0 1-1,0-1 1,0 0-1,0 1 1,0-1-1,0 0 1,-1 1-1,0 0 16,-1 1 0,1-1 0,-1 1 0,0-1 0,1 0 0,-1 1 0,0-1 0,-4 1 0,-23 11 393,-45 11 1,-265 68 813,32-10-264,-288 74 284,-6-53-1041,503-97 559,72-9-307,26 3-451,0-1 1,-1 1 0,1 0-1,0 0 1,0 0-1,0 0 1,0 0-1,-1 0 1,1-1 0,0 1-1,0 0 1,0 0-1,0 0 1,0 0-1,0 0 1,0-1 0,0 1-1,-1 0 1,1 0-1,0 0 1,0-1-1,0 1 1,0 0 0,0 0-1,0 0 1,0 0-1,0-1 1,0 1 0,0 0-1,0 0 1,0 0-1,0-1 1,1 1-1,-1 0 1,0 0 0,0 0-1,0 0 1,0-1-1,0 1 1,0 0-1,0 0 1,0 0 0,0 0-1,1-1 1,-1 1-1,0 0 1,0 0-1,0 0 1,0 0 0,1 0-1,-1 0 1,0 0-1,7-5 7,0 1 0,0 1 0,0-1 0,9-2 0,69-22-10,136-25 0,200-27-601,33-7-622,278-91 919,-23-57 500,-498 152 956,-196 78-1090,-21 9-52,-36 14-16,-84 27 6,-82 12 0,-87 6-164,-89 7-517,146-28 492,-910 175-1881,720-117 1113,80-12 242,116-21 578,216-62 137,0 0 0,1 1 0,0 0 0,-27 17 0,42-23 0,-1 0 0,1 0 0,-1 1 0,1-1 0,0 0 0,-1 0 0,1 1 0,0-1 0,-1 0 0,1 1 0,0-1 0,-1 1 0,1-1 0,0 0 0,0 1 0,0-1 0,-1 1 0,1-1 0,0 1 0,0-1 0,0 0 0,0 1 0,0-1 0,0 1 0,0-1 0,0 1 0,0-1 0,0 1 0,0-1 0,0 1 0,0-1 0,0 1 0,0-1 0,0 1 0,0-1 0,1 1 0,0 0 0,1 0 0,0 0 0,-1 1 0,1-1 0,0-1 0,-1 1 0,1 0 0,0 0 0,0-1 0,0 1 0,3 0 0,26 4 0,-1-2 0,40 0 0,164-5 0,846-104 277,-9-129 1,-111-73-278,-773 226 164,-77 20 655,-104 59-688,0-1 0,-1 0-1,0-1 1,0 1 0,6-7-1,-11 10-120,0 1 0,0 0 0,0 0 0,1 0 0,-1 0-1,0-1 1,0 1 0,0 0 0,0 0 0,0 0 0,0 0 0,0-1-1,1 1 1,-1 0 0,0 0 0,0 0 0,0-1 0,0 1 0,0 0 0,0 0-1,0-1 1,0 1 0,0 0 0,0 0 0,0 0 0,0-1 0,0 1-1,-1 0 1,1 0 0,0 0 0,0-1 0,0 1 0,0 0 0,0 0-1,0 0 1,0 0 0,-1-1 0,1 1 0,0 0 0,0 0 0,0 0-1,0 0 1,-1 0 0,1-1 0,0 1 0,0 0 0,0 0 0,0 0-1,-1 0 1,1 0 0,-3 0 75,0 0 0,0-1 0,0 2 0,0-1 0,1 0-1,-1 1 1,-5 0 0,-146 45 858,32-7-902,-131 29-205,-68 17-655,-1122 321-1125,971-272 1700,370-106 244,77-23-21,21-5 7,5-1 8,31-15 210,71-29 785,173-81 297,-135 54-640,342-165 1007,-169 100-1546,112-53-127,-343 148 20,-73 36 0,0 0 0,-1-1 0,0 0 0,0 0 0,9-11 0,-17 17 0,1-1 0,-1 0 0,1 1 0,-1-1 0,0 0 0,1 0 0,-1 0 0,0 0 0,-1 0 0,1 0 0,0 0 0,-1-1 0,2-3 0,-2 5 0,0 0 0,-1 0 0,1 0 0,0 0 0,0 0 0,-1 0 0,1 0 0,0 0 0,-1 0 0,1 0 0,-1 0 0,1 0 0,-1 0 0,0 0 0,1 0 0,-1 0 0,0 0 0,0 0 0,1 1 0,-2-2 0,-3-1 0,0 1 0,-1-1 0,1 1 0,0 0 0,-1 0 0,1 1 0,-1-1 0,0 1 0,-9 0 0,-30-1 0,1 3 0,-1 1 0,-73 15 0,-76 20 45,-335 111 0,296-59-45,184-70 0,46-19 0,8-6 0,13-9 0,200-162 475,-191 151-396,-1-1 0,-1-1 0,-2-1 0,0-1 0,29-53 0,62-124-79,-103 183 0,-1 0 0,0 0 0,-2-1 0,-1-1 0,-1 0 0,5-51 0,-7-157 0,-5 232 0,1-13 0,1 7 0,-2 0 0,1-1 0,-1 1 0,0-1 0,0 1 0,-6-16 0,7 23 0,-1 1 0,1-1 0,0 0 0,-1 1 0,1-1 0,-1 0 0,1 1 0,-1-1 0,1 1 0,-1-1 0,0 1 0,1-1 0,-1 1 0,0-1 0,1 1 0,-1 0 0,0-1 0,0 1 0,1 0 0,-1 0 0,0-1 0,0 1 0,1 0 0,-1 0 0,0 0 0,0 0 0,0 0 0,1 0 0,-1 0 0,0 0 0,0 1 0,0-1 0,1 0 0,-1 0 0,0 1 0,1-1 0,-2 1 0,-29 19 0,27-16 0,-59 51 0,-80 88 0,92-88 0,-81 88-412,-204 290 0,275-335 412,57-92 0,1 1 0,0-1 0,0 1 0,-3 10 0,6-17 0,0 0 0,0 1 0,0-1 0,0 0 0,0 0 0,0 1 0,0-1 0,0 0 0,0 0 0,0 1 0,0-1 0,0 0 0,0 0 0,0 1 0,0-1 0,0 0 0,0 0 0,0 1 0,0-1 0,0 0 0,0 0 0,1 1 0,-1-1 0,0 0 0,0 0 0,0 1 0,0-1 0,1 0 0,-1 0 0,0 0 0,0 0 0,0 1 0,1-1 0,-1 0 0,0 0 0,0 0 0,1 0 0,-1 0 0,0 0 0,0 0 0,1 1 0,1-2 0,0 1 0,0-1 0,0 1 0,-1-1 0,1 0 0,0 0 0,0 0 0,0 1 0,-1-2 0,3 0 0,27-23 0,-1 0 0,40-45 0,-32 31 0,134-135-439,182-242-1,-156 136 430,15-20 152,-174 253 383,-34 43-410,-8 13-99,-19 28-16,-2-1 0,-28 34 0,35-48 0,-313 374-449,-21-14-340,72-78 479,56-57 1012,209-232-632,-29 23 0,42-37-70,1 0 0,-1 0 0,0 0 0,0-1 0,0 1 0,0 0 0,0-1 0,0 1 0,0-1 0,0 1 0,0-1 0,-1 1 0,1-1 0,0 0 0,0 0 0,0 1 0,0-1 0,-1 0 0,1 0 0,0 0 0,0 0 0,0-1 0,0 1 0,-3-1 0,4 1 0,-1-1 0,0 0 0,1-1 0,-1 1 0,1 0 0,-1 0 0,1 0 0,0 0 0,-1 0 0,1 0 0,0-1 0,0 1 0,0 0 0,0 0 0,0 0 0,0 0 0,0-1 0,0 1 0,0 0 0,1 0 0,-1 0 0,1-2 0,6-17 0,0 0 0,1 1 0,1 0 0,16-24 0,-16 27 0,288-442 1151,-129 209-681,20-54-470,-186 299 0,12-22 0,-14 26 0,0 0 0,0 0 0,0 0 0,0 0 0,0 0 0,1 0 0,-1 0 0,0 0 0,0-1 0,0 1 0,0 0 0,0 0 0,0 0 0,0 0 0,0 0 0,0 0 0,0 0 0,0-1 0,0 1 0,0 0 0,0 0 0,0 0 0,0 0 0,0 0 0,0 0 0,0 0 0,0 0 0,0-1 0,0 1 0,0 0 0,-1 0 0,1 0 0,0 0 0,0 0 0,0 0 0,0 0 0,0 0 0,0 0 0,0 0 0,0-1 0,0 1 0,0 0 0,-1 0 0,1 0 0,0 0 0,0 0 0,0 0 0,0 0 0,0 0 0,0 0 0,0 0 0,0 0 0,-1 0 0,1 0 0,0 0 0,0 0 0,-14 9 0,-80 75 0,36-29 0,-624 501-1397,382-323 893,266-205 412,4-4 90,-45 29-1,71-52 3,11-8 0,233-189 944,-125 105-579,237-225-569,-278 238 185,-3-4-1,81-121 0,-129 169 20,-2-1 0,-2-1 0,23-57 0,-40 89 0,-1 0 0,1 0 0,-1 0 0,0-1 0,-1 1 0,1 0 0,0-9 0,-1 13 0,0-1 0,-1 1 0,1 0 0,0-1 0,0 1 0,0 0 0,0-1 0,0 1 0,-1-1 0,1 1 0,0 0 0,0 0 0,-1-1 0,1 1 0,0 0 0,-1-1 0,1 1 0,0 0 0,-1 0 0,1-1 0,0 1 0,-1 0 0,1 0 0,0 0 0,-1 0 0,1-1 0,-1 1 0,1 0 0,0 0 0,-1 0 0,0 0 0,-1 0 0,0 1 0,-1-1 0,1 1 0,0-1 0,-1 1 0,1 0 0,0 0 0,0 0 0,-3 1 0,-21 13 0,-32 27 0,-81 65 0,-389 288-1275,-67 51 627,416-308 791,149-115-40,3-1 19,-1-2 0,-1 0 1,-1-2-1,-38 17 1,43-29-123,25-6 0,-1 0 0,1 0 0,-1 0 0,1 0 0,-1 0 0,1 0 0,-1 0 0,1 0 0,-1-1 0,1 1 0,-1 0 0,1 0 0,-1 0 0,1-1 0,0 1 0,-1 0 0,1-1 0,0 1 0,-1 0 0,1-1 0,0 1 0,-1 0 0,1-1 0,0 1 0,-1-1 0,1-2 0,0 0 0,0 1 0,0-1 0,0 0 0,0 1 0,0-1 0,1 1 0,-1-1 0,1 0 0,0 1 0,0-1 0,2-3 0,16-36 0,1 2 0,39-58 0,-6 14 0,-38 57 11,339-544 1995,-343 557-2006,-3 1 0,1 0 0,1 1 0,20-20 0,-24 29 0,-5 8 0,-8 8 0,-1 1 0,1-1 0,-2 0 0,-14 17 0,6-8 0,-169 214 0,49-66 0,121-149 0,5-6 0,0 0 0,-1-1 0,-1 0 0,-21 17 0,21-25 0,13-6 0,0 0 0,-1 0 0,1 0 0,0 0 0,0 0 0,0 0 0,0 0 0,-1 0 0,1-1 0,0 1 0,0 0 0,0 0 0,0 0 0,0 0 0,0 0 0,-1 0 0,1-1 0,0 1 0,0 0 0,0 0 0,0 0 0,0 0 0,0-1 0,0 1 0,0 0 0,0 0 0,0 0 0,0-1 0,0 1 0,0 0 0,0 0 0,0 0 0,0 0 0,0-1 0,0 1 0,0 0 0,0 0 0,0-1 0,10-25 0,77-142 0,-10 24 0,5-25 0,-77 159 0,-1 0 0,0 0 0,3-15 0,-7 24 0,1 0 0,-1 0 0,0 1 0,0-1 0,1 0 0,-1 0 0,0 0 0,0 0 0,0 0 0,0 0 0,0 0 0,0 1 0,0-1 0,0 0 0,-1 0 0,1 0 0,0 0 0,-1 0 0,1 0 0,0 1 0,-1-1 0,1 0 0,-1 0 0,1 1 0,-1-1 0,1 0 0,-1 0 0,1 1 0,-1-1 0,0 1 0,0-1 0,1 1 0,-1-1 0,0 1 0,0-1 0,1 1 0,-1 0 0,-2-1 0,-1 1 0,0 0 0,0 0 0,0 0 0,0 1 0,0 0 0,1 0 0,-1 0 0,0 0 0,-4 2 0,-35 17 0,1 1 0,-57 39 0,54-32 0,-150 88-382,-5-8 0,-352 134 0,544-239 382,-96 32 0,89-31 0,-1 0 0,0-1 0,0 0 0,-17-1 0,31-2 0,0 0 0,0 0 0,0 0 0,0 0 0,0-1 0,0 1 0,1 0 0,-1-1 0,0 0 0,-2 0 0,4 0 0,-1 1 0,1 0 0,-1-1 0,1 1 0,-1 0 0,1-1 0,0 1 0,-1-1 0,1 1 0,-1-1 0,1 1 0,0-1 0,0 1 0,-1-1 0,1 1 0,0-1 0,0 1 0,0-1 0,-1 1 0,1-1 0,0 0 0,0 0 0,1-2 0,-1 0 0,1 0 0,0 0 0,0 0 0,0 1 0,0-1 0,1 0 0,-1 1 0,1-1 0,3-4 0,11-12 0,2 0 0,0 1 0,1 0 0,1 2 0,30-20 0,561-430 0,-607 463 0,254-197 1119,-220 177-1092,-32 23-27,-11 9 0,-25 26 0,-43 37 0,40-40 0,-109 98 0,-325 232-1030,-22-31-40,257-181 1043,-192 121 27,379-244 0,38-25 0,7-7 0,6-2-6,1 0-1,-1 0 1,1 1 0,13-10-1,13-12 203,48-52 164,-3-4 0,-4-3 0,-4-4-1,91-153 1,216-444-1198,-370 672 838,84-159 0,-74 149 0,-17 26 0,0 0 0,0 0 0,0 0 0,0 0 0,0 0 0,0 0 0,0 0 0,0 1 0,0-1 0,1 0 0,-1 0 0,0 0 0,0 0 0,0 0 0,0 0 0,0 0 0,0 0 0,0 0 0,0 0 0,0 0 0,0 0 0,0 0 0,0 0 0,1 0 0,-1 0 0,0 0 0,0 0 0,0 0 0,0 0 0,0 0 0,0 0 0,0 0 0,0 0 0,0 0 0,1 0 0,-1 0 0,0 0 0,0 0 0,0 0 0,0 0 0,-22 48 0,-1-11 0,-51 64-1,-41 27 5,57-66 7,-357 407-838,27 21-20,159-146 847,219-325-18,10-19 18,0 0 0,0 0 0,0 0-1,0 1 1,-1-1 0,1 0-1,0 0 1,0 0 0,0 0 0,0 0-1,0 0 1,0 0 0,0 0-1,0 0 1,0 1 0,0-1 0,0 0-1,0 0 1,0 0 0,0 0-1,0 0 1,0 0 0,0 0-1,0 1 1,0-1 0,0 0 0,0 0-1,0 0 1,0 0 0,0 0-1,0 0 1,0 0 0,0 0 0,0 1-1,0-1 1,0 0 0,0 0-1,1 0 1,-1 0 0,0 0 0,0 0-1,0 0 1,0 0 0,0 0-1,0 0 1,0 0 0,0 1-1,0-1 1,1 0 0,-1 0 0,0 0-1,0 0 1,0 0 0,0 0-1,0 0 1,0 0 0,0 0 0,1 0-1,-1 0 1,26-19 175,245-220 578,32-28 20,220-181-741,-504 430-59,-8 8 26,0 0-1,0 1 1,1 0 0,0 0 0,1 1-1,18-8 1,-16 13 1,-14 4 0,-1-1 0,0 0 0,1 0 0,-1 0 0,1 0 0,-1 0 0,0 1 0,0-1 0,1 0 0,-1 0 0,0 0 0,1 1 0,-1-1 0,0 0 0,0 1 0,1-1 0,-1 0 0,0 0 0,0 1 0,0-1 0,1 0 0,-1 1 0,0-1 0,0 1 0,0 1 0,0 1 0,0-1 0,0 1 0,0-1 0,0 1 0,-1-1 0,1 1 0,-1-1 0,-1 4 0,-10 25 113,0 0 1,-3-1-1,-19 32 1,-64 87 395,-283 361-464,145-202-53,206-268 8,23-35 0,6-9 0,5-8 0,1-1 0,0 1 0,0 1 0,1-1 0,1 1 0,0 0 0,12-14 0,-10 12 0,595-765-871,-298 402 460,-173 212 400,-117 143 11,-11 14 0,0 0 0,0 0 0,0 1 0,1 0 0,0 0 0,0 0 0,1 1 0,0 0 0,9-6 0,-16 11 0,1 0 0,-1 0 0,0 0 0,1 0 0,-1-1 0,0 1 0,1 0 0,-1 0 0,0 0 0,1 0 0,-1 0 0,1 0 0,-1 0 0,0 0 0,1 0 0,-1 0 0,0 0 0,1 0 0,-1 1 0,0-1 0,1 0 0,-1 0 0,0 0 0,1 0 0,-1 1 0,0-1 0,1 0 0,-1 0 0,0 0 0,0 1 0,1-1 0,-1 0 0,0 1 0,0-1 0,1 0 0,-1 1 0,0-1 0,0 0 0,0 1 0,0-1 0,0 0 0,1 1 0,-1-1 0,0 0 0,0 1 0,0-1 0,0 0 0,0 1 0,0-1 0,0 0 0,0 1 0,0-1 0,0 1 0,-1 0 0,-3 21 0,-3-2 176,-2 0-1,0 0 0,-2-1 0,0 0 1,-15 18-1,3-2 15,-413 593-134,314-458-61,14-23 5,-75 109 0,174-242 0,-14 20 0,22-32 0,-1 0 0,1-1 0,-1 1 0,0 0 0,0-1 0,1 1 0,-1-1 0,0 0 0,-1 1 0,1-1 0,0 0 0,-4 1 0,4-2 0,1 0 0,0 0 0,-1 0 0,1 0 0,0 0 0,-1 0 0,1 0 0,0-1 0,-1 1 0,1 0 0,0-1 0,0 1 0,-1-1 0,1 1 0,0-1 0,0 0 0,0 0 0,-2-1 0,-19-21 0,17 16 0,-11-11 0,0 0 0,0 2 0,-2 0 0,0 0 0,-1 2 0,0 0 0,-1 1 0,0 2 0,-1 0 0,-1 0 0,-22-6 0,14 8 0,0 1 0,0 2 0,-1 1 0,1 1 0,-1 1 0,0 2 0,0 1 0,0 2 0,0 1 0,1 1 0,-1 2 0,1 1 0,0 1 0,1 2 0,-48 22 0,-98 74 0,158-95 0,-12 7 0,29-18 0,0 0 0,0 0 0,0 0 0,0 0 0,0-1 0,0 1 0,0 0 0,0 0 0,0 0 0,0 0 0,0 0 0,0-1 0,0 1 0,0 0 0,0 0 0,0 0 0,-1 0 0,1 0 0,0-1 0,0 1 0,0 0 0,0 0 0,0 0 0,0 0 0,0 0 0,0 0 0,0 0 0,-1 0 0,1-1 0,0 1 0,0 0 0,0 0 0,0 0 0,0 0 0,-1 0 0,1 0 0,0 0 0,0 0 0,0 0 0,0 0 0,0 0 0,-1 0 0,1 0 0,0 0 0,0 0 0,0 0 0,0 0 0,0 0 0,-1 0 0,1 0 0,0 0 0,0 0 0,0 0 0,0 0 0,0 0 0,0 1 0,-1-1 0,1 0 0,4-9 0,0 0 0,0 0 0,1 0 0,0 1 0,12-15 0,0 0 0,173-297 0,-57 85 0,-97 180 0,2 0 0,44-48 0,-77 98 0,34-35 0,-37 38 0,0 0 0,0 0 0,0 1 0,0-1 0,0 1 0,0 0 0,1-1 0,-1 1 0,0 0 0,1 0 0,-1 1 0,1-1 0,-1 0 0,1 1 0,3-1 0,-6 1 0,1 1 0,-1-1 0,1 0 0,-1 0 0,0 0 0,1 1 0,-1-1 0,0 0 0,1 0 0,-1 1 0,0-1 0,1 0 0,-1 1 0,0-1 0,0 0 0,1 1 0,-1-1 0,0 0 0,0 1 0,0-1 0,1 1 0,-1-1 0,0 0 0,0 1 0,0-1 0,0 1 0,0-1 0,0 1 0,0-1 0,0 0 0,0 1 0,0-1 0,0 1 0,0-1 0,0 1 0,0-1 0,-1 0 0,1 1 0,0-1 0,0 1 0,0-1 0,-1 0 0,1 1 0,-6 12 0,1-1 0,-2 0 0,1 0 0,-17 21 0,2-4 0,-23 38 0,-314 482 0,342-523 0,1-1 0,-2 0 0,-33 40 0,49-63 0,0-1 0,-1 0 0,1 1 0,0-1 0,0 0 0,-1 0 0,1 0 0,-1 0 0,1 0 0,-1 0 0,1-1 0,-1 1 0,-3 1 0,4-3 0,1 1 0,-1 0 0,0-1 0,1 1 0,-1-1 0,0 1 0,1-1 0,-1 1 0,0-1 0,1 0 0,-1 1 0,1-1 0,-1 1 0,1-1 0,-1 0 0,1 0 0,0 1 0,-1-1 0,1 0 0,0 0 0,0 0 0,-1 1 0,1-1 0,0 0 0,0 0 0,0 0 0,0 1 0,0-1 0,0 0 0,0-2 0,0-27 0,1 0 0,1-1 0,1 1 0,14-54 0,-4 22 0,35-245 0,-37 209 0,-3-112 0,-13 142 0,5 62 0,-2 0 0,1 1 0,-1-1 0,1 0 0,-1 1 0,-1 0 0,1-1 0,-5-6 0,6 11 0,0-1 0,0 1 0,0 0 0,0 0 0,-1 0 0,1 0 0,0 0 0,0 0 0,0 0 0,-1 1 0,1-1 0,-1 0 0,1 1 0,0-1 0,-1 1 0,1-1 0,-1 1 0,1 0 0,-1 0 0,1-1 0,-1 1 0,1 0 0,-1 0 0,0 1 0,-2-1 0,-1 2 0,-1 0 0,1-1 0,-1 2 0,1-1 0,-8 5 0,-7 6 0,0 1 0,1 0 0,1 2 0,0 0 0,-25 29 0,-71 103 0,108-140 0,-19 28 0,12-16 0,-1-1 0,-21 22 0,35-40 0,-1 0 0,-1 1 0,1-1 0,0 0 0,0 0 0,0-1 0,-1 1 0,1 0 0,0 0 0,-1-1 0,1 1 0,0 0 0,-1-1 0,1 0 0,-3 1 0,3-1 0,1 0 0,-1 0 0,1 0 0,-1-1 0,1 1 0,-1 0 0,1 0 0,-1 0 0,1-1 0,-1 1 0,1 0 0,-1-1 0,1 1 0,0-1 0,-1 1 0,1 0 0,-1-1 0,1 1 0,0-1 0,-1 1 0,1-1 0,0 1 0,0-1 0,0 1 0,-1-1 0,1 0 0,-1-4 0,0 1 0,1-1 0,-1 1 0,1-1 0,0 1 0,1-1 0,-1 1 0,2-7 0,34-116 0,-5 23 0,27-148 0,-55 233 0,-4 16 0,-11 29 0,12-25 0,-211 522 0,210-521 0,-12 28 0,-1-1 0,-23 34 0,25-51 0,13-26 0,85-334 0,-28 132 0,50-363 0,-93 416 0,-15 156 0,-2 9 0,-5 19 0,3-6 0,-145 415-524,26-78 140,84-231 384,-62 170 0,77-240 0,16-43 0,8-8 0,0 0 0,0 0 0,-1 0 0,1 0 0,0-1 0,0 1 0,0 0 0,-1 0 0,1 0 0,0 0 0,0 0 0,0 0 0,-1 0 0,1-1 0,0 1 0,0 0 0,0 0 0,0 0 0,-1 0 0,1 0 0,0-1 0,0 1 0,0 0 0,0 0 0,0 0 0,0-1 0,-1 1 0,1 0 0,0 0 0,0-1 0,0 1 0,0 0 0,-2-14 0,1 0 0,1 1 0,0-1 0,0 0 0,2 0 0,2-13 0,-2 11 0,46-260 7,-15 110-51,100-543-126,-93 496 153,-38 208 17,-1-1 0,0 1 0,0-1 0,-1 0 0,0-6 0,-6 17 0,-9 18 0,-59 106 29,-93 151-222,-344 584-717,467-779 1578,42-82-648,1 1 1,-1-1-1,0 0 1,0 0-1,0 0 1,-1-1-1,1 1 1,-4 3-1,6-6-18,-1 0-1,1 0 0,0 0 0,-1 0 1,1 0-1,0 0 0,0 0 0,-1 0 0,1 0 1,0 0-1,-1 0 0,1 0 0,0 0 1,0 0-1,-1 0 0,1 0 0,0 0 1,-1-1-1,1 1 0,0 0 0,0 0 1,-1 0-1,1 0 0,0-1 0,0 1 0,0 0 1,-1 0-1,1 0 0,0-1 0,0 1 1,0 0-1,0 0 0,-1-1 0,1 1 1,0 0-1,0-1 0,0 1 0,0 0 1,0 0-1,0-1 0,0 1 0,0 0 0,0-1 1,0 1-1,0 0 0,0 0 0,0-1 1,0 1-1,0-1 0,0-13-7,0 0 0,3-24-1,47-253 714,-9 66-157,-27 127-492,-5 21-60,24-89 0,-16 120 2,-9 36 0,-3 14 0,-4 22 0,-18 99 0,-62 225 0,-31-22 0,26-88 0,62-154 0,21-82 0,1 0 0,-1 0 0,1-1 0,-1 1 0,1 0 0,1 0 0,-1 0 0,1 5 0,-1-8 0,0-1 0,1 0 0,-1 1 0,0-1 0,0 1 0,1-1 0,-1 1 0,0-1 0,0 0 0,1 1 0,-1-1 0,0 1 0,1-1 0,-1 0 0,1 1 0,-1-1 0,1 0 0,-1 0 0,0 1 0,1-1 0,-1 0 0,1 0 0,-1 0 0,1 1 0,1-1 0,-1-1 0,1 1 0,-1 0 0,0 0 0,1 0 0,-1-1 0,1 1 0,-1-1 0,0 1 0,1-1 0,-1 1 0,2-2 0,5-3 0,-1 0 0,0-1 0,0 0 0,0 0 0,11-13 0,31-46 0,-41 54 0,176-275 0,-87 130 0,-81 132 0,19-24 0,-33 46 0,0-1 0,0 1 0,0 0 0,1 0 0,-1 0 0,0 0 0,1 0 0,-1 0 0,1 1 0,0-1 0,-1 1 0,5-2 0,-6 3 0,-1 0 0,1 0 0,0 0 0,-1 0 0,1 0 0,-1 0 0,1 0 0,0 0 0,-1 0 0,1 1 0,-1-1 0,1 0 0,0 0 0,-1 1 0,1-1 0,-1 0 0,1 1 0,-1-1 0,1 0 0,-1 1 0,0-1 0,1 1 0,0 0 0,0 1 0,0 0 0,0 0 0,0 0 0,0 0 0,0 0 0,0 0 0,-1 1 0,1-1 0,-1 3 0,2 8 0,-2 1 0,0-1 0,0 0 0,-5 26 0,-16 61 0,13-66 0,-213 782 0,215-793 0,17-38 0,178-359 0,-79 144 0,-92 194 0,2 0 0,43-58 0,-59 89 0,-1 1 0,2 0 0,-1 0 0,0 0 0,1 0 0,0 1 0,0 0 0,8-4 0,-12 6 0,0 1 0,0-1 0,0 1 0,0 0 0,0 0 0,0-1 0,0 1 0,0 0 0,0 0 0,1 0 0,-1 0 0,0 0 0,0 0 0,0 1 0,0-1 0,0 0 0,0 1 0,0-1 0,2 1 0,-2 0 0,0 0 0,0 0 0,0 0 0,0 1 0,0-1 0,0 0 0,0 1 0,0-1 0,-1 0 0,1 1 0,0-1 0,-1 1 0,1-1 0,-1 1 0,0-1 0,1 1 0,-1 2 0,1 8 0,0 0 0,-1-1 0,0 1 0,-1 0 0,0 0 0,-1-1 0,-5 17 0,-31 81 0,36-104 0,-110 249 0,77-186 0,-70 102 0,100-162 0,-22 26 0,25-32 0,0 0 0,0 0 0,0 0 0,0 0 0,0-1 0,0 1 0,0-1 0,-1 1 0,1-1 0,-1 0 0,-3 2 0,5-3 0,0 0 0,1 0 0,-1 0 0,1 0 0,-1 0 0,0 0 0,1-1 0,-1 1 0,0 0 0,1 0 0,-1 0 0,1 0 0,-1-1 0,1 1 0,-1 0 0,0-1 0,1 1 0,-1 0 0,1-1 0,-1 1 0,1-1 0,0 1 0,-1-1 0,1 1 0,-1-1 0,1 1 0,0-1 0,-1 1 0,1-1 0,0 0 0,0 1 0,0-1 0,-1 0 0,-5-15 0,1 0 0,1 0 0,0-1 0,-3-25 0,-2-16 0,-12-49-20,-111-650-823,92 367 471,19 164 361,8 130 11,13 94 0,0 0 0,-1 0 0,1 0 0,-1 0 0,1 0 0,-1 0 0,0 0 0,0 1 0,0-1 0,-2-3 0,3 5 0,0 0 0,-1 0 0,1 0 0,0 0 0,0-1 0,-1 1 0,1 0 0,0 0 0,-1 0 0,1 0 0,0 0 0,0 0 0,-1 0 0,1 0 0,0 0 0,-1 0 0,1 0 0,0 0 0,-1 0 0,1 0 0,0 0 0,0 0 0,-1 0 0,1 0 0,0 0 0,-1 1 0,1-1 0,0 0 0,0 0 0,-1 0 0,1 0 0,0 1 0,0-1 0,0 0 0,-1 0 0,1 1 0,0-1 0,0 0 0,-4 6 0,0-1 0,1 1 0,0 0 0,-4 11 0,7-17 0,-52 161 0,30-86 0,-130 347-229,-30-5-143,77-181 277,-91 297 88,172-452 7,16-62 0,4-16 0,4-31 0,12-49 309,34-116 1,-34 148-275,30-100-6,94-216 0,-106 295-1,338-713 235,-354 752-263,-4 8 0,0 1 0,1 0 0,21-25 0,-27 38 0,-5 12 0,-11 13 0,0 1 0,-26 36 0,14-24 0,-163 244 11,-342 525 49,506-765-60,12-19 0,-1-1 0,-1 0 0,-23 26 0,25-36 0,9-7 0,1 0 0,0 0 0,-1 0 0,1 0 0,0 0 0,-1 0 0,1 0 0,0 0 0,-1 0 0,1 0 0,0-1 0,0 1 0,-1 0 0,1 0 0,0 0 0,0 0 0,-1-1 0,1 1 0,0 0 0,0 0 0,-1-1 0,1 1 0,0 0 0,0 0 0,0-1 0,0 1 0,-1 0 0,1-1 0,-2-4 0,0 0 0,1 0 0,0-1 0,0 1 0,0 0 0,0-1 0,1-7 0,2-50 0,-1 34 0,7-85 1,25-120-1,39-114 3,-61 295-3,178-646 1,-185 685-1,5-16 0,-9 30 0,0 0 0,0 0 0,0 0 0,0 0 0,0 0 0,0 0 0,0 0 0,0 0 0,0 0 0,0 0 0,0 0 0,0 0 0,0 0 0,0 0 0,0 0 0,0 0 0,-1 0 0,1 0 0,0 0 0,0 0 0,0 0 0,0 0 0,0 0 0,0 0 0,0 0 0,0 0 0,0 0 0,0 0 0,0-1 0,0 1 0,0 0 0,0 0 0,0 0 0,0 0 0,0 0 0,0 0 0,0 0 0,0 0 0,0 0 0,-10 17 0,-232 387-253,138-241-348,-252 445 823,147-244 35,193-342-257,16-22 0,0 0 0,0 0 0,0 0 0,0 1 0,0-1 0,0 0 0,0 0 0,0 0 0,0 0 0,0 0 0,-1 0 0,1 0 0,0 0 0,0 0 0,0 0 0,0 0 0,0 0 0,0 0 0,0-1 0,0 1 0,0 0 0,0 0 0,0 0 0,-1 0 0,1 0 0,0 0 0,0 0 0,0 0 0,0 0 0,0 0 0,0 0 0,0 0 0,0 0 0,0 0 0,0 0 0,0 0 0,0 0 0,0-1 0,0 1 0,0 0 0,0 0 0,0 0 0,0 0 0,0 0 0,0 0 0,0 0 0,0 0 0,0 0 0,0 0 0,0 0 0,0-1 0,0 1 0,0 0 0,0 0 0,0 0 0,0 0 0,0 0 0,0 0 0,0 0 0,0 0 0,0 0 0,0 0 0,3-16 0,22-78 162,15-68 539,-4 7-510,82-220 0,-83 275-191,-14 38 0,2 0 0,37-67 0,-52 116 0,-8 15 0,-13 26 0,-48 96 0,-85 260 0,128-326 0,17-45 0,1-13 0,0 0 0,0 0 0,0 0 0,0 0 0,0 0 0,0 1 0,0-1 0,0 0 0,0 0 0,0 0 0,0 0 0,0 0 0,0 0 0,0 0 0,0 0 0,0 0 0,1 0 0,-1 1 0,0-1 0,0 0 0,0 0 0,0 0 0,0 0 0,0 0 0,0 0 0,0 0 0,1 0 0,-1 0 0,0 0 0,0 0 0,0 0 0,0 0 0,0 0 0,0 0 0,0 0 0,1 0 0,-1 0 0,0 0 0,0 0 0,0 0 0,0 0 0,0 0 0,0 0 0,0 0 0,0 0 0,1-1 0,-1 1 0,0 0 0,0 0 0,0 0 0,0 0 0,0 0 0,6-6 0,0 0 0,0 0 0,-1 0 0,0-1 0,0 0 0,0 0 0,5-12 0,11-16 0,16-16 0,1 3 0,3 1 0,65-58 0,-22 32 0,95-63 0,-169 129 0,55-35 0,-59 39 0,0 0 0,0 1 0,0-1 0,0 1 0,0 0 0,0 1 0,1 0 0,12-2 0,-18 3 0,1 0 0,0 0 0,-1 0 0,1 0 0,0 1 0,-1-1 0,1 0 0,-1 1 0,1-1 0,0 1 0,-1-1 0,1 1 0,-1 0 0,1 0 0,-1 0 0,0 0 0,1 0 0,-1 0 0,0 0 0,0 0 0,1 0 0,-1 1 0,0-1 0,1 2 0,-1 1 0,1-1 0,-1 1 0,0-1 0,-1 1 0,1 0 0,0-1 0,-1 1 0,0 0 0,0 0 0,0-1 0,-1 5 0,-2 16 0,-2-1 0,0-1 0,-1 1 0,-1-1 0,-13 27 0,-61 108 0,65-128 0,-4 7 0,-262 433 0,248-427 0,29-40 0,7-10 0,19-33 0,1 1 0,53-69 0,-56 81 0,160-208 0,-127 170 0,-16 17 0,3 3 0,2 0 0,70-59 0,-71 77 0,-39 28 0,0-1 0,0 0 0,1 0 0,-1 1 0,0-1 0,0 0 0,1 1 0,-1 0 0,1-1 0,-1 1 0,0 0 0,1-1 0,-1 1 0,1 0 0,-1 0 0,0 0 0,1 0 0,-1 1 0,1-1 0,-1 0 0,0 1 0,1-1 0,-1 0 0,0 1 0,1 0 0,1 0 0,-3 0 0,1 0 0,-1 1 0,1-1 0,-1 0 0,1 0 0,-1 0 0,1 1 0,-1-1 0,0 0 0,0 1 0,0-1 0,0 0 0,0 0 0,0 1 0,0-1 0,0 0 0,-1 1 0,1-1 0,0 0 0,-1 0 0,0 2 0,-8 20 0,-1 0 0,-1-1 0,-1-1 0,0 0 0,-19 23 0,-18 20 0,-2-2 0,-3-3 0,-95 81 0,-205 137 0,284-224 0,45-35 0,-1 3 0,-1-2 0,-47 26 0,72-44 0,0 0 0,1 0 0,-1-1 0,0 1 0,0 0 0,0-1 0,0 1 0,0-1 0,0 1 0,0-1 0,0 0 0,0 0 0,0 0 0,0 0 0,0 0 0,0-1 0,0 1 0,0 0 0,0-1 0,0 0 0,0 1 0,0-1 0,0 0 0,0 0 0,0 0 0,1 0 0,-1 0 0,0-1 0,1 1 0,-2-2 0,-2-4 0,0 1 0,1-1 0,0 0 0,1 0 0,-1-1 0,-2-9 0,2 7 0,-39-109 0,-36-85 0,66 178 0,0 1 0,-1 0 0,-2 1 0,-1 1 0,-30-34 0,12 23 0,19 18 0,0 0 0,-14-19 0,25 28 0,0 0 0,1 0 0,0-1 0,0 1 0,1-1 0,0 0 0,0 0 0,1 0 0,-2-10 0,1-2 0,1-1 0,1 1 0,1 0 0,0-1 0,6-30 0,-5 48 0,0-1 0,0 1 0,0 0 0,0 0 0,0 0 0,1 0 0,-1 0 0,1 0 0,0 0 0,0 0 0,0 1 0,0-1 0,1 1 0,4-5 0,-5 6 0,-1 0 0,1 1 0,-1-1 0,1 0 0,0 0 0,0 1 0,-1-1 0,1 1 0,0 0 0,0-1 0,0 1 0,-1 0 0,1 0 0,0 0 0,0 0 0,0 0 0,-1 1 0,1-1 0,0 1 0,0-1 0,0 1 0,-1-1 0,1 1 0,0 0 0,-1 0 0,1 0 0,-1 0 0,1 0 0,-1 0 0,2 2 0,8 8 0,-1 0 0,-1 1 0,0 1 0,0-1 0,-2 1 0,1 1 0,10 26 0,-3-8 0,-14-29 0,17 34 0,28 44 0,-25-55 0,-20-26 0,-1 1 0,1 0 0,-1-1 0,1 1 0,-1 0 0,1-1 0,0 1 0,-1-1 0,1 1 0,0-1 0,0 1 0,-1-1 0,1 0 0,0 1 0,0-1 0,0 0 0,-1 0 0,1 0 0,0 1 0,0-1 0,0 0 0,0 0 0,0 0 0,-1 0 0,1 0 0,0-1 0,0 1 0,0 0 0,1-1 0,-2 1 0,1-1 0,-1 0 0,1 1 0,-1-1 0,1 0 0,-1 0 0,0 1 0,1-1 0,-1 0 0,0 0 0,0 0 0,0 1 0,1-1 0,-1 0 0,0 0 0,0 0 0,0 0 0,0 1 0,-1-1 0,1-2 0,-5-21 0,3 15 0,-7-33 0,-2-1 0,-20-47 0,24 72 0,-2-1 0,-1 2 0,0-1 0,-1 1 0,-1 1 0,0 0 0,-17-16 0,-84-70 0,68 64 0,-67-73 0,103 99 0,0-1 0,1 0 0,0-1 0,1 1 0,0-1 0,1-1 0,1 1 0,0-1 0,1 0 0,0 0 0,-1-18 0,2-6 0,1 0 0,2 1 0,6-51 0,-5 81 0,0-1 0,0 1 0,1-1 0,1 1 0,-1-1 0,1 1 0,0 0 0,1 1 0,0-1 0,0 0 0,1 1 0,0 0 0,0 0 0,1 0 0,0 1 0,7-7 0,7-6 0,-2-1 0,0-1 0,19-30 0,38-72 0,-44 69 0,42-57 0,-45 74 0,1 1 0,2 1 0,1 2 0,67-53 0,-24 35 0,153-78 0,-178 108 0,2 3 0,0 2 0,60-10 0,-86 20 0,206-59 0,-184 51 0,1 2 0,0 2 0,75-5 0,-100 11 0,1-1 0,33-10 0,-31 7 0,45-8 0,18 9 0,130 6 0,5 0 0,-179-2 0,0-2 0,-1-3 0,1-1 0,87-30 0,-23 2 0,2 4 0,156-25 0,224 3 0,-727 59 0,124-4 0,-278 21 0,242-9 0,-184-10 0,174-4 0,73 1 0,-119 3 0,165 2 0,1 2 0,0 1 0,-53 18 0,47-12 0,-1-2 0,-46 6 0,-188 23 0,195-26 0,-156 32 0,139-22 0,-102 40 0,143-43 0,-113 25 0,-87 12 0,237-55 0,22-3 0,0 0 0,0 0 0,0 0 0,-1 0 0,1 0 0,0 0 0,0 0 0,0 0 0,0 0 0,-1 0 0,1 0 0,0 0 0,0 0 0,0 0 0,0 0 0,-1-1 0,1 1 0,0 0 0,0 0 0,0 0 0,0 0 0,0 0 0,0 0 0,-1-1 0,1 1 0,0 0 0,0 0 0,0 0 0,0 0 0,0 0 0,0-1 0,0 1 0,0 0 0,0 0 0,0 0 0,0 0 0,0-1 0,0 1 0,0 0 0,0 0 0,0 0 0,0 0 0,0-1 0,0 1 0,0 0 0,0 0 0,0 0 0,0-1 0,3-2 0,-1-1 0,1 1 0,0 0 0,0 0 0,0 0 0,7-5 0,71-49 0,145-76 0,-189 113 0,483-240 0,-467 242 0,1 1 0,0 3 0,1 2 0,72-6 0,-85 11 0,0-2 0,41-14 0,60-14 0,-77 28 0,91-1 0,71 12 0,-66 1 0,569-3 0,-686 2 0,1 3 0,66 15 0,-30-5 0,52 11 0,-110-17 0,-24-9 0,0 0 0,0 0 0,0 0 0,1 0 0,-1 0 0,0 0 0,0 0 0,0 0 0,0 0 0,0 0 0,0 0 0,0 0 0,0 0 0,1 0 0,-1 0 0,0 0 0,0 1 0,0-1 0,0 0 0,0 0 0,0 0 0,0 0 0,0 0 0,0 0 0,0 0 0,0 1 0,0-1 0,0 0 0,0 0 0,0 0 0,0 0 0,0 0 0,0 0 0,0 0 0,0 1 0,0-1 0,0 0 0,0 0 0,0 0 0,0 0 0,0 0 0,0 0 0,0 1 0,0-1 0,0 0 0,0 0 0,0 0 0,0 0 0,0 0 0,-15 4 0,-42 2 0,-90-4 0,80-2 0,-1351-3 0,1353 4 0,0 2 0,-125 24 0,-239 44 0,291-51 0,93-12 0,19-3 0,0-1 0,-1-1 0,1-1 0,-53-4 0,77 2 0,0 0 0,0 0 0,0-1 0,0 1 0,0-1 0,1 1 0,-1-1 0,0 0 0,0 1 0,0-1 0,1 0 0,-1 0 0,0-1 0,1 1 0,-1 0 0,1 0 0,0-1 0,-1 1 0,-1-3 0,3 3 0,-1-1 0,1 0 0,-1 1 0,1-1 0,-1 0 0,1 1 0,0-1 0,0 0 0,0 0 0,0 1 0,0-1 0,0 0 0,1 1 0,-1-1 0,0 0 0,1 1 0,0-3 0,3-5 0,0 1 0,1 0 0,0 1 0,0-1 0,0 1 0,12-12 0,13-11 0,0 1 0,2 1 0,38-25 0,-57 46 0,0 0 0,1 2 0,0-1 0,-1 1 0,1 1 0,1 1 0,-1 0 0,1 1 0,22-1 0,-4 2 0,0 2 0,-1 1 0,38 7 0,125 40 0,-20-3 0,-102-34 0,130 4 0,75-18 0,-93-1 0,-133 4 0,105-5 0,-142 3 0,-1-1 0,0-1 0,0 0 0,0 0 0,-1-2 0,1 0 0,-1 0 0,17-10 0,-28 14 0,0 0 0,0-1 0,0 1 0,0-1 0,0 1 0,0-1 0,0 0 0,-1 0 0,1 0 0,0 0 0,-1 0 0,0 0 0,1 0 0,-1 0 0,1-4 0,-2 5 0,0 1 0,0-1 0,0 0 0,0 1 0,0-1 0,0 0 0,0 0 0,0 1 0,0-1 0,0 0 0,-1 1 0,1-1 0,0 0 0,0 0 0,-1 1 0,1-1 0,-1 1 0,1-1 0,-1 0 0,0 0 0,0 0 0,-1-1 0,0 1 0,1 0 0,-1 0 0,0 0 0,0 0 0,0 0 0,0 0 0,-3-1 0,-17-3 0,1 0 0,-1 1 0,0 1 0,-29 0 0,-91 8 0,18 6 0,-201 8 0,299-19 0,-1 1 0,1 1 0,0 1 0,-30 8 0,-3 3 0,0-3 0,-1-2 0,0-3 0,-71-2 0,124-4 0,-1 0 0,1-1 0,-1 0 0,1 0 0,-1-1 0,1 0 0,0-1 0,0 1 0,-8-5 0,13 5 0,0 1 0,0 0 0,0 0 0,0-1 0,0 1 0,1-1 0,-1 0 0,1 0 0,-1 1 0,1-1 0,0 0 0,-1 0 0,1 0 0,0 0 0,0 0 0,1-1 0,-1 1 0,0 0 0,1 0 0,-1-1 0,1 1 0,0 0 0,0 0 0,0-1 0,0 1 0,0 0 0,0-1 0,1 1 0,-1 0 0,1 0 0,-1-1 0,1 1 0,1-3 0,3-4 0,-1 0 0,1 0 0,1 0 0,0 0 0,0 1 0,0 0 0,15-13 0,-6 7 0,0 1 0,1 1 0,21-12 0,-24 17 0,1 0 0,1 1 0,-1 0 0,1 1 0,0 1 0,0 1 0,0 0 0,22-1 0,15 1 0,62 7 0,-31-1 0,555 0 0,-402-3 0,-610-26 0,50 0 0,259 25 0,0 2 0,-125 20 0,150-13 0,1 2 0,0 1 0,-53 24 0,67-21 0,21-10 0,17-6 0,105-28 0,443-108-361,-55 14 53,-317 66 308,-188 58 0,28-15 0,-29 15 0,0-1 0,1 1 0,-1 0 0,0 0 0,0 0 0,0 0 0,0 0 0,1-1 0,-1 1 0,0 0 0,0 0 0,0 0 0,0-1 0,0 1 0,0 0 0,1 0 0,-1 0 0,0-1 0,0 1 0,0 0 0,0 0 0,0 0 0,0-1 0,0 1 0,0 0 0,0 0 0,0-1 0,0 1 0,0 0 0,0 0 0,0-1 0,0 1 0,-1 0 0,1 0 0,0 0 0,0-1 0,0 1 0,0 0 0,-19-7 0,-28 2 0,-78 2 0,83 3 0,-137 4-67,0 7 0,1 8 0,-343 84 0,430-79 67,-139 39 0,208-56 26,0 1 0,0 1 0,1 2 0,1 0 0,-29 20 0,34-17 228,14-13-244,1-1 1,0 0 0,0 1-1,-1-1 1,1 1-1,0-1 1,0 0-1,0 1 1,0-1 0,-1 1-1,1-1 1,0 0-1,0 1 1,0-1 0,0 1-1,0-1 1,0 1-1,0-1 1,0 1-1,0-1 1,0 0 0,1 1-1,-1 0 1,1 0 2,1 0 1,-1 0 0,1 0-1,-1 0 1,1-1 0,-1 1-1,1-1 1,-1 1 0,1-1 0,0 1-1,-1-1 1,1 0 0,0 0-1,-1 0 1,1 0 0,0 0-1,-1 0 1,1 0 0,2-1-1,23-3-13,-1 0 0,50-17 0,-50 14 0,7-3-2,543-161-442,-9-26 34,-545 188 410,58-24 0,-71 29 0,1-1 0,-2 0 0,1-1 0,-1 1 0,11-11 0,-18 16 0,0-1 0,-1 0 0,1 1 0,0-1 0,0 0 0,-1 0 0,1 1 0,-1-1 0,1 0 0,-1 0 0,1 0 0,-1 0 0,1 0 0,-1 0 0,0 0 0,0 0 0,1 0 0,-1 0 0,0 0 0,0 0 0,0 0 0,0 0 0,0 0 0,0 0 0,-1 0 0,1 0 0,0 0 0,0 0 0,-1 0 0,1 0 0,0 0 0,-1 0 0,1 0 0,-1 0 0,0 1 0,1-1 0,-1 0 0,0 0 0,1 1 0,-1-1 0,0 0 0,-1 0 0,-4-4 0,0 1 0,0 0 0,-1 1 0,0 0 0,-7-4 0,-26-7 0,0 2 0,0 1 0,-44-5 0,-134-9 0,205 24 0,-541-23-658,459 26 658,-146 21 0,180-12 0,0 2 0,1 3 0,-80 33 0,32-2 206,2 4 1,2 5 0,-134 96 0,200-120-207,37-32 5,0 1 0,1-1 1,-1 1-1,0 0 0,1-1 1,-1 1-1,1 0 0,-1-1 1,1 1-1,-1 0 0,1 0 1,0-1-1,-1 1 0,1 0 1,0 0-1,0 0 0,-1-1 1,1 1-1,0 0 0,0 0 1,0 0-1,0 0 0,0 0 1,0-1-1,0 1 0,0 0 1,1 0-1,-1 1 0,2-1 21,-1 1 1,0-1-1,1 0 0,-1 0 0,1 0 0,-1-1 0,1 1 0,-1 0 1,1-1-1,0 1 0,-1-1 0,1 1 0,0-1 0,0 0 1,2 1-1,25 0 4,1-1 0,-1-1 0,51-8 0,-49 5-36,5-1 0,818-117-1398,-251-1 1311,-463 86 96,-2-5-1,158-72 1,-179 54-3,-110 55 0,0 0 0,0 0 0,0 0 0,11-12 0,-17 16 0,0 1 0,-1-1 0,1 0 0,0 1 0,-1-1 0,1 0 0,-1 0 0,1 0 0,-1 1 0,0-1 0,1 0 0,-1 0 0,0 0 0,1 0 0,-1 0 0,0 0 0,0 0 0,0 0 0,0 1 0,0-1 0,0 0 0,0 0 0,0 0 0,0 0 0,-1 0 0,1 0 0,0 0 0,-1 0 0,1 1 0,0-1 0,-1 0 0,1 0 0,-1 0 0,1 1 0,-1-1 0,0 0 0,1 0 0,-1 1 0,0-1 0,1 1 0,-1-1 0,0 1 0,0-1 0,1 1 0,-1-1 0,0 1 0,0-1 0,0 1 0,-1 0 0,-6-3 0,1 1 0,-1 0 0,1 0 0,-1 1 0,0 0 0,0 1 0,-9 0 0,-50 4 0,0 3 0,-97 23 0,157-28 0,-710 150-357,304-62-534,87-20-59,52-4 265,71-7 555,169-49 130,-61 30 0,90-37 0,0 0 0,1 0 0,-1 0 0,1 0 0,-8 8 0,11-10 0,0 0 0,0 1 0,0-1 0,1 0 0,-1 0 0,0 1 0,0-1 0,1 0 0,-1 1 0,1-1 0,-1 1 0,1-1 0,0 1 0,0-1 0,-1 1 0,1 1 0,1-1 0,-1 0 0,0-1 0,1 1 0,-1 0 0,1 0 0,0-1 0,0 1 0,-1-1 0,1 1 0,0-1 0,0 1 0,0-1 0,1 0 0,0 2 0,3 1 0,0 0 0,0 0 0,0 0 0,9 5 0,11 2 0,0 0 0,1-1 0,30 7 0,161 35 41,77 8 123,72 3-156,73-3-143,1144 46-1865,-664-105 500,-622-18 1267,310-56 1,-300 6-506,-66-9 317,-165 46 589,124-66-1,-155 69 556,-2-1 0,-1-2 0,65-61 0,-87 74 554,33-23-1,-38 31-625,-1-2-1,-1 0 1,1 0-1,17-21 1,-29 30-628,-1 0 1,0 0-1,1 1 0,-1-1 1,0 0-1,0 0 0,0 0 1,-1 0-1,1 0 0,0-1 1,0-1-1,-1 3-15,0 0 0,0 0 1,0 0-1,0 0 0,0 0 1,-1 0-1,1 0 0,0 0 0,0 0 1,-1 0-1,1 0 0,-1 0 0,1 0 1,-1 0-1,1 0 0,-1 0 1,1 1-1,-2-3 0,-2 1-1,0-1 0,0 1 0,-1 0 0,1-1 0,0 2 0,-1-1 0,1 1 0,-1-1 0,1 1 0,-1 0 0,-7 0 0,-115-5-7,-79 13 0,-69 24-164,-62 27-655,-200 57-524,266-54 720,99-24 275,-674 153-1615,22 42 1184,780-218 779,11-4 0,1 1 0,0 1 0,-54 30 0,76-33 0,10-8 0,0-1 0,0 0 0,0 0 0,0 0 0,0 1 0,1-1 0,-1 0 0,0 0 0,0 0 0,0 0 0,0 1 0,0-1 0,1 0 0,-1 0 0,0 0 0,0 0 0,0 0 0,1 1 0,-1-1 0,0 0 0,0 0 0,0 0 0,1 0 0,-1 0 0,0 0 0,0 0 0,0 0 0,1 0 0,-1 0 0,0 0 0,0 0 0,1 0 0,-1 0 0,0 0 0,0 0 0,0 0 0,1 0 0,-1 0 0,64-13 164,267-80 1588,-20 5-1384,-96 36 453,226-63 797,476-206-1491,-866 302-129,248-97-87,-13-20 16,-276 131 73,2-2 0,-28 11 0,-129 38 851,-739 183-2006,162-59 1055,606-142 100,109-23 0,-1 0 0,1 0 0,-15-1 0,22 0 0,0 0 0,0 0 0,-1 0 0,1 0 0,0 0 0,0 0 0,-1 0 0,1 0 0,0 0 0,0 0 0,0-1 0,-1 1 0,1 0 0,0 0 0,0 0 0,-1 0 0,1 0 0,0 0 0,0 0 0,0-1 0,0 1 0,-1 0 0,1 0 0,0 0 0,0 0 0,0-1 0,0 1 0,0 0 0,-1 0 0,1 0 0,0-1 0,0 1 0,0 0 0,0 0 0,0-1 0,0 1 0,0 0 0,0 0 0,0-1 0,0 1 0,15-14 0,75-35 0,-28 17 0,213-119 0,140-75 0,313-222 1133,-650 388-1133,25-15 0,-91 70 0,-21 13 0,-254 203 44,-92 68-357,232-188-22,-427 296 135,479-345 200,45-32 0,27-14 0,10-9 0,61-50 298,3 2 0,87-52 0,156-76 222,-197 121-650,81-43-481,230-146 498,-202 86 103,-176 125 8,-1-2 0,46-54 0,-92 94 92,1-1 0,-1 1 1,-1-1-1,0-1 0,0 1 0,-1-1 0,6-13 0,-11 22-83,0 0 0,1 0 0,-1 0 0,0 0 0,0 0 0,1 0 0,-1 0 0,0 0 0,0 0 0,0 0 0,0 0 0,-1 0 1,1 0-1,0-1 0,0 1 0,-1 0 0,1 0 0,0 0 0,-1 0 0,1 0 0,-2-1 0,2 2-7,-1-1 1,0 0-1,0 1 0,0-1 0,0 1 0,0-1 1,0 1-1,-1-1 0,1 1 0,0 0 1,0 0-1,0-1 0,0 1 0,0 0 0,-1 0 1,1 0-1,0 0 0,0 0 0,0 1 1,0-1-1,-2 1 0,-11 2 1,0 2-1,0 0 1,1 1-1,0 0 1,0 1-1,-14 9 1,-15 8-2,-290 134-147,-14-17-128,1 0 124,307-124 152,20-8 0,0-1 0,-1-1 0,-32 8 0,43-16 0,11-5 0,7-4 0,0 1 0,0 0 0,2 1 0,-1 0 0,1 1 0,14-7 0,-6 3 0,138-77-20,4 8 0,264-93 0,-292 136 20,-125 35 0,-1 0 0,1 1 0,-1 0 0,1 1 0,12 1 0,-20-1 0,0 0 0,-1 0 0,1 0 0,0 0 0,0 0 0,0 1 0,-1-1 0,1 0 0,0 1 0,-1-1 0,1 0 0,0 1 0,-1-1 0,1 1 0,0-1 0,-1 1 0,1-1 0,-1 1 0,1 0 0,-1-1 0,1 1 0,-1 0 0,1-1 0,0 2 0,-1 0 0,0-1 0,0 1 0,-1 0 0,1-1 0,0 1 0,0-1 0,-1 1 0,1 0 0,-1-1 0,1 1 0,-1-1 0,0 0 0,0 1 0,0-1 0,0 1 0,0-1 0,-1 2 0,-11 12 0,0-1 0,-2 0 0,-16 13 0,-402 279-703,230-172 311,-61 50 470,188-127 322,74-55-389,0 0 0,0-1 0,0 2 1,0-1-1,1 0 0,-1 0 0,1 0 0,-3 5 0,4-6-10,0-1 0,-1 1 0,1-1 0,0 1 0,0-1 0,0 1-1,0 0 1,0-1 0,0 1 0,0-1 0,0 1 0,0-1 0,0 1 0,0 0 0,0-1 0,1 1-1,-1-1 1,0 1 0,0-1 0,1 1 0,-1-1 0,0 1 0,0-1 0,1 1 0,-1-1-1,1 0 1,-1 1 0,4 1-3,1 1-1,-1-2 1,0 1-1,0 0 1,1-1-1,-1 0 1,1 0-1,-1 0 1,8 0-1,71 5 3,88-6 0,-131 0 0,40-1-25,628-21-781,-692 21 770,151-15 416,-145 12-257,0 0 1,0-2-1,0 0 0,-1-2 0,22-10 0,-27 6-103,-16 12-20,0 0 0,1 0 1,-1 0-1,0 0 0,0-1 0,0 1 0,0 0 0,0 0 0,0 0 0,0-1 0,0 1 1,0 0-1,0 0 0,0 0 0,0-1 0,0 1 0,-1 0 0,1 0 0,0 0 0,0 0 1,0-1-1,0 1 0,0 0 0,0 0 0,0 0 0,0 0 0,-1-1 0,1 1 0,0 0 1,0 0-1,0 0 0,0 0 0,-1 0 0,1 0 0,0 0 0,0-1 0,0 1 0,0 0 1,-1 0-1,1 0 0,0 0 0,0 0 0,-1 0 0,-3-1-1,-1 1 1,0-1-1,1 1 0,-1 0 0,-9 1 0,-176 32 1,117-18 0,-542 132-361,8 29 0,449-125 361,134-43 0,-35 18 0,58-26 0,0 1 0,0-1 0,0 0 0,1 1 0,-1-1 0,0 1 0,1-1 0,-1 1 0,0-1 0,1 1 0,-1 0 0,1-1 0,-1 1 0,1 0 0,-1-1 0,0 2 0,2-2 0,-1 1 0,0-1 0,0 1 0,0-1 0,1 0 0,-1 1 0,0-1 0,1 0 0,-1 1 0,0-1 0,1 0 0,-1 1 0,0-1 0,1 0 0,-1 0 0,1 0 0,-1 1 0,1-1 0,-1 0 0,0 0 0,1 0 0,-1 0 0,1 0 0,-1 0 0,1 0 0,-1 0 0,1 0 0,20 2 0,-1 0 0,32-3 0,139-14 0,90-18-164,70-7-655,1563-297-1012,-1625 259 1840,72-47 30,-297 98-42,-2-3 0,-1-3 0,78-56 1,-109 69 165,-21 19 883,-21 17-289,-41 42 109,-3-3 0,-104 82 0,-148 67-1214,172-130-173,-4-5 0,-185 62 0,-302 63-796,616-191 1317,-234 60 0,211-58 79,32-7 10,7-1 24,55-21 450,13-1-371,344-132 65,-168 38 149,353-229 0,-497 281-406,510-311 0,-574 357 196,1 2 0,0 3-1,70-19 1,-77 24-40,-31 6-156,-13 2 0,-16-1 0,-1 2 0,-44 1 0,23 1 0,-415 2-354,-79-2-88,1272 0 442,-281-16 562,-198 6-328,332-40-234,-411 22 0,225-65 0,109-76 0,-498 165 0,-1 1 0,0 0 0,-1 0 0,1-1 0,0 0 0,-1-1 0,8-6 0,-14 11 0,-1 0 0,0-1 0,0 1 0,0 0 0,1 0 0,-1 0 0,0 0 0,0-1 0,0 1 0,0 0 0,1 0 0,-1-1 0,0 1 0,0 0 0,0 0 0,0-1 0,0 1 0,0 0 0,0 0 0,0-1 0,1 1 0,-1 0 0,0 0 0,0-1 0,0 1 0,0 0 0,0 0 0,-1-1 0,1 1 0,0 0 0,0 0 0,0-1 0,0 1 0,0 0 0,0 0 0,0-1 0,0 1 0,-1 0 0,1 0 0,0-1 0,0 1 0,0 0 0,0 0 0,-1 0 0,1 0 0,0-1 0,0 1 0,0 0 0,-1 0 0,1 0 0,0 0 0,0 0 0,-1 0 0,1-1 0,0 1 0,0 0 0,-1 0 0,1 0 0,0 0 0,-1 0 0,-13-3 0,-1 0 0,1 1 0,-1 1 0,0 0 0,1 1 0,-1 1 0,-16 2 0,-2 0 0,-147 13 0,-72 12 0,-65 4-164,-1078 28-2867,1171-68 2981,202 7 50,-10-1 0,1 0 0,-1-2 1,1-1-1,-46-13 0,60 8-1,16 10 1,1-1 0,0 1 0,0 0 0,0 0 0,0 0 0,-1-1 0,1 1 0,0 0 0,0 0 0,0-1 0,0 1 0,0 0 0,0 0 0,0-1 0,0 1 0,0 0 0,0 0 0,0-1 0,0 1 0,0 0 0,0 0 0,0-1 0,0 1 0,0 0 0,0 0 0,0-1 0,0 1 0,0 0 0,0 0 0,1-1 0,-1 1 0,0 0 0,0 0 0,0-1 0,3-1 0,0 0 0,0 0 0,0 0 0,0 1 0,0-1 0,0 1 0,5-1 0,30-10 311,0 1 0,0 3 0,47-5 0,127-4 1252,-205 17-1535,251-11 217,127-9-97,-7-27-131,-199 10-17,-135 25 0,80-31 0,-115 38 0,-3 2 0,1 0 0,-1 1 0,1-1 0,-1 1 0,1 0 0,11-1 0,-57 14 0,-29-4 14,-1-2 0,-88-6-1,-148-28-218,-359-88-1397,14-42 246,519 119 1356,96 24 0,35 15 0,-1 1 0,1 0 0,0 0 0,0 0 0,-1 0 0,1 0 0,0 0 0,0-1 0,-1 1 0,1 0 0,0 0 0,0 0 0,0-1 0,-1 1 0,1 0 0,0 0 0,0-1 0,0 1 0,0 0 0,0 0 0,-1-1 0,1 1 0,0 0 0,0 0 0,0-1 0,0 1 0,0 0 0,0-1 0,0 1 0,0 0 0,0 0 0,0-1 0,0 1 0,0 0 0,0-1 0,0 1 0,1 0 0,-1 0 0,0-1 0,0 1 0,0 0 0,0 0 0,0-1 0,1 1 0,-1 0 0,0-1 0,6-1 0,0 0 0,0 0 0,1 0 0,-1 1 0,0 0 0,1 0 0,8 0 0,130-2 0,212 31 1,9 24 0,15 2-1,-208-36 1056,253-7 0,-354-12-837,80-5 305,-120 3-436,1-2 1,52-14-1,-50 10-88,1 1 0,0 1 0,1 2 0,-1 2 0,1 1 0,0 2 0,69 9 0,-91-7 0,-1 1 0,1 0 0,-1 1 0,15 7 0,-26-10 0,0 0 0,0 0 0,0 1 0,0-1 0,-1 1 0,1 0 0,0-1 0,-1 1 0,0 1 0,1-1 0,-1 0 0,0 0 0,0 1 0,0-1 0,-1 1 0,1 0 0,0 0 0,-1-1 0,0 1 0,0 0 0,0 0 0,0 0 0,0 0 0,-1 0 0,1 0 0,0 5 0,-2 2 0,-1 0 0,1 0 0,-2 0 0,1-1 0,-1 1 0,-1-1 0,0 1 0,0-1 0,-7 10 0,0-1 0,-1-1 0,0-1 0,-26 26 0,9-16 6,-1 0 0,-1-2 0,-1-2 0,-2-1 0,0-1-1,-61 25 1,15-13-74,-1-4 0,-89 17-1,11-13-548,-324 21 0,-166-42-296,621-11 795,-223-1-632,-194 1 529,326 5 221,112-5-2,-1 0 0,1 1 0,0 1 0,0-1 0,-8 4 0,15-5 3,0 0-1,0 0 1,-1 0-1,1 0 1,0 0 0,-1 0-1,1 1 1,0-1 0,0 0-1,-1 0 1,1 0-1,0 1 1,0-1 0,0 0-1,-1 0 1,1 1 0,0-1-1,0 0 1,0 0 0,-1 1-1,1-1 1,0 0-1,0 0 1,0 1 0,0-1-1,0 0 1,0 1 0,0-1-1,0 0 1,0 1-1,0-1 1,0 0 0,0 1-1,0-1 1,0 0 0,0 1-1,0-1 1,0 0 0,0 0-1,0 1 1,1-1-1,0 2 15,1 0 0,0 0 0,0-1 0,0 1 0,0-1 0,0 1 0,0-1 0,1 0 0,3 2 0,27 10 339,39 10 0,802 166 1132,-602-148-1481,3-12 0,473-10 0,-123-24 825,-380 6-633,-233-1-197,157 0 0,189 24 0,-354-23 0,69 11 0,-65-10 0,-1 0 0,0 0 0,0 1 0,0 0 0,0 0 0,12 8 0,-18-10 0,0-1 0,0 1 0,0 0 0,0 0 0,0-1 0,0 1 0,0 0 0,0 0 0,0 0 0,0 0 0,0 0 0,-1 0 0,1 0 0,0 1 0,-1-1 0,1 0 0,-1 0 0,0 0 0,1 1 0,-1-1 0,0 0 0,1 0 0,-1 1 0,0-1 0,0 0 0,0 1 0,0-1 0,-1 0 0,1 1 0,0-1 0,0 0 0,-1 0 0,1 1 0,-1-1 0,1 0 0,-1 0 0,1 0 0,-3 2 0,0 1 0,0 0 0,0-1 0,-1 0 0,1 0 0,-1 0 0,0 0 0,0-1 0,0 0 0,-8 4 0,-6 1 0,0-1 0,0 0 0,-1-2 0,-27 4 0,-83-1 0,92-5 0,-55 1-39,-600 33-908,678-35 947,-689 47-44,525-39 40,-277 52-1,-255 33-596,-3-67-1,705-27 602,-45 0 0,-63-7 0,88 0 31,23 3 157,18-1 362,23 1-462,69-1 0,-65 4-67,138 0-12,447 24 123,-157-3-49,328-5-83,-555-24 0,-182 5 0,-48 3 0,0 1 0,0 0 0,0 1 0,12 1 0,-23-2 0,1 1 0,-1-1 0,1 0 0,-1 0 0,1 0 0,-1 0 0,0 0 0,1 1 0,-1-1 0,1 0 0,-1 0 0,0 0 0,1 1 0,-1-1 0,1 0 0,-1 1 0,0-1 0,0 0 0,1 1 0,-1-1 0,0 1 0,1-1 0,-1 0 0,0 2 0,0-2 0,0 1 0,0 0 0,0-1 0,-1 1 0,1 0 0,0-1 0,0 1 0,-1 0 0,1-1 0,-1 1 0,1 0 0,0-1 0,-1 1 0,1-1 0,-1 1 0,1-1 0,-1 1 0,0 0 0,-9 6 0,0 0 0,0 0 0,0 0 0,-18 6 0,-58 23 0,50-22 0,-142 50-331,-4-7 0,-1-8 0,-272 36-1,-200-24-937,0-40 1106,611-18 163,86 0 0,881 7 538,-647-10 158,-30-3-387,61 0-292,-281 4-17,31 4 0,-35 2 2,-22-7-2,1 0 0,-1 0 0,0 0 0,0 0 0,0 1 0,0-1 0,1 0-1,-1 0 1,0 0 0,0 0 0,0 1 0,0-1 0,0 0 0,0 0 0,0 0 0,1 1 0,-1-1 0,0 0 0,0 0 0,0 0-1,0 1 1,0-1 0,0 0 0,0 0 0,0 1 0,0-1 0,0 0 0,0 0 0,0 0 0,0 1 0,0-1 0,-1 0-1,1 0 1,0 0 0,0 1 0,0-1 0,0 0 0,0 0 0,0 0 0,0 1 0,-1-1 0,1 0 0,0 0 0,-4 3 18,0-1 0,1 1 1,-1-1-1,0 0 0,-1-1 1,-7 4-1,-254 63 622,111-33-632,-176 43-447,-391 41-1,125-80-382,591-38 822,0-1 0,0 0 0,0 0 0,0-1 0,0 1 0,-8-3 0,20 1 0,0 0 0,0 1 0,0-1 0,0 2 0,0-1 0,8 0 0,130-7 0,728-11-730,-508 16 719,-30-17 647,-266 11-506,-1-3 0,119-37 0,-169 43-115,14-4 273,-43 13 242,-74 24 593,-559 145-434,-7-32-3667,501-112-1990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58:31.101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978 507 24575,'15'5'0,"-1"0"0,1 1 0,25 14 0,-24-10 0,34 12 0,-22-15 0,1-1 0,-1-1 0,1-1 0,33 0 0,-23-2 0,66 12 0,-58-2 0,0 1 0,-1 3 0,-1 2 0,0 2 0,-2 1 0,43 29 0,-18-7 0,118 100 0,-145-109 0,-28-23 0,0-1 0,0 2 0,-1 0 0,0 1 0,17 25 0,-19-23 0,1 0 0,0 0 0,1-1 0,0-1 0,1 0 0,0-1 0,1 0 0,1-1 0,0 0 0,30 15 0,153 88 0,-156-91 0,0-2 0,2-1 0,66 19 0,-33-12 0,-52-17 0,50 16 0,-1 4 0,112 63 0,131 104 0,-234-150 0,3-3 0,2-5 0,156 48 0,-197-69 0,80 41 0,-11-3 0,-55-28 0,0 2 0,82 58 0,-106-63 0,-1 1 0,-2 2 0,37 38 0,-69-64 0,1 1 0,-1-1 0,0 1 0,0 0 0,0 0 0,0 0 0,-1 0 0,1 0 0,-1 1 0,1-1 0,0 6 0,-2-8 0,0 0 0,0 0 0,0 0 0,0 0 0,0 0 0,0 0 0,0 0 0,-1 0 0,1 0 0,0 0 0,-1 0 0,1 0 0,-1 0 0,1-1 0,-1 1 0,1 0 0,-2 1 0,1 0 0,-1-1 0,0 1 0,0-1 0,0 0 0,0 0 0,0 1 0,0-1 0,0-1 0,0 1 0,-4 1 0,-12 3 0,-1-1 0,0-1 0,0-1 0,-30 0 0,-79-10 0,25-7 0,-194-56 0,152 32 0,-55-24 0,28 9 0,134 44 0,0 2 0,-63-6 0,13 10 0,1 3 0,-1 3 0,0 5 0,1 4 0,-94 23 0,121-19 0,-326 93 0,-175 46 0,263-77 0,196-44 0,65-19 0,-72 16 0,86-27 0,1 1 0,0 2 0,0 0 0,0 1 0,-35 18 0,50-20 0,10-2 0,16-5 0,35-10 0,80-31 0,-50 15 0,1043-275 0,-1086 293 0,278-75 0,-309 82 0,0 0 0,0 0 0,0-1 0,-1-1 0,1 1 0,-1-2 0,0 1 0,11-10 0,-19 14 0,-1 1 0,1 0 0,-1-1 0,1 1 0,-1-1 0,1 1 0,-1-1 0,1 1 0,-1-1 0,0 1 0,1-1 0,-1 0 0,0 1 0,1-1 0,-1 0 0,0 1 0,0-1 0,0 0 0,0 1 0,1-1 0,-1 0 0,0 1 0,0-1 0,0 0 0,0 1 0,-1-1 0,1 0 0,0 0 0,-1 0 0,0 0 0,0-1 0,-1 1 0,1 0 0,0 0 0,-1 0 0,1 0 0,0 1 0,-1-1 0,1 0 0,-1 1 0,-2-2 0,-28-8 0,0 2 0,-41-7 0,39 9 0,-542-92 0,402 65 0,91 15 0,-137-11 0,103 26 0,-144 16 0,-112 33 0,84-8 0,168-26 0,-99 12 0,157-14 0,-84 23 0,107-18 0,40-15 0,-1 1 0,1-1 0,-1 0 0,0 0 0,1 0 0,-1 1 0,1-1 0,-1 0 0,1 1 0,0-1 0,-1 0 0,1 1 0,-1-1 0,1 1 0,0-1 0,-1 0 0,1 1 0,0-1 0,-1 1 0,1-1 0,0 1 0,0-1 0,-1 1 0,1 0 0,0-1 0,0 1 0,0 0 0,0 0 0,1 0 0,0-1 0,-1 1 0,1-1 0,0 1 0,-1-1 0,1 1 0,0-1 0,0 1 0,0-1 0,-1 1 0,1-1 0,0 0 0,0 0 0,0 1 0,0-1 0,2 0 0,13 2 0,0 0 0,1-1 0,-1-1 0,1-1 0,25-4 0,-6 1 0,446-67-630,3-29-190,-372 76 773,-1 0 36,447-116-123,-513 123 242,-2-1 0,55-33-1,76-57 560,-100 59-341,115-55 0,-144 87-326,-45 16 0,0 1 0,-1 0 0,1-1 0,0 1 0,0 0 0,-1 0 0,1 0 0,0 0 0,0 0 0,-1 0 0,1 0 0,0 0 0,0 0 0,0 0 0,-1 0 0,1 0 0,0 0 0,0 1 0,-1-1 0,1 0 0,0 1 0,-1-1 0,1 0 0,1 2 0,-2-2 0,0 1 0,0 0 0,0 0 0,0 0 0,0-1 0,-1 1 0,1 0 0,0 0 0,0 0 0,0-1 0,-1 1 0,1 0 0,0-1 0,-1 1 0,1 0 0,-1 0 0,1-1 0,-1 1 0,1-1 0,-1 1 0,1-1 0,-1 1 0,0 0 0,-11 9 0,0 0 0,-1-1 0,1 0 0,-20 9 0,14-8 0,-50 26 0,-125 49 0,-80 5 0,235-77 0,38-13 0,0 0 0,0 0 0,0 0 0,-1 0 0,1 0 0,0 0 0,0 0 0,-1 0 0,1 0 0,0 0 0,0 0 0,0 0 0,-1 1 0,1-1 0,0 0 0,0 0 0,0 0 0,-1 0 0,1 1 0,0-1 0,0 0 0,0 0 0,0 0 0,0 0 0,-1 1 0,1-1 0,0 0 0,0 0 0,0 1 0,0-1 0,0 0 0,0 0 0,0 1 0,0-1 0,0 0 0,0 0 0,0 0 0,0 1 0,0-1 0,0 0 0,0 0 0,0 1 0,0-1 0,0 0 0,0 0 0,0 1 0,0-1 0,1 0 0,-1 0 0,0 0 0,0 1 0,0-1 0,0 0 0,0 0 0,1 0 0,-1 0 0,0 1 0,0-1 0,0 0 0,1 0 0,-1 0 0,0 0 0,1 0 0,7 3 0,0 0 0,1 0 0,-1-2 0,1 1 0,-1-1 0,1 0 0,0 0 0,11-2 0,9 2 0,281 8 0,-217-10 0,126-19 0,-192 16 0,1-1 0,-2-1 0,40-15 0,-63 20 0,-1 0 0,0 0 0,0 0 0,0 0 0,0 0 0,-1-1 0,1 1 0,0 0 0,2-3 0,-4 4 0,0 0 0,0 0 0,0-1 0,0 1 0,1 0 0,-1-1 0,0 1 0,0 0 0,0 0 0,0-1 0,0 1 0,0 0 0,0-1 0,0 1 0,0 0 0,0-1 0,0 1 0,0 0 0,0 0 0,0-1 0,0 1 0,0 0 0,0-1 0,0 1 0,0 0 0,-1 0 0,1-1 0,0 1 0,0 0 0,0-1 0,0 1 0,-1 0 0,1 0 0,0 0 0,0-1 0,-1 1 0,-2-2 0,0 1 0,0-1 0,0 1 0,-1 0 0,1 0 0,-1 0 0,1 0 0,0 0 0,-5 1 0,-185-10 0,95 8 0,-48-5 0,-169-30 0,146 3 0,-93-15 0,190 39 0,-126-1 0,-349 14 0,-94 1 0,419 7 0,187-5 0,35-6 0,0 0 0,0 0 0,0 0 0,0 0 0,0 0 0,0 0 0,0 0 0,0 0 0,0 0 0,1 0 0,-1 0 0,0 0 0,0 0 0,0 0 0,0 0 0,0 0 0,0 0 0,0 0 0,0 0 0,0 0 0,0 0 0,0 0 0,0 0 0,0 1 0,0-1 0,0 0 0,0 0 0,0 0 0,0 0 0,0 0 0,0 0 0,0 0 0,0 0 0,0 0 0,0 0 0,0 0 0,0 0 0,0 1 0,0-1 0,0 0 0,0 0 0,0 0 0,0 0 0,0 0 0,0 0 0,0 0 0,0 0 0,0 0 0,0 0 0,0 0 0,0 0 0,0 1 0,0-1 0,0 0 0,22 3 0,436 6 0,-296-10 0,-130 1-2,689-15-764,-557 3 527,-1-8-1,228-57 0,-363 71 240,34-12 0,-58 15 184,-10 1 36,-20 4 279,-447 50 85,389-38-584,-185 26 0,230-37 0,39-3 0,0 0 0,0 0 0,0 0 0,0 0 0,0 0 0,0 0 0,0 0 0,1 0 0,-1 0 0,0-1 0,0 1 0,0 0 0,0 0 0,0 0 0,0 0 0,0 0 0,0 0 0,0 0 0,0 0 0,0 0 0,0 0 0,0 0 0,0 0 0,0-1 0,0 1 0,0 0 0,0 0 0,0 0 0,0 0 0,0 0 0,0 0 0,0 0 0,0 0 0,0 0 0,0 0 0,0 0 0,0-1 0,-1 1 0,1 0 0,0 0 0,0 0 0,0 0 0,0 0 0,0 0 0,0 0 0,0 0 0,0 0 0,0 0 0,0 0 0,0 0 0,23-9 0,190-46 0,-47 14 0,446-143 0,-571 171 0,-14 5 0,-5 1 0,-1 0 0,1-1 0,36-19 0,-47 16 0,-11 10 0,0 1 0,0 0 0,0-1 0,0 1 0,0 0 0,0 0 0,0-1 0,0 1 0,0 0 0,0 0 0,0-1 0,0 1 0,0 0 0,0 0 0,0-1 0,0 1 0,-1 0 0,1 0 0,0 0 0,0-1 0,0 1 0,-1 0 0,1 0 0,0 0 0,0-1 0,0 1 0,-1 0 0,1 0 0,0 0 0,0 0 0,-1 0 0,-30-7 0,-212 2 0,100 5 0,-398-22-718,32 0 65,474 20 653,0 2 0,-1 2 0,-50 8 0,76-7 12,0 0-1,0 1 1,1 0 0,0 0 0,-1 1-1,2 1 1,-1-1 0,0 1-1,1 1 1,0 0 0,1 0-1,0 0 1,-7 9 0,13-14 54,-1 0 0,1-1 0,-1 0 0,1 1 0,-1-1 0,1 0 0,-1 1 0,0-1 0,0 0 0,-2 1 0,3-2-54,1 0 1,0 0-1,0 0 0,-1 0 0,1 0 0,0 0 0,-1 0 0,1 0 0,0 0 0,-1 0 0,1-1 0,0 1 0,0 0 1,-1 0-1,1 0 0,0 0 0,0 0 0,-1-1 0,1 1 0,0 0 0,0 0 0,0-1 0,-1 1 0,1 0 0,0 0 0,0-1 1,0 1-1,-5-17 130,-1-66-142,7-108 0,1 82 0,0-49 0,-2-274 0,0 385 0,-3 1 0,-15-83 0,15 119 0,0-1 0,0 0 0,-8-13 0,0 9 0,11 15 0,0 0 0,-1 0 0,1 0 0,-1-1 0,1 1 0,0 0 0,-1 0 0,1 0 0,0 0 0,-1 0 0,1 0 0,-1 0 0,1 0 0,0 0 0,-1 0 0,1 0 0,-1 0 0,1 0 0,0 0 0,-1 0 0,1 0 0,-1 0 0,1 1 0,-1-1 0,-1 2 0,0-1 0,1 1 0,-1 0 0,0 0 0,1 0 0,0 0 0,-1 1 0,1-1 0,0 0 0,-1 3 0,-8 19 0,1-1 0,2 2 0,0-1 0,-3 29 0,-9 110 0,10-78 0,-64 448 0,65-497 0,8-36 0,0 0 0,0-1 0,0 1 0,0 0 0,0 0 0,0 0 0,0 0 0,0 0 0,0-1 0,0 1 0,-1 0 0,1 0 0,0 0 0,0 0 0,0 0 0,0 0 0,0-1 0,0 1 0,0 0 0,0 0 0,0 0 0,0 0 0,0 0 0,-1 0 0,1-1 0,0 1 0,0 0 0,0 0 0,0 0 0,0 0 0,0 0 0,-1 0 0,1 0 0,0 0 0,0 0 0,0 0 0,0 0 0,0 0 0,-1 0 0,1 0 0,0 0 0,0 0 0,0 0 0,0 0 0,0 0 0,-1 0 0,1 0 0,0 0 0,0 0 0,0 0 0,0 0 0,0 0 0,0 0 0,-1 0 0,1 0 0,0 0 0,0 1 0,0-1 0,0 0 0,0 0 0,0 0 0,-1 0 0,-1-15 0,0 1 0,1-18 0,1-437 0,0 451 0,0 0 0,-1-1 0,-1 1 0,-1 0 0,0 0 0,-10-28 0,12 43 0,1 1 0,-1 0 0,0 0 0,-1 0 0,1 0 0,0 0 0,-1 0 0,1 0 0,-1 0 0,0 0 0,1 0 0,-1 1 0,0-1 0,0 1 0,0-1 0,-4-1 0,4 3 0,0-1 0,1 1 0,-1 0 0,0 0 0,1 0 0,-1 0 0,0 0 0,1 0 0,-1 0 0,0 0 0,0 1 0,1-1 0,-1 1 0,1-1 0,-1 1 0,0 0 0,1-1 0,-3 3 0,-2 1 0,0 1 0,1 0 0,0 0 0,-1 1 0,2-1 0,-1 1 0,1 0 0,0 1 0,-7 12 0,0 7 0,1 1 0,1 1 0,1 0 0,2 0 0,-4 30 0,-6 147 0,15-199 0,0 25 0,-3 47 0,7 104 0,5-233 0,38-271 0,0-8 0,-34 198 0,4-35 0,-13 225 0,2 117-361,9 0 0,64 314 0,-41-304 329,41 182 59,27-13-244,-99-337 212,0 0 0,1 0 0,1-1 0,0 0 0,2 0 0,-1-1 0,16 17 0,-24-30 5,1-1 0,0 1 0,-1-1 0,1 1 0,0-1 0,0 0 0,-1 0 0,1 0 0,0 0 0,0 0 0,3 1 0,-4-2 0,0 0 0,-1 0 0,1 0 0,0 0 0,0 0 0,0 0 0,0-1 0,0 1 0,0 0 0,-1-1 0,1 1 0,0 0 0,0-1 0,0 1 0,-1-1 0,1 1 0,0-1 0,-1 1 0,1-1 0,0 0 0,-1 1 0,1-1 0,-1 0 0,1 1 0,-1-1 0,1 0 0,-1 0 0,0 1 0,1-1 0,-1-1 0,6-14 134,-1 0-1,-1 0 1,0-1 0,1-28 0,-2 24 34,1-10-47,14-92 176,-13 99-267,1-1 0,14-38 0,-241 484-64,175-340-69,-387 765-584,369-697 687,55-135 0,12-32 0,20-73 165,3 2-1,5 0 1,4 2 0,87-156 0,-80 177-165,-37 59 0,1-1 0,0 1 0,0 1 0,0-1 0,15-10 0,-20 16 0,0 1 0,-1-1 0,1 0 0,0 1 0,0-1 0,0 1 0,0-1 0,0 1 0,0-1 0,0 1 0,0 0 0,0-1 0,0 1 0,0 0 0,0 0 0,0 0 0,0 0 0,0 0 0,0 0 0,0 0 0,0 0 0,0 0 0,0 0 0,0 1 0,0-1 0,0 0 0,0 1 0,0-1 0,0 1 0,0-1 0,0 1 0,0-1 0,0 1 0,-1 0 0,1-1 0,0 1 0,0 0 0,-1 0 0,1-1 0,0 1 0,-1 0 0,1 0 0,-1 0 0,1 0 0,-1 0 0,0 0 0,1 0 0,-1 0 0,0 1 0,2 6 0,0 0 0,0 0 0,-1-1 0,-1 1 0,1 9 0,-4 19 0,-1 0 0,-1-1 0,-2 1 0,-23 66 0,18-71 0,12-31 0,0 0 0,0 1 0,0-1 0,0 0 0,0 0 0,0 0 0,0 1 0,0-1 0,0 0 0,0 0 0,0 0 0,-1 1 0,1-1 0,0 0 0,0 0 0,0 0 0,0 0 0,-1 1 0,1-1 0,0 0 0,0 0 0,0 0 0,0 0 0,-1 0 0,1 0 0,0 0 0,0 1 0,-1-1 0,1 0 0,0 0 0,0 0 0,0 0 0,-1 0 0,1 0 0,0 0 0,0 0 0,-1 0 0,1 0 0,0 0 0,0 0 0,0 0 0,-1-1 0,-4-9 0,2-21 0,3-224 0,1 38 0,-2 200 0,-1-38 0,1 51 0,1 1 0,-1-1 0,0 0 0,1 0 0,-2 1 0,1-1 0,0 1 0,-1-1 0,0 1 0,-2-4 0,3 6 0,1 0 0,-1 1 0,0-1 0,1 1 0,-1-1 0,0 1 0,0-1 0,1 1 0,-1 0 0,0-1 0,0 1 0,0 0 0,0 0 0,1 0 0,-1-1 0,0 1 0,0 0 0,0 0 0,0 0 0,0 0 0,0 1 0,1-1 0,-1 0 0,0 0 0,0 0 0,0 1 0,0-1 0,1 0 0,-1 1 0,0-1 0,0 1 0,1-1 0,-1 1 0,0-1 0,1 1 0,-1-1 0,0 2 0,-27 28 0,27-29 0,-18 25 0,2 0 0,0 2 0,2 0 0,-12 31 0,-42 129 0,38-100 0,10-29 0,15-36 0,6-23 0,0 0 0,0 0 0,0 0 0,0 0 0,0 0 0,0 0 0,0 1 0,0-1 0,0 0 0,0 0 0,0 0 0,0 0 0,0 0 0,0 0 0,0 0 0,0 0 0,0 0 0,0 0 0,0 0 0,0 0 0,0 0 0,0 0 0,0 1 0,0-1 0,0 0 0,0 0 0,1 0 0,-1 0 0,0 0 0,0 0 0,0 0 0,0 0 0,0 0 0,0 0 0,0 0 0,0 0 0,0 0 0,0 0 0,0 0 0,0 0 0,0 0 0,0 0 0,0 0 0,0 0 0,1 0 0,-1 0 0,0 0 0,0 0 0,0 0 0,0 0 0,0 0 0,0 0 0,0 0 0,0 0 0,0 0 0,0 0 0,0 0 0,0 0 0,0 0 0,0 0 0,1 0 0,-1 0 0,0 0 0,0 0 0,0 0 0,0 0 0,0 0 0,8-11 0,66-129 0,-34 59 0,168-378-282,-29-8-11,-175 457 293,11-32 0,-7 19 0,0 0 0,2 0 0,20-35 0,-22 51 0,-4 14 0,-4 11 0,0-1 0,-1 1 0,-6 27 0,1 2 0,-5 47-14,4 1 0,11 170 0,13-132-39,6-1 0,6 0 1,55 152-1,-79-266 53,1-1 0,1 0 0,0 0 0,2 0 0,0-1 0,0 0 0,23 27 0,-29-40 8,0 0 0,1 0 0,-1 0 1,1-1-1,-1 1 0,1-1 0,0 0 1,0 0-1,0 0 0,0 0 0,0-1 1,0 1-1,1-1 0,-1 0 0,0-1 0,1 1 1,-1-1-1,0 0 0,1 0 0,-1 0 1,1-1-1,-1 1 0,0-1 0,1 0 1,6-2-1,5-4 75,1-1 1,-1-1 0,-1 0 0,29-21-1,-31 20-25,241-156 113,-69 47-204,-92 57 33,-82 57 0,-10 8 0,-13 14 0,-47 39 0,-129 97 0,124-104 0,-26 22 0,-77 56 0,213-157 0,4-3 0,-2-2 0,47-43 0,-61 44 0,32-39 0,-53 56 0,-1 0 0,0-1 0,-1-1 0,15-33 0,-25 49 0,0 0 0,0 0 0,0 0 0,0-1 0,0 1 0,-1 0 0,1 0 0,-1-1 0,0 1 0,0 0 0,0-5 0,-1 6 0,1 1 0,-1 0 0,0 0 0,1 0 0,-1-1 0,0 1 0,0 0 0,0 0 0,0 0 0,1 0 0,-1 1 0,-1-1 0,1 0 0,0 0 0,0 0 0,0 1 0,0-1 0,0 1 0,-1-1 0,1 1 0,0-1 0,-1 1 0,1 0 0,0 0 0,0-1 0,-1 1 0,1 0 0,-1 0 0,1 0 0,-2 1 0,-9 0 0,1 0 0,-1 0 0,1 1 0,0 1 0,-14 5 0,-60 25 0,73-29 0,-128 58 0,-167 100 0,293-154 0,-25 16 0,37-22 0,0-1 0,1 1 0,-1-1 0,0 1 0,1-1 0,-1 1 0,1 0 0,-1 0 0,1 0 0,0 0 0,0 0 0,-1 0 0,0 4 0,2-6 0,0 1 0,0-1 0,0 1 0,0-1 0,0 0 0,0 1 0,0-1 0,0 0 0,1 1 0,-1-1 0,0 0 0,0 1 0,0-1 0,1 0 0,-1 1 0,0-1 0,0 0 0,0 1 0,1-1 0,-1 0 0,0 0 0,1 1 0,-1-1 0,0 0 0,1 0 0,-1 0 0,0 0 0,1 1 0,-1-1 0,0 0 0,1 0 0,-1 0 0,0 0 0,1 0 0,-1 0 0,1 0 0,-1 0 0,0 0 0,1 0 0,-1 0 0,0 0 0,1 0 0,-1 0 0,1-1 0,7 1 0,0-1 0,0-1 0,0 0 0,-1 0 0,1 0 0,-1-1 0,0 0 0,12-7 0,6-5 0,26-20 0,-10 2 0,0-1 0,47-54 0,62-87 0,-106 121 0,-34 43 0,-11 12 0,-16 23 0,-438 518 0,217-284 0,213-237 0,25-21 0,0 0 0,0 0 0,0 0 0,0-1 0,0 1 0,0 0 0,0 0 0,0 0 0,0 0 0,-1 0 0,1 0 0,0 0 0,0 0 0,0 0 0,0 0 0,0 0 0,0 0 0,0 0 0,0 0 0,0 0 0,0 0 0,0 0 0,0 0 0,0 0 0,0 0 0,0 0 0,-1 0 0,1 0 0,0 0 0,0 0 0,0 0 0,0 0 0,0 0 0,0 0 0,0 0 0,0 0 0,0 0 0,0 0 0,0 0 0,0 0 0,0 0 0,0 0 0,0 0 0,0 0 0,-1 0 0,1 0 0,12-13 0,33-28 0,1 2 0,103-65 0,-124 88 0,465-284-402,-325 212 201,190-72 0,-265 127 301,2 5 1,0 4-1,140-18 1,-74 25 100,201 5 0,-321 13-201,-20 0 0,-1 0 0,1-2 0,0 0 0,0 0 0,-1-2 0,18-5 0,-34 8 0,-1 0 0,1 0 0,0 0 0,-1 0 0,1 0 0,-1-1 0,1 1 0,-1 0 0,1 0 0,-1-1 0,1 1 0,-1 0 0,1-1 0,-1 1 0,1-1 0,-1 1 0,0-1 0,1 1 0,-1 0 0,0-1 0,1 0 0,-1 1 0,0-1 0,0 1 0,1-1 0,-1 1 0,0-1 0,0 1 0,0-1 0,0 0 0,0 1 0,0-1 0,0 0 0,-9-17 0,8 16 0,-38-50 0,25 36 0,-16-26 0,29 41 0,0-1 0,0 0 0,0 1 0,0-1 0,0 0 0,0 0 0,1 1 0,-1-1 0,1 0 0,-1 0 0,1 0 0,0 0 0,0 0 0,0-2 0,0 3 0,0 1 0,1-1 0,-1 0 0,0 1 0,0-1 0,1 1 0,-1-1 0,1 1 0,-1-1 0,1 1 0,-1-1 0,1 1 0,-1-1 0,1 1 0,-1 0 0,1-1 0,-1 1 0,1 0 0,-1-1 0,1 1 0,0 0 0,-1 0 0,1 0 0,0 0 0,-1-1 0,2 1 0,6 0 0,-1 1 0,0-1 0,1 1 0,-1 0 0,11 4 0,-17-5 0,11 3 8,250 67-1381,-205-51-5453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9:11.910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158 1 24575,'0'16'0,"-5"10"0,-2 11 0,-10 5 0,-2 6 0,-3 0 0,2-3 0,4 1 0,0-2 0,-3-2 0,2 1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+09" max="2.14748E+09" units="cm"/>
          <inkml:channel name="Y" type="integer" min="-2.14748E+09" max="2.14748E+09" units="cm"/>
          <inkml:channel name="F" type="integer" min="0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0-31T23:49:12.296000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</inkml:trace>
</inkml:ink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tags" Target="../tags/tag45.xml" /><Relationship Id="rId6" Type="http://schemas.openxmlformats.org/officeDocument/2006/relationships/tags" Target="../tags/tag4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2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242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98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08292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slideMaster" Target="../slideMasters/slideMaster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image" Target="../media/image1.png" /><Relationship Id="rId3" Type="http://schemas.openxmlformats.org/officeDocument/2006/relationships/tags" Target="../tags/tag33.xml" /><Relationship Id="rId4" Type="http://schemas.openxmlformats.org/officeDocument/2006/relationships/image" Target="../media/image2.png" /><Relationship Id="rId5" Type="http://schemas.openxmlformats.org/officeDocument/2006/relationships/tags" Target="../tags/tag34.xml" /><Relationship Id="rId6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image" Target="../media/image1.png" /><Relationship Id="rId3" Type="http://schemas.openxmlformats.org/officeDocument/2006/relationships/tags" Target="../tags/tag6.xml" /><Relationship Id="rId4" Type="http://schemas.openxmlformats.org/officeDocument/2006/relationships/image" Target="../media/image2.png" /><Relationship Id="rId5" Type="http://schemas.openxmlformats.org/officeDocument/2006/relationships/tags" Target="../tags/tag7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slideMaster" Target="../slideMasters/slideMaster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slideMaster" Target="../slideMasters/slideMaster2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2021/11/1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7489776" y="6672344"/>
            <a:ext cx="5366742" cy="5603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8582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1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813126"/>
      </p:ext>
    </p:extLst>
  </p:cSld>
  <p:clrMapOvr>
    <a:masterClrMapping/>
  </p:clrMapOvr>
  <p:transition spd="slow">
    <p:blinds dir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6783958"/>
            <a:ext cx="9304734" cy="4486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8582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1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7489776" y="6672344"/>
            <a:ext cx="5366742" cy="5603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8582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1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3290590" y="676387"/>
            <a:ext cx="9315897" cy="2968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8582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1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848267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6783958"/>
            <a:ext cx="9304734" cy="4486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8582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1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7489776" y="6672344"/>
            <a:ext cx="5366742" cy="5603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8582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1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3290590" y="676387"/>
            <a:ext cx="9315897" cy="2968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8582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531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179584"/>
      </p:ext>
    </p:extLst>
  </p:cSld>
  <p:clrMapOvr>
    <a:masterClrMapping/>
  </p:clrMapOvr>
  <p:transition spd="slow">
    <p:blinds dir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4940">
            <a:off x="-357729" y="-79175"/>
            <a:ext cx="2486506" cy="31808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855" y="5560541"/>
            <a:ext cx="2513297" cy="181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11275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</a:gra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4940">
            <a:off x="-357729" y="-79175"/>
            <a:ext cx="2486506" cy="31808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9855" y="5560541"/>
            <a:ext cx="2513297" cy="181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3191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48596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48597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48598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ABBA9A01-085D-4E91-8E46-4332C49510A9}" type="datetimeFigureOut">
              <a:rPr lang="zh-CN" altLang="en-US" smtClean="0"/>
              <a:t>2021/11/1</a:t>
            </a:fld>
            <a:endParaRPr lang="zh-CN" altLang="en-US"/>
          </a:p>
        </p:txBody>
      </p:sp>
      <p:sp>
        <p:nvSpPr>
          <p:cNvPr id="1048599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0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CD50CA9-8B14-40C6-B7BC-7C8A376328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46427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10831435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73088564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8663885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2659055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015178076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851154443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slideLayout" Target="../slideLayouts/slideLayout13.xml" /><Relationship Id="rId11" Type="http://schemas.openxmlformats.org/officeDocument/2006/relationships/tags" Target="../tags/tag35.xml" /><Relationship Id="rId12" Type="http://schemas.openxmlformats.org/officeDocument/2006/relationships/image" Target="../media/image3.png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5.xml" /><Relationship Id="rId3" Type="http://schemas.openxmlformats.org/officeDocument/2006/relationships/slideLayout" Target="../slideLayouts/slideLayout6.xml" /><Relationship Id="rId4" Type="http://schemas.openxmlformats.org/officeDocument/2006/relationships/slideLayout" Target="../slideLayouts/slideLayout7.xml" /><Relationship Id="rId5" Type="http://schemas.openxmlformats.org/officeDocument/2006/relationships/slideLayout" Target="../slideLayouts/slideLayout8.xml" /><Relationship Id="rId6" Type="http://schemas.openxmlformats.org/officeDocument/2006/relationships/slideLayout" Target="../slideLayouts/slideLayout9.xml" /><Relationship Id="rId7" Type="http://schemas.openxmlformats.org/officeDocument/2006/relationships/slideLayout" Target="../slideLayouts/slideLayout10.xml" /><Relationship Id="rId8" Type="http://schemas.openxmlformats.org/officeDocument/2006/relationships/slideLayout" Target="../slideLayouts/slideLayout11.xml" /><Relationship Id="rId9" Type="http://schemas.openxmlformats.org/officeDocument/2006/relationships/slideLayout" Target="../slideLayouts/slideLayout1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DFF2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60" r:id="rId2"/>
    <p:sldLayoutId id="2147483973" r:id="rId3"/>
  </p:sldLayoutIdLst>
  <p:transition/>
  <p:timing/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448964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37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37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37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37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37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42915" algn="ctr" rtl="0" fontAlgn="base">
        <a:spcBef>
          <a:spcPct val="0"/>
        </a:spcBef>
        <a:spcAft>
          <a:spcPct val="0"/>
        </a:spcAft>
        <a:defRPr sz="3937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1285829" algn="ctr" rtl="0" fontAlgn="base">
        <a:spcBef>
          <a:spcPct val="0"/>
        </a:spcBef>
        <a:spcAft>
          <a:spcPct val="0"/>
        </a:spcAft>
        <a:defRPr sz="3937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928744" algn="ctr" rtl="0" fontAlgn="base">
        <a:spcBef>
          <a:spcPct val="0"/>
        </a:spcBef>
        <a:spcAft>
          <a:spcPct val="0"/>
        </a:spcAft>
        <a:defRPr sz="3937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2571659" algn="ctr" rtl="0" fontAlgn="base">
        <a:spcBef>
          <a:spcPct val="0"/>
        </a:spcBef>
        <a:spcAft>
          <a:spcPct val="0"/>
        </a:spcAft>
        <a:defRPr sz="3937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482186" indent="-482186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375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1044736" indent="-40182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937" kern="1200">
          <a:solidFill>
            <a:schemeClr val="tx1"/>
          </a:solidFill>
          <a:latin typeface="+mn-lt"/>
          <a:ea typeface="+mn-ea"/>
          <a:cs typeface="+mn-cs"/>
        </a:defRPr>
      </a:lvl2pPr>
      <a:lvl3pPr marL="1607287" indent="-3214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3pPr>
      <a:lvl4pPr marL="2250201" indent="-3214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12" kern="1200">
          <a:solidFill>
            <a:schemeClr val="tx1"/>
          </a:solidFill>
          <a:latin typeface="+mn-lt"/>
          <a:ea typeface="+mn-ea"/>
          <a:cs typeface="+mn-cs"/>
        </a:defRPr>
      </a:lvl4pPr>
      <a:lvl5pPr marL="2893116" indent="-3214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12" kern="1200">
          <a:solidFill>
            <a:schemeClr val="tx1"/>
          </a:solidFill>
          <a:latin typeface="+mn-lt"/>
          <a:ea typeface="+mn-ea"/>
          <a:cs typeface="+mn-cs"/>
        </a:defRPr>
      </a:lvl5pPr>
      <a:lvl6pPr marL="3536031" indent="-321457" algn="l" defTabSz="1285829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2" kern="1200">
          <a:solidFill>
            <a:schemeClr val="tx1"/>
          </a:solidFill>
          <a:latin typeface="+mn-lt"/>
          <a:ea typeface="+mn-ea"/>
          <a:cs typeface="+mn-cs"/>
        </a:defRPr>
      </a:lvl6pPr>
      <a:lvl7pPr marL="4178945" indent="-321457" algn="l" defTabSz="1285829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2" kern="1200">
          <a:solidFill>
            <a:schemeClr val="tx1"/>
          </a:solidFill>
          <a:latin typeface="+mn-lt"/>
          <a:ea typeface="+mn-ea"/>
          <a:cs typeface="+mn-cs"/>
        </a:defRPr>
      </a:lvl7pPr>
      <a:lvl8pPr marL="4821860" indent="-321457" algn="l" defTabSz="1285829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2" kern="1200">
          <a:solidFill>
            <a:schemeClr val="tx1"/>
          </a:solidFill>
          <a:latin typeface="+mn-lt"/>
          <a:ea typeface="+mn-ea"/>
          <a:cs typeface="+mn-cs"/>
        </a:defRPr>
      </a:lvl8pPr>
      <a:lvl9pPr marL="5464774" indent="-321457" algn="l" defTabSz="1285829" rtl="0" eaLnBrk="1" latinLnBrk="0" hangingPunct="1">
        <a:spcBef>
          <a:spcPct val="20000"/>
        </a:spcBef>
        <a:buFont typeface="Arial" panose="020b0604020202020204" pitchFamily="34" charset="0"/>
        <a:buChar char="•"/>
        <a:defRPr sz="28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85829" rtl="0" eaLnBrk="1" latinLnBrk="0" hangingPunct="1">
        <a:defRPr sz="2531" kern="1200">
          <a:solidFill>
            <a:schemeClr val="tx1"/>
          </a:solidFill>
          <a:latin typeface="+mn-lt"/>
          <a:ea typeface="+mn-ea"/>
          <a:cs typeface="+mn-cs"/>
        </a:defRPr>
      </a:lvl1pPr>
      <a:lvl2pPr marL="642915" algn="l" defTabSz="1285829" rtl="0" eaLnBrk="1" latinLnBrk="0" hangingPunct="1"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85829" algn="l" defTabSz="1285829" rtl="0" eaLnBrk="1" latinLnBrk="0" hangingPunct="1">
        <a:defRPr sz="2531" kern="1200">
          <a:solidFill>
            <a:schemeClr val="tx1"/>
          </a:solidFill>
          <a:latin typeface="+mn-lt"/>
          <a:ea typeface="+mn-ea"/>
          <a:cs typeface="+mn-cs"/>
        </a:defRPr>
      </a:lvl3pPr>
      <a:lvl4pPr marL="1928744" algn="l" defTabSz="1285829" rtl="0" eaLnBrk="1" latinLnBrk="0" hangingPunct="1">
        <a:defRPr sz="2531" kern="1200">
          <a:solidFill>
            <a:schemeClr val="tx1"/>
          </a:solidFill>
          <a:latin typeface="+mn-lt"/>
          <a:ea typeface="+mn-ea"/>
          <a:cs typeface="+mn-cs"/>
        </a:defRPr>
      </a:lvl4pPr>
      <a:lvl5pPr marL="2571659" algn="l" defTabSz="1285829" rtl="0" eaLnBrk="1" latinLnBrk="0" hangingPunct="1">
        <a:defRPr sz="2531" kern="1200">
          <a:solidFill>
            <a:schemeClr val="tx1"/>
          </a:solidFill>
          <a:latin typeface="+mn-lt"/>
          <a:ea typeface="+mn-ea"/>
          <a:cs typeface="+mn-cs"/>
        </a:defRPr>
      </a:lvl5pPr>
      <a:lvl6pPr marL="3214573" algn="l" defTabSz="1285829" rtl="0" eaLnBrk="1" latinLnBrk="0" hangingPunct="1">
        <a:defRPr sz="2531" kern="1200">
          <a:solidFill>
            <a:schemeClr val="tx1"/>
          </a:solidFill>
          <a:latin typeface="+mn-lt"/>
          <a:ea typeface="+mn-ea"/>
          <a:cs typeface="+mn-cs"/>
        </a:defRPr>
      </a:lvl6pPr>
      <a:lvl7pPr marL="3857488" algn="l" defTabSz="1285829" rtl="0" eaLnBrk="1" latinLnBrk="0" hangingPunct="1">
        <a:defRPr sz="2531" kern="1200">
          <a:solidFill>
            <a:schemeClr val="tx1"/>
          </a:solidFill>
          <a:latin typeface="+mn-lt"/>
          <a:ea typeface="+mn-ea"/>
          <a:cs typeface="+mn-cs"/>
        </a:defRPr>
      </a:lvl7pPr>
      <a:lvl8pPr marL="4500402" algn="l" defTabSz="1285829" rtl="0" eaLnBrk="1" latinLnBrk="0" hangingPunct="1">
        <a:defRPr sz="2531" kern="1200">
          <a:solidFill>
            <a:schemeClr val="tx1"/>
          </a:solidFill>
          <a:latin typeface="+mn-lt"/>
          <a:ea typeface="+mn-ea"/>
          <a:cs typeface="+mn-cs"/>
        </a:defRPr>
      </a:lvl8pPr>
      <a:lvl9pPr marL="5143317" algn="l" defTabSz="1285829" rtl="0" eaLnBrk="1" latinLnBrk="0" hangingPunct="1">
        <a:defRPr sz="2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7.xml" /><Relationship Id="rId4" Type="http://schemas.openxmlformats.org/officeDocument/2006/relationships/image" Target="../media/image4.png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tags" Target="../tags/tag5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customXml" Target="../ink/ink6.xml" /><Relationship Id="rId11" Type="http://schemas.openxmlformats.org/officeDocument/2006/relationships/customXml" Target="../ink/ink7.xml" /><Relationship Id="rId12" Type="http://schemas.openxmlformats.org/officeDocument/2006/relationships/customXml" Target="../ink/ink8.xml" /><Relationship Id="rId13" Type="http://schemas.openxmlformats.org/officeDocument/2006/relationships/customXml" Target="../ink/ink9.xml" /><Relationship Id="rId14" Type="http://schemas.openxmlformats.org/officeDocument/2006/relationships/customXml" Target="../ink/ink10.xml" /><Relationship Id="rId15" Type="http://schemas.openxmlformats.org/officeDocument/2006/relationships/customXml" Target="../ink/ink11.xml" /><Relationship Id="rId2" Type="http://schemas.openxmlformats.org/officeDocument/2006/relationships/tags" Target="../tags/tag127.xml" /><Relationship Id="rId3" Type="http://schemas.openxmlformats.org/officeDocument/2006/relationships/image" Target="../media/image41.jpeg" /><Relationship Id="rId4" Type="http://schemas.openxmlformats.org/officeDocument/2006/relationships/tags" Target="../tags/tag128.xml" /><Relationship Id="rId5" Type="http://schemas.openxmlformats.org/officeDocument/2006/relationships/customXml" Target="../ink/ink1.xml" /><Relationship Id="rId6" Type="http://schemas.openxmlformats.org/officeDocument/2006/relationships/customXml" Target="../ink/ink2.xml" /><Relationship Id="rId7" Type="http://schemas.openxmlformats.org/officeDocument/2006/relationships/customXml" Target="../ink/ink3.xml" /><Relationship Id="rId8" Type="http://schemas.openxmlformats.org/officeDocument/2006/relationships/customXml" Target="../ink/ink4.xml" /><Relationship Id="rId9" Type="http://schemas.openxmlformats.org/officeDocument/2006/relationships/customXml" Target="../ink/ink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customXml" Target="../ink/ink16.xml" /><Relationship Id="rId11" Type="http://schemas.openxmlformats.org/officeDocument/2006/relationships/customXml" Target="../ink/ink17.xml" /><Relationship Id="rId12" Type="http://schemas.openxmlformats.org/officeDocument/2006/relationships/customXml" Target="../ink/ink18.xml" /><Relationship Id="rId13" Type="http://schemas.openxmlformats.org/officeDocument/2006/relationships/customXml" Target="../ink/ink19.xml" /><Relationship Id="rId14" Type="http://schemas.openxmlformats.org/officeDocument/2006/relationships/customXml" Target="../ink/ink20.xml" /><Relationship Id="rId15" Type="http://schemas.openxmlformats.org/officeDocument/2006/relationships/customXml" Target="../ink/ink21.xml" /><Relationship Id="rId16" Type="http://schemas.openxmlformats.org/officeDocument/2006/relationships/customXml" Target="../ink/ink22.xml" /><Relationship Id="rId17" Type="http://schemas.openxmlformats.org/officeDocument/2006/relationships/customXml" Target="../ink/ink23.xml" /><Relationship Id="rId18" Type="http://schemas.openxmlformats.org/officeDocument/2006/relationships/tags" Target="../tags/tag138.xml" /><Relationship Id="rId19" Type="http://schemas.openxmlformats.org/officeDocument/2006/relationships/customXml" Target="../ink/ink24.xml" /><Relationship Id="rId2" Type="http://schemas.openxmlformats.org/officeDocument/2006/relationships/tags" Target="../tags/tag135.xml" /><Relationship Id="rId20" Type="http://schemas.openxmlformats.org/officeDocument/2006/relationships/customXml" Target="../ink/ink25.xml" /><Relationship Id="rId21" Type="http://schemas.openxmlformats.org/officeDocument/2006/relationships/customXml" Target="../ink/ink26.xml" /><Relationship Id="rId3" Type="http://schemas.openxmlformats.org/officeDocument/2006/relationships/image" Target="../media/image41.jpeg" /><Relationship Id="rId4" Type="http://schemas.openxmlformats.org/officeDocument/2006/relationships/tags" Target="../tags/tag136.xml" /><Relationship Id="rId5" Type="http://schemas.openxmlformats.org/officeDocument/2006/relationships/customXml" Target="../ink/ink12.xml" /><Relationship Id="rId6" Type="http://schemas.openxmlformats.org/officeDocument/2006/relationships/customXml" Target="../ink/ink13.xml" /><Relationship Id="rId7" Type="http://schemas.openxmlformats.org/officeDocument/2006/relationships/tags" Target="../tags/tag137.xml" /><Relationship Id="rId8" Type="http://schemas.openxmlformats.org/officeDocument/2006/relationships/customXml" Target="../ink/ink14.xml" /><Relationship Id="rId9" Type="http://schemas.openxmlformats.org/officeDocument/2006/relationships/customXml" Target="../ink/ink1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5.xml" /><Relationship Id="rId11" Type="http://schemas.openxmlformats.org/officeDocument/2006/relationships/customXml" Target="../ink/ink31.xml" /><Relationship Id="rId12" Type="http://schemas.openxmlformats.org/officeDocument/2006/relationships/customXml" Target="../ink/ink32.xml" /><Relationship Id="rId13" Type="http://schemas.openxmlformats.org/officeDocument/2006/relationships/customXml" Target="../ink/ink33.xml" /><Relationship Id="rId14" Type="http://schemas.openxmlformats.org/officeDocument/2006/relationships/tags" Target="../tags/tag146.xml" /><Relationship Id="rId15" Type="http://schemas.openxmlformats.org/officeDocument/2006/relationships/customXml" Target="../ink/ink34.xml" /><Relationship Id="rId16" Type="http://schemas.openxmlformats.org/officeDocument/2006/relationships/customXml" Target="../ink/ink35.xml" /><Relationship Id="rId17" Type="http://schemas.openxmlformats.org/officeDocument/2006/relationships/customXml" Target="../ink/ink36.xml" /><Relationship Id="rId18" Type="http://schemas.openxmlformats.org/officeDocument/2006/relationships/customXml" Target="../ink/ink37.xml" /><Relationship Id="rId19" Type="http://schemas.openxmlformats.org/officeDocument/2006/relationships/customXml" Target="../ink/ink38.xml" /><Relationship Id="rId2" Type="http://schemas.openxmlformats.org/officeDocument/2006/relationships/tags" Target="../tags/tag142.xml" /><Relationship Id="rId20" Type="http://schemas.openxmlformats.org/officeDocument/2006/relationships/customXml" Target="../ink/ink39.xml" /><Relationship Id="rId21" Type="http://schemas.openxmlformats.org/officeDocument/2006/relationships/customXml" Target="../ink/ink40.xml" /><Relationship Id="rId22" Type="http://schemas.openxmlformats.org/officeDocument/2006/relationships/customXml" Target="../ink/ink41.xml" /><Relationship Id="rId3" Type="http://schemas.openxmlformats.org/officeDocument/2006/relationships/image" Target="../media/image41.jpeg" /><Relationship Id="rId4" Type="http://schemas.openxmlformats.org/officeDocument/2006/relationships/tags" Target="../tags/tag143.xml" /><Relationship Id="rId5" Type="http://schemas.openxmlformats.org/officeDocument/2006/relationships/customXml" Target="../ink/ink27.xml" /><Relationship Id="rId6" Type="http://schemas.openxmlformats.org/officeDocument/2006/relationships/tags" Target="../tags/tag144.xml" /><Relationship Id="rId7" Type="http://schemas.openxmlformats.org/officeDocument/2006/relationships/customXml" Target="../ink/ink28.xml" /><Relationship Id="rId8" Type="http://schemas.openxmlformats.org/officeDocument/2006/relationships/customXml" Target="../ink/ink29.xml" /><Relationship Id="rId9" Type="http://schemas.openxmlformats.org/officeDocument/2006/relationships/customXml" Target="../ink/ink3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tags" Target="../tags/tag15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customXml" Target="../ink/ink45.xml" /><Relationship Id="rId11" Type="http://schemas.openxmlformats.org/officeDocument/2006/relationships/customXml" Target="../ink/ink46.xml" /><Relationship Id="rId12" Type="http://schemas.openxmlformats.org/officeDocument/2006/relationships/customXml" Target="../ink/ink47.xml" /><Relationship Id="rId13" Type="http://schemas.openxmlformats.org/officeDocument/2006/relationships/tags" Target="../tags/tag158.xml" /><Relationship Id="rId14" Type="http://schemas.openxmlformats.org/officeDocument/2006/relationships/customXml" Target="../ink/ink48.xml" /><Relationship Id="rId15" Type="http://schemas.openxmlformats.org/officeDocument/2006/relationships/customXml" Target="../ink/ink49.xml" /><Relationship Id="rId16" Type="http://schemas.openxmlformats.org/officeDocument/2006/relationships/customXml" Target="../ink/ink50.xml" /><Relationship Id="rId17" Type="http://schemas.openxmlformats.org/officeDocument/2006/relationships/customXml" Target="../ink/ink51.xml" /><Relationship Id="rId18" Type="http://schemas.openxmlformats.org/officeDocument/2006/relationships/tags" Target="../tags/tag159.xml" /><Relationship Id="rId19" Type="http://schemas.openxmlformats.org/officeDocument/2006/relationships/customXml" Target="../ink/ink52.xml" /><Relationship Id="rId2" Type="http://schemas.openxmlformats.org/officeDocument/2006/relationships/tags" Target="../tags/tag154.xml" /><Relationship Id="rId20" Type="http://schemas.openxmlformats.org/officeDocument/2006/relationships/customXml" Target="../ink/ink53.xml" /><Relationship Id="rId21" Type="http://schemas.openxmlformats.org/officeDocument/2006/relationships/customXml" Target="../ink/ink54.xml" /><Relationship Id="rId22" Type="http://schemas.openxmlformats.org/officeDocument/2006/relationships/customXml" Target="../ink/ink55.xml" /><Relationship Id="rId23" Type="http://schemas.openxmlformats.org/officeDocument/2006/relationships/customXml" Target="../ink/ink56.xml" /><Relationship Id="rId24" Type="http://schemas.openxmlformats.org/officeDocument/2006/relationships/customXml" Target="../ink/ink57.xml" /><Relationship Id="rId25" Type="http://schemas.openxmlformats.org/officeDocument/2006/relationships/customXml" Target="../ink/ink58.xml" /><Relationship Id="rId26" Type="http://schemas.openxmlformats.org/officeDocument/2006/relationships/customXml" Target="../ink/ink59.xml" /><Relationship Id="rId27" Type="http://schemas.openxmlformats.org/officeDocument/2006/relationships/customXml" Target="../ink/ink60.xml" /><Relationship Id="rId28" Type="http://schemas.openxmlformats.org/officeDocument/2006/relationships/customXml" Target="../ink/ink61.xml" /><Relationship Id="rId29" Type="http://schemas.openxmlformats.org/officeDocument/2006/relationships/customXml" Target="../ink/ink62.xml" /><Relationship Id="rId3" Type="http://schemas.openxmlformats.org/officeDocument/2006/relationships/image" Target="../media/image41.jpeg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customXml" Target="../ink/ink42.xml" /><Relationship Id="rId7" Type="http://schemas.openxmlformats.org/officeDocument/2006/relationships/customXml" Target="../ink/ink43.xml" /><Relationship Id="rId8" Type="http://schemas.openxmlformats.org/officeDocument/2006/relationships/tags" Target="../tags/tag157.xml" /><Relationship Id="rId9" Type="http://schemas.openxmlformats.org/officeDocument/2006/relationships/customXml" Target="../ink/ink4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0.xml" /><Relationship Id="rId3" Type="http://schemas.openxmlformats.org/officeDocument/2006/relationships/image" Target="../media/image41.jpeg" /><Relationship Id="rId4" Type="http://schemas.openxmlformats.org/officeDocument/2006/relationships/tags" Target="../tags/tag16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customXml" Target="../ink/ink67.xml" /><Relationship Id="rId11" Type="http://schemas.openxmlformats.org/officeDocument/2006/relationships/customXml" Target="../ink/ink68.xml" /><Relationship Id="rId12" Type="http://schemas.openxmlformats.org/officeDocument/2006/relationships/tags" Target="../tags/tag171.xml" /><Relationship Id="rId13" Type="http://schemas.openxmlformats.org/officeDocument/2006/relationships/customXml" Target="../ink/ink69.xml" /><Relationship Id="rId14" Type="http://schemas.openxmlformats.org/officeDocument/2006/relationships/customXml" Target="../ink/ink70.xml" /><Relationship Id="rId15" Type="http://schemas.openxmlformats.org/officeDocument/2006/relationships/customXml" Target="../ink/ink71.xml" /><Relationship Id="rId16" Type="http://schemas.openxmlformats.org/officeDocument/2006/relationships/customXml" Target="../ink/ink72.xml" /><Relationship Id="rId17" Type="http://schemas.openxmlformats.org/officeDocument/2006/relationships/customXml" Target="../ink/ink73.xml" /><Relationship Id="rId18" Type="http://schemas.openxmlformats.org/officeDocument/2006/relationships/customXml" Target="../ink/ink74.xml" /><Relationship Id="rId2" Type="http://schemas.openxmlformats.org/officeDocument/2006/relationships/tags" Target="../tags/tag168.xml" /><Relationship Id="rId3" Type="http://schemas.openxmlformats.org/officeDocument/2006/relationships/image" Target="../media/image42.jpeg" /><Relationship Id="rId4" Type="http://schemas.openxmlformats.org/officeDocument/2006/relationships/tags" Target="../tags/tag169.xml" /><Relationship Id="rId5" Type="http://schemas.openxmlformats.org/officeDocument/2006/relationships/customXml" Target="../ink/ink63.xml" /><Relationship Id="rId6" Type="http://schemas.openxmlformats.org/officeDocument/2006/relationships/tags" Target="../tags/tag170.xml" /><Relationship Id="rId7" Type="http://schemas.openxmlformats.org/officeDocument/2006/relationships/customXml" Target="../ink/ink64.xml" /><Relationship Id="rId8" Type="http://schemas.openxmlformats.org/officeDocument/2006/relationships/customXml" Target="../ink/ink65.xml" /><Relationship Id="rId9" Type="http://schemas.openxmlformats.org/officeDocument/2006/relationships/customXml" Target="../ink/ink6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customXml" Target="../ink/ink79.xml" /><Relationship Id="rId11" Type="http://schemas.openxmlformats.org/officeDocument/2006/relationships/customXml" Target="../ink/ink80.xml" /><Relationship Id="rId12" Type="http://schemas.openxmlformats.org/officeDocument/2006/relationships/tags" Target="../tags/tag178.xml" /><Relationship Id="rId13" Type="http://schemas.openxmlformats.org/officeDocument/2006/relationships/customXml" Target="../ink/ink81.xml" /><Relationship Id="rId14" Type="http://schemas.openxmlformats.org/officeDocument/2006/relationships/customXml" Target="../ink/ink82.xml" /><Relationship Id="rId15" Type="http://schemas.openxmlformats.org/officeDocument/2006/relationships/customXml" Target="../ink/ink83.xml" /><Relationship Id="rId16" Type="http://schemas.openxmlformats.org/officeDocument/2006/relationships/customXml" Target="../ink/ink84.xml" /><Relationship Id="rId17" Type="http://schemas.openxmlformats.org/officeDocument/2006/relationships/customXml" Target="../ink/ink85.xml" /><Relationship Id="rId18" Type="http://schemas.openxmlformats.org/officeDocument/2006/relationships/tags" Target="../tags/tag179.xml" /><Relationship Id="rId19" Type="http://schemas.openxmlformats.org/officeDocument/2006/relationships/customXml" Target="../ink/ink86.xml" /><Relationship Id="rId2" Type="http://schemas.openxmlformats.org/officeDocument/2006/relationships/tags" Target="../tags/tag175.xml" /><Relationship Id="rId20" Type="http://schemas.openxmlformats.org/officeDocument/2006/relationships/customXml" Target="../ink/ink87.xml" /><Relationship Id="rId21" Type="http://schemas.openxmlformats.org/officeDocument/2006/relationships/customXml" Target="../ink/ink88.xml" /><Relationship Id="rId22" Type="http://schemas.openxmlformats.org/officeDocument/2006/relationships/customXml" Target="../ink/ink89.xml" /><Relationship Id="rId23" Type="http://schemas.openxmlformats.org/officeDocument/2006/relationships/customXml" Target="../ink/ink90.xml" /><Relationship Id="rId24" Type="http://schemas.openxmlformats.org/officeDocument/2006/relationships/customXml" Target="../ink/ink91.xml" /><Relationship Id="rId25" Type="http://schemas.openxmlformats.org/officeDocument/2006/relationships/customXml" Target="../ink/ink92.xml" /><Relationship Id="rId26" Type="http://schemas.openxmlformats.org/officeDocument/2006/relationships/customXml" Target="../ink/ink93.xml" /><Relationship Id="rId27" Type="http://schemas.openxmlformats.org/officeDocument/2006/relationships/customXml" Target="../ink/ink94.xml" /><Relationship Id="rId28" Type="http://schemas.openxmlformats.org/officeDocument/2006/relationships/customXml" Target="../ink/ink95.xml" /><Relationship Id="rId29" Type="http://schemas.openxmlformats.org/officeDocument/2006/relationships/customXml" Target="../ink/ink96.xml" /><Relationship Id="rId3" Type="http://schemas.openxmlformats.org/officeDocument/2006/relationships/image" Target="../media/image42.jpeg" /><Relationship Id="rId30" Type="http://schemas.openxmlformats.org/officeDocument/2006/relationships/customXml" Target="../ink/ink97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customXml" Target="../ink/ink75.xml" /><Relationship Id="rId7" Type="http://schemas.openxmlformats.org/officeDocument/2006/relationships/customXml" Target="../ink/ink76.xml" /><Relationship Id="rId8" Type="http://schemas.openxmlformats.org/officeDocument/2006/relationships/customXml" Target="../ink/ink77.xml" /><Relationship Id="rId9" Type="http://schemas.openxmlformats.org/officeDocument/2006/relationships/customXml" Target="../ink/ink7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12" Type="http://schemas.openxmlformats.org/officeDocument/2006/relationships/tags" Target="../tags/tag190.xml" /><Relationship Id="rId13" Type="http://schemas.openxmlformats.org/officeDocument/2006/relationships/tags" Target="../tags/tag191.xml" /><Relationship Id="rId14" Type="http://schemas.openxmlformats.org/officeDocument/2006/relationships/tags" Target="../tags/tag192.xml" /><Relationship Id="rId15" Type="http://schemas.openxmlformats.org/officeDocument/2006/relationships/tags" Target="../tags/tag193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02.xml" /><Relationship Id="rId11" Type="http://schemas.openxmlformats.org/officeDocument/2006/relationships/tags" Target="../tags/tag203.xml" /><Relationship Id="rId12" Type="http://schemas.openxmlformats.org/officeDocument/2006/relationships/tags" Target="../tags/tag204.xml" /><Relationship Id="rId13" Type="http://schemas.openxmlformats.org/officeDocument/2006/relationships/tags" Target="../tags/tag205.xml" /><Relationship Id="rId14" Type="http://schemas.openxmlformats.org/officeDocument/2006/relationships/tags" Target="../tags/tag206.xml" /><Relationship Id="rId15" Type="http://schemas.openxmlformats.org/officeDocument/2006/relationships/tags" Target="../tags/tag207.xml" /><Relationship Id="rId16" Type="http://schemas.openxmlformats.org/officeDocument/2006/relationships/tags" Target="../tags/tag208.xml" /><Relationship Id="rId17" Type="http://schemas.openxmlformats.org/officeDocument/2006/relationships/tags" Target="../tags/tag209.xml" /><Relationship Id="rId18" Type="http://schemas.openxmlformats.org/officeDocument/2006/relationships/tags" Target="../tags/tag210.xml" /><Relationship Id="rId19" Type="http://schemas.openxmlformats.org/officeDocument/2006/relationships/tags" Target="../tags/tag211.xml" /><Relationship Id="rId2" Type="http://schemas.openxmlformats.org/officeDocument/2006/relationships/tags" Target="../tags/tag194.xml" /><Relationship Id="rId20" Type="http://schemas.openxmlformats.org/officeDocument/2006/relationships/tags" Target="../tags/tag212.xml" /><Relationship Id="rId21" Type="http://schemas.openxmlformats.org/officeDocument/2006/relationships/tags" Target="../tags/tag213.xml" /><Relationship Id="rId22" Type="http://schemas.openxmlformats.org/officeDocument/2006/relationships/tags" Target="../tags/tag214.xml" /><Relationship Id="rId23" Type="http://schemas.openxmlformats.org/officeDocument/2006/relationships/tags" Target="../tags/tag215.xml" /><Relationship Id="rId24" Type="http://schemas.openxmlformats.org/officeDocument/2006/relationships/tags" Target="../tags/tag216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Relationship Id="rId7" Type="http://schemas.openxmlformats.org/officeDocument/2006/relationships/tags" Target="../tags/tag199.xml" /><Relationship Id="rId8" Type="http://schemas.openxmlformats.org/officeDocument/2006/relationships/tags" Target="../tags/tag200.xml" /><Relationship Id="rId9" Type="http://schemas.openxmlformats.org/officeDocument/2006/relationships/tags" Target="../tags/tag20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customXml" Target="../ink/ink101.xml" /><Relationship Id="rId11" Type="http://schemas.openxmlformats.org/officeDocument/2006/relationships/customXml" Target="../ink/ink102.xml" /><Relationship Id="rId12" Type="http://schemas.openxmlformats.org/officeDocument/2006/relationships/customXml" Target="../ink/ink103.xml" /><Relationship Id="rId13" Type="http://schemas.openxmlformats.org/officeDocument/2006/relationships/tags" Target="../tags/tag221.xml" /><Relationship Id="rId14" Type="http://schemas.openxmlformats.org/officeDocument/2006/relationships/customXml" Target="../ink/ink104.xml" /><Relationship Id="rId15" Type="http://schemas.openxmlformats.org/officeDocument/2006/relationships/customXml" Target="../ink/ink105.xml" /><Relationship Id="rId16" Type="http://schemas.openxmlformats.org/officeDocument/2006/relationships/customXml" Target="../ink/ink106.xml" /><Relationship Id="rId17" Type="http://schemas.openxmlformats.org/officeDocument/2006/relationships/customXml" Target="../ink/ink107.xml" /><Relationship Id="rId2" Type="http://schemas.openxmlformats.org/officeDocument/2006/relationships/tags" Target="../tags/tag217.xml" /><Relationship Id="rId3" Type="http://schemas.openxmlformats.org/officeDocument/2006/relationships/image" Target="../media/image42.jpeg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customXml" Target="../ink/ink98.xml" /><Relationship Id="rId7" Type="http://schemas.openxmlformats.org/officeDocument/2006/relationships/customXml" Target="../ink/ink99.xml" /><Relationship Id="rId8" Type="http://schemas.openxmlformats.org/officeDocument/2006/relationships/customXml" Target="../ink/ink100.xml" /><Relationship Id="rId9" Type="http://schemas.openxmlformats.org/officeDocument/2006/relationships/tags" Target="../tags/tag22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26.xml" /><Relationship Id="rId3" Type="http://schemas.openxmlformats.org/officeDocument/2006/relationships/image" Target="../media/image42.jpeg" /><Relationship Id="rId4" Type="http://schemas.openxmlformats.org/officeDocument/2006/relationships/tags" Target="../tags/tag227.xml" /><Relationship Id="rId5" Type="http://schemas.openxmlformats.org/officeDocument/2006/relationships/customXml" Target="../ink/ink108.xml" /><Relationship Id="rId6" Type="http://schemas.openxmlformats.org/officeDocument/2006/relationships/tags" Target="../tags/tag228.xml" /><Relationship Id="rId7" Type="http://schemas.openxmlformats.org/officeDocument/2006/relationships/customXml" Target="../ink/ink109.xml" /><Relationship Id="rId8" Type="http://schemas.openxmlformats.org/officeDocument/2006/relationships/customXml" Target="../ink/ink110.xml" /><Relationship Id="rId9" Type="http://schemas.openxmlformats.org/officeDocument/2006/relationships/customXml" Target="../ink/ink11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29.xml" /><Relationship Id="rId3" Type="http://schemas.openxmlformats.org/officeDocument/2006/relationships/image" Target="../media/image42.jpeg" /><Relationship Id="rId4" Type="http://schemas.openxmlformats.org/officeDocument/2006/relationships/tags" Target="../tags/tag23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35.xml" /><Relationship Id="rId4" Type="http://schemas.openxmlformats.org/officeDocument/2006/relationships/image" Target="../media/image43.png" /><Relationship Id="rId5" Type="http://schemas.openxmlformats.org/officeDocument/2006/relationships/tags" Target="../tags/tag236.xml" /><Relationship Id="rId6" Type="http://schemas.openxmlformats.org/officeDocument/2006/relationships/tags" Target="../tags/tag23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7.jpeg" /><Relationship Id="rId11" Type="http://schemas.openxmlformats.org/officeDocument/2006/relationships/tags" Target="../tags/tag72.xml" /><Relationship Id="rId12" Type="http://schemas.openxmlformats.org/officeDocument/2006/relationships/image" Target="../media/image8.jpeg" /><Relationship Id="rId13" Type="http://schemas.openxmlformats.org/officeDocument/2006/relationships/tags" Target="../tags/tag73.xml" /><Relationship Id="rId14" Type="http://schemas.openxmlformats.org/officeDocument/2006/relationships/image" Target="../media/image9.jpeg" /><Relationship Id="rId15" Type="http://schemas.openxmlformats.org/officeDocument/2006/relationships/tags" Target="../tags/tag74.xml" /><Relationship Id="rId16" Type="http://schemas.openxmlformats.org/officeDocument/2006/relationships/image" Target="../media/image10.jpeg" /><Relationship Id="rId17" Type="http://schemas.openxmlformats.org/officeDocument/2006/relationships/tags" Target="../tags/tag75.xml" /><Relationship Id="rId18" Type="http://schemas.openxmlformats.org/officeDocument/2006/relationships/image" Target="../media/image11.jpeg" /><Relationship Id="rId19" Type="http://schemas.openxmlformats.org/officeDocument/2006/relationships/tags" Target="../tags/tag76.xml" /><Relationship Id="rId2" Type="http://schemas.openxmlformats.org/officeDocument/2006/relationships/notesSlide" Target="../notesSlides/notesSlide3.xml" /><Relationship Id="rId20" Type="http://schemas.openxmlformats.org/officeDocument/2006/relationships/image" Target="../media/image12.jpeg" /><Relationship Id="rId21" Type="http://schemas.openxmlformats.org/officeDocument/2006/relationships/tags" Target="../tags/tag77.xml" /><Relationship Id="rId22" Type="http://schemas.openxmlformats.org/officeDocument/2006/relationships/image" Target="../media/image13.jpeg" /><Relationship Id="rId23" Type="http://schemas.openxmlformats.org/officeDocument/2006/relationships/tags" Target="../tags/tag78.xml" /><Relationship Id="rId24" Type="http://schemas.openxmlformats.org/officeDocument/2006/relationships/image" Target="../media/image14.jpeg" /><Relationship Id="rId25" Type="http://schemas.openxmlformats.org/officeDocument/2006/relationships/tags" Target="../tags/tag79.xml" /><Relationship Id="rId26" Type="http://schemas.openxmlformats.org/officeDocument/2006/relationships/image" Target="../media/image15.jpeg" /><Relationship Id="rId27" Type="http://schemas.openxmlformats.org/officeDocument/2006/relationships/tags" Target="../tags/tag80.xml" /><Relationship Id="rId28" Type="http://schemas.openxmlformats.org/officeDocument/2006/relationships/image" Target="../media/image16.jpeg" /><Relationship Id="rId29" Type="http://schemas.openxmlformats.org/officeDocument/2006/relationships/tags" Target="../tags/tag81.xml" /><Relationship Id="rId3" Type="http://schemas.openxmlformats.org/officeDocument/2006/relationships/tags" Target="../tags/tag67.xml" /><Relationship Id="rId30" Type="http://schemas.openxmlformats.org/officeDocument/2006/relationships/image" Target="../media/image17.png" /><Relationship Id="rId31" Type="http://schemas.openxmlformats.org/officeDocument/2006/relationships/tags" Target="../tags/tag82.xml" /><Relationship Id="rId32" Type="http://schemas.openxmlformats.org/officeDocument/2006/relationships/image" Target="../media/image18.jpeg" /><Relationship Id="rId33" Type="http://schemas.openxmlformats.org/officeDocument/2006/relationships/tags" Target="../tags/tag83.xml" /><Relationship Id="rId34" Type="http://schemas.openxmlformats.org/officeDocument/2006/relationships/image" Target="../media/image19.jpeg" /><Relationship Id="rId35" Type="http://schemas.openxmlformats.org/officeDocument/2006/relationships/tags" Target="../tags/tag84.xml" /><Relationship Id="rId36" Type="http://schemas.openxmlformats.org/officeDocument/2006/relationships/image" Target="../media/image20.jpeg" /><Relationship Id="rId37" Type="http://schemas.openxmlformats.org/officeDocument/2006/relationships/tags" Target="../tags/tag85.xml" /><Relationship Id="rId38" Type="http://schemas.openxmlformats.org/officeDocument/2006/relationships/image" Target="../media/image21.jpeg" /><Relationship Id="rId39" Type="http://schemas.openxmlformats.org/officeDocument/2006/relationships/tags" Target="../tags/tag86.xml" /><Relationship Id="rId4" Type="http://schemas.openxmlformats.org/officeDocument/2006/relationships/tags" Target="../tags/tag68.xml" /><Relationship Id="rId40" Type="http://schemas.openxmlformats.org/officeDocument/2006/relationships/image" Target="../media/image22.jpeg" /><Relationship Id="rId41" Type="http://schemas.openxmlformats.org/officeDocument/2006/relationships/tags" Target="../tags/tag87.xml" /><Relationship Id="rId42" Type="http://schemas.openxmlformats.org/officeDocument/2006/relationships/image" Target="../media/image23.jpeg" /><Relationship Id="rId43" Type="http://schemas.openxmlformats.org/officeDocument/2006/relationships/tags" Target="../tags/tag88.xml" /><Relationship Id="rId44" Type="http://schemas.openxmlformats.org/officeDocument/2006/relationships/image" Target="../media/image24.jpeg" /><Relationship Id="rId45" Type="http://schemas.openxmlformats.org/officeDocument/2006/relationships/tags" Target="../tags/tag89.xml" /><Relationship Id="rId46" Type="http://schemas.openxmlformats.org/officeDocument/2006/relationships/image" Target="../media/image25.png" /><Relationship Id="rId47" Type="http://schemas.openxmlformats.org/officeDocument/2006/relationships/tags" Target="../tags/tag90.xml" /><Relationship Id="rId48" Type="http://schemas.openxmlformats.org/officeDocument/2006/relationships/image" Target="../media/image26.jpeg" /><Relationship Id="rId49" Type="http://schemas.openxmlformats.org/officeDocument/2006/relationships/tags" Target="../tags/tag91.xml" /><Relationship Id="rId5" Type="http://schemas.openxmlformats.org/officeDocument/2006/relationships/tags" Target="../tags/tag69.xml" /><Relationship Id="rId50" Type="http://schemas.openxmlformats.org/officeDocument/2006/relationships/image" Target="../media/image27.jpeg" /><Relationship Id="rId51" Type="http://schemas.openxmlformats.org/officeDocument/2006/relationships/tags" Target="../tags/tag92.xml" /><Relationship Id="rId52" Type="http://schemas.openxmlformats.org/officeDocument/2006/relationships/image" Target="../media/image28.jpeg" /><Relationship Id="rId53" Type="http://schemas.openxmlformats.org/officeDocument/2006/relationships/tags" Target="../tags/tag93.xml" /><Relationship Id="rId54" Type="http://schemas.openxmlformats.org/officeDocument/2006/relationships/image" Target="../media/image29.jpeg" /><Relationship Id="rId55" Type="http://schemas.openxmlformats.org/officeDocument/2006/relationships/tags" Target="../tags/tag94.xml" /><Relationship Id="rId56" Type="http://schemas.openxmlformats.org/officeDocument/2006/relationships/image" Target="../media/image30.jpeg" /><Relationship Id="rId57" Type="http://schemas.openxmlformats.org/officeDocument/2006/relationships/tags" Target="../tags/tag95.xml" /><Relationship Id="rId58" Type="http://schemas.openxmlformats.org/officeDocument/2006/relationships/image" Target="../media/image31.jpeg" /><Relationship Id="rId59" Type="http://schemas.openxmlformats.org/officeDocument/2006/relationships/tags" Target="../tags/tag96.xml" /><Relationship Id="rId6" Type="http://schemas.openxmlformats.org/officeDocument/2006/relationships/image" Target="../media/image5.jpeg" /><Relationship Id="rId60" Type="http://schemas.openxmlformats.org/officeDocument/2006/relationships/image" Target="../media/image32.jpeg" /><Relationship Id="rId61" Type="http://schemas.openxmlformats.org/officeDocument/2006/relationships/tags" Target="../tags/tag97.xml" /><Relationship Id="rId62" Type="http://schemas.openxmlformats.org/officeDocument/2006/relationships/image" Target="../media/image33.jpeg" /><Relationship Id="rId63" Type="http://schemas.openxmlformats.org/officeDocument/2006/relationships/tags" Target="../tags/tag98.xml" /><Relationship Id="rId64" Type="http://schemas.openxmlformats.org/officeDocument/2006/relationships/image" Target="../media/image34.jpeg" /><Relationship Id="rId65" Type="http://schemas.openxmlformats.org/officeDocument/2006/relationships/tags" Target="../tags/tag99.xml" /><Relationship Id="rId66" Type="http://schemas.openxmlformats.org/officeDocument/2006/relationships/image" Target="../media/image35.jpeg" /><Relationship Id="rId67" Type="http://schemas.openxmlformats.org/officeDocument/2006/relationships/tags" Target="../tags/tag100.xml" /><Relationship Id="rId68" Type="http://schemas.openxmlformats.org/officeDocument/2006/relationships/image" Target="../media/image36.jpeg" /><Relationship Id="rId69" Type="http://schemas.openxmlformats.org/officeDocument/2006/relationships/tags" Target="../tags/tag101.xml" /><Relationship Id="rId7" Type="http://schemas.openxmlformats.org/officeDocument/2006/relationships/tags" Target="../tags/tag70.xml" /><Relationship Id="rId8" Type="http://schemas.openxmlformats.org/officeDocument/2006/relationships/image" Target="../media/image6.jpeg" /><Relationship Id="rId9" Type="http://schemas.openxmlformats.org/officeDocument/2006/relationships/tags" Target="../tags/tag7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image" Target="../media/image37.jpeg" /><Relationship Id="rId6" Type="http://schemas.openxmlformats.org/officeDocument/2006/relationships/tags" Target="../tags/tag10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image" Target="../media/image38.jpeg" /><Relationship Id="rId6" Type="http://schemas.openxmlformats.org/officeDocument/2006/relationships/tags" Target="../tags/tag10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0.xml" /><Relationship Id="rId3" Type="http://schemas.openxmlformats.org/officeDocument/2006/relationships/image" Target="../media/image39.jpeg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image" Target="../media/image40.jpeg" /><Relationship Id="rId6" Type="http://schemas.openxmlformats.org/officeDocument/2006/relationships/tags" Target="../tags/tag11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27" y="2608213"/>
            <a:ext cx="8017202" cy="3120468"/>
          </a:xfrm>
          <a:prstGeom prst="rect">
            <a:avLst/>
          </a:prstGeom>
        </p:spPr>
      </p:pic>
      <p:sp>
        <p:nvSpPr>
          <p:cNvPr id="41" name="圆角矩形 40"/>
          <p:cNvSpPr/>
          <p:nvPr>
            <p:custDataLst>
              <p:tags r:id="rId6"/>
            </p:custDataLst>
          </p:nvPr>
        </p:nvSpPr>
        <p:spPr>
          <a:xfrm>
            <a:off x="2540943" y="1456085"/>
            <a:ext cx="8064896" cy="1315896"/>
          </a:xfrm>
          <a:prstGeom prst="round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17">
            <a:extLst>
              <a:ext uri="{FF2B5EF4-FFF2-40B4-BE49-F238E27FC236}">
                <a16:creationId xmlns:a16="http://schemas.microsoft.com/office/drawing/2014/main" id="{C1C49033-5808-42D3-8555-59E62BCADA82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48855" y="1384077"/>
            <a:ext cx="9724390" cy="128524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8000" b="1" spc="300">
                <a:latin typeface="方正清刻本悦宋简体" panose="02010600030101010101" pitchFamily="2" charset="-122"/>
                <a:ea typeface="方正清刻本悦宋简体" panose="02010600030101010101" pitchFamily="2" charset="-122"/>
              </a:rPr>
              <a:t>思维导图之语文</a:t>
            </a:r>
          </a:p>
        </p:txBody>
      </p:sp>
    </p:spTree>
    <p:custDataLst>
      <p:tags r:id="rId8"/>
    </p:custDataLst>
    <p:extLst>
      <p:ext uri="{BB962C8B-B14F-4D97-AF65-F5344CB8AC3E}">
        <p14:creationId xmlns:p14="http://schemas.microsoft.com/office/powerpoint/2010/main" val="2425148630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2406F5AC-9A9D-41A5-A9C5-5500D220D449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68735" y="1816125"/>
            <a:ext cx="11377264" cy="3600400"/>
          </a:xfrm>
        </p:spPr>
        <p:txBody>
          <a:bodyPr/>
          <a:lstStyle/>
          <a:p>
            <a:pPr algn="l"/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      陈太丘与友期行，期日中。过中不至，太丘舍去，去后乃至。元方时年七岁，门外戏。客问元方：“尊君在不？”答曰：“待君久不至，已去。”友人便怒曰：“非人哉！与人期行，相委而去。”元方曰：“君与家君期日中。日中不至，则是无信；对子骂父，则是无礼。”友人惭，下车引之。元方入门不顾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71613E23-3227-4DA2-884E-84A7916F4C11}"/>
              </a:ext>
            </a:extLst>
          </p:cNvPr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1892871" y="260054"/>
            <a:ext cx="7557541" cy="13400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陈太丘与友期行</a:t>
            </a:r>
            <a:br>
              <a:rPr lang="en-US" altLang="zh-CN" sz="3600" b="1">
                <a:latin typeface="宋体" panose="02010600030101010101" pitchFamily="2" charset="-122"/>
              </a:rPr>
            </a:br>
            <a:r>
              <a:rPr lang="en-US" altLang="zh-CN" sz="3600" b="1">
                <a:latin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</a:rPr>
              <a:t>刘义庆</a:t>
            </a:r>
            <a:r>
              <a:rPr lang="en-US" altLang="zh-CN" sz="2800">
                <a:latin typeface="宋体" panose="02010600030101010101" pitchFamily="2" charset="-122"/>
              </a:rPr>
              <a:t>《</a:t>
            </a:r>
            <a:r>
              <a:rPr lang="zh-CN" altLang="en-US" sz="2800">
                <a:latin typeface="宋体" panose="02010600030101010101" pitchFamily="2" charset="-122"/>
              </a:rPr>
              <a:t>世说新语</a:t>
            </a:r>
            <a:r>
              <a:rPr lang="en-US" altLang="zh-CN" sz="2800">
                <a:latin typeface="宋体" panose="02010600030101010101" pitchFamily="2" charset="-122"/>
              </a:rPr>
              <a:t>》</a:t>
            </a:r>
            <a:endParaRPr lang="zh-CN" altLang="en-US" sz="360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7488919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2406F5AC-9A9D-41A5-A9C5-5500D220D449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68735" y="1816125"/>
            <a:ext cx="11377264" cy="3600400"/>
          </a:xfrm>
        </p:spPr>
        <p:txBody>
          <a:bodyPr/>
          <a:lstStyle/>
          <a:p>
            <a:pPr algn="l"/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陈太丘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与友期行，期日中。过中不至，太丘舍去，去后乃至。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元方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时年七岁，门外戏。客问元方：“尊君在不？”答曰：“待君久不至，已去。”友人便怒曰：“非人哉！与人期行，相委而去。”元方曰：“君与家君期日中。日中不至，则是无信；对子骂父，则是无礼。”友人惭，下车引之。元方入门不顾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71613E23-3227-4DA2-884E-84A7916F4C11}"/>
              </a:ext>
            </a:extLst>
          </p:cNvPr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1892871" y="260054"/>
            <a:ext cx="7557541" cy="13400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陈太丘与友期行</a:t>
            </a:r>
            <a:br>
              <a:rPr lang="en-US" altLang="zh-CN" sz="3600" b="1">
                <a:latin typeface="宋体" panose="02010600030101010101" pitchFamily="2" charset="-122"/>
              </a:rPr>
            </a:br>
            <a:r>
              <a:rPr lang="en-US" altLang="zh-CN" sz="3600" b="1">
                <a:latin typeface="宋体" panose="02010600030101010101" pitchFamily="2" charset="-122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刘义庆</a:t>
            </a:r>
            <a:r>
              <a:rPr lang="en-US" altLang="zh-CN" sz="2800">
                <a:latin typeface="宋体" panose="02010600030101010101" pitchFamily="2" charset="-122"/>
              </a:rPr>
              <a:t>《</a:t>
            </a:r>
            <a:r>
              <a:rPr lang="zh-CN" altLang="en-US" sz="2800">
                <a:latin typeface="宋体" panose="02010600030101010101" pitchFamily="2" charset="-122"/>
              </a:rPr>
              <a:t>世说新语</a:t>
            </a:r>
            <a:r>
              <a:rPr lang="en-US" altLang="zh-CN" sz="2800">
                <a:latin typeface="宋体" panose="02010600030101010101" pitchFamily="2" charset="-122"/>
              </a:rPr>
              <a:t>》</a:t>
            </a:r>
            <a:endParaRPr lang="zh-CN" altLang="en-US" sz="360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7533579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B16065F-AE64-4692-8C98-C1572D8EDBB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3" b="42807"/>
          <a:stretch>
            <a:fillRect/>
          </a:stretch>
        </p:blipFill>
        <p:spPr>
          <a:xfrm>
            <a:off x="1460823" y="1"/>
            <a:ext cx="10291197" cy="7232649"/>
          </a:xfrm>
          <a:prstGeom prst="rect">
            <a:avLst/>
          </a:prstGeom>
        </p:spPr>
      </p:pic>
      <p:contentPart p14:bwMode="auto" r:id="rId5">
        <p14:nvContentPartPr>
          <p14:cNvPr id="5" name="墨迹 4">
            <a:extLst>
              <a:ext uri="{FF2B5EF4-FFF2-40B4-BE49-F238E27FC236}">
                <a16:creationId xmlns:a16="http://schemas.microsoft.com/office/drawing/2014/main" id="{EC11BC34-3907-4E0A-A339-5C88FF2FC4A2}"/>
              </a:ext>
            </a:extLst>
          </p14:cNvPr>
          <p14:cNvContentPartPr/>
          <p14:nvPr/>
        </p14:nvContentPartPr>
        <p14:xfrm>
          <a:off x="1287840" y="1438354"/>
          <a:ext cx="3221280" cy="988560"/>
        </p14:xfrm>
      </p:contentPart>
      <p:contentPart p14:bwMode="auto" r:id="rId6">
        <p14:nvContentPartPr>
          <p14:cNvPr id="6" name="墨迹 5">
            <a:extLst>
              <a:ext uri="{FF2B5EF4-FFF2-40B4-BE49-F238E27FC236}">
                <a16:creationId xmlns:a16="http://schemas.microsoft.com/office/drawing/2014/main" id="{DF52F42E-B354-42C3-8A33-91586D74FCB6}"/>
              </a:ext>
            </a:extLst>
          </p14:cNvPr>
          <p14:cNvContentPartPr/>
          <p14:nvPr/>
        </p14:nvContentPartPr>
        <p14:xfrm>
          <a:off x="2405280" y="837514"/>
          <a:ext cx="360" cy="360"/>
        </p14:xfrm>
      </p:contentPart>
      <p:contentPart p14:bwMode="auto" r:id="rId7">
        <p14:nvContentPartPr>
          <p14:cNvPr id="7" name="墨迹 6">
            <a:extLst>
              <a:ext uri="{FF2B5EF4-FFF2-40B4-BE49-F238E27FC236}">
                <a16:creationId xmlns:a16="http://schemas.microsoft.com/office/drawing/2014/main" id="{1626F060-4223-4181-803B-6697242C88B0}"/>
              </a:ext>
            </a:extLst>
          </p14:cNvPr>
          <p14:cNvContentPartPr/>
          <p14:nvPr/>
        </p14:nvContentPartPr>
        <p14:xfrm>
          <a:off x="1166880" y="742834"/>
          <a:ext cx="3914280" cy="2838960"/>
        </p14:xfrm>
      </p:contentPart>
      <p:contentPart p14:bwMode="auto" r:id="rId8">
        <p14:nvContentPartPr>
          <p14:cNvPr id="14" name="墨迹 13">
            <a:extLst>
              <a:ext uri="{FF2B5EF4-FFF2-40B4-BE49-F238E27FC236}">
                <a16:creationId xmlns:a16="http://schemas.microsoft.com/office/drawing/2014/main" id="{46032033-C419-45AB-AA57-16A69DA3C78B}"/>
              </a:ext>
            </a:extLst>
          </p14:cNvPr>
          <p14:cNvContentPartPr/>
          <p14:nvPr/>
        </p14:nvContentPartPr>
        <p14:xfrm>
          <a:off x="3875520" y="5929354"/>
          <a:ext cx="2374200" cy="1217160"/>
        </p14:xfrm>
      </p:contentPart>
      <p:contentPart p14:bwMode="auto" r:id="rId9">
        <p14:nvContentPartPr>
          <p14:cNvPr id="13" name="墨迹 12">
            <a:extLst>
              <a:ext uri="{FF2B5EF4-FFF2-40B4-BE49-F238E27FC236}">
                <a16:creationId xmlns:a16="http://schemas.microsoft.com/office/drawing/2014/main" id="{ECACD628-D22A-4C8A-A0A1-FF7EEEB5F364}"/>
              </a:ext>
            </a:extLst>
          </p14:cNvPr>
          <p14:cNvContentPartPr/>
          <p14:nvPr/>
        </p14:nvContentPartPr>
        <p14:xfrm>
          <a:off x="5104921" y="5849589"/>
          <a:ext cx="4949280" cy="1308240"/>
        </p14:xfrm>
      </p:contentPart>
      <p:contentPart p14:bwMode="auto" r:id="rId10">
        <p14:nvContentPartPr>
          <p14:cNvPr id="12" name="墨迹 11">
            <a:extLst>
              <a:ext uri="{FF2B5EF4-FFF2-40B4-BE49-F238E27FC236}">
                <a16:creationId xmlns:a16="http://schemas.microsoft.com/office/drawing/2014/main" id="{62858197-5FE7-44CF-A6EA-CE6088DA8869}"/>
              </a:ext>
            </a:extLst>
          </p14:cNvPr>
          <p14:cNvContentPartPr/>
          <p14:nvPr/>
        </p14:nvContentPartPr>
        <p14:xfrm>
          <a:off x="6155760" y="6095469"/>
          <a:ext cx="5460120" cy="1084320"/>
        </p14:xfrm>
      </p:contentPart>
      <p:contentPart p14:bwMode="auto" r:id="rId11">
        <p14:nvContentPartPr>
          <p14:cNvPr id="15" name="墨迹 14">
            <a:extLst>
              <a:ext uri="{FF2B5EF4-FFF2-40B4-BE49-F238E27FC236}">
                <a16:creationId xmlns:a16="http://schemas.microsoft.com/office/drawing/2014/main" id="{6041B2E3-1765-4504-BD58-C18E9F669D63}"/>
              </a:ext>
            </a:extLst>
          </p14:cNvPr>
          <p14:cNvContentPartPr/>
          <p14:nvPr/>
        </p14:nvContentPartPr>
        <p14:xfrm>
          <a:off x="5140200" y="7093131"/>
          <a:ext cx="857880" cy="157680"/>
        </p14:xfrm>
      </p:contentPart>
      <p:contentPart p14:bwMode="auto" r:id="rId12">
        <p14:nvContentPartPr>
          <p14:cNvPr id="16" name="墨迹 15">
            <a:extLst>
              <a:ext uri="{FF2B5EF4-FFF2-40B4-BE49-F238E27FC236}">
                <a16:creationId xmlns:a16="http://schemas.microsoft.com/office/drawing/2014/main" id="{C22C44D0-68F7-4A8D-B7AF-D8F39D6D5959}"/>
              </a:ext>
            </a:extLst>
          </p14:cNvPr>
          <p14:cNvContentPartPr/>
          <p14:nvPr/>
        </p14:nvContentPartPr>
        <p14:xfrm>
          <a:off x="5099521" y="7062891"/>
          <a:ext cx="2449440" cy="261360"/>
        </p14:xfrm>
      </p:contentPart>
      <p:contentPart p14:bwMode="auto" r:id="rId13">
        <p14:nvContentPartPr>
          <p14:cNvPr id="17" name="墨迹 16">
            <a:extLst>
              <a:ext uri="{FF2B5EF4-FFF2-40B4-BE49-F238E27FC236}">
                <a16:creationId xmlns:a16="http://schemas.microsoft.com/office/drawing/2014/main" id="{8DAB6C09-4D8B-431C-AFDE-D3BF60899B18}"/>
              </a:ext>
            </a:extLst>
          </p14:cNvPr>
          <p14:cNvContentPartPr/>
          <p14:nvPr/>
        </p14:nvContentPartPr>
        <p14:xfrm>
          <a:off x="8163840" y="7149103"/>
          <a:ext cx="730080" cy="75960"/>
        </p14:xfrm>
      </p:contentPart>
      <p:contentPart p14:bwMode="auto" r:id="rId14">
        <p14:nvContentPartPr>
          <p14:cNvPr id="18" name="墨迹 17">
            <a:extLst>
              <a:ext uri="{FF2B5EF4-FFF2-40B4-BE49-F238E27FC236}">
                <a16:creationId xmlns:a16="http://schemas.microsoft.com/office/drawing/2014/main" id="{B3FB8424-AD96-47FF-8E88-02A83A097426}"/>
              </a:ext>
            </a:extLst>
          </p14:cNvPr>
          <p14:cNvContentPartPr/>
          <p14:nvPr/>
        </p14:nvContentPartPr>
        <p14:xfrm>
          <a:off x="8402160" y="7160623"/>
          <a:ext cx="1329120" cy="68040"/>
        </p14:xfrm>
      </p:contentPart>
      <p:contentPart p14:bwMode="auto" r:id="rId15">
        <p14:nvContentPartPr>
          <p14:cNvPr id="25" name="墨迹 24">
            <a:extLst>
              <a:ext uri="{FF2B5EF4-FFF2-40B4-BE49-F238E27FC236}">
                <a16:creationId xmlns:a16="http://schemas.microsoft.com/office/drawing/2014/main" id="{A47A099B-7FA0-492A-86B6-EF7B0110EF06}"/>
              </a:ext>
            </a:extLst>
          </p14:cNvPr>
          <p14:cNvContentPartPr/>
          <p14:nvPr/>
        </p14:nvContentPartPr>
        <p14:xfrm>
          <a:off x="4839600" y="3831703"/>
          <a:ext cx="79920" cy="321120"/>
        </p14:xfrm>
      </p:contentPart>
    </p:spTree>
    <p:extLst>
      <p:ext uri="{BB962C8B-B14F-4D97-AF65-F5344CB8AC3E}">
        <p14:creationId xmlns:p14="http://schemas.microsoft.com/office/powerpoint/2010/main" val="1630118200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2406F5AC-9A9D-41A5-A9C5-5500D220D449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68735" y="1816125"/>
            <a:ext cx="11377264" cy="3600400"/>
          </a:xfrm>
        </p:spPr>
        <p:txBody>
          <a:bodyPr/>
          <a:lstStyle/>
          <a:p>
            <a:pPr algn="l"/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      陈太丘与友期行，期日中。过中不至，太丘舍去，去后乃至。元方时年七岁，门外戏。</a:t>
            </a:r>
            <a:r>
              <a:rPr kumimoji="0" lang="en-US" altLang="zh-CN" sz="36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|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客问元方：“尊君在不？”答曰：“待君久不至，已去。”友人便怒曰：“非人哉！与人期行，相委而去。”元方曰：“君与家君期日中。日中不至，则是无信；对子骂父，则是无礼。”</a:t>
            </a:r>
            <a:r>
              <a:rPr kumimoji="0" lang="en-US" altLang="zh-CN" sz="36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 |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友人惭，下车引之。元方入门不顾。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71613E23-3227-4DA2-884E-84A7916F4C11}"/>
              </a:ext>
            </a:extLst>
          </p:cNvPr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1892871" y="260054"/>
            <a:ext cx="7557541" cy="13400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陈太丘与友期行</a:t>
            </a:r>
            <a:br>
              <a:rPr lang="en-US" altLang="zh-CN" sz="3600" b="1">
                <a:latin typeface="宋体" panose="02010600030101010101" pitchFamily="2" charset="-122"/>
              </a:rPr>
            </a:br>
            <a:r>
              <a:rPr lang="en-US" altLang="zh-CN" sz="3600" b="1">
                <a:latin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</a:rPr>
              <a:t>刘义庆</a:t>
            </a:r>
            <a:r>
              <a:rPr lang="en-US" altLang="zh-CN" sz="2800">
                <a:latin typeface="宋体" panose="02010600030101010101" pitchFamily="2" charset="-122"/>
              </a:rPr>
              <a:t>《</a:t>
            </a:r>
            <a:r>
              <a:rPr lang="zh-CN" altLang="en-US" sz="2800">
                <a:latin typeface="宋体" panose="02010600030101010101" pitchFamily="2" charset="-122"/>
              </a:rPr>
              <a:t>世说新语</a:t>
            </a:r>
            <a:r>
              <a:rPr lang="en-US" altLang="zh-CN" sz="2800">
                <a:latin typeface="宋体" panose="02010600030101010101" pitchFamily="2" charset="-122"/>
              </a:rPr>
              <a:t>》</a:t>
            </a:r>
            <a:endParaRPr lang="zh-CN" altLang="en-US" sz="3600">
              <a:latin typeface="宋体" panose="0201060003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878A55-7876-478B-9AEC-33F018B7EE9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1541943" y="2311470"/>
            <a:ext cx="15841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</a:rPr>
              <a:t>对话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AA4843-DC36-43E9-9968-F1060054689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762035" y="1272175"/>
            <a:ext cx="13597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</a:rPr>
              <a:t>背景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666D3A-8752-4053-BAAB-721BD74CABD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0605839" y="4840461"/>
            <a:ext cx="12961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spc="500">
                <a:solidFill>
                  <a:srgbClr val="FF0000"/>
                </a:solidFill>
                <a:latin typeface="+mn-ea"/>
                <a:ea typeface="+mn-ea"/>
              </a:rPr>
              <a:t>结果</a:t>
            </a:r>
            <a:endParaRPr lang="zh-CN" altLang="en-US" sz="320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9649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18CAFC-C5B2-4CBA-BB37-5BACC142C4B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5" t="38509"/>
          <a:stretch>
            <a:fillRect/>
          </a:stretch>
        </p:blipFill>
        <p:spPr>
          <a:xfrm>
            <a:off x="668735" y="47820"/>
            <a:ext cx="11037887" cy="7216516"/>
          </a:xfrm>
          <a:prstGeom prst="rect">
            <a:avLst/>
          </a:prstGeom>
        </p:spPr>
      </p:pic>
      <p:contentPart p14:bwMode="auto" r:id="rId5">
        <p14:nvContentPartPr>
          <p14:cNvPr id="4" name="墨迹 3">
            <a:extLst>
              <a:ext uri="{FF2B5EF4-FFF2-40B4-BE49-F238E27FC236}">
                <a16:creationId xmlns:a16="http://schemas.microsoft.com/office/drawing/2014/main" id="{4383CDEF-3E45-4515-A631-F6E613274CB5}"/>
              </a:ext>
            </a:extLst>
          </p14:cNvPr>
          <p14:cNvContentPartPr/>
          <p14:nvPr/>
        </p14:nvContentPartPr>
        <p14:xfrm>
          <a:off x="654240" y="116434"/>
          <a:ext cx="293760" cy="308160"/>
        </p14:xfrm>
      </p:contentPart>
      <p:contentPart p14:bwMode="auto" r:id="rId6">
        <p14:nvContentPartPr>
          <p14:cNvPr id="5" name="墨迹 4">
            <a:extLst>
              <a:ext uri="{FF2B5EF4-FFF2-40B4-BE49-F238E27FC236}">
                <a16:creationId xmlns:a16="http://schemas.microsoft.com/office/drawing/2014/main" id="{77996D87-5A86-4393-B009-556FCE07157C}"/>
              </a:ext>
            </a:extLst>
          </p14:cNvPr>
          <p14:cNvContentPartPr/>
          <p14:nvPr/>
        </p14:nvContentPartPr>
        <p14:xfrm>
          <a:off x="955920" y="75394"/>
          <a:ext cx="37080" cy="328680"/>
        </p14:xfrm>
      </p:contentPart>
      <p:grpSp>
        <p:nvGrpSpPr>
          <p:cNvPr id="19" name="组合 18">
            <a:extLst>
              <a:ext uri="{FF2B5EF4-FFF2-40B4-BE49-F238E27FC236}">
                <a16:creationId xmlns:a16="http://schemas.microsoft.com/office/drawing/2014/main" id="{756EF9B9-2F8A-42EE-BEFF-992615FB59FF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67120" y="1137034"/>
            <a:ext cx="499680" cy="1087920"/>
            <a:chOff x="567120" y="1137034"/>
            <a:chExt cx="499680" cy="1087920"/>
          </a:xfrm>
        </p:grpSpPr>
        <p:contentPart p14:bwMode="auto" r:id="rId8">
          <p14:nvContentPartPr>
            <p14:cNvPr id="6" name="墨迹 5">
              <a:extLst>
                <a:ext uri="{FF2B5EF4-FFF2-40B4-BE49-F238E27FC236}">
                  <a16:creationId xmlns:a16="http://schemas.microsoft.com/office/drawing/2014/main" id="{334EE05D-FFC8-4F25-A8C1-F65FA2E28BA6}"/>
                </a:ext>
              </a:extLst>
            </p14:cNvPr>
            <p14:cNvContentPartPr/>
            <p14:nvPr/>
          </p14:nvContentPartPr>
          <p14:xfrm>
            <a:off x="977520" y="1828234"/>
            <a:ext cx="28800" cy="121680"/>
          </p14:xfrm>
        </p:contentPart>
        <p:contentPart p14:bwMode="auto" r:id="rId9">
          <p14:nvContentPartPr>
            <p14:cNvPr id="7" name="墨迹 6">
              <a:extLst>
                <a:ext uri="{FF2B5EF4-FFF2-40B4-BE49-F238E27FC236}">
                  <a16:creationId xmlns:a16="http://schemas.microsoft.com/office/drawing/2014/main" id="{4084103D-00F6-4439-9CBC-23D656F6777C}"/>
                </a:ext>
              </a:extLst>
            </p14:cNvPr>
            <p14:cNvContentPartPr/>
            <p14:nvPr/>
          </p14:nvContentPartPr>
          <p14:xfrm>
            <a:off x="1055640" y="1926154"/>
            <a:ext cx="360" cy="21960"/>
          </p14:xfrm>
        </p:contentPart>
        <p:contentPart p14:bwMode="auto" r:id="rId10">
          <p14:nvContentPartPr>
            <p14:cNvPr id="9" name="墨迹 8">
              <a:extLst>
                <a:ext uri="{FF2B5EF4-FFF2-40B4-BE49-F238E27FC236}">
                  <a16:creationId xmlns:a16="http://schemas.microsoft.com/office/drawing/2014/main" id="{DDED8F42-86EA-42CE-88D1-EDAA5144439F}"/>
                </a:ext>
              </a:extLst>
            </p14:cNvPr>
            <p14:cNvContentPartPr/>
            <p14:nvPr/>
          </p14:nvContentPartPr>
          <p14:xfrm>
            <a:off x="1022880" y="2031274"/>
            <a:ext cx="360" cy="3960"/>
          </p14:xfrm>
        </p:contentPart>
        <p:contentPart p14:bwMode="auto" r:id="rId11">
          <p14:nvContentPartPr>
            <p14:cNvPr id="11" name="墨迹 10">
              <a:extLst>
                <a:ext uri="{FF2B5EF4-FFF2-40B4-BE49-F238E27FC236}">
                  <a16:creationId xmlns:a16="http://schemas.microsoft.com/office/drawing/2014/main" id="{DB31A57C-49B9-4D93-9D73-4E1646BE5225}"/>
                </a:ext>
              </a:extLst>
            </p14:cNvPr>
            <p14:cNvContentPartPr/>
            <p14:nvPr/>
          </p14:nvContentPartPr>
          <p14:xfrm>
            <a:off x="1011720" y="2089954"/>
            <a:ext cx="2160" cy="360"/>
          </p14:xfrm>
        </p:contentPart>
        <p:contentPart p14:bwMode="auto" r:id="rId12">
          <p14:nvContentPartPr>
            <p14:cNvPr id="12" name="墨迹 11">
              <a:extLst>
                <a:ext uri="{FF2B5EF4-FFF2-40B4-BE49-F238E27FC236}">
                  <a16:creationId xmlns:a16="http://schemas.microsoft.com/office/drawing/2014/main" id="{FD5021B1-D363-44CA-8795-5109F10E7BE8}"/>
                </a:ext>
              </a:extLst>
            </p14:cNvPr>
            <p14:cNvContentPartPr/>
            <p14:nvPr/>
          </p14:nvContentPartPr>
          <p14:xfrm>
            <a:off x="983640" y="2089954"/>
            <a:ext cx="6840" cy="30600"/>
          </p14:xfrm>
        </p:contentPart>
        <p:contentPart p14:bwMode="auto" r:id="rId13">
          <p14:nvContentPartPr>
            <p14:cNvPr id="13" name="墨迹 12">
              <a:extLst>
                <a:ext uri="{FF2B5EF4-FFF2-40B4-BE49-F238E27FC236}">
                  <a16:creationId xmlns:a16="http://schemas.microsoft.com/office/drawing/2014/main" id="{0709A226-9B8C-41DD-A8AC-AEAB1A4D1A9C}"/>
                </a:ext>
              </a:extLst>
            </p14:cNvPr>
            <p14:cNvContentPartPr/>
            <p14:nvPr/>
          </p14:nvContentPartPr>
          <p14:xfrm>
            <a:off x="1001280" y="2144314"/>
            <a:ext cx="30240" cy="360"/>
          </p14:xfrm>
        </p:contentPart>
        <p:contentPart p14:bwMode="auto" r:id="rId14">
          <p14:nvContentPartPr>
            <p14:cNvPr id="14" name="墨迹 13">
              <a:extLst>
                <a:ext uri="{FF2B5EF4-FFF2-40B4-BE49-F238E27FC236}">
                  <a16:creationId xmlns:a16="http://schemas.microsoft.com/office/drawing/2014/main" id="{7BB9228B-000C-44D0-8CD4-F380CA82A89C}"/>
                </a:ext>
              </a:extLst>
            </p14:cNvPr>
            <p14:cNvContentPartPr/>
            <p14:nvPr/>
          </p14:nvContentPartPr>
          <p14:xfrm>
            <a:off x="1064640" y="2154754"/>
            <a:ext cx="2160" cy="2160"/>
          </p14:xfrm>
        </p:contentPart>
        <p:contentPart p14:bwMode="auto" r:id="rId15">
          <p14:nvContentPartPr>
            <p14:cNvPr id="16" name="墨迹 15">
              <a:extLst>
                <a:ext uri="{FF2B5EF4-FFF2-40B4-BE49-F238E27FC236}">
                  <a16:creationId xmlns:a16="http://schemas.microsoft.com/office/drawing/2014/main" id="{270C25EF-E369-4099-8B69-3085EA24E649}"/>
                </a:ext>
              </a:extLst>
            </p14:cNvPr>
            <p14:cNvContentPartPr/>
            <p14:nvPr/>
          </p14:nvContentPartPr>
          <p14:xfrm>
            <a:off x="859800" y="1403434"/>
            <a:ext cx="10800" cy="2160"/>
          </p14:xfrm>
        </p:contentPart>
        <p:contentPart p14:bwMode="auto" r:id="rId16">
          <p14:nvContentPartPr>
            <p14:cNvPr id="17" name="墨迹 16">
              <a:extLst>
                <a:ext uri="{FF2B5EF4-FFF2-40B4-BE49-F238E27FC236}">
                  <a16:creationId xmlns:a16="http://schemas.microsoft.com/office/drawing/2014/main" id="{D7B4E8E0-D3E3-420C-8284-BFC1FCDDD51A}"/>
                </a:ext>
              </a:extLst>
            </p14:cNvPr>
            <p14:cNvContentPartPr/>
            <p14:nvPr/>
          </p14:nvContentPartPr>
          <p14:xfrm>
            <a:off x="891840" y="1414594"/>
            <a:ext cx="23400" cy="152280"/>
          </p14:xfrm>
        </p:contentPart>
        <p:contentPart p14:bwMode="auto" r:id="rId17">
          <p14:nvContentPartPr>
            <p14:cNvPr id="18" name="墨迹 17">
              <a:extLst>
                <a:ext uri="{FF2B5EF4-FFF2-40B4-BE49-F238E27FC236}">
                  <a16:creationId xmlns:a16="http://schemas.microsoft.com/office/drawing/2014/main" id="{12845B75-7076-4621-BA79-E0E881D4AAF8}"/>
                </a:ext>
              </a:extLst>
            </p14:cNvPr>
            <p14:cNvContentPartPr/>
            <p14:nvPr/>
          </p14:nvContentPartPr>
          <p14:xfrm>
            <a:off x="567120" y="1137034"/>
            <a:ext cx="414000" cy="1087920"/>
          </p14:xfrm>
        </p:contentPart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8BD0474-EF12-4E83-851D-B94BE0B46A32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2242200" y="2338354"/>
            <a:ext cx="1547280" cy="231480"/>
            <a:chOff x="2242200" y="2338354"/>
            <a:chExt cx="1547280" cy="231480"/>
          </a:xfrm>
        </p:grpSpPr>
        <p:contentPart p14:bwMode="auto" r:id="rId19">
          <p14:nvContentPartPr>
            <p14:cNvPr id="20" name="墨迹 19">
              <a:extLst>
                <a:ext uri="{FF2B5EF4-FFF2-40B4-BE49-F238E27FC236}">
                  <a16:creationId xmlns:a16="http://schemas.microsoft.com/office/drawing/2014/main" id="{B3D1E441-25CA-44D2-9D11-80F0C53D0F93}"/>
                </a:ext>
              </a:extLst>
            </p14:cNvPr>
            <p14:cNvContentPartPr/>
            <p14:nvPr/>
          </p14:nvContentPartPr>
          <p14:xfrm>
            <a:off x="2242200" y="2338354"/>
            <a:ext cx="1545840" cy="100080"/>
          </p14:xfrm>
        </p:contentPart>
        <p:contentPart p14:bwMode="auto" r:id="rId20">
          <p14:nvContentPartPr>
            <p14:cNvPr id="21" name="墨迹 20">
              <a:extLst>
                <a:ext uri="{FF2B5EF4-FFF2-40B4-BE49-F238E27FC236}">
                  <a16:creationId xmlns:a16="http://schemas.microsoft.com/office/drawing/2014/main" id="{563E9FF3-7277-4145-A1D9-5D1FA56897FB}"/>
                </a:ext>
              </a:extLst>
            </p14:cNvPr>
            <p14:cNvContentPartPr/>
            <p14:nvPr/>
          </p14:nvContentPartPr>
          <p14:xfrm>
            <a:off x="2336880" y="2347714"/>
            <a:ext cx="1452600" cy="222120"/>
          </p14:xfrm>
        </p:contentPart>
      </p:grpSp>
      <p:contentPart p14:bwMode="auto" r:id="rId21">
        <p14:nvContentPartPr>
          <p14:cNvPr id="23" name="墨迹 22">
            <a:extLst>
              <a:ext uri="{FF2B5EF4-FFF2-40B4-BE49-F238E27FC236}">
                <a16:creationId xmlns:a16="http://schemas.microsoft.com/office/drawing/2014/main" id="{7FF01FA6-73EC-44CD-9AE6-B7B1B1E3C1B5}"/>
              </a:ext>
            </a:extLst>
          </p14:cNvPr>
          <p14:cNvContentPartPr/>
          <p14:nvPr/>
        </p14:nvContentPartPr>
        <p14:xfrm>
          <a:off x="6488400" y="64234"/>
          <a:ext cx="4542480" cy="1288800"/>
        </p14:xfrm>
      </p:contentPart>
    </p:spTree>
    <p:extLst>
      <p:ext uri="{BB962C8B-B14F-4D97-AF65-F5344CB8AC3E}">
        <p14:creationId xmlns:p14="http://schemas.microsoft.com/office/powerpoint/2010/main" val="3805462416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2406F5AC-9A9D-41A5-A9C5-5500D220D449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68735" y="1816125"/>
            <a:ext cx="11377264" cy="3600400"/>
          </a:xfrm>
        </p:spPr>
        <p:txBody>
          <a:bodyPr/>
          <a:lstStyle/>
          <a:p>
            <a:pPr algn="l"/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      陈太丘与友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期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行，期日中。</a:t>
            </a:r>
            <a:r>
              <a:rPr kumimoji="0" lang="zh-CN" altLang="en-US" sz="3600" b="1" i="0" u="sng" strike="noStrike" kern="1200" cap="none" spc="5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过中不至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，太丘舍去，去后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乃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至。</a:t>
            </a:r>
            <a:r>
              <a:rPr kumimoji="0" lang="zh-CN" altLang="en-US" sz="3600" b="1" i="0" u="sng" strike="noStrike" kern="1200" cap="none" spc="5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元方时年七岁，门外戏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客问元方：“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尊君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在不？”答曰：“待君久不至，已去。”友人便怒曰：“非人哉！与人期行，相委而去。”元方曰：“君与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家君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期日中。日中不至，则是无信；对子骂父，则是无礼。”友人惭，下车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引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之。元方入门不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顾</a:t>
            </a:r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71613E23-3227-4DA2-884E-84A7916F4C11}"/>
              </a:ext>
            </a:extLst>
          </p:cNvPr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1892871" y="260054"/>
            <a:ext cx="7557541" cy="13400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陈太丘与友期行</a:t>
            </a:r>
            <a:br>
              <a:rPr lang="en-US" altLang="zh-CN" sz="3600" b="1">
                <a:latin typeface="宋体" panose="02010600030101010101" pitchFamily="2" charset="-122"/>
              </a:rPr>
            </a:br>
            <a:r>
              <a:rPr lang="en-US" altLang="zh-CN" sz="3600" b="1">
                <a:latin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</a:rPr>
              <a:t>刘义庆</a:t>
            </a:r>
            <a:r>
              <a:rPr lang="en-US" altLang="zh-CN" sz="2800">
                <a:latin typeface="宋体" panose="02010600030101010101" pitchFamily="2" charset="-122"/>
              </a:rPr>
              <a:t>《</a:t>
            </a:r>
            <a:r>
              <a:rPr lang="zh-CN" altLang="en-US" sz="2800">
                <a:latin typeface="宋体" panose="02010600030101010101" pitchFamily="2" charset="-122"/>
              </a:rPr>
              <a:t>世说新语</a:t>
            </a:r>
            <a:r>
              <a:rPr lang="en-US" altLang="zh-CN" sz="2800">
                <a:latin typeface="宋体" panose="02010600030101010101" pitchFamily="2" charset="-122"/>
              </a:rPr>
              <a:t>》</a:t>
            </a:r>
            <a:endParaRPr lang="zh-CN" altLang="en-US" sz="360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4247531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18CAFC-C5B2-4CBA-BB37-5BACC142C4B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69" r="44100"/>
          <a:stretch>
            <a:fillRect/>
          </a:stretch>
        </p:blipFill>
        <p:spPr>
          <a:xfrm>
            <a:off x="596727" y="298238"/>
            <a:ext cx="11182742" cy="6934412"/>
          </a:xfrm>
          <a:prstGeom prst="rect">
            <a:avLst/>
          </a:prstGeom>
        </p:spPr>
      </p:pic>
      <p:contentPart p14:bwMode="auto" r:id="rId5">
        <p14:nvContentPartPr>
          <p14:cNvPr id="2" name="墨迹 1">
            <a:extLst>
              <a:ext uri="{FF2B5EF4-FFF2-40B4-BE49-F238E27FC236}">
                <a16:creationId xmlns:a16="http://schemas.microsoft.com/office/drawing/2014/main" id="{8C38DE26-A1B8-45F0-9F10-A91FFBCC1F55}"/>
              </a:ext>
            </a:extLst>
          </p14:cNvPr>
          <p14:cNvContentPartPr/>
          <p14:nvPr/>
        </p14:nvContentPartPr>
        <p14:xfrm>
          <a:off x="1077446" y="1207954"/>
          <a:ext cx="360" cy="360"/>
        </p14:xfrm>
      </p:contentPart>
      <p:grpSp>
        <p:nvGrpSpPr>
          <p:cNvPr id="7" name="组合 6">
            <a:extLst>
              <a:ext uri="{FF2B5EF4-FFF2-40B4-BE49-F238E27FC236}">
                <a16:creationId xmlns:a16="http://schemas.microsoft.com/office/drawing/2014/main" id="{D97D5F09-BB8A-4278-AE34-2590000684E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090566" y="161434"/>
            <a:ext cx="6530400" cy="1127520"/>
            <a:chOff x="3090566" y="161434"/>
            <a:chExt cx="6530400" cy="1127520"/>
          </a:xfrm>
        </p:grpSpPr>
        <p:contentPart p14:bwMode="auto" r:id="rId7">
          <p14:nvContentPartPr>
            <p14:cNvPr id="4" name="墨迹 3">
              <a:extLst>
                <a:ext uri="{FF2B5EF4-FFF2-40B4-BE49-F238E27FC236}">
                  <a16:creationId xmlns:a16="http://schemas.microsoft.com/office/drawing/2014/main" id="{0E689E4C-4268-47E5-ADB7-38DBC6313587}"/>
                </a:ext>
              </a:extLst>
            </p14:cNvPr>
            <p14:cNvContentPartPr/>
            <p14:nvPr/>
          </p14:nvContentPartPr>
          <p14:xfrm>
            <a:off x="3090566" y="161434"/>
            <a:ext cx="6091560" cy="1127520"/>
          </p14:xfrm>
        </p:contentPart>
        <p:contentPart p14:bwMode="auto" r:id="rId8">
          <p14:nvContentPartPr>
            <p14:cNvPr id="5" name="墨迹 4">
              <a:extLst>
                <a:ext uri="{FF2B5EF4-FFF2-40B4-BE49-F238E27FC236}">
                  <a16:creationId xmlns:a16="http://schemas.microsoft.com/office/drawing/2014/main" id="{086032B3-0265-4150-B2E9-DCAF16D5D30D}"/>
                </a:ext>
              </a:extLst>
            </p14:cNvPr>
            <p14:cNvContentPartPr/>
            <p14:nvPr/>
          </p14:nvContentPartPr>
          <p14:xfrm>
            <a:off x="9590006" y="413074"/>
            <a:ext cx="30960" cy="120960"/>
          </p14:xfrm>
        </p:contentPart>
        <p:contentPart p14:bwMode="auto" r:id="rId9">
          <p14:nvContentPartPr>
            <p14:cNvPr id="6" name="墨迹 5">
              <a:extLst>
                <a:ext uri="{FF2B5EF4-FFF2-40B4-BE49-F238E27FC236}">
                  <a16:creationId xmlns:a16="http://schemas.microsoft.com/office/drawing/2014/main" id="{D0C14F66-F376-4AB0-AFEB-F4349CD369B0}"/>
                </a:ext>
              </a:extLst>
            </p14:cNvPr>
            <p14:cNvContentPartPr/>
            <p14:nvPr/>
          </p14:nvContentPartPr>
          <p14:xfrm>
            <a:off x="8169446" y="282394"/>
            <a:ext cx="826560" cy="362880"/>
          </p14:xfrm>
        </p:contentPart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876D364-115C-47E6-B46D-1559F89DFA6B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10292006" y="2118754"/>
            <a:ext cx="1762920" cy="682920"/>
            <a:chOff x="10292006" y="2118754"/>
            <a:chExt cx="1762920" cy="682920"/>
          </a:xfrm>
        </p:grpSpPr>
        <p:contentPart p14:bwMode="auto" r:id="rId11">
          <p14:nvContentPartPr>
            <p14:cNvPr id="8" name="墨迹 7">
              <a:extLst>
                <a:ext uri="{FF2B5EF4-FFF2-40B4-BE49-F238E27FC236}">
                  <a16:creationId xmlns:a16="http://schemas.microsoft.com/office/drawing/2014/main" id="{03EB6A4A-A85C-43F3-A8A5-E69DBE5F51C6}"/>
                </a:ext>
              </a:extLst>
            </p14:cNvPr>
            <p14:cNvContentPartPr/>
            <p14:nvPr/>
          </p14:nvContentPartPr>
          <p14:xfrm>
            <a:off x="10292006" y="2118754"/>
            <a:ext cx="1762920" cy="682920"/>
          </p14:xfrm>
        </p:contentPart>
        <p:contentPart p14:bwMode="auto" r:id="rId12">
          <p14:nvContentPartPr>
            <p14:cNvPr id="9" name="墨迹 8">
              <a:extLst>
                <a:ext uri="{FF2B5EF4-FFF2-40B4-BE49-F238E27FC236}">
                  <a16:creationId xmlns:a16="http://schemas.microsoft.com/office/drawing/2014/main" id="{CEAA4DE2-BD79-4C14-8532-D769377D454B}"/>
                </a:ext>
              </a:extLst>
            </p14:cNvPr>
            <p14:cNvContentPartPr/>
            <p14:nvPr/>
          </p14:nvContentPartPr>
          <p14:xfrm>
            <a:off x="11662886" y="2154754"/>
            <a:ext cx="6480" cy="3960"/>
          </p14:xfrm>
        </p:contentPart>
      </p:grpSp>
      <p:contentPart p14:bwMode="auto" r:id="rId13">
        <p14:nvContentPartPr>
          <p14:cNvPr id="14" name="墨迹 13">
            <a:extLst>
              <a:ext uri="{FF2B5EF4-FFF2-40B4-BE49-F238E27FC236}">
                <a16:creationId xmlns:a16="http://schemas.microsoft.com/office/drawing/2014/main" id="{8D722628-B598-4193-A575-407BF69F310C}"/>
              </a:ext>
            </a:extLst>
          </p14:cNvPr>
          <p14:cNvContentPartPr/>
          <p14:nvPr/>
        </p14:nvContentPartPr>
        <p14:xfrm>
          <a:off x="10896446" y="260794"/>
          <a:ext cx="29880" cy="48960"/>
        </p14:xfrm>
      </p:contentPart>
      <p:grpSp>
        <p:nvGrpSpPr>
          <p:cNvPr id="22" name="组合 21">
            <a:extLst>
              <a:ext uri="{FF2B5EF4-FFF2-40B4-BE49-F238E27FC236}">
                <a16:creationId xmlns:a16="http://schemas.microsoft.com/office/drawing/2014/main" id="{532EA869-CE60-4E60-A926-4FD1A89F0E89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10907606" y="260794"/>
            <a:ext cx="534240" cy="316080"/>
            <a:chOff x="10907606" y="260794"/>
            <a:chExt cx="534240" cy="316080"/>
          </a:xfrm>
        </p:grpSpPr>
        <p:contentPart p14:bwMode="auto" r:id="rId15">
          <p14:nvContentPartPr>
            <p14:cNvPr id="11" name="墨迹 10">
              <a:extLst>
                <a:ext uri="{FF2B5EF4-FFF2-40B4-BE49-F238E27FC236}">
                  <a16:creationId xmlns:a16="http://schemas.microsoft.com/office/drawing/2014/main" id="{5EC9B79F-D3C2-42C0-A297-CEA470AFB8FB}"/>
                </a:ext>
              </a:extLst>
            </p14:cNvPr>
            <p14:cNvContentPartPr/>
            <p14:nvPr/>
          </p14:nvContentPartPr>
          <p14:xfrm>
            <a:off x="10907606" y="260794"/>
            <a:ext cx="427680" cy="144360"/>
          </p14:xfrm>
        </p:contentPart>
        <p:contentPart p14:bwMode="auto" r:id="rId16">
          <p14:nvContentPartPr>
            <p14:cNvPr id="12" name="墨迹 11">
              <a:extLst>
                <a:ext uri="{FF2B5EF4-FFF2-40B4-BE49-F238E27FC236}">
                  <a16:creationId xmlns:a16="http://schemas.microsoft.com/office/drawing/2014/main" id="{7DD97E1C-5ED0-40AC-956E-2A3A75737C70}"/>
                </a:ext>
              </a:extLst>
            </p14:cNvPr>
            <p14:cNvContentPartPr/>
            <p14:nvPr/>
          </p14:nvContentPartPr>
          <p14:xfrm>
            <a:off x="10920206" y="352954"/>
            <a:ext cx="61560" cy="60480"/>
          </p14:xfrm>
        </p:contentPart>
        <p:contentPart p14:bwMode="auto" r:id="rId17">
          <p14:nvContentPartPr>
            <p14:cNvPr id="15" name="墨迹 14">
              <a:extLst>
                <a:ext uri="{FF2B5EF4-FFF2-40B4-BE49-F238E27FC236}">
                  <a16:creationId xmlns:a16="http://schemas.microsoft.com/office/drawing/2014/main" id="{4DF8BE95-1438-4454-A05F-3D666D22289B}"/>
                </a:ext>
              </a:extLst>
            </p14:cNvPr>
            <p14:cNvContentPartPr/>
            <p14:nvPr/>
          </p14:nvContentPartPr>
          <p14:xfrm>
            <a:off x="10925966" y="402634"/>
            <a:ext cx="515880" cy="135360"/>
          </p14:xfrm>
        </p:contentPart>
        <p:contentPart p14:bwMode="auto" r:id="rId18">
          <p14:nvContentPartPr>
            <p14:cNvPr id="18" name="墨迹 17">
              <a:extLst>
                <a:ext uri="{FF2B5EF4-FFF2-40B4-BE49-F238E27FC236}">
                  <a16:creationId xmlns:a16="http://schemas.microsoft.com/office/drawing/2014/main" id="{A58CFAB5-73D1-433E-A38F-15A88539CD59}"/>
                </a:ext>
              </a:extLst>
            </p14:cNvPr>
            <p14:cNvContentPartPr/>
            <p14:nvPr/>
          </p14:nvContentPartPr>
          <p14:xfrm>
            <a:off x="11032166" y="478594"/>
            <a:ext cx="115200" cy="34560"/>
          </p14:xfrm>
        </p:contentPart>
        <p:contentPart p14:bwMode="auto" r:id="rId19">
          <p14:nvContentPartPr>
            <p14:cNvPr id="19" name="墨迹 18">
              <a:extLst>
                <a:ext uri="{FF2B5EF4-FFF2-40B4-BE49-F238E27FC236}">
                  <a16:creationId xmlns:a16="http://schemas.microsoft.com/office/drawing/2014/main" id="{8AF37F4C-5EFA-45CC-BAAB-BC997272170D}"/>
                </a:ext>
              </a:extLst>
            </p14:cNvPr>
            <p14:cNvContentPartPr/>
            <p14:nvPr/>
          </p14:nvContentPartPr>
          <p14:xfrm>
            <a:off x="10954406" y="469594"/>
            <a:ext cx="73440" cy="30960"/>
          </p14:xfrm>
        </p:contentPart>
        <p:contentPart p14:bwMode="auto" r:id="rId20">
          <p14:nvContentPartPr>
            <p14:cNvPr id="21" name="墨迹 20">
              <a:extLst>
                <a:ext uri="{FF2B5EF4-FFF2-40B4-BE49-F238E27FC236}">
                  <a16:creationId xmlns:a16="http://schemas.microsoft.com/office/drawing/2014/main" id="{206DC065-466E-4016-B0E7-100EBD6BBD9E}"/>
                </a:ext>
              </a:extLst>
            </p14:cNvPr>
            <p14:cNvContentPartPr/>
            <p14:nvPr/>
          </p14:nvContentPartPr>
          <p14:xfrm>
            <a:off x="11178686" y="539794"/>
            <a:ext cx="88200" cy="37080"/>
          </p14:xfrm>
        </p:contentPart>
      </p:grpSp>
      <p:contentPart p14:bwMode="auto" r:id="rId21">
        <p14:nvContentPartPr>
          <p14:cNvPr id="13" name="墨迹 12">
            <a:extLst>
              <a:ext uri="{FF2B5EF4-FFF2-40B4-BE49-F238E27FC236}">
                <a16:creationId xmlns:a16="http://schemas.microsoft.com/office/drawing/2014/main" id="{982153A1-D8E0-4A28-950B-336F62083FF2}"/>
              </a:ext>
            </a:extLst>
          </p14:cNvPr>
          <p14:cNvContentPartPr/>
          <p14:nvPr/>
        </p14:nvContentPartPr>
        <p14:xfrm>
          <a:off x="8641200" y="3308914"/>
          <a:ext cx="2798640" cy="1458360"/>
        </p14:xfrm>
      </p:contentPart>
      <p:contentPart p14:bwMode="auto" r:id="rId22">
        <p14:nvContentPartPr>
          <p14:cNvPr id="16" name="墨迹 15">
            <a:extLst>
              <a:ext uri="{FF2B5EF4-FFF2-40B4-BE49-F238E27FC236}">
                <a16:creationId xmlns:a16="http://schemas.microsoft.com/office/drawing/2014/main" id="{12623C44-FCB9-422D-8DC2-848BD997C344}"/>
              </a:ext>
            </a:extLst>
          </p14:cNvPr>
          <p14:cNvContentPartPr/>
          <p14:nvPr/>
        </p14:nvContentPartPr>
        <p14:xfrm>
          <a:off x="9326280" y="3909034"/>
          <a:ext cx="2480040" cy="1845000"/>
        </p14:xfrm>
      </p:contentPart>
    </p:spTree>
    <p:extLst>
      <p:ext uri="{BB962C8B-B14F-4D97-AF65-F5344CB8AC3E}">
        <p14:creationId xmlns:p14="http://schemas.microsoft.com/office/powerpoint/2010/main" val="977851436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2406F5AC-9A9D-41A5-A9C5-5500D220D449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68735" y="1456085"/>
            <a:ext cx="11377264" cy="564101"/>
          </a:xfrm>
        </p:spPr>
        <p:txBody>
          <a:bodyPr/>
          <a:lstStyle/>
          <a:p>
            <a:pPr algn="l"/>
            <a:r>
              <a:rPr kumimoji="0" lang="zh-CN" altLang="en-US" sz="3600" b="1" i="0" u="none" strike="noStrike" kern="1200" cap="none" spc="50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告诫人们做事要讲诚信，为人要方正。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71613E23-3227-4DA2-884E-84A7916F4C11}"/>
              </a:ext>
            </a:extLst>
          </p:cNvPr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668735" y="661166"/>
            <a:ext cx="8781677" cy="69480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>
                <a:latin typeface="宋体" panose="02010600030101010101" pitchFamily="2" charset="-122"/>
              </a:rPr>
              <a:t>主旨：</a:t>
            </a:r>
            <a:endParaRPr lang="zh-CN" altLang="en-US" sz="3600">
              <a:latin typeface="宋体" panose="02010600030101010101" pitchFamily="2" charset="-122"/>
            </a:endParaRPr>
          </a:p>
        </p:txBody>
      </p:sp>
      <p:sp>
        <p:nvSpPr>
          <p:cNvPr id="8" name="副标题 2">
            <a:extLst>
              <a:ext uri="{FF2B5EF4-FFF2-40B4-BE49-F238E27FC236}">
                <a16:creationId xmlns:a16="http://schemas.microsoft.com/office/drawing/2014/main" id="{927950E3-9011-4935-87D1-589B5C58AF8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40743" y="2908208"/>
            <a:ext cx="11377264" cy="564101"/>
          </a:xfrm>
        </p:spPr>
        <p:txBody>
          <a:bodyPr/>
          <a:lstStyle>
            <a:lvl1pPr marL="0" indent="0" algn="ctr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2163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4326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6489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652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0816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2979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5142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57305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ct val="0"/>
              </a:spcAft>
            </a:pPr>
            <a:r>
              <a:rPr lang="zh-CN" altLang="en-US" sz="3600" b="1" spc="500">
                <a:latin typeface="华文楷体" panose="02010600040101010101" pitchFamily="2" charset="-122"/>
                <a:ea typeface="华文楷体" panose="02010600040101010101" pitchFamily="2" charset="-122"/>
              </a:rPr>
              <a:t>年幼懂礼，聪慧明理，个性率真。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1">
            <a:extLst>
              <a:ext uri="{FF2B5EF4-FFF2-40B4-BE49-F238E27FC236}">
                <a16:creationId xmlns:a16="http://schemas.microsoft.com/office/drawing/2014/main" id="{B65C94DB-3951-493A-913C-87D3B2570A1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40743" y="2113289"/>
            <a:ext cx="8781677" cy="694806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>
            <a:lvl1pPr algn="ctr" defTabSz="91447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3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</a:rPr>
              <a:t>元方形象：</a:t>
            </a:r>
            <a:endParaRPr lang="zh-CN" altLang="en-US" sz="3600">
              <a:latin typeface="宋体" panose="02010600030101010101" pitchFamily="2" charset="-122"/>
            </a:endParaRPr>
          </a:p>
        </p:txBody>
      </p:sp>
      <p:sp>
        <p:nvSpPr>
          <p:cNvPr id="10" name="副标题 2">
            <a:extLst>
              <a:ext uri="{FF2B5EF4-FFF2-40B4-BE49-F238E27FC236}">
                <a16:creationId xmlns:a16="http://schemas.microsoft.com/office/drawing/2014/main" id="{E229B881-BF57-4027-8B37-176C771830B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68735" y="5203332"/>
            <a:ext cx="11377264" cy="1293313"/>
          </a:xfrm>
        </p:spPr>
        <p:txBody>
          <a:bodyPr/>
          <a:lstStyle>
            <a:lvl1pPr marL="0" indent="0" algn="ctr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2163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4326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6489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652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0816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92979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75142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57305" indent="0" algn="ctr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ct val="0"/>
              </a:spcAft>
            </a:pPr>
            <a:r>
              <a:rPr lang="zh-CN" altLang="en-US" sz="3600" b="1" spc="500">
                <a:latin typeface="华文楷体" panose="02010600040101010101" pitchFamily="2" charset="-122"/>
                <a:ea typeface="华文楷体" panose="02010600040101010101" pitchFamily="2" charset="-122"/>
              </a:rPr>
              <a:t>“守信”是指做人要看重诺言和责任。一个人如果不守信用，还不如年幼的小儿元方。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">
            <a:extLst>
              <a:ext uri="{FF2B5EF4-FFF2-40B4-BE49-F238E27FC236}">
                <a16:creationId xmlns:a16="http://schemas.microsoft.com/office/drawing/2014/main" id="{92777F5F-3CDD-4FD7-9103-F6466279F47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68735" y="3666672"/>
            <a:ext cx="11809312" cy="1436547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>
            <a:lvl1pPr algn="ctr" defTabSz="91447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3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</a:rPr>
              <a:t>中考真题：</a:t>
            </a:r>
            <a:endParaRPr lang="en-US" altLang="zh-CN" sz="3600" b="1">
              <a:latin typeface="宋体" panose="02010600030101010101" pitchFamily="2" charset="-122"/>
            </a:endParaRPr>
          </a:p>
          <a:p>
            <a:pPr algn="l" fontAlgn="auto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</a:pPr>
            <a:r>
              <a:rPr lang="zh-CN" altLang="en-US" sz="3600" b="1">
                <a:latin typeface="宋体" panose="02010600030101010101" pitchFamily="2" charset="-122"/>
              </a:rPr>
              <a:t>请结合文段，谈一谈你对“守信”的理解。</a:t>
            </a:r>
            <a:endParaRPr lang="zh-CN" altLang="en-US" sz="360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871930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18CAFC-C5B2-4CBA-BB37-5BACC142C4B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4966" r="41161" b="42958"/>
          <a:stretch>
            <a:fillRect/>
          </a:stretch>
        </p:blipFill>
        <p:spPr>
          <a:xfrm>
            <a:off x="812751" y="49220"/>
            <a:ext cx="11252653" cy="718343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E50AC879-E020-489A-9D67-307DBC730EFE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212480" y="4484674"/>
            <a:ext cx="66240" cy="239760"/>
            <a:chOff x="4212480" y="4484674"/>
            <a:chExt cx="66240" cy="239760"/>
          </a:xfrm>
        </p:grpSpPr>
        <p:contentPart p14:bwMode="auto" r:id="rId6">
          <p14:nvContentPartPr>
            <p14:cNvPr id="2" name="墨迹 1">
              <a:extLst>
                <a:ext uri="{FF2B5EF4-FFF2-40B4-BE49-F238E27FC236}">
                  <a16:creationId xmlns:a16="http://schemas.microsoft.com/office/drawing/2014/main" id="{ADC45826-E6B6-4E39-BF4B-523F130115F7}"/>
                </a:ext>
              </a:extLst>
            </p14:cNvPr>
            <p14:cNvContentPartPr/>
            <p14:nvPr/>
          </p14:nvContentPartPr>
          <p14:xfrm>
            <a:off x="4220040" y="4484674"/>
            <a:ext cx="58680" cy="216000"/>
          </p14:xfrm>
        </p:contentPart>
        <p:contentPart p14:bwMode="auto" r:id="rId7">
          <p14:nvContentPartPr>
            <p14:cNvPr id="4" name="墨迹 3">
              <a:extLst>
                <a:ext uri="{FF2B5EF4-FFF2-40B4-BE49-F238E27FC236}">
                  <a16:creationId xmlns:a16="http://schemas.microsoft.com/office/drawing/2014/main" id="{6C8A5A3C-B6C2-4FC0-8760-DF2E0E5308AA}"/>
                </a:ext>
              </a:extLst>
            </p14:cNvPr>
            <p14:cNvContentPartPr/>
            <p14:nvPr/>
          </p14:nvContentPartPr>
          <p14:xfrm>
            <a:off x="4212480" y="4724074"/>
            <a:ext cx="360" cy="360"/>
          </p14:xfrm>
        </p:contentPart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1C523E2-4122-4ED2-A6EC-087C3C40ED9D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3341640" y="3929194"/>
            <a:ext cx="360" cy="360"/>
            <a:chOff x="3341640" y="3929194"/>
            <a:chExt cx="360" cy="360"/>
          </a:xfrm>
        </p:grpSpPr>
        <p:contentPart p14:bwMode="auto" r:id="rId9">
          <p14:nvContentPartPr>
            <p14:cNvPr id="5" name="墨迹 4">
              <a:extLst>
                <a:ext uri="{FF2B5EF4-FFF2-40B4-BE49-F238E27FC236}">
                  <a16:creationId xmlns:a16="http://schemas.microsoft.com/office/drawing/2014/main" id="{F129073F-42D7-4A83-8722-D31CFE35E85A}"/>
                </a:ext>
              </a:extLst>
            </p14:cNvPr>
            <p14:cNvContentPartPr/>
            <p14:nvPr/>
          </p14:nvContentPartPr>
          <p14:xfrm>
            <a:off x="3341640" y="3929194"/>
            <a:ext cx="360" cy="360"/>
          </p14:xfrm>
        </p:contentPart>
        <p:contentPart p14:bwMode="auto" r:id="rId10">
          <p14:nvContentPartPr>
            <p14:cNvPr id="6" name="墨迹 5">
              <a:extLst>
                <a:ext uri="{FF2B5EF4-FFF2-40B4-BE49-F238E27FC236}">
                  <a16:creationId xmlns:a16="http://schemas.microsoft.com/office/drawing/2014/main" id="{222D27EE-31A3-4C33-88B0-23F1A450E79E}"/>
                </a:ext>
              </a:extLst>
            </p14:cNvPr>
            <p14:cNvContentPartPr/>
            <p14:nvPr/>
          </p14:nvContentPartPr>
          <p14:xfrm>
            <a:off x="3341640" y="3929194"/>
            <a:ext cx="360" cy="360"/>
          </p14:xfrm>
        </p:contentPart>
      </p:grpSp>
      <p:contentPart p14:bwMode="auto" r:id="rId11">
        <p14:nvContentPartPr>
          <p14:cNvPr id="11" name="墨迹 10">
            <a:extLst>
              <a:ext uri="{FF2B5EF4-FFF2-40B4-BE49-F238E27FC236}">
                <a16:creationId xmlns:a16="http://schemas.microsoft.com/office/drawing/2014/main" id="{12D46AB5-19B2-4F02-8E2C-1B689415E25E}"/>
              </a:ext>
            </a:extLst>
          </p14:cNvPr>
          <p14:cNvContentPartPr/>
          <p14:nvPr/>
        </p14:nvContentPartPr>
        <p14:xfrm>
          <a:off x="1509806" y="5974354"/>
          <a:ext cx="1985040" cy="1224000"/>
        </p14:xfrm>
      </p:contentPart>
      <p:contentPart p14:bwMode="auto" r:id="rId12">
        <p14:nvContentPartPr>
          <p14:cNvPr id="13" name="墨迹 12">
            <a:extLst>
              <a:ext uri="{FF2B5EF4-FFF2-40B4-BE49-F238E27FC236}">
                <a16:creationId xmlns:a16="http://schemas.microsoft.com/office/drawing/2014/main" id="{CB98FA69-E644-47D6-9A43-24E0C926909B}"/>
              </a:ext>
            </a:extLst>
          </p14:cNvPr>
          <p14:cNvContentPartPr/>
          <p14:nvPr/>
        </p14:nvContentPartPr>
        <p14:xfrm>
          <a:off x="5649446" y="6432634"/>
          <a:ext cx="360" cy="360"/>
        </p14:xfrm>
      </p:contentPart>
      <p:grpSp>
        <p:nvGrpSpPr>
          <p:cNvPr id="15" name="组合 14">
            <a:extLst>
              <a:ext uri="{FF2B5EF4-FFF2-40B4-BE49-F238E27FC236}">
                <a16:creationId xmlns:a16="http://schemas.microsoft.com/office/drawing/2014/main" id="{CA411AD4-F2D8-4EC6-A2CB-03416A3A40F3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843166" y="5873554"/>
            <a:ext cx="6290280" cy="1500480"/>
            <a:chOff x="1843166" y="5873554"/>
            <a:chExt cx="6290280" cy="1500480"/>
          </a:xfrm>
        </p:grpSpPr>
        <p:contentPart p14:bwMode="auto" r:id="rId14">
          <p14:nvContentPartPr>
            <p14:cNvPr id="9" name="墨迹 8">
              <a:extLst>
                <a:ext uri="{FF2B5EF4-FFF2-40B4-BE49-F238E27FC236}">
                  <a16:creationId xmlns:a16="http://schemas.microsoft.com/office/drawing/2014/main" id="{48E6DCE3-E205-4F16-AD21-B2C650A8F0D1}"/>
                </a:ext>
              </a:extLst>
            </p14:cNvPr>
            <p14:cNvContentPartPr/>
            <p14:nvPr/>
          </p14:nvContentPartPr>
          <p14:xfrm>
            <a:off x="2136206" y="5873554"/>
            <a:ext cx="988200" cy="279000"/>
          </p14:xfrm>
        </p:contentPart>
        <p:contentPart p14:bwMode="auto" r:id="rId15">
          <p14:nvContentPartPr>
            <p14:cNvPr id="10" name="墨迹 9">
              <a:extLst>
                <a:ext uri="{FF2B5EF4-FFF2-40B4-BE49-F238E27FC236}">
                  <a16:creationId xmlns:a16="http://schemas.microsoft.com/office/drawing/2014/main" id="{AA4856EF-9D6B-4BC3-98F7-C0C1470FCAE8}"/>
                </a:ext>
              </a:extLst>
            </p14:cNvPr>
            <p14:cNvContentPartPr/>
            <p14:nvPr/>
          </p14:nvContentPartPr>
          <p14:xfrm>
            <a:off x="2471006" y="5993794"/>
            <a:ext cx="3960" cy="3960"/>
          </p14:xfrm>
        </p:contentPart>
        <p:contentPart p14:bwMode="auto" r:id="rId16">
          <p14:nvContentPartPr>
            <p14:cNvPr id="14" name="墨迹 13">
              <a:extLst>
                <a:ext uri="{FF2B5EF4-FFF2-40B4-BE49-F238E27FC236}">
                  <a16:creationId xmlns:a16="http://schemas.microsoft.com/office/drawing/2014/main" id="{8C5F75C1-0D05-4CB5-9A92-9444FF6A9E04}"/>
                </a:ext>
              </a:extLst>
            </p14:cNvPr>
            <p14:cNvContentPartPr/>
            <p14:nvPr/>
          </p14:nvContentPartPr>
          <p14:xfrm>
            <a:off x="1843166" y="6047794"/>
            <a:ext cx="6290280" cy="1326240"/>
          </p14:xfrm>
        </p:contentPart>
      </p:grpSp>
      <p:contentPart p14:bwMode="auto" r:id="rId17">
        <p14:nvContentPartPr>
          <p14:cNvPr id="16" name="墨迹 15">
            <a:extLst>
              <a:ext uri="{FF2B5EF4-FFF2-40B4-BE49-F238E27FC236}">
                <a16:creationId xmlns:a16="http://schemas.microsoft.com/office/drawing/2014/main" id="{7925EBCE-B9A4-4705-AE3F-982FF3073EF3}"/>
              </a:ext>
            </a:extLst>
          </p14:cNvPr>
          <p14:cNvContentPartPr/>
          <p14:nvPr/>
        </p14:nvContentPartPr>
        <p14:xfrm>
          <a:off x="11342846" y="6241800"/>
          <a:ext cx="948240" cy="675360"/>
        </p14:xfrm>
      </p:contentPart>
      <p:grpSp>
        <p:nvGrpSpPr>
          <p:cNvPr id="29" name="组合 28">
            <a:extLst>
              <a:ext uri="{FF2B5EF4-FFF2-40B4-BE49-F238E27FC236}">
                <a16:creationId xmlns:a16="http://schemas.microsoft.com/office/drawing/2014/main" id="{837F1221-9A89-4243-831F-E9CA789789C0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10205966" y="3492480"/>
            <a:ext cx="1875960" cy="1449360"/>
            <a:chOff x="10205966" y="3492480"/>
            <a:chExt cx="1875960" cy="1449360"/>
          </a:xfrm>
        </p:grpSpPr>
        <p:contentPart p14:bwMode="auto" r:id="rId19">
          <p14:nvContentPartPr>
            <p14:cNvPr id="17" name="墨迹 16">
              <a:extLst>
                <a:ext uri="{FF2B5EF4-FFF2-40B4-BE49-F238E27FC236}">
                  <a16:creationId xmlns:a16="http://schemas.microsoft.com/office/drawing/2014/main" id="{D386AFDD-83EC-4B09-8CBA-51812FF3169B}"/>
                </a:ext>
              </a:extLst>
            </p14:cNvPr>
            <p14:cNvContentPartPr/>
            <p14:nvPr/>
          </p14:nvContentPartPr>
          <p14:xfrm>
            <a:off x="10276166" y="4734840"/>
            <a:ext cx="313560" cy="123480"/>
          </p14:xfrm>
        </p:contentPart>
        <p:contentPart p14:bwMode="auto" r:id="rId20">
          <p14:nvContentPartPr>
            <p14:cNvPr id="18" name="墨迹 17">
              <a:extLst>
                <a:ext uri="{FF2B5EF4-FFF2-40B4-BE49-F238E27FC236}">
                  <a16:creationId xmlns:a16="http://schemas.microsoft.com/office/drawing/2014/main" id="{E132222F-FD4E-4116-BD74-95A34E118FFD}"/>
                </a:ext>
              </a:extLst>
            </p14:cNvPr>
            <p14:cNvContentPartPr/>
            <p14:nvPr/>
          </p14:nvContentPartPr>
          <p14:xfrm>
            <a:off x="10286606" y="4801800"/>
            <a:ext cx="360720" cy="99360"/>
          </p14:xfrm>
        </p:contentPart>
        <p:contentPart p14:bwMode="auto" r:id="rId21">
          <p14:nvContentPartPr>
            <p14:cNvPr id="20" name="墨迹 19">
              <a:extLst>
                <a:ext uri="{FF2B5EF4-FFF2-40B4-BE49-F238E27FC236}">
                  <a16:creationId xmlns:a16="http://schemas.microsoft.com/office/drawing/2014/main" id="{1047564D-E408-4099-88D8-19682EAAF7B8}"/>
                </a:ext>
              </a:extLst>
            </p14:cNvPr>
            <p14:cNvContentPartPr/>
            <p14:nvPr/>
          </p14:nvContentPartPr>
          <p14:xfrm>
            <a:off x="10635446" y="4929240"/>
            <a:ext cx="360" cy="12600"/>
          </p14:xfrm>
        </p:contentPart>
        <p:contentPart p14:bwMode="auto" r:id="rId22">
          <p14:nvContentPartPr>
            <p14:cNvPr id="21" name="墨迹 20">
              <a:extLst>
                <a:ext uri="{FF2B5EF4-FFF2-40B4-BE49-F238E27FC236}">
                  <a16:creationId xmlns:a16="http://schemas.microsoft.com/office/drawing/2014/main" id="{E6EB4938-B98F-4DB2-845A-D8B0F54FC62B}"/>
                </a:ext>
              </a:extLst>
            </p14:cNvPr>
            <p14:cNvContentPartPr/>
            <p14:nvPr/>
          </p14:nvContentPartPr>
          <p14:xfrm>
            <a:off x="10553366" y="4550160"/>
            <a:ext cx="183240" cy="261000"/>
          </p14:xfrm>
        </p:contentPart>
        <p:contentPart p14:bwMode="auto" r:id="rId23">
          <p14:nvContentPartPr>
            <p14:cNvPr id="22" name="墨迹 21">
              <a:extLst>
                <a:ext uri="{FF2B5EF4-FFF2-40B4-BE49-F238E27FC236}">
                  <a16:creationId xmlns:a16="http://schemas.microsoft.com/office/drawing/2014/main" id="{C95B60BE-C96D-49A0-8742-529ECD23D68F}"/>
                </a:ext>
              </a:extLst>
            </p14:cNvPr>
            <p14:cNvContentPartPr/>
            <p14:nvPr/>
          </p14:nvContentPartPr>
          <p14:xfrm>
            <a:off x="10526006" y="4598040"/>
            <a:ext cx="360" cy="72000"/>
          </p14:xfrm>
        </p:contentPart>
        <p:contentPart p14:bwMode="auto" r:id="rId24">
          <p14:nvContentPartPr>
            <p14:cNvPr id="23" name="墨迹 22">
              <a:extLst>
                <a:ext uri="{FF2B5EF4-FFF2-40B4-BE49-F238E27FC236}">
                  <a16:creationId xmlns:a16="http://schemas.microsoft.com/office/drawing/2014/main" id="{5C4DCEDC-4841-429D-9FCC-125199845228}"/>
                </a:ext>
              </a:extLst>
            </p14:cNvPr>
            <p14:cNvContentPartPr/>
            <p14:nvPr/>
          </p14:nvContentPartPr>
          <p14:xfrm>
            <a:off x="10304606" y="4478160"/>
            <a:ext cx="221760" cy="208080"/>
          </p14:xfrm>
        </p:contentPart>
        <p:contentPart p14:bwMode="auto" r:id="rId25">
          <p14:nvContentPartPr>
            <p14:cNvPr id="24" name="墨迹 23">
              <a:extLst>
                <a:ext uri="{FF2B5EF4-FFF2-40B4-BE49-F238E27FC236}">
                  <a16:creationId xmlns:a16="http://schemas.microsoft.com/office/drawing/2014/main" id="{B3E321BC-615F-49F7-AA11-975B7F8D6E31}"/>
                </a:ext>
              </a:extLst>
            </p14:cNvPr>
            <p14:cNvContentPartPr/>
            <p14:nvPr/>
          </p14:nvContentPartPr>
          <p14:xfrm>
            <a:off x="10330526" y="4171080"/>
            <a:ext cx="663840" cy="422640"/>
          </p14:xfrm>
        </p:contentPart>
        <p:contentPart p14:bwMode="auto" r:id="rId26">
          <p14:nvContentPartPr>
            <p14:cNvPr id="25" name="墨迹 24">
              <a:extLst>
                <a:ext uri="{FF2B5EF4-FFF2-40B4-BE49-F238E27FC236}">
                  <a16:creationId xmlns:a16="http://schemas.microsoft.com/office/drawing/2014/main" id="{250C34F4-05B1-43B4-8A55-CF039C596585}"/>
                </a:ext>
              </a:extLst>
            </p14:cNvPr>
            <p14:cNvContentPartPr/>
            <p14:nvPr/>
          </p14:nvContentPartPr>
          <p14:xfrm>
            <a:off x="10205966" y="3663120"/>
            <a:ext cx="1875960" cy="1078560"/>
          </p14:xfrm>
        </p:contentPart>
        <p:contentPart p14:bwMode="auto" r:id="rId27">
          <p14:nvContentPartPr>
            <p14:cNvPr id="26" name="墨迹 25">
              <a:extLst>
                <a:ext uri="{FF2B5EF4-FFF2-40B4-BE49-F238E27FC236}">
                  <a16:creationId xmlns:a16="http://schemas.microsoft.com/office/drawing/2014/main" id="{C597865D-7620-4308-AFB8-A33E93764139}"/>
                </a:ext>
              </a:extLst>
            </p14:cNvPr>
            <p14:cNvContentPartPr/>
            <p14:nvPr/>
          </p14:nvContentPartPr>
          <p14:xfrm>
            <a:off x="10517366" y="3587520"/>
            <a:ext cx="886320" cy="414000"/>
          </p14:xfrm>
        </p:contentPart>
        <p:contentPart p14:bwMode="auto" r:id="rId28">
          <p14:nvContentPartPr>
            <p14:cNvPr id="27" name="墨迹 26">
              <a:extLst>
                <a:ext uri="{FF2B5EF4-FFF2-40B4-BE49-F238E27FC236}">
                  <a16:creationId xmlns:a16="http://schemas.microsoft.com/office/drawing/2014/main" id="{75A88C84-89F5-4AB5-9F45-F09121875691}"/>
                </a:ext>
              </a:extLst>
            </p14:cNvPr>
            <p14:cNvContentPartPr/>
            <p14:nvPr/>
          </p14:nvContentPartPr>
          <p14:xfrm>
            <a:off x="10656326" y="3549360"/>
            <a:ext cx="590760" cy="349920"/>
          </p14:xfrm>
        </p:contentPart>
        <p:contentPart p14:bwMode="auto" r:id="rId29">
          <p14:nvContentPartPr>
            <p14:cNvPr id="28" name="墨迹 27">
              <a:extLst>
                <a:ext uri="{FF2B5EF4-FFF2-40B4-BE49-F238E27FC236}">
                  <a16:creationId xmlns:a16="http://schemas.microsoft.com/office/drawing/2014/main" id="{509AA5D8-9516-4212-BC14-C113BBE0409A}"/>
                </a:ext>
              </a:extLst>
            </p14:cNvPr>
            <p14:cNvContentPartPr/>
            <p14:nvPr/>
          </p14:nvContentPartPr>
          <p14:xfrm>
            <a:off x="10401806" y="3492480"/>
            <a:ext cx="1594080" cy="1428840"/>
          </p14:xfrm>
        </p:contentPart>
      </p:grpSp>
    </p:spTree>
    <p:extLst>
      <p:ext uri="{BB962C8B-B14F-4D97-AF65-F5344CB8AC3E}">
        <p14:creationId xmlns:p14="http://schemas.microsoft.com/office/powerpoint/2010/main" val="3173067588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18CAFC-C5B2-4CBA-BB37-5BACC142C4B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" y="0"/>
            <a:ext cx="12859587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246580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194304" name="表格 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56643" y="1607877"/>
          <a:ext cx="10629316" cy="4744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7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7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7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73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84660">
                <a:tc gridSpan="4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6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关键词变成小图标</a:t>
                      </a:r>
                      <a:r>
                        <a:rPr lang="zh-CN" altLang="en-US" sz="46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（增相拆谐倒综）</a:t>
                      </a: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57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支持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思维导图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90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发展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记忆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57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乐观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失误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57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寒冷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开始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290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温暖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信用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357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思考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首都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48601" name="文本框 1"/>
          <p:cNvSpPr txBox="1"/>
          <p:nvPr>
            <p:custDataLst>
              <p:tags r:id="rId5"/>
            </p:custDataLst>
          </p:nvPr>
        </p:nvSpPr>
        <p:spPr>
          <a:xfrm>
            <a:off x="2794945" y="498788"/>
            <a:ext cx="6840156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b="1" spc="633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思维导图之阅读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14236" y="1350543"/>
          <a:ext cx="11840116" cy="54624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60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2798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家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家父、家严、家君、家母、家慈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舍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舍弟、舍妹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小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小弟、小儿、小女、小店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愚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愚兄、愚见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拙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拙作、拙著、拙见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敝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敝人、敝姓、敝校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鄙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鄙人、鄙见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其他</a:t>
                      </a:r>
                      <a:endParaRPr lang="zh-CN" altLang="en-US" sz="3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寒舍、见教、见谅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9423" name="文本框 3"/>
          <p:cNvSpPr txBox="1"/>
          <p:nvPr>
            <p:custDataLst>
              <p:tags r:id="rId4"/>
            </p:custDataLst>
          </p:nvPr>
        </p:nvSpPr>
        <p:spPr>
          <a:xfrm>
            <a:off x="614237" y="468783"/>
            <a:ext cx="2013534" cy="72282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20000"/>
              </a:lnSpc>
              <a:spcBef>
                <a:spcPts val="844"/>
              </a:spcBef>
            </a:pPr>
            <a:r>
              <a:rPr lang="zh-CN" altLang="en-US" sz="3937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谦</a:t>
            </a:r>
            <a:r>
              <a:rPr lang="zh-CN" altLang="zh-CN" sz="3937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辞</a:t>
            </a:r>
            <a:r>
              <a:rPr lang="zh-CN" altLang="en-US" sz="3937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类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14236" y="1350543"/>
          <a:ext cx="11840116" cy="54624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60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2798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家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家父、家严、家君、家母、家慈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舍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舍弟、舍妹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小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小弟、小儿、小女、小店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愚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愚兄、愚见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拙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拙作、拙著、拙见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敝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敝人、敝姓、敝校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鄙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鄙人、鄙见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28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zh-CN" sz="3400" b="1" kern="120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其他</a:t>
                      </a:r>
                      <a:endParaRPr lang="zh-CN" altLang="en-US" sz="34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3400" b="1" kern="1200">
                          <a:solidFill>
                            <a:schemeClr val="dk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寒舍、见教、见谅</a:t>
                      </a:r>
                      <a:endParaRPr lang="zh-CN" altLang="en-US" sz="390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128568" marR="128568" marT="64292" marB="6429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9423" name="文本框 3"/>
          <p:cNvSpPr txBox="1"/>
          <p:nvPr>
            <p:custDataLst>
              <p:tags r:id="rId4"/>
            </p:custDataLst>
          </p:nvPr>
        </p:nvSpPr>
        <p:spPr>
          <a:xfrm>
            <a:off x="614237" y="468783"/>
            <a:ext cx="2013534" cy="72282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20000"/>
              </a:lnSpc>
              <a:spcBef>
                <a:spcPts val="844"/>
              </a:spcBef>
            </a:pPr>
            <a:r>
              <a:rPr lang="zh-CN" altLang="en-US" sz="3937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谦</a:t>
            </a:r>
            <a:r>
              <a:rPr lang="zh-CN" altLang="zh-CN" sz="3937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辞</a:t>
            </a:r>
            <a:r>
              <a:rPr lang="zh-CN" altLang="en-US" sz="3937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类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8FF7CF-48E5-46EA-A4F3-ADF91AB5C72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0" t="108" r="4000" b="30314"/>
          <a:stretch>
            <a:fillRect/>
          </a:stretch>
        </p:blipFill>
        <p:spPr>
          <a:xfrm>
            <a:off x="763589" y="7813"/>
            <a:ext cx="11580811" cy="7224837"/>
          </a:xfrm>
          <a:prstGeom prst="rect">
            <a:avLst/>
          </a:prstGeom>
        </p:spPr>
      </p:pic>
      <p:contentPart p14:bwMode="auto" r:id="rId5">
        <p14:nvContentPartPr>
          <p14:cNvPr id="7" name="墨迹 6">
            <a:extLst>
              <a:ext uri="{FF2B5EF4-FFF2-40B4-BE49-F238E27FC236}">
                <a16:creationId xmlns:a16="http://schemas.microsoft.com/office/drawing/2014/main" id="{2C25CCDD-8E39-4B7E-9FC5-8170B9A2C62A}"/>
              </a:ext>
            </a:extLst>
          </p14:cNvPr>
          <p14:cNvContentPartPr/>
          <p14:nvPr/>
        </p14:nvContentPartPr>
        <p14:xfrm>
          <a:off x="2379926" y="3526714"/>
          <a:ext cx="319680" cy="138240"/>
        </p14:xfrm>
      </p:contentPart>
      <p:grpSp>
        <p:nvGrpSpPr>
          <p:cNvPr id="11" name="组合 10">
            <a:extLst>
              <a:ext uri="{FF2B5EF4-FFF2-40B4-BE49-F238E27FC236}">
                <a16:creationId xmlns:a16="http://schemas.microsoft.com/office/drawing/2014/main" id="{EB30C51B-8E92-4425-854C-5C3014BF5E4B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243326" y="3023074"/>
            <a:ext cx="2472120" cy="1088280"/>
            <a:chOff x="243326" y="3023074"/>
            <a:chExt cx="2472120" cy="1088280"/>
          </a:xfrm>
        </p:grpSpPr>
        <p:contentPart p14:bwMode="auto" r:id="rId7">
          <p14:nvContentPartPr>
            <p14:cNvPr id="8" name="墨迹 7">
              <a:extLst>
                <a:ext uri="{FF2B5EF4-FFF2-40B4-BE49-F238E27FC236}">
                  <a16:creationId xmlns:a16="http://schemas.microsoft.com/office/drawing/2014/main" id="{C07C6C7C-9EF6-49FD-B819-01DB264AFB26}"/>
                </a:ext>
              </a:extLst>
            </p14:cNvPr>
            <p14:cNvContentPartPr/>
            <p14:nvPr/>
          </p14:nvContentPartPr>
          <p14:xfrm>
            <a:off x="1363646" y="3506914"/>
            <a:ext cx="998280" cy="604440"/>
          </p14:xfrm>
        </p:contentPart>
        <p:contentPart p14:bwMode="auto" r:id="rId8">
          <p14:nvContentPartPr>
            <p14:cNvPr id="9" name="墨迹 8">
              <a:extLst>
                <a:ext uri="{FF2B5EF4-FFF2-40B4-BE49-F238E27FC236}">
                  <a16:creationId xmlns:a16="http://schemas.microsoft.com/office/drawing/2014/main" id="{AF38D602-0DEA-4A22-A30F-C1081483A684}"/>
                </a:ext>
              </a:extLst>
            </p14:cNvPr>
            <p14:cNvContentPartPr/>
            <p14:nvPr/>
          </p14:nvContentPartPr>
          <p14:xfrm>
            <a:off x="1654526" y="3488194"/>
            <a:ext cx="334080" cy="82080"/>
          </p14:xfrm>
        </p:contentPart>
        <p:contentPart p14:bwMode="auto" r:id="rId9">
          <p14:nvContentPartPr>
            <p14:cNvPr id="10" name="墨迹 9">
              <a:extLst>
                <a:ext uri="{FF2B5EF4-FFF2-40B4-BE49-F238E27FC236}">
                  <a16:creationId xmlns:a16="http://schemas.microsoft.com/office/drawing/2014/main" id="{06B8E4AC-8B02-4410-9BB6-F4F02AA6279A}"/>
                </a:ext>
              </a:extLst>
            </p14:cNvPr>
            <p14:cNvContentPartPr/>
            <p14:nvPr/>
          </p14:nvContentPartPr>
          <p14:xfrm>
            <a:off x="243326" y="3023074"/>
            <a:ext cx="2472120" cy="968400"/>
          </p14:xfrm>
        </p:contentPart>
      </p:grpSp>
      <p:contentPart p14:bwMode="auto" r:id="rId10">
        <p14:nvContentPartPr>
          <p14:cNvPr id="22" name="墨迹 21">
            <a:extLst>
              <a:ext uri="{FF2B5EF4-FFF2-40B4-BE49-F238E27FC236}">
                <a16:creationId xmlns:a16="http://schemas.microsoft.com/office/drawing/2014/main" id="{FA459997-00AD-4635-B022-2502CCFB4029}"/>
              </a:ext>
            </a:extLst>
          </p14:cNvPr>
          <p14:cNvContentPartPr/>
          <p14:nvPr/>
        </p14:nvContentPartPr>
        <p14:xfrm>
          <a:off x="4288646" y="6683160"/>
          <a:ext cx="360" cy="360"/>
        </p14:xfrm>
      </p:contentPart>
      <p:contentPart p14:bwMode="auto" r:id="rId11">
        <p14:nvContentPartPr>
          <p14:cNvPr id="23" name="墨迹 22">
            <a:extLst>
              <a:ext uri="{FF2B5EF4-FFF2-40B4-BE49-F238E27FC236}">
                <a16:creationId xmlns:a16="http://schemas.microsoft.com/office/drawing/2014/main" id="{ED828BCC-AD77-4BFF-8B29-1565CEA7A02E}"/>
              </a:ext>
            </a:extLst>
          </p14:cNvPr>
          <p14:cNvContentPartPr/>
          <p14:nvPr/>
        </p14:nvContentPartPr>
        <p14:xfrm>
          <a:off x="413246" y="6661594"/>
          <a:ext cx="360" cy="360"/>
        </p14:xfrm>
      </p:contentPart>
      <p:grpSp>
        <p:nvGrpSpPr>
          <p:cNvPr id="31" name="组合 30">
            <a:extLst>
              <a:ext uri="{FF2B5EF4-FFF2-40B4-BE49-F238E27FC236}">
                <a16:creationId xmlns:a16="http://schemas.microsoft.com/office/drawing/2014/main" id="{F42C69B6-7095-47F4-9206-B4A98B18F4EB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695846" y="5844909"/>
            <a:ext cx="8731440" cy="1373314"/>
            <a:chOff x="695846" y="5844909"/>
            <a:chExt cx="8731440" cy="1373314"/>
          </a:xfrm>
        </p:grpSpPr>
        <p:contentPart p14:bwMode="auto" r:id="rId13">
          <p14:nvContentPartPr>
            <p14:cNvPr id="24" name="墨迹 23">
              <a:extLst>
                <a:ext uri="{FF2B5EF4-FFF2-40B4-BE49-F238E27FC236}">
                  <a16:creationId xmlns:a16="http://schemas.microsoft.com/office/drawing/2014/main" id="{8910D1F4-9289-4ED2-8283-CE8A73E9443B}"/>
                </a:ext>
              </a:extLst>
            </p14:cNvPr>
            <p14:cNvContentPartPr/>
            <p14:nvPr/>
          </p14:nvContentPartPr>
          <p14:xfrm>
            <a:off x="695846" y="5951313"/>
            <a:ext cx="3852000" cy="1258560"/>
          </p14:xfrm>
        </p:contentPart>
        <p:contentPart p14:bwMode="auto" r:id="rId14">
          <p14:nvContentPartPr>
            <p14:cNvPr id="32" name="墨迹 31">
              <a:extLst>
                <a:ext uri="{FF2B5EF4-FFF2-40B4-BE49-F238E27FC236}">
                  <a16:creationId xmlns:a16="http://schemas.microsoft.com/office/drawing/2014/main" id="{C0716E5A-5DC4-4237-AD03-8D979B837036}"/>
                </a:ext>
              </a:extLst>
            </p14:cNvPr>
            <p14:cNvContentPartPr/>
            <p14:nvPr/>
          </p14:nvContentPartPr>
          <p14:xfrm>
            <a:off x="3717686" y="6721423"/>
            <a:ext cx="439920" cy="73080"/>
          </p14:xfrm>
        </p:contentPart>
        <p:contentPart p14:bwMode="auto" r:id="rId15">
          <p14:nvContentPartPr>
            <p14:cNvPr id="26" name="墨迹 25">
              <a:extLst>
                <a:ext uri="{FF2B5EF4-FFF2-40B4-BE49-F238E27FC236}">
                  <a16:creationId xmlns:a16="http://schemas.microsoft.com/office/drawing/2014/main" id="{73D3B9D0-1D59-457B-860C-64CAD15502E0}"/>
                </a:ext>
              </a:extLst>
            </p14:cNvPr>
            <p14:cNvContentPartPr/>
            <p14:nvPr/>
          </p14:nvContentPartPr>
          <p14:xfrm>
            <a:off x="4075526" y="6606943"/>
            <a:ext cx="1073520" cy="372600"/>
          </p14:xfrm>
        </p:contentPart>
        <p:contentPart p14:bwMode="auto" r:id="rId16">
          <p14:nvContentPartPr>
            <p14:cNvPr id="27" name="墨迹 26">
              <a:extLst>
                <a:ext uri="{FF2B5EF4-FFF2-40B4-BE49-F238E27FC236}">
                  <a16:creationId xmlns:a16="http://schemas.microsoft.com/office/drawing/2014/main" id="{FE1DAB97-7DB8-44A3-A22F-711AEBE83FA9}"/>
                </a:ext>
              </a:extLst>
            </p14:cNvPr>
            <p14:cNvContentPartPr/>
            <p14:nvPr/>
          </p14:nvContentPartPr>
          <p14:xfrm>
            <a:off x="4898126" y="6574903"/>
            <a:ext cx="360" cy="360"/>
          </p14:xfrm>
        </p:contentPart>
        <p:contentPart p14:bwMode="auto" r:id="rId17">
          <p14:nvContentPartPr>
            <p14:cNvPr id="34" name="墨迹 33">
              <a:extLst>
                <a:ext uri="{FF2B5EF4-FFF2-40B4-BE49-F238E27FC236}">
                  <a16:creationId xmlns:a16="http://schemas.microsoft.com/office/drawing/2014/main" id="{CBD898DB-11CF-45B1-8332-911854EE6CC0}"/>
                </a:ext>
              </a:extLst>
            </p14:cNvPr>
            <p14:cNvContentPartPr/>
            <p14:nvPr/>
          </p14:nvContentPartPr>
          <p14:xfrm>
            <a:off x="4143566" y="6112303"/>
            <a:ext cx="5283720" cy="1105920"/>
          </p14:xfrm>
        </p:contentPart>
        <p:contentPart p14:bwMode="auto" r:id="rId18">
          <p14:nvContentPartPr>
            <p14:cNvPr id="30" name="墨迹 29">
              <a:extLst>
                <a:ext uri="{FF2B5EF4-FFF2-40B4-BE49-F238E27FC236}">
                  <a16:creationId xmlns:a16="http://schemas.microsoft.com/office/drawing/2014/main" id="{A8987E55-817B-46C9-9A69-F23F43FBF7D5}"/>
                </a:ext>
              </a:extLst>
            </p14:cNvPr>
            <p14:cNvContentPartPr/>
            <p14:nvPr/>
          </p14:nvContentPartPr>
          <p14:xfrm>
            <a:off x="6868766" y="5844909"/>
            <a:ext cx="48960" cy="68760"/>
          </p14:xfrm>
        </p:contentPart>
      </p:grpSp>
    </p:spTree>
    <p:extLst>
      <p:ext uri="{BB962C8B-B14F-4D97-AF65-F5344CB8AC3E}">
        <p14:creationId xmlns:p14="http://schemas.microsoft.com/office/powerpoint/2010/main" val="807361309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8130" name="矩形 2"/>
          <p:cNvSpPr/>
          <p:nvPr>
            <p:custDataLst>
              <p:tags r:id="rId3"/>
            </p:custDataLst>
          </p:nvPr>
        </p:nvSpPr>
        <p:spPr>
          <a:xfrm>
            <a:off x="507086" y="386189"/>
            <a:ext cx="10297596" cy="81297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642915" indent="-642915" defTabSz="1285829">
              <a:lnSpc>
                <a:spcPct val="120000"/>
              </a:lnSpc>
              <a:spcBef>
                <a:spcPts val="844"/>
              </a:spcBef>
              <a:buFont typeface="Wingdings" panose="05000000000000000000" pitchFamily="2" charset="2"/>
              <a:buChar char="u"/>
            </a:pPr>
            <a:r>
              <a:rPr lang="zh-CN" altLang="en-US" sz="45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成语积累</a:t>
            </a:r>
            <a:endParaRPr lang="en-US" altLang="zh-CN" sz="45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Arial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906737" y="1442065"/>
          <a:ext cx="9165821" cy="37591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5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5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979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/>
                        <a:t>成语</a:t>
                      </a:r>
                    </a:p>
                  </a:txBody>
                  <a:tcPr marL="128562" marR="128562" marT="64282" marB="64282"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/>
                        <a:t>本课例句 </a:t>
                      </a:r>
                    </a:p>
                  </a:txBody>
                  <a:tcPr marL="128562" marR="128562" marT="64282" marB="64282"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/>
                        <a:t>释义</a:t>
                      </a:r>
                    </a:p>
                  </a:txBody>
                  <a:tcPr marL="128562" marR="128562" marT="64282" marB="64282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979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瞻前</a:t>
                      </a:r>
                      <a:r>
                        <a:rPr lang="zh-CN" altLang="en-US" sz="39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顾</a:t>
                      </a:r>
                      <a:r>
                        <a:rPr lang="zh-CN" altLang="en-US" sz="39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后</a:t>
                      </a:r>
                    </a:p>
                  </a:txBody>
                  <a:tcPr marL="128562" marR="128562" marT="64282" marB="64282"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元方入门不</a:t>
                      </a:r>
                      <a:r>
                        <a:rPr lang="zh-CN" altLang="en-US" sz="3900" b="1" kern="1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顾</a:t>
                      </a:r>
                    </a:p>
                  </a:txBody>
                  <a:tcPr marL="128562" marR="128562" marT="64282" marB="64282"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回头看</a:t>
                      </a:r>
                    </a:p>
                  </a:txBody>
                  <a:tcPr marL="128562" marR="128562" marT="64282" marB="64282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979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</a:t>
                      </a:r>
                      <a:r>
                        <a:rPr lang="zh-CN" altLang="en-US" sz="3900" b="1" kern="1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期</a:t>
                      </a:r>
                      <a:r>
                        <a:rPr lang="zh-CN" altLang="en-US" sz="39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而遇</a:t>
                      </a:r>
                    </a:p>
                  </a:txBody>
                  <a:tcPr marL="128562" marR="128562" marT="64282" marB="64282"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 kern="1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期</a:t>
                      </a:r>
                      <a:r>
                        <a:rPr lang="zh-CN" altLang="en-US" sz="39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日中</a:t>
                      </a:r>
                    </a:p>
                  </a:txBody>
                  <a:tcPr marL="128562" marR="128562" marT="64282" marB="64282"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约定</a:t>
                      </a:r>
                    </a:p>
                  </a:txBody>
                  <a:tcPr marL="128562" marR="128562" marT="64282" marB="64282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979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 kern="1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舍</a:t>
                      </a:r>
                      <a:r>
                        <a:rPr lang="zh-CN" altLang="en-US" sz="39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己为人</a:t>
                      </a:r>
                    </a:p>
                  </a:txBody>
                  <a:tcPr marL="128562" marR="128562" marT="64282" marB="64282"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太丘</a:t>
                      </a:r>
                      <a:r>
                        <a:rPr lang="zh-CN" altLang="en-US" sz="3900" b="1" kern="120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舍</a:t>
                      </a:r>
                      <a:r>
                        <a:rPr lang="zh-CN" altLang="en-US" sz="39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去</a:t>
                      </a:r>
                    </a:p>
                  </a:txBody>
                  <a:tcPr marL="128562" marR="128562" marT="64282" marB="64282"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900" b="1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舍弃</a:t>
                      </a:r>
                    </a:p>
                  </a:txBody>
                  <a:tcPr marL="128562" marR="128562" marT="64282" marB="64282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8FF7CF-48E5-46EA-A4F3-ADF91AB5C72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7" t="37218" r="18561" b="12060"/>
          <a:stretch>
            <a:fillRect/>
          </a:stretch>
        </p:blipFill>
        <p:spPr>
          <a:xfrm>
            <a:off x="596727" y="0"/>
            <a:ext cx="11815828" cy="707271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96FE0578-84A2-4BD2-BD6C-F5E406D82C9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869377" y="3912919"/>
            <a:ext cx="74880" cy="123480"/>
            <a:chOff x="3869377" y="3912919"/>
            <a:chExt cx="74880" cy="123480"/>
          </a:xfrm>
        </p:grpSpPr>
        <p:contentPart p14:bwMode="auto" r:id="rId6">
          <p14:nvContentPartPr>
            <p14:cNvPr id="33" name="墨迹 32">
              <a:extLst>
                <a:ext uri="{FF2B5EF4-FFF2-40B4-BE49-F238E27FC236}">
                  <a16:creationId xmlns:a16="http://schemas.microsoft.com/office/drawing/2014/main" id="{0C7A0066-42EC-4613-A26E-0DB6C1ACFB22}"/>
                </a:ext>
              </a:extLst>
            </p14:cNvPr>
            <p14:cNvContentPartPr/>
            <p14:nvPr/>
          </p14:nvContentPartPr>
          <p14:xfrm>
            <a:off x="3912577" y="3912919"/>
            <a:ext cx="31680" cy="79920"/>
          </p14:xfrm>
        </p:contentPart>
        <p:contentPart p14:bwMode="auto" r:id="rId7">
          <p14:nvContentPartPr>
            <p14:cNvPr id="4" name="墨迹 3">
              <a:extLst>
                <a:ext uri="{FF2B5EF4-FFF2-40B4-BE49-F238E27FC236}">
                  <a16:creationId xmlns:a16="http://schemas.microsoft.com/office/drawing/2014/main" id="{81312E18-FB79-423D-90AF-D563A113DFBB}"/>
                </a:ext>
              </a:extLst>
            </p14:cNvPr>
            <p14:cNvContentPartPr/>
            <p14:nvPr/>
          </p14:nvContentPartPr>
          <p14:xfrm>
            <a:off x="3902857" y="4025239"/>
            <a:ext cx="360" cy="360"/>
          </p14:xfrm>
        </p:contentPart>
        <p:contentPart p14:bwMode="auto" r:id="rId8">
          <p14:nvContentPartPr>
            <p14:cNvPr id="5" name="墨迹 4">
              <a:extLst>
                <a:ext uri="{FF2B5EF4-FFF2-40B4-BE49-F238E27FC236}">
                  <a16:creationId xmlns:a16="http://schemas.microsoft.com/office/drawing/2014/main" id="{8411EB12-CBBC-487E-96C5-FE2F38950315}"/>
                </a:ext>
              </a:extLst>
            </p14:cNvPr>
            <p14:cNvContentPartPr/>
            <p14:nvPr/>
          </p14:nvContentPartPr>
          <p14:xfrm>
            <a:off x="3869377" y="4036039"/>
            <a:ext cx="360" cy="360"/>
          </p14:xfrm>
        </p:contentPart>
      </p:grpSp>
      <p:contentPart p14:bwMode="auto" r:id="rId9">
        <p14:nvContentPartPr>
          <p14:cNvPr id="35" name="墨迹 34">
            <a:extLst>
              <a:ext uri="{FF2B5EF4-FFF2-40B4-BE49-F238E27FC236}">
                <a16:creationId xmlns:a16="http://schemas.microsoft.com/office/drawing/2014/main" id="{0E19FB8F-557A-44CD-963C-DC28EC0885B7}"/>
              </a:ext>
            </a:extLst>
          </p14:cNvPr>
          <p14:cNvContentPartPr/>
          <p14:nvPr/>
        </p14:nvContentPartPr>
        <p14:xfrm>
          <a:off x="4952486" y="-566"/>
          <a:ext cx="829080" cy="260640"/>
        </p14:xfrm>
      </p:contentPart>
      <p:contentPart p14:bwMode="auto" r:id="rId10">
        <p14:nvContentPartPr>
          <p14:cNvPr id="34" name="墨迹 33">
            <a:extLst>
              <a:ext uri="{FF2B5EF4-FFF2-40B4-BE49-F238E27FC236}">
                <a16:creationId xmlns:a16="http://schemas.microsoft.com/office/drawing/2014/main" id="{98A7E69A-828D-437A-BC21-2DAFE1DEC52A}"/>
              </a:ext>
            </a:extLst>
          </p14:cNvPr>
          <p14:cNvContentPartPr/>
          <p14:nvPr/>
        </p14:nvContentPartPr>
        <p14:xfrm>
          <a:off x="5251646" y="141120"/>
          <a:ext cx="321840" cy="104400"/>
        </p14:xfrm>
      </p:contentPart>
      <p:contentPart p14:bwMode="auto" r:id="rId11">
        <p14:nvContentPartPr>
          <p14:cNvPr id="14" name="墨迹 13">
            <a:extLst>
              <a:ext uri="{FF2B5EF4-FFF2-40B4-BE49-F238E27FC236}">
                <a16:creationId xmlns:a16="http://schemas.microsoft.com/office/drawing/2014/main" id="{4891520F-AF31-4EFE-934A-10A1AC1FC93A}"/>
              </a:ext>
            </a:extLst>
          </p14:cNvPr>
          <p14:cNvContentPartPr/>
          <p14:nvPr/>
        </p14:nvContentPartPr>
        <p14:xfrm>
          <a:off x="5189366" y="-10080"/>
          <a:ext cx="1168200" cy="193320"/>
        </p14:xfrm>
      </p:contentPart>
      <p:grpSp>
        <p:nvGrpSpPr>
          <p:cNvPr id="16" name="组合 15">
            <a:extLst>
              <a:ext uri="{FF2B5EF4-FFF2-40B4-BE49-F238E27FC236}">
                <a16:creationId xmlns:a16="http://schemas.microsoft.com/office/drawing/2014/main" id="{DCD81391-8BCC-40BF-98F8-A2B521276B0D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860726" y="-110246"/>
            <a:ext cx="1978560" cy="502440"/>
            <a:chOff x="860726" y="-110246"/>
            <a:chExt cx="1978560" cy="502440"/>
          </a:xfrm>
        </p:grpSpPr>
        <p:contentPart p14:bwMode="auto" r:id="rId13">
          <p14:nvContentPartPr>
            <p14:cNvPr id="7" name="墨迹 6">
              <a:extLst>
                <a:ext uri="{FF2B5EF4-FFF2-40B4-BE49-F238E27FC236}">
                  <a16:creationId xmlns:a16="http://schemas.microsoft.com/office/drawing/2014/main" id="{70444B2E-FC8A-449B-976E-CBD34C88FAFB}"/>
                </a:ext>
              </a:extLst>
            </p14:cNvPr>
            <p14:cNvContentPartPr/>
            <p14:nvPr/>
          </p14:nvContentPartPr>
          <p14:xfrm>
            <a:off x="1238006" y="228034"/>
            <a:ext cx="137880" cy="118080"/>
          </p14:xfrm>
        </p:contentPart>
        <p:contentPart p14:bwMode="auto" r:id="rId14">
          <p14:nvContentPartPr>
            <p14:cNvPr id="8" name="墨迹 7">
              <a:extLst>
                <a:ext uri="{FF2B5EF4-FFF2-40B4-BE49-F238E27FC236}">
                  <a16:creationId xmlns:a16="http://schemas.microsoft.com/office/drawing/2014/main" id="{3FFCE0CE-9497-48D1-A03D-0D34044EE7AE}"/>
                </a:ext>
              </a:extLst>
            </p14:cNvPr>
            <p14:cNvContentPartPr/>
            <p14:nvPr/>
          </p14:nvContentPartPr>
          <p14:xfrm>
            <a:off x="1218926" y="358714"/>
            <a:ext cx="360" cy="360"/>
          </p14:xfrm>
        </p:contentPart>
        <p:contentPart p14:bwMode="auto" r:id="rId15">
          <p14:nvContentPartPr>
            <p14:cNvPr id="9" name="墨迹 8">
              <a:extLst>
                <a:ext uri="{FF2B5EF4-FFF2-40B4-BE49-F238E27FC236}">
                  <a16:creationId xmlns:a16="http://schemas.microsoft.com/office/drawing/2014/main" id="{D9A2302C-B098-4350-BB68-9ECF01495567}"/>
                </a:ext>
              </a:extLst>
            </p14:cNvPr>
            <p14:cNvContentPartPr/>
            <p14:nvPr/>
          </p14:nvContentPartPr>
          <p14:xfrm>
            <a:off x="1392806" y="129394"/>
            <a:ext cx="712440" cy="121320"/>
          </p14:xfrm>
        </p:contentPart>
        <p:contentPart p14:bwMode="auto" r:id="rId16">
          <p14:nvContentPartPr>
            <p14:cNvPr id="10" name="墨迹 9">
              <a:extLst>
                <a:ext uri="{FF2B5EF4-FFF2-40B4-BE49-F238E27FC236}">
                  <a16:creationId xmlns:a16="http://schemas.microsoft.com/office/drawing/2014/main" id="{FBB0E517-6B37-49D5-9510-272866FE84E7}"/>
                </a:ext>
              </a:extLst>
            </p14:cNvPr>
            <p14:cNvContentPartPr/>
            <p14:nvPr/>
          </p14:nvContentPartPr>
          <p14:xfrm>
            <a:off x="1730126" y="119314"/>
            <a:ext cx="713880" cy="272880"/>
          </p14:xfrm>
        </p:contentPart>
        <p:contentPart p14:bwMode="auto" r:id="rId17">
          <p14:nvContentPartPr>
            <p14:cNvPr id="15" name="墨迹 14">
              <a:extLst>
                <a:ext uri="{FF2B5EF4-FFF2-40B4-BE49-F238E27FC236}">
                  <a16:creationId xmlns:a16="http://schemas.microsoft.com/office/drawing/2014/main" id="{58424D94-D555-4B63-A31B-FE7B78E16D77}"/>
                </a:ext>
              </a:extLst>
            </p14:cNvPr>
            <p14:cNvContentPartPr/>
            <p14:nvPr/>
          </p14:nvContentPartPr>
          <p14:xfrm>
            <a:off x="860726" y="-110246"/>
            <a:ext cx="1978560" cy="341640"/>
          </p14:xfrm>
        </p:contentPart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C777EC5-F06E-4E8A-92E7-879966628279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7662926" y="-44726"/>
            <a:ext cx="5151960" cy="3819960"/>
            <a:chOff x="7662926" y="-44726"/>
            <a:chExt cx="5151960" cy="3819960"/>
          </a:xfrm>
        </p:grpSpPr>
        <p:contentPart p14:bwMode="auto" r:id="rId19">
          <p14:nvContentPartPr>
            <p14:cNvPr id="17" name="墨迹 16">
              <a:extLst>
                <a:ext uri="{FF2B5EF4-FFF2-40B4-BE49-F238E27FC236}">
                  <a16:creationId xmlns:a16="http://schemas.microsoft.com/office/drawing/2014/main" id="{AFBE439B-D621-4FEF-9D94-BDD2A7F07233}"/>
                </a:ext>
              </a:extLst>
            </p14:cNvPr>
            <p14:cNvContentPartPr/>
            <p14:nvPr/>
          </p14:nvContentPartPr>
          <p14:xfrm>
            <a:off x="7662926" y="-22406"/>
            <a:ext cx="725040" cy="981720"/>
          </p14:xfrm>
        </p:contentPart>
        <p:contentPart p14:bwMode="auto" r:id="rId20">
          <p14:nvContentPartPr>
            <p14:cNvPr id="18" name="墨迹 17">
              <a:extLst>
                <a:ext uri="{FF2B5EF4-FFF2-40B4-BE49-F238E27FC236}">
                  <a16:creationId xmlns:a16="http://schemas.microsoft.com/office/drawing/2014/main" id="{FB604B04-D242-442B-A038-1DC8E3046E23}"/>
                </a:ext>
              </a:extLst>
            </p14:cNvPr>
            <p14:cNvContentPartPr/>
            <p14:nvPr/>
          </p14:nvContentPartPr>
          <p14:xfrm>
            <a:off x="8152885" y="708034"/>
            <a:ext cx="251280" cy="287280"/>
          </p14:xfrm>
        </p:contentPart>
        <p:contentPart p14:bwMode="auto" r:id="rId21">
          <p14:nvContentPartPr>
            <p14:cNvPr id="19" name="墨迹 18">
              <a:extLst>
                <a:ext uri="{FF2B5EF4-FFF2-40B4-BE49-F238E27FC236}">
                  <a16:creationId xmlns:a16="http://schemas.microsoft.com/office/drawing/2014/main" id="{849767A7-1901-46CD-9AF5-8701E230AC63}"/>
                </a:ext>
              </a:extLst>
            </p14:cNvPr>
            <p14:cNvContentPartPr/>
            <p14:nvPr/>
          </p14:nvContentPartPr>
          <p14:xfrm>
            <a:off x="7735286" y="395554"/>
            <a:ext cx="2421360" cy="1292040"/>
          </p14:xfrm>
        </p:contentPart>
        <p:contentPart p14:bwMode="auto" r:id="rId22">
          <p14:nvContentPartPr>
            <p14:cNvPr id="20" name="墨迹 19">
              <a:extLst>
                <a:ext uri="{FF2B5EF4-FFF2-40B4-BE49-F238E27FC236}">
                  <a16:creationId xmlns:a16="http://schemas.microsoft.com/office/drawing/2014/main" id="{B3A71E87-ED56-4860-BDF2-17227FE64656}"/>
                </a:ext>
              </a:extLst>
            </p14:cNvPr>
            <p14:cNvContentPartPr/>
            <p14:nvPr/>
          </p14:nvContentPartPr>
          <p14:xfrm>
            <a:off x="9525206" y="1186114"/>
            <a:ext cx="76320" cy="163800"/>
          </p14:xfrm>
        </p:contentPart>
        <p:contentPart p14:bwMode="auto" r:id="rId23">
          <p14:nvContentPartPr>
            <p14:cNvPr id="21" name="墨迹 20">
              <a:extLst>
                <a:ext uri="{FF2B5EF4-FFF2-40B4-BE49-F238E27FC236}">
                  <a16:creationId xmlns:a16="http://schemas.microsoft.com/office/drawing/2014/main" id="{0B49EB3D-80F0-4B4A-95FE-BBF5A5344339}"/>
                </a:ext>
              </a:extLst>
            </p14:cNvPr>
            <p14:cNvContentPartPr/>
            <p14:nvPr/>
          </p14:nvContentPartPr>
          <p14:xfrm>
            <a:off x="8692886" y="461074"/>
            <a:ext cx="927720" cy="1137240"/>
          </p14:xfrm>
        </p:contentPart>
        <p:contentPart p14:bwMode="auto" r:id="rId24">
          <p14:nvContentPartPr>
            <p14:cNvPr id="22" name="墨迹 21">
              <a:extLst>
                <a:ext uri="{FF2B5EF4-FFF2-40B4-BE49-F238E27FC236}">
                  <a16:creationId xmlns:a16="http://schemas.microsoft.com/office/drawing/2014/main" id="{50269AD7-B959-48C3-96D9-C8B33C61827D}"/>
                </a:ext>
              </a:extLst>
            </p14:cNvPr>
            <p14:cNvContentPartPr/>
            <p14:nvPr/>
          </p14:nvContentPartPr>
          <p14:xfrm>
            <a:off x="8552486" y="625954"/>
            <a:ext cx="491760" cy="687240"/>
          </p14:xfrm>
        </p:contentPart>
        <p:contentPart p14:bwMode="auto" r:id="rId25">
          <p14:nvContentPartPr>
            <p14:cNvPr id="23" name="墨迹 22">
              <a:extLst>
                <a:ext uri="{FF2B5EF4-FFF2-40B4-BE49-F238E27FC236}">
                  <a16:creationId xmlns:a16="http://schemas.microsoft.com/office/drawing/2014/main" id="{1F2CD65D-9E01-430D-8C63-F216D8CC3357}"/>
                </a:ext>
              </a:extLst>
            </p14:cNvPr>
            <p14:cNvContentPartPr/>
            <p14:nvPr/>
          </p14:nvContentPartPr>
          <p14:xfrm>
            <a:off x="8429366" y="618394"/>
            <a:ext cx="470880" cy="599040"/>
          </p14:xfrm>
        </p:contentPart>
        <p:contentPart p14:bwMode="auto" r:id="rId26">
          <p14:nvContentPartPr>
            <p14:cNvPr id="25" name="墨迹 24">
              <a:extLst>
                <a:ext uri="{FF2B5EF4-FFF2-40B4-BE49-F238E27FC236}">
                  <a16:creationId xmlns:a16="http://schemas.microsoft.com/office/drawing/2014/main" id="{905B7CFC-3347-4620-B615-CC541B37C390}"/>
                </a:ext>
              </a:extLst>
            </p14:cNvPr>
            <p14:cNvContentPartPr/>
            <p14:nvPr/>
          </p14:nvContentPartPr>
          <p14:xfrm>
            <a:off x="9960086" y="-44726"/>
            <a:ext cx="2854800" cy="3819960"/>
          </p14:xfrm>
        </p:contentPart>
      </p:grpSp>
      <p:contentPart p14:bwMode="auto" r:id="rId27">
        <p14:nvContentPartPr>
          <p14:cNvPr id="26" name="墨迹 25">
            <a:extLst>
              <a:ext uri="{FF2B5EF4-FFF2-40B4-BE49-F238E27FC236}">
                <a16:creationId xmlns:a16="http://schemas.microsoft.com/office/drawing/2014/main" id="{56B5D882-B38C-4C82-A15F-D7476EFE6BD6}"/>
              </a:ext>
            </a:extLst>
          </p14:cNvPr>
          <p14:cNvContentPartPr/>
          <p14:nvPr/>
        </p14:nvContentPartPr>
        <p14:xfrm>
          <a:off x="2699606" y="4579114"/>
          <a:ext cx="3086280" cy="1843920"/>
        </p14:xfrm>
      </p:contentPart>
      <p:contentPart p14:bwMode="auto" r:id="rId28">
        <p14:nvContentPartPr>
          <p14:cNvPr id="28" name="墨迹 27">
            <a:extLst>
              <a:ext uri="{FF2B5EF4-FFF2-40B4-BE49-F238E27FC236}">
                <a16:creationId xmlns:a16="http://schemas.microsoft.com/office/drawing/2014/main" id="{55F6DC31-B3C8-4FBA-A77D-376B65C55A95}"/>
              </a:ext>
            </a:extLst>
          </p14:cNvPr>
          <p14:cNvContentPartPr/>
          <p14:nvPr/>
        </p14:nvContentPartPr>
        <p14:xfrm>
          <a:off x="4909286" y="6309274"/>
          <a:ext cx="639360" cy="300960"/>
        </p14:xfrm>
      </p:contentPart>
      <p:contentPart p14:bwMode="auto" r:id="rId29">
        <p14:nvContentPartPr>
          <p14:cNvPr id="29" name="墨迹 28">
            <a:extLst>
              <a:ext uri="{FF2B5EF4-FFF2-40B4-BE49-F238E27FC236}">
                <a16:creationId xmlns:a16="http://schemas.microsoft.com/office/drawing/2014/main" id="{037F719B-9BE5-4E7A-B93F-5103EB80B3F2}"/>
              </a:ext>
            </a:extLst>
          </p14:cNvPr>
          <p14:cNvContentPartPr/>
          <p14:nvPr/>
        </p14:nvContentPartPr>
        <p14:xfrm>
          <a:off x="561926" y="4078354"/>
          <a:ext cx="5130000" cy="2612160"/>
        </p14:xfrm>
      </p:contentPart>
      <p:contentPart p14:bwMode="auto" r:id="rId30">
        <p14:nvContentPartPr>
          <p14:cNvPr id="30" name="墨迹 29">
            <a:extLst>
              <a:ext uri="{FF2B5EF4-FFF2-40B4-BE49-F238E27FC236}">
                <a16:creationId xmlns:a16="http://schemas.microsoft.com/office/drawing/2014/main" id="{57697883-9C70-49AE-8C7E-0E43EF68694C}"/>
              </a:ext>
            </a:extLst>
          </p14:cNvPr>
          <p14:cNvContentPartPr/>
          <p14:nvPr/>
        </p14:nvContentPartPr>
        <p14:xfrm>
          <a:off x="518726" y="2734834"/>
          <a:ext cx="1732680" cy="1117440"/>
        </p14:xfrm>
      </p:contentPart>
    </p:spTree>
    <p:extLst>
      <p:ext uri="{BB962C8B-B14F-4D97-AF65-F5344CB8AC3E}">
        <p14:creationId xmlns:p14="http://schemas.microsoft.com/office/powerpoint/2010/main" val="2582226578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00783" y="632084"/>
            <a:ext cx="10529916" cy="125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85829">
              <a:lnSpc>
                <a:spcPct val="120000"/>
              </a:lnSpc>
              <a:spcBef>
                <a:spcPts val="844"/>
              </a:spcBef>
              <a:defRPr/>
            </a:pPr>
            <a:r>
              <a:rPr lang="zh-CN" altLang="en-US" sz="3375" b="1">
                <a:solidFill>
                  <a:prstClr val="black"/>
                </a:solidFill>
                <a:latin typeface="宋体"/>
                <a:ea typeface="宋体"/>
                <a:cs typeface="Arial"/>
              </a:rPr>
              <a:t>    本文是用什么描写方法来刻画元方的形象的？元方的形象有怎样的特点？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30905542"/>
              </p:ext>
            </p:extLst>
          </p:nvPr>
        </p:nvGraphicFramePr>
        <p:xfrm>
          <a:off x="1585285" y="2395767"/>
          <a:ext cx="9824350" cy="432619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678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0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4629"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4059">
                <a:tc rowSpan="2"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4059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3448"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2500"/>
                    </a:p>
                  </a:txBody>
                  <a:tcPr marL="128583" marR="128583" marT="64276" marB="642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矩形 12"/>
          <p:cNvSpPr/>
          <p:nvPr>
            <p:custDataLst>
              <p:tags r:id="rId5"/>
            </p:custDataLst>
          </p:nvPr>
        </p:nvSpPr>
        <p:spPr>
          <a:xfrm>
            <a:off x="8842491" y="4384746"/>
            <a:ext cx="2741264" cy="116519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10000"/>
              </a:lnSpc>
              <a:spcBef>
                <a:spcPts val="844"/>
              </a:spcBef>
            </a:pPr>
            <a:r>
              <a:rPr lang="zh-CN" altLang="en-US" sz="337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明白事理，聪慧过人</a:t>
            </a:r>
          </a:p>
        </p:txBody>
      </p:sp>
      <p:sp>
        <p:nvSpPr>
          <p:cNvPr id="17" name="矩形 13"/>
          <p:cNvSpPr/>
          <p:nvPr>
            <p:custDataLst>
              <p:tags r:id="rId6"/>
            </p:custDataLst>
          </p:nvPr>
        </p:nvSpPr>
        <p:spPr>
          <a:xfrm>
            <a:off x="8871511" y="5565632"/>
            <a:ext cx="2538125" cy="116519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10000"/>
              </a:lnSpc>
              <a:spcBef>
                <a:spcPts val="844"/>
              </a:spcBef>
            </a:pPr>
            <a:r>
              <a:rPr lang="zh-CN" altLang="en-US" sz="337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个性率真，刚直不阿</a:t>
            </a:r>
          </a:p>
        </p:txBody>
      </p:sp>
      <p:sp>
        <p:nvSpPr>
          <p:cNvPr id="18" name="矩形 10"/>
          <p:cNvSpPr/>
          <p:nvPr>
            <p:custDataLst>
              <p:tags r:id="rId7"/>
            </p:custDataLst>
          </p:nvPr>
        </p:nvSpPr>
        <p:spPr>
          <a:xfrm>
            <a:off x="8842492" y="3215021"/>
            <a:ext cx="2674295" cy="116519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10000"/>
              </a:lnSpc>
              <a:spcBef>
                <a:spcPts val="844"/>
              </a:spcBef>
            </a:pPr>
            <a:r>
              <a:rPr lang="zh-CN" altLang="en-US" sz="337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落落大方，彬彬有礼</a:t>
            </a:r>
          </a:p>
        </p:txBody>
      </p:sp>
      <p:sp>
        <p:nvSpPr>
          <p:cNvPr id="49180" name="矩形 3"/>
          <p:cNvSpPr/>
          <p:nvPr>
            <p:custDataLst>
              <p:tags r:id="rId8"/>
            </p:custDataLst>
          </p:nvPr>
        </p:nvSpPr>
        <p:spPr>
          <a:xfrm>
            <a:off x="1987100" y="2527473"/>
            <a:ext cx="2381864" cy="6117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 eaLnBrk="0" hangingPunct="0"/>
            <a:r>
              <a:rPr lang="zh-CN" altLang="en-US" sz="3375" b="1">
                <a:solidFill>
                  <a:prstClr val="black"/>
                </a:solidFill>
                <a:latin typeface="Arial" panose="020b0604020202020204" pitchFamily="34" charset="0"/>
                <a:cs typeface="Arial"/>
              </a:rPr>
              <a:t>描写方法</a:t>
            </a:r>
          </a:p>
        </p:txBody>
      </p:sp>
      <p:sp>
        <p:nvSpPr>
          <p:cNvPr id="49181" name="矩形 4"/>
          <p:cNvSpPr/>
          <p:nvPr>
            <p:custDataLst>
              <p:tags r:id="rId9"/>
            </p:custDataLst>
          </p:nvPr>
        </p:nvSpPr>
        <p:spPr>
          <a:xfrm>
            <a:off x="5748525" y="2527473"/>
            <a:ext cx="1343844" cy="6117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 eaLnBrk="0" hangingPunct="0"/>
            <a:r>
              <a:rPr lang="zh-CN" altLang="en-US" sz="3375" b="1">
                <a:solidFill>
                  <a:prstClr val="black"/>
                </a:solidFill>
                <a:latin typeface="Arial" panose="020b0604020202020204" pitchFamily="34" charset="0"/>
                <a:cs typeface="Arial"/>
              </a:rPr>
              <a:t>示例</a:t>
            </a:r>
          </a:p>
        </p:txBody>
      </p:sp>
      <p:sp>
        <p:nvSpPr>
          <p:cNvPr id="49182" name="矩形 5"/>
          <p:cNvSpPr/>
          <p:nvPr>
            <p:custDataLst>
              <p:tags r:id="rId10"/>
            </p:custDataLst>
          </p:nvPr>
        </p:nvSpPr>
        <p:spPr>
          <a:xfrm>
            <a:off x="8956339" y="2527473"/>
            <a:ext cx="2381864" cy="6117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 eaLnBrk="0" hangingPunct="0"/>
            <a:r>
              <a:rPr lang="zh-CN" altLang="en-US" sz="3375" b="1">
                <a:solidFill>
                  <a:prstClr val="black"/>
                </a:solidFill>
                <a:latin typeface="Arial" panose="020b0604020202020204" pitchFamily="34" charset="0"/>
                <a:cs typeface="Arial"/>
              </a:rPr>
              <a:t>形象特点</a:t>
            </a:r>
          </a:p>
        </p:txBody>
      </p:sp>
      <p:sp>
        <p:nvSpPr>
          <p:cNvPr id="22" name="矩形 6"/>
          <p:cNvSpPr/>
          <p:nvPr>
            <p:custDataLst>
              <p:tags r:id="rId11"/>
            </p:custDataLst>
          </p:nvPr>
        </p:nvSpPr>
        <p:spPr>
          <a:xfrm>
            <a:off x="1987099" y="4121335"/>
            <a:ext cx="2259087" cy="6117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 eaLnBrk="0" hangingPunct="0"/>
            <a:r>
              <a:rPr lang="zh-CN" altLang="en-US" sz="3375" b="1">
                <a:solidFill>
                  <a:prstClr val="black"/>
                </a:solidFill>
                <a:latin typeface="Arial" panose="020b0604020202020204" pitchFamily="34" charset="0"/>
                <a:cs typeface="Arial"/>
              </a:rPr>
              <a:t>语言描写</a:t>
            </a:r>
          </a:p>
        </p:txBody>
      </p:sp>
      <p:sp>
        <p:nvSpPr>
          <p:cNvPr id="23" name="矩形 8"/>
          <p:cNvSpPr/>
          <p:nvPr>
            <p:custDataLst>
              <p:tags r:id="rId12"/>
            </p:custDataLst>
          </p:nvPr>
        </p:nvSpPr>
        <p:spPr>
          <a:xfrm>
            <a:off x="1987099" y="5842437"/>
            <a:ext cx="2259087" cy="6117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 eaLnBrk="0" hangingPunct="0"/>
            <a:r>
              <a:rPr lang="zh-CN" altLang="en-US" sz="3375" b="1">
                <a:solidFill>
                  <a:prstClr val="black"/>
                </a:solidFill>
                <a:latin typeface="Arial" panose="020b0604020202020204" pitchFamily="34" charset="0"/>
                <a:cs typeface="Arial"/>
              </a:rPr>
              <a:t>动作描写</a:t>
            </a:r>
          </a:p>
        </p:txBody>
      </p:sp>
      <p:sp>
        <p:nvSpPr>
          <p:cNvPr id="24" name="矩形 7"/>
          <p:cNvSpPr/>
          <p:nvPr>
            <p:custDataLst>
              <p:tags r:id="rId13"/>
            </p:custDataLst>
          </p:nvPr>
        </p:nvSpPr>
        <p:spPr>
          <a:xfrm>
            <a:off x="5221703" y="5842437"/>
            <a:ext cx="2332752" cy="5938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10000"/>
              </a:lnSpc>
              <a:spcBef>
                <a:spcPts val="844"/>
              </a:spcBef>
            </a:pPr>
            <a:r>
              <a:rPr lang="zh-CN" altLang="en-US" sz="3375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入门不顾</a:t>
            </a:r>
          </a:p>
        </p:txBody>
      </p:sp>
      <p:sp>
        <p:nvSpPr>
          <p:cNvPr id="25" name="矩形 9"/>
          <p:cNvSpPr/>
          <p:nvPr>
            <p:custDataLst>
              <p:tags r:id="rId14"/>
            </p:custDataLst>
          </p:nvPr>
        </p:nvSpPr>
        <p:spPr>
          <a:xfrm>
            <a:off x="4058673" y="3536473"/>
            <a:ext cx="4609699" cy="5938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10000"/>
              </a:lnSpc>
              <a:spcBef>
                <a:spcPts val="844"/>
              </a:spcBef>
            </a:pPr>
            <a:r>
              <a:rPr lang="zh-CN" altLang="en-US" sz="3375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“待君久不至，已去”</a:t>
            </a:r>
          </a:p>
        </p:txBody>
      </p:sp>
      <p:sp>
        <p:nvSpPr>
          <p:cNvPr id="26" name="矩形 25"/>
          <p:cNvSpPr/>
          <p:nvPr>
            <p:custDataLst>
              <p:tags r:id="rId15"/>
            </p:custDataLst>
          </p:nvPr>
        </p:nvSpPr>
        <p:spPr>
          <a:xfrm>
            <a:off x="4552013" y="4418230"/>
            <a:ext cx="3734636" cy="116519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10000"/>
              </a:lnSpc>
              <a:spcBef>
                <a:spcPts val="844"/>
              </a:spcBef>
            </a:pPr>
            <a:r>
              <a:rPr lang="zh-CN" altLang="en-US" sz="3375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“君与家君期日中</a:t>
            </a:r>
            <a:r>
              <a:rPr lang="en-US" altLang="zh-CN" sz="3375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……</a:t>
            </a:r>
            <a:r>
              <a:rPr lang="zh-CN" altLang="en-US" sz="3375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则是无礼”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" name="新月形 19"/>
          <p:cNvSpPr/>
          <p:nvPr>
            <p:custDataLst>
              <p:tags r:id="rId3"/>
            </p:custDataLst>
          </p:nvPr>
        </p:nvSpPr>
        <p:spPr>
          <a:xfrm>
            <a:off x="2027280" y="2678760"/>
            <a:ext cx="258947" cy="3067179"/>
          </a:xfrm>
          <a:prstGeom prst="moon">
            <a:avLst/>
          </a:prstGeom>
          <a:solidFill>
            <a:srgbClr val="C4BD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829" eaLnBrk="0" hangingPunct="0">
              <a:defRPr/>
            </a:pPr>
            <a:endParaRPr lang="zh-CN" altLang="en-US" sz="3656">
              <a:solidFill>
                <a:prstClr val="white"/>
              </a:solidFill>
              <a:latin typeface="Arial"/>
              <a:ea typeface="宋体"/>
              <a:cs typeface="Arial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956767" y="880021"/>
            <a:ext cx="10049812" cy="67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85829">
              <a:lnSpc>
                <a:spcPct val="120000"/>
              </a:lnSpc>
              <a:spcBef>
                <a:spcPts val="844"/>
              </a:spcBef>
              <a:defRPr/>
            </a:pPr>
            <a:r>
              <a:rPr lang="zh-CN" altLang="en-US" sz="3656" b="1">
                <a:solidFill>
                  <a:prstClr val="black"/>
                </a:solidFill>
                <a:latin typeface="宋体"/>
                <a:ea typeface="宋体"/>
                <a:cs typeface="Arial"/>
              </a:rPr>
              <a:t>你觉得友人是一个怎样的人？说说你的看法。</a:t>
            </a:r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004888" y="3506941"/>
            <a:ext cx="1281340" cy="1138472"/>
            <a:chOff x="1131740" y="2071509"/>
            <a:chExt cx="910388" cy="809897"/>
          </a:xfrm>
        </p:grpSpPr>
        <p:sp>
          <p:nvSpPr>
            <p:cNvPr id="4" name="流程图: 接点 3"/>
            <p:cNvSpPr/>
            <p:nvPr>
              <p:custDataLst>
                <p:tags r:id="rId6"/>
              </p:custDataLst>
            </p:nvPr>
          </p:nvSpPr>
          <p:spPr>
            <a:xfrm>
              <a:off x="1131740" y="2071509"/>
              <a:ext cx="853290" cy="809897"/>
            </a:xfrm>
            <a:prstGeom prst="flowChartConnector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 eaLnBrk="0" hangingPunct="0">
                <a:defRPr/>
              </a:pPr>
              <a:endParaRPr lang="zh-CN" altLang="en-US" sz="3656">
                <a:solidFill>
                  <a:prstClr val="white"/>
                </a:solidFill>
                <a:latin typeface="Arial"/>
                <a:ea typeface="宋体"/>
                <a:cs typeface="Arial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7"/>
              </p:custDataLst>
            </p:nvPr>
          </p:nvSpPr>
          <p:spPr>
            <a:xfrm>
              <a:off x="1188838" y="2219196"/>
              <a:ext cx="853290" cy="4659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285829" eaLnBrk="0" hangingPunct="0">
                <a:defRPr/>
              </a:pPr>
              <a:r>
                <a:rPr lang="zh-CN" altLang="en-US" sz="3656" b="1">
                  <a:solidFill>
                    <a:srgbClr val="0000FF"/>
                  </a:solidFill>
                  <a:latin typeface="黑体"/>
                  <a:ea typeface="黑体"/>
                  <a:cs typeface="Arial"/>
                </a:rPr>
                <a:t>友人</a:t>
              </a:r>
              <a:endParaRPr lang="zh-CN" altLang="en-US" sz="3656">
                <a:solidFill>
                  <a:srgbClr val="0000FF"/>
                </a:solidFill>
                <a:latin typeface="黑体"/>
                <a:ea typeface="黑体"/>
                <a:cs typeface="Arial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8"/>
            </p:custDataLst>
          </p:nvPr>
        </p:nvGrpSpPr>
        <p:grpSpPr>
          <a:xfrm>
            <a:off x="2496064" y="2317127"/>
            <a:ext cx="3605164" cy="875062"/>
            <a:chOff x="1936616" y="1454040"/>
            <a:chExt cx="2563538" cy="622594"/>
          </a:xfrm>
        </p:grpSpPr>
        <p:sp>
          <p:nvSpPr>
            <p:cNvPr id="14" name="矩形: 圆角 13"/>
            <p:cNvSpPr/>
            <p:nvPr>
              <p:custDataLst>
                <p:tags r:id="rId9"/>
              </p:custDataLst>
            </p:nvPr>
          </p:nvSpPr>
          <p:spPr>
            <a:xfrm>
              <a:off x="1936616" y="1454040"/>
              <a:ext cx="2392106" cy="62259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 eaLnBrk="0" hangingPunct="0">
                <a:defRPr/>
              </a:pPr>
              <a:endParaRPr lang="zh-CN" altLang="en-US" sz="3656">
                <a:solidFill>
                  <a:prstClr val="white"/>
                </a:solidFill>
                <a:latin typeface="Arial"/>
                <a:ea typeface="宋体"/>
                <a:cs typeface="Arial"/>
              </a:endParaRPr>
            </a:p>
          </p:txBody>
        </p:sp>
        <p:sp>
          <p:nvSpPr>
            <p:cNvPr id="52245" name="矩形 5"/>
            <p:cNvSpPr/>
            <p:nvPr>
              <p:custDataLst>
                <p:tags r:id="rId10"/>
              </p:custDataLst>
            </p:nvPr>
          </p:nvSpPr>
          <p:spPr>
            <a:xfrm>
              <a:off x="1987638" y="1514884"/>
              <a:ext cx="2512516" cy="4822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ts val="844"/>
                </a:spcBef>
              </a:pPr>
              <a:r>
                <a:rPr lang="zh-CN" altLang="en-US" sz="3656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“尊君在不？”</a:t>
              </a:r>
            </a:p>
          </p:txBody>
        </p:sp>
      </p:grp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6783614" y="2402477"/>
            <a:ext cx="1476141" cy="67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85829">
              <a:lnSpc>
                <a:spcPct val="120000"/>
              </a:lnSpc>
              <a:spcBef>
                <a:spcPts val="844"/>
              </a:spcBef>
              <a:defRPr/>
            </a:pPr>
            <a:r>
              <a:rPr lang="zh-CN" altLang="en-US" sz="3656" b="1">
                <a:solidFill>
                  <a:prstClr val="white"/>
                </a:solidFill>
                <a:highlight>
                  <a:srgbClr val="CF7977"/>
                </a:highlight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敬辞</a:t>
            </a:r>
          </a:p>
        </p:txBody>
      </p:sp>
      <p:sp>
        <p:nvSpPr>
          <p:cNvPr id="8" name="矩形 7"/>
          <p:cNvSpPr/>
          <p:nvPr>
            <p:custDataLst>
              <p:tags r:id="rId12"/>
            </p:custDataLst>
          </p:nvPr>
        </p:nvSpPr>
        <p:spPr>
          <a:xfrm>
            <a:off x="9251002" y="2395258"/>
            <a:ext cx="1888525" cy="6778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20000"/>
              </a:lnSpc>
              <a:spcBef>
                <a:spcPts val="844"/>
              </a:spcBef>
            </a:pPr>
            <a:r>
              <a:rPr lang="zh-CN" altLang="en-US" sz="3656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有礼貌</a:t>
            </a:r>
          </a:p>
        </p:txBody>
      </p:sp>
      <p:grpSp>
        <p:nvGrpSpPr>
          <p:cNvPr id="18" name="组合 17"/>
          <p:cNvGrpSpPr/>
          <p:nvPr>
            <p:custDataLst>
              <p:tags r:id="rId13"/>
            </p:custDataLst>
          </p:nvPr>
        </p:nvGrpSpPr>
        <p:grpSpPr>
          <a:xfrm>
            <a:off x="3152360" y="3643113"/>
            <a:ext cx="1919777" cy="877294"/>
            <a:chOff x="2402805" y="2397848"/>
            <a:chExt cx="1365848" cy="623360"/>
          </a:xfrm>
        </p:grpSpPr>
        <p:sp>
          <p:nvSpPr>
            <p:cNvPr id="16" name="矩形: 圆角 15"/>
            <p:cNvSpPr/>
            <p:nvPr>
              <p:custDataLst>
                <p:tags r:id="rId14"/>
              </p:custDataLst>
            </p:nvPr>
          </p:nvSpPr>
          <p:spPr>
            <a:xfrm>
              <a:off x="2402805" y="2397848"/>
              <a:ext cx="1319791" cy="62336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 eaLnBrk="0" hangingPunct="0">
                <a:defRPr/>
              </a:pPr>
              <a:endParaRPr lang="zh-CN" altLang="en-US" sz="3656">
                <a:solidFill>
                  <a:prstClr val="white"/>
                </a:solidFill>
                <a:latin typeface="Arial"/>
                <a:ea typeface="宋体"/>
                <a:cs typeface="Arial"/>
              </a:endParaRPr>
            </a:p>
          </p:txBody>
        </p:sp>
        <p:sp>
          <p:nvSpPr>
            <p:cNvPr id="52243" name="矩形 8"/>
            <p:cNvSpPr/>
            <p:nvPr>
              <p:custDataLst>
                <p:tags r:id="rId15"/>
              </p:custDataLst>
            </p:nvPr>
          </p:nvSpPr>
          <p:spPr>
            <a:xfrm>
              <a:off x="2496827" y="2459316"/>
              <a:ext cx="1271826" cy="4816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ts val="844"/>
                </a:spcBef>
              </a:pPr>
              <a:r>
                <a:rPr lang="zh-CN" altLang="en-US" sz="3656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“怒”</a:t>
              </a:r>
            </a:p>
          </p:txBody>
        </p:sp>
      </p:grpSp>
      <p:sp>
        <p:nvSpPr>
          <p:cNvPr id="10" name="矩形 9"/>
          <p:cNvSpPr/>
          <p:nvPr>
            <p:custDataLst>
              <p:tags r:id="rId16"/>
            </p:custDataLst>
          </p:nvPr>
        </p:nvSpPr>
        <p:spPr>
          <a:xfrm>
            <a:off x="6645909" y="3730173"/>
            <a:ext cx="1788071" cy="6778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20000"/>
              </a:lnSpc>
              <a:spcBef>
                <a:spcPts val="844"/>
              </a:spcBef>
            </a:pPr>
            <a:r>
              <a:rPr lang="zh-CN" altLang="en-US" sz="3656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急脾气</a:t>
            </a:r>
          </a:p>
        </p:txBody>
      </p:sp>
      <p:sp>
        <p:nvSpPr>
          <p:cNvPr id="11" name="矩形 10"/>
          <p:cNvSpPr/>
          <p:nvPr>
            <p:custDataLst>
              <p:tags r:id="rId17"/>
            </p:custDataLst>
          </p:nvPr>
        </p:nvSpPr>
        <p:spPr>
          <a:xfrm>
            <a:off x="9251002" y="3730173"/>
            <a:ext cx="2245693" cy="6778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20000"/>
              </a:lnSpc>
              <a:spcBef>
                <a:spcPts val="844"/>
              </a:spcBef>
            </a:pPr>
            <a:r>
              <a:rPr lang="zh-CN" altLang="en-US" sz="3656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率性而为</a:t>
            </a:r>
          </a:p>
        </p:txBody>
      </p:sp>
      <p:grpSp>
        <p:nvGrpSpPr>
          <p:cNvPr id="19" name="组合 18"/>
          <p:cNvGrpSpPr/>
          <p:nvPr>
            <p:custDataLst>
              <p:tags r:id="rId18"/>
            </p:custDataLst>
          </p:nvPr>
        </p:nvGrpSpPr>
        <p:grpSpPr>
          <a:xfrm>
            <a:off x="2132200" y="5098569"/>
            <a:ext cx="4446740" cy="875061"/>
            <a:chOff x="1678257" y="3431796"/>
            <a:chExt cx="3161532" cy="622616"/>
          </a:xfrm>
        </p:grpSpPr>
        <p:sp>
          <p:nvSpPr>
            <p:cNvPr id="17" name="矩形: 圆角 16"/>
            <p:cNvSpPr/>
            <p:nvPr>
              <p:custDataLst>
                <p:tags r:id="rId19"/>
              </p:custDataLst>
            </p:nvPr>
          </p:nvSpPr>
          <p:spPr>
            <a:xfrm>
              <a:off x="1787767" y="3431796"/>
              <a:ext cx="2977427" cy="62261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829" eaLnBrk="0" hangingPunct="0">
                <a:defRPr/>
              </a:pPr>
              <a:endParaRPr lang="zh-CN" altLang="en-US" sz="3656">
                <a:solidFill>
                  <a:prstClr val="white"/>
                </a:solidFill>
                <a:latin typeface="Arial"/>
                <a:ea typeface="宋体"/>
                <a:cs typeface="Arial"/>
              </a:endParaRPr>
            </a:p>
          </p:txBody>
        </p:sp>
        <p:sp>
          <p:nvSpPr>
            <p:cNvPr id="52241" name="矩形 11"/>
            <p:cNvSpPr/>
            <p:nvPr>
              <p:custDataLst>
                <p:tags r:id="rId20"/>
              </p:custDataLst>
            </p:nvPr>
          </p:nvSpPr>
          <p:spPr>
            <a:xfrm>
              <a:off x="1678257" y="3497427"/>
              <a:ext cx="3161532" cy="4822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ts val="844"/>
                </a:spcBef>
              </a:pPr>
              <a:r>
                <a:rPr lang="zh-CN" altLang="en-US" sz="3656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/>
                </a:rPr>
                <a:t>“惭”“下车引之”</a:t>
              </a:r>
            </a:p>
          </p:txBody>
        </p:sp>
      </p:grpSp>
      <p:sp>
        <p:nvSpPr>
          <p:cNvPr id="13" name="矩形 12"/>
          <p:cNvSpPr/>
          <p:nvPr>
            <p:custDataLst>
              <p:tags r:id="rId21"/>
            </p:custDataLst>
          </p:nvPr>
        </p:nvSpPr>
        <p:spPr>
          <a:xfrm>
            <a:off x="7264255" y="5147682"/>
            <a:ext cx="5366448" cy="6778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>
              <a:lnSpc>
                <a:spcPct val="120000"/>
              </a:lnSpc>
              <a:spcBef>
                <a:spcPts val="844"/>
              </a:spcBef>
            </a:pPr>
            <a:r>
              <a:rPr lang="zh-CN" altLang="en-US" sz="3656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知错就改、不固执己见</a:t>
            </a:r>
          </a:p>
        </p:txBody>
      </p:sp>
      <p:cxnSp>
        <p:nvCxnSpPr>
          <p:cNvPr id="22" name="直接连接符 21"/>
          <p:cNvCxnSpPr/>
          <p:nvPr>
            <p:custDataLst>
              <p:tags r:id="rId22"/>
            </p:custDataLst>
          </p:nvPr>
        </p:nvCxnSpPr>
        <p:spPr>
          <a:xfrm>
            <a:off x="6163732" y="2794839"/>
            <a:ext cx="482177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>
            <p:custDataLst>
              <p:tags r:id="rId23"/>
            </p:custDataLst>
          </p:nvPr>
        </p:nvCxnSpPr>
        <p:spPr>
          <a:xfrm>
            <a:off x="6163732" y="4089572"/>
            <a:ext cx="482177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>
            <p:custDataLst>
              <p:tags r:id="rId24"/>
            </p:custDataLst>
          </p:nvPr>
        </p:nvCxnSpPr>
        <p:spPr>
          <a:xfrm>
            <a:off x="6590100" y="5520477"/>
            <a:ext cx="482177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10" grpId="0"/>
      <p:bldP spid="11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8FF7CF-48E5-46EA-A4F3-ADF91AB5C72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7" r="39301" b="11157"/>
          <a:stretch>
            <a:fillRect/>
          </a:stretch>
        </p:blipFill>
        <p:spPr>
          <a:xfrm>
            <a:off x="27378" y="303957"/>
            <a:ext cx="12738701" cy="6336704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96FE0578-84A2-4BD2-BD6C-F5E406D82C9D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869377" y="3835519"/>
            <a:ext cx="100080" cy="200880"/>
            <a:chOff x="3869377" y="3835519"/>
            <a:chExt cx="100080" cy="200880"/>
          </a:xfrm>
        </p:grpSpPr>
        <p:contentPart p14:bwMode="auto" r:id="rId6">
          <p14:nvContentPartPr>
            <p14:cNvPr id="2" name="墨迹 1">
              <a:extLst>
                <a:ext uri="{FF2B5EF4-FFF2-40B4-BE49-F238E27FC236}">
                  <a16:creationId xmlns:a16="http://schemas.microsoft.com/office/drawing/2014/main" id="{93CF5F59-74A8-420C-906F-633CC874DE98}"/>
                </a:ext>
              </a:extLst>
            </p14:cNvPr>
            <p14:cNvContentPartPr/>
            <p14:nvPr/>
          </p14:nvContentPartPr>
          <p14:xfrm>
            <a:off x="3912577" y="3835519"/>
            <a:ext cx="56880" cy="157680"/>
          </p14:xfrm>
        </p:contentPart>
        <p:contentPart p14:bwMode="auto" r:id="rId7">
          <p14:nvContentPartPr>
            <p14:cNvPr id="4" name="墨迹 3">
              <a:extLst>
                <a:ext uri="{FF2B5EF4-FFF2-40B4-BE49-F238E27FC236}">
                  <a16:creationId xmlns:a16="http://schemas.microsoft.com/office/drawing/2014/main" id="{81312E18-FB79-423D-90AF-D563A113DFBB}"/>
                </a:ext>
              </a:extLst>
            </p14:cNvPr>
            <p14:cNvContentPartPr/>
            <p14:nvPr/>
          </p14:nvContentPartPr>
          <p14:xfrm>
            <a:off x="3902857" y="4025239"/>
            <a:ext cx="360" cy="360"/>
          </p14:xfrm>
        </p:contentPart>
        <p:contentPart p14:bwMode="auto" r:id="rId8">
          <p14:nvContentPartPr>
            <p14:cNvPr id="5" name="墨迹 4">
              <a:extLst>
                <a:ext uri="{FF2B5EF4-FFF2-40B4-BE49-F238E27FC236}">
                  <a16:creationId xmlns:a16="http://schemas.microsoft.com/office/drawing/2014/main" id="{8411EB12-CBBC-487E-96C5-FE2F38950315}"/>
                </a:ext>
              </a:extLst>
            </p14:cNvPr>
            <p14:cNvContentPartPr/>
            <p14:nvPr/>
          </p14:nvContentPartPr>
          <p14:xfrm>
            <a:off x="3869377" y="4036039"/>
            <a:ext cx="360" cy="360"/>
          </p14:xfrm>
        </p:contentPart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0139FB-5232-43DB-8B5E-21BA0F3B05AF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957566" y="221194"/>
            <a:ext cx="10940400" cy="975240"/>
            <a:chOff x="957566" y="221194"/>
            <a:chExt cx="10940400" cy="975240"/>
          </a:xfrm>
        </p:grpSpPr>
        <p:contentPart p14:bwMode="auto" r:id="rId10">
          <p14:nvContentPartPr>
            <p14:cNvPr id="7" name="墨迹 6">
              <a:extLst>
                <a:ext uri="{FF2B5EF4-FFF2-40B4-BE49-F238E27FC236}">
                  <a16:creationId xmlns:a16="http://schemas.microsoft.com/office/drawing/2014/main" id="{B44722BA-7CE0-4B78-B4D1-CB0ED3B6F0D5}"/>
                </a:ext>
              </a:extLst>
            </p14:cNvPr>
            <p14:cNvContentPartPr/>
            <p14:nvPr/>
          </p14:nvContentPartPr>
          <p14:xfrm>
            <a:off x="957566" y="221194"/>
            <a:ext cx="9396000" cy="975240"/>
          </p14:xfrm>
        </p:contentPart>
        <p:contentPart p14:bwMode="auto" r:id="rId11">
          <p14:nvContentPartPr>
            <p14:cNvPr id="8" name="墨迹 7">
              <a:extLst>
                <a:ext uri="{FF2B5EF4-FFF2-40B4-BE49-F238E27FC236}">
                  <a16:creationId xmlns:a16="http://schemas.microsoft.com/office/drawing/2014/main" id="{3E6F2FBF-F0FC-49A2-9E92-818D53B70E5B}"/>
                </a:ext>
              </a:extLst>
            </p14:cNvPr>
            <p14:cNvContentPartPr/>
            <p14:nvPr/>
          </p14:nvContentPartPr>
          <p14:xfrm>
            <a:off x="10787726" y="282394"/>
            <a:ext cx="1110240" cy="88920"/>
          </p14:xfrm>
        </p:contentPart>
        <p:contentPart p14:bwMode="auto" r:id="rId12">
          <p14:nvContentPartPr>
            <p14:cNvPr id="10" name="墨迹 9">
              <a:extLst>
                <a:ext uri="{FF2B5EF4-FFF2-40B4-BE49-F238E27FC236}">
                  <a16:creationId xmlns:a16="http://schemas.microsoft.com/office/drawing/2014/main" id="{37AD768E-3A47-4892-9CF1-979469ED0E47}"/>
                </a:ext>
              </a:extLst>
            </p14:cNvPr>
            <p14:cNvContentPartPr/>
            <p14:nvPr/>
          </p14:nvContentPartPr>
          <p14:xfrm>
            <a:off x="10732646" y="314794"/>
            <a:ext cx="859680" cy="208440"/>
          </p14:xfrm>
        </p:contentPart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CEF1884-52A9-4654-AA7F-6ECCC448E4F2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12419966" y="2566954"/>
            <a:ext cx="393120" cy="927360"/>
            <a:chOff x="12419966" y="2566954"/>
            <a:chExt cx="393120" cy="927360"/>
          </a:xfrm>
        </p:grpSpPr>
        <p:contentPart p14:bwMode="auto" r:id="rId14">
          <p14:nvContentPartPr>
            <p14:cNvPr id="13" name="墨迹 12">
              <a:extLst>
                <a:ext uri="{FF2B5EF4-FFF2-40B4-BE49-F238E27FC236}">
                  <a16:creationId xmlns:a16="http://schemas.microsoft.com/office/drawing/2014/main" id="{C827AA5D-8E70-4119-B41B-A54C211DC493}"/>
                </a:ext>
              </a:extLst>
            </p14:cNvPr>
            <p14:cNvContentPartPr/>
            <p14:nvPr/>
          </p14:nvContentPartPr>
          <p14:xfrm>
            <a:off x="12419966" y="2650834"/>
            <a:ext cx="393120" cy="843480"/>
          </p14:xfrm>
        </p:contentPart>
        <p:contentPart p14:bwMode="auto" r:id="rId15">
          <p14:nvContentPartPr>
            <p14:cNvPr id="14" name="墨迹 13">
              <a:extLst>
                <a:ext uri="{FF2B5EF4-FFF2-40B4-BE49-F238E27FC236}">
                  <a16:creationId xmlns:a16="http://schemas.microsoft.com/office/drawing/2014/main" id="{93553104-229A-407B-9D6F-29B90994A2FA}"/>
                </a:ext>
              </a:extLst>
            </p14:cNvPr>
            <p14:cNvContentPartPr/>
            <p14:nvPr/>
          </p14:nvContentPartPr>
          <p14:xfrm>
            <a:off x="12627326" y="2566954"/>
            <a:ext cx="129960" cy="197640"/>
          </p14:xfrm>
        </p:contentPart>
      </p:grpSp>
      <p:contentPart p14:bwMode="auto" r:id="rId16">
        <p14:nvContentPartPr>
          <p14:cNvPr id="16" name="墨迹 15">
            <a:extLst>
              <a:ext uri="{FF2B5EF4-FFF2-40B4-BE49-F238E27FC236}">
                <a16:creationId xmlns:a16="http://schemas.microsoft.com/office/drawing/2014/main" id="{4189DCDD-992A-4A88-AB41-7E5ECBAFAE65}"/>
              </a:ext>
            </a:extLst>
          </p14:cNvPr>
          <p14:cNvContentPartPr/>
          <p14:nvPr/>
        </p14:nvContentPartPr>
        <p14:xfrm>
          <a:off x="10434206" y="3591874"/>
          <a:ext cx="995760" cy="229680"/>
        </p14:xfrm>
      </p:contentPart>
      <p:contentPart p14:bwMode="auto" r:id="rId17">
        <p14:nvContentPartPr>
          <p14:cNvPr id="17" name="墨迹 16">
            <a:extLst>
              <a:ext uri="{FF2B5EF4-FFF2-40B4-BE49-F238E27FC236}">
                <a16:creationId xmlns:a16="http://schemas.microsoft.com/office/drawing/2014/main" id="{79CE9CBF-0718-41D8-80C3-FE6A4AADF683}"/>
              </a:ext>
            </a:extLst>
          </p14:cNvPr>
          <p14:cNvContentPartPr/>
          <p14:nvPr/>
        </p14:nvContentPartPr>
        <p14:xfrm>
          <a:off x="10363286" y="3333754"/>
          <a:ext cx="2470320" cy="1347840"/>
        </p14:xfrm>
      </p:contentPart>
    </p:spTree>
    <p:extLst>
      <p:ext uri="{BB962C8B-B14F-4D97-AF65-F5344CB8AC3E}">
        <p14:creationId xmlns:p14="http://schemas.microsoft.com/office/powerpoint/2010/main" val="719088221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文本框 6"/>
          <p:cNvSpPr txBox="1"/>
          <p:nvPr>
            <p:custDataLst>
              <p:tags r:id="rId3"/>
            </p:custDataLst>
          </p:nvPr>
        </p:nvSpPr>
        <p:spPr>
          <a:xfrm>
            <a:off x="585215" y="-64736"/>
            <a:ext cx="3571679" cy="71987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85829" eaLnBrk="0" hangingPunct="0"/>
            <a:r>
              <a:rPr lang="zh-CN" altLang="en-US" sz="4078" b="1">
                <a:solidFill>
                  <a:prstClr val="white"/>
                </a:solidFill>
                <a:latin typeface="微软雅黑" panose="020b0503020204020204" charset="-122"/>
                <a:ea typeface="微软雅黑"/>
                <a:cs typeface="Arial"/>
              </a:rPr>
              <a:t>课文细读品味</a:t>
            </a:r>
          </a:p>
        </p:txBody>
      </p:sp>
      <p:sp>
        <p:nvSpPr>
          <p:cNvPr id="30723" name="文本框 1"/>
          <p:cNvSpPr txBox="1"/>
          <p:nvPr>
            <p:custDataLst>
              <p:tags r:id="rId4"/>
            </p:custDataLst>
          </p:nvPr>
        </p:nvSpPr>
        <p:spPr>
          <a:xfrm>
            <a:off x="926758" y="964353"/>
            <a:ext cx="11003003" cy="694998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lstStyle/>
          <a:p>
            <a:pPr marL="507188" indent="-507188" algn="just" defTabSz="1285829" eaLnBrk="0" hangingPunct="0">
              <a:lnSpc>
                <a:spcPct val="150000"/>
              </a:lnSpc>
            </a:pPr>
            <a:r>
              <a:rPr lang="zh-CN" altLang="en-US" sz="3094" b="1">
                <a:solidFill>
                  <a:prstClr val="black"/>
                </a:solidFill>
                <a:latin typeface="宋体" panose="02010600030101010101" pitchFamily="2" charset="-122"/>
                <a:cs typeface="Arial"/>
              </a:rPr>
              <a:t>陈元方反驳“客”的话精彩在何处</a:t>
            </a:r>
            <a:r>
              <a:rPr lang="en-US" altLang="zh-CN" sz="3094" b="1">
                <a:solidFill>
                  <a:prstClr val="black"/>
                </a:solidFill>
                <a:latin typeface="宋体" panose="02010600030101010101" pitchFamily="2" charset="-122"/>
                <a:cs typeface="Arial"/>
              </a:rPr>
              <a:t>?</a:t>
            </a: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466974" y="1895223"/>
            <a:ext cx="10259648" cy="426616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50067" algn="just" defTabSz="1285829" eaLnBrk="0" hangingPunct="0">
              <a:lnSpc>
                <a:spcPct val="150000"/>
              </a:lnSpc>
            </a:pPr>
            <a:r>
              <a:rPr lang="zh-CN" altLang="en-US" sz="3094" b="1">
                <a:solidFill>
                  <a:srgbClr val="3E3D2D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陈元方的反驳有三个特点。首先是言简意赅，内容凝练。“期日中”是前提，“日中不至”是无信，“对子骂父”是无礼，这些都写得很清楚；其次，条理清晰，有理有据。先言前提，再指出言而无信和无礼的表现，有根据，有结论；最后，用词讲究分寸，“无信”“无礼”义正词严，不失身份，也不过火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8FF7CF-48E5-46EA-A4F3-ADF91AB5C72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" t="14642" r="38879" b="34938"/>
          <a:stretch>
            <a:fillRect/>
          </a:stretch>
        </p:blipFill>
        <p:spPr>
          <a:xfrm>
            <a:off x="92671" y="591989"/>
            <a:ext cx="12528426" cy="6208613"/>
          </a:xfrm>
          <a:prstGeom prst="rect">
            <a:avLst/>
          </a:prstGeom>
        </p:spPr>
      </p:pic>
      <p:contentPart p14:bwMode="auto" r:id="rId5">
        <p14:nvContentPartPr>
          <p14:cNvPr id="8" name="墨迹 7">
            <a:extLst>
              <a:ext uri="{FF2B5EF4-FFF2-40B4-BE49-F238E27FC236}">
                <a16:creationId xmlns:a16="http://schemas.microsoft.com/office/drawing/2014/main" id="{8B44F8A8-84AE-49FF-B618-AEE9E07CA229}"/>
              </a:ext>
            </a:extLst>
          </p14:cNvPr>
          <p14:cNvContentPartPr/>
          <p14:nvPr/>
        </p14:nvContentPartPr>
        <p14:xfrm>
          <a:off x="-206674" y="3966994"/>
          <a:ext cx="12893760" cy="3264480"/>
        </p14:xfrm>
      </p:contentPart>
      <p:grpSp>
        <p:nvGrpSpPr>
          <p:cNvPr id="13" name="组合 12">
            <a:extLst>
              <a:ext uri="{FF2B5EF4-FFF2-40B4-BE49-F238E27FC236}">
                <a16:creationId xmlns:a16="http://schemas.microsoft.com/office/drawing/2014/main" id="{21D9CDA8-767F-4393-AF4D-44A2BDA02658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0324251" y="1175074"/>
            <a:ext cx="2348640" cy="2449440"/>
            <a:chOff x="10324251" y="1175074"/>
            <a:chExt cx="2348640" cy="2449440"/>
          </a:xfrm>
        </p:grpSpPr>
        <p:contentPart p14:bwMode="auto" r:id="rId7">
          <p14:nvContentPartPr>
            <p14:cNvPr id="9" name="墨迹 8">
              <a:extLst>
                <a:ext uri="{FF2B5EF4-FFF2-40B4-BE49-F238E27FC236}">
                  <a16:creationId xmlns:a16="http://schemas.microsoft.com/office/drawing/2014/main" id="{083E1CCF-C07B-4FBE-920E-353A17297CC3}"/>
                </a:ext>
              </a:extLst>
            </p14:cNvPr>
            <p14:cNvContentPartPr/>
            <p14:nvPr/>
          </p14:nvContentPartPr>
          <p14:xfrm>
            <a:off x="10395531" y="1175074"/>
            <a:ext cx="2277360" cy="2353320"/>
          </p14:xfrm>
        </p:contentPart>
        <p:contentPart p14:bwMode="auto" r:id="rId8">
          <p14:nvContentPartPr>
            <p14:cNvPr id="10" name="墨迹 9">
              <a:extLst>
                <a:ext uri="{FF2B5EF4-FFF2-40B4-BE49-F238E27FC236}">
                  <a16:creationId xmlns:a16="http://schemas.microsoft.com/office/drawing/2014/main" id="{D4CD9197-5667-4F7A-B26B-20B13F35EF0D}"/>
                </a:ext>
              </a:extLst>
            </p14:cNvPr>
            <p14:cNvContentPartPr/>
            <p14:nvPr/>
          </p14:nvContentPartPr>
          <p14:xfrm>
            <a:off x="11126331" y="3592474"/>
            <a:ext cx="129600" cy="32040"/>
          </p14:xfrm>
        </p:contentPart>
        <p:contentPart p14:bwMode="auto" r:id="rId9">
          <p14:nvContentPartPr>
            <p14:cNvPr id="12" name="墨迹 11">
              <a:extLst>
                <a:ext uri="{FF2B5EF4-FFF2-40B4-BE49-F238E27FC236}">
                  <a16:creationId xmlns:a16="http://schemas.microsoft.com/office/drawing/2014/main" id="{7F17A5F5-CBB6-4290-BB7B-090C508B08D5}"/>
                </a:ext>
              </a:extLst>
            </p14:cNvPr>
            <p14:cNvContentPartPr/>
            <p14:nvPr/>
          </p14:nvContentPartPr>
          <p14:xfrm>
            <a:off x="10324251" y="2430394"/>
            <a:ext cx="1716480" cy="835560"/>
          </p14:xfrm>
        </p:contentPart>
      </p:grpSp>
    </p:spTree>
    <p:extLst>
      <p:ext uri="{BB962C8B-B14F-4D97-AF65-F5344CB8AC3E}">
        <p14:creationId xmlns:p14="http://schemas.microsoft.com/office/powerpoint/2010/main" val="192313702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48609" name="文本框 1"/>
          <p:cNvSpPr txBox="1"/>
          <p:nvPr>
            <p:custDataLst>
              <p:tags r:id="rId3"/>
            </p:custDataLst>
          </p:nvPr>
        </p:nvSpPr>
        <p:spPr>
          <a:xfrm>
            <a:off x="956767" y="1672109"/>
            <a:ext cx="5216884" cy="476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rPr>
              <a:t>增：增字法</a:t>
            </a:r>
          </a:p>
          <a:p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rPr>
              <a:t>比如信用，变成信用卡</a:t>
            </a:r>
          </a:p>
          <a:p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rPr>
              <a:t>相：相关联想</a:t>
            </a:r>
          </a:p>
          <a:p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rPr>
              <a:t>比如温暖，变成太阳</a:t>
            </a:r>
          </a:p>
          <a:p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rPr>
              <a:t>拆：拆字法</a:t>
            </a:r>
          </a:p>
          <a:p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rPr>
              <a:t>比如，金融，变成金子和融化</a:t>
            </a:r>
          </a:p>
          <a:p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0" name="文本框 3"/>
          <p:cNvSpPr txBox="1"/>
          <p:nvPr>
            <p:custDataLst>
              <p:tags r:id="rId4"/>
            </p:custDataLst>
          </p:nvPr>
        </p:nvSpPr>
        <p:spPr>
          <a:xfrm>
            <a:off x="6594152" y="1658717"/>
            <a:ext cx="5883895" cy="476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谐：谐音法 </a:t>
            </a:r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比如支持</a:t>
            </a:r>
            <a:r>
              <a:rPr lang="en-US" altLang="zh-CN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变成</a:t>
            </a:r>
            <a:r>
              <a:rPr lang="zh-CN" altLang="zh-CN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直尺</a:t>
            </a:r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、智齿</a:t>
            </a:r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倒：倒字法</a:t>
            </a:r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比如前提，变成提钱</a:t>
            </a:r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综：综合法</a:t>
            </a:r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比如成就，变成成龙拿着奖杯</a:t>
            </a:r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48611" name="文本框 1"/>
          <p:cNvSpPr txBox="1"/>
          <p:nvPr>
            <p:custDataLst>
              <p:tags r:id="rId5"/>
            </p:custDataLst>
          </p:nvPr>
        </p:nvSpPr>
        <p:spPr>
          <a:xfrm>
            <a:off x="4053111" y="519981"/>
            <a:ext cx="4175310" cy="676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797" b="1" spc="633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思维导图之阅读</a:t>
            </a:r>
            <a:endParaRPr lang="zh-CN" altLang="en-US" sz="3797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8FF7CF-48E5-46EA-A4F3-ADF91AB5C72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12"/>
            <a:ext cx="12858750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681794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25100" y="10541000"/>
            <a:ext cx="330200" cy="241300"/>
          </a:xfrm>
          <a:prstGeom prst="cube">
            <a:avLst/>
          </a:prstGeom>
        </p:spPr>
      </p:pic>
    </p:spTree>
    <p:custDataLst>
      <p:tags r:id="rId6"/>
    </p:custDataLst>
    <p:extLst>
      <p:ext uri="{BB962C8B-B14F-4D97-AF65-F5344CB8AC3E}">
        <p14:creationId xmlns:p14="http://schemas.microsoft.com/office/powerpoint/2010/main" val="387596426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194304" name="表格 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56643" y="1607877"/>
          <a:ext cx="10629316" cy="47447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57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7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7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73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84660">
                <a:tc gridSpan="4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46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关键词变成小图标</a:t>
                      </a:r>
                      <a:r>
                        <a:rPr lang="zh-CN" altLang="en-US" sz="46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（增相拆谐倒综）</a:t>
                      </a: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357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支持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思维导图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90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发展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记忆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57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乐观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失误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57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寒冷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开始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290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温暖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信用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357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思考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400" b="0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微软雅黑" panose="020b0503020204020204" pitchFamily="34" charset="-122"/>
                        </a:rPr>
                        <a:t>首都</a:t>
                      </a: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3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微软雅黑" panose="020b0503020204020204" pitchFamily="34" charset="-122"/>
                      </a:endParaRPr>
                    </a:p>
                  </a:txBody>
                  <a:tcPr marL="72327" marR="72327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48601" name="文本框 1"/>
          <p:cNvSpPr txBox="1"/>
          <p:nvPr>
            <p:custDataLst>
              <p:tags r:id="rId5"/>
            </p:custDataLst>
          </p:nvPr>
        </p:nvSpPr>
        <p:spPr>
          <a:xfrm>
            <a:off x="2900983" y="591989"/>
            <a:ext cx="6840156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b="1" spc="633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思维导图之阅读</a:t>
            </a:r>
            <a:endParaRPr lang="zh-CN" altLang="en-US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212A6DF-654F-4C38-86C2-DD77781C5EDD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1" t="17610" r="24914" b="39015"/>
          <a:stretch>
            <a:fillRect/>
          </a:stretch>
        </p:blipFill>
        <p:spPr bwMode="auto">
          <a:xfrm>
            <a:off x="3837087" y="2536205"/>
            <a:ext cx="658004" cy="57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73CD913-339C-4308-A7E1-0EA07FAFE307}"/>
              </a:ext>
            </a:extLst>
          </p:cNvPr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9" t="5284" r="27930" b="8763"/>
          <a:stretch>
            <a:fillRect/>
          </a:stretch>
        </p:blipFill>
        <p:spPr bwMode="auto">
          <a:xfrm>
            <a:off x="4557167" y="2536205"/>
            <a:ext cx="439346" cy="56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170F6FB1-4AD1-4F4B-9E2D-28C2C448A02C}"/>
              </a:ext>
            </a:extLst>
          </p:cNvPr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1" t="859" r="-211" b="77530"/>
          <a:stretch>
            <a:fillRect/>
          </a:stretch>
        </p:blipFill>
        <p:spPr bwMode="auto">
          <a:xfrm>
            <a:off x="5232424" y="2536205"/>
            <a:ext cx="620887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96E187B6-F2B6-4C82-8C1E-A0F0A5010AA0}"/>
              </a:ext>
            </a:extLst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31" t="57539" r="7394" b="4348"/>
          <a:stretch>
            <a:fillRect/>
          </a:stretch>
        </p:blipFill>
        <p:spPr bwMode="auto">
          <a:xfrm>
            <a:off x="5277247" y="3256285"/>
            <a:ext cx="500583" cy="50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FF78E6CB-ABA3-415A-A2A2-05AD62AF627C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6" t="5292" r="8344" b="57711"/>
          <a:stretch>
            <a:fillRect/>
          </a:stretch>
        </p:blipFill>
        <p:spPr bwMode="auto">
          <a:xfrm>
            <a:off x="3909095" y="3256285"/>
            <a:ext cx="1144989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92A720C7-ED3F-402C-B97F-30C738F4CA11}"/>
              </a:ext>
            </a:extLst>
          </p:cNvPr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7088" y="3832349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F46CDDDE-6B87-4DBD-AB43-8C21269C7064}"/>
              </a:ext>
            </a:extLst>
          </p:cNvPr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7247" y="3830577"/>
            <a:ext cx="576064" cy="57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BBAA8D3B-511A-4DD0-BA38-6E2DA435FB89}"/>
              </a:ext>
            </a:extLst>
          </p:cNvPr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7167" y="3854797"/>
            <a:ext cx="441379" cy="4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7946A93D-7226-4D6F-9B4E-4E12AA6D5223}"/>
              </a:ext>
            </a:extLst>
          </p:cNvPr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09095" y="4480422"/>
            <a:ext cx="30380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32C6BEB9-144F-4DF4-8BE7-C56430A81852}"/>
              </a:ext>
            </a:extLst>
          </p:cNvPr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1" r="15938"/>
          <a:stretch>
            <a:fillRect/>
          </a:stretch>
        </p:blipFill>
        <p:spPr bwMode="auto">
          <a:xfrm>
            <a:off x="4485159" y="4480421"/>
            <a:ext cx="576064" cy="48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3A034C1D-1D5F-44C9-BE57-A94EF4AA0F5C}"/>
              </a:ext>
            </a:extLst>
          </p:cNvPr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9" t="59669" r="66228"/>
          <a:stretch>
            <a:fillRect/>
          </a:stretch>
        </p:blipFill>
        <p:spPr bwMode="auto">
          <a:xfrm>
            <a:off x="5205239" y="4480421"/>
            <a:ext cx="425428" cy="55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5E52BCF6-73CF-4E95-84AD-FAABFE787B44}"/>
              </a:ext>
            </a:extLst>
          </p:cNvPr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1" t="14831" r="14751" b="8670"/>
          <a:stretch>
            <a:fillRect/>
          </a:stretch>
        </p:blipFill>
        <p:spPr bwMode="auto">
          <a:xfrm>
            <a:off x="5781303" y="4480421"/>
            <a:ext cx="550796" cy="56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72CAC51-0A2A-4DAB-86C3-EA6C11B08A43}"/>
              </a:ext>
            </a:extLst>
          </p:cNvPr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6" t="15512" r="13555" b="12372"/>
          <a:stretch>
            <a:fillRect/>
          </a:stretch>
        </p:blipFill>
        <p:spPr>
          <a:xfrm>
            <a:off x="3909095" y="5128493"/>
            <a:ext cx="432048" cy="504056"/>
          </a:xfrm>
          <a:prstGeom prst="rect">
            <a:avLst/>
          </a:prstGeom>
        </p:spPr>
      </p:pic>
      <p:pic>
        <p:nvPicPr>
          <p:cNvPr id="1050" name="Picture 26">
            <a:extLst>
              <a:ext uri="{FF2B5EF4-FFF2-40B4-BE49-F238E27FC236}">
                <a16:creationId xmlns:a16="http://schemas.microsoft.com/office/drawing/2014/main" id="{BF34990C-1536-4053-9058-CAF21708E142}"/>
              </a:ext>
            </a:extLst>
          </p:cNvPr>
          <p:cNvPicPr>
            <a:picLocks noChangeAspect="1" noChangeArrowheads="1"/>
          </p:cNvPicPr>
          <p:nvPr>
            <p:custDataLst>
              <p:tags r:id="rId33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57167" y="5128493"/>
            <a:ext cx="497740" cy="49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CCEA5636-EDD9-47CB-9FC9-5A37FEB3A872}"/>
              </a:ext>
            </a:extLst>
          </p:cNvPr>
          <p:cNvPicPr>
            <a:picLocks noChangeAspect="1" noChangeArrowheads="1"/>
          </p:cNvPicPr>
          <p:nvPr>
            <p:custDataLst>
              <p:tags r:id="rId35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9" t="19600" r="61105" b="23121"/>
          <a:stretch>
            <a:fillRect/>
          </a:stretch>
        </p:blipFill>
        <p:spPr bwMode="auto">
          <a:xfrm rot="2260636">
            <a:off x="5439476" y="5084571"/>
            <a:ext cx="308984" cy="63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>
            <a:extLst>
              <a:ext uri="{FF2B5EF4-FFF2-40B4-BE49-F238E27FC236}">
                <a16:creationId xmlns:a16="http://schemas.microsoft.com/office/drawing/2014/main" id="{E3B99728-7C02-40F7-A88D-126FA7B759AC}"/>
              </a:ext>
            </a:extLst>
          </p:cNvPr>
          <p:cNvPicPr>
            <a:picLocks noChangeAspect="1" noChangeArrowheads="1"/>
          </p:cNvPicPr>
          <p:nvPr>
            <p:custDataLst>
              <p:tags r:id="rId37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5" t="165" r="-2793" b="58379"/>
          <a:stretch>
            <a:fillRect/>
          </a:stretch>
        </p:blipFill>
        <p:spPr bwMode="auto">
          <a:xfrm>
            <a:off x="4526427" y="5776565"/>
            <a:ext cx="678812" cy="51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>
            <a:extLst>
              <a:ext uri="{FF2B5EF4-FFF2-40B4-BE49-F238E27FC236}">
                <a16:creationId xmlns:a16="http://schemas.microsoft.com/office/drawing/2014/main" id="{87EA6B7A-287F-4B2A-8451-03ACB6637152}"/>
              </a:ext>
            </a:extLst>
          </p:cNvPr>
          <p:cNvPicPr>
            <a:picLocks noChangeAspect="1" noChangeArrowheads="1"/>
          </p:cNvPicPr>
          <p:nvPr>
            <p:custDataLst>
              <p:tags r:id="rId39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02" t="5248" r="40947" b="66359"/>
          <a:stretch>
            <a:fillRect/>
          </a:stretch>
        </p:blipFill>
        <p:spPr bwMode="auto">
          <a:xfrm>
            <a:off x="3837087" y="5751181"/>
            <a:ext cx="504056" cy="52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>
            <a:extLst>
              <a:ext uri="{FF2B5EF4-FFF2-40B4-BE49-F238E27FC236}">
                <a16:creationId xmlns:a16="http://schemas.microsoft.com/office/drawing/2014/main" id="{FF35D10E-209C-4D6E-9E95-BD6FC590C28B}"/>
              </a:ext>
            </a:extLst>
          </p:cNvPr>
          <p:cNvPicPr>
            <a:picLocks noChangeAspect="1" noChangeArrowheads="1"/>
          </p:cNvPicPr>
          <p:nvPr>
            <p:custDataLst>
              <p:tags r:id="rId41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69" t="-2494" r="64095" b="78739"/>
          <a:stretch>
            <a:fillRect/>
          </a:stretch>
        </p:blipFill>
        <p:spPr bwMode="auto">
          <a:xfrm rot="5091927">
            <a:off x="5434652" y="5785007"/>
            <a:ext cx="555204" cy="53443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>
            <a:extLst>
              <a:ext uri="{FF2B5EF4-FFF2-40B4-BE49-F238E27FC236}">
                <a16:creationId xmlns:a16="http://schemas.microsoft.com/office/drawing/2014/main" id="{1F6612DE-F629-4A0E-9832-88D33F3C700F}"/>
              </a:ext>
            </a:extLst>
          </p:cNvPr>
          <p:cNvPicPr>
            <a:picLocks noChangeAspect="1" noChangeArrowheads="1"/>
          </p:cNvPicPr>
          <p:nvPr>
            <p:custDataLst>
              <p:tags r:id="rId43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0" t="7055" r="5145" b="11330"/>
          <a:stretch>
            <a:fillRect/>
          </a:stretch>
        </p:blipFill>
        <p:spPr bwMode="auto">
          <a:xfrm>
            <a:off x="9237687" y="2536205"/>
            <a:ext cx="821299" cy="51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>
            <a:extLst>
              <a:ext uri="{FF2B5EF4-FFF2-40B4-BE49-F238E27FC236}">
                <a16:creationId xmlns:a16="http://schemas.microsoft.com/office/drawing/2014/main" id="{41CCA996-AD4C-467B-89F0-BABB9B64AA8C}"/>
              </a:ext>
            </a:extLst>
          </p:cNvPr>
          <p:cNvPicPr>
            <a:picLocks noChangeAspect="1" noChangeArrowheads="1"/>
          </p:cNvPicPr>
          <p:nvPr>
            <p:custDataLst>
              <p:tags r:id="rId45"/>
            </p:custDataLst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" t="12689" r="3493" b="3143"/>
          <a:stretch>
            <a:fillRect/>
          </a:stretch>
        </p:blipFill>
        <p:spPr bwMode="auto">
          <a:xfrm>
            <a:off x="10461823" y="2536205"/>
            <a:ext cx="504056" cy="4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71547A0-D19B-4F21-A5EC-03D08B7B3AC3}"/>
              </a:ext>
            </a:extLst>
          </p:cNvPr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679" y="3256285"/>
            <a:ext cx="425472" cy="514376"/>
          </a:xfrm>
          <a:prstGeom prst="rect">
            <a:avLst/>
          </a:prstGeom>
        </p:spPr>
      </p:pic>
      <p:pic>
        <p:nvPicPr>
          <p:cNvPr id="1066" name="Picture 42">
            <a:extLst>
              <a:ext uri="{FF2B5EF4-FFF2-40B4-BE49-F238E27FC236}">
                <a16:creationId xmlns:a16="http://schemas.microsoft.com/office/drawing/2014/main" id="{761DCF0D-3269-446B-B848-5C05A8CE58B3}"/>
              </a:ext>
            </a:extLst>
          </p:cNvPr>
          <p:cNvPicPr>
            <a:picLocks noChangeAspect="1" noChangeArrowheads="1"/>
          </p:cNvPicPr>
          <p:nvPr>
            <p:custDataLst>
              <p:tags r:id="rId49"/>
            </p:custDataLst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9" t="21687" r="19377" b="20699"/>
          <a:stretch>
            <a:fillRect/>
          </a:stretch>
        </p:blipFill>
        <p:spPr bwMode="auto">
          <a:xfrm>
            <a:off x="9093671" y="3832349"/>
            <a:ext cx="559964" cy="53149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Picture 44">
            <a:extLst>
              <a:ext uri="{FF2B5EF4-FFF2-40B4-BE49-F238E27FC236}">
                <a16:creationId xmlns:a16="http://schemas.microsoft.com/office/drawing/2014/main" id="{B683B000-2545-4ABD-99FB-D95DA6B636A7}"/>
              </a:ext>
            </a:extLst>
          </p:cNvPr>
          <p:cNvPicPr>
            <a:picLocks noChangeAspect="1" noChangeArrowheads="1"/>
          </p:cNvPicPr>
          <p:nvPr>
            <p:custDataLst>
              <p:tags r:id="rId51"/>
            </p:custDataLst>
          </p:nvPr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9" t="10514" r="30189" b="60462"/>
          <a:stretch>
            <a:fillRect/>
          </a:stretch>
        </p:blipFill>
        <p:spPr bwMode="auto">
          <a:xfrm>
            <a:off x="9823379" y="3832349"/>
            <a:ext cx="566436" cy="56831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>
            <a:extLst>
              <a:ext uri="{FF2B5EF4-FFF2-40B4-BE49-F238E27FC236}">
                <a16:creationId xmlns:a16="http://schemas.microsoft.com/office/drawing/2014/main" id="{CE555541-D449-419C-9BEF-D3FB5E73B9DD}"/>
              </a:ext>
            </a:extLst>
          </p:cNvPr>
          <p:cNvPicPr>
            <a:picLocks noChangeAspect="1" noChangeArrowheads="1"/>
          </p:cNvPicPr>
          <p:nvPr>
            <p:custDataLst>
              <p:tags r:id="rId53"/>
            </p:custDataLst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4" t="21146" r="15206" b="23556"/>
          <a:stretch>
            <a:fillRect/>
          </a:stretch>
        </p:blipFill>
        <p:spPr bwMode="auto">
          <a:xfrm>
            <a:off x="9093671" y="4552429"/>
            <a:ext cx="813992" cy="38938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>
            <a:extLst>
              <a:ext uri="{FF2B5EF4-FFF2-40B4-BE49-F238E27FC236}">
                <a16:creationId xmlns:a16="http://schemas.microsoft.com/office/drawing/2014/main" id="{E91B4DAB-6716-4E58-837E-270991CAF238}"/>
              </a:ext>
            </a:extLst>
          </p:cNvPr>
          <p:cNvPicPr>
            <a:picLocks noChangeAspect="1" noChangeArrowheads="1"/>
          </p:cNvPicPr>
          <p:nvPr>
            <p:custDataLst>
              <p:tags r:id="rId55"/>
            </p:custDataLst>
          </p:nvPr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9" t="79323" r="60156"/>
          <a:stretch>
            <a:fillRect/>
          </a:stretch>
        </p:blipFill>
        <p:spPr bwMode="auto">
          <a:xfrm>
            <a:off x="10029775" y="4480421"/>
            <a:ext cx="542032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4" name="Picture 50">
            <a:extLst>
              <a:ext uri="{FF2B5EF4-FFF2-40B4-BE49-F238E27FC236}">
                <a16:creationId xmlns:a16="http://schemas.microsoft.com/office/drawing/2014/main" id="{22082E6A-F4CF-443E-9768-CCE923AF2948}"/>
              </a:ext>
            </a:extLst>
          </p:cNvPr>
          <p:cNvPicPr>
            <a:picLocks noChangeAspect="1" noChangeArrowheads="1"/>
          </p:cNvPicPr>
          <p:nvPr>
            <p:custDataLst>
              <p:tags r:id="rId57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21863" y="4480421"/>
            <a:ext cx="504056" cy="50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6" name="Picture 52">
            <a:extLst>
              <a:ext uri="{FF2B5EF4-FFF2-40B4-BE49-F238E27FC236}">
                <a16:creationId xmlns:a16="http://schemas.microsoft.com/office/drawing/2014/main" id="{C4259D80-0A04-47E4-8DCB-76B910B6AE6E}"/>
              </a:ext>
            </a:extLst>
          </p:cNvPr>
          <p:cNvPicPr>
            <a:picLocks noChangeAspect="1" noChangeArrowheads="1"/>
          </p:cNvPicPr>
          <p:nvPr>
            <p:custDataLst>
              <p:tags r:id="rId59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86" t="61144" r="15026" b="18763"/>
          <a:stretch>
            <a:fillRect/>
          </a:stretch>
        </p:blipFill>
        <p:spPr bwMode="auto">
          <a:xfrm>
            <a:off x="9165679" y="5200501"/>
            <a:ext cx="515692" cy="37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8" name="Picture 54">
            <a:extLst>
              <a:ext uri="{FF2B5EF4-FFF2-40B4-BE49-F238E27FC236}">
                <a16:creationId xmlns:a16="http://schemas.microsoft.com/office/drawing/2014/main" id="{F1CD299D-F6B0-47BA-B079-D744B35E3B4F}"/>
              </a:ext>
            </a:extLst>
          </p:cNvPr>
          <p:cNvPicPr>
            <a:picLocks noChangeAspect="1" noChangeArrowheads="1"/>
          </p:cNvPicPr>
          <p:nvPr>
            <p:custDataLst>
              <p:tags r:id="rId61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7" r="16416"/>
          <a:stretch>
            <a:fillRect/>
          </a:stretch>
        </p:blipFill>
        <p:spPr bwMode="auto">
          <a:xfrm>
            <a:off x="10029775" y="5128493"/>
            <a:ext cx="504056" cy="52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0" name="Picture 56">
            <a:extLst>
              <a:ext uri="{FF2B5EF4-FFF2-40B4-BE49-F238E27FC236}">
                <a16:creationId xmlns:a16="http://schemas.microsoft.com/office/drawing/2014/main" id="{0D7A48D6-C95B-41FF-A455-74D09E507338}"/>
              </a:ext>
            </a:extLst>
          </p:cNvPr>
          <p:cNvPicPr>
            <a:picLocks noChangeAspect="1" noChangeArrowheads="1"/>
          </p:cNvPicPr>
          <p:nvPr>
            <p:custDataLst>
              <p:tags r:id="rId63"/>
            </p:custDataLst>
          </p:nvPr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4" t="29990" r="26207" b="33258"/>
          <a:stretch>
            <a:fillRect/>
          </a:stretch>
        </p:blipFill>
        <p:spPr bwMode="auto">
          <a:xfrm>
            <a:off x="9093671" y="5776565"/>
            <a:ext cx="952838" cy="51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2" name="Picture 58">
            <a:extLst>
              <a:ext uri="{FF2B5EF4-FFF2-40B4-BE49-F238E27FC236}">
                <a16:creationId xmlns:a16="http://schemas.microsoft.com/office/drawing/2014/main" id="{98389D40-4827-4731-8E7A-6A7A2EC44377}"/>
              </a:ext>
            </a:extLst>
          </p:cNvPr>
          <p:cNvPicPr>
            <a:picLocks noChangeAspect="1" noChangeArrowheads="1"/>
          </p:cNvPicPr>
          <p:nvPr>
            <p:custDataLst>
              <p:tags r:id="rId65"/>
            </p:custDataLst>
          </p:nvPr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8" t="26191" r="31777" b="27718"/>
          <a:stretch>
            <a:fillRect/>
          </a:stretch>
        </p:blipFill>
        <p:spPr bwMode="auto">
          <a:xfrm>
            <a:off x="10101783" y="5848573"/>
            <a:ext cx="720080" cy="42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" name="Picture 62">
            <a:extLst>
              <a:ext uri="{FF2B5EF4-FFF2-40B4-BE49-F238E27FC236}">
                <a16:creationId xmlns:a16="http://schemas.microsoft.com/office/drawing/2014/main" id="{446DAB60-5884-465D-98C8-1D8D63D88A06}"/>
              </a:ext>
            </a:extLst>
          </p:cNvPr>
          <p:cNvPicPr>
            <a:picLocks noChangeAspect="1" noChangeArrowheads="1"/>
          </p:cNvPicPr>
          <p:nvPr>
            <p:custDataLst>
              <p:tags r:id="rId67"/>
            </p:custDataLst>
          </p:nvPr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41743" y="3256284"/>
            <a:ext cx="648074" cy="43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8" name="Picture 64">
            <a:extLst>
              <a:ext uri="{FF2B5EF4-FFF2-40B4-BE49-F238E27FC236}">
                <a16:creationId xmlns:a16="http://schemas.microsoft.com/office/drawing/2014/main" id="{875497D3-EEBA-4FEA-99B5-F47A82A21B81}"/>
              </a:ext>
            </a:extLst>
          </p:cNvPr>
          <p:cNvPicPr>
            <a:picLocks noChangeAspect="1" noChangeArrowheads="1"/>
          </p:cNvPicPr>
          <p:nvPr>
            <p:custDataLst>
              <p:tags r:id="rId69"/>
            </p:custDataLst>
          </p:nvPr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56" r="24033" b="38863"/>
          <a:stretch>
            <a:fillRect/>
          </a:stretch>
        </p:blipFill>
        <p:spPr bwMode="auto">
          <a:xfrm rot="2873685">
            <a:off x="10580474" y="3193515"/>
            <a:ext cx="520438" cy="60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672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 nodeType="clickPar">
                      <p:stCondLst>
                        <p:cond delay="indefinite"/>
                      </p:stCondLst>
                      <p:childTnLst>
                        <p:par>
                          <p:cTn id="1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 nodeType="clickPar">
                      <p:stCondLst>
                        <p:cond delay="indefinite"/>
                      </p:stCondLst>
                      <p:childTnLst>
                        <p:par>
                          <p:cTn id="1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48949" name="文本框 1"/>
          <p:cNvSpPr txBox="1"/>
          <p:nvPr>
            <p:custDataLst>
              <p:tags r:id="rId3"/>
            </p:custDataLst>
          </p:nvPr>
        </p:nvSpPr>
        <p:spPr>
          <a:xfrm>
            <a:off x="446293" y="1068887"/>
            <a:ext cx="10087538" cy="6075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+mn-ea"/>
                <a:ea typeface="+mn-ea"/>
                <a:cs typeface="微软雅黑" panose="020b0503020204020204" pitchFamily="34" charset="-122"/>
                <a:sym typeface="+mn-ea"/>
              </a:rPr>
              <a:t>佩    奇</a:t>
            </a:r>
            <a:endParaRPr lang="en-US" altLang="zh-CN" sz="3200" b="1">
              <a:latin typeface="+mn-ea"/>
              <a:ea typeface="+mn-ea"/>
              <a:cs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3200" b="1">
              <a:latin typeface="+mn-ea"/>
              <a:ea typeface="+mn-ea"/>
              <a:cs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953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佩奇是一只非常可爱的小猪， 4岁了。</a:t>
            </a:r>
          </a:p>
          <a:p>
            <a:pPr algn="ctr"/>
            <a:endParaRPr lang="zh-CN" altLang="en-US" sz="2953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953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她和她的爸爸、妈妈以及弟弟乔治生活在一起。</a:t>
            </a:r>
          </a:p>
          <a:p>
            <a:pPr algn="ctr"/>
            <a:endParaRPr lang="zh-CN" altLang="en-US" sz="2953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953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她和弟弟一样很喜欢恐龙，尤其是马门溪龙。</a:t>
            </a:r>
          </a:p>
          <a:p>
            <a:pPr algn="ctr"/>
            <a:endParaRPr lang="zh-CN" altLang="en-US" sz="2953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953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她最喜欢跳泥坑，最喜欢扮成小仙女公主。</a:t>
            </a:r>
          </a:p>
          <a:p>
            <a:pPr algn="ctr"/>
            <a:endParaRPr lang="zh-CN" altLang="en-US" sz="2953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953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她最喜欢吃的是意大利面和巧克力蛋糕，最喜欢喝橙汁。</a:t>
            </a:r>
          </a:p>
          <a:p>
            <a:pPr algn="ctr"/>
            <a:endParaRPr lang="zh-CN" altLang="en-US" sz="2953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953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她也很喜欢去她的爷爷奶奶，伯父伯母家玩。</a:t>
            </a:r>
          </a:p>
        </p:txBody>
      </p:sp>
      <p:sp>
        <p:nvSpPr>
          <p:cNvPr id="1048950" name="文本框 1"/>
          <p:cNvSpPr txBox="1"/>
          <p:nvPr>
            <p:custDataLst>
              <p:tags r:id="rId4"/>
            </p:custDataLst>
          </p:nvPr>
        </p:nvSpPr>
        <p:spPr>
          <a:xfrm>
            <a:off x="236687" y="159941"/>
            <a:ext cx="4175310" cy="676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797" b="1" spc="633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思维导图之阅读</a:t>
            </a:r>
            <a:endParaRPr lang="zh-CN" altLang="en-US" sz="3797">
              <a:latin typeface="+mj-ea"/>
              <a:ea typeface="+mj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A725E66-CF20-48D4-8383-60111998F19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18390" y="0"/>
            <a:ext cx="3240360" cy="32434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5A99E4-4993-47B3-8388-D7BB771B36CC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F2E9988-8AF7-4C76-AAAF-C95B4F3EC13D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73D0C2E-3713-4CF1-B787-51816C4FA4A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1" b="12677"/>
          <a:stretch>
            <a:fillRect/>
          </a:stretch>
        </p:blipFill>
        <p:spPr>
          <a:xfrm>
            <a:off x="20663" y="72008"/>
            <a:ext cx="12772172" cy="69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511353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1AC2B01-1E01-466F-90E8-A591902F353F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61617" y="15925"/>
            <a:ext cx="3776470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1048951" name="文本框 1"/>
          <p:cNvSpPr txBox="1"/>
          <p:nvPr>
            <p:custDataLst>
              <p:tags r:id="rId5"/>
            </p:custDataLst>
          </p:nvPr>
        </p:nvSpPr>
        <p:spPr>
          <a:xfrm>
            <a:off x="524719" y="1096045"/>
            <a:ext cx="1209734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  佩奇是一只非常可爱的小猪， 4岁了，她和她的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爸爸、妈妈以及弟弟乔治生活在一起。她和弟弟一样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很喜欢恐龙，尤其是马门溪龙。她最喜欢跳泥坑，最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喜欢吃的是意大利面和巧克力蛋糕，最喜欢扮成小仙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女公主，最喜欢喝橙汁，也很喜欢去她的爷爷奶奶，伯父伯母家玩。</a:t>
            </a:r>
          </a:p>
          <a:p>
            <a:pPr algn="l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  乔治才18个月，是佩奇的弟弟，已经上幼儿园了性格非常像现实中的小男孩，活泼调皮，喜欢吃意大利面和巧克力蛋糕，喜欢喝果汁，最最喜欢的是恐龙，自己有个恐龙玩具，无论是谁问他问题，他总回答“恐龙！”尤其是马门溪龙。最喜欢跳泥坑。</a:t>
            </a:r>
          </a:p>
          <a:p>
            <a:pPr algn="l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猪爸爸是佩奇和乔治的爸爸，会开车，也会做饭。有时有点迷糊，但非常疼爱佩奇和乔治，也非常喜欢逞强，经常说自己是某方面的专家（实际上他基本全都不擅长），是跳泥坑的世界冠军。</a:t>
            </a:r>
          </a:p>
          <a:p>
            <a:pPr algn="l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  猪妈妈是佩奇和乔治的妈妈，是个非常温柔贤惠的妈妈，主要是在家里给全家做饭做家务，也工作，但是是在家里工作，喜欢吃蛋糕。</a:t>
            </a:r>
          </a:p>
        </p:txBody>
      </p:sp>
      <p:sp>
        <p:nvSpPr>
          <p:cNvPr id="1048952" name="文本框 1"/>
          <p:cNvSpPr txBox="1"/>
          <p:nvPr>
            <p:custDataLst>
              <p:tags r:id="rId6"/>
            </p:custDataLst>
          </p:nvPr>
        </p:nvSpPr>
        <p:spPr>
          <a:xfrm>
            <a:off x="452711" y="159941"/>
            <a:ext cx="4175310" cy="676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797" b="1" spc="633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思维导图之阅读</a:t>
            </a:r>
            <a:endParaRPr lang="zh-CN" altLang="en-US" sz="3797" b="1" spc="633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997493-0577-4B64-BE90-DDD05BF29127}"/>
              </a:ext>
            </a:extLst>
          </p:cNvPr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2D730C3-63BC-4D68-A6FD-3FFEA1EEB8CD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F5A0E20-34BB-4DAF-8CD0-94D087F080F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410" r="786" b="5180"/>
          <a:stretch>
            <a:fillRect/>
          </a:stretch>
        </p:blipFill>
        <p:spPr>
          <a:xfrm>
            <a:off x="452711" y="15925"/>
            <a:ext cx="11995227" cy="712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48243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99">
            <a:extLst>
              <a:ext uri="{FF2B5EF4-FFF2-40B4-BE49-F238E27FC236}">
                <a16:creationId xmlns:a16="http://schemas.microsoft.com/office/drawing/2014/main" id="{B60B02F8-285D-46F0-9C11-B229E799BD3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2711" y="880021"/>
            <a:ext cx="11881320" cy="59757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+mn-ea"/>
                <a:ea typeface="+mn-ea"/>
                <a:cs typeface="微软雅黑" panose="020b0503020204020204" pitchFamily="34" charset="-122"/>
              </a:rPr>
              <a:t>                                                  桂林山水</a:t>
            </a:r>
            <a:r>
              <a: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
        </a:t>
            </a:r>
            <a:endParaRPr lang="en-US" altLang="zh-CN" sz="253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53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53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人们都说：“桂林山水甲天下。”我们乘着木船荡漾在漓江上，来观赏桂林的山水。
    我看见过波澜壮阔的大海，观赏过水平如镜的西湖，却从没看见过漓江这样的水。漓江的水真静啊，静得让你感觉不到它在流动；漓江的水真清啊，清得可以看见江底的沙石；漓江的水真绿啊，绿得仿佛那是一块无瑕的翡翠。船桨激起的微波，扩散出一道道水纹，才让你感觉到，船在前进，岸在后移。</a:t>
            </a:r>
          </a:p>
          <a:p>
            <a:r>
              <a:rPr lang="zh-CN" altLang="en-US" sz="2531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    我攀登过峰峦雄伟的泰山，游览过红叶似火的香山，却从没看见过桂林这一带的山。桂林的山真奇啊，一座座拔地而起，各不相连，像老人，像巨象，像骆驼，奇峰罗列，形态万千；桂林的山真秀啊，像翠绿的屏障，像新生的竹笋，色彩明丽，倒映水中；桂林的山真险啊，危峰兀立，怪石嶙峋，好像一不小心就会栽倒下来。
这样的山围绕着这样的水，这样的水倒映着这样的山，再加上空中云雾迷蒙，山间绿树红花，江上竹筏小舟，让你感到像是走进了连绵不断的画卷，真是“舟行碧波上，人在画中游”。 </a:t>
            </a:r>
          </a:p>
        </p:txBody>
      </p:sp>
      <p:sp>
        <p:nvSpPr>
          <p:cNvPr id="5" name="文本框 1">
            <a:extLst>
              <a:ext uri="{FF2B5EF4-FFF2-40B4-BE49-F238E27FC236}">
                <a16:creationId xmlns:a16="http://schemas.microsoft.com/office/drawing/2014/main" id="{E9D5AA27-81B4-44E7-876A-55B12A397AA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84364" y="159941"/>
            <a:ext cx="4659478" cy="676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797" b="1" spc="633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思维导图之阅读</a:t>
            </a:r>
            <a:endParaRPr lang="zh-CN" altLang="en-US" sz="3797" b="1" spc="633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39667391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05"/>
</p:tagLst>
</file>

<file path=ppt/tags/tag10.xml><?xml version="1.0" encoding="utf-8"?>
<p:tagLst xmlns:p="http://schemas.openxmlformats.org/presentationml/2006/main">
  <p:tag name="AS_UNIQUEID" val="314"/>
</p:tagLst>
</file>

<file path=ppt/tags/tag100.xml><?xml version="1.0" encoding="utf-8"?>
<p:tagLst xmlns:p="http://schemas.openxmlformats.org/presentationml/2006/main">
  <p:tag name="AS_UNIQUEID" val="396"/>
</p:tagLst>
</file>

<file path=ppt/tags/tag101.xml><?xml version="1.0" encoding="utf-8"?>
<p:tagLst xmlns:p="http://schemas.openxmlformats.org/presentationml/2006/main">
  <p:tag name="AS_UNIQUEID" val="397"/>
</p:tagLst>
</file>

<file path=ppt/tags/tag102.xml><?xml version="1.0" encoding="utf-8"?>
<p:tagLst xmlns:p="http://schemas.openxmlformats.org/presentationml/2006/main">
  <p:tag name="AS_UNIQUEID" val="398"/>
</p:tagLst>
</file>

<file path=ppt/tags/tag103.xml><?xml version="1.0" encoding="utf-8"?>
<p:tagLst xmlns:p="http://schemas.openxmlformats.org/presentationml/2006/main">
  <p:tag name="AS_UNIQUEID" val="399"/>
</p:tagLst>
</file>

<file path=ppt/tags/tag104.xml><?xml version="1.0" encoding="utf-8"?>
<p:tagLst xmlns:p="http://schemas.openxmlformats.org/presentationml/2006/main">
  <p:tag name="AS_UNIQUEID" val="400"/>
</p:tagLst>
</file>

<file path=ppt/tags/tag105.xml><?xml version="1.0" encoding="utf-8"?>
<p:tagLst xmlns:p="http://schemas.openxmlformats.org/presentationml/2006/main">
  <p:tag name="AS_UNIQUEID" val="401"/>
</p:tagLst>
</file>

<file path=ppt/tags/tag106.xml><?xml version="1.0" encoding="utf-8"?>
<p:tagLst xmlns:p="http://schemas.openxmlformats.org/presentationml/2006/main">
  <p:tag name="AS_UNIQUEID" val="402"/>
</p:tagLst>
</file>

<file path=ppt/tags/tag107.xml><?xml version="1.0" encoding="utf-8"?>
<p:tagLst xmlns:p="http://schemas.openxmlformats.org/presentationml/2006/main">
  <p:tag name="AS_UNIQUEID" val="403"/>
</p:tagLst>
</file>

<file path=ppt/tags/tag108.xml><?xml version="1.0" encoding="utf-8"?>
<p:tagLst xmlns:p="http://schemas.openxmlformats.org/presentationml/2006/main">
  <p:tag name="AS_UNIQUEID" val="404"/>
</p:tagLst>
</file>

<file path=ppt/tags/tag109.xml><?xml version="1.0" encoding="utf-8"?>
<p:tagLst xmlns:p="http://schemas.openxmlformats.org/presentationml/2006/main">
  <p:tag name="AS_UNIQUEID" val="405"/>
</p:tagLst>
</file>

<file path=ppt/tags/tag11.xml><?xml version="1.0" encoding="utf-8"?>
<p:tagLst xmlns:p="http://schemas.openxmlformats.org/presentationml/2006/main">
  <p:tag name="AS_UNIQUEID" val="315"/>
</p:tagLst>
</file>

<file path=ppt/tags/tag110.xml><?xml version="1.0" encoding="utf-8"?>
<p:tagLst xmlns:p="http://schemas.openxmlformats.org/presentationml/2006/main">
  <p:tag name="AS_UNIQUEID" val="406"/>
</p:tagLst>
</file>

<file path=ppt/tags/tag111.xml><?xml version="1.0" encoding="utf-8"?>
<p:tagLst xmlns:p="http://schemas.openxmlformats.org/presentationml/2006/main">
  <p:tag name="AS_UNIQUEID" val="407"/>
</p:tagLst>
</file>

<file path=ppt/tags/tag112.xml><?xml version="1.0" encoding="utf-8"?>
<p:tagLst xmlns:p="http://schemas.openxmlformats.org/presentationml/2006/main">
  <p:tag name="AS_UNIQUEID" val="408"/>
</p:tagLst>
</file>

<file path=ppt/tags/tag113.xml><?xml version="1.0" encoding="utf-8"?>
<p:tagLst xmlns:p="http://schemas.openxmlformats.org/presentationml/2006/main">
  <p:tag name="AS_UNIQUEID" val="409"/>
</p:tagLst>
</file>

<file path=ppt/tags/tag114.xml><?xml version="1.0" encoding="utf-8"?>
<p:tagLst xmlns:p="http://schemas.openxmlformats.org/presentationml/2006/main">
  <p:tag name="AS_UNIQUEID" val="410"/>
</p:tagLst>
</file>

<file path=ppt/tags/tag115.xml><?xml version="1.0" encoding="utf-8"?>
<p:tagLst xmlns:p="http://schemas.openxmlformats.org/presentationml/2006/main">
  <p:tag name="AS_UNIQUEID" val="411"/>
</p:tagLst>
</file>

<file path=ppt/tags/tag116.xml><?xml version="1.0" encoding="utf-8"?>
<p:tagLst xmlns:p="http://schemas.openxmlformats.org/presentationml/2006/main">
  <p:tag name="AS_UNIQUEID" val="412"/>
</p:tagLst>
</file>

<file path=ppt/tags/tag117.xml><?xml version="1.0" encoding="utf-8"?>
<p:tagLst xmlns:p="http://schemas.openxmlformats.org/presentationml/2006/main">
  <p:tag name="AS_UNIQUEID" val="413"/>
</p:tagLst>
</file>

<file path=ppt/tags/tag118.xml><?xml version="1.0" encoding="utf-8"?>
<p:tagLst xmlns:p="http://schemas.openxmlformats.org/presentationml/2006/main">
  <p:tag name="AS_UNIQUEID" val="414"/>
</p:tagLst>
</file>

<file path=ppt/tags/tag119.xml><?xml version="1.0" encoding="utf-8"?>
<p:tagLst xmlns:p="http://schemas.openxmlformats.org/presentationml/2006/main">
  <p:tag name="AS_UNIQUEID" val="415"/>
</p:tagLst>
</file>

<file path=ppt/tags/tag12.xml><?xml version="1.0" encoding="utf-8"?>
<p:tagLst xmlns:p="http://schemas.openxmlformats.org/presentationml/2006/main">
  <p:tag name="AS_UNIQUEID" val="316"/>
</p:tagLst>
</file>

<file path=ppt/tags/tag120.xml><?xml version="1.0" encoding="utf-8"?>
<p:tagLst xmlns:p="http://schemas.openxmlformats.org/presentationml/2006/main">
  <p:tag name="AS_UNIQUEID" val="416"/>
</p:tagLst>
</file>

<file path=ppt/tags/tag121.xml><?xml version="1.0" encoding="utf-8"?>
<p:tagLst xmlns:p="http://schemas.openxmlformats.org/presentationml/2006/main">
  <p:tag name="AS_UNIQUEID" val="417"/>
</p:tagLst>
</file>

<file path=ppt/tags/tag122.xml><?xml version="1.0" encoding="utf-8"?>
<p:tagLst xmlns:p="http://schemas.openxmlformats.org/presentationml/2006/main">
  <p:tag name="AS_UNIQUEID" val="418"/>
</p:tagLst>
</file>

<file path=ppt/tags/tag123.xml><?xml version="1.0" encoding="utf-8"?>
<p:tagLst xmlns:p="http://schemas.openxmlformats.org/presentationml/2006/main">
  <p:tag name="AS_UNIQUEID" val="167"/>
</p:tagLst>
</file>

<file path=ppt/tags/tag124.xml><?xml version="1.0" encoding="utf-8"?>
<p:tagLst xmlns:p="http://schemas.openxmlformats.org/presentationml/2006/main">
  <p:tag name="AS_UNIQUEID" val="419"/>
</p:tagLst>
</file>

<file path=ppt/tags/tag125.xml><?xml version="1.0" encoding="utf-8"?>
<p:tagLst xmlns:p="http://schemas.openxmlformats.org/presentationml/2006/main">
  <p:tag name="AS_UNIQUEID" val="420"/>
</p:tagLst>
</file>

<file path=ppt/tags/tag126.xml><?xml version="1.0" encoding="utf-8"?>
<p:tagLst xmlns:p="http://schemas.openxmlformats.org/presentationml/2006/main">
  <p:tag name="AS_UNIQUEID" val="167"/>
</p:tagLst>
</file>

<file path=ppt/tags/tag127.xml><?xml version="1.0" encoding="utf-8"?>
<p:tagLst xmlns:p="http://schemas.openxmlformats.org/presentationml/2006/main">
  <p:tag name="AS_UNIQUEID" val="421"/>
</p:tagLst>
</file>

<file path=ppt/tags/tag128.xml><?xml version="1.0" encoding="utf-8"?>
<p:tagLst xmlns:p="http://schemas.openxmlformats.org/presentationml/2006/main">
  <p:tag name="AS_UNIQUEID" val="422"/>
</p:tagLst>
</file>

<file path=ppt/tags/tag129.xml><?xml version="1.0" encoding="utf-8"?>
<p:tagLst xmlns:p="http://schemas.openxmlformats.org/presentationml/2006/main">
  <p:tag name="AS_UNIQUEID" val="423"/>
</p:tagLst>
</file>

<file path=ppt/tags/tag13.xml><?xml version="1.0" encoding="utf-8"?>
<p:tagLst xmlns:p="http://schemas.openxmlformats.org/presentationml/2006/main">
  <p:tag name="AS_UNIQUEID" val="317"/>
</p:tagLst>
</file>

<file path=ppt/tags/tag130.xml><?xml version="1.0" encoding="utf-8"?>
<p:tagLst xmlns:p="http://schemas.openxmlformats.org/presentationml/2006/main">
  <p:tag name="AS_UNIQUEID" val="424"/>
</p:tagLst>
</file>

<file path=ppt/tags/tag131.xml><?xml version="1.0" encoding="utf-8"?>
<p:tagLst xmlns:p="http://schemas.openxmlformats.org/presentationml/2006/main">
  <p:tag name="AS_UNIQUEID" val="167"/>
</p:tagLst>
</file>

<file path=ppt/tags/tag132.xml><?xml version="1.0" encoding="utf-8"?>
<p:tagLst xmlns:p="http://schemas.openxmlformats.org/presentationml/2006/main">
  <p:tag name="AS_UNIQUEID" val="425"/>
</p:tagLst>
</file>

<file path=ppt/tags/tag133.xml><?xml version="1.0" encoding="utf-8"?>
<p:tagLst xmlns:p="http://schemas.openxmlformats.org/presentationml/2006/main">
  <p:tag name="AS_UNIQUEID" val="426"/>
</p:tagLst>
</file>

<file path=ppt/tags/tag134.xml><?xml version="1.0" encoding="utf-8"?>
<p:tagLst xmlns:p="http://schemas.openxmlformats.org/presentationml/2006/main">
  <p:tag name="AS_UNIQUEID" val="427"/>
</p:tagLst>
</file>

<file path=ppt/tags/tag135.xml><?xml version="1.0" encoding="utf-8"?>
<p:tagLst xmlns:p="http://schemas.openxmlformats.org/presentationml/2006/main">
  <p:tag name="AS_UNIQUEID" val="428"/>
</p:tagLst>
</file>

<file path=ppt/tags/tag136.xml><?xml version="1.0" encoding="utf-8"?>
<p:tagLst xmlns:p="http://schemas.openxmlformats.org/presentationml/2006/main">
  <p:tag name="AS_UNIQUEID" val="429"/>
</p:tagLst>
</file>

<file path=ppt/tags/tag137.xml><?xml version="1.0" encoding="utf-8"?>
<p:tagLst xmlns:p="http://schemas.openxmlformats.org/presentationml/2006/main">
  <p:tag name="AS_UNIQUEID" val="430"/>
</p:tagLst>
</file>

<file path=ppt/tags/tag138.xml><?xml version="1.0" encoding="utf-8"?>
<p:tagLst xmlns:p="http://schemas.openxmlformats.org/presentationml/2006/main">
  <p:tag name="AS_UNIQUEID" val="431"/>
</p:tagLst>
</file>

<file path=ppt/tags/tag139.xml><?xml version="1.0" encoding="utf-8"?>
<p:tagLst xmlns:p="http://schemas.openxmlformats.org/presentationml/2006/main">
  <p:tag name="AS_UNIQUEID" val="432"/>
</p:tagLst>
</file>

<file path=ppt/tags/tag14.xml><?xml version="1.0" encoding="utf-8"?>
<p:tagLst xmlns:p="http://schemas.openxmlformats.org/presentationml/2006/main">
  <p:tag name="AS_UNIQUEID" val="318"/>
</p:tagLst>
</file>

<file path=ppt/tags/tag140.xml><?xml version="1.0" encoding="utf-8"?>
<p:tagLst xmlns:p="http://schemas.openxmlformats.org/presentationml/2006/main">
  <p:tag name="AS_UNIQUEID" val="433"/>
</p:tagLst>
</file>

<file path=ppt/tags/tag141.xml><?xml version="1.0" encoding="utf-8"?>
<p:tagLst xmlns:p="http://schemas.openxmlformats.org/presentationml/2006/main">
  <p:tag name="AS_UNIQUEID" val="167"/>
</p:tagLst>
</file>

<file path=ppt/tags/tag142.xml><?xml version="1.0" encoding="utf-8"?>
<p:tagLst xmlns:p="http://schemas.openxmlformats.org/presentationml/2006/main">
  <p:tag name="AS_UNIQUEID" val="434"/>
</p:tagLst>
</file>

<file path=ppt/tags/tag143.xml><?xml version="1.0" encoding="utf-8"?>
<p:tagLst xmlns:p="http://schemas.openxmlformats.org/presentationml/2006/main">
  <p:tag name="AS_UNIQUEID" val="435"/>
</p:tagLst>
</file>

<file path=ppt/tags/tag144.xml><?xml version="1.0" encoding="utf-8"?>
<p:tagLst xmlns:p="http://schemas.openxmlformats.org/presentationml/2006/main">
  <p:tag name="AS_UNIQUEID" val="436"/>
</p:tagLst>
</file>

<file path=ppt/tags/tag145.xml><?xml version="1.0" encoding="utf-8"?>
<p:tagLst xmlns:p="http://schemas.openxmlformats.org/presentationml/2006/main">
  <p:tag name="AS_UNIQUEID" val="437"/>
</p:tagLst>
</file>

<file path=ppt/tags/tag146.xml><?xml version="1.0" encoding="utf-8"?>
<p:tagLst xmlns:p="http://schemas.openxmlformats.org/presentationml/2006/main">
  <p:tag name="AS_UNIQUEID" val="438"/>
</p:tagLst>
</file>

<file path=ppt/tags/tag147.xml><?xml version="1.0" encoding="utf-8"?>
<p:tagLst xmlns:p="http://schemas.openxmlformats.org/presentationml/2006/main">
  <p:tag name="AS_UNIQUEID" val="439"/>
</p:tagLst>
</file>

<file path=ppt/tags/tag148.xml><?xml version="1.0" encoding="utf-8"?>
<p:tagLst xmlns:p="http://schemas.openxmlformats.org/presentationml/2006/main">
  <p:tag name="AS_UNIQUEID" val="440"/>
</p:tagLst>
</file>

<file path=ppt/tags/tag149.xml><?xml version="1.0" encoding="utf-8"?>
<p:tagLst xmlns:p="http://schemas.openxmlformats.org/presentationml/2006/main">
  <p:tag name="AS_UNIQUEID" val="167"/>
</p:tagLst>
</file>

<file path=ppt/tags/tag15.xml><?xml version="1.0" encoding="utf-8"?>
<p:tagLst xmlns:p="http://schemas.openxmlformats.org/presentationml/2006/main">
  <p:tag name="AS_UNIQUEID" val="319"/>
</p:tagLst>
</file>

<file path=ppt/tags/tag150.xml><?xml version="1.0" encoding="utf-8"?>
<p:tagLst xmlns:p="http://schemas.openxmlformats.org/presentationml/2006/main">
  <p:tag name="AS_UNIQUEID" val="441"/>
</p:tagLst>
</file>

<file path=ppt/tags/tag151.xml><?xml version="1.0" encoding="utf-8"?>
<p:tagLst xmlns:p="http://schemas.openxmlformats.org/presentationml/2006/main">
  <p:tag name="AS_UNIQUEID" val="167"/>
</p:tagLst>
</file>

<file path=ppt/tags/tag152.xml><?xml version="1.0" encoding="utf-8"?>
<p:tagLst xmlns:p="http://schemas.openxmlformats.org/presentationml/2006/main">
  <p:tag name="AS_UNIQUEID" val="442"/>
</p:tagLst>
</file>

<file path=ppt/tags/tag153.xml><?xml version="1.0" encoding="utf-8"?>
<p:tagLst xmlns:p="http://schemas.openxmlformats.org/presentationml/2006/main">
  <p:tag name="AS_UNIQUEID" val="167"/>
</p:tagLst>
</file>

<file path=ppt/tags/tag154.xml><?xml version="1.0" encoding="utf-8"?>
<p:tagLst xmlns:p="http://schemas.openxmlformats.org/presentationml/2006/main">
  <p:tag name="AS_UNIQUEID" val="443"/>
</p:tagLst>
</file>

<file path=ppt/tags/tag155.xml><?xml version="1.0" encoding="utf-8"?>
<p:tagLst xmlns:p="http://schemas.openxmlformats.org/presentationml/2006/main">
  <p:tag name="AS_UNIQUEID" val="444"/>
</p:tagLst>
</file>

<file path=ppt/tags/tag156.xml><?xml version="1.0" encoding="utf-8"?>
<p:tagLst xmlns:p="http://schemas.openxmlformats.org/presentationml/2006/main">
  <p:tag name="AS_UNIQUEID" val="445"/>
</p:tagLst>
</file>

<file path=ppt/tags/tag157.xml><?xml version="1.0" encoding="utf-8"?>
<p:tagLst xmlns:p="http://schemas.openxmlformats.org/presentationml/2006/main">
  <p:tag name="AS_UNIQUEID" val="446"/>
</p:tagLst>
</file>

<file path=ppt/tags/tag158.xml><?xml version="1.0" encoding="utf-8"?>
<p:tagLst xmlns:p="http://schemas.openxmlformats.org/presentationml/2006/main">
  <p:tag name="AS_UNIQUEID" val="447"/>
</p:tagLst>
</file>

<file path=ppt/tags/tag159.xml><?xml version="1.0" encoding="utf-8"?>
<p:tagLst xmlns:p="http://schemas.openxmlformats.org/presentationml/2006/main">
  <p:tag name="AS_UNIQUEID" val="448"/>
</p:tagLst>
</file>

<file path=ppt/tags/tag16.xml><?xml version="1.0" encoding="utf-8"?>
<p:tagLst xmlns:p="http://schemas.openxmlformats.org/presentationml/2006/main">
  <p:tag name="AS_UNIQUEID" val="320"/>
</p:tagLst>
</file>

<file path=ppt/tags/tag160.xml><?xml version="1.0" encoding="utf-8"?>
<p:tagLst xmlns:p="http://schemas.openxmlformats.org/presentationml/2006/main">
  <p:tag name="AS_UNIQUEID" val="449"/>
</p:tagLst>
</file>

<file path=ppt/tags/tag161.xml><?xml version="1.0" encoding="utf-8"?>
<p:tagLst xmlns:p="http://schemas.openxmlformats.org/presentationml/2006/main">
  <p:tag name="AS_UNIQUEID" val="450"/>
</p:tagLst>
</file>

<file path=ppt/tags/tag162.xml><?xml version="1.0" encoding="utf-8"?>
<p:tagLst xmlns:p="http://schemas.openxmlformats.org/presentationml/2006/main">
  <p:tag name="AS_UNIQUEID" val="451"/>
</p:tagLst>
</file>

<file path=ppt/tags/tag163.xml><?xml version="1.0" encoding="utf-8"?>
<p:tagLst xmlns:p="http://schemas.openxmlformats.org/presentationml/2006/main">
  <p:tag name="AS_UNIQUEID" val="43"/>
</p:tagLst>
</file>

<file path=ppt/tags/tag164.xml><?xml version="1.0" encoding="utf-8"?>
<p:tagLst xmlns:p="http://schemas.openxmlformats.org/presentationml/2006/main">
  <p:tag name="AS_UNIQUEID" val="44"/>
</p:tagLst>
</file>

<file path=ppt/tags/tag165.xml><?xml version="1.0" encoding="utf-8"?>
<p:tagLst xmlns:p="http://schemas.openxmlformats.org/presentationml/2006/main">
  <p:tag name="AS_UNIQUEID" val="452"/>
</p:tagLst>
</file>

<file path=ppt/tags/tag166.xml><?xml version="1.0" encoding="utf-8"?>
<p:tagLst xmlns:p="http://schemas.openxmlformats.org/presentationml/2006/main">
  <p:tag name="AS_UNIQUEID" val="43"/>
</p:tagLst>
</file>

<file path=ppt/tags/tag167.xml><?xml version="1.0" encoding="utf-8"?>
<p:tagLst xmlns:p="http://schemas.openxmlformats.org/presentationml/2006/main">
  <p:tag name="AS_UNIQUEID" val="44"/>
</p:tagLst>
</file>

<file path=ppt/tags/tag168.xml><?xml version="1.0" encoding="utf-8"?>
<p:tagLst xmlns:p="http://schemas.openxmlformats.org/presentationml/2006/main">
  <p:tag name="AS_UNIQUEID" val="453"/>
</p:tagLst>
</file>

<file path=ppt/tags/tag169.xml><?xml version="1.0" encoding="utf-8"?>
<p:tagLst xmlns:p="http://schemas.openxmlformats.org/presentationml/2006/main">
  <p:tag name="AS_UNIQUEID" val="454"/>
</p:tagLst>
</file>

<file path=ppt/tags/tag17.xml><?xml version="1.0" encoding="utf-8"?>
<p:tagLst xmlns:p="http://schemas.openxmlformats.org/presentationml/2006/main">
  <p:tag name="AS_UNIQUEID" val="321"/>
</p:tagLst>
</file>

<file path=ppt/tags/tag170.xml><?xml version="1.0" encoding="utf-8"?>
<p:tagLst xmlns:p="http://schemas.openxmlformats.org/presentationml/2006/main">
  <p:tag name="AS_UNIQUEID" val="455"/>
</p:tagLst>
</file>

<file path=ppt/tags/tag171.xml><?xml version="1.0" encoding="utf-8"?>
<p:tagLst xmlns:p="http://schemas.openxmlformats.org/presentationml/2006/main">
  <p:tag name="AS_UNIQUEID" val="456"/>
</p:tagLst>
</file>

<file path=ppt/tags/tag172.xml><?xml version="1.0" encoding="utf-8"?>
<p:tagLst xmlns:p="http://schemas.openxmlformats.org/presentationml/2006/main">
  <p:tag name="AS_UNIQUEID" val="457"/>
</p:tagLst>
</file>

<file path=ppt/tags/tag173.xml><?xml version="1.0" encoding="utf-8"?>
<p:tagLst xmlns:p="http://schemas.openxmlformats.org/presentationml/2006/main">
  <p:tag name="AS_UNIQUEID" val="246"/>
</p:tagLst>
</file>

<file path=ppt/tags/tag174.xml><?xml version="1.0" encoding="utf-8"?>
<p:tagLst xmlns:p="http://schemas.openxmlformats.org/presentationml/2006/main">
  <p:tag name="AS_UNIQUEID" val="247"/>
</p:tagLst>
</file>

<file path=ppt/tags/tag175.xml><?xml version="1.0" encoding="utf-8"?>
<p:tagLst xmlns:p="http://schemas.openxmlformats.org/presentationml/2006/main">
  <p:tag name="AS_UNIQUEID" val="458"/>
</p:tagLst>
</file>

<file path=ppt/tags/tag176.xml><?xml version="1.0" encoding="utf-8"?>
<p:tagLst xmlns:p="http://schemas.openxmlformats.org/presentationml/2006/main">
  <p:tag name="AS_UNIQUEID" val="459"/>
</p:tagLst>
</file>

<file path=ppt/tags/tag177.xml><?xml version="1.0" encoding="utf-8"?>
<p:tagLst xmlns:p="http://schemas.openxmlformats.org/presentationml/2006/main">
  <p:tag name="AS_UNIQUEID" val="460"/>
</p:tagLst>
</file>

<file path=ppt/tags/tag178.xml><?xml version="1.0" encoding="utf-8"?>
<p:tagLst xmlns:p="http://schemas.openxmlformats.org/presentationml/2006/main">
  <p:tag name="AS_UNIQUEID" val="461"/>
</p:tagLst>
</file>

<file path=ppt/tags/tag179.xml><?xml version="1.0" encoding="utf-8"?>
<p:tagLst xmlns:p="http://schemas.openxmlformats.org/presentationml/2006/main">
  <p:tag name="AS_UNIQUEID" val="462"/>
</p:tagLst>
</file>

<file path=ppt/tags/tag18.xml><?xml version="1.0" encoding="utf-8"?>
<p:tagLst xmlns:p="http://schemas.openxmlformats.org/presentationml/2006/main">
  <p:tag name="AS_UNIQUEID" val="322"/>
</p:tagLst>
</file>

<file path=ppt/tags/tag180.xml><?xml version="1.0" encoding="utf-8"?>
<p:tagLst xmlns:p="http://schemas.openxmlformats.org/presentationml/2006/main">
  <p:tag name="AS_UNIQUEID" val="463"/>
</p:tagLst>
</file>

<file path=ppt/tags/tag181.xml><?xml version="1.0" encoding="utf-8"?>
<p:tagLst xmlns:p="http://schemas.openxmlformats.org/presentationml/2006/main">
  <p:tag name="AS_UNIQUEID" val="249"/>
</p:tagLst>
</file>

<file path=ppt/tags/tag182.xml><?xml version="1.0" encoding="utf-8"?>
<p:tagLst xmlns:p="http://schemas.openxmlformats.org/presentationml/2006/main">
  <p:tag name="AS_UNIQUEID" val="251"/>
</p:tagLst>
</file>

<file path=ppt/tags/tag183.xml><?xml version="1.0" encoding="utf-8"?>
<p:tagLst xmlns:p="http://schemas.openxmlformats.org/presentationml/2006/main">
  <p:tag name="AS_UNIQUEID" val="252"/>
</p:tagLst>
</file>

<file path=ppt/tags/tag184.xml><?xml version="1.0" encoding="utf-8"?>
<p:tagLst xmlns:p="http://schemas.openxmlformats.org/presentationml/2006/main">
  <p:tag name="AS_UNIQUEID" val="253"/>
</p:tagLst>
</file>

<file path=ppt/tags/tag185.xml><?xml version="1.0" encoding="utf-8"?>
<p:tagLst xmlns:p="http://schemas.openxmlformats.org/presentationml/2006/main">
  <p:tag name="AS_UNIQUEID" val="254"/>
</p:tagLst>
</file>

<file path=ppt/tags/tag186.xml><?xml version="1.0" encoding="utf-8"?>
<p:tagLst xmlns:p="http://schemas.openxmlformats.org/presentationml/2006/main">
  <p:tag name="AS_UNIQUEID" val="255"/>
</p:tagLst>
</file>

<file path=ppt/tags/tag187.xml><?xml version="1.0" encoding="utf-8"?>
<p:tagLst xmlns:p="http://schemas.openxmlformats.org/presentationml/2006/main">
  <p:tag name="AS_UNIQUEID" val="256"/>
</p:tagLst>
</file>

<file path=ppt/tags/tag188.xml><?xml version="1.0" encoding="utf-8"?>
<p:tagLst xmlns:p="http://schemas.openxmlformats.org/presentationml/2006/main">
  <p:tag name="AS_UNIQUEID" val="257"/>
</p:tagLst>
</file>

<file path=ppt/tags/tag189.xml><?xml version="1.0" encoding="utf-8"?>
<p:tagLst xmlns:p="http://schemas.openxmlformats.org/presentationml/2006/main">
  <p:tag name="AS_UNIQUEID" val="258"/>
</p:tagLst>
</file>

<file path=ppt/tags/tag19.xml><?xml version="1.0" encoding="utf-8"?>
<p:tagLst xmlns:p="http://schemas.openxmlformats.org/presentationml/2006/main">
  <p:tag name="AS_UNIQUEID" val="323"/>
</p:tagLst>
</file>

<file path=ppt/tags/tag190.xml><?xml version="1.0" encoding="utf-8"?>
<p:tagLst xmlns:p="http://schemas.openxmlformats.org/presentationml/2006/main">
  <p:tag name="AS_UNIQUEID" val="259"/>
</p:tagLst>
</file>

<file path=ppt/tags/tag191.xml><?xml version="1.0" encoding="utf-8"?>
<p:tagLst xmlns:p="http://schemas.openxmlformats.org/presentationml/2006/main">
  <p:tag name="AS_UNIQUEID" val="260"/>
</p:tagLst>
</file>

<file path=ppt/tags/tag192.xml><?xml version="1.0" encoding="utf-8"?>
<p:tagLst xmlns:p="http://schemas.openxmlformats.org/presentationml/2006/main">
  <p:tag name="AS_UNIQUEID" val="261"/>
</p:tagLst>
</file>

<file path=ppt/tags/tag193.xml><?xml version="1.0" encoding="utf-8"?>
<p:tagLst xmlns:p="http://schemas.openxmlformats.org/presentationml/2006/main">
  <p:tag name="AS_UNIQUEID" val="262"/>
</p:tagLst>
</file>

<file path=ppt/tags/tag194.xml><?xml version="1.0" encoding="utf-8"?>
<p:tagLst xmlns:p="http://schemas.openxmlformats.org/presentationml/2006/main">
  <p:tag name="AS_UNIQUEID" val="464"/>
</p:tagLst>
</file>

<file path=ppt/tags/tag195.xml><?xml version="1.0" encoding="utf-8"?>
<p:tagLst xmlns:p="http://schemas.openxmlformats.org/presentationml/2006/main">
  <p:tag name="AS_UNIQUEID" val="283"/>
</p:tagLst>
</file>

<file path=ppt/tags/tag196.xml><?xml version="1.0" encoding="utf-8"?>
<p:tagLst xmlns:p="http://schemas.openxmlformats.org/presentationml/2006/main">
  <p:tag name="AS_UNIQUEID" val="284"/>
</p:tagLst>
</file>

<file path=ppt/tags/tag197.xml><?xml version="1.0" encoding="utf-8"?>
<p:tagLst xmlns:p="http://schemas.openxmlformats.org/presentationml/2006/main">
  <p:tag name="AS_UNIQUEID" val="285"/>
</p:tagLst>
</file>

<file path=ppt/tags/tag198.xml><?xml version="1.0" encoding="utf-8"?>
<p:tagLst xmlns:p="http://schemas.openxmlformats.org/presentationml/2006/main">
  <p:tag name="AS_UNIQUEID" val="286"/>
</p:tagLst>
</file>

<file path=ppt/tags/tag199.xml><?xml version="1.0" encoding="utf-8"?>
<p:tagLst xmlns:p="http://schemas.openxmlformats.org/presentationml/2006/main">
  <p:tag name="AS_UNIQUEID" val="287"/>
</p:tagLst>
</file>

<file path=ppt/tags/tag2.xml><?xml version="1.0" encoding="utf-8"?>
<p:tagLst xmlns:p="http://schemas.openxmlformats.org/presentationml/2006/main">
  <p:tag name="AS_UNIQUEID" val="306"/>
</p:tagLst>
</file>

<file path=ppt/tags/tag20.xml><?xml version="1.0" encoding="utf-8"?>
<p:tagLst xmlns:p="http://schemas.openxmlformats.org/presentationml/2006/main">
  <p:tag name="AS_UNIQUEID" val="324"/>
</p:tagLst>
</file>

<file path=ppt/tags/tag200.xml><?xml version="1.0" encoding="utf-8"?>
<p:tagLst xmlns:p="http://schemas.openxmlformats.org/presentationml/2006/main">
  <p:tag name="AS_UNIQUEID" val="288"/>
</p:tagLst>
</file>

<file path=ppt/tags/tag201.xml><?xml version="1.0" encoding="utf-8"?>
<p:tagLst xmlns:p="http://schemas.openxmlformats.org/presentationml/2006/main">
  <p:tag name="AS_UNIQUEID" val="289"/>
</p:tagLst>
</file>

<file path=ppt/tags/tag202.xml><?xml version="1.0" encoding="utf-8"?>
<p:tagLst xmlns:p="http://schemas.openxmlformats.org/presentationml/2006/main">
  <p:tag name="AS_UNIQUEID" val="290"/>
</p:tagLst>
</file>

<file path=ppt/tags/tag203.xml><?xml version="1.0" encoding="utf-8"?>
<p:tagLst xmlns:p="http://schemas.openxmlformats.org/presentationml/2006/main">
  <p:tag name="AS_UNIQUEID" val="291"/>
</p:tagLst>
</file>

<file path=ppt/tags/tag204.xml><?xml version="1.0" encoding="utf-8"?>
<p:tagLst xmlns:p="http://schemas.openxmlformats.org/presentationml/2006/main">
  <p:tag name="AS_UNIQUEID" val="292"/>
</p:tagLst>
</file>

<file path=ppt/tags/tag205.xml><?xml version="1.0" encoding="utf-8"?>
<p:tagLst xmlns:p="http://schemas.openxmlformats.org/presentationml/2006/main">
  <p:tag name="AS_UNIQUEID" val="293"/>
</p:tagLst>
</file>

<file path=ppt/tags/tag206.xml><?xml version="1.0" encoding="utf-8"?>
<p:tagLst xmlns:p="http://schemas.openxmlformats.org/presentationml/2006/main">
  <p:tag name="AS_UNIQUEID" val="294"/>
</p:tagLst>
</file>

<file path=ppt/tags/tag207.xml><?xml version="1.0" encoding="utf-8"?>
<p:tagLst xmlns:p="http://schemas.openxmlformats.org/presentationml/2006/main">
  <p:tag name="AS_UNIQUEID" val="295"/>
</p:tagLst>
</file>

<file path=ppt/tags/tag208.xml><?xml version="1.0" encoding="utf-8"?>
<p:tagLst xmlns:p="http://schemas.openxmlformats.org/presentationml/2006/main">
  <p:tag name="AS_UNIQUEID" val="296"/>
</p:tagLst>
</file>

<file path=ppt/tags/tag209.xml><?xml version="1.0" encoding="utf-8"?>
<p:tagLst xmlns:p="http://schemas.openxmlformats.org/presentationml/2006/main">
  <p:tag name="AS_UNIQUEID" val="297"/>
</p:tagLst>
</file>

<file path=ppt/tags/tag21.xml><?xml version="1.0" encoding="utf-8"?>
<p:tagLst xmlns:p="http://schemas.openxmlformats.org/presentationml/2006/main">
  <p:tag name="AS_UNIQUEID" val="325"/>
</p:tagLst>
</file>

<file path=ppt/tags/tag210.xml><?xml version="1.0" encoding="utf-8"?>
<p:tagLst xmlns:p="http://schemas.openxmlformats.org/presentationml/2006/main">
  <p:tag name="AS_UNIQUEID" val="298"/>
</p:tagLst>
</file>

<file path=ppt/tags/tag211.xml><?xml version="1.0" encoding="utf-8"?>
<p:tagLst xmlns:p="http://schemas.openxmlformats.org/presentationml/2006/main">
  <p:tag name="AS_UNIQUEID" val="299"/>
</p:tagLst>
</file>

<file path=ppt/tags/tag212.xml><?xml version="1.0" encoding="utf-8"?>
<p:tagLst xmlns:p="http://schemas.openxmlformats.org/presentationml/2006/main">
  <p:tag name="AS_UNIQUEID" val="300"/>
</p:tagLst>
</file>

<file path=ppt/tags/tag213.xml><?xml version="1.0" encoding="utf-8"?>
<p:tagLst xmlns:p="http://schemas.openxmlformats.org/presentationml/2006/main">
  <p:tag name="AS_UNIQUEID" val="301"/>
</p:tagLst>
</file>

<file path=ppt/tags/tag214.xml><?xml version="1.0" encoding="utf-8"?>
<p:tagLst xmlns:p="http://schemas.openxmlformats.org/presentationml/2006/main">
  <p:tag name="AS_UNIQUEID" val="302"/>
</p:tagLst>
</file>

<file path=ppt/tags/tag215.xml><?xml version="1.0" encoding="utf-8"?>
<p:tagLst xmlns:p="http://schemas.openxmlformats.org/presentationml/2006/main">
  <p:tag name="AS_UNIQUEID" val="303"/>
</p:tagLst>
</file>

<file path=ppt/tags/tag216.xml><?xml version="1.0" encoding="utf-8"?>
<p:tagLst xmlns:p="http://schemas.openxmlformats.org/presentationml/2006/main">
  <p:tag name="AS_UNIQUEID" val="304"/>
</p:tagLst>
</file>

<file path=ppt/tags/tag217.xml><?xml version="1.0" encoding="utf-8"?>
<p:tagLst xmlns:p="http://schemas.openxmlformats.org/presentationml/2006/main">
  <p:tag name="AS_UNIQUEID" val="465"/>
</p:tagLst>
</file>

<file path=ppt/tags/tag218.xml><?xml version="1.0" encoding="utf-8"?>
<p:tagLst xmlns:p="http://schemas.openxmlformats.org/presentationml/2006/main">
  <p:tag name="AS_UNIQUEID" val="466"/>
</p:tagLst>
</file>

<file path=ppt/tags/tag219.xml><?xml version="1.0" encoding="utf-8"?>
<p:tagLst xmlns:p="http://schemas.openxmlformats.org/presentationml/2006/main">
  <p:tag name="AS_UNIQUEID" val="467"/>
</p:tagLst>
</file>

<file path=ppt/tags/tag22.xml><?xml version="1.0" encoding="utf-8"?>
<p:tagLst xmlns:p="http://schemas.openxmlformats.org/presentationml/2006/main">
  <p:tag name="AS_UNIQUEID" val="326"/>
</p:tagLst>
</file>

<file path=ppt/tags/tag220.xml><?xml version="1.0" encoding="utf-8"?>
<p:tagLst xmlns:p="http://schemas.openxmlformats.org/presentationml/2006/main">
  <p:tag name="AS_UNIQUEID" val="468"/>
</p:tagLst>
</file>

<file path=ppt/tags/tag221.xml><?xml version="1.0" encoding="utf-8"?>
<p:tagLst xmlns:p="http://schemas.openxmlformats.org/presentationml/2006/main">
  <p:tag name="AS_UNIQUEID" val="469"/>
</p:tagLst>
</file>

<file path=ppt/tags/tag222.xml><?xml version="1.0" encoding="utf-8"?>
<p:tagLst xmlns:p="http://schemas.openxmlformats.org/presentationml/2006/main">
  <p:tag name="AS_UNIQUEID" val="470"/>
</p:tagLst>
</file>

<file path=ppt/tags/tag223.xml><?xml version="1.0" encoding="utf-8"?>
<p:tagLst xmlns:p="http://schemas.openxmlformats.org/presentationml/2006/main">
  <p:tag name="AS_UNIQUEID" val="2"/>
</p:tagLst>
</file>

<file path=ppt/tags/tag224.xml><?xml version="1.0" encoding="utf-8"?>
<p:tagLst xmlns:p="http://schemas.openxmlformats.org/presentationml/2006/main">
  <p:tag name="AS_UNIQUEID" val="3"/>
</p:tagLst>
</file>

<file path=ppt/tags/tag225.xml><?xml version="1.0" encoding="utf-8"?>
<p:tagLst xmlns:p="http://schemas.openxmlformats.org/presentationml/2006/main">
  <p:tag name="AS_UNIQUEID" val="4"/>
</p:tagLst>
</file>

<file path=ppt/tags/tag226.xml><?xml version="1.0" encoding="utf-8"?>
<p:tagLst xmlns:p="http://schemas.openxmlformats.org/presentationml/2006/main">
  <p:tag name="AS_UNIQUEID" val="471"/>
</p:tagLst>
</file>

<file path=ppt/tags/tag227.xml><?xml version="1.0" encoding="utf-8"?>
<p:tagLst xmlns:p="http://schemas.openxmlformats.org/presentationml/2006/main">
  <p:tag name="AS_UNIQUEID" val="472"/>
</p:tagLst>
</file>

<file path=ppt/tags/tag228.xml><?xml version="1.0" encoding="utf-8"?>
<p:tagLst xmlns:p="http://schemas.openxmlformats.org/presentationml/2006/main">
  <p:tag name="AS_UNIQUEID" val="473"/>
</p:tagLst>
</file>

<file path=ppt/tags/tag229.xml><?xml version="1.0" encoding="utf-8"?>
<p:tagLst xmlns:p="http://schemas.openxmlformats.org/presentationml/2006/main">
  <p:tag name="AS_UNIQUEID" val="474"/>
</p:tagLst>
</file>

<file path=ppt/tags/tag23.xml><?xml version="1.0" encoding="utf-8"?>
<p:tagLst xmlns:p="http://schemas.openxmlformats.org/presentationml/2006/main">
  <p:tag name="AS_UNIQUEID" val="130"/>
</p:tagLst>
</file>

<file path=ppt/tags/tag230.xml><?xml version="1.0" encoding="utf-8"?>
<p:tagLst xmlns:p="http://schemas.openxmlformats.org/presentationml/2006/main">
  <p:tag name="AS_UNIQUEID" val="475"/>
</p:tagLst>
</file>

<file path=ppt/tags/tag231.xml><?xml version="1.0" encoding="utf-8"?>
<p:tagLst xmlns:p="http://schemas.openxmlformats.org/presentationml/2006/main">
  <p:tag name="AS_UNIQUEID" val="476"/>
</p:tagLst>
</file>

<file path=ppt/tags/tag232.xml><?xml version="1.0" encoding="utf-8"?>
<p:tagLst xmlns:p="http://schemas.openxmlformats.org/presentationml/2006/main">
  <p:tag name="AS_UNIQUEID" val="477"/>
</p:tagLst>
</file>

<file path=ppt/tags/tag233.xml><?xml version="1.0" encoding="utf-8"?>
<p:tagLst xmlns:p="http://schemas.openxmlformats.org/presentationml/2006/main">
  <p:tag name="AS_UNIQUEID" val="478"/>
</p:tagLst>
</file>

<file path=ppt/tags/tag234.xml><?xml version="1.0" encoding="utf-8"?>
<p:tagLst xmlns:p="http://schemas.openxmlformats.org/presentationml/2006/main">
  <p:tag name="AS_UNIQUEID" val="479"/>
</p:tagLst>
</file>

<file path=ppt/tags/tag235.xml><?xml version="1.0" encoding="utf-8"?>
<p:tagLst xmlns:p="http://schemas.openxmlformats.org/presentationml/2006/main">
  <p:tag name="AS_UNIQUEID" val="480"/>
</p:tagLst>
</file>

<file path=ppt/tags/tag236.xml><?xml version="1.0" encoding="utf-8"?>
<p:tagLst xmlns:p="http://schemas.openxmlformats.org/presentationml/2006/main">
  <p:tag name="AS_UNIQUEID" val="481"/>
</p:tagLst>
</file>

<file path=ppt/tags/tag237.xml><?xml version="1.0" encoding="utf-8"?>
<p:tagLst xmlns:p="http://schemas.openxmlformats.org/presentationml/2006/main">
  <p:tag name="MH" val="20160405234033"/>
  <p:tag name="MH_LIBRARY" val="GRAPHIC"/>
</p:tagLst>
</file>

<file path=ppt/tags/tag23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bt010.pptx"/>
</p:tagLst>
</file>

<file path=ppt/tags/tag24.xml><?xml version="1.0" encoding="utf-8"?>
<p:tagLst xmlns:p="http://schemas.openxmlformats.org/presentationml/2006/main">
  <p:tag name="AS_UNIQUEID" val="327"/>
</p:tagLst>
</file>

<file path=ppt/tags/tag25.xml><?xml version="1.0" encoding="utf-8"?>
<p:tagLst xmlns:p="http://schemas.openxmlformats.org/presentationml/2006/main">
  <p:tag name="AS_UNIQUEID" val="132"/>
</p:tagLst>
</file>

<file path=ppt/tags/tag26.xml><?xml version="1.0" encoding="utf-8"?>
<p:tagLst xmlns:p="http://schemas.openxmlformats.org/presentationml/2006/main">
  <p:tag name="AS_UNIQUEID" val="133"/>
</p:tagLst>
</file>

<file path=ppt/tags/tag27.xml><?xml version="1.0" encoding="utf-8"?>
<p:tagLst xmlns:p="http://schemas.openxmlformats.org/presentationml/2006/main">
  <p:tag name="AS_UNIQUEID" val="134"/>
</p:tagLst>
</file>

<file path=ppt/tags/tag28.xml><?xml version="1.0" encoding="utf-8"?>
<p:tagLst xmlns:p="http://schemas.openxmlformats.org/presentationml/2006/main">
  <p:tag name="AS_UNIQUEID" val="328"/>
</p:tagLst>
</file>

<file path=ppt/tags/tag29.xml><?xml version="1.0" encoding="utf-8"?>
<p:tagLst xmlns:p="http://schemas.openxmlformats.org/presentationml/2006/main">
  <p:tag name="AS_UNIQUEID" val="136"/>
</p:tagLst>
</file>

<file path=ppt/tags/tag3.xml><?xml version="1.0" encoding="utf-8"?>
<p:tagLst xmlns:p="http://schemas.openxmlformats.org/presentationml/2006/main">
  <p:tag name="AS_UNIQUEID" val="307"/>
</p:tagLst>
</file>

<file path=ppt/tags/tag30.xml><?xml version="1.0" encoding="utf-8"?>
<p:tagLst xmlns:p="http://schemas.openxmlformats.org/presentationml/2006/main">
  <p:tag name="AS_UNIQUEID" val="137"/>
</p:tagLst>
</file>

<file path=ppt/tags/tag31.xml><?xml version="1.0" encoding="utf-8"?>
<p:tagLst xmlns:p="http://schemas.openxmlformats.org/presentationml/2006/main">
  <p:tag name="AS_UNIQUEID" val="138"/>
</p:tagLst>
</file>

<file path=ppt/tags/tag32.xml><?xml version="1.0" encoding="utf-8"?>
<p:tagLst xmlns:p="http://schemas.openxmlformats.org/presentationml/2006/main">
  <p:tag name="AS_UNIQUEID" val="329"/>
</p:tagLst>
</file>

<file path=ppt/tags/tag33.xml><?xml version="1.0" encoding="utf-8"?>
<p:tagLst xmlns:p="http://schemas.openxmlformats.org/presentationml/2006/main">
  <p:tag name="AS_UNIQUEID" val="330"/>
</p:tagLst>
</file>

<file path=ppt/tags/tag34.xml><?xml version="1.0" encoding="utf-8"?>
<p:tagLst xmlns:p="http://schemas.openxmlformats.org/presentationml/2006/main">
  <p:tag name="AS_UNIQUEID" val="331"/>
</p:tagLst>
</file>

<file path=ppt/tags/tag35.xml><?xml version="1.0" encoding="utf-8"?>
<p:tagLst xmlns:p="http://schemas.openxmlformats.org/presentationml/2006/main">
  <p:tag name="AS_UNIQUEID" val="332"/>
</p:tagLst>
</file>

<file path=ppt/tags/tag36.xml><?xml version="1.0" encoding="utf-8"?>
<p:tagLst xmlns:p="http://schemas.openxmlformats.org/presentationml/2006/main">
  <p:tag name="AS_UNIQUEID" val="333"/>
</p:tagLst>
</file>

<file path=ppt/tags/tag37.xml><?xml version="1.0" encoding="utf-8"?>
<p:tagLst xmlns:p="http://schemas.openxmlformats.org/presentationml/2006/main">
  <p:tag name="AS_UNIQUEID" val="334"/>
</p:tagLst>
</file>

<file path=ppt/tags/tag38.xml><?xml version="1.0" encoding="utf-8"?>
<p:tagLst xmlns:p="http://schemas.openxmlformats.org/presentationml/2006/main">
  <p:tag name="AS_UNIQUEID" val="335"/>
</p:tagLst>
</file>

<file path=ppt/tags/tag39.xml><?xml version="1.0" encoding="utf-8"?>
<p:tagLst xmlns:p="http://schemas.openxmlformats.org/presentationml/2006/main">
  <p:tag name="AS_UNIQUEID" val="336"/>
</p:tagLst>
</file>

<file path=ppt/tags/tag4.xml><?xml version="1.0" encoding="utf-8"?>
<p:tagLst xmlns:p="http://schemas.openxmlformats.org/presentationml/2006/main">
  <p:tag name="AS_UNIQUEID" val="308"/>
</p:tagLst>
</file>

<file path=ppt/tags/tag40.xml><?xml version="1.0" encoding="utf-8"?>
<p:tagLst xmlns:p="http://schemas.openxmlformats.org/presentationml/2006/main">
  <p:tag name="AS_UNIQUEID" val="337"/>
</p:tagLst>
</file>

<file path=ppt/tags/tag41.xml><?xml version="1.0" encoding="utf-8"?>
<p:tagLst xmlns:p="http://schemas.openxmlformats.org/presentationml/2006/main">
  <p:tag name="AS_UNIQUEID" val="338"/>
</p:tagLst>
</file>

<file path=ppt/tags/tag42.xml><?xml version="1.0" encoding="utf-8"?>
<p:tagLst xmlns:p="http://schemas.openxmlformats.org/presentationml/2006/main">
  <p:tag name="AS_UNIQUEID" val="339"/>
</p:tagLst>
</file>

<file path=ppt/tags/tag43.xml><?xml version="1.0" encoding="utf-8"?>
<p:tagLst xmlns:p="http://schemas.openxmlformats.org/presentationml/2006/main">
  <p:tag name="AS_UNIQUEID" val="340"/>
</p:tagLst>
</file>

<file path=ppt/tags/tag44.xml><?xml version="1.0" encoding="utf-8"?>
<p:tagLst xmlns:p="http://schemas.openxmlformats.org/presentationml/2006/main">
  <p:tag name="AS_UNIQUEID" val="341"/>
</p:tagLst>
</file>

<file path=ppt/tags/tag45.xml><?xml version="1.0" encoding="utf-8"?>
<p:tagLst xmlns:p="http://schemas.openxmlformats.org/presentationml/2006/main">
  <p:tag name="AS_UNIQUEID" val="342"/>
</p:tagLst>
</file>

<file path=ppt/tags/tag46.xml><?xml version="1.0" encoding="utf-8"?>
<p:tagLst xmlns:p="http://schemas.openxmlformats.org/presentationml/2006/main">
  <p:tag name="AS_UNIQUEID" val="343"/>
</p:tagLst>
</file>

<file path=ppt/tags/tag47.xml><?xml version="1.0" encoding="utf-8"?>
<p:tagLst xmlns:p="http://schemas.openxmlformats.org/presentationml/2006/main">
  <p:tag name="AS_UNIQUEID" val="344"/>
</p:tagLst>
</file>

<file path=ppt/tags/tag48.xml><?xml version="1.0" encoding="utf-8"?>
<p:tagLst xmlns:p="http://schemas.openxmlformats.org/presentationml/2006/main">
  <p:tag name="AS_UNIQUEID" val="345"/>
</p:tagLst>
</file>

<file path=ppt/tags/tag49.xml><?xml version="1.0" encoding="utf-8"?>
<p:tagLst xmlns:p="http://schemas.openxmlformats.org/presentationml/2006/main">
  <p:tag name="AS_UNIQUEID" val="346"/>
</p:tagLst>
</file>

<file path=ppt/tags/tag5.xml><?xml version="1.0" encoding="utf-8"?>
<p:tagLst xmlns:p="http://schemas.openxmlformats.org/presentationml/2006/main">
  <p:tag name="AS_UNIQUEID" val="309"/>
</p:tagLst>
</file>

<file path=ppt/tags/tag50.xml><?xml version="1.0" encoding="utf-8"?>
<p:tagLst xmlns:p="http://schemas.openxmlformats.org/presentationml/2006/main">
  <p:tag name="AS_UNIQUEID" val="347"/>
</p:tagLst>
</file>

<file path=ppt/tags/tag51.xml><?xml version="1.0" encoding="utf-8"?>
<p:tagLst xmlns:p="http://schemas.openxmlformats.org/presentationml/2006/main">
  <p:tag name="MH" val="20160405234033"/>
  <p:tag name="MH_LIBRARY" val="GRAPHIC"/>
</p:tagLst>
</file>

<file path=ppt/tags/tag52.xml><?xml version="1.0" encoding="utf-8"?>
<p:tagLst xmlns:p="http://schemas.openxmlformats.org/presentationml/2006/main">
  <p:tag name="AS_UNIQUEID" val="348"/>
</p:tagLst>
</file>

<file path=ppt/tags/tag53.xml><?xml version="1.0" encoding="utf-8"?>
<p:tagLst xmlns:p="http://schemas.openxmlformats.org/presentationml/2006/main">
  <p:tag name="AS_UNIQUEID" val="349"/>
</p:tagLst>
</file>

<file path=ppt/tags/tag54.xml><?xml version="1.0" encoding="utf-8"?>
<p:tagLst xmlns:p="http://schemas.openxmlformats.org/presentationml/2006/main">
  <p:tag name="AS_UNIQUEID" val="350"/>
</p:tagLst>
</file>

<file path=ppt/tags/tag55.xml><?xml version="1.0" encoding="utf-8"?>
<p:tagLst xmlns:p="http://schemas.openxmlformats.org/presentationml/2006/main">
  <p:tag name="AS_UNIQUEID" val="351"/>
</p:tagLst>
</file>

<file path=ppt/tags/tag56.xml><?xml version="1.0" encoding="utf-8"?>
<p:tagLst xmlns:p="http://schemas.openxmlformats.org/presentationml/2006/main">
  <p:tag name="AS_UNIQUEID" val="352"/>
</p:tagLst>
</file>

<file path=ppt/tags/tag57.xml><?xml version="1.0" encoding="utf-8"?>
<p:tagLst xmlns:p="http://schemas.openxmlformats.org/presentationml/2006/main">
  <p:tag name="AS_UNIQUEID" val="353"/>
  <p:tag name="KSO_WM_UNIT_TABLE_BEAUTIFY" val="smartTable{6ae20168-513b-4b46-8e48-bb869c47b2a5}"/>
</p:tagLst>
</file>

<file path=ppt/tags/tag58.xml><?xml version="1.0" encoding="utf-8"?>
<p:tagLst xmlns:p="http://schemas.openxmlformats.org/presentationml/2006/main">
  <p:tag name="AS_UNIQUEID" val="354"/>
</p:tagLst>
</file>

<file path=ppt/tags/tag59.xml><?xml version="1.0" encoding="utf-8"?>
<p:tagLst xmlns:p="http://schemas.openxmlformats.org/presentationml/2006/main">
  <p:tag name="AS_UNIQUEID" val="355"/>
</p:tagLst>
</file>

<file path=ppt/tags/tag6.xml><?xml version="1.0" encoding="utf-8"?>
<p:tagLst xmlns:p="http://schemas.openxmlformats.org/presentationml/2006/main">
  <p:tag name="AS_UNIQUEID" val="310"/>
</p:tagLst>
</file>

<file path=ppt/tags/tag60.xml><?xml version="1.0" encoding="utf-8"?>
<p:tagLst xmlns:p="http://schemas.openxmlformats.org/presentationml/2006/main">
  <p:tag name="AS_UNIQUEID" val="356"/>
</p:tagLst>
</file>

<file path=ppt/tags/tag61.xml><?xml version="1.0" encoding="utf-8"?>
<p:tagLst xmlns:p="http://schemas.openxmlformats.org/presentationml/2006/main">
  <p:tag name="AS_UNIQUEID" val="357"/>
</p:tagLst>
</file>

<file path=ppt/tags/tag62.xml><?xml version="1.0" encoding="utf-8"?>
<p:tagLst xmlns:p="http://schemas.openxmlformats.org/presentationml/2006/main">
  <p:tag name="AS_UNIQUEID" val="358"/>
</p:tagLst>
</file>

<file path=ppt/tags/tag63.xml><?xml version="1.0" encoding="utf-8"?>
<p:tagLst xmlns:p="http://schemas.openxmlformats.org/presentationml/2006/main">
  <p:tag name="AS_UNIQUEID" val="359"/>
</p:tagLst>
</file>

<file path=ppt/tags/tag64.xml><?xml version="1.0" encoding="utf-8"?>
<p:tagLst xmlns:p="http://schemas.openxmlformats.org/presentationml/2006/main">
  <p:tag name="AS_UNIQUEID" val="360"/>
</p:tagLst>
</file>

<file path=ppt/tags/tag65.xml><?xml version="1.0" encoding="utf-8"?>
<p:tagLst xmlns:p="http://schemas.openxmlformats.org/presentationml/2006/main">
  <p:tag name="AS_UNIQUEID" val="361"/>
</p:tagLst>
</file>

<file path=ppt/tags/tag66.xml><?xml version="1.0" encoding="utf-8"?>
<p:tagLst xmlns:p="http://schemas.openxmlformats.org/presentationml/2006/main">
  <p:tag name="AS_UNIQUEID" val="362"/>
</p:tagLst>
</file>

<file path=ppt/tags/tag67.xml><?xml version="1.0" encoding="utf-8"?>
<p:tagLst xmlns:p="http://schemas.openxmlformats.org/presentationml/2006/main">
  <p:tag name="AS_UNIQUEID" val="363"/>
</p:tagLst>
</file>

<file path=ppt/tags/tag68.xml><?xml version="1.0" encoding="utf-8"?>
<p:tagLst xmlns:p="http://schemas.openxmlformats.org/presentationml/2006/main">
  <p:tag name="AS_UNIQUEID" val="364"/>
  <p:tag name="KSO_WM_UNIT_TABLE_BEAUTIFY" val="smartTable{6ae20168-513b-4b46-8e48-bb869c47b2a5}"/>
</p:tagLst>
</file>

<file path=ppt/tags/tag69.xml><?xml version="1.0" encoding="utf-8"?>
<p:tagLst xmlns:p="http://schemas.openxmlformats.org/presentationml/2006/main">
  <p:tag name="AS_UNIQUEID" val="365"/>
</p:tagLst>
</file>

<file path=ppt/tags/tag7.xml><?xml version="1.0" encoding="utf-8"?>
<p:tagLst xmlns:p="http://schemas.openxmlformats.org/presentationml/2006/main">
  <p:tag name="AS_UNIQUEID" val="311"/>
</p:tagLst>
</file>

<file path=ppt/tags/tag70.xml><?xml version="1.0" encoding="utf-8"?>
<p:tagLst xmlns:p="http://schemas.openxmlformats.org/presentationml/2006/main">
  <p:tag name="AS_UNIQUEID" val="366"/>
</p:tagLst>
</file>

<file path=ppt/tags/tag71.xml><?xml version="1.0" encoding="utf-8"?>
<p:tagLst xmlns:p="http://schemas.openxmlformats.org/presentationml/2006/main">
  <p:tag name="AS_UNIQUEID" val="367"/>
</p:tagLst>
</file>

<file path=ppt/tags/tag72.xml><?xml version="1.0" encoding="utf-8"?>
<p:tagLst xmlns:p="http://schemas.openxmlformats.org/presentationml/2006/main">
  <p:tag name="AS_UNIQUEID" val="368"/>
</p:tagLst>
</file>

<file path=ppt/tags/tag73.xml><?xml version="1.0" encoding="utf-8"?>
<p:tagLst xmlns:p="http://schemas.openxmlformats.org/presentationml/2006/main">
  <p:tag name="AS_UNIQUEID" val="369"/>
</p:tagLst>
</file>

<file path=ppt/tags/tag74.xml><?xml version="1.0" encoding="utf-8"?>
<p:tagLst xmlns:p="http://schemas.openxmlformats.org/presentationml/2006/main">
  <p:tag name="AS_UNIQUEID" val="370"/>
</p:tagLst>
</file>

<file path=ppt/tags/tag75.xml><?xml version="1.0" encoding="utf-8"?>
<p:tagLst xmlns:p="http://schemas.openxmlformats.org/presentationml/2006/main">
  <p:tag name="AS_UNIQUEID" val="371"/>
</p:tagLst>
</file>

<file path=ppt/tags/tag76.xml><?xml version="1.0" encoding="utf-8"?>
<p:tagLst xmlns:p="http://schemas.openxmlformats.org/presentationml/2006/main">
  <p:tag name="AS_UNIQUEID" val="372"/>
</p:tagLst>
</file>

<file path=ppt/tags/tag77.xml><?xml version="1.0" encoding="utf-8"?>
<p:tagLst xmlns:p="http://schemas.openxmlformats.org/presentationml/2006/main">
  <p:tag name="AS_UNIQUEID" val="373"/>
</p:tagLst>
</file>

<file path=ppt/tags/tag78.xml><?xml version="1.0" encoding="utf-8"?>
<p:tagLst xmlns:p="http://schemas.openxmlformats.org/presentationml/2006/main">
  <p:tag name="AS_UNIQUEID" val="374"/>
</p:tagLst>
</file>

<file path=ppt/tags/tag79.xml><?xml version="1.0" encoding="utf-8"?>
<p:tagLst xmlns:p="http://schemas.openxmlformats.org/presentationml/2006/main">
  <p:tag name="AS_UNIQUEID" val="375"/>
</p:tagLst>
</file>

<file path=ppt/tags/tag8.xml><?xml version="1.0" encoding="utf-8"?>
<p:tagLst xmlns:p="http://schemas.openxmlformats.org/presentationml/2006/main">
  <p:tag name="AS_UNIQUEID" val="312"/>
</p:tagLst>
</file>

<file path=ppt/tags/tag80.xml><?xml version="1.0" encoding="utf-8"?>
<p:tagLst xmlns:p="http://schemas.openxmlformats.org/presentationml/2006/main">
  <p:tag name="AS_UNIQUEID" val="376"/>
</p:tagLst>
</file>

<file path=ppt/tags/tag81.xml><?xml version="1.0" encoding="utf-8"?>
<p:tagLst xmlns:p="http://schemas.openxmlformats.org/presentationml/2006/main">
  <p:tag name="AS_UNIQUEID" val="377"/>
</p:tagLst>
</file>

<file path=ppt/tags/tag82.xml><?xml version="1.0" encoding="utf-8"?>
<p:tagLst xmlns:p="http://schemas.openxmlformats.org/presentationml/2006/main">
  <p:tag name="AS_UNIQUEID" val="378"/>
</p:tagLst>
</file>

<file path=ppt/tags/tag83.xml><?xml version="1.0" encoding="utf-8"?>
<p:tagLst xmlns:p="http://schemas.openxmlformats.org/presentationml/2006/main">
  <p:tag name="AS_UNIQUEID" val="379"/>
</p:tagLst>
</file>

<file path=ppt/tags/tag84.xml><?xml version="1.0" encoding="utf-8"?>
<p:tagLst xmlns:p="http://schemas.openxmlformats.org/presentationml/2006/main">
  <p:tag name="AS_UNIQUEID" val="380"/>
</p:tagLst>
</file>

<file path=ppt/tags/tag85.xml><?xml version="1.0" encoding="utf-8"?>
<p:tagLst xmlns:p="http://schemas.openxmlformats.org/presentationml/2006/main">
  <p:tag name="AS_UNIQUEID" val="381"/>
</p:tagLst>
</file>

<file path=ppt/tags/tag86.xml><?xml version="1.0" encoding="utf-8"?>
<p:tagLst xmlns:p="http://schemas.openxmlformats.org/presentationml/2006/main">
  <p:tag name="AS_UNIQUEID" val="382"/>
</p:tagLst>
</file>

<file path=ppt/tags/tag87.xml><?xml version="1.0" encoding="utf-8"?>
<p:tagLst xmlns:p="http://schemas.openxmlformats.org/presentationml/2006/main">
  <p:tag name="AS_UNIQUEID" val="383"/>
</p:tagLst>
</file>

<file path=ppt/tags/tag88.xml><?xml version="1.0" encoding="utf-8"?>
<p:tagLst xmlns:p="http://schemas.openxmlformats.org/presentationml/2006/main">
  <p:tag name="AS_UNIQUEID" val="384"/>
</p:tagLst>
</file>

<file path=ppt/tags/tag89.xml><?xml version="1.0" encoding="utf-8"?>
<p:tagLst xmlns:p="http://schemas.openxmlformats.org/presentationml/2006/main">
  <p:tag name="AS_UNIQUEID" val="385"/>
</p:tagLst>
</file>

<file path=ppt/tags/tag9.xml><?xml version="1.0" encoding="utf-8"?>
<p:tagLst xmlns:p="http://schemas.openxmlformats.org/presentationml/2006/main">
  <p:tag name="AS_UNIQUEID" val="313"/>
</p:tagLst>
</file>

<file path=ppt/tags/tag90.xml><?xml version="1.0" encoding="utf-8"?>
<p:tagLst xmlns:p="http://schemas.openxmlformats.org/presentationml/2006/main">
  <p:tag name="AS_UNIQUEID" val="386"/>
</p:tagLst>
</file>

<file path=ppt/tags/tag91.xml><?xml version="1.0" encoding="utf-8"?>
<p:tagLst xmlns:p="http://schemas.openxmlformats.org/presentationml/2006/main">
  <p:tag name="AS_UNIQUEID" val="387"/>
</p:tagLst>
</file>

<file path=ppt/tags/tag92.xml><?xml version="1.0" encoding="utf-8"?>
<p:tagLst xmlns:p="http://schemas.openxmlformats.org/presentationml/2006/main">
  <p:tag name="AS_UNIQUEID" val="388"/>
</p:tagLst>
</file>

<file path=ppt/tags/tag93.xml><?xml version="1.0" encoding="utf-8"?>
<p:tagLst xmlns:p="http://schemas.openxmlformats.org/presentationml/2006/main">
  <p:tag name="AS_UNIQUEID" val="389"/>
</p:tagLst>
</file>

<file path=ppt/tags/tag94.xml><?xml version="1.0" encoding="utf-8"?>
<p:tagLst xmlns:p="http://schemas.openxmlformats.org/presentationml/2006/main">
  <p:tag name="AS_UNIQUEID" val="390"/>
</p:tagLst>
</file>

<file path=ppt/tags/tag95.xml><?xml version="1.0" encoding="utf-8"?>
<p:tagLst xmlns:p="http://schemas.openxmlformats.org/presentationml/2006/main">
  <p:tag name="AS_UNIQUEID" val="391"/>
</p:tagLst>
</file>

<file path=ppt/tags/tag96.xml><?xml version="1.0" encoding="utf-8"?>
<p:tagLst xmlns:p="http://schemas.openxmlformats.org/presentationml/2006/main">
  <p:tag name="AS_UNIQUEID" val="392"/>
</p:tagLst>
</file>

<file path=ppt/tags/tag97.xml><?xml version="1.0" encoding="utf-8"?>
<p:tagLst xmlns:p="http://schemas.openxmlformats.org/presentationml/2006/main">
  <p:tag name="AS_UNIQUEID" val="393"/>
</p:tagLst>
</file>

<file path=ppt/tags/tag98.xml><?xml version="1.0" encoding="utf-8"?>
<p:tagLst xmlns:p="http://schemas.openxmlformats.org/presentationml/2006/main">
  <p:tag name="AS_UNIQUEID" val="394"/>
</p:tagLst>
</file>

<file path=ppt/tags/tag99.xml><?xml version="1.0" encoding="utf-8"?>
<p:tagLst xmlns:p="http://schemas.openxmlformats.org/presentationml/2006/main">
  <p:tag name="AS_UNIQUEID" val="395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spcBef>
            <a:spcPts val="600"/>
          </a:spcBef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83</Paragraphs>
  <Slides>31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2">
      <vt:lpstr>Arial</vt:lpstr>
      <vt:lpstr>微软雅黑</vt:lpstr>
      <vt:lpstr>Times New Roman</vt:lpstr>
      <vt:lpstr>黑体</vt:lpstr>
      <vt:lpstr>宋体</vt:lpstr>
      <vt:lpstr>Calibri</vt:lpstr>
      <vt:lpstr>方正清刻本悦宋简体</vt:lpstr>
      <vt:lpstr>楷体</vt:lpstr>
      <vt:lpstr>华文楷体</vt:lpstr>
      <vt:lpstr>Wingdings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陈太丘与友期行        刘义庆《世说新语》</vt:lpstr>
      <vt:lpstr>陈太丘与友期行        刘义庆《世说新语》</vt:lpstr>
      <vt:lpstr>PowerPoint Presentation</vt:lpstr>
      <vt:lpstr>陈太丘与友期行        刘义庆《世说新语》</vt:lpstr>
      <vt:lpstr>PowerPoint Presentation</vt:lpstr>
      <vt:lpstr>陈太丘与友期行        刘义庆《世说新语》</vt:lpstr>
      <vt:lpstr>PowerPoint Presentation</vt:lpstr>
      <vt:lpstr>主旨：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2021-11-05T11:17:12.179</cp:lastPrinted>
  <dcterms:created xsi:type="dcterms:W3CDTF">2021-11-05T11:17:12Z</dcterms:created>
  <dcterms:modified xsi:type="dcterms:W3CDTF">2021-11-05T03:17:18Z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