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 id="2147483708" r:id="rId7"/>
    <p:sldMasterId id="2147483720" r:id="rId8"/>
  </p:sldMasterIdLst>
  <p:sldIdLst>
    <p:sldId id="256" r:id="rId9"/>
    <p:sldId id="257" r:id="rId10"/>
    <p:sldId id="522" r:id="rId11"/>
    <p:sldId id="290" r:id="rId12"/>
    <p:sldId id="369" r:id="rId13"/>
    <p:sldId id="370" r:id="rId14"/>
    <p:sldId id="371" r:id="rId15"/>
    <p:sldId id="368" r:id="rId16"/>
    <p:sldId id="294" r:id="rId17"/>
    <p:sldId id="523" r:id="rId18"/>
    <p:sldId id="296" r:id="rId19"/>
    <p:sldId id="429" r:id="rId20"/>
    <p:sldId id="297" r:id="rId21"/>
    <p:sldId id="298" r:id="rId22"/>
    <p:sldId id="299" r:id="rId23"/>
    <p:sldId id="300" r:id="rId24"/>
    <p:sldId id="301" r:id="rId25"/>
    <p:sldId id="305" r:id="rId26"/>
    <p:sldId id="307" r:id="rId27"/>
    <p:sldId id="308" r:id="rId28"/>
    <p:sldId id="367" r:id="rId29"/>
    <p:sldId id="524" r:id="rId30"/>
    <p:sldId id="312" r:id="rId31"/>
    <p:sldId id="372" r:id="rId32"/>
    <p:sldId id="313" r:id="rId33"/>
    <p:sldId id="314" r:id="rId34"/>
    <p:sldId id="315" r:id="rId35"/>
    <p:sldId id="376" r:id="rId36"/>
    <p:sldId id="377" r:id="rId37"/>
    <p:sldId id="378" r:id="rId38"/>
    <p:sldId id="379" r:id="rId39"/>
    <p:sldId id="380" r:id="rId40"/>
    <p:sldId id="423" r:id="rId41"/>
    <p:sldId id="424" r:id="rId42"/>
    <p:sldId id="425" r:id="rId43"/>
    <p:sldId id="426" r:id="rId44"/>
    <p:sldId id="431" r:id="rId45"/>
    <p:sldId id="432" r:id="rId46"/>
    <p:sldId id="433" r:id="rId47"/>
    <p:sldId id="444" r:id="rId48"/>
    <p:sldId id="452" r:id="rId49"/>
    <p:sldId id="453" r:id="rId50"/>
    <p:sldId id="593" r:id="rId51"/>
    <p:sldId id="454" r:id="rId52"/>
    <p:sldId id="520" r:id="rId53"/>
    <p:sldId id="462" r:id="rId54"/>
    <p:sldId id="463" r:id="rId55"/>
    <p:sldId id="464" r:id="rId56"/>
    <p:sldId id="465" r:id="rId57"/>
    <p:sldId id="466" r:id="rId58"/>
    <p:sldId id="607" r:id="rId59"/>
    <p:sldId id="608" r:id="rId60"/>
    <p:sldId id="603" r:id="rId61"/>
    <p:sldId id="604" r:id="rId62"/>
    <p:sldId id="605" r:id="rId63"/>
    <p:sldId id="606" r:id="rId64"/>
    <p:sldId id="475" r:id="rId65"/>
    <p:sldId id="476" r:id="rId66"/>
    <p:sldId id="622" r:id="rId67"/>
    <p:sldId id="601" r:id="rId68"/>
    <p:sldId id="596" r:id="rId69"/>
    <p:sldId id="597" r:id="rId70"/>
    <p:sldId id="598" r:id="rId71"/>
    <p:sldId id="599" r:id="rId72"/>
    <p:sldId id="600" r:id="rId73"/>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8000"/>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9" d="100"/>
          <a:sy n="69" d="100"/>
        </p:scale>
        <p:origin x="-138" y="-102"/>
      </p:cViewPr>
      <p:guideLst>
        <p:guide orient="horz" pos="2134"/>
        <p:guide pos="2882"/>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1.xml"/><Relationship Id="rId8" Type="http://schemas.openxmlformats.org/officeDocument/2006/relationships/slideMaster" Target="slideMasters/slideMaster7.xml"/><Relationship Id="rId76" Type="http://schemas.openxmlformats.org/officeDocument/2006/relationships/tableStyles" Target="tableStyles.xml"/><Relationship Id="rId75" Type="http://schemas.openxmlformats.org/officeDocument/2006/relationships/viewProps" Target="viewProps.xml"/><Relationship Id="rId74" Type="http://schemas.openxmlformats.org/officeDocument/2006/relationships/presProps" Target="presProps.xml"/><Relationship Id="rId73" Type="http://schemas.openxmlformats.org/officeDocument/2006/relationships/slide" Target="slides/slide65.xml"/><Relationship Id="rId72" Type="http://schemas.openxmlformats.org/officeDocument/2006/relationships/slide" Target="slides/slide64.xml"/><Relationship Id="rId71" Type="http://schemas.openxmlformats.org/officeDocument/2006/relationships/slide" Target="slides/slide63.xml"/><Relationship Id="rId70" Type="http://schemas.openxmlformats.org/officeDocument/2006/relationships/slide" Target="slides/slide62.xml"/><Relationship Id="rId7" Type="http://schemas.openxmlformats.org/officeDocument/2006/relationships/slideMaster" Target="slideMasters/slideMaster6.xml"/><Relationship Id="rId69" Type="http://schemas.openxmlformats.org/officeDocument/2006/relationships/slide" Target="slides/slide61.xml"/><Relationship Id="rId68" Type="http://schemas.openxmlformats.org/officeDocument/2006/relationships/slide" Target="slides/slide60.xml"/><Relationship Id="rId67" Type="http://schemas.openxmlformats.org/officeDocument/2006/relationships/slide" Target="slides/slide59.xml"/><Relationship Id="rId66" Type="http://schemas.openxmlformats.org/officeDocument/2006/relationships/slide" Target="slides/slide58.xml"/><Relationship Id="rId65" Type="http://schemas.openxmlformats.org/officeDocument/2006/relationships/slide" Target="slides/slide57.xml"/><Relationship Id="rId64" Type="http://schemas.openxmlformats.org/officeDocument/2006/relationships/slide" Target="slides/slide56.xml"/><Relationship Id="rId63" Type="http://schemas.openxmlformats.org/officeDocument/2006/relationships/slide" Target="slides/slide55.xml"/><Relationship Id="rId62" Type="http://schemas.openxmlformats.org/officeDocument/2006/relationships/slide" Target="slides/slide54.xml"/><Relationship Id="rId61" Type="http://schemas.openxmlformats.org/officeDocument/2006/relationships/slide" Target="slides/slide53.xml"/><Relationship Id="rId60" Type="http://schemas.openxmlformats.org/officeDocument/2006/relationships/slide" Target="slides/slide52.xml"/><Relationship Id="rId6" Type="http://schemas.openxmlformats.org/officeDocument/2006/relationships/slideMaster" Target="slideMasters/slideMaster5.xml"/><Relationship Id="rId59" Type="http://schemas.openxmlformats.org/officeDocument/2006/relationships/slide" Target="slides/slide51.xml"/><Relationship Id="rId58" Type="http://schemas.openxmlformats.org/officeDocument/2006/relationships/slide" Target="slides/slide50.xml"/><Relationship Id="rId57" Type="http://schemas.openxmlformats.org/officeDocument/2006/relationships/slide" Target="slides/slide49.xml"/><Relationship Id="rId56" Type="http://schemas.openxmlformats.org/officeDocument/2006/relationships/slide" Target="slides/slide48.xml"/><Relationship Id="rId55" Type="http://schemas.openxmlformats.org/officeDocument/2006/relationships/slide" Target="slides/slide47.xml"/><Relationship Id="rId54" Type="http://schemas.openxmlformats.org/officeDocument/2006/relationships/slide" Target="slides/slide46.xml"/><Relationship Id="rId53" Type="http://schemas.openxmlformats.org/officeDocument/2006/relationships/slide" Target="slides/slide45.xml"/><Relationship Id="rId52" Type="http://schemas.openxmlformats.org/officeDocument/2006/relationships/slide" Target="slides/slide44.xml"/><Relationship Id="rId51" Type="http://schemas.openxmlformats.org/officeDocument/2006/relationships/slide" Target="slides/slide43.xml"/><Relationship Id="rId50" Type="http://schemas.openxmlformats.org/officeDocument/2006/relationships/slide" Target="slides/slide42.xml"/><Relationship Id="rId5" Type="http://schemas.openxmlformats.org/officeDocument/2006/relationships/slideMaster" Target="slideMasters/slideMaster4.xml"/><Relationship Id="rId49" Type="http://schemas.openxmlformats.org/officeDocument/2006/relationships/slide" Target="slides/slide41.xml"/><Relationship Id="rId48" Type="http://schemas.openxmlformats.org/officeDocument/2006/relationships/slide" Target="slides/slide40.xml"/><Relationship Id="rId47" Type="http://schemas.openxmlformats.org/officeDocument/2006/relationships/slide" Target="slides/slide39.xml"/><Relationship Id="rId46" Type="http://schemas.openxmlformats.org/officeDocument/2006/relationships/slide" Target="slides/slide38.xml"/><Relationship Id="rId45" Type="http://schemas.openxmlformats.org/officeDocument/2006/relationships/slide" Target="slides/slide37.xml"/><Relationship Id="rId44" Type="http://schemas.openxmlformats.org/officeDocument/2006/relationships/slide" Target="slides/slide36.xml"/><Relationship Id="rId43" Type="http://schemas.openxmlformats.org/officeDocument/2006/relationships/slide" Target="slides/slide35.xml"/><Relationship Id="rId42" Type="http://schemas.openxmlformats.org/officeDocument/2006/relationships/slide" Target="slides/slide34.xml"/><Relationship Id="rId41" Type="http://schemas.openxmlformats.org/officeDocument/2006/relationships/slide" Target="slides/slide33.xml"/><Relationship Id="rId40" Type="http://schemas.openxmlformats.org/officeDocument/2006/relationships/slide" Target="slides/slide32.xml"/><Relationship Id="rId4" Type="http://schemas.openxmlformats.org/officeDocument/2006/relationships/slideMaster" Target="slideMasters/slideMaster3.xml"/><Relationship Id="rId39" Type="http://schemas.openxmlformats.org/officeDocument/2006/relationships/slide" Target="slides/slide31.xml"/><Relationship Id="rId38" Type="http://schemas.openxmlformats.org/officeDocument/2006/relationships/slide" Target="slides/slide30.xml"/><Relationship Id="rId37" Type="http://schemas.openxmlformats.org/officeDocument/2006/relationships/slide" Target="slides/slide29.xml"/><Relationship Id="rId36" Type="http://schemas.openxmlformats.org/officeDocument/2006/relationships/slide" Target="slides/slide28.xml"/><Relationship Id="rId35" Type="http://schemas.openxmlformats.org/officeDocument/2006/relationships/slide" Target="slides/slide27.xml"/><Relationship Id="rId34" Type="http://schemas.openxmlformats.org/officeDocument/2006/relationships/slide" Target="slides/slide26.xml"/><Relationship Id="rId33" Type="http://schemas.openxmlformats.org/officeDocument/2006/relationships/slide" Target="slides/slide25.xml"/><Relationship Id="rId32" Type="http://schemas.openxmlformats.org/officeDocument/2006/relationships/slide" Target="slides/slide24.xml"/><Relationship Id="rId31" Type="http://schemas.openxmlformats.org/officeDocument/2006/relationships/slide" Target="slides/slide23.xml"/><Relationship Id="rId30" Type="http://schemas.openxmlformats.org/officeDocument/2006/relationships/slide" Target="slides/slide22.xml"/><Relationship Id="rId3" Type="http://schemas.openxmlformats.org/officeDocument/2006/relationships/slideMaster" Target="slideMasters/slideMaster2.xml"/><Relationship Id="rId29" Type="http://schemas.openxmlformats.org/officeDocument/2006/relationships/slide" Target="slides/slide21.xml"/><Relationship Id="rId28" Type="http://schemas.openxmlformats.org/officeDocument/2006/relationships/slide" Target="slides/slide20.xml"/><Relationship Id="rId27" Type="http://schemas.openxmlformats.org/officeDocument/2006/relationships/slide" Target="slides/slide19.xml"/><Relationship Id="rId26" Type="http://schemas.openxmlformats.org/officeDocument/2006/relationships/slide" Target="slides/slide18.xml"/><Relationship Id="rId25" Type="http://schemas.openxmlformats.org/officeDocument/2006/relationships/slide" Target="slides/slide17.xml"/><Relationship Id="rId24" Type="http://schemas.openxmlformats.org/officeDocument/2006/relationships/slide" Target="slides/slide16.xml"/><Relationship Id="rId23" Type="http://schemas.openxmlformats.org/officeDocument/2006/relationships/slide" Target="slides/slide15.xml"/><Relationship Id="rId22" Type="http://schemas.openxmlformats.org/officeDocument/2006/relationships/slide" Target="slides/slide14.xml"/><Relationship Id="rId21" Type="http://schemas.openxmlformats.org/officeDocument/2006/relationships/slide" Target="slides/slide13.xml"/><Relationship Id="rId20" Type="http://schemas.openxmlformats.org/officeDocument/2006/relationships/slide" Target="slides/slide12.xml"/><Relationship Id="rId2" Type="http://schemas.openxmlformats.org/officeDocument/2006/relationships/theme" Target="theme/theme1.xml"/><Relationship Id="rId19" Type="http://schemas.openxmlformats.org/officeDocument/2006/relationships/slide" Target="slides/slide11.xml"/><Relationship Id="rId18" Type="http://schemas.openxmlformats.org/officeDocument/2006/relationships/slide" Target="slides/slide10.xml"/><Relationship Id="rId17" Type="http://schemas.openxmlformats.org/officeDocument/2006/relationships/slide" Target="slides/slide9.xml"/><Relationship Id="rId16" Type="http://schemas.openxmlformats.org/officeDocument/2006/relationships/slide" Target="slides/slide8.xml"/><Relationship Id="rId15" Type="http://schemas.openxmlformats.org/officeDocument/2006/relationships/slide" Target="slides/slide7.xml"/><Relationship Id="rId14" Type="http://schemas.openxmlformats.org/officeDocument/2006/relationships/slide" Target="slides/slide6.xml"/><Relationship Id="rId13" Type="http://schemas.openxmlformats.org/officeDocument/2006/relationships/slide" Target="slides/slide5.xml"/><Relationship Id="rId12" Type="http://schemas.openxmlformats.org/officeDocument/2006/relationships/slide" Target="slides/slide4.xml"/><Relationship Id="rId11" Type="http://schemas.openxmlformats.org/officeDocument/2006/relationships/slide" Target="slides/slide3.xml"/><Relationship Id="rId10" Type="http://schemas.openxmlformats.org/officeDocument/2006/relationships/slide" Target="slides/slide2.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a:latin typeface="Arial" panose="020B0604020202020204" pitchFamily="34" charset="0"/>
              </a:rPr>
            </a:fld>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08476"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9724" y="1981200"/>
            <a:ext cx="3808476"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716657" cy="5486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4098" name="标题 4097"/>
          <p:cNvSpPr>
            <a:spLocks noGrp="1" noRot="1"/>
          </p:cNvSpPr>
          <p:nvPr>
            <p:ph type="ctrTitle"/>
          </p:nvPr>
        </p:nvSpPr>
        <p:spPr>
          <a:xfrm>
            <a:off x="3962400" y="1066800"/>
            <a:ext cx="4648200" cy="1981200"/>
          </a:xfrm>
          <a:prstGeom prst="rect">
            <a:avLst/>
          </a:prstGeom>
          <a:noFill/>
          <a:ln w="9525">
            <a:noFill/>
          </a:ln>
        </p:spPr>
        <p:txBody>
          <a:bodyPr anchor="ctr"/>
          <a:lstStyle>
            <a:lvl1pPr lvl="0">
              <a:buClrTx/>
              <a:buSzTx/>
              <a:buFontTx/>
              <a:defRPr/>
            </a:lvl1pPr>
          </a:lstStyle>
          <a:p>
            <a:pPr lvl="0"/>
            <a:r>
              <a:rPr lang="zh-CN" altLang="en-US"/>
              <a:t>单击此处编辑母版标题样式</a:t>
            </a:r>
            <a:endParaRPr lang="zh-CN" altLang="en-US"/>
          </a:p>
        </p:txBody>
      </p:sp>
      <p:sp>
        <p:nvSpPr>
          <p:cNvPr id="4099" name="副标题 4098"/>
          <p:cNvSpPr>
            <a:spLocks noGrp="1" noRot="1"/>
          </p:cNvSpPr>
          <p:nvPr>
            <p:ph type="subTitle" idx="1"/>
          </p:nvPr>
        </p:nvSpPr>
        <p:spPr>
          <a:xfrm>
            <a:off x="3962400" y="3657600"/>
            <a:ext cx="4572000" cy="1676400"/>
          </a:xfrm>
          <a:prstGeom prst="rect">
            <a:avLst/>
          </a:prstGeom>
          <a:noFill/>
          <a:ln w="9525">
            <a:noFill/>
          </a:ln>
        </p:spPr>
        <p:txBody>
          <a:bodyPr anchor="t"/>
          <a:lstStyle>
            <a:lvl1pPr marL="0" lvl="0" indent="0" algn="ctr">
              <a:buClr>
                <a:schemeClr val="hlink"/>
              </a:buClr>
              <a:buSzPct val="70000"/>
              <a:buFont typeface="Wingdings" panose="05000000000000000000" pitchFamily="2" charset="2"/>
              <a:buNone/>
              <a:defRPr/>
            </a:lvl1pPr>
            <a:lvl2pPr marL="457200" lvl="1" indent="0" algn="ctr">
              <a:buClr>
                <a:schemeClr val="hlink"/>
              </a:buClr>
              <a:buSzPct val="70000"/>
              <a:buFont typeface="Wingdings" panose="05000000000000000000" pitchFamily="2" charset="2"/>
              <a:buNone/>
              <a:defRPr/>
            </a:lvl2pPr>
            <a:lvl3pPr marL="914400" lvl="2" indent="0" algn="ctr">
              <a:buClr>
                <a:schemeClr val="hlink"/>
              </a:buClr>
              <a:buSzPct val="70000"/>
              <a:buFont typeface="Wingdings" panose="05000000000000000000" pitchFamily="2" charset="2"/>
              <a:buNone/>
              <a:defRPr/>
            </a:lvl3pPr>
            <a:lvl4pPr marL="1371600" lvl="3" indent="0" algn="ctr">
              <a:buClr>
                <a:schemeClr val="hlink"/>
              </a:buClr>
              <a:buSzPct val="70000"/>
              <a:buFont typeface="Wingdings" panose="05000000000000000000" pitchFamily="2" charset="2"/>
              <a:buNone/>
              <a:defRPr/>
            </a:lvl4pPr>
            <a:lvl5pPr marL="1828800" lvl="4" indent="0" algn="ctr">
              <a:buClr>
                <a:schemeClr val="hlink"/>
              </a:buClr>
              <a:buSzPct val="70000"/>
              <a:buFont typeface="Wingdings" panose="05000000000000000000" pitchFamily="2" charset="2"/>
              <a:buNone/>
              <a:defRPr/>
            </a:lvl5pPr>
          </a:lstStyle>
          <a:p>
            <a:pPr lvl="0"/>
            <a:r>
              <a:rPr lang="zh-CN" altLang="en-US"/>
              <a:t>单击此处编辑母版副标题样式</a:t>
            </a:r>
            <a:endParaRPr lang="zh-CN" altLang="en-US"/>
          </a:p>
        </p:txBody>
      </p:sp>
      <p:sp>
        <p:nvSpPr>
          <p:cNvPr id="4100" name="日期占位符 4099"/>
          <p:cNvSpPr>
            <a:spLocks noGrp="1"/>
          </p:cNvSpPr>
          <p:nvPr>
            <p:ph type="dt" sz="half" idx="2"/>
          </p:nvPr>
        </p:nvSpPr>
        <p:spPr>
          <a:xfrm>
            <a:off x="301625" y="6076950"/>
            <a:ext cx="2289175" cy="476250"/>
          </a:xfrm>
          <a:prstGeom prst="rect">
            <a:avLst/>
          </a:prstGeom>
          <a:noFill/>
          <a:ln w="9525">
            <a:noFill/>
          </a:ln>
        </p:spPr>
        <p:txBody>
          <a:bodyPr anchor="t"/>
          <a:lstStyle>
            <a:lvl1pPr>
              <a:defRPr sz="1400">
                <a:latin typeface="Arial" panose="020B0604020202020204" pitchFamily="34" charset="0"/>
              </a:defRPr>
            </a:lvl1pPr>
          </a:lstStyle>
          <a:p>
            <a:endParaRPr lang="zh-CN" altLang="en-US" dirty="0">
              <a:latin typeface="Arial" panose="020B0604020202020204" pitchFamily="34" charset="0"/>
            </a:endParaRPr>
          </a:p>
        </p:txBody>
      </p:sp>
      <p:sp>
        <p:nvSpPr>
          <p:cNvPr id="4101" name="页脚占位符 4100"/>
          <p:cNvSpPr>
            <a:spLocks noGrp="1"/>
          </p:cNvSpPr>
          <p:nvPr>
            <p:ph type="ftr" sz="quarter" idx="3"/>
          </p:nvPr>
        </p:nvSpPr>
        <p:spPr>
          <a:xfrm>
            <a:off x="3124200" y="6076950"/>
            <a:ext cx="2895600" cy="476250"/>
          </a:xfrm>
          <a:prstGeom prst="rect">
            <a:avLst/>
          </a:prstGeom>
          <a:noFill/>
          <a:ln w="9525">
            <a:noFill/>
          </a:ln>
        </p:spPr>
        <p:txBody>
          <a:bodyPr anchor="t"/>
          <a:lstStyle>
            <a:lvl1pPr algn="ctr">
              <a:defRPr sz="1400">
                <a:latin typeface="Arial" panose="020B0604020202020204" pitchFamily="34" charset="0"/>
              </a:defRPr>
            </a:lvl1pPr>
          </a:lstStyle>
          <a:p>
            <a:endParaRPr lang="zh-CN" altLang="en-US" dirty="0"/>
          </a:p>
        </p:txBody>
      </p:sp>
      <p:sp>
        <p:nvSpPr>
          <p:cNvPr id="4102" name="灯片编号占位符 4101"/>
          <p:cNvSpPr>
            <a:spLocks noGrp="1"/>
          </p:cNvSpPr>
          <p:nvPr>
            <p:ph type="sldNum" sz="quarter" idx="4"/>
          </p:nvPr>
        </p:nvSpPr>
        <p:spPr>
          <a:xfrm>
            <a:off x="6553200" y="6076950"/>
            <a:ext cx="2289175" cy="476250"/>
          </a:xfrm>
          <a:prstGeom prst="rect">
            <a:avLst/>
          </a:prstGeom>
          <a:noFill/>
          <a:ln w="9525">
            <a:noFill/>
          </a:ln>
        </p:spPr>
        <p:txBody>
          <a:bodyPr anchor="t"/>
          <a:lstStyle>
            <a:lvl1pPr algn="r">
              <a:defRPr sz="1400">
                <a:latin typeface="Arial" panose="020B0604020202020204" pitchFamily="34" charset="0"/>
              </a:defRPr>
            </a:lvl1pPr>
          </a:lstStyle>
          <a:p>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4800" y="1981200"/>
            <a:ext cx="4184968" cy="3886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60583" y="1981200"/>
            <a:ext cx="4184968" cy="3886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9569" y="685800"/>
            <a:ext cx="2135981" cy="5181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85800"/>
            <a:ext cx="6284119" cy="51816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6146" name="标题 6145"/>
          <p:cNvSpPr>
            <a:spLocks noGrp="1" noRot="1"/>
          </p:cNvSpPr>
          <p:nvPr>
            <p:ph type="ctrTitle"/>
          </p:nvPr>
        </p:nvSpPr>
        <p:spPr>
          <a:xfrm>
            <a:off x="3962400" y="1066800"/>
            <a:ext cx="4648200" cy="1981200"/>
          </a:xfrm>
          <a:prstGeom prst="rect">
            <a:avLst/>
          </a:prstGeom>
          <a:noFill/>
          <a:ln w="9525">
            <a:noFill/>
          </a:ln>
        </p:spPr>
        <p:txBody>
          <a:bodyPr anchor="ctr"/>
          <a:lstStyle>
            <a:lvl1pPr lvl="0">
              <a:buClrTx/>
              <a:buSzTx/>
              <a:buFontTx/>
              <a:defRPr/>
            </a:lvl1pPr>
          </a:lstStyle>
          <a:p>
            <a:pPr lvl="0"/>
            <a:r>
              <a:rPr lang="zh-CN" altLang="en-US"/>
              <a:t>单击此处编辑母版标题样式</a:t>
            </a:r>
            <a:endParaRPr lang="zh-CN" altLang="en-US"/>
          </a:p>
        </p:txBody>
      </p:sp>
      <p:sp>
        <p:nvSpPr>
          <p:cNvPr id="6147" name="副标题 6146"/>
          <p:cNvSpPr>
            <a:spLocks noGrp="1" noRot="1"/>
          </p:cNvSpPr>
          <p:nvPr>
            <p:ph type="subTitle" idx="1"/>
          </p:nvPr>
        </p:nvSpPr>
        <p:spPr>
          <a:xfrm>
            <a:off x="3962400" y="3657600"/>
            <a:ext cx="4572000" cy="1676400"/>
          </a:xfrm>
          <a:prstGeom prst="rect">
            <a:avLst/>
          </a:prstGeom>
          <a:noFill/>
          <a:ln w="9525">
            <a:noFill/>
          </a:ln>
        </p:spPr>
        <p:txBody>
          <a:bodyPr anchor="t"/>
          <a:lstStyle>
            <a:lvl1pPr marL="0" lvl="0" indent="0" algn="ctr">
              <a:buClr>
                <a:schemeClr val="hlink"/>
              </a:buClr>
              <a:buSzPct val="70000"/>
              <a:buFont typeface="Wingdings" panose="05000000000000000000" pitchFamily="2" charset="2"/>
              <a:buNone/>
              <a:defRPr/>
            </a:lvl1pPr>
            <a:lvl2pPr marL="457200" lvl="1" indent="0" algn="ctr">
              <a:buClr>
                <a:schemeClr val="hlink"/>
              </a:buClr>
              <a:buSzPct val="70000"/>
              <a:buFont typeface="Wingdings" panose="05000000000000000000" pitchFamily="2" charset="2"/>
              <a:buNone/>
              <a:defRPr/>
            </a:lvl2pPr>
            <a:lvl3pPr marL="914400" lvl="2" indent="0" algn="ctr">
              <a:buClr>
                <a:schemeClr val="hlink"/>
              </a:buClr>
              <a:buSzPct val="70000"/>
              <a:buFont typeface="Wingdings" panose="05000000000000000000" pitchFamily="2" charset="2"/>
              <a:buNone/>
              <a:defRPr/>
            </a:lvl3pPr>
            <a:lvl4pPr marL="1371600" lvl="3" indent="0" algn="ctr">
              <a:buClr>
                <a:schemeClr val="hlink"/>
              </a:buClr>
              <a:buSzPct val="70000"/>
              <a:buFont typeface="Wingdings" panose="05000000000000000000" pitchFamily="2" charset="2"/>
              <a:buNone/>
              <a:defRPr/>
            </a:lvl4pPr>
            <a:lvl5pPr marL="1828800" lvl="4" indent="0" algn="ctr">
              <a:buClr>
                <a:schemeClr val="hlink"/>
              </a:buClr>
              <a:buSzPct val="70000"/>
              <a:buFont typeface="Wingdings" panose="05000000000000000000" pitchFamily="2" charset="2"/>
              <a:buNone/>
              <a:defRPr/>
            </a:lvl5pPr>
          </a:lstStyle>
          <a:p>
            <a:pPr lvl="0"/>
            <a:r>
              <a:rPr lang="zh-CN" altLang="en-US"/>
              <a:t>单击此处编辑母版副标题样式</a:t>
            </a:r>
            <a:endParaRPr lang="zh-CN" altLang="en-US"/>
          </a:p>
        </p:txBody>
      </p:sp>
      <p:sp>
        <p:nvSpPr>
          <p:cNvPr id="6148" name="日期占位符 6147"/>
          <p:cNvSpPr>
            <a:spLocks noGrp="1"/>
          </p:cNvSpPr>
          <p:nvPr>
            <p:ph type="dt" sz="half" idx="2"/>
          </p:nvPr>
        </p:nvSpPr>
        <p:spPr>
          <a:xfrm>
            <a:off x="301625" y="6076950"/>
            <a:ext cx="2289175" cy="476250"/>
          </a:xfrm>
          <a:prstGeom prst="rect">
            <a:avLst/>
          </a:prstGeom>
          <a:noFill/>
          <a:ln w="9525">
            <a:noFill/>
          </a:ln>
        </p:spPr>
        <p:txBody>
          <a:bodyPr anchor="t"/>
          <a:lstStyle>
            <a:lvl1pPr>
              <a:defRPr sz="1400">
                <a:latin typeface="Arial" panose="020B0604020202020204" pitchFamily="34" charset="0"/>
              </a:defRPr>
            </a:lvl1pPr>
          </a:lstStyle>
          <a:p>
            <a:endParaRPr lang="zh-CN" altLang="en-US" dirty="0">
              <a:latin typeface="Arial" panose="020B0604020202020204" pitchFamily="34" charset="0"/>
            </a:endParaRPr>
          </a:p>
        </p:txBody>
      </p:sp>
      <p:sp>
        <p:nvSpPr>
          <p:cNvPr id="6149" name="页脚占位符 6148"/>
          <p:cNvSpPr>
            <a:spLocks noGrp="1"/>
          </p:cNvSpPr>
          <p:nvPr>
            <p:ph type="ftr" sz="quarter" idx="3"/>
          </p:nvPr>
        </p:nvSpPr>
        <p:spPr>
          <a:xfrm>
            <a:off x="3124200" y="6076950"/>
            <a:ext cx="2895600" cy="476250"/>
          </a:xfrm>
          <a:prstGeom prst="rect">
            <a:avLst/>
          </a:prstGeom>
          <a:noFill/>
          <a:ln w="9525">
            <a:noFill/>
          </a:ln>
        </p:spPr>
        <p:txBody>
          <a:bodyPr anchor="t"/>
          <a:lstStyle>
            <a:lvl1pPr algn="ctr">
              <a:defRPr sz="1400">
                <a:latin typeface="Arial" panose="020B0604020202020204" pitchFamily="34" charset="0"/>
              </a:defRPr>
            </a:lvl1pPr>
          </a:lstStyle>
          <a:p>
            <a:endParaRPr lang="zh-CN" altLang="en-US" dirty="0"/>
          </a:p>
        </p:txBody>
      </p:sp>
      <p:sp>
        <p:nvSpPr>
          <p:cNvPr id="6150" name="灯片编号占位符 6149"/>
          <p:cNvSpPr>
            <a:spLocks noGrp="1"/>
          </p:cNvSpPr>
          <p:nvPr>
            <p:ph type="sldNum" sz="quarter" idx="4"/>
          </p:nvPr>
        </p:nvSpPr>
        <p:spPr>
          <a:xfrm>
            <a:off x="6553200" y="6076950"/>
            <a:ext cx="2289175" cy="476250"/>
          </a:xfrm>
          <a:prstGeom prst="rect">
            <a:avLst/>
          </a:prstGeom>
          <a:noFill/>
          <a:ln w="9525">
            <a:noFill/>
          </a:ln>
        </p:spPr>
        <p:txBody>
          <a:bodyPr anchor="t"/>
          <a:lstStyle>
            <a:lvl1pPr algn="r">
              <a:defRPr sz="1400">
                <a:latin typeface="Arial" panose="020B0604020202020204" pitchFamily="34" charset="0"/>
              </a:defRPr>
            </a:lvl1pPr>
          </a:lstStyle>
          <a:p>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4800" y="1981200"/>
            <a:ext cx="4184968" cy="3886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60583" y="1981200"/>
            <a:ext cx="4184968" cy="3886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9569" y="685800"/>
            <a:ext cx="2135981" cy="5181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85800"/>
            <a:ext cx="6284119" cy="51816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fld>
            <a:endParaRPr lang="zh-CN" altLang="en-US">
              <a:latin typeface="Arial" panose="020B0604020202020204" pitchFamily="34" charset="0"/>
            </a:endParaRPr>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fld>
            <a:endParaRPr lang="zh-CN" altLang="en-US">
              <a:latin typeface="Arial" panose="020B0604020202020204" pitchFamily="34" charset="0"/>
            </a:endParaRPr>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fld>
            <a:endParaRPr lang="zh-CN" altLang="en-US">
              <a:latin typeface="Arial" panose="020B0604020202020204" pitchFamily="34" charset="0"/>
            </a:endParaRPr>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08476"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9724" y="1981200"/>
            <a:ext cx="3808476"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p>
        </p:txBody>
      </p:sp>
      <p:sp>
        <p:nvSpPr>
          <p:cNvPr id="7" name="灯片编号占位符 6"/>
          <p:cNvSpPr>
            <a:spLocks noGrp="1"/>
          </p:cNvSpPr>
          <p:nvPr>
            <p:ph type="sldNum" sz="quarter" idx="12"/>
          </p:nvPr>
        </p:nvSpPr>
        <p:spPr/>
        <p:txBody>
          <a:bodyPr/>
          <a:lstStyle/>
          <a:p>
            <a:pPr lvl="0"/>
            <a:fld id="{9A0DB2DC-4C9A-4742-B13C-FB6460FD3503}" type="slidenum">
              <a:rPr lang="zh-CN" altLang="en-US"/>
            </a:fld>
            <a:endParaRPr lang="zh-CN" altLang="en-US">
              <a:latin typeface="Arial" panose="020B0604020202020204" pitchFamily="34" charset="0"/>
            </a:endParaRPr>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a:p>
        </p:txBody>
      </p:sp>
      <p:sp>
        <p:nvSpPr>
          <p:cNvPr id="9" name="灯片编号占位符 8"/>
          <p:cNvSpPr>
            <a:spLocks noGrp="1"/>
          </p:cNvSpPr>
          <p:nvPr>
            <p:ph type="sldNum" sz="quarter" idx="12"/>
          </p:nvPr>
        </p:nvSpPr>
        <p:spPr/>
        <p:txBody>
          <a:bodyPr/>
          <a:lstStyle/>
          <a:p>
            <a:pPr lvl="0"/>
            <a:fld id="{9A0DB2DC-4C9A-4742-B13C-FB6460FD3503}" type="slidenum">
              <a:rPr lang="zh-CN" altLang="en-US"/>
            </a:fld>
            <a:endParaRPr lang="zh-CN" altLang="en-US">
              <a:latin typeface="Arial" panose="020B0604020202020204" pitchFamily="34" charset="0"/>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a:p>
        </p:txBody>
      </p:sp>
      <p:sp>
        <p:nvSpPr>
          <p:cNvPr id="5" name="灯片编号占位符 4"/>
          <p:cNvSpPr>
            <a:spLocks noGrp="1"/>
          </p:cNvSpPr>
          <p:nvPr>
            <p:ph type="sldNum" sz="quarter" idx="12"/>
          </p:nvPr>
        </p:nvSpPr>
        <p:spPr/>
        <p:txBody>
          <a:bodyPr/>
          <a:lstStyle/>
          <a:p>
            <a:pPr lvl="0"/>
            <a:fld id="{9A0DB2DC-4C9A-4742-B13C-FB6460FD3503}" type="slidenum">
              <a:rPr lang="zh-CN" altLang="en-US"/>
            </a:fld>
            <a:endParaRPr lang="zh-CN" altLang="en-US">
              <a:latin typeface="Arial" panose="020B0604020202020204" pitchFamily="34" charset="0"/>
            </a:endParaRPr>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a:p>
        </p:txBody>
      </p:sp>
      <p:sp>
        <p:nvSpPr>
          <p:cNvPr id="4" name="灯片编号占位符 3"/>
          <p:cNvSpPr>
            <a:spLocks noGrp="1"/>
          </p:cNvSpPr>
          <p:nvPr>
            <p:ph type="sldNum" sz="quarter" idx="12"/>
          </p:nvPr>
        </p:nvSpPr>
        <p:spPr/>
        <p:txBody>
          <a:bodyPr/>
          <a:lstStyle/>
          <a:p>
            <a:pPr lvl="0"/>
            <a:fld id="{9A0DB2DC-4C9A-4742-B13C-FB6460FD3503}" type="slidenum">
              <a:rPr lang="zh-CN" altLang="en-US"/>
            </a:fld>
            <a:endParaRPr lang="zh-CN" altLang="en-US">
              <a:latin typeface="Arial" panose="020B0604020202020204" pitchFamily="34" charset="0"/>
            </a:endParaRPr>
          </a:p>
        </p:txBody>
      </p:sp>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p>
        </p:txBody>
      </p:sp>
      <p:sp>
        <p:nvSpPr>
          <p:cNvPr id="7" name="灯片编号占位符 6"/>
          <p:cNvSpPr>
            <a:spLocks noGrp="1"/>
          </p:cNvSpPr>
          <p:nvPr>
            <p:ph type="sldNum" sz="quarter" idx="12"/>
          </p:nvPr>
        </p:nvSpPr>
        <p:spPr/>
        <p:txBody>
          <a:bodyPr/>
          <a:lstStyle/>
          <a:p>
            <a:pPr lvl="0"/>
            <a:fld id="{9A0DB2DC-4C9A-4742-B13C-FB6460FD3503}" type="slidenum">
              <a:rPr lang="zh-CN" altLang="en-US"/>
            </a:fld>
            <a:endParaRPr lang="zh-CN" altLang="en-US">
              <a:latin typeface="Arial" panose="020B0604020202020204" pitchFamily="34" charset="0"/>
            </a:endParaRPr>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p>
        </p:txBody>
      </p:sp>
      <p:sp>
        <p:nvSpPr>
          <p:cNvPr id="7" name="灯片编号占位符 6"/>
          <p:cNvSpPr>
            <a:spLocks noGrp="1"/>
          </p:cNvSpPr>
          <p:nvPr>
            <p:ph type="sldNum" sz="quarter" idx="12"/>
          </p:nvPr>
        </p:nvSpPr>
        <p:spPr/>
        <p:txBody>
          <a:bodyPr/>
          <a:lstStyle/>
          <a:p>
            <a:pPr lvl="0"/>
            <a:fld id="{9A0DB2DC-4C9A-4742-B13C-FB6460FD3503}" type="slidenum">
              <a:rPr lang="zh-CN" altLang="en-US"/>
            </a:fld>
            <a:endParaRPr lang="zh-CN" altLang="en-US">
              <a:latin typeface="Arial" panose="020B0604020202020204" pitchFamily="34" charset="0"/>
            </a:endParaRPr>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fld>
            <a:endParaRPr lang="zh-CN" altLang="en-US">
              <a:latin typeface="Arial" panose="020B0604020202020204" pitchFamily="34" charset="0"/>
            </a:endParaRPr>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716657" cy="5486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fld>
            <a:endParaRPr lang="zh-CN" altLang="en-US">
              <a:latin typeface="Arial" panose="020B0604020202020204" pitchFamily="34" charset="0"/>
            </a:endParaRPr>
          </a:p>
        </p:txBody>
      </p:sp>
    </p:spTree>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9218" name="标题 9217"/>
          <p:cNvSpPr>
            <a:spLocks noGrp="1" noRot="1"/>
          </p:cNvSpPr>
          <p:nvPr>
            <p:ph type="ctrTitle"/>
          </p:nvPr>
        </p:nvSpPr>
        <p:spPr>
          <a:xfrm>
            <a:off x="3962400" y="1066800"/>
            <a:ext cx="4648200" cy="1981200"/>
          </a:xfrm>
          <a:prstGeom prst="rect">
            <a:avLst/>
          </a:prstGeom>
          <a:noFill/>
          <a:ln w="9525">
            <a:noFill/>
          </a:ln>
        </p:spPr>
        <p:txBody>
          <a:bodyPr anchor="ctr"/>
          <a:lstStyle>
            <a:lvl1pPr lvl="0">
              <a:buClrTx/>
              <a:buSzTx/>
              <a:buFontTx/>
              <a:defRPr/>
            </a:lvl1pPr>
          </a:lstStyle>
          <a:p>
            <a:pPr lvl="0"/>
            <a:r>
              <a:rPr lang="zh-CN" altLang="en-US"/>
              <a:t>单击此处编辑母版标题样式</a:t>
            </a:r>
            <a:endParaRPr lang="zh-CN" altLang="en-US"/>
          </a:p>
        </p:txBody>
      </p:sp>
      <p:sp>
        <p:nvSpPr>
          <p:cNvPr id="9219" name="副标题 9218"/>
          <p:cNvSpPr>
            <a:spLocks noGrp="1" noRot="1"/>
          </p:cNvSpPr>
          <p:nvPr>
            <p:ph type="subTitle" idx="1"/>
          </p:nvPr>
        </p:nvSpPr>
        <p:spPr>
          <a:xfrm>
            <a:off x="3962400" y="3657600"/>
            <a:ext cx="4572000" cy="1676400"/>
          </a:xfrm>
          <a:prstGeom prst="rect">
            <a:avLst/>
          </a:prstGeom>
          <a:noFill/>
          <a:ln w="9525">
            <a:noFill/>
          </a:ln>
        </p:spPr>
        <p:txBody>
          <a:bodyPr anchor="t"/>
          <a:lstStyle>
            <a:lvl1pPr marL="0" lvl="0" indent="0" algn="ctr">
              <a:buClr>
                <a:schemeClr val="hlink"/>
              </a:buClr>
              <a:buSzPct val="70000"/>
              <a:buFont typeface="Wingdings" panose="05000000000000000000" pitchFamily="2" charset="2"/>
              <a:buNone/>
              <a:defRPr/>
            </a:lvl1pPr>
            <a:lvl2pPr marL="457200" lvl="1" indent="0" algn="ctr">
              <a:buClr>
                <a:schemeClr val="hlink"/>
              </a:buClr>
              <a:buSzPct val="70000"/>
              <a:buFont typeface="Wingdings" panose="05000000000000000000" pitchFamily="2" charset="2"/>
              <a:buNone/>
              <a:defRPr/>
            </a:lvl2pPr>
            <a:lvl3pPr marL="914400" lvl="2" indent="0" algn="ctr">
              <a:buClr>
                <a:schemeClr val="hlink"/>
              </a:buClr>
              <a:buSzPct val="70000"/>
              <a:buFont typeface="Wingdings" panose="05000000000000000000" pitchFamily="2" charset="2"/>
              <a:buNone/>
              <a:defRPr/>
            </a:lvl3pPr>
            <a:lvl4pPr marL="1371600" lvl="3" indent="0" algn="ctr">
              <a:buClr>
                <a:schemeClr val="hlink"/>
              </a:buClr>
              <a:buSzPct val="70000"/>
              <a:buFont typeface="Wingdings" panose="05000000000000000000" pitchFamily="2" charset="2"/>
              <a:buNone/>
              <a:defRPr/>
            </a:lvl4pPr>
            <a:lvl5pPr marL="1828800" lvl="4" indent="0" algn="ctr">
              <a:buClr>
                <a:schemeClr val="hlink"/>
              </a:buClr>
              <a:buSzPct val="70000"/>
              <a:buFont typeface="Wingdings" panose="05000000000000000000" pitchFamily="2" charset="2"/>
              <a:buNone/>
              <a:defRPr/>
            </a:lvl5pPr>
          </a:lstStyle>
          <a:p>
            <a:pPr lvl="0"/>
            <a:r>
              <a:rPr lang="zh-CN" altLang="en-US"/>
              <a:t>单击此处编辑母版副标题样式</a:t>
            </a:r>
            <a:endParaRPr lang="zh-CN" altLang="en-US"/>
          </a:p>
        </p:txBody>
      </p:sp>
      <p:sp>
        <p:nvSpPr>
          <p:cNvPr id="9220" name="日期占位符 9219"/>
          <p:cNvSpPr>
            <a:spLocks noGrp="1"/>
          </p:cNvSpPr>
          <p:nvPr>
            <p:ph type="dt" sz="half" idx="2"/>
          </p:nvPr>
        </p:nvSpPr>
        <p:spPr>
          <a:xfrm>
            <a:off x="301625" y="6076950"/>
            <a:ext cx="2289175" cy="476250"/>
          </a:xfrm>
          <a:prstGeom prst="rect">
            <a:avLst/>
          </a:prstGeom>
          <a:noFill/>
          <a:ln w="9525">
            <a:noFill/>
          </a:ln>
        </p:spPr>
        <p:txBody>
          <a:bodyPr anchor="t"/>
          <a:lstStyle>
            <a:lvl1pPr>
              <a:defRPr sz="1400">
                <a:latin typeface="Arial" panose="020B0604020202020204" pitchFamily="34" charset="0"/>
              </a:defRPr>
            </a:lvl1pPr>
          </a:lstStyle>
          <a:p>
            <a:endParaRPr lang="zh-CN" altLang="en-US" dirty="0">
              <a:latin typeface="Arial" panose="020B0604020202020204" pitchFamily="34" charset="0"/>
            </a:endParaRPr>
          </a:p>
        </p:txBody>
      </p:sp>
      <p:sp>
        <p:nvSpPr>
          <p:cNvPr id="9221" name="页脚占位符 9220"/>
          <p:cNvSpPr>
            <a:spLocks noGrp="1"/>
          </p:cNvSpPr>
          <p:nvPr>
            <p:ph type="ftr" sz="quarter" idx="3"/>
          </p:nvPr>
        </p:nvSpPr>
        <p:spPr>
          <a:xfrm>
            <a:off x="3124200" y="6076950"/>
            <a:ext cx="2895600" cy="476250"/>
          </a:xfrm>
          <a:prstGeom prst="rect">
            <a:avLst/>
          </a:prstGeom>
          <a:noFill/>
          <a:ln w="9525">
            <a:noFill/>
          </a:ln>
        </p:spPr>
        <p:txBody>
          <a:bodyPr anchor="t"/>
          <a:lstStyle>
            <a:lvl1pPr algn="ctr">
              <a:defRPr sz="1400">
                <a:latin typeface="Arial" panose="020B0604020202020204" pitchFamily="34" charset="0"/>
              </a:defRPr>
            </a:lvl1pPr>
          </a:lstStyle>
          <a:p>
            <a:endParaRPr lang="zh-CN" altLang="en-US" dirty="0"/>
          </a:p>
        </p:txBody>
      </p:sp>
      <p:sp>
        <p:nvSpPr>
          <p:cNvPr id="9222" name="灯片编号占位符 9221"/>
          <p:cNvSpPr>
            <a:spLocks noGrp="1"/>
          </p:cNvSpPr>
          <p:nvPr>
            <p:ph type="sldNum" sz="quarter" idx="4"/>
          </p:nvPr>
        </p:nvSpPr>
        <p:spPr>
          <a:xfrm>
            <a:off x="6553200" y="6076950"/>
            <a:ext cx="2289175" cy="476250"/>
          </a:xfrm>
          <a:prstGeom prst="rect">
            <a:avLst/>
          </a:prstGeom>
          <a:noFill/>
          <a:ln w="9525">
            <a:noFill/>
          </a:ln>
        </p:spPr>
        <p:txBody>
          <a:bodyPr anchor="t"/>
          <a:lstStyle>
            <a:lvl1pPr algn="r">
              <a:defRPr sz="1400">
                <a:latin typeface="Arial" panose="020B0604020202020204" pitchFamily="34" charset="0"/>
              </a:defRPr>
            </a:lvl1pPr>
          </a:lstStyle>
          <a:p>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hf sldNum="0"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4800" y="1981200"/>
            <a:ext cx="4184968" cy="3886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60583" y="1981200"/>
            <a:ext cx="4184968" cy="3886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9569" y="685800"/>
            <a:ext cx="2135981" cy="5181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85800"/>
            <a:ext cx="6284119" cy="51816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08476"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9724" y="1981200"/>
            <a:ext cx="3808476"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716657" cy="5486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image" Target="../media/image2.png"/><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3" Type="http://schemas.openxmlformats.org/officeDocument/2006/relationships/theme" Target="../theme/theme4.xml"/><Relationship Id="rId12" Type="http://schemas.openxmlformats.org/officeDocument/2006/relationships/image" Target="../media/image1.jpe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3" Type="http://schemas.openxmlformats.org/officeDocument/2006/relationships/theme" Target="../theme/theme5.xml"/><Relationship Id="rId12" Type="http://schemas.openxmlformats.org/officeDocument/2006/relationships/image" Target="../media/image2.png"/><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4.xml"/><Relationship Id="rId8" Type="http://schemas.openxmlformats.org/officeDocument/2006/relationships/slideLayout" Target="../slideLayouts/slideLayout63.xml"/><Relationship Id="rId7" Type="http://schemas.openxmlformats.org/officeDocument/2006/relationships/slideLayout" Target="../slideLayouts/slideLayout62.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 Type="http://schemas.openxmlformats.org/officeDocument/2006/relationships/slideLayout" Target="../slideLayouts/slideLayout59.xml"/><Relationship Id="rId3" Type="http://schemas.openxmlformats.org/officeDocument/2006/relationships/slideLayout" Target="../slideLayouts/slideLayout58.xml"/><Relationship Id="rId2" Type="http://schemas.openxmlformats.org/officeDocument/2006/relationships/slideLayout" Target="../slideLayouts/slideLayout57.xml"/><Relationship Id="rId13" Type="http://schemas.openxmlformats.org/officeDocument/2006/relationships/theme" Target="../theme/theme6.xml"/><Relationship Id="rId12" Type="http://schemas.openxmlformats.org/officeDocument/2006/relationships/image" Target="../media/image4.jpeg"/><Relationship Id="rId11" Type="http://schemas.openxmlformats.org/officeDocument/2006/relationships/slideLayout" Target="../slideLayouts/slideLayout66.xml"/><Relationship Id="rId10" Type="http://schemas.openxmlformats.org/officeDocument/2006/relationships/slideLayout" Target="../slideLayouts/slideLayout65.xml"/><Relationship Id="rId1"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 Type="http://schemas.openxmlformats.org/officeDocument/2006/relationships/slideLayout" Target="../slideLayouts/slideLayout68.xml"/><Relationship Id="rId13" Type="http://schemas.openxmlformats.org/officeDocument/2006/relationships/theme" Target="../theme/theme7.xml"/><Relationship Id="rId12" Type="http://schemas.openxmlformats.org/officeDocument/2006/relationships/image" Target="../media/image2.png"/><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fld id="{BB962C8B-B14F-4D97-AF65-F5344CB8AC3E}" type="datetime1">
              <a:rPr lang="zh-CN" altLang="en-US">
                <a:latin typeface="Arial" panose="020B0604020202020204" pitchFamily="34" charset="0"/>
              </a:rPr>
            </a:fld>
            <a:endParaRPr lang="zh-CN" altLang="en-US">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ltLang="en-US">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2050" name="标题 2049"/>
          <p:cNvSpPr>
            <a:spLocks noGrp="1"/>
          </p:cNvSpPr>
          <p:nvPr>
            <p:ph type="title"/>
          </p:nvPr>
        </p:nvSpPr>
        <p:spPr>
          <a:xfrm>
            <a:off x="685800" y="609600"/>
            <a:ext cx="7772400" cy="1143000"/>
          </a:xfrm>
          <a:prstGeom prst="rect">
            <a:avLst/>
          </a:prstGeom>
          <a:noFill/>
          <a:ln w="9525">
            <a:noFill/>
          </a:ln>
        </p:spPr>
        <p:txBody>
          <a:bodyPr anchor="ctr"/>
          <a:p>
            <a:pPr lvl="0"/>
            <a:r>
              <a:rPr lang="zh-CN" altLang="en-US"/>
              <a:t>单击此处编辑母版标题样式</a:t>
            </a:r>
            <a:endParaRPr lang="zh-CN" altLang="en-US"/>
          </a:p>
        </p:txBody>
      </p:sp>
      <p:sp>
        <p:nvSpPr>
          <p:cNvPr id="2051" name="文本占位符 2050"/>
          <p:cNvSpPr>
            <a:spLocks noGrp="1"/>
          </p:cNvSpPr>
          <p:nvPr>
            <p:ph type="body" idx="1"/>
          </p:nvPr>
        </p:nvSpPr>
        <p:spPr>
          <a:xfrm>
            <a:off x="685800" y="1981200"/>
            <a:ext cx="7772400" cy="4114800"/>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2052" name="日期占位符 2051"/>
          <p:cNvSpPr>
            <a:spLocks noGrp="1"/>
          </p:cNvSpPr>
          <p:nvPr>
            <p:ph type="dt" sz="half" idx="2"/>
          </p:nvPr>
        </p:nvSpPr>
        <p:spPr>
          <a:xfrm>
            <a:off x="685800" y="6248400"/>
            <a:ext cx="1905000" cy="457200"/>
          </a:xfrm>
          <a:prstGeom prst="rect">
            <a:avLst/>
          </a:prstGeom>
          <a:noFill/>
          <a:ln w="9525">
            <a:noFill/>
          </a:ln>
        </p:spPr>
        <p:txBody>
          <a:bodyPr/>
          <a:lstStyle>
            <a:lvl1pPr>
              <a:defRPr sz="1400"/>
            </a:lvl1pPr>
          </a:lstStyle>
          <a:p>
            <a:pPr lvl="0"/>
            <a:endParaRPr lang="zh-CN" altLang="en-US">
              <a:latin typeface="Arial" panose="020B0604020202020204" pitchFamily="34" charset="0"/>
            </a:endParaRPr>
          </a:p>
        </p:txBody>
      </p:sp>
      <p:sp>
        <p:nvSpPr>
          <p:cNvPr id="2053" name="页脚占位符 2052"/>
          <p:cNvSpPr>
            <a:spLocks noGrp="1"/>
          </p:cNvSpPr>
          <p:nvPr>
            <p:ph type="ftr" sz="quarter" idx="3"/>
          </p:nvPr>
        </p:nvSpPr>
        <p:spPr>
          <a:xfrm>
            <a:off x="3124200" y="6248400"/>
            <a:ext cx="2895600" cy="457200"/>
          </a:xfrm>
          <a:prstGeom prst="rect">
            <a:avLst/>
          </a:prstGeom>
          <a:noFill/>
          <a:ln w="9525">
            <a:noFill/>
          </a:ln>
        </p:spPr>
        <p:txBody>
          <a:bodyPr/>
          <a:lstStyle>
            <a:lvl1pPr algn="ctr">
              <a:defRPr sz="1400"/>
            </a:lvl1pPr>
          </a:lstStyle>
          <a:p>
            <a:pPr lvl="0"/>
            <a:endParaRPr lang="zh-CN" altLang="en-US">
              <a:latin typeface="Arial" panose="020B0604020202020204" pitchFamily="34" charset="0"/>
            </a:endParaRPr>
          </a:p>
        </p:txBody>
      </p:sp>
      <p:sp>
        <p:nvSpPr>
          <p:cNvPr id="2054" name="灯片编号占位符 2053"/>
          <p:cNvSpPr>
            <a:spLocks noGrp="1"/>
          </p:cNvSpPr>
          <p:nvPr>
            <p:ph type="sldNum" sz="quarter" idx="4"/>
          </p:nvPr>
        </p:nvSpPr>
        <p:spPr>
          <a:xfrm>
            <a:off x="6553200" y="6248400"/>
            <a:ext cx="1905000" cy="457200"/>
          </a:xfrm>
          <a:prstGeom prst="rect">
            <a:avLst/>
          </a:prstGeom>
          <a:noFill/>
          <a:ln w="9525">
            <a:noFill/>
          </a:ln>
        </p:spPr>
        <p:txBody>
          <a:bodyPr/>
          <a:lstStyle>
            <a:lvl1pPr algn="r">
              <a:defRPr sz="1400"/>
            </a:lvl1p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pic>
        <p:nvPicPr>
          <p:cNvPr id="2055" name="图片 2054" descr="Wx06"/>
          <p:cNvPicPr>
            <a:picLocks noChangeAspect="1"/>
          </p:cNvPicPr>
          <p:nvPr/>
        </p:nvPicPr>
        <p:blipFill>
          <a:blip r:embed="rId13">
            <a:lum bright="70001" contrast="-70000"/>
          </a:blip>
          <a:stretch>
            <a:fillRect/>
          </a:stretch>
        </p:blipFill>
        <p:spPr>
          <a:xfrm>
            <a:off x="0" y="0"/>
            <a:ext cx="9144000" cy="6858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3074" name="标题 3073"/>
          <p:cNvSpPr>
            <a:spLocks noGrp="1" noRot="1"/>
          </p:cNvSpPr>
          <p:nvPr>
            <p:ph type="title"/>
          </p:nvPr>
        </p:nvSpPr>
        <p:spPr>
          <a:xfrm>
            <a:off x="301625" y="685800"/>
            <a:ext cx="8540750" cy="1143000"/>
          </a:xfrm>
          <a:prstGeom prst="rect">
            <a:avLst/>
          </a:prstGeom>
          <a:noFill/>
          <a:ln w="9525">
            <a:noFill/>
          </a:ln>
        </p:spPr>
        <p:txBody>
          <a:bodyPr anchor="ctr"/>
          <a:p>
            <a:pPr lvl="0"/>
            <a:r>
              <a:rPr lang="zh-CN" altLang="en-US"/>
              <a:t>单击此处编辑母版标题样式</a:t>
            </a:r>
            <a:endParaRPr lang="zh-CN" altLang="en-US"/>
          </a:p>
        </p:txBody>
      </p:sp>
      <p:sp>
        <p:nvSpPr>
          <p:cNvPr id="3075" name="文本占位符 3074"/>
          <p:cNvSpPr>
            <a:spLocks noGrp="1" noRot="1"/>
          </p:cNvSpPr>
          <p:nvPr>
            <p:ph type="body" idx="1"/>
          </p:nvPr>
        </p:nvSpPr>
        <p:spPr>
          <a:xfrm>
            <a:off x="304800" y="1981200"/>
            <a:ext cx="8540750" cy="3886200"/>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6" name="日期占位符 3075"/>
          <p:cNvSpPr>
            <a:spLocks noGrp="1"/>
          </p:cNvSpPr>
          <p:nvPr>
            <p:ph type="dt" sz="half" idx="2"/>
          </p:nvPr>
        </p:nvSpPr>
        <p:spPr>
          <a:xfrm>
            <a:off x="301625" y="6019800"/>
            <a:ext cx="2289175" cy="476250"/>
          </a:xfrm>
          <a:prstGeom prst="rect">
            <a:avLst/>
          </a:prstGeom>
          <a:noFill/>
          <a:ln w="9525">
            <a:noFill/>
          </a:ln>
        </p:spPr>
        <p:txBody>
          <a:bodyPr/>
          <a:lstStyle>
            <a:lvl1pPr>
              <a:defRPr sz="1400">
                <a:latin typeface="Arial" panose="020B0604020202020204" pitchFamily="34" charset="0"/>
              </a:defRPr>
            </a:lvl1pPr>
          </a:lstStyle>
          <a:p>
            <a:pPr lvl="0"/>
            <a:endParaRPr lang="zh-CN" altLang="en-US" dirty="0">
              <a:latin typeface="Arial" panose="020B0604020202020204" pitchFamily="34" charset="0"/>
            </a:endParaRPr>
          </a:p>
        </p:txBody>
      </p:sp>
      <p:sp>
        <p:nvSpPr>
          <p:cNvPr id="3077" name="页脚占位符 3076"/>
          <p:cNvSpPr>
            <a:spLocks noGrp="1"/>
          </p:cNvSpPr>
          <p:nvPr>
            <p:ph type="ftr" sz="quarter" idx="3"/>
          </p:nvPr>
        </p:nvSpPr>
        <p:spPr>
          <a:xfrm>
            <a:off x="3124200" y="6019800"/>
            <a:ext cx="2895600" cy="476250"/>
          </a:xfrm>
          <a:prstGeom prst="rect">
            <a:avLst/>
          </a:prstGeom>
          <a:noFill/>
          <a:ln w="9525">
            <a:noFill/>
          </a:ln>
        </p:spPr>
        <p:txBody>
          <a:bodyPr/>
          <a:lstStyle>
            <a:lvl1pPr algn="ctr">
              <a:defRPr sz="1400">
                <a:latin typeface="Arial" panose="020B0604020202020204" pitchFamily="34" charset="0"/>
              </a:defRPr>
            </a:lvl1pPr>
          </a:lstStyle>
          <a:p>
            <a:pPr lvl="0"/>
            <a:endParaRPr lang="zh-CN" altLang="en-US" dirty="0"/>
          </a:p>
        </p:txBody>
      </p:sp>
      <p:sp>
        <p:nvSpPr>
          <p:cNvPr id="3078" name="灯片编号占位符 3077"/>
          <p:cNvSpPr>
            <a:spLocks noGrp="1"/>
          </p:cNvSpPr>
          <p:nvPr>
            <p:ph type="sldNum" sz="quarter" idx="4"/>
          </p:nvPr>
        </p:nvSpPr>
        <p:spPr>
          <a:xfrm>
            <a:off x="6553200" y="6019800"/>
            <a:ext cx="2289175" cy="476250"/>
          </a:xfrm>
          <a:prstGeom prst="rect">
            <a:avLst/>
          </a:prstGeom>
          <a:noFill/>
          <a:ln w="9525">
            <a:noFill/>
          </a:ln>
        </p:spPr>
        <p:txBody>
          <a:bodyPr/>
          <a:lstStyle>
            <a:lvl1pPr algn="r">
              <a:defRPr sz="1400">
                <a:latin typeface="Arial" panose="020B0604020202020204" pitchFamily="34" charset="0"/>
              </a:defRPr>
            </a:lvl1pPr>
          </a:lstStyle>
          <a:p>
            <a:pPr lvl="0"/>
            <a:fld id="{9A0DB2DC-4C9A-4742-B13C-FB6460FD3503}" type="slidenum">
              <a:rPr lang="zh-CN" altLang="en-US" dirty="0"/>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5122" name="标题 5121"/>
          <p:cNvSpPr>
            <a:spLocks noGrp="1" noRot="1"/>
          </p:cNvSpPr>
          <p:nvPr>
            <p:ph type="title"/>
          </p:nvPr>
        </p:nvSpPr>
        <p:spPr>
          <a:xfrm>
            <a:off x="301625" y="685800"/>
            <a:ext cx="8540750" cy="1143000"/>
          </a:xfrm>
          <a:prstGeom prst="rect">
            <a:avLst/>
          </a:prstGeom>
          <a:noFill/>
          <a:ln w="9525">
            <a:noFill/>
          </a:ln>
        </p:spPr>
        <p:txBody>
          <a:bodyPr anchor="ctr"/>
          <a:p>
            <a:pPr lvl="0"/>
            <a:r>
              <a:rPr lang="zh-CN" altLang="en-US"/>
              <a:t>单击此处编辑母版标题样式</a:t>
            </a:r>
            <a:endParaRPr lang="zh-CN" altLang="en-US"/>
          </a:p>
        </p:txBody>
      </p:sp>
      <p:sp>
        <p:nvSpPr>
          <p:cNvPr id="5123" name="文本占位符 5122"/>
          <p:cNvSpPr>
            <a:spLocks noGrp="1" noRot="1"/>
          </p:cNvSpPr>
          <p:nvPr>
            <p:ph type="body" idx="1"/>
          </p:nvPr>
        </p:nvSpPr>
        <p:spPr>
          <a:xfrm>
            <a:off x="304800" y="1981200"/>
            <a:ext cx="8540750" cy="3886200"/>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124" name="日期占位符 5123"/>
          <p:cNvSpPr>
            <a:spLocks noGrp="1"/>
          </p:cNvSpPr>
          <p:nvPr>
            <p:ph type="dt" sz="half" idx="2"/>
          </p:nvPr>
        </p:nvSpPr>
        <p:spPr>
          <a:xfrm>
            <a:off x="301625" y="6019800"/>
            <a:ext cx="2289175" cy="476250"/>
          </a:xfrm>
          <a:prstGeom prst="rect">
            <a:avLst/>
          </a:prstGeom>
          <a:noFill/>
          <a:ln w="9525">
            <a:noFill/>
          </a:ln>
        </p:spPr>
        <p:txBody>
          <a:bodyPr/>
          <a:lstStyle>
            <a:lvl1pPr>
              <a:defRPr sz="1400">
                <a:latin typeface="Arial" panose="020B0604020202020204" pitchFamily="34" charset="0"/>
              </a:defRPr>
            </a:lvl1pPr>
          </a:lstStyle>
          <a:p>
            <a:pPr lvl="0"/>
            <a:endParaRPr lang="zh-CN" altLang="en-US" dirty="0">
              <a:latin typeface="Arial" panose="020B0604020202020204" pitchFamily="34" charset="0"/>
            </a:endParaRPr>
          </a:p>
        </p:txBody>
      </p:sp>
      <p:sp>
        <p:nvSpPr>
          <p:cNvPr id="5125" name="页脚占位符 5124"/>
          <p:cNvSpPr>
            <a:spLocks noGrp="1"/>
          </p:cNvSpPr>
          <p:nvPr>
            <p:ph type="ftr" sz="quarter" idx="3"/>
          </p:nvPr>
        </p:nvSpPr>
        <p:spPr>
          <a:xfrm>
            <a:off x="3124200" y="6019800"/>
            <a:ext cx="2895600" cy="476250"/>
          </a:xfrm>
          <a:prstGeom prst="rect">
            <a:avLst/>
          </a:prstGeom>
          <a:noFill/>
          <a:ln w="9525">
            <a:noFill/>
          </a:ln>
        </p:spPr>
        <p:txBody>
          <a:bodyPr/>
          <a:lstStyle>
            <a:lvl1pPr algn="ctr">
              <a:defRPr sz="1400">
                <a:latin typeface="Arial" panose="020B0604020202020204" pitchFamily="34" charset="0"/>
              </a:defRPr>
            </a:lvl1pPr>
          </a:lstStyle>
          <a:p>
            <a:pPr lvl="0"/>
            <a:endParaRPr lang="zh-CN" altLang="en-US" dirty="0"/>
          </a:p>
        </p:txBody>
      </p:sp>
      <p:sp>
        <p:nvSpPr>
          <p:cNvPr id="5126" name="灯片编号占位符 5125"/>
          <p:cNvSpPr>
            <a:spLocks noGrp="1"/>
          </p:cNvSpPr>
          <p:nvPr>
            <p:ph type="sldNum" sz="quarter" idx="4"/>
          </p:nvPr>
        </p:nvSpPr>
        <p:spPr>
          <a:xfrm>
            <a:off x="6553200" y="6019800"/>
            <a:ext cx="2289175" cy="476250"/>
          </a:xfrm>
          <a:prstGeom prst="rect">
            <a:avLst/>
          </a:prstGeom>
          <a:noFill/>
          <a:ln w="9525">
            <a:noFill/>
          </a:ln>
        </p:spPr>
        <p:txBody>
          <a:bodyPr/>
          <a:lstStyle>
            <a:lvl1pPr algn="r">
              <a:defRPr sz="1400">
                <a:latin typeface="Arial" panose="020B0604020202020204" pitchFamily="34" charset="0"/>
              </a:defRPr>
            </a:lvl1pPr>
          </a:lstStyle>
          <a:p>
            <a:pPr lvl="0"/>
            <a:fld id="{9A0DB2DC-4C9A-4742-B13C-FB6460FD3503}" type="slidenum">
              <a:rPr lang="zh-CN" altLang="en-US" dirty="0"/>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7170" name="标题 7169"/>
          <p:cNvSpPr>
            <a:spLocks noGrp="1"/>
          </p:cNvSpPr>
          <p:nvPr>
            <p:ph type="title"/>
          </p:nvPr>
        </p:nvSpPr>
        <p:spPr>
          <a:xfrm>
            <a:off x="685800" y="609600"/>
            <a:ext cx="7772400" cy="1143000"/>
          </a:xfrm>
          <a:prstGeom prst="rect">
            <a:avLst/>
          </a:prstGeom>
          <a:noFill/>
          <a:ln w="9525">
            <a:noFill/>
          </a:ln>
        </p:spPr>
        <p:txBody>
          <a:bodyPr anchor="ctr"/>
          <a:p>
            <a:pPr lvl="0"/>
            <a:r>
              <a:rPr lang="zh-CN" altLang="en-US"/>
              <a:t>单击此处编辑母版标题样式</a:t>
            </a:r>
            <a:endParaRPr lang="zh-CN" altLang="en-US"/>
          </a:p>
        </p:txBody>
      </p:sp>
      <p:sp>
        <p:nvSpPr>
          <p:cNvPr id="7171" name="文本占位符 7170"/>
          <p:cNvSpPr>
            <a:spLocks noGrp="1"/>
          </p:cNvSpPr>
          <p:nvPr>
            <p:ph type="body" idx="1"/>
          </p:nvPr>
        </p:nvSpPr>
        <p:spPr>
          <a:xfrm>
            <a:off x="685800" y="1981200"/>
            <a:ext cx="7772400" cy="4114800"/>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172" name="日期占位符 7171"/>
          <p:cNvSpPr>
            <a:spLocks noGrp="1"/>
          </p:cNvSpPr>
          <p:nvPr>
            <p:ph type="dt" sz="half" idx="2"/>
          </p:nvPr>
        </p:nvSpPr>
        <p:spPr>
          <a:xfrm>
            <a:off x="685800" y="6248400"/>
            <a:ext cx="1905000" cy="457200"/>
          </a:xfrm>
          <a:prstGeom prst="rect">
            <a:avLst/>
          </a:prstGeom>
          <a:noFill/>
          <a:ln w="9525">
            <a:noFill/>
          </a:ln>
        </p:spPr>
        <p:txBody>
          <a:bodyPr/>
          <a:lstStyle>
            <a:lvl1pPr>
              <a:defRPr sz="1400">
                <a:latin typeface="Times New Roman" panose="02020603050405020304" pitchFamily="2" charset="0"/>
              </a:defRPr>
            </a:lvl1pPr>
          </a:lstStyle>
          <a:p>
            <a:pPr lvl="0"/>
            <a:endParaRPr lang="zh-CN" altLang="en-US">
              <a:latin typeface="Arial" panose="020B0604020202020204" pitchFamily="34" charset="0"/>
            </a:endParaRPr>
          </a:p>
        </p:txBody>
      </p:sp>
      <p:sp>
        <p:nvSpPr>
          <p:cNvPr id="7173" name="页脚占位符 7172"/>
          <p:cNvSpPr>
            <a:spLocks noGrp="1"/>
          </p:cNvSpPr>
          <p:nvPr>
            <p:ph type="ftr" sz="quarter" idx="3"/>
          </p:nvPr>
        </p:nvSpPr>
        <p:spPr>
          <a:xfrm>
            <a:off x="3124200" y="6248400"/>
            <a:ext cx="2895600" cy="457200"/>
          </a:xfrm>
          <a:prstGeom prst="rect">
            <a:avLst/>
          </a:prstGeom>
          <a:noFill/>
          <a:ln w="9525">
            <a:noFill/>
          </a:ln>
        </p:spPr>
        <p:txBody>
          <a:bodyPr/>
          <a:lstStyle>
            <a:lvl1pPr algn="ctr">
              <a:defRPr sz="1400">
                <a:latin typeface="Times New Roman" panose="02020603050405020304" pitchFamily="2" charset="0"/>
              </a:defRPr>
            </a:lvl1pPr>
          </a:lstStyle>
          <a:p>
            <a:pPr lvl="0"/>
            <a:endParaRPr lang="zh-CN" altLang="en-US"/>
          </a:p>
        </p:txBody>
      </p:sp>
      <p:sp>
        <p:nvSpPr>
          <p:cNvPr id="7174" name="灯片编号占位符 7173"/>
          <p:cNvSpPr>
            <a:spLocks noGrp="1"/>
          </p:cNvSpPr>
          <p:nvPr>
            <p:ph type="sldNum" sz="quarter" idx="4"/>
          </p:nvPr>
        </p:nvSpPr>
        <p:spPr>
          <a:xfrm>
            <a:off x="6553200" y="6248400"/>
            <a:ext cx="1905000" cy="457200"/>
          </a:xfrm>
          <a:prstGeom prst="rect">
            <a:avLst/>
          </a:prstGeom>
          <a:noFill/>
          <a:ln w="9525">
            <a:noFill/>
          </a:ln>
        </p:spPr>
        <p:txBody>
          <a:bodyPr/>
          <a:lstStyle>
            <a:lvl1pPr algn="r">
              <a:defRPr sz="1400">
                <a:latin typeface="Times New Roman" panose="02020603050405020304" pitchFamily="2" charset="0"/>
              </a:defRPr>
            </a:lvl1pPr>
          </a:lstStyle>
          <a:p>
            <a:pPr lvl="0"/>
            <a:fld id="{9A0DB2DC-4C9A-4742-B13C-FB6460FD3503}" type="slidenum">
              <a:rPr lang="zh-CN" altLang="en-US"/>
            </a:fld>
            <a:endParaRPr lang="zh-CN" altLang="en-US">
              <a:latin typeface="Arial" panose="020B0604020202020204" pitchFamily="34" charset="0"/>
            </a:endParaRPr>
          </a:p>
        </p:txBody>
      </p:sp>
      <p:pic>
        <p:nvPicPr>
          <p:cNvPr id="7175" name="图片 7174" descr="Wx06"/>
          <p:cNvPicPr>
            <a:picLocks noChangeAspect="1"/>
          </p:cNvPicPr>
          <p:nvPr/>
        </p:nvPicPr>
        <p:blipFill>
          <a:blip r:embed="rId12">
            <a:lum bright="70001" contrast="-70000"/>
          </a:blip>
          <a:stretch>
            <a:fillRect/>
          </a:stretch>
        </p:blipFill>
        <p:spPr>
          <a:xfrm>
            <a:off x="0" y="0"/>
            <a:ext cx="9144000" cy="6858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8194" name="标题 8193"/>
          <p:cNvSpPr>
            <a:spLocks noGrp="1" noRot="1"/>
          </p:cNvSpPr>
          <p:nvPr>
            <p:ph type="title"/>
          </p:nvPr>
        </p:nvSpPr>
        <p:spPr>
          <a:xfrm>
            <a:off x="301625" y="685800"/>
            <a:ext cx="8540750" cy="1143000"/>
          </a:xfrm>
          <a:prstGeom prst="rect">
            <a:avLst/>
          </a:prstGeom>
          <a:noFill/>
          <a:ln w="9525">
            <a:noFill/>
          </a:ln>
        </p:spPr>
        <p:txBody>
          <a:bodyPr anchor="ctr"/>
          <a:p>
            <a:pPr lvl="0"/>
            <a:r>
              <a:rPr lang="zh-CN" altLang="en-US"/>
              <a:t>单击此处编辑母版标题样式</a:t>
            </a:r>
            <a:endParaRPr lang="zh-CN" altLang="en-US"/>
          </a:p>
        </p:txBody>
      </p:sp>
      <p:sp>
        <p:nvSpPr>
          <p:cNvPr id="8195" name="文本占位符 8194"/>
          <p:cNvSpPr>
            <a:spLocks noGrp="1" noRot="1"/>
          </p:cNvSpPr>
          <p:nvPr>
            <p:ph type="body" idx="1"/>
          </p:nvPr>
        </p:nvSpPr>
        <p:spPr>
          <a:xfrm>
            <a:off x="304800" y="1981200"/>
            <a:ext cx="8540750" cy="3886200"/>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8196" name="日期占位符 8195"/>
          <p:cNvSpPr>
            <a:spLocks noGrp="1"/>
          </p:cNvSpPr>
          <p:nvPr>
            <p:ph type="dt" sz="half" idx="2"/>
          </p:nvPr>
        </p:nvSpPr>
        <p:spPr>
          <a:xfrm>
            <a:off x="301625" y="6019800"/>
            <a:ext cx="2289175" cy="476250"/>
          </a:xfrm>
          <a:prstGeom prst="rect">
            <a:avLst/>
          </a:prstGeom>
          <a:noFill/>
          <a:ln w="9525">
            <a:noFill/>
          </a:ln>
        </p:spPr>
        <p:txBody>
          <a:bodyPr/>
          <a:lstStyle>
            <a:lvl1pPr>
              <a:defRPr sz="1400">
                <a:latin typeface="Arial" panose="020B0604020202020204" pitchFamily="34" charset="0"/>
              </a:defRPr>
            </a:lvl1pPr>
          </a:lstStyle>
          <a:p>
            <a:pPr lvl="0"/>
            <a:endParaRPr lang="zh-CN" altLang="en-US" dirty="0">
              <a:latin typeface="Arial" panose="020B0604020202020204" pitchFamily="34" charset="0"/>
            </a:endParaRPr>
          </a:p>
        </p:txBody>
      </p:sp>
      <p:sp>
        <p:nvSpPr>
          <p:cNvPr id="8197" name="页脚占位符 8196"/>
          <p:cNvSpPr>
            <a:spLocks noGrp="1"/>
          </p:cNvSpPr>
          <p:nvPr>
            <p:ph type="ftr" sz="quarter" idx="3"/>
          </p:nvPr>
        </p:nvSpPr>
        <p:spPr>
          <a:xfrm>
            <a:off x="3124200" y="6019800"/>
            <a:ext cx="2895600" cy="476250"/>
          </a:xfrm>
          <a:prstGeom prst="rect">
            <a:avLst/>
          </a:prstGeom>
          <a:noFill/>
          <a:ln w="9525">
            <a:noFill/>
          </a:ln>
        </p:spPr>
        <p:txBody>
          <a:bodyPr/>
          <a:lstStyle>
            <a:lvl1pPr algn="ctr">
              <a:defRPr sz="1400">
                <a:latin typeface="Arial" panose="020B0604020202020204" pitchFamily="34" charset="0"/>
              </a:defRPr>
            </a:lvl1pPr>
          </a:lstStyle>
          <a:p>
            <a:pPr lvl="0"/>
            <a:endParaRPr lang="zh-CN" altLang="en-US" dirty="0"/>
          </a:p>
        </p:txBody>
      </p:sp>
      <p:sp>
        <p:nvSpPr>
          <p:cNvPr id="8198" name="灯片编号占位符 8197"/>
          <p:cNvSpPr>
            <a:spLocks noGrp="1"/>
          </p:cNvSpPr>
          <p:nvPr>
            <p:ph type="sldNum" sz="quarter" idx="4"/>
          </p:nvPr>
        </p:nvSpPr>
        <p:spPr>
          <a:xfrm>
            <a:off x="6553200" y="6019800"/>
            <a:ext cx="2289175" cy="476250"/>
          </a:xfrm>
          <a:prstGeom prst="rect">
            <a:avLst/>
          </a:prstGeom>
          <a:noFill/>
          <a:ln w="9525">
            <a:noFill/>
          </a:ln>
        </p:spPr>
        <p:txBody>
          <a:bodyPr/>
          <a:lstStyle>
            <a:lvl1pPr algn="r">
              <a:defRPr sz="1400">
                <a:latin typeface="Arial" panose="020B0604020202020204" pitchFamily="34" charset="0"/>
              </a:defRPr>
            </a:lvl1pPr>
          </a:lstStyle>
          <a:p>
            <a:pPr lvl="0"/>
            <a:fld id="{9A0DB2DC-4C9A-4742-B13C-FB6460FD3503}" type="slidenum">
              <a:rPr lang="zh-CN" altLang="en-US" dirty="0"/>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42" name="标题 10241"/>
          <p:cNvSpPr>
            <a:spLocks noGrp="1"/>
          </p:cNvSpPr>
          <p:nvPr>
            <p:ph type="title"/>
          </p:nvPr>
        </p:nvSpPr>
        <p:spPr>
          <a:xfrm>
            <a:off x="685800" y="609600"/>
            <a:ext cx="7772400" cy="1143000"/>
          </a:xfrm>
          <a:prstGeom prst="rect">
            <a:avLst/>
          </a:prstGeom>
          <a:noFill/>
          <a:ln w="9525">
            <a:noFill/>
          </a:ln>
        </p:spPr>
        <p:txBody>
          <a:bodyPr anchor="ctr"/>
          <a:p>
            <a:pPr lvl="0"/>
            <a:r>
              <a:rPr lang="zh-CN" altLang="en-US"/>
              <a:t>单击此处编辑母版标题样式</a:t>
            </a:r>
            <a:endParaRPr lang="zh-CN" altLang="en-US"/>
          </a:p>
        </p:txBody>
      </p:sp>
      <p:sp>
        <p:nvSpPr>
          <p:cNvPr id="10243" name="文本占位符 10242"/>
          <p:cNvSpPr>
            <a:spLocks noGrp="1"/>
          </p:cNvSpPr>
          <p:nvPr>
            <p:ph type="body" idx="1"/>
          </p:nvPr>
        </p:nvSpPr>
        <p:spPr>
          <a:xfrm>
            <a:off x="685800" y="1981200"/>
            <a:ext cx="7772400" cy="4114800"/>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44" name="日期占位符 10243"/>
          <p:cNvSpPr>
            <a:spLocks noGrp="1"/>
          </p:cNvSpPr>
          <p:nvPr>
            <p:ph type="dt" sz="half" idx="2"/>
          </p:nvPr>
        </p:nvSpPr>
        <p:spPr>
          <a:xfrm>
            <a:off x="685800" y="6248400"/>
            <a:ext cx="1905000" cy="457200"/>
          </a:xfrm>
          <a:prstGeom prst="rect">
            <a:avLst/>
          </a:prstGeom>
          <a:noFill/>
          <a:ln w="9525">
            <a:noFill/>
          </a:ln>
        </p:spPr>
        <p:txBody>
          <a:bodyPr/>
          <a:lstStyle>
            <a:lvl1pPr>
              <a:defRPr sz="1400"/>
            </a:lvl1pPr>
          </a:lstStyle>
          <a:p>
            <a:pPr lvl="0"/>
            <a:endParaRPr lang="zh-CN" altLang="en-US">
              <a:latin typeface="Arial" panose="020B0604020202020204" pitchFamily="34" charset="0"/>
            </a:endParaRPr>
          </a:p>
        </p:txBody>
      </p:sp>
      <p:sp>
        <p:nvSpPr>
          <p:cNvPr id="10245" name="页脚占位符 10244"/>
          <p:cNvSpPr>
            <a:spLocks noGrp="1"/>
          </p:cNvSpPr>
          <p:nvPr>
            <p:ph type="ftr" sz="quarter" idx="3"/>
          </p:nvPr>
        </p:nvSpPr>
        <p:spPr>
          <a:xfrm>
            <a:off x="3124200" y="6248400"/>
            <a:ext cx="2895600" cy="457200"/>
          </a:xfrm>
          <a:prstGeom prst="rect">
            <a:avLst/>
          </a:prstGeom>
          <a:noFill/>
          <a:ln w="9525">
            <a:noFill/>
          </a:ln>
        </p:spPr>
        <p:txBody>
          <a:bodyPr/>
          <a:lstStyle>
            <a:lvl1pPr algn="ctr">
              <a:defRPr sz="1400"/>
            </a:lvl1pPr>
          </a:lstStyle>
          <a:p>
            <a:pPr lvl="0"/>
            <a:endParaRPr lang="zh-CN" altLang="en-US">
              <a:latin typeface="Arial" panose="020B0604020202020204" pitchFamily="34" charset="0"/>
            </a:endParaRPr>
          </a:p>
        </p:txBody>
      </p:sp>
      <p:sp>
        <p:nvSpPr>
          <p:cNvPr id="10246" name="灯片编号占位符 10245"/>
          <p:cNvSpPr>
            <a:spLocks noGrp="1"/>
          </p:cNvSpPr>
          <p:nvPr>
            <p:ph type="sldNum" sz="quarter" idx="4"/>
          </p:nvPr>
        </p:nvSpPr>
        <p:spPr>
          <a:xfrm>
            <a:off x="6553200" y="6248400"/>
            <a:ext cx="1905000" cy="457200"/>
          </a:xfrm>
          <a:prstGeom prst="rect">
            <a:avLst/>
          </a:prstGeom>
          <a:noFill/>
          <a:ln w="9525">
            <a:noFill/>
          </a:ln>
        </p:spPr>
        <p:txBody>
          <a:bodyPr/>
          <a:lstStyle>
            <a:lvl1pPr algn="r">
              <a:defRPr sz="1400"/>
            </a:lvl1p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pic>
        <p:nvPicPr>
          <p:cNvPr id="10247" name="图片 10246" descr="Wx06"/>
          <p:cNvPicPr>
            <a:picLocks noChangeAspect="1"/>
          </p:cNvPicPr>
          <p:nvPr/>
        </p:nvPicPr>
        <p:blipFill>
          <a:blip r:embed="rId12">
            <a:lum bright="70001" contrast="-70000"/>
          </a:blip>
          <a:stretch>
            <a:fillRect/>
          </a:stretch>
        </p:blipFill>
        <p:spPr>
          <a:xfrm>
            <a:off x="0" y="0"/>
            <a:ext cx="9144000" cy="6858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image" Target="../media/image10.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29.xml"/><Relationship Id="rId4" Type="http://schemas.openxmlformats.org/officeDocument/2006/relationships/image" Target="../media/image19.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hyperlink" Target="../../../&#35838;&#25991;/&#31532;5&#20876;/&#34560;&#36947;&#38590;/&#26032;&#24314;&#25991;&#20214;&#22841;/15%20&#34560;&#36947;&#38590;(&#26041;&#26126;).mp3"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57.xml"/><Relationship Id="rId2" Type="http://schemas.openxmlformats.org/officeDocument/2006/relationships/slide" Target="slide1.xml"/><Relationship Id="rId1" Type="http://schemas.openxmlformats.org/officeDocument/2006/relationships/image" Target="../media/image20.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57.xml"/><Relationship Id="rId2" Type="http://schemas.openxmlformats.org/officeDocument/2006/relationships/image" Target="../media/image21.png"/><Relationship Id="rId1" Type="http://schemas.openxmlformats.org/officeDocument/2006/relationships/hyperlink" Target="http://www.51kjjc.com/html/51kongjianjiaocheng/20080106/447.html"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6.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7.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NULL" TargetMode="Externa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标题 14337"/>
          <p:cNvSpPr>
            <a:spLocks noGrp="1"/>
          </p:cNvSpPr>
          <p:nvPr>
            <p:ph type="ctrTitle"/>
          </p:nvPr>
        </p:nvSpPr>
        <p:spPr>
          <a:xfrm>
            <a:off x="107950" y="44450"/>
            <a:ext cx="2806700" cy="1470025"/>
          </a:xfrm>
        </p:spPr>
        <p:txBody>
          <a:bodyPr anchor="ctr"/>
          <a:p>
            <a:pPr defTabSz="914400">
              <a:buClrTx/>
              <a:buSzTx/>
              <a:buFontTx/>
            </a:pPr>
            <a:r>
              <a:rPr lang="zh-CN" altLang="en-US" sz="6000" b="1" kern="1200" baseline="0" dirty="0">
                <a:solidFill>
                  <a:schemeClr val="tx1"/>
                </a:solidFill>
                <a:latin typeface="Arial" panose="020B0604020202020204" pitchFamily="34" charset="0"/>
                <a:ea typeface="宋体" panose="02010600030101010101" pitchFamily="2" charset="-122"/>
              </a:rPr>
              <a:t>导语！</a:t>
            </a:r>
            <a:endParaRPr lang="zh-CN" altLang="en-US" sz="6000" b="1" kern="1200" baseline="0" dirty="0">
              <a:solidFill>
                <a:schemeClr val="tx1"/>
              </a:solidFill>
              <a:latin typeface="Arial" panose="020B0604020202020204" pitchFamily="34" charset="0"/>
              <a:ea typeface="宋体" panose="02010600030101010101" pitchFamily="2" charset="-122"/>
            </a:endParaRPr>
          </a:p>
        </p:txBody>
      </p:sp>
      <p:sp>
        <p:nvSpPr>
          <p:cNvPr id="14339" name="副标题 14338"/>
          <p:cNvSpPr>
            <a:spLocks noGrp="1"/>
          </p:cNvSpPr>
          <p:nvPr>
            <p:ph type="subTitle" idx="1"/>
          </p:nvPr>
        </p:nvSpPr>
        <p:spPr>
          <a:xfrm>
            <a:off x="36513" y="1487488"/>
            <a:ext cx="9072562" cy="4608512"/>
          </a:xfrm>
        </p:spPr>
        <p:txBody>
          <a:bodyPr/>
          <a:p>
            <a:pPr algn="l" defTabSz="914400">
              <a:buClrTx/>
              <a:buSzTx/>
              <a:buFontTx/>
            </a:pPr>
            <a:r>
              <a:rPr lang="zh-CN" altLang="en-US" sz="2800" b="1" kern="1200" baseline="0" dirty="0">
                <a:solidFill>
                  <a:schemeClr val="accent2"/>
                </a:solidFill>
                <a:latin typeface="Arial" panose="020B0604020202020204" pitchFamily="34" charset="0"/>
                <a:ea typeface="宋体" panose="02010600030101010101" pitchFamily="2" charset="-122"/>
              </a:rPr>
              <a:t>一位诗人，他“笔落惊风雨，诗成泣鬼神！”</a:t>
            </a:r>
            <a:endParaRPr lang="zh-CN" altLang="en-US" sz="2800" b="1" kern="1200" baseline="0" dirty="0">
              <a:solidFill>
                <a:schemeClr val="accent2"/>
              </a:solidFill>
              <a:latin typeface="Arial" panose="020B0604020202020204" pitchFamily="34" charset="0"/>
              <a:ea typeface="宋体" panose="02010600030101010101" pitchFamily="2" charset="-122"/>
            </a:endParaRPr>
          </a:p>
          <a:p>
            <a:pPr algn="l" defTabSz="914400">
              <a:buClrTx/>
              <a:buSzTx/>
              <a:buFontTx/>
            </a:pPr>
            <a:r>
              <a:rPr lang="zh-CN" altLang="en-US" sz="2800" b="1" kern="1200" baseline="0" dirty="0">
                <a:solidFill>
                  <a:schemeClr val="accent2"/>
                </a:solidFill>
                <a:latin typeface="Arial" panose="020B0604020202020204" pitchFamily="34" charset="0"/>
                <a:ea typeface="宋体" panose="02010600030101010101" pitchFamily="2" charset="-122"/>
              </a:rPr>
              <a:t>一位诗人，他“天子呼来不上船，自称臣是酒中仙！”</a:t>
            </a:r>
            <a:endParaRPr lang="zh-CN" altLang="en-US" sz="2800" b="1" kern="1200" baseline="0" dirty="0">
              <a:solidFill>
                <a:schemeClr val="accent2"/>
              </a:solidFill>
              <a:latin typeface="Arial" panose="020B0604020202020204" pitchFamily="34" charset="0"/>
              <a:ea typeface="宋体" panose="02010600030101010101" pitchFamily="2" charset="-122"/>
            </a:endParaRPr>
          </a:p>
          <a:p>
            <a:pPr algn="l" defTabSz="914400">
              <a:buClrTx/>
              <a:buSzTx/>
              <a:buFontTx/>
            </a:pPr>
            <a:r>
              <a:rPr lang="zh-CN" altLang="en-US" sz="2800" b="1" kern="1200" baseline="0" dirty="0">
                <a:solidFill>
                  <a:schemeClr val="accent2"/>
                </a:solidFill>
                <a:latin typeface="Arial" panose="020B0604020202020204" pitchFamily="34" charset="0"/>
                <a:ea typeface="宋体" panose="02010600030101010101" pitchFamily="2" charset="-122"/>
              </a:rPr>
              <a:t>他就是李白， 人中之龙，诗中之仙！</a:t>
            </a:r>
            <a:endParaRPr lang="zh-CN" altLang="en-US" sz="2800" b="1" kern="1200" baseline="0" dirty="0">
              <a:solidFill>
                <a:schemeClr val="accent2"/>
              </a:solidFill>
              <a:latin typeface="Arial" panose="020B0604020202020204" pitchFamily="34" charset="0"/>
              <a:ea typeface="宋体" panose="02010600030101010101" pitchFamily="2" charset="-122"/>
            </a:endParaRPr>
          </a:p>
          <a:p>
            <a:pPr algn="l" defTabSz="914400">
              <a:buClrTx/>
              <a:buSzTx/>
              <a:buFontTx/>
            </a:pPr>
            <a:r>
              <a:rPr lang="zh-CN" altLang="en-US" sz="2800" b="1" kern="1200" baseline="0" dirty="0">
                <a:solidFill>
                  <a:schemeClr val="accent2"/>
                </a:solidFill>
                <a:latin typeface="Arial" panose="020B0604020202020204" pitchFamily="34" charset="0"/>
                <a:ea typeface="宋体" panose="02010600030101010101" pitchFamily="2" charset="-122"/>
              </a:rPr>
              <a:t>他留下无数脍炙人口的佳句，“绣口一吐就是半个盛唐”！</a:t>
            </a:r>
            <a:endParaRPr lang="zh-CN" altLang="en-US" sz="2800" b="1" kern="1200" baseline="0" dirty="0">
              <a:solidFill>
                <a:schemeClr val="accent2"/>
              </a:solidFill>
              <a:latin typeface="Arial" panose="020B0604020202020204" pitchFamily="34" charset="0"/>
              <a:ea typeface="宋体" panose="02010600030101010101" pitchFamily="2" charset="-122"/>
            </a:endParaRPr>
          </a:p>
          <a:p>
            <a:pPr algn="l" defTabSz="914400">
              <a:buClrTx/>
              <a:buSzTx/>
              <a:buFontTx/>
            </a:pPr>
            <a:r>
              <a:rPr lang="zh-CN" altLang="en-US" sz="2800" b="1" kern="1200" baseline="0" dirty="0">
                <a:solidFill>
                  <a:schemeClr val="accent2"/>
                </a:solidFill>
                <a:latin typeface="Arial" panose="020B0604020202020204" pitchFamily="34" charset="0"/>
                <a:ea typeface="宋体" panose="02010600030101010101" pitchFamily="2" charset="-122"/>
              </a:rPr>
              <a:t>牙牙学语的孩童会诵“举头望明月，低头思故乡”，豪情满怀的青年会吟“仰天大笑出门去，我辈岂是蓬蒿人！”</a:t>
            </a:r>
            <a:endParaRPr lang="zh-CN" altLang="en-US" sz="2800" b="1" kern="1200" baseline="0" dirty="0">
              <a:solidFill>
                <a:schemeClr val="accent2"/>
              </a:solidFill>
              <a:latin typeface="Arial" panose="020B0604020202020204" pitchFamily="34" charset="0"/>
              <a:ea typeface="宋体" panose="02010600030101010101" pitchFamily="2" charset="-122"/>
            </a:endParaRPr>
          </a:p>
          <a:p>
            <a:pPr algn="l" defTabSz="914400">
              <a:buClrTx/>
              <a:buSzTx/>
              <a:buFontTx/>
            </a:pPr>
            <a:r>
              <a:rPr lang="zh-CN" altLang="en-US" sz="2800" b="1" kern="1200" baseline="0" dirty="0">
                <a:solidFill>
                  <a:schemeClr val="accent2"/>
                </a:solidFill>
                <a:latin typeface="Arial" panose="020B0604020202020204" pitchFamily="34" charset="0"/>
                <a:ea typeface="宋体" panose="02010600030101010101" pitchFamily="2" charset="-122"/>
              </a:rPr>
              <a:t>今天我们要学习的，更是他一篇极富浪漫主义色彩的文章——</a:t>
            </a:r>
            <a:endParaRPr lang="zh-CN" altLang="en-US" sz="3200" b="1" kern="1200" baseline="0" dirty="0">
              <a:solidFill>
                <a:schemeClr val="accent2"/>
              </a:solidFill>
              <a:latin typeface="Arial" panose="020B0604020202020204" pitchFamily="34" charset="0"/>
              <a:ea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1506" name="Group 2"/>
          <p:cNvGrpSpPr/>
          <p:nvPr/>
        </p:nvGrpSpPr>
        <p:grpSpPr>
          <a:xfrm>
            <a:off x="2627313" y="2781300"/>
            <a:ext cx="1800225" cy="1800225"/>
            <a:chOff x="1519" y="1616"/>
            <a:chExt cx="1134" cy="1134"/>
          </a:xfrm>
        </p:grpSpPr>
        <p:sp>
          <p:nvSpPr>
            <p:cNvPr id="21538" name="Oval 3"/>
            <p:cNvSpPr/>
            <p:nvPr/>
          </p:nvSpPr>
          <p:spPr>
            <a:xfrm>
              <a:off x="1519" y="1616"/>
              <a:ext cx="1134" cy="1134"/>
            </a:xfrm>
            <a:prstGeom prst="ellipse">
              <a:avLst/>
            </a:prstGeom>
            <a:noFill/>
            <a:ln w="28575" cap="flat" cmpd="sng">
              <a:solidFill>
                <a:srgbClr val="FFFF00"/>
              </a:solidFill>
              <a:prstDash val="solid"/>
              <a:headEnd type="none" w="med" len="med"/>
              <a:tailEnd type="none" w="med" len="med"/>
            </a:ln>
          </p:spPr>
          <p:txBody>
            <a:bodyPr vert="eaVert" wrap="none" anchor="ctr">
              <a:spAutoFit/>
            </a:bodyPr>
            <a:p>
              <a:endParaRPr lang="zh-CN" altLang="en-US" dirty="0">
                <a:latin typeface="Arial" panose="020B0604020202020204" pitchFamily="34" charset="0"/>
              </a:endParaRPr>
            </a:p>
          </p:txBody>
        </p:sp>
        <p:sp>
          <p:nvSpPr>
            <p:cNvPr id="100356" name="Text Box 4"/>
            <p:cNvSpPr txBox="1">
              <a:spLocks noChangeArrowheads="1"/>
            </p:cNvSpPr>
            <p:nvPr/>
          </p:nvSpPr>
          <p:spPr bwMode="auto">
            <a:xfrm>
              <a:off x="1617" y="1933"/>
              <a:ext cx="423" cy="635"/>
            </a:xfrm>
            <a:prstGeom prst="rect">
              <a:avLst/>
            </a:prstGeom>
            <a:noFill/>
            <a:ln>
              <a:noFill/>
            </a:ln>
            <a:effectLst/>
          </p:spPr>
          <p:txBody>
            <a:bodyPr vert="eaVert">
              <a:spAutoFit/>
            </a:bodyPr>
            <a:lstStyle/>
            <a:p>
              <a:pPr marR="0" defTabSz="914400" eaLnBrk="0" hangingPunct="0">
                <a:spcBef>
                  <a:spcPct val="50000"/>
                </a:spcBef>
                <a:buClrTx/>
                <a:buSzTx/>
                <a:buFontTx/>
                <a:defRPr/>
              </a:pPr>
              <a:r>
                <a:rPr kumimoji="0" lang="zh-CN" altLang="en-US" sz="3200" kern="1200" cap="none" spc="0" normalizeH="0" baseline="0" noProof="0">
                  <a:solidFill>
                    <a:srgbClr val="FFFF00"/>
                  </a:solidFill>
                  <a:effectLst>
                    <a:outerShdw blurRad="38100" dist="38100" dir="2700000" algn="tl">
                      <a:srgbClr val="FFFFFF"/>
                    </a:outerShdw>
                  </a:effectLst>
                  <a:latin typeface="黑体" panose="02010609060101010101" pitchFamily="2" charset="-122"/>
                  <a:ea typeface="黑体" panose="02010609060101010101" pitchFamily="2" charset="-122"/>
                  <a:cs typeface="+mn-cs"/>
                </a:rPr>
                <a:t>蜀中</a:t>
              </a:r>
              <a:endParaRPr kumimoji="0" lang="zh-CN" altLang="en-US" sz="3200" kern="1200" cap="none" spc="0" normalizeH="0" baseline="0" noProof="0">
                <a:solidFill>
                  <a:srgbClr val="FFFF00"/>
                </a:solidFill>
                <a:effectLst>
                  <a:outerShdw blurRad="38100" dist="38100" dir="2700000" algn="tl">
                    <a:srgbClr val="FFFFFF"/>
                  </a:outerShdw>
                </a:effectLst>
                <a:latin typeface="黑体" panose="02010609060101010101" pitchFamily="2" charset="-122"/>
                <a:ea typeface="黑体" panose="02010609060101010101" pitchFamily="2" charset="-122"/>
                <a:cs typeface="+mn-cs"/>
              </a:endParaRPr>
            </a:p>
          </p:txBody>
        </p:sp>
      </p:grpSp>
      <p:sp>
        <p:nvSpPr>
          <p:cNvPr id="21507" name="Oval 5"/>
          <p:cNvSpPr/>
          <p:nvPr/>
        </p:nvSpPr>
        <p:spPr>
          <a:xfrm>
            <a:off x="4211638" y="2636838"/>
            <a:ext cx="142875" cy="144462"/>
          </a:xfrm>
          <a:prstGeom prst="ellipse">
            <a:avLst/>
          </a:prstGeom>
          <a:solidFill>
            <a:srgbClr val="00FF00"/>
          </a:solidFill>
          <a:ln w="12700" cap="flat" cmpd="sng">
            <a:solidFill>
              <a:srgbClr val="00FF00"/>
            </a:solidFill>
            <a:prstDash val="solid"/>
            <a:headEnd type="none" w="med" len="med"/>
            <a:tailEnd type="none" w="med" len="med"/>
          </a:ln>
        </p:spPr>
        <p:txBody>
          <a:bodyPr vert="eaVert" wrap="none" anchor="ctr">
            <a:spAutoFit/>
          </a:bodyPr>
          <a:p>
            <a:endParaRPr lang="zh-CN" altLang="en-US" dirty="0">
              <a:latin typeface="Arial" panose="020B0604020202020204" pitchFamily="34" charset="0"/>
            </a:endParaRPr>
          </a:p>
        </p:txBody>
      </p:sp>
      <p:sp>
        <p:nvSpPr>
          <p:cNvPr id="21508" name="Oval 6"/>
          <p:cNvSpPr/>
          <p:nvPr/>
        </p:nvSpPr>
        <p:spPr>
          <a:xfrm>
            <a:off x="7667625" y="1484313"/>
            <a:ext cx="142875" cy="144462"/>
          </a:xfrm>
          <a:prstGeom prst="ellipse">
            <a:avLst/>
          </a:prstGeom>
          <a:solidFill>
            <a:srgbClr val="00FF00"/>
          </a:solidFill>
          <a:ln w="12700" cap="flat" cmpd="sng">
            <a:solidFill>
              <a:srgbClr val="FFFF00"/>
            </a:solidFill>
            <a:prstDash val="solid"/>
            <a:headEnd type="none" w="med" len="med"/>
            <a:tailEnd type="none" w="med" len="med"/>
          </a:ln>
        </p:spPr>
        <p:txBody>
          <a:bodyPr vert="eaVert" wrap="none" anchor="ctr">
            <a:spAutoFit/>
          </a:bodyPr>
          <a:p>
            <a:endParaRPr lang="zh-CN" altLang="en-US" dirty="0">
              <a:latin typeface="Arial" panose="020B0604020202020204" pitchFamily="34" charset="0"/>
            </a:endParaRPr>
          </a:p>
        </p:txBody>
      </p:sp>
      <p:grpSp>
        <p:nvGrpSpPr>
          <p:cNvPr id="3" name="Group 7"/>
          <p:cNvGrpSpPr/>
          <p:nvPr/>
        </p:nvGrpSpPr>
        <p:grpSpPr>
          <a:xfrm>
            <a:off x="3314700" y="3016250"/>
            <a:ext cx="647700" cy="946150"/>
            <a:chOff x="2018" y="1752"/>
            <a:chExt cx="408" cy="596"/>
          </a:xfrm>
        </p:grpSpPr>
        <p:sp>
          <p:nvSpPr>
            <p:cNvPr id="21536" name="Oval 8"/>
            <p:cNvSpPr/>
            <p:nvPr/>
          </p:nvSpPr>
          <p:spPr>
            <a:xfrm>
              <a:off x="2336" y="1933"/>
              <a:ext cx="90" cy="91"/>
            </a:xfrm>
            <a:prstGeom prst="ellipse">
              <a:avLst/>
            </a:prstGeom>
            <a:solidFill>
              <a:srgbClr val="00FF00"/>
            </a:solidFill>
            <a:ln w="12700" cap="flat" cmpd="sng">
              <a:solidFill>
                <a:srgbClr val="FFFF00"/>
              </a:solidFill>
              <a:prstDash val="solid"/>
              <a:headEnd type="none" w="med" len="med"/>
              <a:tailEnd type="none" w="med" len="med"/>
            </a:ln>
          </p:spPr>
          <p:txBody>
            <a:bodyPr vert="eaVert" wrap="none" anchor="ctr">
              <a:spAutoFit/>
            </a:bodyPr>
            <a:p>
              <a:endParaRPr lang="zh-CN" altLang="en-US" dirty="0">
                <a:latin typeface="Arial" panose="020B0604020202020204" pitchFamily="34" charset="0"/>
              </a:endParaRPr>
            </a:p>
          </p:txBody>
        </p:sp>
        <p:sp>
          <p:nvSpPr>
            <p:cNvPr id="100361" name="Text Box 9"/>
            <p:cNvSpPr txBox="1">
              <a:spLocks noChangeArrowheads="1"/>
            </p:cNvSpPr>
            <p:nvPr/>
          </p:nvSpPr>
          <p:spPr bwMode="auto">
            <a:xfrm>
              <a:off x="2018" y="1752"/>
              <a:ext cx="385" cy="596"/>
            </a:xfrm>
            <a:prstGeom prst="rect">
              <a:avLst/>
            </a:prstGeom>
            <a:noFill/>
            <a:ln>
              <a:noFill/>
            </a:ln>
            <a:effectLst/>
          </p:spPr>
          <p:txBody>
            <a:bodyPr>
              <a:spAutoFit/>
            </a:bodyPr>
            <a:lstStyle/>
            <a:p>
              <a:pPr marR="0" defTabSz="914400" eaLnBrk="0" hangingPunct="0">
                <a:spcBef>
                  <a:spcPct val="50000"/>
                </a:spcBef>
                <a:buClrTx/>
                <a:buSzTx/>
                <a:buFontTx/>
                <a:defRPr/>
              </a:pPr>
              <a:r>
                <a:rPr kumimoji="0" lang="zh-CN" altLang="en-US" kern="1200" cap="none" spc="0" normalizeH="0" baseline="0" noProof="0">
                  <a:solidFill>
                    <a:srgbClr val="66FF33"/>
                  </a:solidFill>
                  <a:effectLst>
                    <a:outerShdw blurRad="38100" dist="38100" dir="2700000" algn="tl">
                      <a:srgbClr val="FFFFFF"/>
                    </a:outerShdw>
                  </a:effectLst>
                  <a:latin typeface="Arial" panose="020B0604020202020204" pitchFamily="34" charset="0"/>
                  <a:ea typeface="黑体" panose="02010609060101010101" pitchFamily="2" charset="-122"/>
                  <a:cs typeface="+mn-cs"/>
                </a:rPr>
                <a:t>成都</a:t>
              </a:r>
              <a:endParaRPr kumimoji="0" lang="zh-CN" altLang="en-US" kern="1200" cap="none" spc="0" normalizeH="0" baseline="0" noProof="0">
                <a:solidFill>
                  <a:srgbClr val="66FF33"/>
                </a:solidFill>
                <a:effectLst>
                  <a:outerShdw blurRad="38100" dist="38100" dir="2700000" algn="tl">
                    <a:srgbClr val="FFFFFF"/>
                  </a:outerShdw>
                </a:effectLst>
                <a:latin typeface="Arial" panose="020B0604020202020204" pitchFamily="34" charset="0"/>
                <a:ea typeface="黑体" panose="02010609060101010101" pitchFamily="2" charset="-122"/>
                <a:cs typeface="+mn-cs"/>
              </a:endParaRPr>
            </a:p>
          </p:txBody>
        </p:sp>
      </p:grpSp>
      <p:sp>
        <p:nvSpPr>
          <p:cNvPr id="100362" name="Text Box 10"/>
          <p:cNvSpPr txBox="1">
            <a:spLocks noChangeArrowheads="1"/>
          </p:cNvSpPr>
          <p:nvPr/>
        </p:nvSpPr>
        <p:spPr bwMode="auto">
          <a:xfrm>
            <a:off x="3132138" y="1916113"/>
            <a:ext cx="1584325" cy="579438"/>
          </a:xfrm>
          <a:prstGeom prst="rect">
            <a:avLst/>
          </a:prstGeom>
          <a:noFill/>
          <a:ln>
            <a:noFill/>
          </a:ln>
          <a:effectLst/>
        </p:spPr>
        <p:txBody>
          <a:bodyPr lIns="90000" tIns="46800" rIns="90000" bIns="46800">
            <a:spAutoFit/>
          </a:bodyPr>
          <a:lstStyle/>
          <a:p>
            <a:pPr marR="0" defTabSz="914400" eaLnBrk="0" hangingPunct="0">
              <a:spcBef>
                <a:spcPct val="50000"/>
              </a:spcBef>
              <a:buClrTx/>
              <a:buSzTx/>
              <a:buFontTx/>
              <a:defRPr/>
            </a:pPr>
            <a:r>
              <a:rPr kumimoji="0" lang="zh-CN" altLang="en-US" sz="3200" kern="1200" cap="none" spc="0" normalizeH="0" baseline="0" noProof="0">
                <a:solidFill>
                  <a:srgbClr val="FFFF00"/>
                </a:solidFill>
                <a:effectLst>
                  <a:outerShdw blurRad="38100" dist="38100" dir="2700000" algn="tl">
                    <a:srgbClr val="FFFFFF"/>
                  </a:outerShdw>
                </a:effectLst>
                <a:latin typeface="黑体" panose="02010609060101010101" pitchFamily="2" charset="-122"/>
                <a:ea typeface="黑体" panose="02010609060101010101" pitchFamily="2" charset="-122"/>
                <a:cs typeface="+mn-cs"/>
              </a:rPr>
              <a:t>秦岭</a:t>
            </a:r>
            <a:endParaRPr kumimoji="0" lang="zh-CN" altLang="en-US" sz="3200" kern="1200" cap="none" spc="0" normalizeH="0" baseline="0" noProof="0">
              <a:solidFill>
                <a:srgbClr val="FFFF00"/>
              </a:solidFill>
              <a:effectLst>
                <a:outerShdw blurRad="38100" dist="38100" dir="2700000" algn="tl">
                  <a:srgbClr val="FFFFFF"/>
                </a:outerShdw>
              </a:effectLst>
              <a:latin typeface="黑体" panose="02010609060101010101" pitchFamily="2" charset="-122"/>
              <a:ea typeface="黑体" panose="02010609060101010101" pitchFamily="2" charset="-122"/>
              <a:cs typeface="+mn-cs"/>
            </a:endParaRPr>
          </a:p>
        </p:txBody>
      </p:sp>
      <p:sp>
        <p:nvSpPr>
          <p:cNvPr id="100363" name="Text Box 11"/>
          <p:cNvSpPr txBox="1">
            <a:spLocks noChangeArrowheads="1"/>
          </p:cNvSpPr>
          <p:nvPr/>
        </p:nvSpPr>
        <p:spPr bwMode="auto">
          <a:xfrm>
            <a:off x="2051050" y="2276475"/>
            <a:ext cx="2160588" cy="579438"/>
          </a:xfrm>
          <a:prstGeom prst="rect">
            <a:avLst/>
          </a:prstGeom>
          <a:noFill/>
          <a:ln>
            <a:noFill/>
          </a:ln>
          <a:effectLst/>
        </p:spPr>
        <p:txBody>
          <a:bodyPr lIns="90000" tIns="46800" rIns="90000" bIns="46800">
            <a:spAutoFit/>
          </a:bodyPr>
          <a:lstStyle/>
          <a:p>
            <a:pPr marR="0" defTabSz="914400" eaLnBrk="0" hangingPunct="0">
              <a:spcBef>
                <a:spcPct val="50000"/>
              </a:spcBef>
              <a:buClrTx/>
              <a:buSzTx/>
              <a:buFontTx/>
              <a:defRPr/>
            </a:pPr>
            <a:r>
              <a:rPr kumimoji="0" lang="zh-CN" altLang="en-US" sz="3200" kern="1200" cap="none" spc="0" normalizeH="0" baseline="0" noProof="0">
                <a:solidFill>
                  <a:srgbClr val="FFFF00"/>
                </a:solidFill>
                <a:effectLst>
                  <a:outerShdw blurRad="38100" dist="38100" dir="2700000" algn="tl">
                    <a:srgbClr val="FFFFFF"/>
                  </a:outerShdw>
                </a:effectLst>
                <a:latin typeface="黑体" panose="02010609060101010101" pitchFamily="2" charset="-122"/>
                <a:ea typeface="黑体" panose="02010609060101010101" pitchFamily="2" charset="-122"/>
                <a:cs typeface="+mn-cs"/>
              </a:rPr>
              <a:t>大巴山</a:t>
            </a:r>
            <a:endParaRPr kumimoji="0" lang="zh-CN" altLang="en-US" sz="3200" kern="1200" cap="none" spc="0" normalizeH="0" baseline="0" noProof="0">
              <a:solidFill>
                <a:srgbClr val="FFFF00"/>
              </a:solidFill>
              <a:effectLst>
                <a:outerShdw blurRad="38100" dist="38100" dir="2700000" algn="tl">
                  <a:srgbClr val="FFFFFF"/>
                </a:outerShdw>
              </a:effectLst>
              <a:latin typeface="黑体" panose="02010609060101010101" pitchFamily="2" charset="-122"/>
              <a:ea typeface="黑体" panose="02010609060101010101" pitchFamily="2" charset="-122"/>
              <a:cs typeface="+mn-cs"/>
            </a:endParaRPr>
          </a:p>
        </p:txBody>
      </p:sp>
      <p:sp>
        <p:nvSpPr>
          <p:cNvPr id="100364" name="Text Box 12"/>
          <p:cNvSpPr txBox="1">
            <a:spLocks noChangeArrowheads="1"/>
          </p:cNvSpPr>
          <p:nvPr/>
        </p:nvSpPr>
        <p:spPr bwMode="auto">
          <a:xfrm>
            <a:off x="1604963" y="2865438"/>
            <a:ext cx="668338" cy="2041525"/>
          </a:xfrm>
          <a:prstGeom prst="rect">
            <a:avLst/>
          </a:prstGeom>
          <a:noFill/>
          <a:ln>
            <a:noFill/>
          </a:ln>
          <a:effectLst/>
        </p:spPr>
        <p:txBody>
          <a:bodyPr lIns="90000" tIns="46800" rIns="90000" bIns="46800">
            <a:spAutoFit/>
          </a:bodyPr>
          <a:lstStyle/>
          <a:p>
            <a:pPr marR="0" defTabSz="914400" eaLnBrk="0" hangingPunct="0">
              <a:spcBef>
                <a:spcPct val="50000"/>
              </a:spcBef>
              <a:buClrTx/>
              <a:buSzTx/>
              <a:buFontTx/>
              <a:defRPr/>
            </a:pPr>
            <a:r>
              <a:rPr kumimoji="0" lang="zh-CN" altLang="en-US" sz="3200" kern="1200" cap="none" spc="0" normalizeH="0" baseline="0" noProof="0">
                <a:solidFill>
                  <a:srgbClr val="FFFF00"/>
                </a:solidFill>
                <a:effectLst>
                  <a:outerShdw blurRad="38100" dist="38100" dir="2700000" algn="tl">
                    <a:srgbClr val="FFFFFF"/>
                  </a:outerShdw>
                </a:effectLst>
                <a:latin typeface="黑体" panose="02010609060101010101" pitchFamily="2" charset="-122"/>
                <a:ea typeface="黑体" panose="02010609060101010101" pitchFamily="2" charset="-122"/>
                <a:cs typeface="+mn-cs"/>
              </a:rPr>
              <a:t>青藏高原</a:t>
            </a:r>
            <a:endParaRPr kumimoji="0" lang="zh-CN" altLang="en-US" sz="3200" kern="1200" cap="none" spc="0" normalizeH="0" baseline="0" noProof="0">
              <a:solidFill>
                <a:srgbClr val="FFFF00"/>
              </a:solidFill>
              <a:effectLst>
                <a:outerShdw blurRad="38100" dist="38100" dir="2700000" algn="tl">
                  <a:srgbClr val="FFFFFF"/>
                </a:outerShdw>
              </a:effectLst>
              <a:latin typeface="黑体" panose="02010609060101010101" pitchFamily="2" charset="-122"/>
              <a:ea typeface="黑体" panose="02010609060101010101" pitchFamily="2" charset="-122"/>
              <a:cs typeface="+mn-cs"/>
            </a:endParaRPr>
          </a:p>
        </p:txBody>
      </p:sp>
      <p:sp>
        <p:nvSpPr>
          <p:cNvPr id="100365" name="Text Box 13"/>
          <p:cNvSpPr txBox="1">
            <a:spLocks noChangeArrowheads="1"/>
          </p:cNvSpPr>
          <p:nvPr/>
        </p:nvSpPr>
        <p:spPr bwMode="auto">
          <a:xfrm>
            <a:off x="2339975" y="4652963"/>
            <a:ext cx="2016125" cy="579438"/>
          </a:xfrm>
          <a:prstGeom prst="rect">
            <a:avLst/>
          </a:prstGeom>
          <a:noFill/>
          <a:ln>
            <a:noFill/>
          </a:ln>
          <a:effectLst/>
        </p:spPr>
        <p:txBody>
          <a:bodyPr lIns="90000" tIns="46800" rIns="90000" bIns="46800">
            <a:spAutoFit/>
          </a:bodyPr>
          <a:lstStyle/>
          <a:p>
            <a:pPr marR="0" defTabSz="914400" eaLnBrk="0" hangingPunct="0">
              <a:spcBef>
                <a:spcPct val="50000"/>
              </a:spcBef>
              <a:buClrTx/>
              <a:buSzTx/>
              <a:buFontTx/>
              <a:defRPr/>
            </a:pPr>
            <a:r>
              <a:rPr kumimoji="0" lang="zh-CN" altLang="en-US" sz="3200" kern="1200" cap="none" spc="0" normalizeH="0" baseline="0" noProof="0">
                <a:solidFill>
                  <a:srgbClr val="FFFF00"/>
                </a:solidFill>
                <a:effectLst>
                  <a:outerShdw blurRad="38100" dist="38100" dir="2700000" algn="tl">
                    <a:srgbClr val="FFFFFF"/>
                  </a:outerShdw>
                </a:effectLst>
                <a:latin typeface="黑体" panose="02010609060101010101" pitchFamily="2" charset="-122"/>
                <a:ea typeface="黑体" panose="02010609060101010101" pitchFamily="2" charset="-122"/>
                <a:cs typeface="+mn-cs"/>
              </a:rPr>
              <a:t>云贵高原</a:t>
            </a:r>
            <a:endParaRPr kumimoji="0" lang="zh-CN" altLang="en-US" sz="3200" kern="1200" cap="none" spc="0" normalizeH="0" baseline="0" noProof="0">
              <a:solidFill>
                <a:srgbClr val="FFFF00"/>
              </a:solidFill>
              <a:effectLst>
                <a:outerShdw blurRad="38100" dist="38100" dir="2700000" algn="tl">
                  <a:srgbClr val="FFFFFF"/>
                </a:outerShdw>
              </a:effectLst>
              <a:latin typeface="黑体" panose="02010609060101010101" pitchFamily="2" charset="-122"/>
              <a:ea typeface="黑体" panose="02010609060101010101" pitchFamily="2" charset="-122"/>
              <a:cs typeface="+mn-cs"/>
            </a:endParaRPr>
          </a:p>
        </p:txBody>
      </p:sp>
      <p:sp>
        <p:nvSpPr>
          <p:cNvPr id="100366" name="Text Box 14"/>
          <p:cNvSpPr txBox="1">
            <a:spLocks noChangeArrowheads="1"/>
          </p:cNvSpPr>
          <p:nvPr/>
        </p:nvSpPr>
        <p:spPr bwMode="auto">
          <a:xfrm>
            <a:off x="4368800" y="2924175"/>
            <a:ext cx="668338" cy="1898650"/>
          </a:xfrm>
          <a:prstGeom prst="rect">
            <a:avLst/>
          </a:prstGeom>
          <a:noFill/>
          <a:ln>
            <a:noFill/>
          </a:ln>
          <a:effectLst/>
        </p:spPr>
        <p:txBody>
          <a:bodyPr lIns="90000" tIns="46800" rIns="90000" bIns="46800">
            <a:spAutoFit/>
          </a:bodyPr>
          <a:lstStyle/>
          <a:p>
            <a:pPr marR="0" defTabSz="914400" eaLnBrk="0" hangingPunct="0">
              <a:lnSpc>
                <a:spcPct val="80000"/>
              </a:lnSpc>
              <a:spcBef>
                <a:spcPct val="50000"/>
              </a:spcBef>
              <a:buClrTx/>
              <a:buSzTx/>
              <a:buFontTx/>
              <a:defRPr/>
            </a:pPr>
            <a:r>
              <a:rPr kumimoji="0" lang="zh-CN" altLang="en-US" sz="3200" kern="1200" cap="none" spc="0" normalizeH="0" baseline="0" noProof="0">
                <a:solidFill>
                  <a:srgbClr val="FFFF00"/>
                </a:solidFill>
                <a:effectLst>
                  <a:outerShdw blurRad="38100" dist="38100" dir="2700000" algn="tl">
                    <a:srgbClr val="FFFFFF"/>
                  </a:outerShdw>
                </a:effectLst>
                <a:latin typeface="黑体" panose="02010609060101010101" pitchFamily="2" charset="-122"/>
                <a:ea typeface="黑体" panose="02010609060101010101" pitchFamily="2" charset="-122"/>
                <a:cs typeface="+mn-cs"/>
              </a:rPr>
              <a:t>巫山    </a:t>
            </a:r>
            <a:endParaRPr kumimoji="0" lang="zh-CN" altLang="en-US" sz="3200" kern="1200" cap="none" spc="0" normalizeH="0" baseline="0" noProof="0">
              <a:solidFill>
                <a:srgbClr val="FFFF00"/>
              </a:solidFill>
              <a:effectLst>
                <a:outerShdw blurRad="38100" dist="38100" dir="2700000" algn="tl">
                  <a:srgbClr val="FFFFFF"/>
                </a:outerShdw>
              </a:effectLst>
              <a:latin typeface="黑体" panose="02010609060101010101" pitchFamily="2" charset="-122"/>
              <a:ea typeface="黑体" panose="02010609060101010101" pitchFamily="2" charset="-122"/>
              <a:cs typeface="+mn-cs"/>
            </a:endParaRPr>
          </a:p>
          <a:p>
            <a:pPr marR="0" defTabSz="914400" eaLnBrk="0" hangingPunct="0">
              <a:lnSpc>
                <a:spcPct val="80000"/>
              </a:lnSpc>
              <a:spcBef>
                <a:spcPct val="50000"/>
              </a:spcBef>
              <a:buClrTx/>
              <a:buSzTx/>
              <a:buFontTx/>
              <a:defRPr/>
            </a:pPr>
            <a:r>
              <a:rPr kumimoji="0" lang="zh-CN" altLang="en-US" sz="3200" kern="1200" cap="none" spc="0" normalizeH="0" baseline="0" noProof="0">
                <a:solidFill>
                  <a:srgbClr val="FFFF00"/>
                </a:solidFill>
                <a:effectLst>
                  <a:outerShdw blurRad="38100" dist="38100" dir="2700000" algn="tl">
                    <a:srgbClr val="FFFFFF"/>
                  </a:outerShdw>
                </a:effectLst>
                <a:latin typeface="黑体" panose="02010609060101010101" pitchFamily="2" charset="-122"/>
                <a:ea typeface="黑体" panose="02010609060101010101" pitchFamily="2" charset="-122"/>
                <a:cs typeface="+mn-cs"/>
              </a:rPr>
              <a:t>山脉</a:t>
            </a:r>
            <a:endParaRPr kumimoji="0" lang="zh-CN" altLang="en-US" sz="3200" kern="1200" cap="none" spc="0" normalizeH="0" baseline="0" noProof="0">
              <a:solidFill>
                <a:srgbClr val="FFFF00"/>
              </a:solidFill>
              <a:effectLst>
                <a:outerShdw blurRad="38100" dist="38100" dir="2700000" algn="tl">
                  <a:srgbClr val="FFFFFF"/>
                </a:outerShdw>
              </a:effectLst>
              <a:latin typeface="黑体" panose="02010609060101010101" pitchFamily="2" charset="-122"/>
              <a:ea typeface="黑体" panose="02010609060101010101" pitchFamily="2" charset="-122"/>
              <a:cs typeface="+mn-cs"/>
            </a:endParaRPr>
          </a:p>
        </p:txBody>
      </p:sp>
      <p:grpSp>
        <p:nvGrpSpPr>
          <p:cNvPr id="21515" name="Group 15"/>
          <p:cNvGrpSpPr/>
          <p:nvPr/>
        </p:nvGrpSpPr>
        <p:grpSpPr>
          <a:xfrm>
            <a:off x="4111625" y="3817938"/>
            <a:ext cx="2592388" cy="590550"/>
            <a:chOff x="2472" y="2251"/>
            <a:chExt cx="1633" cy="372"/>
          </a:xfrm>
        </p:grpSpPr>
        <p:sp>
          <p:nvSpPr>
            <p:cNvPr id="21534" name="Freeform 16"/>
            <p:cNvSpPr/>
            <p:nvPr/>
          </p:nvSpPr>
          <p:spPr>
            <a:xfrm>
              <a:off x="2472" y="2251"/>
              <a:ext cx="1633" cy="250"/>
            </a:xfrm>
            <a:custGeom>
              <a:avLst/>
              <a:gdLst>
                <a:gd name="txL" fmla="*/ 0 w 1633"/>
                <a:gd name="txT" fmla="*/ 0 h 250"/>
                <a:gd name="txR" fmla="*/ 1633 w 1633"/>
                <a:gd name="txB" fmla="*/ 250 h 250"/>
              </a:gdLst>
              <a:ahLst/>
              <a:cxnLst>
                <a:cxn ang="0">
                  <a:pos x="0" y="69"/>
                </a:cxn>
                <a:cxn ang="0">
                  <a:pos x="453" y="23"/>
                </a:cxn>
                <a:cxn ang="0">
                  <a:pos x="589" y="205"/>
                </a:cxn>
                <a:cxn ang="0">
                  <a:pos x="771" y="69"/>
                </a:cxn>
                <a:cxn ang="0">
                  <a:pos x="1043" y="205"/>
                </a:cxn>
                <a:cxn ang="0">
                  <a:pos x="1224" y="23"/>
                </a:cxn>
                <a:cxn ang="0">
                  <a:pos x="1633" y="250"/>
                </a:cxn>
              </a:cxnLst>
              <a:rect l="txL" t="txT" r="txR" b="txB"/>
              <a:pathLst>
                <a:path w="1633" h="250">
                  <a:moveTo>
                    <a:pt x="0" y="69"/>
                  </a:moveTo>
                  <a:cubicBezTo>
                    <a:pt x="177" y="34"/>
                    <a:pt x="355" y="0"/>
                    <a:pt x="453" y="23"/>
                  </a:cubicBezTo>
                  <a:cubicBezTo>
                    <a:pt x="551" y="46"/>
                    <a:pt x="536" y="197"/>
                    <a:pt x="589" y="205"/>
                  </a:cubicBezTo>
                  <a:cubicBezTo>
                    <a:pt x="642" y="213"/>
                    <a:pt x="695" y="69"/>
                    <a:pt x="771" y="69"/>
                  </a:cubicBezTo>
                  <a:cubicBezTo>
                    <a:pt x="847" y="69"/>
                    <a:pt x="968" y="213"/>
                    <a:pt x="1043" y="205"/>
                  </a:cubicBezTo>
                  <a:cubicBezTo>
                    <a:pt x="1118" y="197"/>
                    <a:pt x="1126" y="16"/>
                    <a:pt x="1224" y="23"/>
                  </a:cubicBezTo>
                  <a:cubicBezTo>
                    <a:pt x="1322" y="30"/>
                    <a:pt x="1565" y="205"/>
                    <a:pt x="1633" y="250"/>
                  </a:cubicBezTo>
                </a:path>
              </a:pathLst>
            </a:custGeom>
            <a:noFill/>
            <a:ln w="63500" cap="flat" cmpd="sng">
              <a:solidFill>
                <a:srgbClr val="66CCFF">
                  <a:alpha val="100000"/>
                </a:srgbClr>
              </a:solidFill>
              <a:prstDash val="solid"/>
              <a:round/>
              <a:headEnd type="none" w="med" len="med"/>
              <a:tailEnd type="none" w="med" len="med"/>
            </a:ln>
          </p:spPr>
          <p:txBody>
            <a:bodyPr/>
            <a:p>
              <a:endParaRPr lang="zh-CN" altLang="en-US"/>
            </a:p>
          </p:txBody>
        </p:sp>
        <p:sp>
          <p:nvSpPr>
            <p:cNvPr id="100369" name="Text Box 17"/>
            <p:cNvSpPr txBox="1">
              <a:spLocks noChangeArrowheads="1"/>
            </p:cNvSpPr>
            <p:nvPr/>
          </p:nvSpPr>
          <p:spPr bwMode="auto">
            <a:xfrm>
              <a:off x="3152" y="2296"/>
              <a:ext cx="907" cy="327"/>
            </a:xfrm>
            <a:prstGeom prst="rect">
              <a:avLst/>
            </a:prstGeom>
            <a:noFill/>
            <a:ln>
              <a:noFill/>
            </a:ln>
            <a:effectLst/>
          </p:spPr>
          <p:txBody>
            <a:bodyPr lIns="90000" tIns="46800" rIns="90000" bIns="46800">
              <a:spAutoFit/>
            </a:bodyPr>
            <a:lstStyle/>
            <a:p>
              <a:pPr marR="0" defTabSz="914400" eaLnBrk="0" hangingPunct="0">
                <a:spcBef>
                  <a:spcPct val="50000"/>
                </a:spcBef>
                <a:buClrTx/>
                <a:buSzTx/>
                <a:buFontTx/>
                <a:defRPr/>
              </a:pPr>
              <a:r>
                <a:rPr kumimoji="0" lang="zh-CN" altLang="en-US" kern="1200" cap="none" spc="0" normalizeH="0" baseline="0" noProof="0">
                  <a:solidFill>
                    <a:srgbClr val="66CCFF"/>
                  </a:solidFill>
                  <a:effectLst>
                    <a:outerShdw blurRad="38100" dist="38100" dir="2700000" algn="tl">
                      <a:srgbClr val="FFFFFF"/>
                    </a:outerShdw>
                  </a:effectLst>
                  <a:latin typeface="Arial" panose="020B0604020202020204" pitchFamily="34" charset="0"/>
                  <a:ea typeface="黑体" panose="02010609060101010101" pitchFamily="2" charset="-122"/>
                  <a:cs typeface="+mn-cs"/>
                </a:rPr>
                <a:t>长江</a:t>
              </a:r>
              <a:endParaRPr kumimoji="0" lang="zh-CN" altLang="en-US" kern="1200" cap="none" spc="0" normalizeH="0" baseline="0" noProof="0">
                <a:solidFill>
                  <a:srgbClr val="66CCFF"/>
                </a:solidFill>
                <a:effectLst>
                  <a:outerShdw blurRad="38100" dist="38100" dir="2700000" algn="tl">
                    <a:srgbClr val="FFFFFF"/>
                  </a:outerShdw>
                </a:effectLst>
                <a:latin typeface="Arial" panose="020B0604020202020204" pitchFamily="34" charset="0"/>
                <a:ea typeface="黑体" panose="02010609060101010101" pitchFamily="2" charset="-122"/>
                <a:cs typeface="+mn-cs"/>
              </a:endParaRPr>
            </a:p>
          </p:txBody>
        </p:sp>
      </p:grpSp>
      <p:sp>
        <p:nvSpPr>
          <p:cNvPr id="21516" name="AutoShape 18"/>
          <p:cNvSpPr/>
          <p:nvPr/>
        </p:nvSpPr>
        <p:spPr>
          <a:xfrm>
            <a:off x="5219700" y="1989138"/>
            <a:ext cx="144463" cy="215900"/>
          </a:xfrm>
          <a:prstGeom prst="triangle">
            <a:avLst>
              <a:gd name="adj" fmla="val 50000"/>
            </a:avLst>
          </a:prstGeom>
          <a:solidFill>
            <a:srgbClr val="00FF00"/>
          </a:solidFill>
          <a:ln w="12700" cap="flat" cmpd="sng">
            <a:solidFill>
              <a:srgbClr val="FFFF00"/>
            </a:solidFill>
            <a:prstDash val="solid"/>
            <a:miter/>
            <a:headEnd type="none" w="med" len="med"/>
            <a:tailEnd type="none" w="med" len="med"/>
          </a:ln>
        </p:spPr>
        <p:txBody>
          <a:bodyPr wrap="none" lIns="90000" tIns="46800" rIns="90000" bIns="46800" anchor="ctr">
            <a:spAutoFit/>
          </a:bodyPr>
          <a:p>
            <a:endParaRPr lang="zh-CN" altLang="en-US" dirty="0">
              <a:latin typeface="Arial" panose="020B0604020202020204" pitchFamily="34" charset="0"/>
            </a:endParaRPr>
          </a:p>
        </p:txBody>
      </p:sp>
      <p:sp>
        <p:nvSpPr>
          <p:cNvPr id="21517" name="AutoShape 19"/>
          <p:cNvSpPr/>
          <p:nvPr/>
        </p:nvSpPr>
        <p:spPr>
          <a:xfrm>
            <a:off x="6227763" y="1628775"/>
            <a:ext cx="144462" cy="215900"/>
          </a:xfrm>
          <a:prstGeom prst="triangle">
            <a:avLst>
              <a:gd name="adj" fmla="val 50000"/>
            </a:avLst>
          </a:prstGeom>
          <a:solidFill>
            <a:srgbClr val="00FF00"/>
          </a:solidFill>
          <a:ln w="12700" cap="flat" cmpd="sng">
            <a:solidFill>
              <a:srgbClr val="FFFF00"/>
            </a:solidFill>
            <a:prstDash val="solid"/>
            <a:miter/>
            <a:headEnd type="none" w="med" len="med"/>
            <a:tailEnd type="none" w="med" len="med"/>
          </a:ln>
        </p:spPr>
        <p:txBody>
          <a:bodyPr wrap="none" lIns="90000" tIns="46800" rIns="90000" bIns="46800" anchor="ctr">
            <a:spAutoFit/>
          </a:bodyPr>
          <a:p>
            <a:endParaRPr lang="zh-CN" altLang="en-US" dirty="0">
              <a:latin typeface="Arial" panose="020B0604020202020204" pitchFamily="34" charset="0"/>
            </a:endParaRPr>
          </a:p>
        </p:txBody>
      </p:sp>
      <p:sp>
        <p:nvSpPr>
          <p:cNvPr id="100372" name="Text Box 20"/>
          <p:cNvSpPr txBox="1">
            <a:spLocks noChangeArrowheads="1"/>
          </p:cNvSpPr>
          <p:nvPr/>
        </p:nvSpPr>
        <p:spPr bwMode="auto">
          <a:xfrm>
            <a:off x="7235825" y="908050"/>
            <a:ext cx="1150938" cy="519113"/>
          </a:xfrm>
          <a:prstGeom prst="rect">
            <a:avLst/>
          </a:prstGeom>
          <a:noFill/>
          <a:ln>
            <a:noFill/>
          </a:ln>
          <a:effectLst/>
        </p:spPr>
        <p:txBody>
          <a:bodyPr lIns="90000" tIns="46800" rIns="90000" bIns="46800">
            <a:spAutoFit/>
          </a:bodyPr>
          <a:lstStyle/>
          <a:p>
            <a:pPr marR="0" defTabSz="914400" eaLnBrk="0" hangingPunct="0">
              <a:spcBef>
                <a:spcPct val="50000"/>
              </a:spcBef>
              <a:buClrTx/>
              <a:buSzTx/>
              <a:buFontTx/>
              <a:defRPr/>
            </a:pPr>
            <a:r>
              <a:rPr kumimoji="0" lang="zh-CN" altLang="en-US" i="1" kern="1200" cap="none" spc="0" normalizeH="0" baseline="0" noProof="0">
                <a:solidFill>
                  <a:srgbClr val="66FF33"/>
                </a:solidFill>
                <a:effectLst>
                  <a:outerShdw blurRad="38100" dist="38100" dir="2700000" algn="tl">
                    <a:srgbClr val="FFFFFF"/>
                  </a:outerShdw>
                </a:effectLst>
                <a:latin typeface="黑体" panose="02010609060101010101" pitchFamily="2" charset="-122"/>
                <a:ea typeface="黑体" panose="02010609060101010101" pitchFamily="2" charset="-122"/>
                <a:cs typeface="+mn-cs"/>
              </a:rPr>
              <a:t>长安</a:t>
            </a:r>
            <a:endParaRPr kumimoji="0" lang="zh-CN" altLang="en-US" i="1" kern="1200" cap="none" spc="0" normalizeH="0" baseline="0" noProof="0">
              <a:solidFill>
                <a:srgbClr val="66FF33"/>
              </a:solidFill>
              <a:effectLst>
                <a:outerShdw blurRad="38100" dist="38100" dir="2700000" algn="tl">
                  <a:srgbClr val="FFFFFF"/>
                </a:outerShdw>
              </a:effectLst>
              <a:latin typeface="黑体" panose="02010609060101010101" pitchFamily="2" charset="-122"/>
              <a:ea typeface="黑体" panose="02010609060101010101" pitchFamily="2" charset="-122"/>
              <a:cs typeface="+mn-cs"/>
            </a:endParaRPr>
          </a:p>
        </p:txBody>
      </p:sp>
      <p:sp>
        <p:nvSpPr>
          <p:cNvPr id="100373" name="Text Box 21"/>
          <p:cNvSpPr txBox="1">
            <a:spLocks noChangeArrowheads="1"/>
          </p:cNvSpPr>
          <p:nvPr/>
        </p:nvSpPr>
        <p:spPr bwMode="auto">
          <a:xfrm>
            <a:off x="5724525" y="1052513"/>
            <a:ext cx="1295400" cy="519113"/>
          </a:xfrm>
          <a:prstGeom prst="rect">
            <a:avLst/>
          </a:prstGeom>
          <a:noFill/>
          <a:ln>
            <a:noFill/>
          </a:ln>
          <a:effectLst/>
        </p:spPr>
        <p:txBody>
          <a:bodyPr lIns="90000" tIns="46800" rIns="90000" bIns="46800">
            <a:spAutoFit/>
          </a:bodyPr>
          <a:lstStyle/>
          <a:p>
            <a:pPr marR="0" defTabSz="914400" eaLnBrk="0" hangingPunct="0">
              <a:spcBef>
                <a:spcPct val="50000"/>
              </a:spcBef>
              <a:buClrTx/>
              <a:buSzTx/>
              <a:buFontTx/>
              <a:defRPr/>
            </a:pPr>
            <a:r>
              <a:rPr kumimoji="0" lang="zh-CN" altLang="en-US" kern="1200" cap="none" spc="0" normalizeH="0" baseline="0" noProof="0">
                <a:solidFill>
                  <a:srgbClr val="66FF33"/>
                </a:solidFill>
                <a:effectLst>
                  <a:outerShdw blurRad="38100" dist="38100" dir="2700000" algn="tl">
                    <a:srgbClr val="FFFFFF"/>
                  </a:outerShdw>
                </a:effectLst>
                <a:latin typeface="黑体" panose="02010609060101010101" pitchFamily="2" charset="-122"/>
                <a:ea typeface="黑体" panose="02010609060101010101" pitchFamily="2" charset="-122"/>
                <a:cs typeface="+mn-cs"/>
              </a:rPr>
              <a:t>太白山</a:t>
            </a:r>
            <a:endParaRPr kumimoji="0" lang="zh-CN" altLang="en-US" kern="1200" cap="none" spc="0" normalizeH="0" baseline="0" noProof="0">
              <a:solidFill>
                <a:srgbClr val="66FF33"/>
              </a:solidFill>
              <a:effectLst>
                <a:outerShdw blurRad="38100" dist="38100" dir="2700000" algn="tl">
                  <a:srgbClr val="FFFFFF"/>
                </a:outerShdw>
              </a:effectLst>
              <a:latin typeface="黑体" panose="02010609060101010101" pitchFamily="2" charset="-122"/>
              <a:ea typeface="黑体" panose="02010609060101010101" pitchFamily="2" charset="-122"/>
              <a:cs typeface="+mn-cs"/>
            </a:endParaRPr>
          </a:p>
        </p:txBody>
      </p:sp>
      <p:sp>
        <p:nvSpPr>
          <p:cNvPr id="100374" name="Text Box 22"/>
          <p:cNvSpPr txBox="1">
            <a:spLocks noChangeArrowheads="1"/>
          </p:cNvSpPr>
          <p:nvPr/>
        </p:nvSpPr>
        <p:spPr bwMode="auto">
          <a:xfrm>
            <a:off x="4643438" y="1412875"/>
            <a:ext cx="1439863" cy="519113"/>
          </a:xfrm>
          <a:prstGeom prst="rect">
            <a:avLst/>
          </a:prstGeom>
          <a:noFill/>
          <a:ln>
            <a:noFill/>
          </a:ln>
          <a:effectLst/>
        </p:spPr>
        <p:txBody>
          <a:bodyPr lIns="90000" tIns="46800" rIns="90000" bIns="46800">
            <a:spAutoFit/>
          </a:bodyPr>
          <a:lstStyle/>
          <a:p>
            <a:pPr marR="0" defTabSz="914400" eaLnBrk="0" hangingPunct="0">
              <a:spcBef>
                <a:spcPct val="50000"/>
              </a:spcBef>
              <a:buClrTx/>
              <a:buSzTx/>
              <a:buFontTx/>
              <a:defRPr/>
            </a:pPr>
            <a:r>
              <a:rPr kumimoji="0" lang="zh-CN" altLang="en-US" kern="1200" cap="none" spc="0" normalizeH="0" baseline="0" noProof="0">
                <a:solidFill>
                  <a:srgbClr val="66FF33"/>
                </a:solidFill>
                <a:effectLst>
                  <a:outerShdw blurRad="38100" dist="38100" dir="2700000" algn="tl">
                    <a:srgbClr val="FFFFFF"/>
                  </a:outerShdw>
                </a:effectLst>
                <a:latin typeface="黑体" panose="02010609060101010101" pitchFamily="2" charset="-122"/>
                <a:ea typeface="黑体" panose="02010609060101010101" pitchFamily="2" charset="-122"/>
                <a:cs typeface="+mn-cs"/>
              </a:rPr>
              <a:t>青泥岭</a:t>
            </a:r>
            <a:endParaRPr kumimoji="0" lang="zh-CN" altLang="en-US" kern="1200" cap="none" spc="0" normalizeH="0" baseline="0" noProof="0">
              <a:solidFill>
                <a:srgbClr val="66FF33"/>
              </a:solidFill>
              <a:effectLst>
                <a:outerShdw blurRad="38100" dist="38100" dir="2700000" algn="tl">
                  <a:srgbClr val="FFFFFF"/>
                </a:outerShdw>
              </a:effectLst>
              <a:latin typeface="黑体" panose="02010609060101010101" pitchFamily="2" charset="-122"/>
              <a:ea typeface="黑体" panose="02010609060101010101" pitchFamily="2" charset="-122"/>
              <a:cs typeface="+mn-cs"/>
            </a:endParaRPr>
          </a:p>
        </p:txBody>
      </p:sp>
      <p:sp>
        <p:nvSpPr>
          <p:cNvPr id="100375" name="Text Box 23"/>
          <p:cNvSpPr txBox="1">
            <a:spLocks noChangeArrowheads="1"/>
          </p:cNvSpPr>
          <p:nvPr/>
        </p:nvSpPr>
        <p:spPr bwMode="auto">
          <a:xfrm>
            <a:off x="3924300" y="2060575"/>
            <a:ext cx="1368425" cy="519113"/>
          </a:xfrm>
          <a:prstGeom prst="rect">
            <a:avLst/>
          </a:prstGeom>
          <a:noFill/>
          <a:ln>
            <a:noFill/>
          </a:ln>
          <a:effectLst/>
        </p:spPr>
        <p:txBody>
          <a:bodyPr lIns="90000" tIns="46800" rIns="90000" bIns="46800">
            <a:spAutoFit/>
          </a:bodyPr>
          <a:lstStyle/>
          <a:p>
            <a:pPr marR="0" defTabSz="914400" eaLnBrk="0" hangingPunct="0">
              <a:spcBef>
                <a:spcPct val="50000"/>
              </a:spcBef>
              <a:buClrTx/>
              <a:buSzTx/>
              <a:buFontTx/>
              <a:defRPr/>
            </a:pPr>
            <a:r>
              <a:rPr kumimoji="0" lang="zh-CN" altLang="en-US" kern="1200" cap="none" spc="0" normalizeH="0" baseline="0" noProof="0">
                <a:solidFill>
                  <a:srgbClr val="66FF33"/>
                </a:solidFill>
                <a:effectLst>
                  <a:outerShdw blurRad="38100" dist="38100" dir="2700000" algn="tl">
                    <a:srgbClr val="FFFFFF"/>
                  </a:outerShdw>
                </a:effectLst>
                <a:latin typeface="Arial" panose="020B0604020202020204" pitchFamily="34" charset="0"/>
                <a:ea typeface="黑体" panose="02010609060101010101" pitchFamily="2" charset="-122"/>
                <a:cs typeface="+mn-cs"/>
              </a:rPr>
              <a:t>剑阁</a:t>
            </a:r>
            <a:endParaRPr kumimoji="0" lang="zh-CN" altLang="en-US" kern="1200" cap="none" spc="0" normalizeH="0" baseline="0" noProof="0">
              <a:solidFill>
                <a:srgbClr val="66FF33"/>
              </a:solidFill>
              <a:effectLst>
                <a:outerShdw blurRad="38100" dist="38100" dir="2700000" algn="tl">
                  <a:srgbClr val="FFFFFF"/>
                </a:outerShdw>
              </a:effectLst>
              <a:latin typeface="Arial" panose="020B0604020202020204" pitchFamily="34" charset="0"/>
              <a:ea typeface="黑体" panose="02010609060101010101" pitchFamily="2" charset="-122"/>
              <a:cs typeface="+mn-cs"/>
            </a:endParaRPr>
          </a:p>
        </p:txBody>
      </p:sp>
      <p:sp>
        <p:nvSpPr>
          <p:cNvPr id="21522" name="Line 24"/>
          <p:cNvSpPr/>
          <p:nvPr/>
        </p:nvSpPr>
        <p:spPr>
          <a:xfrm flipH="1">
            <a:off x="6372225" y="1557338"/>
            <a:ext cx="1223963" cy="215900"/>
          </a:xfrm>
          <a:prstGeom prst="line">
            <a:avLst/>
          </a:prstGeom>
          <a:ln w="63500" cap="flat" cmpd="sng">
            <a:solidFill>
              <a:srgbClr val="FF0000"/>
            </a:solidFill>
            <a:prstDash val="solid"/>
            <a:headEnd type="none" w="med" len="med"/>
            <a:tailEnd type="triangle" w="med" len="med"/>
          </a:ln>
        </p:spPr>
      </p:sp>
      <p:sp>
        <p:nvSpPr>
          <p:cNvPr id="21523" name="Line 25"/>
          <p:cNvSpPr/>
          <p:nvPr/>
        </p:nvSpPr>
        <p:spPr>
          <a:xfrm flipH="1">
            <a:off x="5364163" y="1773238"/>
            <a:ext cx="792162" cy="358775"/>
          </a:xfrm>
          <a:prstGeom prst="line">
            <a:avLst/>
          </a:prstGeom>
          <a:ln w="63500" cap="flat" cmpd="sng">
            <a:solidFill>
              <a:srgbClr val="FF0000"/>
            </a:solidFill>
            <a:prstDash val="solid"/>
            <a:headEnd type="none" w="med" len="med"/>
            <a:tailEnd type="triangle" w="med" len="med"/>
          </a:ln>
        </p:spPr>
      </p:sp>
      <p:sp>
        <p:nvSpPr>
          <p:cNvPr id="21524" name="Line 26"/>
          <p:cNvSpPr/>
          <p:nvPr/>
        </p:nvSpPr>
        <p:spPr>
          <a:xfrm flipH="1">
            <a:off x="4356100" y="2205038"/>
            <a:ext cx="792163" cy="431800"/>
          </a:xfrm>
          <a:prstGeom prst="line">
            <a:avLst/>
          </a:prstGeom>
          <a:ln w="63500" cap="flat" cmpd="sng">
            <a:solidFill>
              <a:srgbClr val="FF0000"/>
            </a:solidFill>
            <a:prstDash val="solid"/>
            <a:headEnd type="none" w="med" len="med"/>
            <a:tailEnd type="triangle" w="med" len="med"/>
          </a:ln>
        </p:spPr>
      </p:sp>
      <p:sp>
        <p:nvSpPr>
          <p:cNvPr id="21525" name="Line 27"/>
          <p:cNvSpPr/>
          <p:nvPr/>
        </p:nvSpPr>
        <p:spPr>
          <a:xfrm flipH="1">
            <a:off x="3995738" y="2781300"/>
            <a:ext cx="215900" cy="503238"/>
          </a:xfrm>
          <a:prstGeom prst="line">
            <a:avLst/>
          </a:prstGeom>
          <a:ln w="63500" cap="flat" cmpd="sng">
            <a:solidFill>
              <a:srgbClr val="FF0000"/>
            </a:solidFill>
            <a:prstDash val="solid"/>
            <a:headEnd type="none" w="med" len="med"/>
            <a:tailEnd type="triangle" w="med" len="med"/>
          </a:ln>
        </p:spPr>
      </p:sp>
      <p:sp>
        <p:nvSpPr>
          <p:cNvPr id="21526" name="WordArt 28"/>
          <p:cNvSpPr>
            <a:spLocks noTextEdit="1"/>
          </p:cNvSpPr>
          <p:nvPr/>
        </p:nvSpPr>
        <p:spPr>
          <a:xfrm rot="5400000">
            <a:off x="123825" y="1106488"/>
            <a:ext cx="1676400" cy="703262"/>
          </a:xfrm>
          <a:prstGeom prst="rect">
            <a:avLst/>
          </a:prstGeom>
        </p:spPr>
        <p:txBody>
          <a:bodyPr vert="eaVert" wrap="none" fromWordArt="1">
            <a:prstTxWarp prst="textPlain">
              <a:avLst>
                <a:gd name="adj" fmla="val 50000"/>
              </a:avLst>
            </a:prstTxWarp>
            <a:normAutofit/>
          </a:bodyPr>
          <a:p>
            <a:pPr algn="l" eaLnBrk="0" hangingPunct="0"/>
            <a:r>
              <a:rPr lang="zh-CN" altLang="en-US" sz="3200">
                <a:ln w="9525" cap="flat" cmpd="sng">
                  <a:solidFill>
                    <a:schemeClr val="bg1"/>
                  </a:solidFill>
                  <a:prstDash val="solid"/>
                  <a:headEnd type="none" w="med" len="med"/>
                  <a:tailEnd type="none" w="med" len="med"/>
                </a:ln>
                <a:solidFill>
                  <a:schemeClr val="bg1"/>
                </a:solidFill>
                <a:latin typeface="宋体" panose="02010600030101010101" pitchFamily="2" charset="-122"/>
                <a:ea typeface="宋体" panose="02010600030101010101" pitchFamily="2" charset="-122"/>
              </a:rPr>
              <a:t>感受蜀道</a:t>
            </a:r>
            <a:endParaRPr lang="zh-CN" altLang="en-US" sz="3200">
              <a:ln w="9525" cap="flat" cmpd="sng">
                <a:solidFill>
                  <a:schemeClr val="bg1"/>
                </a:solidFill>
                <a:prstDash val="solid"/>
                <a:headEnd type="none" w="med" len="med"/>
                <a:tailEnd type="none" w="med" len="med"/>
              </a:ln>
              <a:solidFill>
                <a:schemeClr val="bg1"/>
              </a:solidFill>
              <a:latin typeface="宋体" panose="02010600030101010101" pitchFamily="2" charset="-122"/>
              <a:ea typeface="宋体" panose="02010600030101010101" pitchFamily="2" charset="-122"/>
            </a:endParaRPr>
          </a:p>
        </p:txBody>
      </p:sp>
      <p:sp>
        <p:nvSpPr>
          <p:cNvPr id="21527" name="Line 29"/>
          <p:cNvSpPr/>
          <p:nvPr/>
        </p:nvSpPr>
        <p:spPr>
          <a:xfrm>
            <a:off x="630238" y="5205413"/>
            <a:ext cx="935037" cy="0"/>
          </a:xfrm>
          <a:prstGeom prst="line">
            <a:avLst/>
          </a:prstGeom>
          <a:ln w="38100" cap="flat" cmpd="sng">
            <a:solidFill>
              <a:srgbClr val="FF0000"/>
            </a:solidFill>
            <a:prstDash val="solid"/>
            <a:headEnd type="none" w="med" len="med"/>
            <a:tailEnd type="triangle" w="med" len="med"/>
          </a:ln>
        </p:spPr>
      </p:sp>
      <p:sp>
        <p:nvSpPr>
          <p:cNvPr id="21528" name="Line 30"/>
          <p:cNvSpPr/>
          <p:nvPr/>
        </p:nvSpPr>
        <p:spPr>
          <a:xfrm flipV="1">
            <a:off x="1062038" y="4773613"/>
            <a:ext cx="0" cy="863600"/>
          </a:xfrm>
          <a:prstGeom prst="line">
            <a:avLst/>
          </a:prstGeom>
          <a:ln w="38100" cap="flat" cmpd="sng">
            <a:solidFill>
              <a:srgbClr val="FF0000"/>
            </a:solidFill>
            <a:prstDash val="solid"/>
            <a:headEnd type="none" w="med" len="med"/>
            <a:tailEnd type="triangle" w="med" len="med"/>
          </a:ln>
        </p:spPr>
      </p:sp>
      <p:sp>
        <p:nvSpPr>
          <p:cNvPr id="100383" name="Text Box 31"/>
          <p:cNvSpPr txBox="1">
            <a:spLocks noChangeArrowheads="1"/>
          </p:cNvSpPr>
          <p:nvPr/>
        </p:nvSpPr>
        <p:spPr bwMode="auto">
          <a:xfrm>
            <a:off x="831850" y="4325938"/>
            <a:ext cx="504825" cy="457200"/>
          </a:xfrm>
          <a:prstGeom prst="rect">
            <a:avLst/>
          </a:prstGeom>
          <a:noFill/>
          <a:ln>
            <a:noFill/>
          </a:ln>
          <a:effectLst/>
        </p:spPr>
        <p:txBody>
          <a:bodyPr lIns="90000" tIns="46800" rIns="90000" bIns="46800">
            <a:spAutoFit/>
          </a:bodyPr>
          <a:lstStyle/>
          <a:p>
            <a:pPr marR="0" defTabSz="914400" eaLnBrk="0" hangingPunct="0">
              <a:spcBef>
                <a:spcPct val="50000"/>
              </a:spcBef>
              <a:buClrTx/>
              <a:buSzTx/>
              <a:buFontTx/>
              <a:defRPr/>
            </a:pPr>
            <a:r>
              <a:rPr kumimoji="0" lang="zh-CN" altLang="en-US" sz="2400" kern="1200" cap="none" spc="0" normalizeH="0" baseline="0" noProof="0">
                <a:solidFill>
                  <a:srgbClr val="FF0000"/>
                </a:solidFill>
                <a:effectLst>
                  <a:outerShdw blurRad="38100" dist="38100" dir="2700000" algn="tl">
                    <a:srgbClr val="FFFFFF"/>
                  </a:outerShdw>
                </a:effectLst>
                <a:latin typeface="Arial" panose="020B0604020202020204" pitchFamily="34" charset="0"/>
                <a:ea typeface="黑体" panose="02010609060101010101" pitchFamily="2" charset="-122"/>
                <a:cs typeface="+mn-cs"/>
              </a:rPr>
              <a:t>北</a:t>
            </a:r>
            <a:endParaRPr kumimoji="0" lang="zh-CN" altLang="en-US" sz="2400" kern="1200" cap="none" spc="0" normalizeH="0" baseline="0" noProof="0">
              <a:solidFill>
                <a:srgbClr val="FF0000"/>
              </a:solidFill>
              <a:effectLst>
                <a:outerShdw blurRad="38100" dist="38100" dir="2700000" algn="tl">
                  <a:srgbClr val="FFFFFF"/>
                </a:outerShdw>
              </a:effectLst>
              <a:latin typeface="Arial" panose="020B0604020202020204" pitchFamily="34" charset="0"/>
              <a:ea typeface="黑体" panose="02010609060101010101" pitchFamily="2" charset="-122"/>
              <a:cs typeface="+mn-cs"/>
            </a:endParaRPr>
          </a:p>
        </p:txBody>
      </p:sp>
      <p:sp>
        <p:nvSpPr>
          <p:cNvPr id="100384" name="Text Box 32"/>
          <p:cNvSpPr txBox="1">
            <a:spLocks noChangeArrowheads="1"/>
          </p:cNvSpPr>
          <p:nvPr/>
        </p:nvSpPr>
        <p:spPr bwMode="auto">
          <a:xfrm>
            <a:off x="773113" y="5637213"/>
            <a:ext cx="1152525" cy="457200"/>
          </a:xfrm>
          <a:prstGeom prst="rect">
            <a:avLst/>
          </a:prstGeom>
          <a:noFill/>
          <a:ln>
            <a:noFill/>
          </a:ln>
          <a:effectLst/>
        </p:spPr>
        <p:txBody>
          <a:bodyPr lIns="90000" tIns="46800" rIns="90000" bIns="46800">
            <a:spAutoFit/>
          </a:bodyPr>
          <a:lstStyle/>
          <a:p>
            <a:pPr marR="0" defTabSz="914400" eaLnBrk="0" hangingPunct="0">
              <a:spcBef>
                <a:spcPct val="50000"/>
              </a:spcBef>
              <a:buClrTx/>
              <a:buSzTx/>
              <a:buFontTx/>
              <a:defRPr/>
            </a:pPr>
            <a:r>
              <a:rPr kumimoji="0" lang="zh-CN" altLang="en-US" sz="2400" kern="1200" cap="none" spc="0" normalizeH="0" baseline="0" noProof="0">
                <a:solidFill>
                  <a:srgbClr val="FF0000"/>
                </a:solidFill>
                <a:effectLst>
                  <a:outerShdw blurRad="38100" dist="38100" dir="2700000" algn="tl">
                    <a:srgbClr val="FFFFFF"/>
                  </a:outerShdw>
                </a:effectLst>
                <a:latin typeface="Arial" panose="020B0604020202020204" pitchFamily="34" charset="0"/>
                <a:ea typeface="黑体" panose="02010609060101010101" pitchFamily="2" charset="-122"/>
                <a:cs typeface="+mn-cs"/>
              </a:rPr>
              <a:t>南</a:t>
            </a:r>
            <a:endParaRPr kumimoji="0" lang="zh-CN" altLang="en-US" sz="2400" kern="1200" cap="none" spc="0" normalizeH="0" baseline="0" noProof="0">
              <a:solidFill>
                <a:srgbClr val="FF0000"/>
              </a:solidFill>
              <a:effectLst>
                <a:outerShdw blurRad="38100" dist="38100" dir="2700000" algn="tl">
                  <a:srgbClr val="FFFFFF"/>
                </a:outerShdw>
              </a:effectLst>
              <a:latin typeface="Arial" panose="020B0604020202020204" pitchFamily="34" charset="0"/>
              <a:ea typeface="黑体" panose="02010609060101010101" pitchFamily="2" charset="-122"/>
              <a:cs typeface="+mn-cs"/>
            </a:endParaRPr>
          </a:p>
        </p:txBody>
      </p:sp>
      <p:sp>
        <p:nvSpPr>
          <p:cNvPr id="100385" name="Text Box 33"/>
          <p:cNvSpPr txBox="1">
            <a:spLocks noChangeArrowheads="1"/>
          </p:cNvSpPr>
          <p:nvPr/>
        </p:nvSpPr>
        <p:spPr bwMode="auto">
          <a:xfrm>
            <a:off x="198438" y="4989513"/>
            <a:ext cx="649288" cy="457200"/>
          </a:xfrm>
          <a:prstGeom prst="rect">
            <a:avLst/>
          </a:prstGeom>
          <a:noFill/>
          <a:ln>
            <a:noFill/>
          </a:ln>
          <a:effectLst/>
        </p:spPr>
        <p:txBody>
          <a:bodyPr lIns="90000" tIns="46800" rIns="90000" bIns="46800">
            <a:spAutoFit/>
          </a:bodyPr>
          <a:lstStyle/>
          <a:p>
            <a:pPr marR="0" defTabSz="914400" eaLnBrk="0" hangingPunct="0">
              <a:spcBef>
                <a:spcPct val="50000"/>
              </a:spcBef>
              <a:buClrTx/>
              <a:buSzTx/>
              <a:buFontTx/>
              <a:defRPr/>
            </a:pPr>
            <a:r>
              <a:rPr kumimoji="0" lang="zh-CN" altLang="en-US" sz="2400" kern="1200" cap="none" spc="0" normalizeH="0" baseline="0" noProof="0">
                <a:solidFill>
                  <a:srgbClr val="FF0000"/>
                </a:solidFill>
                <a:effectLst>
                  <a:outerShdw blurRad="38100" dist="38100" dir="2700000" algn="tl">
                    <a:srgbClr val="FFFFFF"/>
                  </a:outerShdw>
                </a:effectLst>
                <a:latin typeface="Arial" panose="020B0604020202020204" pitchFamily="34" charset="0"/>
                <a:ea typeface="黑体" panose="02010609060101010101" pitchFamily="2" charset="-122"/>
                <a:cs typeface="+mn-cs"/>
              </a:rPr>
              <a:t>西</a:t>
            </a:r>
            <a:endParaRPr kumimoji="0" lang="zh-CN" altLang="en-US" sz="2400" kern="1200" cap="none" spc="0" normalizeH="0" baseline="0" noProof="0">
              <a:solidFill>
                <a:srgbClr val="FF0000"/>
              </a:solidFill>
              <a:effectLst>
                <a:outerShdw blurRad="38100" dist="38100" dir="2700000" algn="tl">
                  <a:srgbClr val="FFFFFF"/>
                </a:outerShdw>
              </a:effectLst>
              <a:latin typeface="Arial" panose="020B0604020202020204" pitchFamily="34" charset="0"/>
              <a:ea typeface="黑体" panose="02010609060101010101" pitchFamily="2" charset="-122"/>
              <a:cs typeface="+mn-cs"/>
            </a:endParaRPr>
          </a:p>
        </p:txBody>
      </p:sp>
      <p:sp>
        <p:nvSpPr>
          <p:cNvPr id="100386" name="Text Box 34"/>
          <p:cNvSpPr txBox="1">
            <a:spLocks noChangeArrowheads="1"/>
          </p:cNvSpPr>
          <p:nvPr/>
        </p:nvSpPr>
        <p:spPr bwMode="auto">
          <a:xfrm>
            <a:off x="1493838" y="4989513"/>
            <a:ext cx="649288" cy="457200"/>
          </a:xfrm>
          <a:prstGeom prst="rect">
            <a:avLst/>
          </a:prstGeom>
          <a:noFill/>
          <a:ln>
            <a:noFill/>
          </a:ln>
          <a:effectLst/>
        </p:spPr>
        <p:txBody>
          <a:bodyPr lIns="90000" tIns="46800" rIns="90000" bIns="46800">
            <a:spAutoFit/>
          </a:bodyPr>
          <a:lstStyle/>
          <a:p>
            <a:pPr marR="0" defTabSz="914400" eaLnBrk="0" hangingPunct="0">
              <a:spcBef>
                <a:spcPct val="50000"/>
              </a:spcBef>
              <a:buClrTx/>
              <a:buSzTx/>
              <a:buFontTx/>
              <a:defRPr/>
            </a:pPr>
            <a:r>
              <a:rPr kumimoji="0" lang="zh-CN" altLang="en-US" sz="2400" kern="1200" cap="none" spc="0" normalizeH="0" baseline="0" noProof="0">
                <a:solidFill>
                  <a:srgbClr val="FF0000"/>
                </a:solidFill>
                <a:effectLst>
                  <a:outerShdw blurRad="38100" dist="38100" dir="2700000" algn="tl">
                    <a:srgbClr val="FFFFFF"/>
                  </a:outerShdw>
                </a:effectLst>
                <a:latin typeface="Arial" panose="020B0604020202020204" pitchFamily="34" charset="0"/>
                <a:ea typeface="黑体" panose="02010609060101010101" pitchFamily="2" charset="-122"/>
                <a:cs typeface="+mn-cs"/>
              </a:rPr>
              <a:t>东</a:t>
            </a:r>
            <a:endParaRPr kumimoji="0" lang="zh-CN" altLang="en-US" sz="2400" kern="1200" cap="none" spc="0" normalizeH="0" baseline="0" noProof="0">
              <a:solidFill>
                <a:srgbClr val="FF0000"/>
              </a:solidFill>
              <a:effectLst>
                <a:outerShdw blurRad="38100" dist="38100" dir="2700000" algn="tl">
                  <a:srgbClr val="FFFFFF"/>
                </a:outerShdw>
              </a:effectLst>
              <a:latin typeface="Arial" panose="020B0604020202020204" pitchFamily="34" charset="0"/>
              <a:ea typeface="黑体" panose="02010609060101010101" pitchFamily="2" charset="-122"/>
              <a:cs typeface="+mn-cs"/>
            </a:endParaRPr>
          </a:p>
        </p:txBody>
      </p:sp>
      <p:sp>
        <p:nvSpPr>
          <p:cNvPr id="21533" name="Oval 35"/>
          <p:cNvSpPr/>
          <p:nvPr/>
        </p:nvSpPr>
        <p:spPr>
          <a:xfrm>
            <a:off x="3810000" y="3276600"/>
            <a:ext cx="142875" cy="144463"/>
          </a:xfrm>
          <a:prstGeom prst="ellipse">
            <a:avLst/>
          </a:prstGeom>
          <a:solidFill>
            <a:srgbClr val="00FF00"/>
          </a:solidFill>
          <a:ln w="12700" cap="flat" cmpd="sng">
            <a:solidFill>
              <a:srgbClr val="00FF00"/>
            </a:solidFill>
            <a:prstDash val="solid"/>
            <a:headEnd type="none" w="med" len="med"/>
            <a:tailEnd type="none" w="med" len="med"/>
          </a:ln>
        </p:spPr>
        <p:txBody>
          <a:bodyPr vert="eaVert" wrap="none" anchor="ctr">
            <a:spAutoFit/>
          </a:bodyPr>
          <a:p>
            <a:endParaRPr lang="zh-CN" altLang="en-US" dirty="0">
              <a:latin typeface="Arial" panose="020B0604020202020204"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372"/>
                                        </p:tgtEl>
                                        <p:attrNameLst>
                                          <p:attrName>style.visibility</p:attrName>
                                        </p:attrNameLst>
                                      </p:cBhvr>
                                      <p:to>
                                        <p:strVal val="visible"/>
                                      </p:to>
                                    </p:set>
                                    <p:animEffect transition="in" filter="blinds(horizontal)">
                                      <p:cBhvr>
                                        <p:cTn id="7" dur="500"/>
                                        <p:tgtEl>
                                          <p:spTgt spid="10037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0373"/>
                                        </p:tgtEl>
                                        <p:attrNameLst>
                                          <p:attrName>style.visibility</p:attrName>
                                        </p:attrNameLst>
                                      </p:cBhvr>
                                      <p:to>
                                        <p:strVal val="visible"/>
                                      </p:to>
                                    </p:set>
                                    <p:animEffect transition="in" filter="blinds(horizontal)">
                                      <p:cBhvr>
                                        <p:cTn id="12" dur="500"/>
                                        <p:tgtEl>
                                          <p:spTgt spid="10037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0374"/>
                                        </p:tgtEl>
                                        <p:attrNameLst>
                                          <p:attrName>style.visibility</p:attrName>
                                        </p:attrNameLst>
                                      </p:cBhvr>
                                      <p:to>
                                        <p:strVal val="visible"/>
                                      </p:to>
                                    </p:set>
                                    <p:animEffect transition="in" filter="blinds(horizontal)">
                                      <p:cBhvr>
                                        <p:cTn id="17" dur="500"/>
                                        <p:tgtEl>
                                          <p:spTgt spid="10037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0375"/>
                                        </p:tgtEl>
                                        <p:attrNameLst>
                                          <p:attrName>style.visibility</p:attrName>
                                        </p:attrNameLst>
                                      </p:cBhvr>
                                      <p:to>
                                        <p:strVal val="visible"/>
                                      </p:to>
                                    </p:set>
                                    <p:animEffect transition="in" filter="blinds(horizontal)">
                                      <p:cBhvr>
                                        <p:cTn id="22" dur="500"/>
                                        <p:tgtEl>
                                          <p:spTgt spid="10037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linds(horizontal)">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72" grpId="0" bldLvl="0" animBg="1"/>
      <p:bldP spid="100373" grpId="0" bldLvl="0" animBg="1"/>
      <p:bldP spid="100374" grpId="0" bldLvl="0" animBg="1"/>
      <p:bldP spid="100375"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2530" name="图片 22529" descr="20055464018000"/>
          <p:cNvPicPr>
            <a:picLocks noChangeAspect="1"/>
          </p:cNvPicPr>
          <p:nvPr/>
        </p:nvPicPr>
        <p:blipFill>
          <a:blip r:embed="rId1"/>
          <a:stretch>
            <a:fillRect/>
          </a:stretch>
        </p:blipFill>
        <p:spPr>
          <a:xfrm>
            <a:off x="0" y="0"/>
            <a:ext cx="9144000" cy="6858000"/>
          </a:xfrm>
          <a:prstGeom prst="rect">
            <a:avLst/>
          </a:prstGeom>
          <a:noFill/>
          <a:ln w="9525">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标题 23553"/>
          <p:cNvSpPr>
            <a:spLocks noGrp="1"/>
          </p:cNvSpPr>
          <p:nvPr>
            <p:ph type="title"/>
          </p:nvPr>
        </p:nvSpPr>
        <p:spPr/>
        <p:txBody>
          <a:bodyPr anchor="ctr"/>
          <a:p/>
        </p:txBody>
      </p:sp>
      <p:sp>
        <p:nvSpPr>
          <p:cNvPr id="23555" name="文本占位符 23554"/>
          <p:cNvSpPr>
            <a:spLocks noGrp="1"/>
          </p:cNvSpPr>
          <p:nvPr>
            <p:ph type="body" idx="1"/>
          </p:nvPr>
        </p:nvSpPr>
        <p:spPr/>
        <p:txBody>
          <a:bodyPr/>
          <a:p/>
        </p:txBody>
      </p:sp>
      <p:pic>
        <p:nvPicPr>
          <p:cNvPr id="23556" name="图片 23555" descr="64_398514_3efd744bc297767"/>
          <p:cNvPicPr>
            <a:picLocks noChangeAspect="1"/>
          </p:cNvPicPr>
          <p:nvPr/>
        </p:nvPicPr>
        <p:blipFill>
          <a:blip r:embed="rId1"/>
          <a:stretch>
            <a:fillRect/>
          </a:stretch>
        </p:blipFill>
        <p:spPr>
          <a:xfrm>
            <a:off x="0" y="0"/>
            <a:ext cx="9144000" cy="6858000"/>
          </a:xfrm>
          <a:prstGeom prst="rect">
            <a:avLst/>
          </a:prstGeom>
          <a:noFill/>
          <a:ln w="9525">
            <a:noFill/>
          </a:ln>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8" name="图片 24577" descr="无标题"/>
          <p:cNvPicPr>
            <a:picLocks noChangeAspect="1"/>
          </p:cNvPicPr>
          <p:nvPr/>
        </p:nvPicPr>
        <p:blipFill>
          <a:blip r:embed="rId1"/>
          <a:stretch>
            <a:fillRect/>
          </a:stretch>
        </p:blipFill>
        <p:spPr>
          <a:xfrm>
            <a:off x="0" y="0"/>
            <a:ext cx="9144000" cy="6815138"/>
          </a:xfrm>
          <a:prstGeom prst="rect">
            <a:avLst/>
          </a:prstGeom>
          <a:noFill/>
          <a:ln w="9525">
            <a:noFill/>
          </a:ln>
        </p:spPr>
      </p:pic>
      <p:sp>
        <p:nvSpPr>
          <p:cNvPr id="24579" name="文本框 24578"/>
          <p:cNvSpPr txBox="1"/>
          <p:nvPr/>
        </p:nvSpPr>
        <p:spPr>
          <a:xfrm>
            <a:off x="0" y="0"/>
            <a:ext cx="2212975" cy="701675"/>
          </a:xfrm>
          <a:prstGeom prst="rect">
            <a:avLst/>
          </a:prstGeom>
          <a:solidFill>
            <a:schemeClr val="accent1"/>
          </a:solidFill>
          <a:ln w="9525">
            <a:noFill/>
          </a:ln>
        </p:spPr>
        <p:txBody>
          <a:bodyPr wrap="none" anchor="t">
            <a:spAutoFit/>
          </a:bodyPr>
          <a:p>
            <a:r>
              <a:rPr lang="zh-CN" altLang="en-US" sz="4000" b="1" dirty="0">
                <a:solidFill>
                  <a:srgbClr val="FF0000"/>
                </a:solidFill>
                <a:latin typeface="Garamond" pitchFamily="2" charset="0"/>
                <a:ea typeface="华文行楷" pitchFamily="2" charset="-122"/>
              </a:rPr>
              <a:t>太白鸟道</a:t>
            </a:r>
            <a:endParaRPr lang="zh-CN" altLang="en-US" sz="4000" b="1" dirty="0">
              <a:solidFill>
                <a:srgbClr val="FF0000"/>
              </a:solidFill>
              <a:latin typeface="Garamond" pitchFamily="2" charset="0"/>
              <a:ea typeface="华文行楷"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5602" name="图片 25601" descr="2005617211411921"/>
          <p:cNvPicPr>
            <a:picLocks noChangeAspect="1"/>
          </p:cNvPicPr>
          <p:nvPr/>
        </p:nvPicPr>
        <p:blipFill>
          <a:blip r:embed="rId1"/>
          <a:stretch>
            <a:fillRect/>
          </a:stretch>
        </p:blipFill>
        <p:spPr>
          <a:xfrm>
            <a:off x="0" y="0"/>
            <a:ext cx="9144000" cy="6858000"/>
          </a:xfrm>
          <a:prstGeom prst="rect">
            <a:avLst/>
          </a:prstGeom>
          <a:noFill/>
          <a:ln w="9525">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6626" name="图片 26625" descr="1-22"/>
          <p:cNvPicPr>
            <a:picLocks noChangeAspect="1"/>
          </p:cNvPicPr>
          <p:nvPr/>
        </p:nvPicPr>
        <p:blipFill>
          <a:blip r:embed="rId1"/>
          <a:stretch>
            <a:fillRect/>
          </a:stretch>
        </p:blipFill>
        <p:spPr>
          <a:xfrm>
            <a:off x="0" y="0"/>
            <a:ext cx="7467600" cy="4548188"/>
          </a:xfrm>
          <a:prstGeom prst="rect">
            <a:avLst/>
          </a:prstGeom>
          <a:noFill/>
          <a:ln w="9525">
            <a:noFill/>
          </a:ln>
        </p:spPr>
      </p:pic>
      <p:sp>
        <p:nvSpPr>
          <p:cNvPr id="26627" name="文本框 26626"/>
          <p:cNvSpPr txBox="1"/>
          <p:nvPr/>
        </p:nvSpPr>
        <p:spPr>
          <a:xfrm>
            <a:off x="8077200" y="1143000"/>
            <a:ext cx="793750" cy="2819400"/>
          </a:xfrm>
          <a:prstGeom prst="rect">
            <a:avLst/>
          </a:prstGeom>
          <a:noFill/>
          <a:ln w="9525">
            <a:noFill/>
          </a:ln>
        </p:spPr>
        <p:txBody>
          <a:bodyPr vert="eaVert">
            <a:spAutoFit/>
          </a:bodyPr>
          <a:p>
            <a:pPr>
              <a:spcBef>
                <a:spcPct val="50000"/>
              </a:spcBef>
            </a:pPr>
            <a:r>
              <a:rPr lang="zh-CN" altLang="en-US" sz="4000" dirty="0">
                <a:solidFill>
                  <a:srgbClr val="FF0000"/>
                </a:solidFill>
                <a:latin typeface="Arial" panose="020B0604020202020204" pitchFamily="34" charset="0"/>
                <a:ea typeface="隶书" pitchFamily="1" charset="-122"/>
              </a:rPr>
              <a:t>古栈道遗址</a:t>
            </a:r>
            <a:endParaRPr lang="zh-CN" altLang="en-US" sz="4000" dirty="0">
              <a:solidFill>
                <a:srgbClr val="FF0000"/>
              </a:solidFill>
              <a:latin typeface="Arial" panose="020B0604020202020204" pitchFamily="34" charset="0"/>
              <a:ea typeface="隶书" pitchFamily="1" charset="-122"/>
            </a:endParaRPr>
          </a:p>
        </p:txBody>
      </p:sp>
      <p:sp>
        <p:nvSpPr>
          <p:cNvPr id="26628" name="文本框 26627"/>
          <p:cNvSpPr txBox="1"/>
          <p:nvPr/>
        </p:nvSpPr>
        <p:spPr>
          <a:xfrm>
            <a:off x="228600" y="4648200"/>
            <a:ext cx="8915400" cy="2041525"/>
          </a:xfrm>
          <a:prstGeom prst="rect">
            <a:avLst/>
          </a:prstGeom>
          <a:noFill/>
          <a:ln w="9525">
            <a:noFill/>
          </a:ln>
        </p:spPr>
        <p:txBody>
          <a:bodyPr>
            <a:spAutoFit/>
          </a:bodyPr>
          <a:p>
            <a:r>
              <a:rPr lang="zh-CN" altLang="en-US" sz="3200" b="1" dirty="0">
                <a:latin typeface="Arial" panose="020B0604020202020204" pitchFamily="34" charset="0"/>
                <a:ea typeface="楷体_GB2312" charset="-122"/>
              </a:rPr>
              <a:t>       栈道为无路可通之处，人工凿壁插以木枋，上铺木板而成的古代悬空通道。远望仿佛悬空小阁，故称栈阁。充分反映了古蜀道之险绝艰难与古人坚韧顽强的毅力。</a:t>
            </a:r>
            <a:r>
              <a:rPr lang="zh-CN" altLang="en-US" b="1" dirty="0">
                <a:latin typeface="Arial" panose="020B0604020202020204" pitchFamily="34" charset="0"/>
              </a:rPr>
              <a:t> </a:t>
            </a:r>
            <a:endParaRPr lang="zh-CN" altLang="en-US" b="1"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barn(inHorizontal)">
                                      <p:cBhvr>
                                        <p:cTn id="7" dur="500"/>
                                        <p:tgtEl>
                                          <p:spTgt spid="2662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6627"/>
                                        </p:tgtEl>
                                        <p:attrNameLst>
                                          <p:attrName>style.visibility</p:attrName>
                                        </p:attrNameLst>
                                      </p:cBhvr>
                                      <p:to>
                                        <p:strVal val="visible"/>
                                      </p:to>
                                    </p:set>
                                    <p:anim calcmode="lin" valueType="num">
                                      <p:cBhvr additive="base">
                                        <p:cTn id="12" dur="500" fill="hold"/>
                                        <p:tgtEl>
                                          <p:spTgt spid="26627"/>
                                        </p:tgtEl>
                                        <p:attrNameLst>
                                          <p:attrName>ppt_x</p:attrName>
                                        </p:attrNameLst>
                                      </p:cBhvr>
                                      <p:tavLst>
                                        <p:tav tm="0">
                                          <p:val>
                                            <p:strVal val="0-#ppt_w/2"/>
                                          </p:val>
                                        </p:tav>
                                        <p:tav tm="100000">
                                          <p:val>
                                            <p:strVal val="#ppt_x"/>
                                          </p:val>
                                        </p:tav>
                                      </p:tavLst>
                                    </p:anim>
                                    <p:anim calcmode="lin" valueType="num">
                                      <p:cBhvr additive="base">
                                        <p:cTn id="13" dur="500" fill="hold"/>
                                        <p:tgtEl>
                                          <p:spTgt spid="266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7650" name="图片 27649" descr="蜀道难1"/>
          <p:cNvPicPr>
            <a:picLocks noChangeAspect="1"/>
          </p:cNvPicPr>
          <p:nvPr/>
        </p:nvPicPr>
        <p:blipFill>
          <a:blip r:embed="rId1"/>
          <a:stretch>
            <a:fillRect/>
          </a:stretch>
        </p:blipFill>
        <p:spPr>
          <a:xfrm>
            <a:off x="0" y="9525"/>
            <a:ext cx="9144000" cy="6848475"/>
          </a:xfrm>
          <a:prstGeom prst="rect">
            <a:avLst/>
          </a:prstGeom>
          <a:noFill/>
          <a:ln w="9525">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8674" name="图片 28673" descr="今日新“蜀道”明月峡栈道"/>
          <p:cNvPicPr>
            <a:picLocks noChangeAspect="1"/>
          </p:cNvPicPr>
          <p:nvPr/>
        </p:nvPicPr>
        <p:blipFill>
          <a:blip r:embed="rId1"/>
          <a:stretch>
            <a:fillRect/>
          </a:stretch>
        </p:blipFill>
        <p:spPr>
          <a:xfrm>
            <a:off x="0" y="0"/>
            <a:ext cx="9144000" cy="6858000"/>
          </a:xfrm>
          <a:prstGeom prst="rect">
            <a:avLst/>
          </a:prstGeom>
          <a:noFill/>
          <a:ln w="9525">
            <a:noFill/>
          </a:ln>
        </p:spPr>
      </p:pic>
      <p:sp>
        <p:nvSpPr>
          <p:cNvPr id="28675" name="矩形 28674"/>
          <p:cNvSpPr/>
          <p:nvPr/>
        </p:nvSpPr>
        <p:spPr>
          <a:xfrm>
            <a:off x="5105400" y="5943600"/>
            <a:ext cx="3773488" cy="701675"/>
          </a:xfrm>
          <a:prstGeom prst="rect">
            <a:avLst/>
          </a:prstGeom>
          <a:solidFill>
            <a:schemeClr val="accent1"/>
          </a:solidFill>
          <a:ln w="9525">
            <a:noFill/>
          </a:ln>
        </p:spPr>
        <p:txBody>
          <a:bodyPr wrap="none" anchor="t">
            <a:spAutoFit/>
          </a:bodyPr>
          <a:p>
            <a:r>
              <a:rPr lang="zh-CN" altLang="en-US" sz="4000" b="1" dirty="0">
                <a:solidFill>
                  <a:schemeClr val="bg2"/>
                </a:solidFill>
                <a:latin typeface="Garamond" pitchFamily="2" charset="0"/>
                <a:ea typeface="楷体_GB2312" charset="-122"/>
              </a:rPr>
              <a:t>天梯石栈相钩连</a:t>
            </a:r>
            <a:endParaRPr lang="zh-CN" altLang="en-US" sz="4000" b="1" dirty="0">
              <a:solidFill>
                <a:schemeClr val="bg2"/>
              </a:solidFill>
              <a:latin typeface="Garamond" pitchFamily="2" charset="0"/>
              <a:ea typeface="楷体_GB231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698" name="图片 29697" descr="20055464400000"/>
          <p:cNvPicPr>
            <a:picLocks noChangeAspect="1"/>
          </p:cNvPicPr>
          <p:nvPr/>
        </p:nvPicPr>
        <p:blipFill>
          <a:blip r:embed="rId1"/>
          <a:stretch>
            <a:fillRect/>
          </a:stretch>
        </p:blipFill>
        <p:spPr>
          <a:xfrm>
            <a:off x="0" y="0"/>
            <a:ext cx="9144000" cy="6858000"/>
          </a:xfrm>
          <a:prstGeom prst="rect">
            <a:avLst/>
          </a:prstGeom>
          <a:noFill/>
          <a:ln w="9525">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文本框 30721"/>
          <p:cNvSpPr txBox="1"/>
          <p:nvPr/>
        </p:nvSpPr>
        <p:spPr>
          <a:xfrm>
            <a:off x="4724400" y="381000"/>
            <a:ext cx="4038600" cy="6188075"/>
          </a:xfrm>
          <a:prstGeom prst="rect">
            <a:avLst/>
          </a:prstGeom>
          <a:noFill/>
          <a:ln w="9525">
            <a:noFill/>
          </a:ln>
        </p:spPr>
        <p:txBody>
          <a:bodyPr>
            <a:spAutoFit/>
          </a:bodyPr>
          <a:p>
            <a:pPr>
              <a:spcBef>
                <a:spcPct val="50000"/>
              </a:spcBef>
            </a:pPr>
            <a:r>
              <a:rPr lang="zh-CN" altLang="en-US" sz="4000" b="1" dirty="0">
                <a:solidFill>
                  <a:srgbClr val="0000FF"/>
                </a:solidFill>
                <a:latin typeface="宋体" panose="02010600030101010101" pitchFamily="2" charset="-122"/>
              </a:rPr>
              <a:t>   剑门关</a:t>
            </a:r>
            <a:r>
              <a:rPr lang="en-US" altLang="zh-CN" sz="4000" b="1" dirty="0">
                <a:solidFill>
                  <a:srgbClr val="0000FF"/>
                </a:solidFill>
                <a:latin typeface="宋体" panose="02010600030101010101" pitchFamily="2" charset="-122"/>
              </a:rPr>
              <a:t>,</a:t>
            </a:r>
            <a:r>
              <a:rPr lang="zh-CN" altLang="en-US" sz="4000" b="1" dirty="0">
                <a:solidFill>
                  <a:srgbClr val="0000FF"/>
                </a:solidFill>
                <a:latin typeface="宋体" panose="02010600030101010101" pitchFamily="2" charset="-122"/>
              </a:rPr>
              <a:t>是蜀道上最重要的关隘。这里山脉东西横亘百余公里，</a:t>
            </a:r>
            <a:r>
              <a:rPr lang="en-US" altLang="zh-CN" sz="4000" b="1" dirty="0">
                <a:solidFill>
                  <a:srgbClr val="0000FF"/>
                </a:solidFill>
                <a:latin typeface="宋体" panose="02010600030101010101" pitchFamily="2" charset="-122"/>
              </a:rPr>
              <a:t>72</a:t>
            </a:r>
            <a:r>
              <a:rPr lang="zh-CN" altLang="en-US" sz="4000" b="1" dirty="0">
                <a:solidFill>
                  <a:srgbClr val="0000FF"/>
                </a:solidFill>
                <a:latin typeface="宋体" panose="02010600030101010101" pitchFamily="2" charset="-122"/>
              </a:rPr>
              <a:t>峰绵延起伏，形若利剑，直插霄汉。连山绝险，独路如门，素有“剑门天下雄”之说。</a:t>
            </a:r>
            <a:r>
              <a:rPr lang="zh-CN" altLang="en-US" sz="4000" dirty="0">
                <a:solidFill>
                  <a:srgbClr val="0000FF"/>
                </a:solidFill>
                <a:latin typeface="Arial" panose="020B0604020202020204" pitchFamily="34" charset="0"/>
              </a:rPr>
              <a:t> </a:t>
            </a:r>
            <a:endParaRPr lang="zh-CN" altLang="en-US" sz="4000" dirty="0">
              <a:solidFill>
                <a:srgbClr val="0000FF"/>
              </a:solidFill>
              <a:latin typeface="Arial" panose="020B0604020202020204" pitchFamily="34" charset="0"/>
            </a:endParaRPr>
          </a:p>
        </p:txBody>
      </p:sp>
      <p:pic>
        <p:nvPicPr>
          <p:cNvPr id="30723" name="图片 30722" descr="showimg"/>
          <p:cNvPicPr>
            <a:picLocks noChangeAspect="1"/>
          </p:cNvPicPr>
          <p:nvPr/>
        </p:nvPicPr>
        <p:blipFill>
          <a:blip r:embed="rId1"/>
          <a:stretch>
            <a:fillRect/>
          </a:stretch>
        </p:blipFill>
        <p:spPr>
          <a:xfrm>
            <a:off x="0" y="0"/>
            <a:ext cx="4267200" cy="68008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0723"/>
                                        </p:tgtEl>
                                        <p:attrNameLst>
                                          <p:attrName>style.visibility</p:attrName>
                                        </p:attrNameLst>
                                      </p:cBhvr>
                                      <p:to>
                                        <p:strVal val="visible"/>
                                      </p:to>
                                    </p:set>
                                    <p:animEffect transition="in" filter="strips(downLeft)">
                                      <p:cBhvr>
                                        <p:cTn id="7" dur="500"/>
                                        <p:tgtEl>
                                          <p:spTgt spid="3072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30722"/>
                                        </p:tgtEl>
                                        <p:attrNameLst>
                                          <p:attrName>style.visibility</p:attrName>
                                        </p:attrNameLst>
                                      </p:cBhvr>
                                      <p:to>
                                        <p:strVal val="visible"/>
                                      </p:to>
                                    </p:set>
                                    <p:animEffect transition="in" filter="barn(outHorizontal)">
                                      <p:cBhvr>
                                        <p:cTn id="12" dur="5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图片 15361" descr="黄山云海"/>
          <p:cNvPicPr>
            <a:picLocks noChangeAspect="1"/>
          </p:cNvPicPr>
          <p:nvPr/>
        </p:nvPicPr>
        <p:blipFill>
          <a:blip r:embed="rId1"/>
          <a:stretch>
            <a:fillRect/>
          </a:stretch>
        </p:blipFill>
        <p:spPr>
          <a:xfrm>
            <a:off x="0" y="-4762"/>
            <a:ext cx="9144000" cy="6862762"/>
          </a:xfrm>
          <a:prstGeom prst="rect">
            <a:avLst/>
          </a:prstGeom>
          <a:noFill/>
          <a:ln w="9525">
            <a:noFill/>
          </a:ln>
        </p:spPr>
      </p:pic>
      <p:sp>
        <p:nvSpPr>
          <p:cNvPr id="15363" name="文本框 15362"/>
          <p:cNvSpPr txBox="1"/>
          <p:nvPr/>
        </p:nvSpPr>
        <p:spPr>
          <a:xfrm>
            <a:off x="3810000" y="547688"/>
            <a:ext cx="5105400" cy="1708150"/>
          </a:xfrm>
          <a:prstGeom prst="rect">
            <a:avLst/>
          </a:prstGeom>
          <a:noFill/>
          <a:ln w="9525">
            <a:noFill/>
          </a:ln>
        </p:spPr>
        <p:txBody>
          <a:bodyPr>
            <a:spAutoFit/>
          </a:bodyPr>
          <a:p>
            <a:pPr>
              <a:spcBef>
                <a:spcPct val="50000"/>
              </a:spcBef>
            </a:pPr>
            <a:r>
              <a:rPr lang="zh-CN" altLang="en-US" sz="10600" b="1">
                <a:solidFill>
                  <a:srgbClr val="800000"/>
                </a:solidFill>
                <a:latin typeface="Arial" panose="020B0604020202020204" pitchFamily="34" charset="0"/>
                <a:ea typeface="华文行楷" pitchFamily="2" charset="-122"/>
              </a:rPr>
              <a:t>蜀 道 难</a:t>
            </a:r>
            <a:endParaRPr lang="zh-CN" altLang="en-US" sz="10600" b="1">
              <a:solidFill>
                <a:srgbClr val="800000"/>
              </a:solidFill>
              <a:latin typeface="Arial" panose="020B0604020202020204" pitchFamily="34" charset="0"/>
              <a:ea typeface="华文行楷" pitchFamily="2" charset="-122"/>
            </a:endParaRPr>
          </a:p>
        </p:txBody>
      </p:sp>
      <p:sp>
        <p:nvSpPr>
          <p:cNvPr id="15364" name="矩形 15363"/>
          <p:cNvSpPr/>
          <p:nvPr/>
        </p:nvSpPr>
        <p:spPr>
          <a:xfrm>
            <a:off x="5668963" y="3989388"/>
            <a:ext cx="2636837" cy="1006475"/>
          </a:xfrm>
          <a:prstGeom prst="rect">
            <a:avLst/>
          </a:prstGeom>
          <a:noFill/>
          <a:ln w="9525">
            <a:noFill/>
          </a:ln>
        </p:spPr>
        <p:txBody>
          <a:bodyPr wrap="none" anchor="t">
            <a:spAutoFit/>
          </a:bodyPr>
          <a:p>
            <a:r>
              <a:rPr lang="zh-CN" altLang="en-US" sz="6000" b="1">
                <a:latin typeface="Arial" panose="020B0604020202020204" pitchFamily="34" charset="0"/>
                <a:ea typeface="华文行楷" pitchFamily="2" charset="-122"/>
              </a:rPr>
              <a:t>唐</a:t>
            </a:r>
            <a:r>
              <a:rPr lang="en-US" altLang="zh-CN" sz="6000" b="1">
                <a:latin typeface="Arial" panose="020B0604020202020204" pitchFamily="34" charset="0"/>
                <a:ea typeface="华文行楷" pitchFamily="2" charset="-122"/>
              </a:rPr>
              <a:t>·</a:t>
            </a:r>
            <a:r>
              <a:rPr lang="zh-CN" altLang="en-US" sz="6000" b="1">
                <a:latin typeface="Arial" panose="020B0604020202020204" pitchFamily="34" charset="0"/>
                <a:ea typeface="华文行楷" pitchFamily="2" charset="-122"/>
              </a:rPr>
              <a:t>李白</a:t>
            </a:r>
            <a:endParaRPr lang="zh-CN" altLang="en-US" sz="6000" b="1">
              <a:latin typeface="Arial" panose="020B0604020202020204" pitchFamily="34" charset="0"/>
              <a:ea typeface="华文行楷" pitchFamily="2"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1746" name="图片 31745" descr="DSCF0155_JPG"/>
          <p:cNvPicPr>
            <a:picLocks noChangeAspect="1"/>
          </p:cNvPicPr>
          <p:nvPr/>
        </p:nvPicPr>
        <p:blipFill>
          <a:blip r:embed="rId1"/>
          <a:stretch>
            <a:fillRect/>
          </a:stretch>
        </p:blipFill>
        <p:spPr>
          <a:xfrm>
            <a:off x="76200" y="0"/>
            <a:ext cx="9144000" cy="6858000"/>
          </a:xfrm>
          <a:prstGeom prst="rect">
            <a:avLst/>
          </a:prstGeom>
          <a:noFill/>
          <a:ln w="9525">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标题 32769"/>
          <p:cNvSpPr>
            <a:spLocks noGrp="1" noRot="1"/>
          </p:cNvSpPr>
          <p:nvPr>
            <p:ph type="title"/>
          </p:nvPr>
        </p:nvSpPr>
        <p:spPr>
          <a:xfrm>
            <a:off x="466725" y="0"/>
            <a:ext cx="1944688" cy="836613"/>
          </a:xfrm>
        </p:spPr>
        <p:txBody>
          <a:bodyPr anchor="ctr"/>
          <a:p>
            <a:r>
              <a:rPr lang="zh-CN" altLang="en-US" b="1" dirty="0">
                <a:solidFill>
                  <a:schemeClr val="tx1"/>
                </a:solidFill>
              </a:rPr>
              <a:t>解题</a:t>
            </a:r>
            <a:endParaRPr lang="zh-CN" altLang="en-US" dirty="0"/>
          </a:p>
        </p:txBody>
      </p:sp>
      <p:sp>
        <p:nvSpPr>
          <p:cNvPr id="32771" name="文本占位符 32770"/>
          <p:cNvSpPr>
            <a:spLocks noGrp="1" noRot="1"/>
          </p:cNvSpPr>
          <p:nvPr>
            <p:ph type="body" idx="1"/>
          </p:nvPr>
        </p:nvSpPr>
        <p:spPr>
          <a:xfrm>
            <a:off x="34925" y="909638"/>
            <a:ext cx="9109075" cy="5543550"/>
          </a:xfrm>
        </p:spPr>
        <p:txBody>
          <a:bodyPr/>
          <a:p>
            <a:pPr>
              <a:lnSpc>
                <a:spcPct val="80000"/>
              </a:lnSpc>
              <a:buNone/>
            </a:pPr>
            <a:r>
              <a:rPr lang="zh-CN" altLang="en-US" b="1" dirty="0">
                <a:solidFill>
                  <a:srgbClr val="000000"/>
                </a:solidFill>
                <a:latin typeface="黑体" panose="02010609060101010101" pitchFamily="2" charset="-122"/>
                <a:ea typeface="黑体" panose="02010609060101010101" pitchFamily="2" charset="-122"/>
              </a:rPr>
              <a:t>      唐代蜀中商业经济极为发达，入蜀的人乐不思返，而没有认识到这一地区形势险要，自古为封建割据之地，随时有发生叛乱的可能。</a:t>
            </a:r>
            <a:endParaRPr lang="zh-CN" altLang="en-US" b="1" dirty="0">
              <a:solidFill>
                <a:srgbClr val="000000"/>
              </a:solidFill>
              <a:latin typeface="黑体" panose="02010609060101010101" pitchFamily="2" charset="-122"/>
              <a:ea typeface="黑体" panose="02010609060101010101" pitchFamily="2" charset="-122"/>
            </a:endParaRPr>
          </a:p>
          <a:p>
            <a:pPr>
              <a:lnSpc>
                <a:spcPct val="80000"/>
              </a:lnSpc>
              <a:buNone/>
            </a:pPr>
            <a:r>
              <a:rPr lang="zh-CN" altLang="en-US" b="1" dirty="0">
                <a:solidFill>
                  <a:srgbClr val="000000"/>
                </a:solidFill>
                <a:latin typeface="黑体" panose="02010609060101010101" pitchFamily="2" charset="-122"/>
                <a:ea typeface="黑体" panose="02010609060101010101" pitchFamily="2" charset="-122"/>
              </a:rPr>
              <a:t>      这首诗大约是唐玄宗天宝元年（</a:t>
            </a:r>
            <a:r>
              <a:rPr lang="en-US" altLang="zh-CN" b="1" dirty="0">
                <a:solidFill>
                  <a:srgbClr val="000000"/>
                </a:solidFill>
                <a:latin typeface="黑体" panose="02010609060101010101" pitchFamily="2" charset="-122"/>
                <a:ea typeface="黑体" panose="02010609060101010101" pitchFamily="2" charset="-122"/>
              </a:rPr>
              <a:t>742</a:t>
            </a:r>
            <a:r>
              <a:rPr lang="zh-CN" altLang="en-US" b="1" dirty="0">
                <a:solidFill>
                  <a:srgbClr val="000000"/>
                </a:solidFill>
                <a:latin typeface="黑体" panose="02010609060101010101" pitchFamily="2" charset="-122"/>
                <a:ea typeface="黑体" panose="02010609060101010101" pitchFamily="2" charset="-122"/>
              </a:rPr>
              <a:t>）李白初入长安之作。</a:t>
            </a:r>
            <a:endParaRPr lang="zh-CN" altLang="en-US" b="1" dirty="0">
              <a:solidFill>
                <a:srgbClr val="000000"/>
              </a:solidFill>
              <a:latin typeface="黑体" panose="02010609060101010101" pitchFamily="2" charset="-122"/>
              <a:ea typeface="黑体" panose="02010609060101010101" pitchFamily="2" charset="-122"/>
            </a:endParaRPr>
          </a:p>
          <a:p>
            <a:pPr>
              <a:lnSpc>
                <a:spcPct val="80000"/>
              </a:lnSpc>
              <a:buNone/>
            </a:pPr>
            <a:r>
              <a:rPr lang="zh-CN" altLang="en-US" b="1" dirty="0"/>
              <a:t>        《蜀道难》是乐府《相和歌辞瑟调曲》旧题，内容多以山川之险言蜀道之难。本篇诗人袭用乐府古题而推陈出新，以丰富的想象</a:t>
            </a:r>
            <a:r>
              <a:rPr lang="zh-CN" altLang="en-US" b="1" dirty="0"/>
              <a:t>、奔放的语言、雄健的笔调生动地描绘了由秦入蜀道路上奇丽险峻的山川景色。既写了蜀道的艰难，又写了人生旅程的艰难，并寄予了对国事的忧虑和担心。</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矩形 1"/>
          <p:cNvSpPr/>
          <p:nvPr/>
        </p:nvSpPr>
        <p:spPr>
          <a:xfrm>
            <a:off x="179388" y="820738"/>
            <a:ext cx="8785225" cy="6000750"/>
          </a:xfrm>
          <a:prstGeom prst="rect">
            <a:avLst/>
          </a:prstGeom>
          <a:noFill/>
          <a:ln w="9525">
            <a:noFill/>
          </a:ln>
        </p:spPr>
        <p:txBody>
          <a:bodyPr>
            <a:spAutoFit/>
          </a:bodyPr>
          <a:p>
            <a:r>
              <a:rPr lang="en-US" altLang="zh-CN" sz="3200" b="1" dirty="0">
                <a:solidFill>
                  <a:srgbClr val="FF0000"/>
                </a:solidFill>
                <a:latin typeface="Arial" panose="020B0604020202020204" pitchFamily="34" charset="0"/>
              </a:rPr>
              <a:t>   </a:t>
            </a:r>
            <a:r>
              <a:rPr lang="en-US" altLang="zh-CN" sz="3200" b="1" dirty="0">
                <a:solidFill>
                  <a:schemeClr val="accent1">
                    <a:lumMod val="10000"/>
                  </a:schemeClr>
                </a:solidFill>
                <a:latin typeface="Arial" panose="020B0604020202020204" pitchFamily="34" charset="0"/>
              </a:rPr>
              <a:t>     </a:t>
            </a:r>
            <a:r>
              <a:rPr lang="zh-CN" altLang="zh-CN" sz="3200" b="1" dirty="0">
                <a:solidFill>
                  <a:schemeClr val="accent1">
                    <a:lumMod val="10000"/>
                  </a:schemeClr>
                </a:solidFill>
                <a:latin typeface="Arial" panose="020B0604020202020204" pitchFamily="34" charset="0"/>
              </a:rPr>
              <a:t>唐代蜀中商品经济极为发达，入蜀的人乐不思返，而没有认识到这一地区形势险要，自古为封建割据之地，随时有发生叛乱的可能。这首诗大约是</a:t>
            </a:r>
            <a:r>
              <a:rPr lang="zh-CN" altLang="zh-CN" sz="3200" b="1" dirty="0">
                <a:solidFill>
                  <a:srgbClr val="FF0000"/>
                </a:solidFill>
                <a:latin typeface="Arial" panose="020B0604020202020204" pitchFamily="34" charset="0"/>
              </a:rPr>
              <a:t>唐玄宗</a:t>
            </a:r>
            <a:r>
              <a:rPr lang="zh-CN" altLang="zh-CN" sz="3200" b="1" dirty="0">
                <a:solidFill>
                  <a:schemeClr val="accent1">
                    <a:lumMod val="10000"/>
                  </a:schemeClr>
                </a:solidFill>
                <a:latin typeface="Arial" panose="020B0604020202020204" pitchFamily="34" charset="0"/>
              </a:rPr>
              <a:t>天宝元年</a:t>
            </a:r>
            <a:r>
              <a:rPr lang="en-US" altLang="zh-CN" sz="3200" b="1" dirty="0">
                <a:solidFill>
                  <a:schemeClr val="accent1">
                    <a:lumMod val="10000"/>
                  </a:schemeClr>
                </a:solidFill>
                <a:latin typeface="Arial" panose="020B0604020202020204" pitchFamily="34" charset="0"/>
              </a:rPr>
              <a:t>(742)</a:t>
            </a:r>
            <a:r>
              <a:rPr lang="zh-CN" altLang="zh-CN" sz="3200" b="1" dirty="0">
                <a:solidFill>
                  <a:schemeClr val="accent1">
                    <a:lumMod val="10000"/>
                  </a:schemeClr>
                </a:solidFill>
                <a:latin typeface="Arial" panose="020B0604020202020204" pitchFamily="34" charset="0"/>
              </a:rPr>
              <a:t>李白初入长安时所作。《蜀道难》是</a:t>
            </a:r>
            <a:r>
              <a:rPr lang="zh-CN" altLang="zh-CN" sz="3200" b="1" dirty="0">
                <a:solidFill>
                  <a:srgbClr val="FF0000"/>
                </a:solidFill>
                <a:latin typeface="Arial" panose="020B0604020202020204" pitchFamily="34" charset="0"/>
              </a:rPr>
              <a:t>乐府古题</a:t>
            </a:r>
            <a:r>
              <a:rPr lang="zh-CN" altLang="zh-CN" sz="3200" b="1" dirty="0">
                <a:solidFill>
                  <a:schemeClr val="accent1">
                    <a:lumMod val="10000"/>
                  </a:schemeClr>
                </a:solidFill>
                <a:latin typeface="Arial" panose="020B0604020202020204" pitchFamily="34" charset="0"/>
              </a:rPr>
              <a:t>，古词都以蜀道险阻为内容，寓有功业难成之意。正是这一点，触动了李白初入长安追求功名未成的心事。当友人入蜀时，他便用这一古题写诗送别友人。在诗中，作者极力描绘蜀地山川的险要，预示这样的地理条件易为野心家所利用，以期唤起朝廷的注意。因而诗中寄寓着作者的隐忧，反映了作者对国家的忠诚和对人民的关怀。</a:t>
            </a:r>
            <a:endParaRPr lang="zh-CN" altLang="zh-CN" sz="3200" b="1" dirty="0">
              <a:solidFill>
                <a:schemeClr val="accent1">
                  <a:lumMod val="10000"/>
                </a:schemeClr>
              </a:solidFill>
              <a:latin typeface="Arial" panose="020B0604020202020204" pitchFamily="34" charset="0"/>
            </a:endParaRPr>
          </a:p>
        </p:txBody>
      </p:sp>
      <p:sp>
        <p:nvSpPr>
          <p:cNvPr id="23555" name="TextBox 2"/>
          <p:cNvSpPr txBox="1"/>
          <p:nvPr/>
        </p:nvSpPr>
        <p:spPr>
          <a:xfrm>
            <a:off x="144463" y="112713"/>
            <a:ext cx="2189162" cy="706755"/>
          </a:xfrm>
          <a:prstGeom prst="rect">
            <a:avLst/>
          </a:prstGeom>
          <a:noFill/>
          <a:ln w="9525">
            <a:noFill/>
          </a:ln>
        </p:spPr>
        <p:txBody>
          <a:bodyPr>
            <a:spAutoFit/>
          </a:bodyPr>
          <a:p>
            <a:r>
              <a:rPr lang="en-US" altLang="zh-CN" sz="4000" b="1" dirty="0">
                <a:solidFill>
                  <a:srgbClr val="000099"/>
                </a:solidFill>
                <a:latin typeface="Arial" panose="020B0604020202020204" pitchFamily="34" charset="0"/>
              </a:rPr>
              <a:t>  </a:t>
            </a:r>
            <a:r>
              <a:rPr lang="zh-CN" altLang="en-US" sz="4000" b="1" dirty="0">
                <a:solidFill>
                  <a:srgbClr val="000099"/>
                </a:solidFill>
                <a:latin typeface="Arial" panose="020B0604020202020204" pitchFamily="34" charset="0"/>
              </a:rPr>
              <a:t>背景</a:t>
            </a:r>
            <a:endParaRPr lang="zh-CN" altLang="en-US" sz="4000" b="1" dirty="0">
              <a:solidFill>
                <a:srgbClr val="000099"/>
              </a:solidFill>
              <a:latin typeface="Arial" panose="020B0604020202020204" pitchFamily="34" charset="0"/>
            </a:endParaRPr>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标题 33793"/>
          <p:cNvSpPr>
            <a:spLocks noGrp="1" noRot="1"/>
          </p:cNvSpPr>
          <p:nvPr>
            <p:ph type="title"/>
          </p:nvPr>
        </p:nvSpPr>
        <p:spPr>
          <a:xfrm>
            <a:off x="250825" y="260350"/>
            <a:ext cx="3335338" cy="1143000"/>
          </a:xfrm>
        </p:spPr>
        <p:txBody>
          <a:bodyPr anchor="ctr"/>
          <a:p>
            <a:r>
              <a:rPr lang="zh-CN" altLang="en-US" b="1" dirty="0">
                <a:solidFill>
                  <a:schemeClr val="tx1"/>
                </a:solidFill>
              </a:rPr>
              <a:t>学习目标：</a:t>
            </a:r>
            <a:endParaRPr lang="zh-CN" altLang="en-US" b="1" dirty="0">
              <a:solidFill>
                <a:schemeClr val="tx1"/>
              </a:solidFill>
            </a:endParaRPr>
          </a:p>
        </p:txBody>
      </p:sp>
      <p:sp>
        <p:nvSpPr>
          <p:cNvPr id="33795" name="文本占位符 33794"/>
          <p:cNvSpPr>
            <a:spLocks noGrp="1" noRot="1"/>
          </p:cNvSpPr>
          <p:nvPr>
            <p:ph type="body" idx="1"/>
          </p:nvPr>
        </p:nvSpPr>
        <p:spPr>
          <a:xfrm>
            <a:off x="107950" y="1270000"/>
            <a:ext cx="9001125" cy="5543550"/>
          </a:xfrm>
        </p:spPr>
        <p:txBody>
          <a:bodyPr/>
          <a:p>
            <a:endParaRPr lang="en-US" altLang="zh-CN"/>
          </a:p>
          <a:p>
            <a:endParaRPr lang="en-US" altLang="zh-CN"/>
          </a:p>
          <a:p>
            <a:endParaRPr lang="en-US" altLang="zh-CN"/>
          </a:p>
          <a:p>
            <a:endParaRPr lang="en-US" altLang="zh-CN"/>
          </a:p>
          <a:p>
            <a:endParaRPr lang="en-US" altLang="zh-CN"/>
          </a:p>
        </p:txBody>
      </p:sp>
      <p:sp>
        <p:nvSpPr>
          <p:cNvPr id="33796" name="文本框 33795"/>
          <p:cNvSpPr txBox="1"/>
          <p:nvPr/>
        </p:nvSpPr>
        <p:spPr>
          <a:xfrm>
            <a:off x="250825" y="1403033"/>
            <a:ext cx="8353425" cy="5015865"/>
          </a:xfrm>
          <a:prstGeom prst="rect">
            <a:avLst/>
          </a:prstGeom>
          <a:noFill/>
          <a:ln w="9525">
            <a:noFill/>
          </a:ln>
        </p:spPr>
        <p:txBody>
          <a:bodyPr wrap="square">
            <a:spAutoFit/>
          </a:bodyPr>
          <a:p>
            <a:r>
              <a:rPr lang="en-US" altLang="zh-CN" sz="4000" b="1" dirty="0">
                <a:sym typeface="+mn-ea"/>
              </a:rPr>
              <a:t> </a:t>
            </a:r>
            <a:r>
              <a:rPr lang="zh-CN" altLang="en-US" sz="4000" b="1" dirty="0">
                <a:sym typeface="+mn-ea"/>
              </a:rPr>
              <a:t>一、理清思路，熟读成诵，了解诗歌的</a:t>
            </a:r>
            <a:r>
              <a:rPr lang="zh-CN" altLang="en-US" sz="4000" b="1" dirty="0">
                <a:solidFill>
                  <a:schemeClr val="accent2"/>
                </a:solidFill>
                <a:sym typeface="+mn-ea"/>
              </a:rPr>
              <a:t>主旨、寓意</a:t>
            </a:r>
            <a:r>
              <a:rPr lang="zh-CN" altLang="en-US" sz="4000" b="1" dirty="0">
                <a:solidFill>
                  <a:schemeClr val="tx1"/>
                </a:solidFill>
                <a:sym typeface="+mn-ea"/>
              </a:rPr>
              <a:t>。</a:t>
            </a:r>
            <a:endParaRPr lang="zh-CN" altLang="en-US" sz="4000" b="1" dirty="0">
              <a:solidFill>
                <a:srgbClr val="FF0000"/>
              </a:solidFill>
              <a:latin typeface="Arial" panose="020B0604020202020204" pitchFamily="34" charset="0"/>
            </a:endParaRPr>
          </a:p>
          <a:p>
            <a:r>
              <a:rPr lang="zh-CN" altLang="en-US" sz="4000" b="1" dirty="0">
                <a:sym typeface="+mn-ea"/>
              </a:rPr>
              <a:t> 二、学习作品</a:t>
            </a:r>
            <a:r>
              <a:rPr lang="zh-CN" altLang="en-US" sz="4000" b="1" dirty="0">
                <a:solidFill>
                  <a:schemeClr val="tx1"/>
                </a:solidFill>
                <a:sym typeface="+mn-ea"/>
              </a:rPr>
              <a:t>描写蜀道雄奇险峻的</a:t>
            </a:r>
            <a:r>
              <a:rPr lang="zh-CN" altLang="en-US" sz="4000" b="1" dirty="0">
                <a:solidFill>
                  <a:srgbClr val="000099"/>
                </a:solidFill>
                <a:sym typeface="+mn-ea"/>
              </a:rPr>
              <a:t>手法</a:t>
            </a:r>
            <a:r>
              <a:rPr lang="zh-CN" altLang="en-US" sz="4000" b="1" dirty="0">
                <a:sym typeface="+mn-ea"/>
              </a:rPr>
              <a:t>，用心感受诗歌的</a:t>
            </a:r>
            <a:r>
              <a:rPr lang="zh-CN" altLang="en-US" sz="4000" b="1" dirty="0">
                <a:solidFill>
                  <a:schemeClr val="accent2"/>
                </a:solidFill>
                <a:sym typeface="+mn-ea"/>
              </a:rPr>
              <a:t>意境美</a:t>
            </a:r>
            <a:r>
              <a:rPr lang="zh-CN" altLang="en-US" sz="4000" b="1" dirty="0">
                <a:sym typeface="+mn-ea"/>
              </a:rPr>
              <a:t>和</a:t>
            </a:r>
            <a:r>
              <a:rPr lang="zh-CN" altLang="en-US" sz="4000" b="1" dirty="0">
                <a:solidFill>
                  <a:schemeClr val="accent2"/>
                </a:solidFill>
                <a:sym typeface="+mn-ea"/>
              </a:rPr>
              <a:t>声韵美</a:t>
            </a:r>
            <a:r>
              <a:rPr lang="zh-CN" altLang="en-US" sz="4000" b="1" dirty="0">
                <a:sym typeface="+mn-ea"/>
              </a:rPr>
              <a:t>。</a:t>
            </a:r>
            <a:endParaRPr lang="zh-CN" altLang="en-US" sz="4000" b="1" dirty="0">
              <a:latin typeface="Arial" panose="020B0604020202020204" pitchFamily="34" charset="0"/>
            </a:endParaRPr>
          </a:p>
          <a:p>
            <a:r>
              <a:rPr lang="en-US" altLang="zh-CN" sz="4000" b="1" dirty="0">
                <a:sym typeface="+mn-ea"/>
              </a:rPr>
              <a:t>  </a:t>
            </a:r>
            <a:r>
              <a:rPr lang="zh-CN" altLang="en-US" sz="4000" b="1" dirty="0">
                <a:sym typeface="+mn-ea"/>
              </a:rPr>
              <a:t>三、赏析诗歌的</a:t>
            </a:r>
            <a:r>
              <a:rPr lang="zh-CN" altLang="en-US" sz="4000" b="1" dirty="0">
                <a:solidFill>
                  <a:srgbClr val="000099"/>
                </a:solidFill>
                <a:sym typeface="+mn-ea"/>
              </a:rPr>
              <a:t>艺术特色，</a:t>
            </a:r>
            <a:r>
              <a:rPr lang="zh-CN" altLang="en-US" sz="4000" b="1" dirty="0">
                <a:sym typeface="+mn-ea"/>
              </a:rPr>
              <a:t>仔细品味李白作品中奔放的</a:t>
            </a:r>
            <a:r>
              <a:rPr lang="zh-CN" altLang="en-US" sz="4000" b="1" dirty="0">
                <a:solidFill>
                  <a:schemeClr val="accent2"/>
                </a:solidFill>
                <a:sym typeface="+mn-ea"/>
              </a:rPr>
              <a:t>感情</a:t>
            </a:r>
            <a:r>
              <a:rPr lang="zh-CN" altLang="en-US" sz="4000" b="1" dirty="0">
                <a:sym typeface="+mn-ea"/>
              </a:rPr>
              <a:t>、丰富的</a:t>
            </a:r>
            <a:r>
              <a:rPr lang="zh-CN" altLang="en-US" sz="4000" b="1" dirty="0">
                <a:solidFill>
                  <a:schemeClr val="accent2"/>
                </a:solidFill>
                <a:sym typeface="+mn-ea"/>
              </a:rPr>
              <a:t>想像</a:t>
            </a:r>
            <a:r>
              <a:rPr lang="zh-CN" altLang="en-US" sz="4000" b="1" dirty="0">
                <a:sym typeface="+mn-ea"/>
              </a:rPr>
              <a:t>、新奇的</a:t>
            </a:r>
            <a:r>
              <a:rPr lang="zh-CN" altLang="en-US" sz="4000" b="1" dirty="0">
                <a:solidFill>
                  <a:schemeClr val="accent2"/>
                </a:solidFill>
                <a:sym typeface="+mn-ea"/>
              </a:rPr>
              <a:t>夸张</a:t>
            </a:r>
            <a:r>
              <a:rPr lang="zh-CN" altLang="en-US" sz="4000" b="1" dirty="0">
                <a:sym typeface="+mn-ea"/>
              </a:rPr>
              <a:t>和生动的</a:t>
            </a:r>
            <a:r>
              <a:rPr lang="zh-CN" altLang="en-US" sz="4000" b="1" dirty="0">
                <a:solidFill>
                  <a:schemeClr val="accent2"/>
                </a:solidFill>
                <a:sym typeface="+mn-ea"/>
              </a:rPr>
              <a:t>语言</a:t>
            </a:r>
            <a:r>
              <a:rPr lang="zh-CN" altLang="en-US" sz="4000" b="1" dirty="0">
                <a:sym typeface="+mn-ea"/>
              </a:rPr>
              <a:t>。</a:t>
            </a:r>
            <a:endParaRPr lang="zh-CN" altLang="en-US" sz="4000" b="1" dirty="0">
              <a:latin typeface="Arial" panose="020B060402020202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文本框 34817"/>
          <p:cNvSpPr txBox="1"/>
          <p:nvPr/>
        </p:nvSpPr>
        <p:spPr>
          <a:xfrm>
            <a:off x="0" y="765175"/>
            <a:ext cx="8855075" cy="6013450"/>
          </a:xfrm>
          <a:prstGeom prst="rect">
            <a:avLst/>
          </a:prstGeom>
          <a:noFill/>
          <a:ln w="9525">
            <a:noFill/>
          </a:ln>
        </p:spPr>
        <p:txBody>
          <a:bodyPr wrap="square">
            <a:spAutoFit/>
          </a:bodyPr>
          <a:p>
            <a:pPr>
              <a:spcBef>
                <a:spcPct val="40000"/>
              </a:spcBef>
            </a:pPr>
            <a:r>
              <a:rPr lang="zh-CN" altLang="en-US" sz="3600" b="1" dirty="0">
                <a:solidFill>
                  <a:srgbClr val="FF3300"/>
                </a:solidFill>
                <a:latin typeface="Arial" panose="020B0604020202020204" pitchFamily="34" charset="0"/>
              </a:rPr>
              <a:t>噫吁</a:t>
            </a:r>
            <a:r>
              <a:rPr lang="zh-CN" altLang="en-US" sz="3600" b="1" dirty="0">
                <a:latin typeface="Arial" panose="020B0604020202020204" pitchFamily="34" charset="0"/>
              </a:rPr>
              <a:t> </a:t>
            </a:r>
            <a:r>
              <a:rPr lang="en-US" altLang="zh-CN" sz="3600" dirty="0">
                <a:latin typeface="Arial" panose="020B0604020202020204" pitchFamily="34" charset="0"/>
              </a:rPr>
              <a:t>(</a:t>
            </a:r>
            <a:r>
              <a:rPr lang="zh-CN" altLang="en-US" sz="3600" dirty="0">
                <a:latin typeface="Arial" panose="020B0604020202020204" pitchFamily="34" charset="0"/>
              </a:rPr>
              <a:t>　　　</a:t>
            </a:r>
            <a:r>
              <a:rPr lang="en-US" altLang="zh-CN" sz="3600" dirty="0">
                <a:latin typeface="Arial" panose="020B0604020202020204" pitchFamily="34" charset="0"/>
              </a:rPr>
              <a:t>)</a:t>
            </a:r>
            <a:r>
              <a:rPr lang="en-US" altLang="zh-CN" sz="3600" b="1" dirty="0">
                <a:latin typeface="Arial" panose="020B0604020202020204" pitchFamily="34" charset="0"/>
              </a:rPr>
              <a:t>                    </a:t>
            </a:r>
            <a:r>
              <a:rPr lang="zh-CN" altLang="en-US" sz="3600" b="1" dirty="0">
                <a:latin typeface="Arial" panose="020B0604020202020204" pitchFamily="34" charset="0"/>
              </a:rPr>
              <a:t>鱼</a:t>
            </a:r>
            <a:r>
              <a:rPr lang="zh-CN" altLang="en-US" sz="3600" b="1" dirty="0">
                <a:solidFill>
                  <a:srgbClr val="FF3300"/>
                </a:solidFill>
                <a:latin typeface="Arial" panose="020B0604020202020204" pitchFamily="34" charset="0"/>
              </a:rPr>
              <a:t>凫</a:t>
            </a:r>
            <a:r>
              <a:rPr lang="zh-CN" altLang="en-US" sz="3600" b="1" dirty="0">
                <a:latin typeface="Arial" panose="020B0604020202020204" pitchFamily="34" charset="0"/>
              </a:rPr>
              <a:t>（　  　）　</a:t>
            </a:r>
            <a:endParaRPr lang="zh-CN" altLang="en-US" sz="3600" b="1" dirty="0">
              <a:latin typeface="Arial" panose="020B0604020202020204" pitchFamily="34" charset="0"/>
            </a:endParaRPr>
          </a:p>
          <a:p>
            <a:pPr>
              <a:spcBef>
                <a:spcPct val="40000"/>
              </a:spcBef>
            </a:pPr>
            <a:r>
              <a:rPr lang="zh-CN" altLang="en-US" sz="3600" b="1" dirty="0">
                <a:latin typeface="Arial" panose="020B0604020202020204" pitchFamily="34" charset="0"/>
              </a:rPr>
              <a:t>石</a:t>
            </a:r>
            <a:r>
              <a:rPr lang="zh-CN" altLang="en-US" sz="3600" b="1" dirty="0">
                <a:solidFill>
                  <a:srgbClr val="FF3300"/>
                </a:solidFill>
                <a:latin typeface="Arial" panose="020B0604020202020204" pitchFamily="34" charset="0"/>
              </a:rPr>
              <a:t>栈</a:t>
            </a:r>
            <a:r>
              <a:rPr lang="zh-CN" altLang="en-US" sz="3600" b="1" dirty="0">
                <a:latin typeface="Arial" panose="020B0604020202020204" pitchFamily="34" charset="0"/>
              </a:rPr>
              <a:t>（　  　）                  猿</a:t>
            </a:r>
            <a:r>
              <a:rPr lang="zh-CN" altLang="en-US" sz="3600" b="1" dirty="0">
                <a:solidFill>
                  <a:srgbClr val="FF3300"/>
                </a:solidFill>
                <a:latin typeface="Arial" panose="020B0604020202020204" pitchFamily="34" charset="0"/>
              </a:rPr>
              <a:t>猱</a:t>
            </a:r>
            <a:r>
              <a:rPr lang="zh-CN" altLang="en-US" sz="3600" b="1" dirty="0">
                <a:latin typeface="Arial" panose="020B0604020202020204" pitchFamily="34" charset="0"/>
              </a:rPr>
              <a:t>（　  　）　</a:t>
            </a:r>
            <a:endParaRPr lang="zh-CN" altLang="en-US" sz="3600" b="1" dirty="0">
              <a:latin typeface="Arial" panose="020B0604020202020204" pitchFamily="34" charset="0"/>
            </a:endParaRPr>
          </a:p>
          <a:p>
            <a:pPr>
              <a:spcBef>
                <a:spcPct val="40000"/>
              </a:spcBef>
            </a:pPr>
            <a:r>
              <a:rPr lang="zh-CN" altLang="en-US" sz="3600" b="1" dirty="0">
                <a:solidFill>
                  <a:srgbClr val="FF3300"/>
                </a:solidFill>
                <a:latin typeface="Arial" panose="020B0604020202020204" pitchFamily="34" charset="0"/>
              </a:rPr>
              <a:t>巉</a:t>
            </a:r>
            <a:r>
              <a:rPr lang="zh-CN" altLang="en-US" sz="3600" b="1" dirty="0">
                <a:latin typeface="Arial" panose="020B0604020202020204" pitchFamily="34" charset="0"/>
              </a:rPr>
              <a:t>岩（          ）                 飞</a:t>
            </a:r>
            <a:r>
              <a:rPr lang="zh-CN" altLang="en-US" sz="3600" b="1" dirty="0">
                <a:solidFill>
                  <a:srgbClr val="FF3300"/>
                </a:solidFill>
                <a:latin typeface="Arial" panose="020B0604020202020204" pitchFamily="34" charset="0"/>
              </a:rPr>
              <a:t>湍</a:t>
            </a:r>
            <a:r>
              <a:rPr lang="zh-CN" altLang="en-US" sz="3600" b="1" dirty="0">
                <a:latin typeface="Arial" panose="020B0604020202020204" pitchFamily="34" charset="0"/>
              </a:rPr>
              <a:t>（　  　）</a:t>
            </a:r>
            <a:endParaRPr lang="zh-CN" altLang="en-US" sz="3600" b="1" dirty="0">
              <a:solidFill>
                <a:srgbClr val="FF3300"/>
              </a:solidFill>
              <a:latin typeface="Arial" panose="020B0604020202020204" pitchFamily="34" charset="0"/>
            </a:endParaRPr>
          </a:p>
          <a:p>
            <a:pPr>
              <a:spcBef>
                <a:spcPct val="40000"/>
              </a:spcBef>
            </a:pPr>
            <a:r>
              <a:rPr lang="zh-CN" altLang="en-US" sz="3600" b="1" dirty="0">
                <a:latin typeface="Arial" panose="020B0604020202020204" pitchFamily="34" charset="0"/>
              </a:rPr>
              <a:t>喧</a:t>
            </a:r>
            <a:r>
              <a:rPr lang="zh-CN" altLang="en-US" sz="3600" b="1" dirty="0">
                <a:solidFill>
                  <a:srgbClr val="FF3300"/>
                </a:solidFill>
                <a:latin typeface="Arial" panose="020B0604020202020204" pitchFamily="34" charset="0"/>
              </a:rPr>
              <a:t>豗</a:t>
            </a:r>
            <a:r>
              <a:rPr lang="zh-CN" altLang="en-US" sz="3600" b="1" dirty="0">
                <a:latin typeface="Arial" panose="020B0604020202020204" pitchFamily="34" charset="0"/>
              </a:rPr>
              <a:t>（          ）                 </a:t>
            </a:r>
            <a:r>
              <a:rPr lang="zh-CN" altLang="en-US" sz="3600" b="1" dirty="0">
                <a:solidFill>
                  <a:srgbClr val="FF3300"/>
                </a:solidFill>
                <a:latin typeface="Arial" panose="020B0604020202020204" pitchFamily="34" charset="0"/>
              </a:rPr>
              <a:t>扪参</a:t>
            </a:r>
            <a:r>
              <a:rPr lang="zh-CN" altLang="en-US" sz="3600" b="1" dirty="0">
                <a:latin typeface="Arial" panose="020B0604020202020204" pitchFamily="34" charset="0"/>
              </a:rPr>
              <a:t>（        　  ）      </a:t>
            </a:r>
            <a:endParaRPr lang="zh-CN" altLang="en-US" sz="3600" b="1" dirty="0">
              <a:latin typeface="Arial" panose="020B0604020202020204" pitchFamily="34" charset="0"/>
            </a:endParaRPr>
          </a:p>
          <a:p>
            <a:pPr>
              <a:spcBef>
                <a:spcPct val="40000"/>
              </a:spcBef>
            </a:pPr>
            <a:r>
              <a:rPr lang="zh-CN" altLang="en-US" sz="3600" b="1" dirty="0">
                <a:solidFill>
                  <a:srgbClr val="FF3300"/>
                </a:solidFill>
                <a:latin typeface="Arial" panose="020B0604020202020204" pitchFamily="34" charset="0"/>
              </a:rPr>
              <a:t>膺   </a:t>
            </a:r>
            <a:r>
              <a:rPr lang="zh-CN" altLang="en-US" sz="3600" b="1" dirty="0">
                <a:latin typeface="Arial" panose="020B0604020202020204" pitchFamily="34" charset="0"/>
              </a:rPr>
              <a:t>（　  　）                   </a:t>
            </a:r>
            <a:r>
              <a:rPr lang="zh-CN" altLang="en-US" sz="3600" b="1" dirty="0">
                <a:solidFill>
                  <a:srgbClr val="FF3300"/>
                </a:solidFill>
                <a:latin typeface="Arial" panose="020B0604020202020204" pitchFamily="34" charset="0"/>
              </a:rPr>
              <a:t>峥嵘</a:t>
            </a:r>
            <a:r>
              <a:rPr lang="zh-CN" altLang="en-US" sz="3600" b="1" dirty="0">
                <a:latin typeface="Arial" panose="020B0604020202020204" pitchFamily="34" charset="0"/>
              </a:rPr>
              <a:t>（      　  　）</a:t>
            </a:r>
            <a:endParaRPr lang="zh-CN" altLang="en-US" sz="3600" b="1" dirty="0">
              <a:latin typeface="Arial" panose="020B0604020202020204" pitchFamily="34" charset="0"/>
            </a:endParaRPr>
          </a:p>
          <a:p>
            <a:pPr>
              <a:spcBef>
                <a:spcPct val="40000"/>
              </a:spcBef>
            </a:pPr>
            <a:r>
              <a:rPr lang="zh-CN" altLang="en-US" sz="3600" b="1" dirty="0">
                <a:latin typeface="Arial" panose="020B0604020202020204" pitchFamily="34" charset="0"/>
              </a:rPr>
              <a:t>万</a:t>
            </a:r>
            <a:r>
              <a:rPr lang="zh-CN" altLang="en-US" sz="3600" b="1" dirty="0">
                <a:solidFill>
                  <a:srgbClr val="FF3300"/>
                </a:solidFill>
                <a:latin typeface="Arial" panose="020B0604020202020204" pitchFamily="34" charset="0"/>
              </a:rPr>
              <a:t>壑</a:t>
            </a:r>
            <a:r>
              <a:rPr lang="zh-CN" altLang="en-US" sz="3600" b="1" dirty="0">
                <a:latin typeface="Arial" panose="020B0604020202020204" pitchFamily="34" charset="0"/>
              </a:rPr>
              <a:t>（　  　）                  </a:t>
            </a:r>
            <a:r>
              <a:rPr lang="zh-CN" altLang="en-US" sz="3600" b="1" dirty="0">
                <a:solidFill>
                  <a:srgbClr val="FF3300"/>
                </a:solidFill>
                <a:latin typeface="Arial" panose="020B0604020202020204" pitchFamily="34" charset="0"/>
              </a:rPr>
              <a:t>砯</a:t>
            </a:r>
            <a:r>
              <a:rPr lang="zh-CN" altLang="en-US" sz="3600" b="1" dirty="0">
                <a:latin typeface="Arial" panose="020B0604020202020204" pitchFamily="34" charset="0"/>
              </a:rPr>
              <a:t>崖（　  　）</a:t>
            </a:r>
            <a:endParaRPr lang="zh-CN" altLang="en-US" sz="3600" b="1" dirty="0">
              <a:solidFill>
                <a:srgbClr val="FF3300"/>
              </a:solidFill>
              <a:latin typeface="Arial" panose="020B0604020202020204" pitchFamily="34" charset="0"/>
            </a:endParaRPr>
          </a:p>
          <a:p>
            <a:pPr>
              <a:spcBef>
                <a:spcPct val="40000"/>
              </a:spcBef>
            </a:pPr>
            <a:r>
              <a:rPr lang="zh-CN" altLang="en-US" sz="3600" b="1" dirty="0">
                <a:latin typeface="Arial" panose="020B0604020202020204" pitchFamily="34" charset="0"/>
              </a:rPr>
              <a:t>崔</a:t>
            </a:r>
            <a:r>
              <a:rPr lang="zh-CN" altLang="en-US" sz="3600" b="1" dirty="0">
                <a:solidFill>
                  <a:srgbClr val="FF3300"/>
                </a:solidFill>
                <a:latin typeface="Arial" panose="020B0604020202020204" pitchFamily="34" charset="0"/>
              </a:rPr>
              <a:t>嵬</a:t>
            </a:r>
            <a:r>
              <a:rPr lang="zh-CN" altLang="en-US" sz="3600" b="1" dirty="0">
                <a:latin typeface="Arial" panose="020B0604020202020204" pitchFamily="34" charset="0"/>
              </a:rPr>
              <a:t>（　  　）                  </a:t>
            </a:r>
            <a:r>
              <a:rPr lang="zh-CN" altLang="en-US" sz="3600" b="1" dirty="0">
                <a:solidFill>
                  <a:srgbClr val="FF3300"/>
                </a:solidFill>
                <a:latin typeface="Arial" panose="020B0604020202020204" pitchFamily="34" charset="0"/>
              </a:rPr>
              <a:t>吮</a:t>
            </a:r>
            <a:r>
              <a:rPr lang="zh-CN" altLang="en-US" sz="3600" b="1" dirty="0">
                <a:latin typeface="Arial" panose="020B0604020202020204" pitchFamily="34" charset="0"/>
              </a:rPr>
              <a:t>血（　　  ）      </a:t>
            </a:r>
            <a:endParaRPr lang="zh-CN" altLang="en-US" sz="3600" b="1" dirty="0">
              <a:latin typeface="Arial" panose="020B0604020202020204" pitchFamily="34" charset="0"/>
            </a:endParaRPr>
          </a:p>
          <a:p>
            <a:pPr>
              <a:spcBef>
                <a:spcPct val="40000"/>
              </a:spcBef>
            </a:pPr>
            <a:r>
              <a:rPr lang="zh-CN" altLang="en-US" sz="3600" b="1" dirty="0">
                <a:solidFill>
                  <a:srgbClr val="FF3300"/>
                </a:solidFill>
                <a:latin typeface="Arial" panose="020B0604020202020204" pitchFamily="34" charset="0"/>
              </a:rPr>
              <a:t>咨</a:t>
            </a:r>
            <a:r>
              <a:rPr lang="zh-CN" altLang="en-US" sz="3600" b="1" dirty="0">
                <a:latin typeface="Arial" panose="020B0604020202020204" pitchFamily="34" charset="0"/>
              </a:rPr>
              <a:t>嗟（          ）</a:t>
            </a:r>
            <a:endParaRPr lang="zh-CN" altLang="en-US" sz="3600" b="1" dirty="0">
              <a:latin typeface="Arial" panose="020B0604020202020204" pitchFamily="34" charset="0"/>
            </a:endParaRPr>
          </a:p>
        </p:txBody>
      </p:sp>
      <p:sp>
        <p:nvSpPr>
          <p:cNvPr id="34819" name="矩形 34818"/>
          <p:cNvSpPr/>
          <p:nvPr/>
        </p:nvSpPr>
        <p:spPr>
          <a:xfrm>
            <a:off x="1619250" y="836613"/>
            <a:ext cx="1000125" cy="579437"/>
          </a:xfrm>
          <a:prstGeom prst="rect">
            <a:avLst/>
          </a:prstGeom>
          <a:noFill/>
          <a:ln w="9525">
            <a:noFill/>
          </a:ln>
        </p:spPr>
        <p:txBody>
          <a:bodyPr wrap="none" anchor="t">
            <a:spAutoFit/>
          </a:bodyPr>
          <a:p>
            <a:r>
              <a:rPr lang="en-US" altLang="zh-CN" sz="3200" b="1" dirty="0">
                <a:solidFill>
                  <a:srgbClr val="000000"/>
                </a:solidFill>
                <a:latin typeface="Arial" panose="020B0604020202020204" pitchFamily="34" charset="0"/>
              </a:rPr>
              <a:t>yīxū</a:t>
            </a:r>
            <a:endParaRPr lang="en-US" altLang="zh-CN" sz="3200" b="1" dirty="0">
              <a:solidFill>
                <a:srgbClr val="000000"/>
              </a:solidFill>
              <a:latin typeface="Arial" panose="020B0604020202020204" pitchFamily="34" charset="0"/>
            </a:endParaRPr>
          </a:p>
        </p:txBody>
      </p:sp>
      <p:sp>
        <p:nvSpPr>
          <p:cNvPr id="34820" name="矩形 34819"/>
          <p:cNvSpPr/>
          <p:nvPr/>
        </p:nvSpPr>
        <p:spPr>
          <a:xfrm>
            <a:off x="7019925" y="765175"/>
            <a:ext cx="887413" cy="579438"/>
          </a:xfrm>
          <a:prstGeom prst="rect">
            <a:avLst/>
          </a:prstGeom>
          <a:noFill/>
          <a:ln w="9525">
            <a:noFill/>
          </a:ln>
        </p:spPr>
        <p:txBody>
          <a:bodyPr>
            <a:spAutoFit/>
          </a:bodyPr>
          <a:p>
            <a:r>
              <a:rPr lang="en-US" altLang="zh-CN" sz="3200" b="1" dirty="0">
                <a:solidFill>
                  <a:srgbClr val="000000"/>
                </a:solidFill>
                <a:latin typeface="Arial" panose="020B0604020202020204" pitchFamily="34" charset="0"/>
              </a:rPr>
              <a:t>fú</a:t>
            </a:r>
            <a:endParaRPr lang="en-US" altLang="zh-CN" sz="3200" b="1" dirty="0">
              <a:solidFill>
                <a:srgbClr val="000000"/>
              </a:solidFill>
              <a:latin typeface="Arial" panose="020B0604020202020204" pitchFamily="34" charset="0"/>
            </a:endParaRPr>
          </a:p>
        </p:txBody>
      </p:sp>
      <p:sp>
        <p:nvSpPr>
          <p:cNvPr id="34821" name="矩形 34820"/>
          <p:cNvSpPr/>
          <p:nvPr/>
        </p:nvSpPr>
        <p:spPr>
          <a:xfrm>
            <a:off x="1692275" y="1557338"/>
            <a:ext cx="1019175" cy="579437"/>
          </a:xfrm>
          <a:prstGeom prst="rect">
            <a:avLst/>
          </a:prstGeom>
          <a:noFill/>
          <a:ln w="9525">
            <a:noFill/>
          </a:ln>
        </p:spPr>
        <p:txBody>
          <a:bodyPr wrap="none" anchor="t">
            <a:spAutoFit/>
          </a:bodyPr>
          <a:p>
            <a:r>
              <a:rPr lang="en-US" altLang="zh-CN" sz="3200" b="1" dirty="0">
                <a:solidFill>
                  <a:srgbClr val="000000"/>
                </a:solidFill>
                <a:latin typeface="Arial" panose="020B0604020202020204" pitchFamily="34" charset="0"/>
              </a:rPr>
              <a:t>zhàn</a:t>
            </a:r>
            <a:endParaRPr lang="en-US" altLang="zh-CN" sz="3200" b="1" dirty="0">
              <a:solidFill>
                <a:srgbClr val="000000"/>
              </a:solidFill>
              <a:latin typeface="Arial" panose="020B0604020202020204" pitchFamily="34" charset="0"/>
            </a:endParaRPr>
          </a:p>
        </p:txBody>
      </p:sp>
      <p:sp>
        <p:nvSpPr>
          <p:cNvPr id="34822" name="矩形 34821"/>
          <p:cNvSpPr/>
          <p:nvPr/>
        </p:nvSpPr>
        <p:spPr>
          <a:xfrm>
            <a:off x="6948488" y="1557338"/>
            <a:ext cx="815975" cy="579437"/>
          </a:xfrm>
          <a:prstGeom prst="rect">
            <a:avLst/>
          </a:prstGeom>
          <a:noFill/>
          <a:ln w="9525">
            <a:noFill/>
          </a:ln>
        </p:spPr>
        <p:txBody>
          <a:bodyPr wrap="none" anchor="t">
            <a:spAutoFit/>
          </a:bodyPr>
          <a:p>
            <a:r>
              <a:rPr lang="en-US" altLang="zh-CN" sz="3200" b="1" dirty="0">
                <a:solidFill>
                  <a:srgbClr val="000000"/>
                </a:solidFill>
                <a:latin typeface="Arial" panose="020B0604020202020204" pitchFamily="34" charset="0"/>
              </a:rPr>
              <a:t>náo</a:t>
            </a:r>
            <a:endParaRPr lang="en-US" altLang="zh-CN" sz="3200" b="1" dirty="0">
              <a:solidFill>
                <a:srgbClr val="000000"/>
              </a:solidFill>
              <a:latin typeface="Arial" panose="020B0604020202020204" pitchFamily="34" charset="0"/>
            </a:endParaRPr>
          </a:p>
        </p:txBody>
      </p:sp>
      <p:sp>
        <p:nvSpPr>
          <p:cNvPr id="34823" name="矩形 34822"/>
          <p:cNvSpPr/>
          <p:nvPr/>
        </p:nvSpPr>
        <p:spPr>
          <a:xfrm>
            <a:off x="1619250" y="2349500"/>
            <a:ext cx="1019175" cy="579438"/>
          </a:xfrm>
          <a:prstGeom prst="rect">
            <a:avLst/>
          </a:prstGeom>
          <a:noFill/>
          <a:ln w="9525">
            <a:noFill/>
          </a:ln>
        </p:spPr>
        <p:txBody>
          <a:bodyPr wrap="none" anchor="t">
            <a:spAutoFit/>
          </a:bodyPr>
          <a:p>
            <a:r>
              <a:rPr lang="en-US" altLang="zh-CN" sz="3200" b="1" dirty="0">
                <a:solidFill>
                  <a:srgbClr val="000000"/>
                </a:solidFill>
                <a:latin typeface="Arial" panose="020B0604020202020204" pitchFamily="34" charset="0"/>
              </a:rPr>
              <a:t>chán</a:t>
            </a:r>
            <a:endParaRPr lang="en-US" altLang="zh-CN" sz="3200" b="1" dirty="0">
              <a:solidFill>
                <a:srgbClr val="000000"/>
              </a:solidFill>
              <a:latin typeface="Arial" panose="020B0604020202020204" pitchFamily="34" charset="0"/>
            </a:endParaRPr>
          </a:p>
        </p:txBody>
      </p:sp>
      <p:sp>
        <p:nvSpPr>
          <p:cNvPr id="34824" name="矩形 34823"/>
          <p:cNvSpPr/>
          <p:nvPr/>
        </p:nvSpPr>
        <p:spPr>
          <a:xfrm>
            <a:off x="1835150" y="3141663"/>
            <a:ext cx="839788" cy="579437"/>
          </a:xfrm>
          <a:prstGeom prst="rect">
            <a:avLst/>
          </a:prstGeom>
          <a:noFill/>
          <a:ln w="9525">
            <a:noFill/>
          </a:ln>
        </p:spPr>
        <p:txBody>
          <a:bodyPr wrap="none" anchor="t">
            <a:spAutoFit/>
          </a:bodyPr>
          <a:p>
            <a:r>
              <a:rPr lang="en-US" altLang="zh-CN" sz="3200" b="1" dirty="0">
                <a:solidFill>
                  <a:srgbClr val="000000"/>
                </a:solidFill>
                <a:latin typeface="Arial" panose="020B0604020202020204" pitchFamily="34" charset="0"/>
              </a:rPr>
              <a:t>huī</a:t>
            </a:r>
            <a:endParaRPr lang="en-US" altLang="zh-CN" sz="3200" b="1" dirty="0">
              <a:solidFill>
                <a:srgbClr val="000000"/>
              </a:solidFill>
              <a:latin typeface="Arial" panose="020B0604020202020204" pitchFamily="34" charset="0"/>
            </a:endParaRPr>
          </a:p>
        </p:txBody>
      </p:sp>
      <p:sp>
        <p:nvSpPr>
          <p:cNvPr id="34825" name="矩形 34824"/>
          <p:cNvSpPr/>
          <p:nvPr/>
        </p:nvSpPr>
        <p:spPr>
          <a:xfrm>
            <a:off x="6661150" y="3070225"/>
            <a:ext cx="1743075" cy="577850"/>
          </a:xfrm>
          <a:prstGeom prst="rect">
            <a:avLst/>
          </a:prstGeom>
          <a:noFill/>
          <a:ln w="9525">
            <a:noFill/>
          </a:ln>
        </p:spPr>
        <p:txBody>
          <a:bodyPr wrap="none" anchor="t">
            <a:spAutoFit/>
          </a:bodyPr>
          <a:p>
            <a:r>
              <a:rPr lang="en-US" altLang="zh-CN" sz="3200" b="1" dirty="0">
                <a:solidFill>
                  <a:srgbClr val="000000"/>
                </a:solidFill>
                <a:latin typeface="Arial" panose="020B0604020202020204" pitchFamily="34" charset="0"/>
              </a:rPr>
              <a:t>ménshēn</a:t>
            </a:r>
            <a:endParaRPr lang="en-US" altLang="zh-CN" sz="3200" b="1" dirty="0">
              <a:solidFill>
                <a:srgbClr val="000000"/>
              </a:solidFill>
              <a:latin typeface="Arial" panose="020B0604020202020204" pitchFamily="34" charset="0"/>
            </a:endParaRPr>
          </a:p>
        </p:txBody>
      </p:sp>
      <p:sp>
        <p:nvSpPr>
          <p:cNvPr id="34826" name="矩形 34825"/>
          <p:cNvSpPr/>
          <p:nvPr/>
        </p:nvSpPr>
        <p:spPr>
          <a:xfrm>
            <a:off x="6877050" y="4581525"/>
            <a:ext cx="1042988" cy="579438"/>
          </a:xfrm>
          <a:prstGeom prst="rect">
            <a:avLst/>
          </a:prstGeom>
          <a:noFill/>
          <a:ln w="9525">
            <a:noFill/>
          </a:ln>
        </p:spPr>
        <p:txBody>
          <a:bodyPr wrap="none" anchor="t">
            <a:spAutoFit/>
          </a:bodyPr>
          <a:p>
            <a:r>
              <a:rPr lang="en-US" altLang="zh-CN" sz="3200" b="1" dirty="0">
                <a:solidFill>
                  <a:srgbClr val="000000"/>
                </a:solidFill>
                <a:latin typeface="Arial" panose="020B0604020202020204" pitchFamily="34" charset="0"/>
              </a:rPr>
              <a:t>pīng</a:t>
            </a:r>
            <a:endParaRPr lang="en-US" altLang="zh-CN" sz="3200" b="1" dirty="0">
              <a:solidFill>
                <a:srgbClr val="000000"/>
              </a:solidFill>
              <a:latin typeface="Arial" panose="020B0604020202020204" pitchFamily="34" charset="0"/>
            </a:endParaRPr>
          </a:p>
        </p:txBody>
      </p:sp>
      <p:sp>
        <p:nvSpPr>
          <p:cNvPr id="34827" name="矩形 34826"/>
          <p:cNvSpPr/>
          <p:nvPr/>
        </p:nvSpPr>
        <p:spPr>
          <a:xfrm>
            <a:off x="1619250" y="5445125"/>
            <a:ext cx="771525" cy="579438"/>
          </a:xfrm>
          <a:prstGeom prst="rect">
            <a:avLst/>
          </a:prstGeom>
          <a:noFill/>
          <a:ln w="9525">
            <a:noFill/>
          </a:ln>
        </p:spPr>
        <p:txBody>
          <a:bodyPr wrap="none" anchor="t">
            <a:spAutoFit/>
          </a:bodyPr>
          <a:p>
            <a:r>
              <a:rPr lang="en-US" altLang="zh-CN" sz="3200" b="1" dirty="0">
                <a:solidFill>
                  <a:srgbClr val="000000"/>
                </a:solidFill>
                <a:latin typeface="Arial" panose="020B0604020202020204" pitchFamily="34" charset="0"/>
              </a:rPr>
              <a:t>wéi</a:t>
            </a:r>
            <a:endParaRPr lang="en-US" altLang="zh-CN" sz="3200" b="1" dirty="0">
              <a:solidFill>
                <a:srgbClr val="000000"/>
              </a:solidFill>
              <a:latin typeface="Arial" panose="020B0604020202020204" pitchFamily="34" charset="0"/>
            </a:endParaRPr>
          </a:p>
        </p:txBody>
      </p:sp>
      <p:sp>
        <p:nvSpPr>
          <p:cNvPr id="34828" name="矩形 34827"/>
          <p:cNvSpPr/>
          <p:nvPr/>
        </p:nvSpPr>
        <p:spPr>
          <a:xfrm>
            <a:off x="6948488" y="5373688"/>
            <a:ext cx="998537" cy="579437"/>
          </a:xfrm>
          <a:prstGeom prst="rect">
            <a:avLst/>
          </a:prstGeom>
          <a:noFill/>
          <a:ln w="9525">
            <a:noFill/>
          </a:ln>
        </p:spPr>
        <p:txBody>
          <a:bodyPr wrap="none" anchor="t">
            <a:spAutoFit/>
          </a:bodyPr>
          <a:p>
            <a:r>
              <a:rPr lang="en-US" altLang="zh-CN" sz="3200" b="1" dirty="0">
                <a:solidFill>
                  <a:srgbClr val="000000"/>
                </a:solidFill>
                <a:latin typeface="Arial" panose="020B0604020202020204" pitchFamily="34" charset="0"/>
              </a:rPr>
              <a:t>shǔn</a:t>
            </a:r>
            <a:endParaRPr lang="en-US" altLang="zh-CN" sz="3200" b="1" dirty="0">
              <a:solidFill>
                <a:srgbClr val="000000"/>
              </a:solidFill>
              <a:latin typeface="Arial" panose="020B0604020202020204" pitchFamily="34" charset="0"/>
            </a:endParaRPr>
          </a:p>
        </p:txBody>
      </p:sp>
      <p:sp>
        <p:nvSpPr>
          <p:cNvPr id="34829" name="矩形 34828"/>
          <p:cNvSpPr/>
          <p:nvPr/>
        </p:nvSpPr>
        <p:spPr>
          <a:xfrm>
            <a:off x="1619250" y="6092825"/>
            <a:ext cx="619125" cy="641350"/>
          </a:xfrm>
          <a:prstGeom prst="rect">
            <a:avLst/>
          </a:prstGeom>
          <a:noFill/>
          <a:ln w="9525">
            <a:noFill/>
          </a:ln>
        </p:spPr>
        <p:txBody>
          <a:bodyPr wrap="none" anchor="t">
            <a:spAutoFit/>
          </a:bodyPr>
          <a:p>
            <a:r>
              <a:rPr lang="en-US" altLang="zh-CN" sz="3600" b="1" dirty="0">
                <a:solidFill>
                  <a:srgbClr val="000000"/>
                </a:solidFill>
                <a:latin typeface="Arial" panose="020B0604020202020204" pitchFamily="34" charset="0"/>
              </a:rPr>
              <a:t>zī</a:t>
            </a:r>
            <a:endParaRPr lang="en-US" altLang="zh-CN" sz="3600" b="1" dirty="0">
              <a:solidFill>
                <a:srgbClr val="000000"/>
              </a:solidFill>
              <a:latin typeface="Arial" panose="020B0604020202020204" pitchFamily="34" charset="0"/>
            </a:endParaRPr>
          </a:p>
        </p:txBody>
      </p:sp>
      <p:sp>
        <p:nvSpPr>
          <p:cNvPr id="34830" name="矩形 34829"/>
          <p:cNvSpPr/>
          <p:nvPr/>
        </p:nvSpPr>
        <p:spPr>
          <a:xfrm>
            <a:off x="1619250" y="3789363"/>
            <a:ext cx="1020763" cy="579437"/>
          </a:xfrm>
          <a:prstGeom prst="rect">
            <a:avLst/>
          </a:prstGeom>
          <a:noFill/>
          <a:ln w="9525">
            <a:noFill/>
          </a:ln>
        </p:spPr>
        <p:txBody>
          <a:bodyPr wrap="none" anchor="t">
            <a:spAutoFit/>
          </a:bodyPr>
          <a:p>
            <a:r>
              <a:rPr lang="en-US" altLang="zh-CN" sz="3200" b="1" dirty="0">
                <a:solidFill>
                  <a:srgbClr val="000000"/>
                </a:solidFill>
                <a:latin typeface="Arial" panose="020B0604020202020204" pitchFamily="34" charset="0"/>
              </a:rPr>
              <a:t>yīng</a:t>
            </a:r>
            <a:endParaRPr lang="en-US" altLang="zh-CN" sz="3200" b="1" dirty="0">
              <a:solidFill>
                <a:srgbClr val="000000"/>
              </a:solidFill>
              <a:latin typeface="Arial" panose="020B0604020202020204" pitchFamily="34" charset="0"/>
            </a:endParaRPr>
          </a:p>
        </p:txBody>
      </p:sp>
      <p:sp>
        <p:nvSpPr>
          <p:cNvPr id="34831" name="矩形 34830"/>
          <p:cNvSpPr/>
          <p:nvPr/>
        </p:nvSpPr>
        <p:spPr>
          <a:xfrm>
            <a:off x="6804025" y="2276475"/>
            <a:ext cx="974725" cy="581025"/>
          </a:xfrm>
          <a:prstGeom prst="rect">
            <a:avLst/>
          </a:prstGeom>
          <a:noFill/>
          <a:ln w="9525">
            <a:noFill/>
          </a:ln>
        </p:spPr>
        <p:txBody>
          <a:bodyPr wrap="none" anchor="t">
            <a:spAutoFit/>
          </a:bodyPr>
          <a:p>
            <a:r>
              <a:rPr lang="en-US" altLang="zh-CN" sz="3200" b="1" dirty="0">
                <a:solidFill>
                  <a:srgbClr val="000000"/>
                </a:solidFill>
                <a:latin typeface="Arial" panose="020B0604020202020204" pitchFamily="34" charset="0"/>
              </a:rPr>
              <a:t>tuān</a:t>
            </a:r>
            <a:endParaRPr lang="en-US" altLang="zh-CN" sz="3200" b="1" dirty="0">
              <a:solidFill>
                <a:srgbClr val="000000"/>
              </a:solidFill>
              <a:latin typeface="Arial" panose="020B0604020202020204" pitchFamily="34" charset="0"/>
            </a:endParaRPr>
          </a:p>
        </p:txBody>
      </p:sp>
      <p:sp>
        <p:nvSpPr>
          <p:cNvPr id="34832" name="矩形 34831"/>
          <p:cNvSpPr/>
          <p:nvPr/>
        </p:nvSpPr>
        <p:spPr>
          <a:xfrm>
            <a:off x="1403350" y="4510088"/>
            <a:ext cx="895350" cy="579437"/>
          </a:xfrm>
          <a:prstGeom prst="rect">
            <a:avLst/>
          </a:prstGeom>
          <a:noFill/>
          <a:ln w="9525">
            <a:noFill/>
          </a:ln>
        </p:spPr>
        <p:txBody>
          <a:bodyPr wrap="none" anchor="t">
            <a:spAutoFit/>
          </a:bodyPr>
          <a:p>
            <a:r>
              <a:rPr lang="zh-CN" altLang="en-US" sz="3200" b="1" dirty="0">
                <a:solidFill>
                  <a:srgbClr val="000000"/>
                </a:solidFill>
                <a:latin typeface="Arial" panose="020B0604020202020204" pitchFamily="34" charset="0"/>
              </a:rPr>
              <a:t>   </a:t>
            </a:r>
            <a:r>
              <a:rPr lang="en-US" altLang="zh-CN" sz="3200" b="1" dirty="0">
                <a:solidFill>
                  <a:srgbClr val="000000"/>
                </a:solidFill>
                <a:latin typeface="Arial" panose="020B0604020202020204" pitchFamily="34" charset="0"/>
              </a:rPr>
              <a:t>hè</a:t>
            </a:r>
            <a:endParaRPr lang="en-US" altLang="zh-CN" sz="3200" b="1" dirty="0">
              <a:solidFill>
                <a:srgbClr val="000000"/>
              </a:solidFill>
              <a:latin typeface="Arial" panose="020B0604020202020204" pitchFamily="34" charset="0"/>
            </a:endParaRPr>
          </a:p>
        </p:txBody>
      </p:sp>
      <p:sp>
        <p:nvSpPr>
          <p:cNvPr id="34833" name="矩形 34832"/>
          <p:cNvSpPr/>
          <p:nvPr/>
        </p:nvSpPr>
        <p:spPr>
          <a:xfrm>
            <a:off x="6661150" y="3860800"/>
            <a:ext cx="2036763" cy="579438"/>
          </a:xfrm>
          <a:prstGeom prst="rect">
            <a:avLst/>
          </a:prstGeom>
          <a:noFill/>
          <a:ln w="9525">
            <a:noFill/>
          </a:ln>
        </p:spPr>
        <p:txBody>
          <a:bodyPr wrap="none" anchor="t">
            <a:spAutoFit/>
          </a:bodyPr>
          <a:p>
            <a:r>
              <a:rPr lang="en-US" altLang="zh-CN" sz="3200" b="1" dirty="0">
                <a:solidFill>
                  <a:srgbClr val="000000"/>
                </a:solidFill>
                <a:latin typeface="Arial" panose="020B0604020202020204" pitchFamily="34" charset="0"/>
              </a:rPr>
              <a:t>zhēngróng</a:t>
            </a:r>
            <a:endParaRPr lang="en-US" altLang="zh-CN" sz="3200" b="1" dirty="0">
              <a:solidFill>
                <a:srgbClr val="000000"/>
              </a:solidFill>
              <a:latin typeface="Arial" panose="020B0604020202020204" pitchFamily="34" charset="0"/>
            </a:endParaRPr>
          </a:p>
        </p:txBody>
      </p:sp>
      <p:sp>
        <p:nvSpPr>
          <p:cNvPr id="34834" name="矩形 34833">
            <a:hlinkClick r:id="rId1" action="ppaction://hlinkfile"/>
          </p:cNvPr>
          <p:cNvSpPr/>
          <p:nvPr/>
        </p:nvSpPr>
        <p:spPr>
          <a:xfrm>
            <a:off x="0" y="0"/>
            <a:ext cx="2468563" cy="639763"/>
          </a:xfrm>
          <a:prstGeom prst="rect">
            <a:avLst/>
          </a:prstGeom>
          <a:solidFill>
            <a:srgbClr val="00FF00"/>
          </a:solidFill>
          <a:ln w="9525">
            <a:noFill/>
          </a:ln>
        </p:spPr>
        <p:txBody>
          <a:bodyPr wrap="none" anchor="t">
            <a:spAutoFit/>
          </a:bodyPr>
          <a:p>
            <a:r>
              <a:rPr lang="zh-CN" altLang="en-US" sz="3600" b="1" dirty="0">
                <a:solidFill>
                  <a:srgbClr val="FF0000"/>
                </a:solidFill>
                <a:latin typeface="Arial" panose="020B0604020202020204" pitchFamily="34" charset="0"/>
                <a:ea typeface="黑体" panose="02010609060101010101" pitchFamily="2" charset="-122"/>
              </a:rPr>
              <a:t>预习检查。</a:t>
            </a:r>
            <a:endParaRPr lang="zh-CN" altLang="en-US" sz="3600" b="1" dirty="0">
              <a:solidFill>
                <a:srgbClr val="FF0000"/>
              </a:solidFill>
              <a:latin typeface="Arial" panose="020B0604020202020204" pitchFamily="34" charset="0"/>
              <a:ea typeface="黑体" panose="02010609060101010101" pitchFamily="2" charset="-122"/>
            </a:endParaRPr>
          </a:p>
        </p:txBody>
      </p:sp>
      <p:pic>
        <p:nvPicPr>
          <p:cNvPr id="3" name="蜀道难">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7633970" y="5953125"/>
            <a:ext cx="918845" cy="77025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4834"/>
                                        </p:tgtEl>
                                        <p:attrNameLst>
                                          <p:attrName>style.visibility</p:attrName>
                                        </p:attrNameLst>
                                      </p:cBhvr>
                                      <p:to>
                                        <p:strVal val="visible"/>
                                      </p:to>
                                    </p:set>
                                    <p:anim calcmode="lin" valueType="num">
                                      <p:cBhvr additive="base">
                                        <p:cTn id="7" dur="500" fill="hold"/>
                                        <p:tgtEl>
                                          <p:spTgt spid="34834"/>
                                        </p:tgtEl>
                                        <p:attrNameLst>
                                          <p:attrName>ppt_x</p:attrName>
                                        </p:attrNameLst>
                                      </p:cBhvr>
                                      <p:tavLst>
                                        <p:tav tm="0">
                                          <p:val>
                                            <p:strVal val="0-#ppt_w/2"/>
                                          </p:val>
                                        </p:tav>
                                        <p:tav tm="100000">
                                          <p:val>
                                            <p:strVal val="#ppt_x"/>
                                          </p:val>
                                        </p:tav>
                                      </p:tavLst>
                                    </p:anim>
                                    <p:anim calcmode="lin" valueType="num">
                                      <p:cBhvr additive="base">
                                        <p:cTn id="8" dur="500" fill="hold"/>
                                        <p:tgtEl>
                                          <p:spTgt spid="3483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4818"/>
                                        </p:tgtEl>
                                        <p:attrNameLst>
                                          <p:attrName>style.visibility</p:attrName>
                                        </p:attrNameLst>
                                      </p:cBhvr>
                                      <p:to>
                                        <p:strVal val="visible"/>
                                      </p:to>
                                    </p:set>
                                    <p:anim calcmode="lin" valueType="num">
                                      <p:cBhvr additive="base">
                                        <p:cTn id="13" dur="500" fill="hold"/>
                                        <p:tgtEl>
                                          <p:spTgt spid="34818"/>
                                        </p:tgtEl>
                                        <p:attrNameLst>
                                          <p:attrName>ppt_x</p:attrName>
                                        </p:attrNameLst>
                                      </p:cBhvr>
                                      <p:tavLst>
                                        <p:tav tm="0">
                                          <p:val>
                                            <p:strVal val="0-#ppt_w/2"/>
                                          </p:val>
                                        </p:tav>
                                        <p:tav tm="100000">
                                          <p:val>
                                            <p:strVal val="#ppt_x"/>
                                          </p:val>
                                        </p:tav>
                                      </p:tavLst>
                                    </p:anim>
                                    <p:anim calcmode="lin" valueType="num">
                                      <p:cBhvr additive="base">
                                        <p:cTn id="14" dur="500" fill="hold"/>
                                        <p:tgtEl>
                                          <p:spTgt spid="3481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4819"/>
                                        </p:tgtEl>
                                        <p:attrNameLst>
                                          <p:attrName>style.visibility</p:attrName>
                                        </p:attrNameLst>
                                      </p:cBhvr>
                                      <p:to>
                                        <p:strVal val="visible"/>
                                      </p:to>
                                    </p:set>
                                    <p:anim calcmode="lin" valueType="num">
                                      <p:cBhvr additive="base">
                                        <p:cTn id="19" dur="500" fill="hold"/>
                                        <p:tgtEl>
                                          <p:spTgt spid="34819"/>
                                        </p:tgtEl>
                                        <p:attrNameLst>
                                          <p:attrName>ppt_x</p:attrName>
                                        </p:attrNameLst>
                                      </p:cBhvr>
                                      <p:tavLst>
                                        <p:tav tm="0">
                                          <p:val>
                                            <p:strVal val="0-#ppt_w/2"/>
                                          </p:val>
                                        </p:tav>
                                        <p:tav tm="100000">
                                          <p:val>
                                            <p:strVal val="#ppt_x"/>
                                          </p:val>
                                        </p:tav>
                                      </p:tavLst>
                                    </p:anim>
                                    <p:anim calcmode="lin" valueType="num">
                                      <p:cBhvr additive="base">
                                        <p:cTn id="20" dur="500" fill="hold"/>
                                        <p:tgtEl>
                                          <p:spTgt spid="3481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4820"/>
                                        </p:tgtEl>
                                        <p:attrNameLst>
                                          <p:attrName>style.visibility</p:attrName>
                                        </p:attrNameLst>
                                      </p:cBhvr>
                                      <p:to>
                                        <p:strVal val="visible"/>
                                      </p:to>
                                    </p:set>
                                    <p:anim calcmode="lin" valueType="num">
                                      <p:cBhvr additive="base">
                                        <p:cTn id="25" dur="500" fill="hold"/>
                                        <p:tgtEl>
                                          <p:spTgt spid="34820"/>
                                        </p:tgtEl>
                                        <p:attrNameLst>
                                          <p:attrName>ppt_x</p:attrName>
                                        </p:attrNameLst>
                                      </p:cBhvr>
                                      <p:tavLst>
                                        <p:tav tm="0">
                                          <p:val>
                                            <p:strVal val="0-#ppt_w/2"/>
                                          </p:val>
                                        </p:tav>
                                        <p:tav tm="100000">
                                          <p:val>
                                            <p:strVal val="#ppt_x"/>
                                          </p:val>
                                        </p:tav>
                                      </p:tavLst>
                                    </p:anim>
                                    <p:anim calcmode="lin" valueType="num">
                                      <p:cBhvr additive="base">
                                        <p:cTn id="26" dur="500" fill="hold"/>
                                        <p:tgtEl>
                                          <p:spTgt spid="34820"/>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4821"/>
                                        </p:tgtEl>
                                        <p:attrNameLst>
                                          <p:attrName>style.visibility</p:attrName>
                                        </p:attrNameLst>
                                      </p:cBhvr>
                                      <p:to>
                                        <p:strVal val="visible"/>
                                      </p:to>
                                    </p:set>
                                    <p:anim calcmode="lin" valueType="num">
                                      <p:cBhvr additive="base">
                                        <p:cTn id="31" dur="500" fill="hold"/>
                                        <p:tgtEl>
                                          <p:spTgt spid="34821"/>
                                        </p:tgtEl>
                                        <p:attrNameLst>
                                          <p:attrName>ppt_x</p:attrName>
                                        </p:attrNameLst>
                                      </p:cBhvr>
                                      <p:tavLst>
                                        <p:tav tm="0">
                                          <p:val>
                                            <p:strVal val="0-#ppt_w/2"/>
                                          </p:val>
                                        </p:tav>
                                        <p:tav tm="100000">
                                          <p:val>
                                            <p:strVal val="#ppt_x"/>
                                          </p:val>
                                        </p:tav>
                                      </p:tavLst>
                                    </p:anim>
                                    <p:anim calcmode="lin" valueType="num">
                                      <p:cBhvr additive="base">
                                        <p:cTn id="32" dur="500" fill="hold"/>
                                        <p:tgtEl>
                                          <p:spTgt spid="34821"/>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4822"/>
                                        </p:tgtEl>
                                        <p:attrNameLst>
                                          <p:attrName>style.visibility</p:attrName>
                                        </p:attrNameLst>
                                      </p:cBhvr>
                                      <p:to>
                                        <p:strVal val="visible"/>
                                      </p:to>
                                    </p:set>
                                    <p:anim calcmode="lin" valueType="num">
                                      <p:cBhvr additive="base">
                                        <p:cTn id="37" dur="500" fill="hold"/>
                                        <p:tgtEl>
                                          <p:spTgt spid="34822"/>
                                        </p:tgtEl>
                                        <p:attrNameLst>
                                          <p:attrName>ppt_x</p:attrName>
                                        </p:attrNameLst>
                                      </p:cBhvr>
                                      <p:tavLst>
                                        <p:tav tm="0">
                                          <p:val>
                                            <p:strVal val="0-#ppt_w/2"/>
                                          </p:val>
                                        </p:tav>
                                        <p:tav tm="100000">
                                          <p:val>
                                            <p:strVal val="#ppt_x"/>
                                          </p:val>
                                        </p:tav>
                                      </p:tavLst>
                                    </p:anim>
                                    <p:anim calcmode="lin" valueType="num">
                                      <p:cBhvr additive="base">
                                        <p:cTn id="38" dur="500" fill="hold"/>
                                        <p:tgtEl>
                                          <p:spTgt spid="34822"/>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4823"/>
                                        </p:tgtEl>
                                        <p:attrNameLst>
                                          <p:attrName>style.visibility</p:attrName>
                                        </p:attrNameLst>
                                      </p:cBhvr>
                                      <p:to>
                                        <p:strVal val="visible"/>
                                      </p:to>
                                    </p:set>
                                    <p:anim calcmode="lin" valueType="num">
                                      <p:cBhvr additive="base">
                                        <p:cTn id="43" dur="500" fill="hold"/>
                                        <p:tgtEl>
                                          <p:spTgt spid="34823"/>
                                        </p:tgtEl>
                                        <p:attrNameLst>
                                          <p:attrName>ppt_x</p:attrName>
                                        </p:attrNameLst>
                                      </p:cBhvr>
                                      <p:tavLst>
                                        <p:tav tm="0">
                                          <p:val>
                                            <p:strVal val="0-#ppt_w/2"/>
                                          </p:val>
                                        </p:tav>
                                        <p:tav tm="100000">
                                          <p:val>
                                            <p:strVal val="#ppt_x"/>
                                          </p:val>
                                        </p:tav>
                                      </p:tavLst>
                                    </p:anim>
                                    <p:anim calcmode="lin" valueType="num">
                                      <p:cBhvr additive="base">
                                        <p:cTn id="44" dur="500" fill="hold"/>
                                        <p:tgtEl>
                                          <p:spTgt spid="34823"/>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34831"/>
                                        </p:tgtEl>
                                        <p:attrNameLst>
                                          <p:attrName>style.visibility</p:attrName>
                                        </p:attrNameLst>
                                      </p:cBhvr>
                                      <p:to>
                                        <p:strVal val="visible"/>
                                      </p:to>
                                    </p:set>
                                    <p:anim calcmode="lin" valueType="num">
                                      <p:cBhvr additive="base">
                                        <p:cTn id="49" dur="500" fill="hold"/>
                                        <p:tgtEl>
                                          <p:spTgt spid="34831"/>
                                        </p:tgtEl>
                                        <p:attrNameLst>
                                          <p:attrName>ppt_x</p:attrName>
                                        </p:attrNameLst>
                                      </p:cBhvr>
                                      <p:tavLst>
                                        <p:tav tm="0">
                                          <p:val>
                                            <p:strVal val="0-#ppt_w/2"/>
                                          </p:val>
                                        </p:tav>
                                        <p:tav tm="100000">
                                          <p:val>
                                            <p:strVal val="#ppt_x"/>
                                          </p:val>
                                        </p:tav>
                                      </p:tavLst>
                                    </p:anim>
                                    <p:anim calcmode="lin" valueType="num">
                                      <p:cBhvr additive="base">
                                        <p:cTn id="50" dur="500" fill="hold"/>
                                        <p:tgtEl>
                                          <p:spTgt spid="34831"/>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34824"/>
                                        </p:tgtEl>
                                        <p:attrNameLst>
                                          <p:attrName>style.visibility</p:attrName>
                                        </p:attrNameLst>
                                      </p:cBhvr>
                                      <p:to>
                                        <p:strVal val="visible"/>
                                      </p:to>
                                    </p:set>
                                    <p:anim calcmode="lin" valueType="num">
                                      <p:cBhvr additive="base">
                                        <p:cTn id="55" dur="500" fill="hold"/>
                                        <p:tgtEl>
                                          <p:spTgt spid="34824"/>
                                        </p:tgtEl>
                                        <p:attrNameLst>
                                          <p:attrName>ppt_x</p:attrName>
                                        </p:attrNameLst>
                                      </p:cBhvr>
                                      <p:tavLst>
                                        <p:tav tm="0">
                                          <p:val>
                                            <p:strVal val="0-#ppt_w/2"/>
                                          </p:val>
                                        </p:tav>
                                        <p:tav tm="100000">
                                          <p:val>
                                            <p:strVal val="#ppt_x"/>
                                          </p:val>
                                        </p:tav>
                                      </p:tavLst>
                                    </p:anim>
                                    <p:anim calcmode="lin" valueType="num">
                                      <p:cBhvr additive="base">
                                        <p:cTn id="56" dur="500" fill="hold"/>
                                        <p:tgtEl>
                                          <p:spTgt spid="34824"/>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34825"/>
                                        </p:tgtEl>
                                        <p:attrNameLst>
                                          <p:attrName>style.visibility</p:attrName>
                                        </p:attrNameLst>
                                      </p:cBhvr>
                                      <p:to>
                                        <p:strVal val="visible"/>
                                      </p:to>
                                    </p:set>
                                    <p:anim calcmode="lin" valueType="num">
                                      <p:cBhvr additive="base">
                                        <p:cTn id="61" dur="500" fill="hold"/>
                                        <p:tgtEl>
                                          <p:spTgt spid="34825"/>
                                        </p:tgtEl>
                                        <p:attrNameLst>
                                          <p:attrName>ppt_x</p:attrName>
                                        </p:attrNameLst>
                                      </p:cBhvr>
                                      <p:tavLst>
                                        <p:tav tm="0">
                                          <p:val>
                                            <p:strVal val="0-#ppt_w/2"/>
                                          </p:val>
                                        </p:tav>
                                        <p:tav tm="100000">
                                          <p:val>
                                            <p:strVal val="#ppt_x"/>
                                          </p:val>
                                        </p:tav>
                                      </p:tavLst>
                                    </p:anim>
                                    <p:anim calcmode="lin" valueType="num">
                                      <p:cBhvr additive="base">
                                        <p:cTn id="62" dur="500" fill="hold"/>
                                        <p:tgtEl>
                                          <p:spTgt spid="34825"/>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34830"/>
                                        </p:tgtEl>
                                        <p:attrNameLst>
                                          <p:attrName>style.visibility</p:attrName>
                                        </p:attrNameLst>
                                      </p:cBhvr>
                                      <p:to>
                                        <p:strVal val="visible"/>
                                      </p:to>
                                    </p:set>
                                    <p:anim calcmode="lin" valueType="num">
                                      <p:cBhvr additive="base">
                                        <p:cTn id="67" dur="500" fill="hold"/>
                                        <p:tgtEl>
                                          <p:spTgt spid="34830"/>
                                        </p:tgtEl>
                                        <p:attrNameLst>
                                          <p:attrName>ppt_x</p:attrName>
                                        </p:attrNameLst>
                                      </p:cBhvr>
                                      <p:tavLst>
                                        <p:tav tm="0">
                                          <p:val>
                                            <p:strVal val="0-#ppt_w/2"/>
                                          </p:val>
                                        </p:tav>
                                        <p:tav tm="100000">
                                          <p:val>
                                            <p:strVal val="#ppt_x"/>
                                          </p:val>
                                        </p:tav>
                                      </p:tavLst>
                                    </p:anim>
                                    <p:anim calcmode="lin" valueType="num">
                                      <p:cBhvr additive="base">
                                        <p:cTn id="68" dur="500" fill="hold"/>
                                        <p:tgtEl>
                                          <p:spTgt spid="34830"/>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34833"/>
                                        </p:tgtEl>
                                        <p:attrNameLst>
                                          <p:attrName>style.visibility</p:attrName>
                                        </p:attrNameLst>
                                      </p:cBhvr>
                                      <p:to>
                                        <p:strVal val="visible"/>
                                      </p:to>
                                    </p:set>
                                    <p:anim calcmode="lin" valueType="num">
                                      <p:cBhvr additive="base">
                                        <p:cTn id="73" dur="500" fill="hold"/>
                                        <p:tgtEl>
                                          <p:spTgt spid="34833"/>
                                        </p:tgtEl>
                                        <p:attrNameLst>
                                          <p:attrName>ppt_x</p:attrName>
                                        </p:attrNameLst>
                                      </p:cBhvr>
                                      <p:tavLst>
                                        <p:tav tm="0">
                                          <p:val>
                                            <p:strVal val="0-#ppt_w/2"/>
                                          </p:val>
                                        </p:tav>
                                        <p:tav tm="100000">
                                          <p:val>
                                            <p:strVal val="#ppt_x"/>
                                          </p:val>
                                        </p:tav>
                                      </p:tavLst>
                                    </p:anim>
                                    <p:anim calcmode="lin" valueType="num">
                                      <p:cBhvr additive="base">
                                        <p:cTn id="74" dur="500" fill="hold"/>
                                        <p:tgtEl>
                                          <p:spTgt spid="34833"/>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34832"/>
                                        </p:tgtEl>
                                        <p:attrNameLst>
                                          <p:attrName>style.visibility</p:attrName>
                                        </p:attrNameLst>
                                      </p:cBhvr>
                                      <p:to>
                                        <p:strVal val="visible"/>
                                      </p:to>
                                    </p:set>
                                    <p:anim calcmode="lin" valueType="num">
                                      <p:cBhvr additive="base">
                                        <p:cTn id="79" dur="500" fill="hold"/>
                                        <p:tgtEl>
                                          <p:spTgt spid="34832"/>
                                        </p:tgtEl>
                                        <p:attrNameLst>
                                          <p:attrName>ppt_x</p:attrName>
                                        </p:attrNameLst>
                                      </p:cBhvr>
                                      <p:tavLst>
                                        <p:tav tm="0">
                                          <p:val>
                                            <p:strVal val="0-#ppt_w/2"/>
                                          </p:val>
                                        </p:tav>
                                        <p:tav tm="100000">
                                          <p:val>
                                            <p:strVal val="#ppt_x"/>
                                          </p:val>
                                        </p:tav>
                                      </p:tavLst>
                                    </p:anim>
                                    <p:anim calcmode="lin" valueType="num">
                                      <p:cBhvr additive="base">
                                        <p:cTn id="80" dur="500" fill="hold"/>
                                        <p:tgtEl>
                                          <p:spTgt spid="34832"/>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34826"/>
                                        </p:tgtEl>
                                        <p:attrNameLst>
                                          <p:attrName>style.visibility</p:attrName>
                                        </p:attrNameLst>
                                      </p:cBhvr>
                                      <p:to>
                                        <p:strVal val="visible"/>
                                      </p:to>
                                    </p:set>
                                    <p:anim calcmode="lin" valueType="num">
                                      <p:cBhvr additive="base">
                                        <p:cTn id="85" dur="500" fill="hold"/>
                                        <p:tgtEl>
                                          <p:spTgt spid="34826"/>
                                        </p:tgtEl>
                                        <p:attrNameLst>
                                          <p:attrName>ppt_x</p:attrName>
                                        </p:attrNameLst>
                                      </p:cBhvr>
                                      <p:tavLst>
                                        <p:tav tm="0">
                                          <p:val>
                                            <p:strVal val="0-#ppt_w/2"/>
                                          </p:val>
                                        </p:tav>
                                        <p:tav tm="100000">
                                          <p:val>
                                            <p:strVal val="#ppt_x"/>
                                          </p:val>
                                        </p:tav>
                                      </p:tavLst>
                                    </p:anim>
                                    <p:anim calcmode="lin" valueType="num">
                                      <p:cBhvr additive="base">
                                        <p:cTn id="86" dur="500" fill="hold"/>
                                        <p:tgtEl>
                                          <p:spTgt spid="34826"/>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grpId="0" nodeType="clickEffect">
                                  <p:stCondLst>
                                    <p:cond delay="0"/>
                                  </p:stCondLst>
                                  <p:childTnLst>
                                    <p:set>
                                      <p:cBhvr>
                                        <p:cTn id="90" dur="1" fill="hold">
                                          <p:stCondLst>
                                            <p:cond delay="0"/>
                                          </p:stCondLst>
                                        </p:cTn>
                                        <p:tgtEl>
                                          <p:spTgt spid="34827"/>
                                        </p:tgtEl>
                                        <p:attrNameLst>
                                          <p:attrName>style.visibility</p:attrName>
                                        </p:attrNameLst>
                                      </p:cBhvr>
                                      <p:to>
                                        <p:strVal val="visible"/>
                                      </p:to>
                                    </p:set>
                                    <p:anim calcmode="lin" valueType="num">
                                      <p:cBhvr additive="base">
                                        <p:cTn id="91" dur="500" fill="hold"/>
                                        <p:tgtEl>
                                          <p:spTgt spid="34827"/>
                                        </p:tgtEl>
                                        <p:attrNameLst>
                                          <p:attrName>ppt_x</p:attrName>
                                        </p:attrNameLst>
                                      </p:cBhvr>
                                      <p:tavLst>
                                        <p:tav tm="0">
                                          <p:val>
                                            <p:strVal val="0-#ppt_w/2"/>
                                          </p:val>
                                        </p:tav>
                                        <p:tav tm="100000">
                                          <p:val>
                                            <p:strVal val="#ppt_x"/>
                                          </p:val>
                                        </p:tav>
                                      </p:tavLst>
                                    </p:anim>
                                    <p:anim calcmode="lin" valueType="num">
                                      <p:cBhvr additive="base">
                                        <p:cTn id="92" dur="500" fill="hold"/>
                                        <p:tgtEl>
                                          <p:spTgt spid="34827"/>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8" fill="hold" grpId="0" nodeType="clickEffect">
                                  <p:stCondLst>
                                    <p:cond delay="0"/>
                                  </p:stCondLst>
                                  <p:childTnLst>
                                    <p:set>
                                      <p:cBhvr>
                                        <p:cTn id="96" dur="1" fill="hold">
                                          <p:stCondLst>
                                            <p:cond delay="0"/>
                                          </p:stCondLst>
                                        </p:cTn>
                                        <p:tgtEl>
                                          <p:spTgt spid="34828"/>
                                        </p:tgtEl>
                                        <p:attrNameLst>
                                          <p:attrName>style.visibility</p:attrName>
                                        </p:attrNameLst>
                                      </p:cBhvr>
                                      <p:to>
                                        <p:strVal val="visible"/>
                                      </p:to>
                                    </p:set>
                                    <p:anim calcmode="lin" valueType="num">
                                      <p:cBhvr additive="base">
                                        <p:cTn id="97" dur="500" fill="hold"/>
                                        <p:tgtEl>
                                          <p:spTgt spid="34828"/>
                                        </p:tgtEl>
                                        <p:attrNameLst>
                                          <p:attrName>ppt_x</p:attrName>
                                        </p:attrNameLst>
                                      </p:cBhvr>
                                      <p:tavLst>
                                        <p:tav tm="0">
                                          <p:val>
                                            <p:strVal val="0-#ppt_w/2"/>
                                          </p:val>
                                        </p:tav>
                                        <p:tav tm="100000">
                                          <p:val>
                                            <p:strVal val="#ppt_x"/>
                                          </p:val>
                                        </p:tav>
                                      </p:tavLst>
                                    </p:anim>
                                    <p:anim calcmode="lin" valueType="num">
                                      <p:cBhvr additive="base">
                                        <p:cTn id="98" dur="500" fill="hold"/>
                                        <p:tgtEl>
                                          <p:spTgt spid="34828"/>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8" fill="hold" grpId="0" nodeType="clickEffect">
                                  <p:stCondLst>
                                    <p:cond delay="0"/>
                                  </p:stCondLst>
                                  <p:childTnLst>
                                    <p:set>
                                      <p:cBhvr>
                                        <p:cTn id="102" dur="1" fill="hold">
                                          <p:stCondLst>
                                            <p:cond delay="0"/>
                                          </p:stCondLst>
                                        </p:cTn>
                                        <p:tgtEl>
                                          <p:spTgt spid="34829"/>
                                        </p:tgtEl>
                                        <p:attrNameLst>
                                          <p:attrName>style.visibility</p:attrName>
                                        </p:attrNameLst>
                                      </p:cBhvr>
                                      <p:to>
                                        <p:strVal val="visible"/>
                                      </p:to>
                                    </p:set>
                                    <p:anim calcmode="lin" valueType="num">
                                      <p:cBhvr additive="base">
                                        <p:cTn id="103" dur="500" fill="hold"/>
                                        <p:tgtEl>
                                          <p:spTgt spid="34829"/>
                                        </p:tgtEl>
                                        <p:attrNameLst>
                                          <p:attrName>ppt_x</p:attrName>
                                        </p:attrNameLst>
                                      </p:cBhvr>
                                      <p:tavLst>
                                        <p:tav tm="0">
                                          <p:val>
                                            <p:strVal val="0-#ppt_w/2"/>
                                          </p:val>
                                        </p:tav>
                                        <p:tav tm="100000">
                                          <p:val>
                                            <p:strVal val="#ppt_x"/>
                                          </p:val>
                                        </p:tav>
                                      </p:tavLst>
                                    </p:anim>
                                    <p:anim calcmode="lin" valueType="num">
                                      <p:cBhvr additive="base">
                                        <p:cTn id="104" dur="500" fill="hold"/>
                                        <p:tgtEl>
                                          <p:spTgt spid="34829"/>
                                        </p:tgtEl>
                                        <p:attrNameLst>
                                          <p:attrName>ppt_y</p:attrName>
                                        </p:attrNameLst>
                                      </p:cBhvr>
                                      <p:tavLst>
                                        <p:tav tm="0">
                                          <p:val>
                                            <p:strVal val="#ppt_y"/>
                                          </p:val>
                                        </p:tav>
                                        <p:tav tm="100000">
                                          <p:val>
                                            <p:strVal val="#ppt_y"/>
                                          </p:val>
                                        </p:tav>
                                      </p:tavLst>
                                    </p:anim>
                                  </p:childTnLst>
                                </p:cTn>
                              </p:par>
                            </p:childTnLst>
                          </p:cTn>
                        </p:par>
                        <p:par>
                          <p:cTn id="105" fill="hold">
                            <p:stCondLst>
                              <p:cond delay="500"/>
                            </p:stCondLst>
                            <p:childTnLst>
                              <p:par>
                                <p:cTn id="106" presetID="1" presetClass="mediacall" presetSubtype="0" fill="hold" nodeType="afterEffect">
                                  <p:stCondLst>
                                    <p:cond delay="0"/>
                                  </p:stCondLst>
                                  <p:childTnLst>
                                    <p:cmd type="call" cmd="playFrom(0.0)">
                                      <p:cBhvr additive="base">
                                        <p:cTn id="107" dur="20688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08" fill="hold" display="1">
                  <p:stCondLst>
                    <p:cond delay="indefinite"/>
                  </p:stCondLst>
                  <p:endCondLst>
                    <p:cond evt="onNext">
                      <p:tgtEl>
                        <p:sldTgt/>
                      </p:tgtEl>
                    </p:cond>
                    <p:cond evt="onPrev">
                      <p:tgtEl>
                        <p:sldTgt/>
                      </p:tgtEl>
                    </p:cond>
                    <p:cond evt="onStopAudio">
                      <p:tgtEl>
                        <p:sldTgt/>
                      </p:tgtEl>
                    </p:cond>
                  </p:endCondLst>
                </p:cTn>
                <p:tgtEl>
                  <p:spTgt spid="3"/>
                </p:tgtEl>
              </p:cMediaNode>
            </p:audio>
          </p:childTnLst>
        </p:cTn>
      </p:par>
    </p:tnLst>
    <p:bldLst>
      <p:bldP spid="34818" grpId="0"/>
      <p:bldP spid="34819" grpId="0"/>
      <p:bldP spid="34820" grpId="0"/>
      <p:bldP spid="34821" grpId="0"/>
      <p:bldP spid="34822" grpId="0"/>
      <p:bldP spid="34823" grpId="0"/>
      <p:bldP spid="34824" grpId="0"/>
      <p:bldP spid="34825" grpId="0"/>
      <p:bldP spid="34826" grpId="0"/>
      <p:bldP spid="34827" grpId="0"/>
      <p:bldP spid="34828" grpId="0"/>
      <p:bldP spid="34829" grpId="0"/>
      <p:bldP spid="34830" grpId="0"/>
      <p:bldP spid="34831" grpId="0"/>
      <p:bldP spid="34832" grpId="0"/>
      <p:bldP spid="34833" grpId="0"/>
      <p:bldP spid="34834" grpId="0" bldLvl="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标题 35841"/>
          <p:cNvSpPr>
            <a:spLocks noGrp="1" noRot="1"/>
          </p:cNvSpPr>
          <p:nvPr>
            <p:ph type="title"/>
          </p:nvPr>
        </p:nvSpPr>
        <p:spPr>
          <a:xfrm>
            <a:off x="107950" y="44450"/>
            <a:ext cx="8540750" cy="1143000"/>
          </a:xfrm>
        </p:spPr>
        <p:txBody>
          <a:bodyPr anchor="ctr"/>
          <a:p>
            <a:r>
              <a:rPr lang="zh-CN" altLang="en-US" b="1" dirty="0"/>
              <a:t>诵读，</a:t>
            </a:r>
            <a:r>
              <a:rPr lang="zh-CN" altLang="en-US" sz="7200" b="1" dirty="0"/>
              <a:t>整体把握</a:t>
            </a:r>
            <a:endParaRPr lang="zh-CN" altLang="en-US" sz="7200" b="1" dirty="0"/>
          </a:p>
        </p:txBody>
      </p:sp>
      <p:sp>
        <p:nvSpPr>
          <p:cNvPr id="35843" name="文本占位符 35842"/>
          <p:cNvSpPr>
            <a:spLocks noGrp="1" noRot="1"/>
          </p:cNvSpPr>
          <p:nvPr>
            <p:ph type="body" idx="1"/>
          </p:nvPr>
        </p:nvSpPr>
        <p:spPr>
          <a:xfrm>
            <a:off x="34925" y="1271588"/>
            <a:ext cx="9074150" cy="5183187"/>
          </a:xfrm>
        </p:spPr>
        <p:txBody>
          <a:bodyPr/>
          <a:p>
            <a:r>
              <a:rPr lang="zh-CN" altLang="en-US" sz="4400" b="1" dirty="0">
                <a:solidFill>
                  <a:srgbClr val="FF0000"/>
                </a:solidFill>
              </a:rPr>
              <a:t>本文的写作思路是什么？</a:t>
            </a:r>
            <a:endParaRPr lang="zh-CN" altLang="en-US" sz="4400" b="1" dirty="0">
              <a:solidFill>
                <a:srgbClr val="FF0000"/>
              </a:solidFill>
            </a:endParaRPr>
          </a:p>
          <a:p>
            <a:pPr algn="just">
              <a:buChar char="•"/>
            </a:pPr>
            <a:r>
              <a:rPr lang="zh-CN" altLang="en-US" sz="4800" b="1" dirty="0"/>
              <a:t>这首诗是按由古及今的思路，由秦入蜀的线索，抓住各处山水特点来描写，以展示蜀道之难。</a:t>
            </a:r>
            <a:endParaRPr lang="zh-CN" altLang="en-US" sz="4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5843">
                                            <p:txEl>
                                              <p:charRg st="12" end="54"/>
                                            </p:txEl>
                                          </p:spTgt>
                                        </p:tgtEl>
                                        <p:attrNameLst>
                                          <p:attrName>style.visibility</p:attrName>
                                        </p:attrNameLst>
                                      </p:cBhvr>
                                      <p:to>
                                        <p:strVal val="visible"/>
                                      </p:to>
                                    </p:set>
                                    <p:animEffect transition="in" filter="box(in)">
                                      <p:cBhvr>
                                        <p:cTn id="7" dur="500"/>
                                        <p:tgtEl>
                                          <p:spTgt spid="35843">
                                            <p:txEl>
                                              <p:charRg st="12" end="5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标题 36865"/>
          <p:cNvSpPr>
            <a:spLocks noGrp="1" noRot="1"/>
          </p:cNvSpPr>
          <p:nvPr>
            <p:ph type="title"/>
          </p:nvPr>
        </p:nvSpPr>
        <p:spPr>
          <a:xfrm>
            <a:off x="323850" y="333375"/>
            <a:ext cx="8351838" cy="1711325"/>
          </a:xfrm>
        </p:spPr>
        <p:txBody>
          <a:bodyPr anchor="ctr"/>
          <a:p>
            <a:pPr algn="l"/>
            <a:r>
              <a:rPr lang="zh-CN" altLang="en-US" sz="4000" b="1">
                <a:solidFill>
                  <a:srgbClr val="FF0000"/>
                </a:solidFill>
              </a:rPr>
              <a:t>主旋律是那几句话？在诗中出现了几次？</a:t>
            </a:r>
            <a:endParaRPr lang="zh-CN" altLang="en-US" sz="4000" b="1">
              <a:solidFill>
                <a:srgbClr val="FF0000"/>
              </a:solidFill>
            </a:endParaRPr>
          </a:p>
        </p:txBody>
      </p:sp>
      <p:sp>
        <p:nvSpPr>
          <p:cNvPr id="36867" name="文本占位符 36866"/>
          <p:cNvSpPr>
            <a:spLocks noGrp="1" noRot="1"/>
          </p:cNvSpPr>
          <p:nvPr>
            <p:ph type="body" idx="1"/>
          </p:nvPr>
        </p:nvSpPr>
        <p:spPr>
          <a:xfrm>
            <a:off x="34925" y="1981200"/>
            <a:ext cx="9109075" cy="4689475"/>
          </a:xfrm>
        </p:spPr>
        <p:txBody>
          <a:bodyPr/>
          <a:p>
            <a:r>
              <a:rPr lang="zh-CN" altLang="en-US" sz="3600" b="1" dirty="0">
                <a:solidFill>
                  <a:srgbClr val="0000CC"/>
                </a:solidFill>
              </a:rPr>
              <a:t>主旋律是：</a:t>
            </a:r>
            <a:endParaRPr lang="zh-CN" altLang="en-US" sz="3600" b="1" dirty="0">
              <a:solidFill>
                <a:srgbClr val="0000CC"/>
              </a:solidFill>
            </a:endParaRPr>
          </a:p>
          <a:p>
            <a:pPr algn="ctr"/>
            <a:r>
              <a:rPr lang="zh-CN" altLang="en-US" sz="3600" b="1" dirty="0">
                <a:solidFill>
                  <a:srgbClr val="FF0000"/>
                </a:solidFill>
              </a:rPr>
              <a:t>蜀道之难，难于上青天！</a:t>
            </a:r>
            <a:endParaRPr lang="zh-CN" altLang="en-US" sz="3600" b="1" dirty="0">
              <a:solidFill>
                <a:srgbClr val="FF0000"/>
              </a:solidFill>
            </a:endParaRPr>
          </a:p>
          <a:p>
            <a:r>
              <a:rPr lang="zh-CN" altLang="en-US" sz="3600" b="1" dirty="0">
                <a:solidFill>
                  <a:srgbClr val="0000CC"/>
                </a:solidFill>
              </a:rPr>
              <a:t>三次：</a:t>
            </a:r>
            <a:endParaRPr lang="zh-CN" altLang="en-US" sz="3600" b="1" dirty="0">
              <a:solidFill>
                <a:srgbClr val="0000CC"/>
              </a:solidFill>
            </a:endParaRPr>
          </a:p>
          <a:p>
            <a:r>
              <a:rPr lang="zh-CN" altLang="en-US" b="1" dirty="0">
                <a:solidFill>
                  <a:srgbClr val="FF0000"/>
                </a:solidFill>
              </a:rPr>
              <a:t>噫吁嚱，危乎高哉！蜀道之难，难于上青天！ </a:t>
            </a:r>
            <a:endParaRPr lang="zh-CN" altLang="en-US" b="1" dirty="0">
              <a:solidFill>
                <a:srgbClr val="FF0000"/>
              </a:solidFill>
            </a:endParaRPr>
          </a:p>
          <a:p>
            <a:r>
              <a:rPr lang="zh-CN" altLang="en-US" b="1" dirty="0">
                <a:solidFill>
                  <a:srgbClr val="FF0000"/>
                </a:solidFill>
              </a:rPr>
              <a:t>蜀道之难，难于上青天，使人听此凋朱颜！ </a:t>
            </a:r>
            <a:endParaRPr lang="zh-CN" altLang="en-US" b="1" dirty="0">
              <a:solidFill>
                <a:srgbClr val="FF0000"/>
              </a:solidFill>
            </a:endParaRPr>
          </a:p>
          <a:p>
            <a:r>
              <a:rPr lang="zh-CN" altLang="en-US" b="1" dirty="0">
                <a:solidFill>
                  <a:srgbClr val="FF0000"/>
                </a:solidFill>
              </a:rPr>
              <a:t>蜀道之难，难于上青天，侧身西望长咨嗟！</a:t>
            </a:r>
            <a:endParaRPr lang="zh-CN" altLang="en-US" sz="3600" b="1" dirty="0">
              <a:solidFill>
                <a:schemeClr val="tx2"/>
              </a:solidFill>
            </a:endParaRPr>
          </a:p>
          <a:p>
            <a:endParaRPr lang="zh-CN" altLang="en-US" sz="3600" b="1" dirty="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6867">
                                            <p:txEl>
                                              <p:charRg st="6" end="18"/>
                                            </p:txEl>
                                          </p:spTgt>
                                        </p:tgtEl>
                                        <p:attrNameLst>
                                          <p:attrName>style.visibility</p:attrName>
                                        </p:attrNameLst>
                                      </p:cBhvr>
                                      <p:to>
                                        <p:strVal val="visible"/>
                                      </p:to>
                                    </p:set>
                                    <p:animEffect transition="in" filter="wipe(down)">
                                      <p:cBhvr>
                                        <p:cTn id="7" dur="580">
                                          <p:stCondLst>
                                            <p:cond delay="0"/>
                                          </p:stCondLst>
                                        </p:cTn>
                                        <p:tgtEl>
                                          <p:spTgt spid="36867">
                                            <p:txEl>
                                              <p:charRg st="6" end="18"/>
                                            </p:txEl>
                                          </p:spTgt>
                                        </p:tgtEl>
                                      </p:cBhvr>
                                    </p:animEffect>
                                    <p:anim calcmode="lin" valueType="num">
                                      <p:cBhvr>
                                        <p:cTn id="8" dur="1822">
                                          <p:stCondLst>
                                            <p:cond delay="0"/>
                                          </p:stCondLst>
                                        </p:cTn>
                                        <p:tgtEl>
                                          <p:spTgt spid="36867">
                                            <p:txEl>
                                              <p:charRg st="6" end="18"/>
                                            </p:txEl>
                                          </p:spTgt>
                                        </p:tgtEl>
                                        <p:attrNameLst>
                                          <p:attrName>ppt_x</p:attrName>
                                        </p:attrNameLst>
                                      </p:cBhvr>
                                      <p:tavLst>
                                        <p:tav tm="0">
                                          <p:val>
                                            <p:strVal val="#ppt_x-0.25"/>
                                          </p:val>
                                        </p:tav>
                                        <p:tav tm="100000">
                                          <p:val>
                                            <p:strVal val="#ppt_x"/>
                                          </p:val>
                                        </p:tav>
                                      </p:tavLst>
                                    </p:anim>
                                    <p:anim calcmode="lin" valueType="num">
                                      <p:cBhvr>
                                        <p:cTn id="9" dur="664">
                                          <p:stCondLst>
                                            <p:cond delay="0"/>
                                          </p:stCondLst>
                                        </p:cTn>
                                        <p:tgtEl>
                                          <p:spTgt spid="36867">
                                            <p:txEl>
                                              <p:charRg st="6" end="18"/>
                                            </p:txEl>
                                          </p:spTgt>
                                        </p:tgtEl>
                                        <p:attrNameLst>
                                          <p:attrName>ppt_y</p:attrName>
                                        </p:attrNameLst>
                                      </p:cBhvr>
                                      <p:tavLst>
                                        <p:tav tm="0" fmla="#ppt_y-sin(pi*$)/3">
                                          <p:val>
                                            <p:fltVal val="0.500000"/>
                                          </p:val>
                                        </p:tav>
                                        <p:tav tm="100000">
                                          <p:val>
                                            <p:fltVal val="1.000000"/>
                                          </p:val>
                                        </p:tav>
                                      </p:tavLst>
                                    </p:anim>
                                    <p:anim calcmode="lin" valueType="num">
                                      <p:cBhvr>
                                        <p:cTn id="10" dur="664">
                                          <p:stCondLst>
                                            <p:cond delay="664"/>
                                          </p:stCondLst>
                                        </p:cTn>
                                        <p:tgtEl>
                                          <p:spTgt spid="36867">
                                            <p:txEl>
                                              <p:charRg st="6" end="18"/>
                                            </p:txEl>
                                          </p:spTgt>
                                        </p:tgtEl>
                                        <p:attrNameLst>
                                          <p:attrName>ppt_y</p:attrName>
                                        </p:attrNameLst>
                                      </p:cBhvr>
                                      <p:tavLst>
                                        <p:tav tm="0" fmla="#ppt_y-sin(pi*$)/9">
                                          <p:val>
                                            <p:fltVal val="0.000000"/>
                                          </p:val>
                                        </p:tav>
                                        <p:tav tm="100000">
                                          <p:val>
                                            <p:fltVal val="1.000000"/>
                                          </p:val>
                                        </p:tav>
                                      </p:tavLst>
                                    </p:anim>
                                    <p:anim calcmode="lin" valueType="num">
                                      <p:cBhvr>
                                        <p:cTn id="11" dur="332">
                                          <p:stCondLst>
                                            <p:cond delay="1324"/>
                                          </p:stCondLst>
                                        </p:cTn>
                                        <p:tgtEl>
                                          <p:spTgt spid="36867">
                                            <p:txEl>
                                              <p:charRg st="6" end="18"/>
                                            </p:txEl>
                                          </p:spTgt>
                                        </p:tgtEl>
                                        <p:attrNameLst>
                                          <p:attrName>ppt_y</p:attrName>
                                        </p:attrNameLst>
                                      </p:cBhvr>
                                      <p:tavLst>
                                        <p:tav tm="0" fmla="#ppt_y-sin(pi*$)/27">
                                          <p:val>
                                            <p:fltVal val="0.000000"/>
                                          </p:val>
                                        </p:tav>
                                        <p:tav tm="100000">
                                          <p:val>
                                            <p:fltVal val="1.000000"/>
                                          </p:val>
                                        </p:tav>
                                      </p:tavLst>
                                    </p:anim>
                                    <p:anim calcmode="lin" valueType="num">
                                      <p:cBhvr>
                                        <p:cTn id="12" dur="164">
                                          <p:stCondLst>
                                            <p:cond delay="1656"/>
                                          </p:stCondLst>
                                        </p:cTn>
                                        <p:tgtEl>
                                          <p:spTgt spid="36867">
                                            <p:txEl>
                                              <p:charRg st="6" end="18"/>
                                            </p:txEl>
                                          </p:spTgt>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36867">
                                            <p:txEl>
                                              <p:charRg st="6" end="18"/>
                                            </p:txEl>
                                          </p:spTgt>
                                        </p:tgtEl>
                                      </p:cBhvr>
                                      <p:to x="100000" y="60000"/>
                                    </p:animScale>
                                    <p:animScale>
                                      <p:cBhvr>
                                        <p:cTn id="14" dur="166" decel="50000">
                                          <p:stCondLst>
                                            <p:cond delay="676"/>
                                          </p:stCondLst>
                                        </p:cTn>
                                        <p:tgtEl>
                                          <p:spTgt spid="36867">
                                            <p:txEl>
                                              <p:charRg st="6" end="18"/>
                                            </p:txEl>
                                          </p:spTgt>
                                        </p:tgtEl>
                                      </p:cBhvr>
                                      <p:to x="100000" y="100000"/>
                                    </p:animScale>
                                    <p:animScale>
                                      <p:cBhvr>
                                        <p:cTn id="15" dur="26">
                                          <p:stCondLst>
                                            <p:cond delay="1312"/>
                                          </p:stCondLst>
                                        </p:cTn>
                                        <p:tgtEl>
                                          <p:spTgt spid="36867">
                                            <p:txEl>
                                              <p:charRg st="6" end="18"/>
                                            </p:txEl>
                                          </p:spTgt>
                                        </p:tgtEl>
                                      </p:cBhvr>
                                      <p:to x="100000" y="80000"/>
                                    </p:animScale>
                                    <p:animScale>
                                      <p:cBhvr>
                                        <p:cTn id="16" dur="166" decel="50000">
                                          <p:stCondLst>
                                            <p:cond delay="1338"/>
                                          </p:stCondLst>
                                        </p:cTn>
                                        <p:tgtEl>
                                          <p:spTgt spid="36867">
                                            <p:txEl>
                                              <p:charRg st="6" end="18"/>
                                            </p:txEl>
                                          </p:spTgt>
                                        </p:tgtEl>
                                      </p:cBhvr>
                                      <p:to x="100000" y="100000"/>
                                    </p:animScale>
                                    <p:animScale>
                                      <p:cBhvr>
                                        <p:cTn id="17" dur="26">
                                          <p:stCondLst>
                                            <p:cond delay="1642"/>
                                          </p:stCondLst>
                                        </p:cTn>
                                        <p:tgtEl>
                                          <p:spTgt spid="36867">
                                            <p:txEl>
                                              <p:charRg st="6" end="18"/>
                                            </p:txEl>
                                          </p:spTgt>
                                        </p:tgtEl>
                                      </p:cBhvr>
                                      <p:to x="100000" y="90000"/>
                                    </p:animScale>
                                    <p:animScale>
                                      <p:cBhvr>
                                        <p:cTn id="18" dur="166" decel="50000">
                                          <p:stCondLst>
                                            <p:cond delay="1668"/>
                                          </p:stCondLst>
                                        </p:cTn>
                                        <p:tgtEl>
                                          <p:spTgt spid="36867">
                                            <p:txEl>
                                              <p:charRg st="6" end="18"/>
                                            </p:txEl>
                                          </p:spTgt>
                                        </p:tgtEl>
                                      </p:cBhvr>
                                      <p:to x="100000" y="100000"/>
                                    </p:animScale>
                                    <p:animScale>
                                      <p:cBhvr>
                                        <p:cTn id="19" dur="26">
                                          <p:stCondLst>
                                            <p:cond delay="1808"/>
                                          </p:stCondLst>
                                        </p:cTn>
                                        <p:tgtEl>
                                          <p:spTgt spid="36867">
                                            <p:txEl>
                                              <p:charRg st="6" end="18"/>
                                            </p:txEl>
                                          </p:spTgt>
                                        </p:tgtEl>
                                      </p:cBhvr>
                                      <p:to x="100000" y="95000"/>
                                    </p:animScale>
                                    <p:animScale>
                                      <p:cBhvr>
                                        <p:cTn id="20" dur="166" decel="50000">
                                          <p:stCondLst>
                                            <p:cond delay="1834"/>
                                          </p:stCondLst>
                                        </p:cTn>
                                        <p:tgtEl>
                                          <p:spTgt spid="36867">
                                            <p:txEl>
                                              <p:charRg st="6" end="18"/>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nodeType="clickEffect">
                                  <p:stCondLst>
                                    <p:cond delay="0"/>
                                  </p:stCondLst>
                                  <p:childTnLst>
                                    <p:set>
                                      <p:cBhvr>
                                        <p:cTn id="24" dur="1" fill="hold">
                                          <p:stCondLst>
                                            <p:cond delay="0"/>
                                          </p:stCondLst>
                                        </p:cTn>
                                        <p:tgtEl>
                                          <p:spTgt spid="36867">
                                            <p:txEl>
                                              <p:charRg st="18" end="22"/>
                                            </p:txEl>
                                          </p:spTgt>
                                        </p:tgtEl>
                                        <p:attrNameLst>
                                          <p:attrName>style.visibility</p:attrName>
                                        </p:attrNameLst>
                                      </p:cBhvr>
                                      <p:to>
                                        <p:strVal val="visible"/>
                                      </p:to>
                                    </p:set>
                                    <p:animEffect transition="in" filter="diamond(in)">
                                      <p:cBhvr>
                                        <p:cTn id="25" dur="2000"/>
                                        <p:tgtEl>
                                          <p:spTgt spid="36867">
                                            <p:txEl>
                                              <p:charRg st="18" end="2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1" presetClass="entr" presetSubtype="0" fill="hold" nodeType="clickEffect">
                                  <p:stCondLst>
                                    <p:cond delay="0"/>
                                  </p:stCondLst>
                                  <p:iterate type="lt">
                                    <p:tmPct val="10000"/>
                                  </p:iterate>
                                  <p:childTnLst>
                                    <p:set>
                                      <p:cBhvr>
                                        <p:cTn id="29" dur="1" fill="hold">
                                          <p:stCondLst>
                                            <p:cond delay="0"/>
                                          </p:stCondLst>
                                        </p:cTn>
                                        <p:tgtEl>
                                          <p:spTgt spid="36867">
                                            <p:txEl>
                                              <p:charRg st="22" end="44"/>
                                            </p:txEl>
                                          </p:spTgt>
                                        </p:tgtEl>
                                        <p:attrNameLst>
                                          <p:attrName>style.visibility</p:attrName>
                                        </p:attrNameLst>
                                      </p:cBhvr>
                                      <p:to>
                                        <p:strVal val="visible"/>
                                      </p:to>
                                    </p:set>
                                    <p:anim calcmode="lin" valueType="num">
                                      <p:cBhvr>
                                        <p:cTn id="30" dur="500" fill="hold"/>
                                        <p:tgtEl>
                                          <p:spTgt spid="36867">
                                            <p:txEl>
                                              <p:charRg st="22" end="44"/>
                                            </p:txEl>
                                          </p:spTgt>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36867">
                                            <p:txEl>
                                              <p:charRg st="22" end="44"/>
                                            </p:txEl>
                                          </p:spTgt>
                                        </p:tgtEl>
                                        <p:attrNameLst>
                                          <p:attrName>ppt_y</p:attrName>
                                        </p:attrNameLst>
                                      </p:cBhvr>
                                      <p:tavLst>
                                        <p:tav tm="0">
                                          <p:val>
                                            <p:strVal val="#ppt_y"/>
                                          </p:val>
                                        </p:tav>
                                        <p:tav tm="100000">
                                          <p:val>
                                            <p:strVal val="#ppt_y"/>
                                          </p:val>
                                        </p:tav>
                                      </p:tavLst>
                                    </p:anim>
                                    <p:anim calcmode="lin" valueType="num">
                                      <p:cBhvr>
                                        <p:cTn id="32" dur="500" fill="hold"/>
                                        <p:tgtEl>
                                          <p:spTgt spid="36867">
                                            <p:txEl>
                                              <p:charRg st="22" end="4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36867">
                                            <p:txEl>
                                              <p:charRg st="22" end="4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p:tgtEl>
                                          <p:spTgt spid="36867">
                                            <p:txEl>
                                              <p:charRg st="22" end="4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1" presetClass="entr" presetSubtype="0" fill="hold" nodeType="clickEffect">
                                  <p:stCondLst>
                                    <p:cond delay="0"/>
                                  </p:stCondLst>
                                  <p:iterate type="lt">
                                    <p:tmPct val="10000"/>
                                  </p:iterate>
                                  <p:childTnLst>
                                    <p:set>
                                      <p:cBhvr>
                                        <p:cTn id="38" dur="1" fill="hold">
                                          <p:stCondLst>
                                            <p:cond delay="0"/>
                                          </p:stCondLst>
                                        </p:cTn>
                                        <p:tgtEl>
                                          <p:spTgt spid="36867">
                                            <p:txEl>
                                              <p:charRg st="44" end="65"/>
                                            </p:txEl>
                                          </p:spTgt>
                                        </p:tgtEl>
                                        <p:attrNameLst>
                                          <p:attrName>style.visibility</p:attrName>
                                        </p:attrNameLst>
                                      </p:cBhvr>
                                      <p:to>
                                        <p:strVal val="visible"/>
                                      </p:to>
                                    </p:set>
                                    <p:anim calcmode="lin" valueType="num">
                                      <p:cBhvr>
                                        <p:cTn id="39" dur="500" fill="hold"/>
                                        <p:tgtEl>
                                          <p:spTgt spid="36867">
                                            <p:txEl>
                                              <p:charRg st="44" end="65"/>
                                            </p:txEl>
                                          </p:spTgt>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36867">
                                            <p:txEl>
                                              <p:charRg st="44" end="65"/>
                                            </p:txEl>
                                          </p:spTgt>
                                        </p:tgtEl>
                                        <p:attrNameLst>
                                          <p:attrName>ppt_y</p:attrName>
                                        </p:attrNameLst>
                                      </p:cBhvr>
                                      <p:tavLst>
                                        <p:tav tm="0">
                                          <p:val>
                                            <p:strVal val="#ppt_y"/>
                                          </p:val>
                                        </p:tav>
                                        <p:tav tm="100000">
                                          <p:val>
                                            <p:strVal val="#ppt_y"/>
                                          </p:val>
                                        </p:tav>
                                      </p:tavLst>
                                    </p:anim>
                                    <p:anim calcmode="lin" valueType="num">
                                      <p:cBhvr>
                                        <p:cTn id="41" dur="500" fill="hold"/>
                                        <p:tgtEl>
                                          <p:spTgt spid="36867">
                                            <p:txEl>
                                              <p:charRg st="44" end="6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36867">
                                            <p:txEl>
                                              <p:charRg st="44" end="6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p:tgtEl>
                                          <p:spTgt spid="36867">
                                            <p:txEl>
                                              <p:charRg st="44" end="65"/>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41" presetClass="entr" presetSubtype="0" fill="hold" nodeType="clickEffect">
                                  <p:stCondLst>
                                    <p:cond delay="0"/>
                                  </p:stCondLst>
                                  <p:iterate type="lt">
                                    <p:tmPct val="10000"/>
                                  </p:iterate>
                                  <p:childTnLst>
                                    <p:set>
                                      <p:cBhvr>
                                        <p:cTn id="47" dur="1" fill="hold">
                                          <p:stCondLst>
                                            <p:cond delay="0"/>
                                          </p:stCondLst>
                                        </p:cTn>
                                        <p:tgtEl>
                                          <p:spTgt spid="36867">
                                            <p:txEl>
                                              <p:charRg st="65" end="85"/>
                                            </p:txEl>
                                          </p:spTgt>
                                        </p:tgtEl>
                                        <p:attrNameLst>
                                          <p:attrName>style.visibility</p:attrName>
                                        </p:attrNameLst>
                                      </p:cBhvr>
                                      <p:to>
                                        <p:strVal val="visible"/>
                                      </p:to>
                                    </p:set>
                                    <p:anim calcmode="lin" valueType="num">
                                      <p:cBhvr>
                                        <p:cTn id="48" dur="500" fill="hold"/>
                                        <p:tgtEl>
                                          <p:spTgt spid="36867">
                                            <p:txEl>
                                              <p:charRg st="65" end="85"/>
                                            </p:txEl>
                                          </p:spTgt>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36867">
                                            <p:txEl>
                                              <p:charRg st="65" end="85"/>
                                            </p:txEl>
                                          </p:spTgt>
                                        </p:tgtEl>
                                        <p:attrNameLst>
                                          <p:attrName>ppt_y</p:attrName>
                                        </p:attrNameLst>
                                      </p:cBhvr>
                                      <p:tavLst>
                                        <p:tav tm="0">
                                          <p:val>
                                            <p:strVal val="#ppt_y"/>
                                          </p:val>
                                        </p:tav>
                                        <p:tav tm="100000">
                                          <p:val>
                                            <p:strVal val="#ppt_y"/>
                                          </p:val>
                                        </p:tav>
                                      </p:tavLst>
                                    </p:anim>
                                    <p:anim calcmode="lin" valueType="num">
                                      <p:cBhvr>
                                        <p:cTn id="50" dur="500" fill="hold"/>
                                        <p:tgtEl>
                                          <p:spTgt spid="36867">
                                            <p:txEl>
                                              <p:charRg st="65" end="8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36867">
                                            <p:txEl>
                                              <p:charRg st="65" end="8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p:tgtEl>
                                          <p:spTgt spid="36867">
                                            <p:txEl>
                                              <p:charRg st="65" end="8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标题 37889"/>
          <p:cNvSpPr>
            <a:spLocks noGrp="1" noRot="1"/>
          </p:cNvSpPr>
          <p:nvPr>
            <p:ph type="title"/>
          </p:nvPr>
        </p:nvSpPr>
        <p:spPr>
          <a:xfrm>
            <a:off x="36513" y="549275"/>
            <a:ext cx="8805862" cy="1279525"/>
          </a:xfrm>
        </p:spPr>
        <p:txBody>
          <a:bodyPr anchor="ctr"/>
          <a:p>
            <a:pPr marL="342900" indent="-342900"/>
            <a:r>
              <a:rPr lang="en-US" altLang="zh-CN" sz="4000" b="1">
                <a:solidFill>
                  <a:schemeClr val="hlink"/>
                </a:solidFill>
                <a:sym typeface="Arial" panose="020B0604020202020204" pitchFamily="34" charset="0"/>
              </a:rPr>
              <a:t>“</a:t>
            </a:r>
            <a:r>
              <a:rPr lang="zh-CN" altLang="en-US" sz="4000" b="1">
                <a:solidFill>
                  <a:schemeClr val="hlink"/>
                </a:solidFill>
                <a:sym typeface="Arial" panose="020B0604020202020204" pitchFamily="34" charset="0"/>
              </a:rPr>
              <a:t>蜀道难，难于上青天”在诗中三次出现，是不是简单的重复？为什么？</a:t>
            </a:r>
            <a:endParaRPr lang="zh-CN" altLang="en-US" sz="4000" b="1">
              <a:solidFill>
                <a:schemeClr val="hlink"/>
              </a:solidFill>
              <a:sym typeface="Arial" panose="020B0604020202020204" pitchFamily="34" charset="0"/>
            </a:endParaRPr>
          </a:p>
        </p:txBody>
      </p:sp>
      <p:sp>
        <p:nvSpPr>
          <p:cNvPr id="37891" name="文本占位符 37890"/>
          <p:cNvSpPr>
            <a:spLocks noGrp="1" noRot="1"/>
          </p:cNvSpPr>
          <p:nvPr>
            <p:ph type="body" idx="1"/>
          </p:nvPr>
        </p:nvSpPr>
        <p:spPr>
          <a:xfrm>
            <a:off x="396875" y="2206625"/>
            <a:ext cx="8423275" cy="4464050"/>
          </a:xfrm>
        </p:spPr>
        <p:txBody>
          <a:bodyPr/>
          <a:p>
            <a:pPr algn="just">
              <a:buChar char="•"/>
            </a:pPr>
            <a:r>
              <a:rPr lang="zh-CN" altLang="en-US" sz="4400" b="1">
                <a:solidFill>
                  <a:schemeClr val="tx2"/>
                </a:solidFill>
              </a:rPr>
              <a:t>不是，是一咏三叹：</a:t>
            </a:r>
            <a:endParaRPr lang="zh-CN" altLang="en-US" sz="4400" b="1">
              <a:solidFill>
                <a:schemeClr val="tx2"/>
              </a:solidFill>
            </a:endParaRPr>
          </a:p>
          <a:p>
            <a:pPr algn="just">
              <a:buChar char="•"/>
            </a:pPr>
            <a:r>
              <a:rPr lang="zh-CN" altLang="en-US" sz="4400" b="1"/>
              <a:t>一叹蜀道之</a:t>
            </a:r>
            <a:r>
              <a:rPr lang="zh-CN" altLang="en-US" sz="4400" b="1">
                <a:solidFill>
                  <a:schemeClr val="hlink"/>
                </a:solidFill>
              </a:rPr>
              <a:t>高</a:t>
            </a:r>
            <a:r>
              <a:rPr lang="zh-CN" altLang="en-US" sz="4400" b="1"/>
              <a:t>，</a:t>
            </a:r>
            <a:endParaRPr lang="zh-CN" altLang="en-US" sz="4400" b="1"/>
          </a:p>
          <a:p>
            <a:pPr algn="just">
              <a:buChar char="•"/>
            </a:pPr>
            <a:r>
              <a:rPr lang="zh-CN" altLang="en-US" sz="4400" b="1"/>
              <a:t>二叹蜀道之</a:t>
            </a:r>
            <a:r>
              <a:rPr lang="zh-CN" altLang="en-US" sz="4400" b="1">
                <a:solidFill>
                  <a:schemeClr val="hlink"/>
                </a:solidFill>
              </a:rPr>
              <a:t>险</a:t>
            </a:r>
            <a:r>
              <a:rPr lang="zh-CN" altLang="en-US" sz="4400" b="1"/>
              <a:t>，</a:t>
            </a:r>
            <a:endParaRPr lang="zh-CN" altLang="en-US" sz="4400" b="1"/>
          </a:p>
          <a:p>
            <a:pPr algn="just">
              <a:buChar char="•"/>
            </a:pPr>
            <a:r>
              <a:rPr lang="zh-CN" altLang="en-US" sz="4400" b="1"/>
              <a:t>三叹蜀中战祸之</a:t>
            </a:r>
            <a:r>
              <a:rPr lang="zh-CN" altLang="en-US" sz="4400" b="1">
                <a:solidFill>
                  <a:schemeClr val="hlink"/>
                </a:solidFill>
              </a:rPr>
              <a:t>烈</a:t>
            </a:r>
            <a:r>
              <a:rPr lang="zh-CN" altLang="en-US" sz="4400" b="1"/>
              <a:t>。</a:t>
            </a:r>
            <a:endParaRPr lang="zh-CN" altLang="en-US" sz="4400" b="1"/>
          </a:p>
          <a:p>
            <a:endParaRPr lang="zh-CN" altLang="en-US" sz="44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37891">
                                            <p:txEl>
                                              <p:charRg st="0" end="10"/>
                                            </p:txEl>
                                          </p:spTgt>
                                        </p:tgtEl>
                                        <p:attrNameLst>
                                          <p:attrName>style.visibility</p:attrName>
                                        </p:attrNameLst>
                                      </p:cBhvr>
                                      <p:to>
                                        <p:strVal val="visible"/>
                                      </p:to>
                                    </p:set>
                                    <p:anim calcmode="lin" valueType="num">
                                      <p:cBhvr>
                                        <p:cTn id="7" dur="500" fill="hold"/>
                                        <p:tgtEl>
                                          <p:spTgt spid="37891">
                                            <p:txEl>
                                              <p:charRg st="0" end="1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7891">
                                            <p:txEl>
                                              <p:charRg st="0" end="10"/>
                                            </p:txEl>
                                          </p:spTgt>
                                        </p:tgtEl>
                                        <p:attrNameLst>
                                          <p:attrName>ppt_y</p:attrName>
                                        </p:attrNameLst>
                                      </p:cBhvr>
                                      <p:tavLst>
                                        <p:tav tm="0">
                                          <p:val>
                                            <p:strVal val="#ppt_y"/>
                                          </p:val>
                                        </p:tav>
                                        <p:tav tm="100000">
                                          <p:val>
                                            <p:strVal val="#ppt_y"/>
                                          </p:val>
                                        </p:tav>
                                      </p:tavLst>
                                    </p:anim>
                                    <p:anim calcmode="lin" valueType="num">
                                      <p:cBhvr>
                                        <p:cTn id="9" dur="500" fill="hold"/>
                                        <p:tgtEl>
                                          <p:spTgt spid="37891">
                                            <p:txEl>
                                              <p:charRg st="0" end="1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7891">
                                            <p:txEl>
                                              <p:charRg st="0" end="1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p:tgtEl>
                                          <p:spTgt spid="37891">
                                            <p:txEl>
                                              <p:charRg st="0" end="1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6" presetClass="entr" presetSubtype="0" fill="hold" nodeType="clickEffect">
                                  <p:stCondLst>
                                    <p:cond delay="0"/>
                                  </p:stCondLst>
                                  <p:childTnLst>
                                    <p:set>
                                      <p:cBhvr>
                                        <p:cTn id="15" dur="1" fill="hold">
                                          <p:stCondLst>
                                            <p:cond delay="0"/>
                                          </p:stCondLst>
                                        </p:cTn>
                                        <p:tgtEl>
                                          <p:spTgt spid="37891">
                                            <p:txEl>
                                              <p:charRg st="10" end="18"/>
                                            </p:txEl>
                                          </p:spTgt>
                                        </p:tgtEl>
                                        <p:attrNameLst>
                                          <p:attrName>style.visibility</p:attrName>
                                        </p:attrNameLst>
                                      </p:cBhvr>
                                      <p:to>
                                        <p:strVal val="visible"/>
                                      </p:to>
                                    </p:set>
                                    <p:animEffect transition="in" filter="wipe(down)">
                                      <p:cBhvr>
                                        <p:cTn id="16" dur="580">
                                          <p:stCondLst>
                                            <p:cond delay="0"/>
                                          </p:stCondLst>
                                        </p:cTn>
                                        <p:tgtEl>
                                          <p:spTgt spid="37891">
                                            <p:txEl>
                                              <p:charRg st="10" end="18"/>
                                            </p:txEl>
                                          </p:spTgt>
                                        </p:tgtEl>
                                      </p:cBhvr>
                                    </p:animEffect>
                                    <p:anim calcmode="lin" valueType="num">
                                      <p:cBhvr>
                                        <p:cTn id="17" dur="1822">
                                          <p:stCondLst>
                                            <p:cond delay="0"/>
                                          </p:stCondLst>
                                        </p:cTn>
                                        <p:tgtEl>
                                          <p:spTgt spid="37891">
                                            <p:txEl>
                                              <p:charRg st="10" end="18"/>
                                            </p:txEl>
                                          </p:spTgt>
                                        </p:tgtEl>
                                        <p:attrNameLst>
                                          <p:attrName>ppt_x</p:attrName>
                                        </p:attrNameLst>
                                      </p:cBhvr>
                                      <p:tavLst>
                                        <p:tav tm="0">
                                          <p:val>
                                            <p:strVal val="#ppt_x-0.25"/>
                                          </p:val>
                                        </p:tav>
                                        <p:tav tm="100000">
                                          <p:val>
                                            <p:strVal val="#ppt_x"/>
                                          </p:val>
                                        </p:tav>
                                      </p:tavLst>
                                    </p:anim>
                                    <p:anim calcmode="lin" valueType="num">
                                      <p:cBhvr>
                                        <p:cTn id="18" dur="664">
                                          <p:stCondLst>
                                            <p:cond delay="0"/>
                                          </p:stCondLst>
                                        </p:cTn>
                                        <p:tgtEl>
                                          <p:spTgt spid="37891">
                                            <p:txEl>
                                              <p:charRg st="10" end="18"/>
                                            </p:txEl>
                                          </p:spTgt>
                                        </p:tgtEl>
                                        <p:attrNameLst>
                                          <p:attrName>ppt_y</p:attrName>
                                        </p:attrNameLst>
                                      </p:cBhvr>
                                      <p:tavLst>
                                        <p:tav tm="0" fmla="#ppt_y-sin(pi*$)/3">
                                          <p:val>
                                            <p:fltVal val="0.500000"/>
                                          </p:val>
                                        </p:tav>
                                        <p:tav tm="100000">
                                          <p:val>
                                            <p:fltVal val="1.000000"/>
                                          </p:val>
                                        </p:tav>
                                      </p:tavLst>
                                    </p:anim>
                                    <p:anim calcmode="lin" valueType="num">
                                      <p:cBhvr>
                                        <p:cTn id="19" dur="664">
                                          <p:stCondLst>
                                            <p:cond delay="664"/>
                                          </p:stCondLst>
                                        </p:cTn>
                                        <p:tgtEl>
                                          <p:spTgt spid="37891">
                                            <p:txEl>
                                              <p:charRg st="10" end="18"/>
                                            </p:txEl>
                                          </p:spTgt>
                                        </p:tgtEl>
                                        <p:attrNameLst>
                                          <p:attrName>ppt_y</p:attrName>
                                        </p:attrNameLst>
                                      </p:cBhvr>
                                      <p:tavLst>
                                        <p:tav tm="0" fmla="#ppt_y-sin(pi*$)/9">
                                          <p:val>
                                            <p:fltVal val="0.000000"/>
                                          </p:val>
                                        </p:tav>
                                        <p:tav tm="100000">
                                          <p:val>
                                            <p:fltVal val="1.000000"/>
                                          </p:val>
                                        </p:tav>
                                      </p:tavLst>
                                    </p:anim>
                                    <p:anim calcmode="lin" valueType="num">
                                      <p:cBhvr>
                                        <p:cTn id="20" dur="332">
                                          <p:stCondLst>
                                            <p:cond delay="1324"/>
                                          </p:stCondLst>
                                        </p:cTn>
                                        <p:tgtEl>
                                          <p:spTgt spid="37891">
                                            <p:txEl>
                                              <p:charRg st="10" end="18"/>
                                            </p:txEl>
                                          </p:spTgt>
                                        </p:tgtEl>
                                        <p:attrNameLst>
                                          <p:attrName>ppt_y</p:attrName>
                                        </p:attrNameLst>
                                      </p:cBhvr>
                                      <p:tavLst>
                                        <p:tav tm="0" fmla="#ppt_y-sin(pi*$)/27">
                                          <p:val>
                                            <p:fltVal val="0.000000"/>
                                          </p:val>
                                        </p:tav>
                                        <p:tav tm="100000">
                                          <p:val>
                                            <p:fltVal val="1.000000"/>
                                          </p:val>
                                        </p:tav>
                                      </p:tavLst>
                                    </p:anim>
                                    <p:anim calcmode="lin" valueType="num">
                                      <p:cBhvr>
                                        <p:cTn id="21" dur="164">
                                          <p:stCondLst>
                                            <p:cond delay="1656"/>
                                          </p:stCondLst>
                                        </p:cTn>
                                        <p:tgtEl>
                                          <p:spTgt spid="37891">
                                            <p:txEl>
                                              <p:charRg st="10" end="18"/>
                                            </p:txEl>
                                          </p:spTgt>
                                        </p:tgtEl>
                                        <p:attrNameLst>
                                          <p:attrName>ppt_y</p:attrName>
                                        </p:attrNameLst>
                                      </p:cBhvr>
                                      <p:tavLst>
                                        <p:tav tm="0" fmla="#ppt_y-sin(pi*$)/81">
                                          <p:val>
                                            <p:fltVal val="0.000000"/>
                                          </p:val>
                                        </p:tav>
                                        <p:tav tm="100000">
                                          <p:val>
                                            <p:fltVal val="1.000000"/>
                                          </p:val>
                                        </p:tav>
                                      </p:tavLst>
                                    </p:anim>
                                    <p:animScale>
                                      <p:cBhvr>
                                        <p:cTn id="22" dur="26">
                                          <p:stCondLst>
                                            <p:cond delay="650"/>
                                          </p:stCondLst>
                                        </p:cTn>
                                        <p:tgtEl>
                                          <p:spTgt spid="37891">
                                            <p:txEl>
                                              <p:charRg st="10" end="18"/>
                                            </p:txEl>
                                          </p:spTgt>
                                        </p:tgtEl>
                                      </p:cBhvr>
                                      <p:to x="100000" y="60000"/>
                                    </p:animScale>
                                    <p:animScale>
                                      <p:cBhvr>
                                        <p:cTn id="23" dur="166" decel="50000">
                                          <p:stCondLst>
                                            <p:cond delay="676"/>
                                          </p:stCondLst>
                                        </p:cTn>
                                        <p:tgtEl>
                                          <p:spTgt spid="37891">
                                            <p:txEl>
                                              <p:charRg st="10" end="18"/>
                                            </p:txEl>
                                          </p:spTgt>
                                        </p:tgtEl>
                                      </p:cBhvr>
                                      <p:to x="100000" y="100000"/>
                                    </p:animScale>
                                    <p:animScale>
                                      <p:cBhvr>
                                        <p:cTn id="24" dur="26">
                                          <p:stCondLst>
                                            <p:cond delay="1312"/>
                                          </p:stCondLst>
                                        </p:cTn>
                                        <p:tgtEl>
                                          <p:spTgt spid="37891">
                                            <p:txEl>
                                              <p:charRg st="10" end="18"/>
                                            </p:txEl>
                                          </p:spTgt>
                                        </p:tgtEl>
                                      </p:cBhvr>
                                      <p:to x="100000" y="80000"/>
                                    </p:animScale>
                                    <p:animScale>
                                      <p:cBhvr>
                                        <p:cTn id="25" dur="166" decel="50000">
                                          <p:stCondLst>
                                            <p:cond delay="1338"/>
                                          </p:stCondLst>
                                        </p:cTn>
                                        <p:tgtEl>
                                          <p:spTgt spid="37891">
                                            <p:txEl>
                                              <p:charRg st="10" end="18"/>
                                            </p:txEl>
                                          </p:spTgt>
                                        </p:tgtEl>
                                      </p:cBhvr>
                                      <p:to x="100000" y="100000"/>
                                    </p:animScale>
                                    <p:animScale>
                                      <p:cBhvr>
                                        <p:cTn id="26" dur="26">
                                          <p:stCondLst>
                                            <p:cond delay="1642"/>
                                          </p:stCondLst>
                                        </p:cTn>
                                        <p:tgtEl>
                                          <p:spTgt spid="37891">
                                            <p:txEl>
                                              <p:charRg st="10" end="18"/>
                                            </p:txEl>
                                          </p:spTgt>
                                        </p:tgtEl>
                                      </p:cBhvr>
                                      <p:to x="100000" y="90000"/>
                                    </p:animScale>
                                    <p:animScale>
                                      <p:cBhvr>
                                        <p:cTn id="27" dur="166" decel="50000">
                                          <p:stCondLst>
                                            <p:cond delay="1668"/>
                                          </p:stCondLst>
                                        </p:cTn>
                                        <p:tgtEl>
                                          <p:spTgt spid="37891">
                                            <p:txEl>
                                              <p:charRg st="10" end="18"/>
                                            </p:txEl>
                                          </p:spTgt>
                                        </p:tgtEl>
                                      </p:cBhvr>
                                      <p:to x="100000" y="100000"/>
                                    </p:animScale>
                                    <p:animScale>
                                      <p:cBhvr>
                                        <p:cTn id="28" dur="26">
                                          <p:stCondLst>
                                            <p:cond delay="1808"/>
                                          </p:stCondLst>
                                        </p:cTn>
                                        <p:tgtEl>
                                          <p:spTgt spid="37891">
                                            <p:txEl>
                                              <p:charRg st="10" end="18"/>
                                            </p:txEl>
                                          </p:spTgt>
                                        </p:tgtEl>
                                      </p:cBhvr>
                                      <p:to x="100000" y="95000"/>
                                    </p:animScale>
                                    <p:animScale>
                                      <p:cBhvr>
                                        <p:cTn id="29" dur="166" decel="50000">
                                          <p:stCondLst>
                                            <p:cond delay="1834"/>
                                          </p:stCondLst>
                                        </p:cTn>
                                        <p:tgtEl>
                                          <p:spTgt spid="37891">
                                            <p:txEl>
                                              <p:charRg st="10" end="18"/>
                                            </p:txEl>
                                          </p:spTgt>
                                        </p:tgtEl>
                                      </p:cBhvr>
                                      <p:to x="100000" y="100000"/>
                                    </p:animScale>
                                  </p:childTnLst>
                                </p:cTn>
                              </p:par>
                            </p:childTnLst>
                          </p:cTn>
                        </p:par>
                      </p:childTnLst>
                    </p:cTn>
                  </p:par>
                  <p:par>
                    <p:cTn id="30" fill="hold">
                      <p:stCondLst>
                        <p:cond delay="indefinite"/>
                      </p:stCondLst>
                      <p:childTnLst>
                        <p:par>
                          <p:cTn id="31" fill="hold">
                            <p:stCondLst>
                              <p:cond delay="0"/>
                            </p:stCondLst>
                            <p:childTnLst>
                              <p:par>
                                <p:cTn id="32" presetID="56" presetClass="entr" presetSubtype="0" fill="hold" nodeType="clickEffect">
                                  <p:stCondLst>
                                    <p:cond delay="0"/>
                                  </p:stCondLst>
                                  <p:iterate type="lt">
                                    <p:tmPct val="10000"/>
                                  </p:iterate>
                                  <p:childTnLst>
                                    <p:set>
                                      <p:cBhvr>
                                        <p:cTn id="33" dur="1" fill="hold">
                                          <p:stCondLst>
                                            <p:cond delay="0"/>
                                          </p:stCondLst>
                                        </p:cTn>
                                        <p:tgtEl>
                                          <p:spTgt spid="37891">
                                            <p:txEl>
                                              <p:charRg st="18" end="26"/>
                                            </p:txEl>
                                          </p:spTgt>
                                        </p:tgtEl>
                                        <p:attrNameLst>
                                          <p:attrName>style.visibility</p:attrName>
                                        </p:attrNameLst>
                                      </p:cBhvr>
                                      <p:to>
                                        <p:strVal val="visible"/>
                                      </p:to>
                                    </p:set>
                                    <p:anim by="(-#ppt_w*2)" calcmode="lin" valueType="num">
                                      <p:cBhvr rctx="PPT">
                                        <p:cTn id="34" dur="500" autoRev="1" fill="hold">
                                          <p:stCondLst>
                                            <p:cond delay="0"/>
                                          </p:stCondLst>
                                        </p:cTn>
                                        <p:tgtEl>
                                          <p:spTgt spid="37891">
                                            <p:txEl>
                                              <p:charRg st="18" end="26"/>
                                            </p:txEl>
                                          </p:spTgt>
                                        </p:tgtEl>
                                        <p:attrNameLst>
                                          <p:attrName>ppt_w</p:attrName>
                                        </p:attrNameLst>
                                      </p:cBhvr>
                                    </p:anim>
                                    <p:anim by="(#ppt_w*0.50)" calcmode="lin" valueType="num">
                                      <p:cBhvr>
                                        <p:cTn id="35" dur="500" decel="50000" autoRev="1" fill="hold">
                                          <p:stCondLst>
                                            <p:cond delay="0"/>
                                          </p:stCondLst>
                                        </p:cTn>
                                        <p:tgtEl>
                                          <p:spTgt spid="37891">
                                            <p:txEl>
                                              <p:charRg st="18" end="26"/>
                                            </p:txEl>
                                          </p:spTgt>
                                        </p:tgtEl>
                                        <p:attrNameLst>
                                          <p:attrName>ppt_x</p:attrName>
                                        </p:attrNameLst>
                                      </p:cBhvr>
                                    </p:anim>
                                    <p:anim from="(-#ppt_h/2)" to="(#ppt_y)" calcmode="lin" valueType="num">
                                      <p:cBhvr>
                                        <p:cTn id="36" dur="1000" fill="hold">
                                          <p:stCondLst>
                                            <p:cond delay="0"/>
                                          </p:stCondLst>
                                        </p:cTn>
                                        <p:tgtEl>
                                          <p:spTgt spid="37891">
                                            <p:txEl>
                                              <p:charRg st="18" end="26"/>
                                            </p:txEl>
                                          </p:spTgt>
                                        </p:tgtEl>
                                        <p:attrNameLst>
                                          <p:attrName>ppt_y</p:attrName>
                                        </p:attrNameLst>
                                      </p:cBhvr>
                                    </p:anim>
                                    <p:animRot by="21600000">
                                      <p:cBhvr>
                                        <p:cTn id="37" dur="1000" fill="hold">
                                          <p:stCondLst>
                                            <p:cond delay="0"/>
                                          </p:stCondLst>
                                        </p:cTn>
                                        <p:tgtEl>
                                          <p:spTgt spid="37891">
                                            <p:txEl>
                                              <p:charRg st="18" end="26"/>
                                            </p:txEl>
                                          </p:spTgt>
                                        </p:tgtEl>
                                        <p:attrNameLst>
                                          <p:attrName>r</p:attrName>
                                        </p:attrNameLst>
                                      </p:cBhvr>
                                    </p:animRo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nodeType="clickEffect">
                                  <p:stCondLst>
                                    <p:cond delay="0"/>
                                  </p:stCondLst>
                                  <p:iterate type="lt">
                                    <p:tmPct val="50000"/>
                                  </p:iterate>
                                  <p:childTnLst>
                                    <p:set>
                                      <p:cBhvr>
                                        <p:cTn id="41" dur="1" fill="hold">
                                          <p:stCondLst>
                                            <p:cond delay="0"/>
                                          </p:stCondLst>
                                        </p:cTn>
                                        <p:tgtEl>
                                          <p:spTgt spid="37891">
                                            <p:txEl>
                                              <p:charRg st="26" end="36"/>
                                            </p:txEl>
                                          </p:spTgt>
                                        </p:tgtEl>
                                        <p:attrNameLst>
                                          <p:attrName>style.visibility</p:attrName>
                                        </p:attrNameLst>
                                      </p:cBhvr>
                                      <p:to>
                                        <p:strVal val="visible"/>
                                      </p:to>
                                    </p:set>
                                    <p:anim calcmode="discrete" valueType="clr">
                                      <p:cBhvr override="childStyle">
                                        <p:cTn id="42" dur="1000"/>
                                        <p:tgtEl>
                                          <p:spTgt spid="37891">
                                            <p:txEl>
                                              <p:charRg st="26" end="3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1000"/>
                                        <p:tgtEl>
                                          <p:spTgt spid="37891">
                                            <p:txEl>
                                              <p:charRg st="26" end="36"/>
                                            </p:txEl>
                                          </p:spTgt>
                                        </p:tgtEl>
                                        <p:attrNameLst>
                                          <p:attrName>fillcolor</p:attrName>
                                        </p:attrNameLst>
                                      </p:cBhvr>
                                      <p:tavLst>
                                        <p:tav tm="0">
                                          <p:val>
                                            <p:clrVal>
                                              <a:schemeClr val="accent2"/>
                                            </p:clrVal>
                                          </p:val>
                                        </p:tav>
                                        <p:tav tm="50000">
                                          <p:val>
                                            <p:clrVal>
                                              <a:schemeClr val="hlink"/>
                                            </p:clrVal>
                                          </p:val>
                                        </p:tav>
                                      </p:tavLst>
                                    </p:anim>
                                    <p:set>
                                      <p:cBhvr>
                                        <p:cTn id="44" dur="1000"/>
                                        <p:tgtEl>
                                          <p:spTgt spid="37891">
                                            <p:txEl>
                                              <p:charRg st="26" end="36"/>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文本占位符 38913"/>
          <p:cNvSpPr>
            <a:spLocks noGrp="1"/>
          </p:cNvSpPr>
          <p:nvPr>
            <p:ph type="body" idx="1"/>
          </p:nvPr>
        </p:nvSpPr>
        <p:spPr>
          <a:xfrm>
            <a:off x="457200" y="1908175"/>
            <a:ext cx="8229600" cy="1520825"/>
          </a:xfrm>
        </p:spPr>
        <p:txBody>
          <a:bodyPr/>
          <a:p>
            <a:pPr algn="ctr"/>
            <a:r>
              <a:rPr lang="zh-CN" altLang="en-US" sz="8800" b="1" dirty="0"/>
              <a:t>第一层</a:t>
            </a:r>
            <a:endParaRPr lang="zh-CN" altLang="en-US" sz="8800" b="1" dirty="0"/>
          </a:p>
        </p:txBody>
      </p:sp>
      <p:sp>
        <p:nvSpPr>
          <p:cNvPr id="38915" name="文本框 38914"/>
          <p:cNvSpPr txBox="1"/>
          <p:nvPr/>
        </p:nvSpPr>
        <p:spPr>
          <a:xfrm>
            <a:off x="180975" y="260350"/>
            <a:ext cx="2951163" cy="822325"/>
          </a:xfrm>
          <a:prstGeom prst="rect">
            <a:avLst/>
          </a:prstGeom>
          <a:noFill/>
          <a:ln w="9525">
            <a:noFill/>
          </a:ln>
        </p:spPr>
        <p:txBody>
          <a:bodyPr wrap="square">
            <a:spAutoFit/>
          </a:bodyPr>
          <a:p>
            <a:r>
              <a:rPr lang="zh-CN" altLang="en-US" sz="4800" b="1" dirty="0">
                <a:solidFill>
                  <a:srgbClr val="FF0000"/>
                </a:solidFill>
                <a:latin typeface="Arial" panose="020B0604020202020204" pitchFamily="34" charset="0"/>
              </a:rPr>
              <a:t>具体探究</a:t>
            </a:r>
            <a:endParaRPr lang="zh-CN" altLang="en-US" sz="4800" b="1" dirty="0">
              <a:solidFill>
                <a:srgbClr val="FF0000"/>
              </a:solidFill>
              <a:latin typeface="Arial" panose="020B0604020202020204"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文本占位符 39937"/>
          <p:cNvSpPr>
            <a:spLocks noGrp="1"/>
          </p:cNvSpPr>
          <p:nvPr>
            <p:ph type="body" idx="1"/>
          </p:nvPr>
        </p:nvSpPr>
        <p:spPr>
          <a:xfrm>
            <a:off x="36513" y="46038"/>
            <a:ext cx="9001125" cy="6624637"/>
          </a:xfrm>
        </p:spPr>
        <p:txBody>
          <a:bodyPr/>
          <a:p>
            <a:pPr>
              <a:lnSpc>
                <a:spcPct val="90000"/>
              </a:lnSpc>
            </a:pPr>
            <a:r>
              <a:rPr lang="zh-CN" altLang="en-US" b="1" dirty="0"/>
              <a:t>噫吁嚱！</a:t>
            </a:r>
            <a:r>
              <a:rPr lang="zh-CN" altLang="en-US" sz="3600" b="1" dirty="0">
                <a:solidFill>
                  <a:srgbClr val="FF0000"/>
                </a:solidFill>
              </a:rPr>
              <a:t>危</a:t>
            </a:r>
            <a:r>
              <a:rPr lang="zh-CN" altLang="en-US" b="1" dirty="0"/>
              <a:t>乎高哉！蜀道之难，难于上青天。</a:t>
            </a:r>
            <a:endParaRPr lang="zh-CN" altLang="en-US" b="1" dirty="0"/>
          </a:p>
          <a:p>
            <a:pPr>
              <a:lnSpc>
                <a:spcPct val="90000"/>
              </a:lnSpc>
            </a:pPr>
            <a:r>
              <a:rPr lang="zh-CN" altLang="en-US" b="1" dirty="0">
                <a:solidFill>
                  <a:schemeClr val="hlink"/>
                </a:solidFill>
              </a:rPr>
              <a:t>                                </a:t>
            </a:r>
            <a:endParaRPr lang="zh-CN" altLang="en-US" b="1" dirty="0">
              <a:solidFill>
                <a:schemeClr val="hlink"/>
              </a:solidFill>
            </a:endParaRPr>
          </a:p>
          <a:p>
            <a:pPr>
              <a:lnSpc>
                <a:spcPct val="90000"/>
              </a:lnSpc>
            </a:pPr>
            <a:r>
              <a:rPr lang="zh-CN" altLang="en-US" b="1" dirty="0"/>
              <a:t>蚕丛及鱼凫，开国何</a:t>
            </a:r>
            <a:r>
              <a:rPr lang="zh-CN" altLang="en-US" b="1" dirty="0">
                <a:solidFill>
                  <a:srgbClr val="FF0000"/>
                </a:solidFill>
              </a:rPr>
              <a:t>茫然</a:t>
            </a:r>
            <a:r>
              <a:rPr lang="zh-CN" altLang="en-US" b="1" dirty="0"/>
              <a:t>！尔来四万八千岁，</a:t>
            </a:r>
            <a:endParaRPr lang="zh-CN" altLang="en-US" b="1" dirty="0"/>
          </a:p>
          <a:p>
            <a:pPr>
              <a:lnSpc>
                <a:spcPct val="90000"/>
              </a:lnSpc>
            </a:pPr>
            <a:r>
              <a:rPr lang="zh-CN" altLang="en-US" b="1" dirty="0"/>
              <a:t>不与秦塞通人烟。西</a:t>
            </a:r>
            <a:r>
              <a:rPr lang="zh-CN" altLang="en-US" b="1" dirty="0">
                <a:solidFill>
                  <a:srgbClr val="FF0000"/>
                </a:solidFill>
              </a:rPr>
              <a:t>当</a:t>
            </a:r>
            <a:r>
              <a:rPr lang="zh-CN" altLang="en-US" b="1" dirty="0"/>
              <a:t>太白有鸟道，可以横绝</a:t>
            </a:r>
            <a:endParaRPr lang="zh-CN" altLang="en-US" b="1" dirty="0"/>
          </a:p>
          <a:p>
            <a:pPr>
              <a:lnSpc>
                <a:spcPct val="90000"/>
              </a:lnSpc>
            </a:pPr>
            <a:r>
              <a:rPr lang="zh-CN" altLang="en-US" b="1" dirty="0"/>
              <a:t>                              </a:t>
            </a:r>
            <a:r>
              <a:rPr lang="zh-CN" altLang="en-US" b="1" dirty="0">
                <a:solidFill>
                  <a:schemeClr val="hlink"/>
                </a:solidFill>
                <a:sym typeface="Arial" panose="020B0604020202020204" pitchFamily="34" charset="0"/>
              </a:rPr>
              <a:t>                </a:t>
            </a:r>
            <a:endParaRPr lang="zh-CN" altLang="en-US" b="1" dirty="0">
              <a:solidFill>
                <a:schemeClr val="hlink"/>
              </a:solidFill>
              <a:sym typeface="Arial" panose="020B0604020202020204" pitchFamily="34" charset="0"/>
            </a:endParaRPr>
          </a:p>
          <a:p>
            <a:pPr>
              <a:lnSpc>
                <a:spcPct val="90000"/>
              </a:lnSpc>
            </a:pPr>
            <a:r>
              <a:rPr lang="zh-CN" altLang="en-US" b="1" dirty="0"/>
              <a:t>峨眉巅。地崩山摧壮士死，然后天梯石栈相</a:t>
            </a:r>
            <a:r>
              <a:rPr lang="zh-CN" altLang="en-US" b="1" dirty="0">
                <a:solidFill>
                  <a:srgbClr val="FF0000"/>
                </a:solidFill>
              </a:rPr>
              <a:t>钩</a:t>
            </a:r>
            <a:endParaRPr lang="zh-CN" altLang="en-US" b="1" dirty="0">
              <a:solidFill>
                <a:srgbClr val="FF0000"/>
              </a:solidFill>
            </a:endParaRPr>
          </a:p>
          <a:p>
            <a:pPr>
              <a:lnSpc>
                <a:spcPct val="90000"/>
              </a:lnSpc>
            </a:pPr>
            <a:r>
              <a:rPr lang="zh-CN" altLang="en-US" b="1" dirty="0">
                <a:solidFill>
                  <a:srgbClr val="FF0000"/>
                </a:solidFill>
              </a:rPr>
              <a:t>连</a:t>
            </a:r>
            <a:r>
              <a:rPr lang="zh-CN" altLang="en-US" b="1" dirty="0"/>
              <a:t>。上有六龙</a:t>
            </a:r>
            <a:r>
              <a:rPr lang="zh-CN" altLang="en-US" b="1" dirty="0">
                <a:solidFill>
                  <a:srgbClr val="FF0000"/>
                </a:solidFill>
              </a:rPr>
              <a:t>回</a:t>
            </a:r>
            <a:r>
              <a:rPr lang="zh-CN" altLang="en-US" b="1" dirty="0"/>
              <a:t>日之高标，下有冲波逆折之回</a:t>
            </a:r>
            <a:endParaRPr lang="zh-CN" altLang="en-US" b="1" dirty="0"/>
          </a:p>
          <a:p>
            <a:pPr>
              <a:lnSpc>
                <a:spcPct val="90000"/>
              </a:lnSpc>
            </a:pPr>
            <a:r>
              <a:rPr lang="zh-CN" altLang="en-US" b="1" dirty="0">
                <a:solidFill>
                  <a:schemeClr val="hlink"/>
                </a:solidFill>
                <a:sym typeface="Arial" panose="020B0604020202020204" pitchFamily="34" charset="0"/>
              </a:rPr>
              <a:t>      </a:t>
            </a:r>
            <a:endParaRPr lang="zh-CN" altLang="en-US" b="1" dirty="0">
              <a:solidFill>
                <a:schemeClr val="hlink"/>
              </a:solidFill>
              <a:sym typeface="Arial" panose="020B0604020202020204" pitchFamily="34" charset="0"/>
            </a:endParaRPr>
          </a:p>
          <a:p>
            <a:pPr>
              <a:lnSpc>
                <a:spcPct val="90000"/>
              </a:lnSpc>
            </a:pPr>
            <a:r>
              <a:rPr lang="zh-CN" altLang="en-US" b="1" dirty="0"/>
              <a:t>川。黄鹤之飞尚不得过，猿猱欲度愁攀援。青</a:t>
            </a:r>
            <a:endParaRPr lang="zh-CN" altLang="en-US" b="1" dirty="0"/>
          </a:p>
          <a:p>
            <a:pPr>
              <a:lnSpc>
                <a:spcPct val="90000"/>
              </a:lnSpc>
            </a:pPr>
            <a:endParaRPr lang="zh-CN" altLang="en-US" b="1" dirty="0">
              <a:solidFill>
                <a:schemeClr val="hlink"/>
              </a:solidFill>
              <a:sym typeface="Arial" panose="020B0604020202020204" pitchFamily="34" charset="0"/>
            </a:endParaRPr>
          </a:p>
          <a:p>
            <a:pPr>
              <a:lnSpc>
                <a:spcPct val="90000"/>
              </a:lnSpc>
            </a:pPr>
            <a:r>
              <a:rPr lang="zh-CN" altLang="en-US" b="1" dirty="0"/>
              <a:t>泥何</a:t>
            </a:r>
            <a:r>
              <a:rPr lang="zh-CN" altLang="en-US" b="1" dirty="0">
                <a:solidFill>
                  <a:srgbClr val="FF0000"/>
                </a:solidFill>
              </a:rPr>
              <a:t>盘盘</a:t>
            </a:r>
            <a:r>
              <a:rPr lang="zh-CN" altLang="en-US" b="1" dirty="0"/>
              <a:t>！百步九折萦岩峦。扪参历井仰胁息，以手抚膺坐长叹。</a:t>
            </a:r>
            <a:endParaRPr lang="zh-CN" altLang="en-US" b="1" dirty="0"/>
          </a:p>
        </p:txBody>
      </p:sp>
      <p:sp>
        <p:nvSpPr>
          <p:cNvPr id="39939" name="下箭头 39938"/>
          <p:cNvSpPr>
            <a:spLocks noGrp="1"/>
          </p:cNvSpPr>
          <p:nvPr/>
        </p:nvSpPr>
        <p:spPr>
          <a:xfrm flipH="1">
            <a:off x="2263775" y="549275"/>
            <a:ext cx="76200" cy="142875"/>
          </a:xfrm>
          <a:prstGeom prst="downArrow">
            <a:avLst>
              <a:gd name="adj1" fmla="val 50000"/>
              <a:gd name="adj2" fmla="val 46875"/>
            </a:avLst>
          </a:prstGeom>
          <a:noFill/>
          <a:ln w="9525">
            <a:noFill/>
          </a:ln>
        </p:spPr>
        <p:txBody>
          <a:bodyPr/>
          <a:p>
            <a:endParaRPr lang="zh-CN" altLang="en-US"/>
          </a:p>
        </p:txBody>
      </p:sp>
      <p:sp>
        <p:nvSpPr>
          <p:cNvPr id="39940" name="上箭头 39939"/>
          <p:cNvSpPr>
            <a:spLocks noGrp="1"/>
          </p:cNvSpPr>
          <p:nvPr/>
        </p:nvSpPr>
        <p:spPr>
          <a:xfrm flipH="1" flipV="1">
            <a:off x="4424363" y="1052513"/>
            <a:ext cx="76200" cy="217487"/>
          </a:xfrm>
          <a:prstGeom prst="upArrow">
            <a:avLst>
              <a:gd name="adj1" fmla="val 50000"/>
              <a:gd name="adj2" fmla="val 71354"/>
            </a:avLst>
          </a:prstGeom>
          <a:noFill/>
          <a:ln w="9525">
            <a:noFill/>
          </a:ln>
        </p:spPr>
        <p:txBody>
          <a:bodyPr/>
          <a:p>
            <a:endParaRPr lang="zh-CN" altLang="en-US"/>
          </a:p>
        </p:txBody>
      </p:sp>
      <p:sp>
        <p:nvSpPr>
          <p:cNvPr id="39941" name="圆角矩形标注 39940"/>
          <p:cNvSpPr>
            <a:spLocks noGrp="1"/>
          </p:cNvSpPr>
          <p:nvPr/>
        </p:nvSpPr>
        <p:spPr>
          <a:xfrm>
            <a:off x="612775" y="4797425"/>
            <a:ext cx="2735263" cy="720725"/>
          </a:xfrm>
          <a:prstGeom prst="wedgeRoundRectCallout">
            <a:avLst>
              <a:gd name="adj1" fmla="val -43750"/>
              <a:gd name="adj2" fmla="val 70000"/>
              <a:gd name="adj3" fmla="val 16667"/>
            </a:avLst>
          </a:prstGeom>
          <a:noFill/>
          <a:ln w="9525">
            <a:noFill/>
          </a:ln>
        </p:spPr>
        <p:txBody>
          <a:bodyPr wrap="none" anchor="ctr"/>
          <a:p>
            <a:pPr algn="ctr"/>
            <a:endParaRPr>
              <a:latin typeface="Arial" panose="020B0604020202020204" pitchFamily="34" charset="0"/>
            </a:endParaRPr>
          </a:p>
        </p:txBody>
      </p:sp>
      <p:sp>
        <p:nvSpPr>
          <p:cNvPr id="39942" name="直接连接符 39941"/>
          <p:cNvSpPr>
            <a:spLocks noGrp="1"/>
          </p:cNvSpPr>
          <p:nvPr/>
        </p:nvSpPr>
        <p:spPr>
          <a:xfrm flipH="1" flipV="1">
            <a:off x="7956550" y="2565400"/>
            <a:ext cx="431800" cy="360363"/>
          </a:xfrm>
          <a:prstGeom prst="line">
            <a:avLst/>
          </a:prstGeom>
          <a:ln w="22225" cap="flat" cmpd="sng">
            <a:solidFill>
              <a:srgbClr val="000000"/>
            </a:solidFill>
            <a:prstDash val="solid"/>
            <a:headEnd type="none" w="med" len="med"/>
            <a:tailEnd type="stealth" w="lg" len="lg"/>
          </a:ln>
        </p:spPr>
      </p:sp>
      <p:sp>
        <p:nvSpPr>
          <p:cNvPr id="39943" name="直接连接符 39942"/>
          <p:cNvSpPr>
            <a:spLocks noGrp="1"/>
          </p:cNvSpPr>
          <p:nvPr/>
        </p:nvSpPr>
        <p:spPr>
          <a:xfrm>
            <a:off x="3132138" y="3717925"/>
            <a:ext cx="0" cy="287338"/>
          </a:xfrm>
          <a:prstGeom prst="line">
            <a:avLst/>
          </a:prstGeom>
          <a:ln w="19050" cap="flat" cmpd="sng">
            <a:solidFill>
              <a:srgbClr val="000000"/>
            </a:solidFill>
            <a:prstDash val="solid"/>
            <a:headEnd type="none" w="med" len="med"/>
            <a:tailEnd type="triangle" w="med" len="med"/>
          </a:ln>
        </p:spPr>
      </p:sp>
      <p:sp>
        <p:nvSpPr>
          <p:cNvPr id="39944" name="直接连接符 39943"/>
          <p:cNvSpPr>
            <a:spLocks noGrp="1"/>
          </p:cNvSpPr>
          <p:nvPr/>
        </p:nvSpPr>
        <p:spPr>
          <a:xfrm flipV="1">
            <a:off x="1692275" y="5229225"/>
            <a:ext cx="0" cy="360363"/>
          </a:xfrm>
          <a:prstGeom prst="line">
            <a:avLst/>
          </a:prstGeom>
          <a:ln w="22225" cap="flat" cmpd="sng">
            <a:solidFill>
              <a:srgbClr val="000000"/>
            </a:solidFill>
            <a:prstDash val="solid"/>
            <a:headEnd type="none" w="med" len="med"/>
            <a:tailEnd type="triangle" w="med" len="med"/>
          </a:ln>
        </p:spPr>
      </p:sp>
      <p:sp>
        <p:nvSpPr>
          <p:cNvPr id="39945" name="文本框 39944"/>
          <p:cNvSpPr txBox="1"/>
          <p:nvPr/>
        </p:nvSpPr>
        <p:spPr>
          <a:xfrm>
            <a:off x="2051050" y="692150"/>
            <a:ext cx="649288" cy="579438"/>
          </a:xfrm>
          <a:prstGeom prst="rect">
            <a:avLst/>
          </a:prstGeom>
          <a:noFill/>
          <a:ln w="9525">
            <a:noFill/>
          </a:ln>
        </p:spPr>
        <p:txBody>
          <a:bodyPr wrap="square">
            <a:spAutoFit/>
          </a:bodyPr>
          <a:p>
            <a:pPr marL="342900" indent="-342900"/>
            <a:r>
              <a:rPr lang="zh-CN" altLang="en-US" sz="3200" b="1" dirty="0">
                <a:solidFill>
                  <a:schemeClr val="hlink"/>
                </a:solidFill>
                <a:latin typeface="Arial" panose="020B0604020202020204" pitchFamily="34" charset="0"/>
                <a:sym typeface="Arial" panose="020B0604020202020204" pitchFamily="34" charset="0"/>
              </a:rPr>
              <a:t>高</a:t>
            </a:r>
            <a:endParaRPr lang="zh-CN" altLang="en-US" sz="3200" b="1" dirty="0">
              <a:solidFill>
                <a:schemeClr val="hlink"/>
              </a:solidFill>
              <a:latin typeface="Arial" panose="020B0604020202020204" pitchFamily="34" charset="0"/>
              <a:sym typeface="Arial" panose="020B0604020202020204" pitchFamily="34" charset="0"/>
            </a:endParaRPr>
          </a:p>
        </p:txBody>
      </p:sp>
      <p:sp>
        <p:nvSpPr>
          <p:cNvPr id="39946" name="文本框 39945"/>
          <p:cNvSpPr txBox="1"/>
          <p:nvPr/>
        </p:nvSpPr>
        <p:spPr>
          <a:xfrm>
            <a:off x="4067175" y="692150"/>
            <a:ext cx="2305050" cy="579438"/>
          </a:xfrm>
          <a:prstGeom prst="rect">
            <a:avLst/>
          </a:prstGeom>
          <a:noFill/>
          <a:ln w="9525">
            <a:noFill/>
          </a:ln>
        </p:spPr>
        <p:txBody>
          <a:bodyPr vert="horz" wrap="square" anchor="t">
            <a:spAutoFit/>
          </a:bodyPr>
          <a:p>
            <a:pPr marL="342900" indent="-342900"/>
            <a:r>
              <a:rPr lang="zh-CN" altLang="en-US" sz="3200" b="1" dirty="0">
                <a:solidFill>
                  <a:schemeClr val="hlink"/>
                </a:solidFill>
                <a:latin typeface="Arial" panose="020B0604020202020204" pitchFamily="34" charset="0"/>
              </a:rPr>
              <a:t>完全不知道</a:t>
            </a:r>
            <a:endParaRPr lang="zh-CN" altLang="en-US" sz="3200" b="1" dirty="0">
              <a:solidFill>
                <a:schemeClr val="hlink"/>
              </a:solidFill>
              <a:latin typeface="Arial" panose="020B0604020202020204" pitchFamily="34" charset="0"/>
            </a:endParaRPr>
          </a:p>
        </p:txBody>
      </p:sp>
      <p:sp>
        <p:nvSpPr>
          <p:cNvPr id="39947" name="文本框 39946"/>
          <p:cNvSpPr txBox="1"/>
          <p:nvPr/>
        </p:nvSpPr>
        <p:spPr>
          <a:xfrm>
            <a:off x="3924300" y="2276475"/>
            <a:ext cx="719138" cy="579438"/>
          </a:xfrm>
          <a:prstGeom prst="rect">
            <a:avLst/>
          </a:prstGeom>
          <a:noFill/>
          <a:ln w="9525">
            <a:noFill/>
          </a:ln>
        </p:spPr>
        <p:txBody>
          <a:bodyPr vert="horz" wrap="square" anchor="t">
            <a:spAutoFit/>
          </a:bodyPr>
          <a:p>
            <a:pPr marL="342900" indent="-342900"/>
            <a:r>
              <a:rPr lang="zh-CN" altLang="en-US" sz="3200" b="1" dirty="0">
                <a:solidFill>
                  <a:schemeClr val="hlink"/>
                </a:solidFill>
                <a:latin typeface="Arial" panose="020B0604020202020204" pitchFamily="34" charset="0"/>
                <a:sym typeface="Arial" panose="020B0604020202020204" pitchFamily="34" charset="0"/>
              </a:rPr>
              <a:t>挡</a:t>
            </a:r>
            <a:endParaRPr lang="zh-CN" altLang="en-US" sz="3200" b="1" dirty="0">
              <a:solidFill>
                <a:schemeClr val="hlink"/>
              </a:solidFill>
              <a:latin typeface="Arial" panose="020B0604020202020204" pitchFamily="34" charset="0"/>
              <a:sym typeface="Arial" panose="020B0604020202020204" pitchFamily="34" charset="0"/>
            </a:endParaRPr>
          </a:p>
        </p:txBody>
      </p:sp>
      <p:sp>
        <p:nvSpPr>
          <p:cNvPr id="39948" name="文本框 39947"/>
          <p:cNvSpPr txBox="1"/>
          <p:nvPr/>
        </p:nvSpPr>
        <p:spPr>
          <a:xfrm>
            <a:off x="6300788" y="2205038"/>
            <a:ext cx="2303462" cy="579437"/>
          </a:xfrm>
          <a:prstGeom prst="rect">
            <a:avLst/>
          </a:prstGeom>
          <a:noFill/>
          <a:ln w="9525">
            <a:noFill/>
          </a:ln>
        </p:spPr>
        <p:txBody>
          <a:bodyPr vert="horz" wrap="square" anchor="t">
            <a:spAutoFit/>
          </a:bodyPr>
          <a:p>
            <a:pPr marL="342900" indent="-342900"/>
            <a:r>
              <a:rPr lang="zh-CN" altLang="en-US" sz="3200" b="1" dirty="0">
                <a:solidFill>
                  <a:schemeClr val="hlink"/>
                </a:solidFill>
                <a:latin typeface="Arial" panose="020B0604020202020204" pitchFamily="34" charset="0"/>
                <a:sym typeface="Arial" panose="020B0604020202020204" pitchFamily="34" charset="0"/>
              </a:rPr>
              <a:t>沟通相连高</a:t>
            </a:r>
            <a:endParaRPr lang="zh-CN" altLang="en-US" sz="3200" b="1" dirty="0">
              <a:solidFill>
                <a:schemeClr val="hlink"/>
              </a:solidFill>
              <a:latin typeface="Arial" panose="020B0604020202020204" pitchFamily="34" charset="0"/>
              <a:sym typeface="Arial" panose="020B0604020202020204" pitchFamily="34" charset="0"/>
            </a:endParaRPr>
          </a:p>
        </p:txBody>
      </p:sp>
      <p:sp>
        <p:nvSpPr>
          <p:cNvPr id="39949" name="文本框 39948"/>
          <p:cNvSpPr txBox="1"/>
          <p:nvPr/>
        </p:nvSpPr>
        <p:spPr>
          <a:xfrm>
            <a:off x="971550" y="3789363"/>
            <a:ext cx="5761038" cy="579437"/>
          </a:xfrm>
          <a:prstGeom prst="rect">
            <a:avLst/>
          </a:prstGeom>
          <a:noFill/>
          <a:ln w="9525">
            <a:noFill/>
          </a:ln>
        </p:spPr>
        <p:txBody>
          <a:bodyPr vert="horz" wrap="square" anchor="t">
            <a:spAutoFit/>
          </a:bodyPr>
          <a:p>
            <a:pPr marL="342900" indent="-342900"/>
            <a:r>
              <a:rPr lang="zh-CN" altLang="en-US" sz="3200" b="1" dirty="0">
                <a:solidFill>
                  <a:schemeClr val="hlink"/>
                </a:solidFill>
                <a:latin typeface="Arial" panose="020B0604020202020204" pitchFamily="34" charset="0"/>
                <a:sym typeface="Arial" panose="020B0604020202020204" pitchFamily="34" charset="0"/>
              </a:rPr>
              <a:t>使动用法，使……回转；回旋。</a:t>
            </a:r>
            <a:endParaRPr lang="zh-CN" altLang="en-US" sz="3200" b="1" dirty="0">
              <a:solidFill>
                <a:schemeClr val="hlink"/>
              </a:solidFill>
              <a:latin typeface="Arial" panose="020B0604020202020204" pitchFamily="34" charset="0"/>
              <a:sym typeface="Arial" panose="020B0604020202020204" pitchFamily="34" charset="0"/>
            </a:endParaRPr>
          </a:p>
        </p:txBody>
      </p:sp>
      <p:sp>
        <p:nvSpPr>
          <p:cNvPr id="39950" name="文本框 39949"/>
          <p:cNvSpPr txBox="1"/>
          <p:nvPr/>
        </p:nvSpPr>
        <p:spPr>
          <a:xfrm>
            <a:off x="1187450" y="4941888"/>
            <a:ext cx="2879725" cy="579437"/>
          </a:xfrm>
          <a:prstGeom prst="rect">
            <a:avLst/>
          </a:prstGeom>
          <a:noFill/>
          <a:ln w="9525">
            <a:noFill/>
          </a:ln>
        </p:spPr>
        <p:txBody>
          <a:bodyPr vert="horz" wrap="square" anchor="t">
            <a:spAutoFit/>
          </a:bodyPr>
          <a:p>
            <a:pPr marL="342900" indent="-342900"/>
            <a:r>
              <a:rPr lang="zh-CN" altLang="en-US" sz="3200" b="1" dirty="0">
                <a:solidFill>
                  <a:schemeClr val="hlink"/>
                </a:solidFill>
                <a:latin typeface="Arial" panose="020B0604020202020204" pitchFamily="34" charset="0"/>
                <a:sym typeface="Arial" panose="020B0604020202020204" pitchFamily="34" charset="0"/>
              </a:rPr>
              <a:t>山路曲折盘旋</a:t>
            </a:r>
            <a:endParaRPr lang="zh-CN" altLang="en-US" sz="3200" b="1" dirty="0">
              <a:solidFill>
                <a:schemeClr val="hlink"/>
              </a:solidFill>
              <a:latin typeface="Arial" panose="020B0604020202020204" pitchFamily="34" charset="0"/>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945"/>
                                        </p:tgtEl>
                                        <p:attrNameLst>
                                          <p:attrName>style.visibility</p:attrName>
                                        </p:attrNameLst>
                                      </p:cBhvr>
                                      <p:to>
                                        <p:strVal val="visible"/>
                                      </p:to>
                                    </p:set>
                                    <p:anim calcmode="lin" valueType="num">
                                      <p:cBhvr additive="base">
                                        <p:cTn id="7" dur="500" fill="hold"/>
                                        <p:tgtEl>
                                          <p:spTgt spid="39945"/>
                                        </p:tgtEl>
                                        <p:attrNameLst>
                                          <p:attrName>ppt_x</p:attrName>
                                        </p:attrNameLst>
                                      </p:cBhvr>
                                      <p:tavLst>
                                        <p:tav tm="0">
                                          <p:val>
                                            <p:strVal val="#ppt_x"/>
                                          </p:val>
                                        </p:tav>
                                        <p:tav tm="100000">
                                          <p:val>
                                            <p:strVal val="#ppt_x"/>
                                          </p:val>
                                        </p:tav>
                                      </p:tavLst>
                                    </p:anim>
                                    <p:anim calcmode="lin" valueType="num">
                                      <p:cBhvr additive="base">
                                        <p:cTn id="8" dur="500" fill="hold"/>
                                        <p:tgtEl>
                                          <p:spTgt spid="3994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9946"/>
                                        </p:tgtEl>
                                        <p:attrNameLst>
                                          <p:attrName>style.visibility</p:attrName>
                                        </p:attrNameLst>
                                      </p:cBhvr>
                                      <p:to>
                                        <p:strVal val="visible"/>
                                      </p:to>
                                    </p:set>
                                    <p:animEffect transition="in" filter="blinds(horizontal)">
                                      <p:cBhvr>
                                        <p:cTn id="13" dur="500"/>
                                        <p:tgtEl>
                                          <p:spTgt spid="39946"/>
                                        </p:tgtEl>
                                      </p:cBhvr>
                                    </p:animEffect>
                                  </p:childTnLst>
                                </p:cTn>
                              </p:par>
                            </p:childTnLst>
                          </p:cTn>
                        </p:par>
                      </p:childTnLst>
                    </p:cTn>
                  </p:par>
                  <p:par>
                    <p:cTn id="14" fill="hold">
                      <p:stCondLst>
                        <p:cond delay="indefinite"/>
                      </p:stCondLst>
                      <p:childTnLst>
                        <p:par>
                          <p:cTn id="15" fill="hold">
                            <p:stCondLst>
                              <p:cond delay="0"/>
                            </p:stCondLst>
                            <p:childTnLst>
                              <p:par>
                                <p:cTn id="16" presetID="41" presetClass="entr" presetSubtype="0" fill="hold" grpId="0" nodeType="clickEffect">
                                  <p:stCondLst>
                                    <p:cond delay="0"/>
                                  </p:stCondLst>
                                  <p:iterate type="lt">
                                    <p:tmPct val="10000"/>
                                  </p:iterate>
                                  <p:childTnLst>
                                    <p:set>
                                      <p:cBhvr>
                                        <p:cTn id="17" dur="1" fill="hold">
                                          <p:stCondLst>
                                            <p:cond delay="0"/>
                                          </p:stCondLst>
                                        </p:cTn>
                                        <p:tgtEl>
                                          <p:spTgt spid="39947"/>
                                        </p:tgtEl>
                                        <p:attrNameLst>
                                          <p:attrName>style.visibility</p:attrName>
                                        </p:attrNameLst>
                                      </p:cBhvr>
                                      <p:to>
                                        <p:strVal val="visible"/>
                                      </p:to>
                                    </p:set>
                                    <p:anim calcmode="lin" valueType="num">
                                      <p:cBhvr>
                                        <p:cTn id="18" dur="500" fill="hold"/>
                                        <p:tgtEl>
                                          <p:spTgt spid="39947"/>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39947"/>
                                        </p:tgtEl>
                                        <p:attrNameLst>
                                          <p:attrName>ppt_y</p:attrName>
                                        </p:attrNameLst>
                                      </p:cBhvr>
                                      <p:tavLst>
                                        <p:tav tm="0">
                                          <p:val>
                                            <p:strVal val="#ppt_y"/>
                                          </p:val>
                                        </p:tav>
                                        <p:tav tm="100000">
                                          <p:val>
                                            <p:strVal val="#ppt_y"/>
                                          </p:val>
                                        </p:tav>
                                      </p:tavLst>
                                    </p:anim>
                                    <p:anim calcmode="lin" valueType="num">
                                      <p:cBhvr>
                                        <p:cTn id="20" dur="500" fill="hold"/>
                                        <p:tgtEl>
                                          <p:spTgt spid="39947"/>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39947"/>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p:tgtEl>
                                          <p:spTgt spid="39947"/>
                                        </p:tgtEl>
                                      </p:cBhvr>
                                    </p:animEffect>
                                  </p:childTnLst>
                                </p:cTn>
                              </p:par>
                            </p:childTnLst>
                          </p:cTn>
                        </p:par>
                      </p:childTnLst>
                    </p:cTn>
                  </p:par>
                  <p:par>
                    <p:cTn id="23" fill="hold">
                      <p:stCondLst>
                        <p:cond delay="indefinite"/>
                      </p:stCondLst>
                      <p:childTnLst>
                        <p:par>
                          <p:cTn id="24" fill="hold">
                            <p:stCondLst>
                              <p:cond delay="0"/>
                            </p:stCondLst>
                            <p:childTnLst>
                              <p:par>
                                <p:cTn id="25" presetID="56" presetClass="entr" presetSubtype="0" fill="hold" grpId="0" nodeType="clickEffect">
                                  <p:stCondLst>
                                    <p:cond delay="0"/>
                                  </p:stCondLst>
                                  <p:iterate type="lt">
                                    <p:tmPct val="10000"/>
                                  </p:iterate>
                                  <p:childTnLst>
                                    <p:set>
                                      <p:cBhvr>
                                        <p:cTn id="26" dur="1" fill="hold">
                                          <p:stCondLst>
                                            <p:cond delay="0"/>
                                          </p:stCondLst>
                                        </p:cTn>
                                        <p:tgtEl>
                                          <p:spTgt spid="39948"/>
                                        </p:tgtEl>
                                        <p:attrNameLst>
                                          <p:attrName>style.visibility</p:attrName>
                                        </p:attrNameLst>
                                      </p:cBhvr>
                                      <p:to>
                                        <p:strVal val="visible"/>
                                      </p:to>
                                    </p:set>
                                    <p:anim by="(-#ppt_w*2)" calcmode="lin" valueType="num">
                                      <p:cBhvr rctx="PPT">
                                        <p:cTn id="27" dur="500" autoRev="1" fill="hold">
                                          <p:stCondLst>
                                            <p:cond delay="0"/>
                                          </p:stCondLst>
                                        </p:cTn>
                                        <p:tgtEl>
                                          <p:spTgt spid="39948"/>
                                        </p:tgtEl>
                                        <p:attrNameLst>
                                          <p:attrName>ppt_w</p:attrName>
                                        </p:attrNameLst>
                                      </p:cBhvr>
                                    </p:anim>
                                    <p:anim by="(#ppt_w*0.50)" calcmode="lin" valueType="num">
                                      <p:cBhvr>
                                        <p:cTn id="28" dur="500" decel="50000" autoRev="1" fill="hold">
                                          <p:stCondLst>
                                            <p:cond delay="0"/>
                                          </p:stCondLst>
                                        </p:cTn>
                                        <p:tgtEl>
                                          <p:spTgt spid="39948"/>
                                        </p:tgtEl>
                                        <p:attrNameLst>
                                          <p:attrName>ppt_x</p:attrName>
                                        </p:attrNameLst>
                                      </p:cBhvr>
                                    </p:anim>
                                    <p:anim from="(-#ppt_h/2)" to="(#ppt_y)" calcmode="lin" valueType="num">
                                      <p:cBhvr>
                                        <p:cTn id="29" dur="1000" fill="hold">
                                          <p:stCondLst>
                                            <p:cond delay="0"/>
                                          </p:stCondLst>
                                        </p:cTn>
                                        <p:tgtEl>
                                          <p:spTgt spid="39948"/>
                                        </p:tgtEl>
                                        <p:attrNameLst>
                                          <p:attrName>ppt_y</p:attrName>
                                        </p:attrNameLst>
                                      </p:cBhvr>
                                    </p:anim>
                                    <p:animRot by="21600000">
                                      <p:cBhvr>
                                        <p:cTn id="30" dur="1000" fill="hold">
                                          <p:stCondLst>
                                            <p:cond delay="0"/>
                                          </p:stCondLst>
                                        </p:cTn>
                                        <p:tgtEl>
                                          <p:spTgt spid="39948"/>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56" presetClass="entr" presetSubtype="0" fill="hold" grpId="0" nodeType="clickEffect">
                                  <p:stCondLst>
                                    <p:cond delay="0"/>
                                  </p:stCondLst>
                                  <p:iterate type="lt">
                                    <p:tmPct val="10000"/>
                                  </p:iterate>
                                  <p:childTnLst>
                                    <p:set>
                                      <p:cBhvr>
                                        <p:cTn id="34" dur="1" fill="hold">
                                          <p:stCondLst>
                                            <p:cond delay="0"/>
                                          </p:stCondLst>
                                        </p:cTn>
                                        <p:tgtEl>
                                          <p:spTgt spid="39949"/>
                                        </p:tgtEl>
                                        <p:attrNameLst>
                                          <p:attrName>style.visibility</p:attrName>
                                        </p:attrNameLst>
                                      </p:cBhvr>
                                      <p:to>
                                        <p:strVal val="visible"/>
                                      </p:to>
                                    </p:set>
                                    <p:anim by="(-#ppt_w*2)" calcmode="lin" valueType="num">
                                      <p:cBhvr rctx="PPT">
                                        <p:cTn id="35" dur="500" autoRev="1" fill="hold">
                                          <p:stCondLst>
                                            <p:cond delay="0"/>
                                          </p:stCondLst>
                                        </p:cTn>
                                        <p:tgtEl>
                                          <p:spTgt spid="39949"/>
                                        </p:tgtEl>
                                        <p:attrNameLst>
                                          <p:attrName>ppt_w</p:attrName>
                                        </p:attrNameLst>
                                      </p:cBhvr>
                                    </p:anim>
                                    <p:anim by="(#ppt_w*0.50)" calcmode="lin" valueType="num">
                                      <p:cBhvr>
                                        <p:cTn id="36" dur="500" decel="50000" autoRev="1" fill="hold">
                                          <p:stCondLst>
                                            <p:cond delay="0"/>
                                          </p:stCondLst>
                                        </p:cTn>
                                        <p:tgtEl>
                                          <p:spTgt spid="39949"/>
                                        </p:tgtEl>
                                        <p:attrNameLst>
                                          <p:attrName>ppt_x</p:attrName>
                                        </p:attrNameLst>
                                      </p:cBhvr>
                                    </p:anim>
                                    <p:anim from="(-#ppt_h/2)" to="(#ppt_y)" calcmode="lin" valueType="num">
                                      <p:cBhvr>
                                        <p:cTn id="37" dur="1000" fill="hold">
                                          <p:stCondLst>
                                            <p:cond delay="0"/>
                                          </p:stCondLst>
                                        </p:cTn>
                                        <p:tgtEl>
                                          <p:spTgt spid="39949"/>
                                        </p:tgtEl>
                                        <p:attrNameLst>
                                          <p:attrName>ppt_y</p:attrName>
                                        </p:attrNameLst>
                                      </p:cBhvr>
                                    </p:anim>
                                    <p:animRot by="21600000">
                                      <p:cBhvr>
                                        <p:cTn id="38" dur="1000" fill="hold">
                                          <p:stCondLst>
                                            <p:cond delay="0"/>
                                          </p:stCondLst>
                                        </p:cTn>
                                        <p:tgtEl>
                                          <p:spTgt spid="39949"/>
                                        </p:tgtEl>
                                        <p:attrNameLst>
                                          <p:attrName>r</p:attrName>
                                        </p:attrNameLst>
                                      </p:cBhvr>
                                    </p:animRot>
                                  </p:childTnLst>
                                </p:cTn>
                              </p:par>
                            </p:childTnLst>
                          </p:cTn>
                        </p:par>
                      </p:childTnLst>
                    </p:cTn>
                  </p:par>
                  <p:par>
                    <p:cTn id="39" fill="hold">
                      <p:stCondLst>
                        <p:cond delay="indefinite"/>
                      </p:stCondLst>
                      <p:childTnLst>
                        <p:par>
                          <p:cTn id="40" fill="hold">
                            <p:stCondLst>
                              <p:cond delay="0"/>
                            </p:stCondLst>
                            <p:childTnLst>
                              <p:par>
                                <p:cTn id="41" presetID="56" presetClass="entr" presetSubtype="0" fill="hold" grpId="0" nodeType="clickEffect">
                                  <p:stCondLst>
                                    <p:cond delay="0"/>
                                  </p:stCondLst>
                                  <p:iterate type="lt">
                                    <p:tmPct val="10000"/>
                                  </p:iterate>
                                  <p:childTnLst>
                                    <p:set>
                                      <p:cBhvr>
                                        <p:cTn id="42" dur="1" fill="hold">
                                          <p:stCondLst>
                                            <p:cond delay="0"/>
                                          </p:stCondLst>
                                        </p:cTn>
                                        <p:tgtEl>
                                          <p:spTgt spid="39950"/>
                                        </p:tgtEl>
                                        <p:attrNameLst>
                                          <p:attrName>style.visibility</p:attrName>
                                        </p:attrNameLst>
                                      </p:cBhvr>
                                      <p:to>
                                        <p:strVal val="visible"/>
                                      </p:to>
                                    </p:set>
                                    <p:anim by="(-#ppt_w*2)" calcmode="lin" valueType="num">
                                      <p:cBhvr rctx="PPT">
                                        <p:cTn id="43" dur="500" autoRev="1" fill="hold">
                                          <p:stCondLst>
                                            <p:cond delay="0"/>
                                          </p:stCondLst>
                                        </p:cTn>
                                        <p:tgtEl>
                                          <p:spTgt spid="39950"/>
                                        </p:tgtEl>
                                        <p:attrNameLst>
                                          <p:attrName>ppt_w</p:attrName>
                                        </p:attrNameLst>
                                      </p:cBhvr>
                                    </p:anim>
                                    <p:anim by="(#ppt_w*0.50)" calcmode="lin" valueType="num">
                                      <p:cBhvr>
                                        <p:cTn id="44" dur="500" decel="50000" autoRev="1" fill="hold">
                                          <p:stCondLst>
                                            <p:cond delay="0"/>
                                          </p:stCondLst>
                                        </p:cTn>
                                        <p:tgtEl>
                                          <p:spTgt spid="39950"/>
                                        </p:tgtEl>
                                        <p:attrNameLst>
                                          <p:attrName>ppt_x</p:attrName>
                                        </p:attrNameLst>
                                      </p:cBhvr>
                                    </p:anim>
                                    <p:anim from="(-#ppt_h/2)" to="(#ppt_y)" calcmode="lin" valueType="num">
                                      <p:cBhvr>
                                        <p:cTn id="45" dur="1000" fill="hold">
                                          <p:stCondLst>
                                            <p:cond delay="0"/>
                                          </p:stCondLst>
                                        </p:cTn>
                                        <p:tgtEl>
                                          <p:spTgt spid="39950"/>
                                        </p:tgtEl>
                                        <p:attrNameLst>
                                          <p:attrName>ppt_y</p:attrName>
                                        </p:attrNameLst>
                                      </p:cBhvr>
                                    </p:anim>
                                    <p:animRot by="21600000">
                                      <p:cBhvr>
                                        <p:cTn id="46" dur="1000" fill="hold">
                                          <p:stCondLst>
                                            <p:cond delay="0"/>
                                          </p:stCondLst>
                                        </p:cTn>
                                        <p:tgtEl>
                                          <p:spTgt spid="399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5" grpId="0" bldLvl="0"/>
      <p:bldP spid="39946" grpId="0" bldLvl="0"/>
      <p:bldP spid="39947" grpId="0" bldLvl="0"/>
      <p:bldP spid="39948" grpId="0" bldLvl="0"/>
      <p:bldP spid="39949" grpId="0" bldLvl="0"/>
      <p:bldP spid="39950" grpId="0" bldLvl="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WordArt 2"/>
          <p:cNvSpPr/>
          <p:nvPr/>
        </p:nvSpPr>
        <p:spPr>
          <a:xfrm>
            <a:off x="468313" y="2060575"/>
            <a:ext cx="2019300" cy="523875"/>
          </a:xfrm>
          <a:prstGeom prst="rect">
            <a:avLst/>
          </a:prstGeom>
        </p:spPr>
        <p:txBody>
          <a:bodyPr wrap="none" fromWordArt="1">
            <a:prstTxWarp prst="textPlain">
              <a:avLst>
                <a:gd name="adj" fmla="val 50000"/>
              </a:avLst>
            </a:prstTxWarp>
            <a:normAutofit/>
          </a:bodyPr>
          <a:p>
            <a:pPr algn="ctr" eaLnBrk="0" hangingPunct="0"/>
            <a:r>
              <a:rPr lang="zh-CN" altLang="en-US" sz="4000" b="1">
                <a:solidFill>
                  <a:srgbClr val="FF0000"/>
                </a:solidFill>
                <a:effectLst>
                  <a:outerShdw dist="35921" dir="2699999" algn="ctr" rotWithShape="0">
                    <a:srgbClr val="C0C0C0"/>
                  </a:outerShdw>
                </a:effectLst>
                <a:latin typeface="+mn-ea"/>
                <a:ea typeface="+mn-ea"/>
              </a:rPr>
              <a:t>古体诗：</a:t>
            </a:r>
            <a:endParaRPr lang="zh-CN" altLang="en-US" sz="4000" b="1">
              <a:solidFill>
                <a:srgbClr val="FF0000"/>
              </a:solidFill>
              <a:effectLst>
                <a:outerShdw dist="35921" dir="2699999" algn="ctr" rotWithShape="0">
                  <a:srgbClr val="C0C0C0"/>
                </a:outerShdw>
              </a:effectLst>
              <a:latin typeface="+mn-ea"/>
              <a:ea typeface="+mn-ea"/>
            </a:endParaRPr>
          </a:p>
        </p:txBody>
      </p:sp>
      <p:sp>
        <p:nvSpPr>
          <p:cNvPr id="6147" name="Text Box 3"/>
          <p:cNvSpPr txBox="1"/>
          <p:nvPr/>
        </p:nvSpPr>
        <p:spPr>
          <a:xfrm>
            <a:off x="2819400" y="1676400"/>
            <a:ext cx="6000750" cy="1066800"/>
          </a:xfrm>
          <a:prstGeom prst="rect">
            <a:avLst/>
          </a:prstGeom>
          <a:noFill/>
          <a:ln w="9525">
            <a:noFill/>
          </a:ln>
        </p:spPr>
        <p:txBody>
          <a:bodyPr>
            <a:spAutoFit/>
          </a:bodyPr>
          <a:p>
            <a:pPr>
              <a:spcBef>
                <a:spcPct val="50000"/>
              </a:spcBef>
            </a:pPr>
            <a:r>
              <a:rPr lang="zh-CN" altLang="en-US" sz="3200" b="1" dirty="0">
                <a:latin typeface="Times New Roman" panose="02020603050405020304" pitchFamily="2" charset="0"/>
                <a:ea typeface="黑体" panose="02010609060101010101" pitchFamily="2" charset="-122"/>
              </a:rPr>
              <a:t>唐代人把</a:t>
            </a:r>
            <a:r>
              <a:rPr lang="en-US" altLang="zh-CN" sz="3200" b="1" dirty="0">
                <a:latin typeface="Times New Roman" panose="02020603050405020304" pitchFamily="2" charset="0"/>
                <a:ea typeface="黑体" panose="02010609060101010101" pitchFamily="2" charset="-122"/>
              </a:rPr>
              <a:t>《</a:t>
            </a:r>
            <a:r>
              <a:rPr lang="zh-CN" altLang="en-US" sz="3200" b="1" dirty="0">
                <a:latin typeface="Times New Roman" panose="02020603050405020304" pitchFamily="2" charset="0"/>
                <a:ea typeface="黑体" panose="02010609060101010101" pitchFamily="2" charset="-122"/>
              </a:rPr>
              <a:t>诗经</a:t>
            </a:r>
            <a:r>
              <a:rPr lang="en-US" altLang="zh-CN" sz="3200" b="1" dirty="0">
                <a:latin typeface="Times New Roman" panose="02020603050405020304" pitchFamily="2" charset="0"/>
                <a:ea typeface="黑体" panose="02010609060101010101" pitchFamily="2" charset="-122"/>
              </a:rPr>
              <a:t>》</a:t>
            </a:r>
            <a:r>
              <a:rPr lang="zh-CN" altLang="en-US" sz="3200" b="1" dirty="0">
                <a:latin typeface="Times New Roman" panose="02020603050405020304" pitchFamily="2" charset="0"/>
                <a:ea typeface="黑体" panose="02010609060101010101" pitchFamily="2" charset="-122"/>
              </a:rPr>
              <a:t>到汉魏六朝的诗叫做</a:t>
            </a:r>
            <a:r>
              <a:rPr lang="zh-CN" altLang="en-US" sz="3200" b="1" dirty="0">
                <a:solidFill>
                  <a:srgbClr val="FF0000"/>
                </a:solidFill>
                <a:latin typeface="Times New Roman" panose="02020603050405020304" pitchFamily="2" charset="0"/>
                <a:ea typeface="黑体" panose="02010609060101010101" pitchFamily="2" charset="-122"/>
              </a:rPr>
              <a:t>古诗</a:t>
            </a:r>
            <a:r>
              <a:rPr lang="zh-CN" altLang="en-US" sz="3200" b="1" dirty="0">
                <a:latin typeface="Times New Roman" panose="02020603050405020304" pitchFamily="2" charset="0"/>
                <a:ea typeface="黑体" panose="02010609060101010101" pitchFamily="2" charset="-122"/>
              </a:rPr>
              <a:t>，或者</a:t>
            </a:r>
            <a:r>
              <a:rPr lang="zh-CN" altLang="en-US" sz="3200" b="1" dirty="0">
                <a:solidFill>
                  <a:srgbClr val="FF0000"/>
                </a:solidFill>
                <a:latin typeface="Times New Roman" panose="02020603050405020304" pitchFamily="2" charset="0"/>
                <a:ea typeface="黑体" panose="02010609060101010101" pitchFamily="2" charset="-122"/>
              </a:rPr>
              <a:t>古体诗</a:t>
            </a:r>
            <a:r>
              <a:rPr lang="zh-CN" altLang="en-US" sz="3200" b="1" dirty="0">
                <a:latin typeface="Times New Roman" panose="02020603050405020304" pitchFamily="2" charset="0"/>
                <a:ea typeface="黑体" panose="02010609060101010101" pitchFamily="2" charset="-122"/>
              </a:rPr>
              <a:t>。</a:t>
            </a:r>
            <a:endParaRPr lang="zh-CN" altLang="en-US" sz="3200" b="1" dirty="0">
              <a:latin typeface="Times New Roman" panose="02020603050405020304" pitchFamily="2" charset="0"/>
              <a:ea typeface="黑体" panose="02010609060101010101" pitchFamily="2" charset="-122"/>
            </a:endParaRPr>
          </a:p>
        </p:txBody>
      </p:sp>
      <p:sp>
        <p:nvSpPr>
          <p:cNvPr id="6148" name="Text Box 4"/>
          <p:cNvSpPr txBox="1"/>
          <p:nvPr/>
        </p:nvSpPr>
        <p:spPr>
          <a:xfrm>
            <a:off x="2590800" y="3200400"/>
            <a:ext cx="6229350" cy="2286000"/>
          </a:xfrm>
          <a:prstGeom prst="rect">
            <a:avLst/>
          </a:prstGeom>
          <a:noFill/>
          <a:ln w="9525">
            <a:noFill/>
          </a:ln>
        </p:spPr>
        <p:txBody>
          <a:bodyPr>
            <a:spAutoFit/>
          </a:bodyPr>
          <a:p>
            <a:pPr>
              <a:spcBef>
                <a:spcPct val="50000"/>
              </a:spcBef>
            </a:pPr>
            <a:r>
              <a:rPr lang="zh-CN" altLang="en-US" sz="3200" b="1" dirty="0">
                <a:latin typeface="Times New Roman" panose="02020603050405020304" pitchFamily="2" charset="0"/>
                <a:ea typeface="黑体" panose="02010609060101010101" pitchFamily="2" charset="-122"/>
              </a:rPr>
              <a:t>把到唐代才定型并盛行的严格按照一定的格律写作的诗称做</a:t>
            </a:r>
            <a:r>
              <a:rPr lang="zh-CN" altLang="en-US" sz="3200" b="1" dirty="0">
                <a:solidFill>
                  <a:srgbClr val="FF0000"/>
                </a:solidFill>
                <a:latin typeface="Times New Roman" panose="02020603050405020304" pitchFamily="2" charset="0"/>
                <a:ea typeface="黑体" panose="02010609060101010101" pitchFamily="2" charset="-122"/>
              </a:rPr>
              <a:t>近体诗或今体诗</a:t>
            </a:r>
            <a:r>
              <a:rPr lang="zh-CN" altLang="en-US" sz="3200" b="1" dirty="0">
                <a:latin typeface="Times New Roman" panose="02020603050405020304" pitchFamily="2" charset="0"/>
                <a:ea typeface="黑体" panose="02010609060101010101" pitchFamily="2" charset="-122"/>
              </a:rPr>
              <a:t>。</a:t>
            </a:r>
            <a:endParaRPr lang="zh-CN" altLang="en-US" sz="3200" b="1" dirty="0">
              <a:latin typeface="Times New Roman" panose="02020603050405020304" pitchFamily="2" charset="0"/>
              <a:ea typeface="黑体" panose="02010609060101010101" pitchFamily="2" charset="-122"/>
            </a:endParaRPr>
          </a:p>
          <a:p>
            <a:pPr>
              <a:spcBef>
                <a:spcPct val="50000"/>
              </a:spcBef>
            </a:pPr>
            <a:r>
              <a:rPr lang="zh-CN" altLang="en-US" sz="3200" b="1" dirty="0">
                <a:solidFill>
                  <a:srgbClr val="FF0000"/>
                </a:solidFill>
                <a:latin typeface="Times New Roman" panose="02020603050405020304" pitchFamily="2" charset="0"/>
                <a:ea typeface="黑体" panose="02010609060101010101" pitchFamily="2" charset="-122"/>
              </a:rPr>
              <a:t>近体诗分律诗和绝句两大类。</a:t>
            </a:r>
            <a:endParaRPr lang="zh-CN" altLang="en-US" sz="3200" b="1" dirty="0">
              <a:solidFill>
                <a:srgbClr val="FF0000"/>
              </a:solidFill>
              <a:latin typeface="Times New Roman" panose="02020603050405020304" pitchFamily="2" charset="0"/>
              <a:ea typeface="黑体" panose="02010609060101010101" pitchFamily="2" charset="-122"/>
            </a:endParaRPr>
          </a:p>
        </p:txBody>
      </p:sp>
      <p:sp>
        <p:nvSpPr>
          <p:cNvPr id="6149" name="WordArt 6"/>
          <p:cNvSpPr/>
          <p:nvPr/>
        </p:nvSpPr>
        <p:spPr>
          <a:xfrm>
            <a:off x="468313" y="3716338"/>
            <a:ext cx="1981200" cy="523875"/>
          </a:xfrm>
          <a:prstGeom prst="rect">
            <a:avLst/>
          </a:prstGeom>
        </p:spPr>
        <p:txBody>
          <a:bodyPr wrap="none" fromWordArt="1">
            <a:prstTxWarp prst="textPlain">
              <a:avLst>
                <a:gd name="adj" fmla="val 50000"/>
              </a:avLst>
            </a:prstTxWarp>
            <a:normAutofit/>
          </a:bodyPr>
          <a:p>
            <a:pPr algn="ctr" eaLnBrk="0" hangingPunct="0"/>
            <a:r>
              <a:rPr lang="zh-CN" altLang="en-US" sz="4000" b="1">
                <a:solidFill>
                  <a:srgbClr val="FF0000"/>
                </a:solidFill>
                <a:effectLst>
                  <a:outerShdw dist="35921" dir="2699999" algn="ctr" rotWithShape="0">
                    <a:srgbClr val="C0C0C0"/>
                  </a:outerShdw>
                </a:effectLst>
                <a:latin typeface="+mn-ea"/>
                <a:ea typeface="+mn-ea"/>
              </a:rPr>
              <a:t>近体诗：</a:t>
            </a:r>
            <a:endParaRPr lang="zh-CN" altLang="en-US" sz="4000" b="1">
              <a:solidFill>
                <a:srgbClr val="FF0000"/>
              </a:solidFill>
              <a:effectLst>
                <a:outerShdw dist="35921" dir="2699999" algn="ctr" rotWithShape="0">
                  <a:srgbClr val="C0C0C0"/>
                </a:outerShdw>
              </a:effectLst>
              <a:latin typeface="+mn-ea"/>
              <a:ea typeface="+mn-ea"/>
            </a:endParaRPr>
          </a:p>
        </p:txBody>
      </p:sp>
      <p:sp>
        <p:nvSpPr>
          <p:cNvPr id="6150" name="TextBox 1"/>
          <p:cNvSpPr txBox="1"/>
          <p:nvPr/>
        </p:nvSpPr>
        <p:spPr>
          <a:xfrm>
            <a:off x="2268538" y="449263"/>
            <a:ext cx="3894137" cy="769937"/>
          </a:xfrm>
          <a:prstGeom prst="rect">
            <a:avLst/>
          </a:prstGeom>
          <a:noFill/>
          <a:ln w="9525">
            <a:noFill/>
          </a:ln>
        </p:spPr>
        <p:txBody>
          <a:bodyPr wrap="none">
            <a:spAutoFit/>
          </a:bodyPr>
          <a:p>
            <a:r>
              <a:rPr lang="en-US" altLang="zh-CN" sz="4400" b="1" dirty="0">
                <a:solidFill>
                  <a:srgbClr val="FF0000"/>
                </a:solidFill>
                <a:latin typeface="Arial" panose="020B0604020202020204" pitchFamily="34" charset="0"/>
              </a:rPr>
              <a:t>1</a:t>
            </a:r>
            <a:r>
              <a:rPr lang="zh-CN" altLang="en-US" sz="4400" b="1" dirty="0">
                <a:solidFill>
                  <a:srgbClr val="FF0000"/>
                </a:solidFill>
                <a:latin typeface="Arial" panose="020B0604020202020204" pitchFamily="34" charset="0"/>
              </a:rPr>
              <a:t>、唐诗的分类</a:t>
            </a:r>
            <a:endParaRPr lang="zh-CN" altLang="en-US" sz="4400" b="1" dirty="0">
              <a:solidFill>
                <a:srgbClr val="FF000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6148">
                                            <p:txEl>
                                              <p:charRg st="0" end="35"/>
                                            </p:txEl>
                                          </p:spTgt>
                                        </p:tgtEl>
                                        <p:attrNameLst>
                                          <p:attrName>style.visibility</p:attrName>
                                        </p:attrNameLst>
                                      </p:cBhvr>
                                      <p:to>
                                        <p:strVal val="visible"/>
                                      </p:to>
                                    </p:set>
                                    <p:anim calcmode="lin" valueType="num">
                                      <p:cBhvr additive="base">
                                        <p:cTn id="13" dur="500" fill="hold"/>
                                        <p:tgtEl>
                                          <p:spTgt spid="6148">
                                            <p:txEl>
                                              <p:charRg st="0" end="35"/>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6148">
                                            <p:txEl>
                                              <p:charRg st="0" end="3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grpId="0" nodeType="clickEffect">
                                  <p:stCondLst>
                                    <p:cond delay="0"/>
                                  </p:stCondLst>
                                  <p:childTnLst>
                                    <p:set>
                                      <p:cBhvr>
                                        <p:cTn id="18" dur="1" fill="hold">
                                          <p:stCondLst>
                                            <p:cond delay="0"/>
                                          </p:stCondLst>
                                        </p:cTn>
                                        <p:tgtEl>
                                          <p:spTgt spid="6148">
                                            <p:txEl>
                                              <p:charRg st="35" end="49"/>
                                            </p:txEl>
                                          </p:spTgt>
                                        </p:tgtEl>
                                        <p:attrNameLst>
                                          <p:attrName>style.visibility</p:attrName>
                                        </p:attrNameLst>
                                      </p:cBhvr>
                                      <p:to>
                                        <p:strVal val="visible"/>
                                      </p:to>
                                    </p:set>
                                    <p:anim calcmode="lin" valueType="num">
                                      <p:cBhvr additive="base">
                                        <p:cTn id="19" dur="500" fill="hold"/>
                                        <p:tgtEl>
                                          <p:spTgt spid="6148">
                                            <p:txEl>
                                              <p:charRg st="35" end="49"/>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6148">
                                            <p:txEl>
                                              <p:charRg st="35" end="4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P spid="6148"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标题 40961"/>
          <p:cNvSpPr>
            <a:spLocks noGrp="1" noRot="1"/>
          </p:cNvSpPr>
          <p:nvPr>
            <p:ph type="title"/>
          </p:nvPr>
        </p:nvSpPr>
        <p:spPr>
          <a:xfrm>
            <a:off x="323850" y="44450"/>
            <a:ext cx="8540750" cy="792163"/>
          </a:xfrm>
        </p:spPr>
        <p:txBody>
          <a:bodyPr anchor="ctr"/>
          <a:p>
            <a:r>
              <a:rPr lang="zh-CN" altLang="en-US" dirty="0"/>
              <a:t>分析探讨</a:t>
            </a:r>
            <a:endParaRPr lang="zh-CN" altLang="en-US" dirty="0"/>
          </a:p>
        </p:txBody>
      </p:sp>
      <p:sp>
        <p:nvSpPr>
          <p:cNvPr id="40963" name="文本占位符 40962"/>
          <p:cNvSpPr>
            <a:spLocks noGrp="1" noRot="1"/>
          </p:cNvSpPr>
          <p:nvPr>
            <p:ph type="body" idx="1"/>
          </p:nvPr>
        </p:nvSpPr>
        <p:spPr>
          <a:xfrm>
            <a:off x="34925" y="765175"/>
            <a:ext cx="9074150" cy="6049963"/>
          </a:xfrm>
        </p:spPr>
        <p:txBody>
          <a:bodyPr/>
          <a:p>
            <a:r>
              <a:rPr lang="zh-CN" altLang="en-US" sz="3600" b="1" dirty="0">
                <a:solidFill>
                  <a:srgbClr val="FF0000"/>
                </a:solidFill>
              </a:rPr>
              <a:t> </a:t>
            </a:r>
            <a:r>
              <a:rPr lang="zh-CN" altLang="en-US" sz="3600" b="1" dirty="0">
                <a:solidFill>
                  <a:srgbClr val="FF0000"/>
                </a:solidFill>
                <a:sym typeface="Arial" panose="020B0604020202020204" pitchFamily="34" charset="0"/>
              </a:rPr>
              <a:t>诗一开篇极言蜀道难有何作用？</a:t>
            </a:r>
            <a:endParaRPr lang="zh-CN" altLang="en-US" sz="3600" b="1" dirty="0">
              <a:solidFill>
                <a:srgbClr val="FF0000"/>
              </a:solidFill>
              <a:sym typeface="Arial" panose="020B0604020202020204" pitchFamily="34" charset="0"/>
            </a:endParaRPr>
          </a:p>
          <a:p>
            <a:r>
              <a:rPr lang="zh-CN" altLang="en-US" sz="3600" b="1" dirty="0">
                <a:sym typeface="Arial" panose="020B0604020202020204" pitchFamily="34" charset="0"/>
              </a:rPr>
              <a:t>点明主题，为全诗奠定雄放的基调。</a:t>
            </a:r>
            <a:endParaRPr lang="zh-CN" altLang="en-US" sz="3600" b="1" dirty="0">
              <a:sym typeface="Arial" panose="020B0604020202020204" pitchFamily="34" charset="0"/>
            </a:endParaRPr>
          </a:p>
          <a:p>
            <a:pPr algn="just">
              <a:buChar char="v"/>
            </a:pPr>
            <a:endParaRPr lang="zh-CN" altLang="en-US" b="1" dirty="0">
              <a:solidFill>
                <a:srgbClr val="FF0000"/>
              </a:solidFill>
            </a:endParaRPr>
          </a:p>
          <a:p>
            <a:pPr algn="just">
              <a:buChar char="v"/>
            </a:pPr>
            <a:r>
              <a:rPr lang="zh-CN" altLang="en-US" b="1" dirty="0">
                <a:solidFill>
                  <a:srgbClr val="FF0000"/>
                </a:solidFill>
              </a:rPr>
              <a:t>写蜀道难，为什么要引用传说中的蚕丛</a:t>
            </a:r>
            <a:r>
              <a:rPr lang="zh-CN" altLang="en-US" b="1" dirty="0">
                <a:solidFill>
                  <a:srgbClr val="FF0000"/>
                </a:solidFill>
              </a:rPr>
              <a:t>、鱼凫的开国和五丁开山？表达了诗人的什么愿望？</a:t>
            </a:r>
            <a:endParaRPr lang="zh-CN" altLang="en-US" b="1" dirty="0">
              <a:solidFill>
                <a:srgbClr val="FF0000"/>
              </a:solidFill>
            </a:endParaRPr>
          </a:p>
          <a:p>
            <a:r>
              <a:rPr lang="zh-CN" altLang="en-US" b="1" dirty="0">
                <a:solidFill>
                  <a:srgbClr val="008000"/>
                </a:solidFill>
              </a:rPr>
              <a:t>引用远古蜀君开国是叙述蜀国长期闭塞的状况；五丁开山的传说是说明蜀道的来由。</a:t>
            </a:r>
            <a:endParaRPr lang="zh-CN" altLang="en-US" b="1" dirty="0">
              <a:solidFill>
                <a:srgbClr val="008000"/>
              </a:solidFill>
            </a:endParaRPr>
          </a:p>
          <a:p>
            <a:r>
              <a:rPr lang="zh-CN" altLang="en-US" b="1" dirty="0">
                <a:solidFill>
                  <a:srgbClr val="008000"/>
                </a:solidFill>
              </a:rPr>
              <a:t>表达诗人改造自然的强烈愿望，赞扬神力和开路者的勇力，赞扬劳动人民改造自然的勇敢精神。</a:t>
            </a:r>
            <a:endParaRPr lang="zh-CN" altLang="en-US" b="1" dirty="0">
              <a:solidFill>
                <a:srgbClr val="008000"/>
              </a:solidFill>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0963">
                                            <p:txEl>
                                              <p:charRg st="16" end="33"/>
                                            </p:txEl>
                                          </p:spTgt>
                                        </p:tgtEl>
                                        <p:attrNameLst>
                                          <p:attrName>style.visibility</p:attrName>
                                        </p:attrNameLst>
                                      </p:cBhvr>
                                      <p:to>
                                        <p:strVal val="visible"/>
                                      </p:to>
                                    </p:set>
                                    <p:anim calcmode="lin" valueType="num">
                                      <p:cBhvr>
                                        <p:cTn id="7" dur="500" fill="hold"/>
                                        <p:tgtEl>
                                          <p:spTgt spid="40963">
                                            <p:txEl>
                                              <p:charRg st="16" end="33"/>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963">
                                            <p:txEl>
                                              <p:charRg st="16" end="33"/>
                                            </p:txEl>
                                          </p:spTgt>
                                        </p:tgtEl>
                                        <p:attrNameLst>
                                          <p:attrName>ppt_y</p:attrName>
                                        </p:attrNameLst>
                                      </p:cBhvr>
                                      <p:tavLst>
                                        <p:tav tm="0">
                                          <p:val>
                                            <p:strVal val="#ppt_y"/>
                                          </p:val>
                                        </p:tav>
                                        <p:tav tm="100000">
                                          <p:val>
                                            <p:strVal val="#ppt_y"/>
                                          </p:val>
                                        </p:tav>
                                      </p:tavLst>
                                    </p:anim>
                                    <p:anim calcmode="lin" valueType="num">
                                      <p:cBhvr>
                                        <p:cTn id="9" dur="500" fill="hold"/>
                                        <p:tgtEl>
                                          <p:spTgt spid="40963">
                                            <p:txEl>
                                              <p:charRg st="16" end="3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963">
                                            <p:txEl>
                                              <p:charRg st="16" end="3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p:tgtEl>
                                          <p:spTgt spid="40963">
                                            <p:txEl>
                                              <p:charRg st="16" end="33"/>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nodeType="clickEffect">
                                  <p:stCondLst>
                                    <p:cond delay="0"/>
                                  </p:stCondLst>
                                  <p:iterate type="lt">
                                    <p:tmPct val="10000"/>
                                  </p:iterate>
                                  <p:childTnLst>
                                    <p:set>
                                      <p:cBhvr>
                                        <p:cTn id="15" dur="1" fill="hold">
                                          <p:stCondLst>
                                            <p:cond delay="0"/>
                                          </p:stCondLst>
                                        </p:cTn>
                                        <p:tgtEl>
                                          <p:spTgt spid="40963">
                                            <p:txEl>
                                              <p:charRg st="75" end="113"/>
                                            </p:txEl>
                                          </p:spTgt>
                                        </p:tgtEl>
                                        <p:attrNameLst>
                                          <p:attrName>style.visibility</p:attrName>
                                        </p:attrNameLst>
                                      </p:cBhvr>
                                      <p:to>
                                        <p:strVal val="visible"/>
                                      </p:to>
                                    </p:set>
                                    <p:anim by="(-#ppt_w*2)" calcmode="lin" valueType="num">
                                      <p:cBhvr rctx="PPT">
                                        <p:cTn id="16" dur="500" autoRev="1" fill="hold">
                                          <p:stCondLst>
                                            <p:cond delay="0"/>
                                          </p:stCondLst>
                                        </p:cTn>
                                        <p:tgtEl>
                                          <p:spTgt spid="40963">
                                            <p:txEl>
                                              <p:charRg st="75" end="113"/>
                                            </p:txEl>
                                          </p:spTgt>
                                        </p:tgtEl>
                                        <p:attrNameLst>
                                          <p:attrName>ppt_w</p:attrName>
                                        </p:attrNameLst>
                                      </p:cBhvr>
                                    </p:anim>
                                    <p:anim by="(#ppt_w*0.50)" calcmode="lin" valueType="num">
                                      <p:cBhvr>
                                        <p:cTn id="17" dur="500" decel="50000" autoRev="1" fill="hold">
                                          <p:stCondLst>
                                            <p:cond delay="0"/>
                                          </p:stCondLst>
                                        </p:cTn>
                                        <p:tgtEl>
                                          <p:spTgt spid="40963">
                                            <p:txEl>
                                              <p:charRg st="75" end="113"/>
                                            </p:txEl>
                                          </p:spTgt>
                                        </p:tgtEl>
                                        <p:attrNameLst>
                                          <p:attrName>ppt_x</p:attrName>
                                        </p:attrNameLst>
                                      </p:cBhvr>
                                    </p:anim>
                                    <p:anim from="(-#ppt_h/2)" to="(#ppt_y)" calcmode="lin" valueType="num">
                                      <p:cBhvr>
                                        <p:cTn id="18" dur="1000" fill="hold">
                                          <p:stCondLst>
                                            <p:cond delay="0"/>
                                          </p:stCondLst>
                                        </p:cTn>
                                        <p:tgtEl>
                                          <p:spTgt spid="40963">
                                            <p:txEl>
                                              <p:charRg st="75" end="113"/>
                                            </p:txEl>
                                          </p:spTgt>
                                        </p:tgtEl>
                                        <p:attrNameLst>
                                          <p:attrName>ppt_y</p:attrName>
                                        </p:attrNameLst>
                                      </p:cBhvr>
                                    </p:anim>
                                    <p:animRot by="21600000">
                                      <p:cBhvr>
                                        <p:cTn id="19" dur="1000" fill="hold">
                                          <p:stCondLst>
                                            <p:cond delay="0"/>
                                          </p:stCondLst>
                                        </p:cTn>
                                        <p:tgtEl>
                                          <p:spTgt spid="40963">
                                            <p:txEl>
                                              <p:charRg st="75" end="113"/>
                                            </p:txEl>
                                          </p:spTgt>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56" presetClass="entr" presetSubtype="0" fill="hold" nodeType="clickEffect">
                                  <p:stCondLst>
                                    <p:cond delay="0"/>
                                  </p:stCondLst>
                                  <p:iterate type="lt">
                                    <p:tmPct val="10000"/>
                                  </p:iterate>
                                  <p:childTnLst>
                                    <p:set>
                                      <p:cBhvr>
                                        <p:cTn id="23" dur="1" fill="hold">
                                          <p:stCondLst>
                                            <p:cond delay="0"/>
                                          </p:stCondLst>
                                        </p:cTn>
                                        <p:tgtEl>
                                          <p:spTgt spid="40963">
                                            <p:txEl>
                                              <p:charRg st="113" end="156"/>
                                            </p:txEl>
                                          </p:spTgt>
                                        </p:tgtEl>
                                        <p:attrNameLst>
                                          <p:attrName>style.visibility</p:attrName>
                                        </p:attrNameLst>
                                      </p:cBhvr>
                                      <p:to>
                                        <p:strVal val="visible"/>
                                      </p:to>
                                    </p:set>
                                    <p:anim by="(-#ppt_w*2)" calcmode="lin" valueType="num">
                                      <p:cBhvr rctx="PPT">
                                        <p:cTn id="24" dur="500" autoRev="1" fill="hold">
                                          <p:stCondLst>
                                            <p:cond delay="0"/>
                                          </p:stCondLst>
                                        </p:cTn>
                                        <p:tgtEl>
                                          <p:spTgt spid="40963">
                                            <p:txEl>
                                              <p:charRg st="113" end="156"/>
                                            </p:txEl>
                                          </p:spTgt>
                                        </p:tgtEl>
                                        <p:attrNameLst>
                                          <p:attrName>ppt_w</p:attrName>
                                        </p:attrNameLst>
                                      </p:cBhvr>
                                    </p:anim>
                                    <p:anim by="(#ppt_w*0.50)" calcmode="lin" valueType="num">
                                      <p:cBhvr>
                                        <p:cTn id="25" dur="500" decel="50000" autoRev="1" fill="hold">
                                          <p:stCondLst>
                                            <p:cond delay="0"/>
                                          </p:stCondLst>
                                        </p:cTn>
                                        <p:tgtEl>
                                          <p:spTgt spid="40963">
                                            <p:txEl>
                                              <p:charRg st="113" end="156"/>
                                            </p:txEl>
                                          </p:spTgt>
                                        </p:tgtEl>
                                        <p:attrNameLst>
                                          <p:attrName>ppt_x</p:attrName>
                                        </p:attrNameLst>
                                      </p:cBhvr>
                                    </p:anim>
                                    <p:anim from="(-#ppt_h/2)" to="(#ppt_y)" calcmode="lin" valueType="num">
                                      <p:cBhvr>
                                        <p:cTn id="26" dur="1000" fill="hold">
                                          <p:stCondLst>
                                            <p:cond delay="0"/>
                                          </p:stCondLst>
                                        </p:cTn>
                                        <p:tgtEl>
                                          <p:spTgt spid="40963">
                                            <p:txEl>
                                              <p:charRg st="113" end="156"/>
                                            </p:txEl>
                                          </p:spTgt>
                                        </p:tgtEl>
                                        <p:attrNameLst>
                                          <p:attrName>ppt_y</p:attrName>
                                        </p:attrNameLst>
                                      </p:cBhvr>
                                    </p:anim>
                                    <p:animRot by="21600000">
                                      <p:cBhvr>
                                        <p:cTn id="27" dur="1000" fill="hold">
                                          <p:stCondLst>
                                            <p:cond delay="0"/>
                                          </p:stCondLst>
                                        </p:cTn>
                                        <p:tgtEl>
                                          <p:spTgt spid="40963">
                                            <p:txEl>
                                              <p:charRg st="113" end="156"/>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文本占位符 41985"/>
          <p:cNvSpPr>
            <a:spLocks noGrp="1" noRot="1"/>
          </p:cNvSpPr>
          <p:nvPr>
            <p:ph type="body" idx="1"/>
          </p:nvPr>
        </p:nvSpPr>
        <p:spPr>
          <a:xfrm>
            <a:off x="34925" y="117475"/>
            <a:ext cx="9001125" cy="6696075"/>
          </a:xfrm>
        </p:spPr>
        <p:txBody>
          <a:bodyPr/>
          <a:p>
            <a:r>
              <a:rPr lang="zh-CN" altLang="en-US" sz="3600" b="1" dirty="0">
                <a:solidFill>
                  <a:srgbClr val="0000FF"/>
                </a:solidFill>
              </a:rPr>
              <a:t>哪些句子可以体现</a:t>
            </a:r>
            <a:r>
              <a:rPr lang="zh-CN" altLang="en-US" sz="3600" b="1" dirty="0">
                <a:solidFill>
                  <a:srgbClr val="008000"/>
                </a:solidFill>
              </a:rPr>
              <a:t>蜀道“高”</a:t>
            </a:r>
            <a:r>
              <a:rPr lang="zh-CN" altLang="en-US" sz="3600" b="1" dirty="0">
                <a:solidFill>
                  <a:srgbClr val="0000FF"/>
                </a:solidFill>
              </a:rPr>
              <a:t>这一特点？选择你认为写得最精彩的一句来鉴赏一下 ！</a:t>
            </a:r>
            <a:endParaRPr lang="zh-CN" altLang="en-US" sz="3600" b="1" dirty="0">
              <a:solidFill>
                <a:srgbClr val="0000FF"/>
              </a:solidFill>
            </a:endParaRPr>
          </a:p>
          <a:p>
            <a:r>
              <a:rPr lang="zh-CN" altLang="en-US" sz="2800" b="1" dirty="0">
                <a:solidFill>
                  <a:schemeClr val="tx2"/>
                </a:solidFill>
              </a:rPr>
              <a:t>①上有六龙回日之高标，下有冲波逆折之回川</a:t>
            </a:r>
            <a:endParaRPr lang="zh-CN" altLang="en-US" sz="2800" b="1" dirty="0">
              <a:solidFill>
                <a:schemeClr val="tx2"/>
              </a:solidFill>
            </a:endParaRPr>
          </a:p>
          <a:p>
            <a:r>
              <a:rPr lang="zh-CN" altLang="en-US" sz="2800" b="1" dirty="0">
                <a:solidFill>
                  <a:srgbClr val="FF0000"/>
                </a:solidFill>
                <a:latin typeface="Arial" panose="020B0604020202020204" pitchFamily="34" charset="0"/>
              </a:rPr>
              <a:t>——</a:t>
            </a:r>
            <a:r>
              <a:rPr lang="zh-CN" altLang="en-US" sz="2800" b="1" dirty="0">
                <a:solidFill>
                  <a:srgbClr val="FF0000"/>
                </a:solidFill>
              </a:rPr>
              <a:t>用了“六龙回日”的神话故事，作者还用了上下对举的方式说明蜀道难行写出了山势之高，绵延接天万仞之深，极望回旋把蜀道的危和高写得令人心惊肉跳 </a:t>
            </a:r>
            <a:endParaRPr lang="zh-CN" altLang="en-US" sz="2800" b="1" dirty="0">
              <a:solidFill>
                <a:srgbClr val="FF0000"/>
              </a:solidFill>
            </a:endParaRPr>
          </a:p>
          <a:p>
            <a:r>
              <a:rPr lang="zh-CN" altLang="en-US" sz="2800" b="1" dirty="0">
                <a:solidFill>
                  <a:schemeClr val="tx2"/>
                </a:solidFill>
              </a:rPr>
              <a:t>②“地崩山摧壮士死，然后天梯石栈相勾连”</a:t>
            </a:r>
            <a:endParaRPr lang="zh-CN" altLang="en-US" sz="2800" b="1" dirty="0">
              <a:solidFill>
                <a:schemeClr val="tx2"/>
              </a:solidFill>
            </a:endParaRPr>
          </a:p>
          <a:p>
            <a:r>
              <a:rPr lang="zh-CN" altLang="en-US" sz="2800" b="1" dirty="0">
                <a:solidFill>
                  <a:srgbClr val="FF0000"/>
                </a:solidFill>
                <a:latin typeface="Arial" panose="020B0604020202020204" pitchFamily="34" charset="0"/>
              </a:rPr>
              <a:t>——</a:t>
            </a:r>
            <a:r>
              <a:rPr lang="zh-CN" altLang="en-US" sz="2800" b="1" dirty="0">
                <a:solidFill>
                  <a:srgbClr val="FF0000"/>
                </a:solidFill>
              </a:rPr>
              <a:t>巧妙地化用“五丁开山”这个神话传说故事，写出了开蜀道的难写出了古代人与自然的斗争和改造自然的强烈的愿望，以及改造自然的困难这句话显得很有气势，写出古代劳动人民在劈山架路的过程中的悲壮的业绩而且这句话还运用了传说故事极富有浪漫主义的色彩 </a:t>
            </a:r>
            <a:endParaRPr lang="zh-CN" altLang="en-US" sz="28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1986">
                                            <p:txEl>
                                              <p:charRg st="39" end="60"/>
                                            </p:txEl>
                                          </p:spTgt>
                                        </p:tgtEl>
                                        <p:attrNameLst>
                                          <p:attrName>style.visibility</p:attrName>
                                        </p:attrNameLst>
                                      </p:cBhvr>
                                      <p:to>
                                        <p:strVal val="visible"/>
                                      </p:to>
                                    </p:set>
                                    <p:anim calcmode="lin" valueType="num">
                                      <p:cBhvr>
                                        <p:cTn id="7" dur="500" fill="hold"/>
                                        <p:tgtEl>
                                          <p:spTgt spid="41986">
                                            <p:txEl>
                                              <p:charRg st="39" end="6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986">
                                            <p:txEl>
                                              <p:charRg st="39" end="60"/>
                                            </p:txEl>
                                          </p:spTgt>
                                        </p:tgtEl>
                                        <p:attrNameLst>
                                          <p:attrName>ppt_y</p:attrName>
                                        </p:attrNameLst>
                                      </p:cBhvr>
                                      <p:tavLst>
                                        <p:tav tm="0">
                                          <p:val>
                                            <p:strVal val="#ppt_y"/>
                                          </p:val>
                                        </p:tav>
                                        <p:tav tm="100000">
                                          <p:val>
                                            <p:strVal val="#ppt_y"/>
                                          </p:val>
                                        </p:tav>
                                      </p:tavLst>
                                    </p:anim>
                                    <p:anim calcmode="lin" valueType="num">
                                      <p:cBhvr>
                                        <p:cTn id="9" dur="500" fill="hold"/>
                                        <p:tgtEl>
                                          <p:spTgt spid="41986">
                                            <p:txEl>
                                              <p:charRg st="39" end="6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986">
                                            <p:txEl>
                                              <p:charRg st="39" end="6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p:tgtEl>
                                          <p:spTgt spid="41986">
                                            <p:txEl>
                                              <p:charRg st="39" end="6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41986">
                                            <p:txEl>
                                              <p:charRg st="60" end="132"/>
                                            </p:txEl>
                                          </p:spTgt>
                                        </p:tgtEl>
                                        <p:attrNameLst>
                                          <p:attrName>style.visibility</p:attrName>
                                        </p:attrNameLst>
                                      </p:cBhvr>
                                      <p:to>
                                        <p:strVal val="visible"/>
                                      </p:to>
                                    </p:set>
                                    <p:animEffect transition="in" filter="blinds(horizontal)">
                                      <p:cBhvr>
                                        <p:cTn id="16" dur="500"/>
                                        <p:tgtEl>
                                          <p:spTgt spid="41986">
                                            <p:txEl>
                                              <p:charRg st="60" end="13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6" presetClass="entr" presetSubtype="0" fill="hold" nodeType="clickEffect">
                                  <p:stCondLst>
                                    <p:cond delay="0"/>
                                  </p:stCondLst>
                                  <p:iterate type="lt">
                                    <p:tmPct val="10000"/>
                                  </p:iterate>
                                  <p:childTnLst>
                                    <p:set>
                                      <p:cBhvr>
                                        <p:cTn id="20" dur="1" fill="hold">
                                          <p:stCondLst>
                                            <p:cond delay="0"/>
                                          </p:stCondLst>
                                        </p:cTn>
                                        <p:tgtEl>
                                          <p:spTgt spid="41986">
                                            <p:txEl>
                                              <p:charRg st="132" end="153"/>
                                            </p:txEl>
                                          </p:spTgt>
                                        </p:tgtEl>
                                        <p:attrNameLst>
                                          <p:attrName>style.visibility</p:attrName>
                                        </p:attrNameLst>
                                      </p:cBhvr>
                                      <p:to>
                                        <p:strVal val="visible"/>
                                      </p:to>
                                    </p:set>
                                    <p:anim by="(-#ppt_w*2)" calcmode="lin" valueType="num">
                                      <p:cBhvr rctx="PPT">
                                        <p:cTn id="21" dur="500" autoRev="1" fill="hold">
                                          <p:stCondLst>
                                            <p:cond delay="0"/>
                                          </p:stCondLst>
                                        </p:cTn>
                                        <p:tgtEl>
                                          <p:spTgt spid="41986">
                                            <p:txEl>
                                              <p:charRg st="132" end="153"/>
                                            </p:txEl>
                                          </p:spTgt>
                                        </p:tgtEl>
                                        <p:attrNameLst>
                                          <p:attrName>ppt_w</p:attrName>
                                        </p:attrNameLst>
                                      </p:cBhvr>
                                    </p:anim>
                                    <p:anim by="(#ppt_w*0.50)" calcmode="lin" valueType="num">
                                      <p:cBhvr>
                                        <p:cTn id="22" dur="500" decel="50000" autoRev="1" fill="hold">
                                          <p:stCondLst>
                                            <p:cond delay="0"/>
                                          </p:stCondLst>
                                        </p:cTn>
                                        <p:tgtEl>
                                          <p:spTgt spid="41986">
                                            <p:txEl>
                                              <p:charRg st="132" end="153"/>
                                            </p:txEl>
                                          </p:spTgt>
                                        </p:tgtEl>
                                        <p:attrNameLst>
                                          <p:attrName>ppt_x</p:attrName>
                                        </p:attrNameLst>
                                      </p:cBhvr>
                                    </p:anim>
                                    <p:anim from="(-#ppt_h/2)" to="(#ppt_y)" calcmode="lin" valueType="num">
                                      <p:cBhvr>
                                        <p:cTn id="23" dur="1000" fill="hold">
                                          <p:stCondLst>
                                            <p:cond delay="0"/>
                                          </p:stCondLst>
                                        </p:cTn>
                                        <p:tgtEl>
                                          <p:spTgt spid="41986">
                                            <p:txEl>
                                              <p:charRg st="132" end="153"/>
                                            </p:txEl>
                                          </p:spTgt>
                                        </p:tgtEl>
                                        <p:attrNameLst>
                                          <p:attrName>ppt_y</p:attrName>
                                        </p:attrNameLst>
                                      </p:cBhvr>
                                    </p:anim>
                                    <p:animRot by="21600000">
                                      <p:cBhvr>
                                        <p:cTn id="24" dur="1000" fill="hold">
                                          <p:stCondLst>
                                            <p:cond delay="0"/>
                                          </p:stCondLst>
                                        </p:cTn>
                                        <p:tgtEl>
                                          <p:spTgt spid="41986">
                                            <p:txEl>
                                              <p:charRg st="132" end="153"/>
                                            </p:txEl>
                                          </p:spTgt>
                                        </p:tgtEl>
                                        <p:attrNameLst>
                                          <p:attrName>r</p:attrName>
                                        </p:attrNameLst>
                                      </p:cBhvr>
                                    </p:animRo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41986">
                                            <p:txEl>
                                              <p:charRg st="153" end="274"/>
                                            </p:txEl>
                                          </p:spTgt>
                                        </p:tgtEl>
                                        <p:attrNameLst>
                                          <p:attrName>style.visibility</p:attrName>
                                        </p:attrNameLst>
                                      </p:cBhvr>
                                      <p:to>
                                        <p:strVal val="visible"/>
                                      </p:to>
                                    </p:set>
                                    <p:animEffect transition="in" filter="blinds(horizontal)">
                                      <p:cBhvr>
                                        <p:cTn id="29" dur="500"/>
                                        <p:tgtEl>
                                          <p:spTgt spid="41986">
                                            <p:txEl>
                                              <p:charRg st="153" end="27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文本占位符 43009"/>
          <p:cNvSpPr>
            <a:spLocks noGrp="1" noRot="1"/>
          </p:cNvSpPr>
          <p:nvPr>
            <p:ph type="body" idx="1"/>
          </p:nvPr>
        </p:nvSpPr>
        <p:spPr>
          <a:xfrm>
            <a:off x="109538" y="47625"/>
            <a:ext cx="9072562" cy="6767513"/>
          </a:xfrm>
        </p:spPr>
        <p:txBody>
          <a:bodyPr/>
          <a:p>
            <a:r>
              <a:rPr lang="zh-CN" altLang="en-US" b="1" dirty="0">
                <a:solidFill>
                  <a:srgbClr val="FF0000"/>
                </a:solidFill>
              </a:rPr>
              <a:t>③ “黄鹤之飞尚不得过，猿猱欲度攀缘”</a:t>
            </a:r>
            <a:endParaRPr lang="zh-CN" altLang="en-US" b="1" dirty="0">
              <a:solidFill>
                <a:srgbClr val="FF0000"/>
              </a:solidFill>
            </a:endParaRPr>
          </a:p>
          <a:p>
            <a:r>
              <a:rPr lang="zh-CN" altLang="en-US" b="1" dirty="0"/>
              <a:t>按理说黄鹤飞得很高，连黄鹤都飞不过去，可见蜀道山势的高峻；猿猱一般攀缘技术比较好，这种山连猿猱都攀不过去，可见山势的险峻通过黄鹤和猿猱都飞不过去或攀不过去来侧面的烘托出蜀道之高实际是一种以虚衬实的写法。 </a:t>
            </a:r>
            <a:endParaRPr lang="zh-CN" altLang="en-US" b="1" dirty="0"/>
          </a:p>
          <a:p>
            <a:r>
              <a:rPr lang="zh-CN" altLang="en-US" b="1" dirty="0">
                <a:solidFill>
                  <a:srgbClr val="FF0000"/>
                </a:solidFill>
              </a:rPr>
              <a:t>④“扪参历井仰胁息，以手抚膺坐长叹”</a:t>
            </a:r>
            <a:endParaRPr lang="zh-CN" altLang="en-US" b="1" dirty="0">
              <a:solidFill>
                <a:srgbClr val="FF0000"/>
              </a:solidFill>
            </a:endParaRPr>
          </a:p>
          <a:p>
            <a:r>
              <a:rPr lang="zh-CN" altLang="en-US" b="1" dirty="0"/>
              <a:t>这是写登上顶峰以后的情形 通过摹写神情、动作侧面：手扪星辰、呼吸紧张、抚胸长叹、步履艰难、神情惶悚困危之状如在眼前。</a:t>
            </a:r>
            <a:endParaRPr lang="zh-CN" altLang="en-US" b="1" dirty="0"/>
          </a:p>
          <a:p>
            <a:r>
              <a:rPr lang="zh-CN" altLang="en-US" b="1" dirty="0"/>
              <a:t>而有趣的是后一幅：诗人从星星中间穿过，有时还好奇地触摸它们，看看是个什么样子这是何等奇特的想像！</a:t>
            </a:r>
            <a:r>
              <a:rPr lang="zh-CN" altLang="en-US" sz="4000" b="1" dirty="0"/>
              <a:t> </a:t>
            </a:r>
            <a:endParaRPr lang="zh-CN" altLang="en-US"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3010">
                                            <p:txEl>
                                              <p:charRg st="0" end="20"/>
                                            </p:txEl>
                                          </p:spTgt>
                                        </p:tgtEl>
                                        <p:attrNameLst>
                                          <p:attrName>style.visibility</p:attrName>
                                        </p:attrNameLst>
                                      </p:cBhvr>
                                      <p:to>
                                        <p:strVal val="visible"/>
                                      </p:to>
                                    </p:set>
                                    <p:anim calcmode="lin" valueType="num">
                                      <p:cBhvr>
                                        <p:cTn id="7" dur="500" fill="hold"/>
                                        <p:tgtEl>
                                          <p:spTgt spid="43010">
                                            <p:txEl>
                                              <p:charRg st="0" end="2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3010">
                                            <p:txEl>
                                              <p:charRg st="0" end="20"/>
                                            </p:txEl>
                                          </p:spTgt>
                                        </p:tgtEl>
                                        <p:attrNameLst>
                                          <p:attrName>ppt_y</p:attrName>
                                        </p:attrNameLst>
                                      </p:cBhvr>
                                      <p:tavLst>
                                        <p:tav tm="0">
                                          <p:val>
                                            <p:strVal val="#ppt_y"/>
                                          </p:val>
                                        </p:tav>
                                        <p:tav tm="100000">
                                          <p:val>
                                            <p:strVal val="#ppt_y"/>
                                          </p:val>
                                        </p:tav>
                                      </p:tavLst>
                                    </p:anim>
                                    <p:anim calcmode="lin" valueType="num">
                                      <p:cBhvr>
                                        <p:cTn id="9" dur="500" fill="hold"/>
                                        <p:tgtEl>
                                          <p:spTgt spid="43010">
                                            <p:txEl>
                                              <p:charRg st="0" end="2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3010">
                                            <p:txEl>
                                              <p:charRg st="0" end="2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p:tgtEl>
                                          <p:spTgt spid="43010">
                                            <p:txEl>
                                              <p:charRg st="0" end="2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nodeType="clickEffect">
                                  <p:stCondLst>
                                    <p:cond delay="0"/>
                                  </p:stCondLst>
                                  <p:childTnLst>
                                    <p:set>
                                      <p:cBhvr>
                                        <p:cTn id="15" dur="1" fill="hold">
                                          <p:stCondLst>
                                            <p:cond delay="0"/>
                                          </p:stCondLst>
                                        </p:cTn>
                                        <p:tgtEl>
                                          <p:spTgt spid="43010">
                                            <p:txEl>
                                              <p:charRg st="20" end="126"/>
                                            </p:txEl>
                                          </p:spTgt>
                                        </p:tgtEl>
                                        <p:attrNameLst>
                                          <p:attrName>style.visibility</p:attrName>
                                        </p:attrNameLst>
                                      </p:cBhvr>
                                      <p:to>
                                        <p:strVal val="visible"/>
                                      </p:to>
                                    </p:set>
                                    <p:animEffect transition="in" filter="box(in)">
                                      <p:cBhvr>
                                        <p:cTn id="16" dur="500"/>
                                        <p:tgtEl>
                                          <p:spTgt spid="43010">
                                            <p:txEl>
                                              <p:charRg st="20" end="126"/>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nodeType="clickEffect">
                                  <p:stCondLst>
                                    <p:cond delay="0"/>
                                  </p:stCondLst>
                                  <p:iterate type="lt">
                                    <p:tmPct val="10000"/>
                                  </p:iterate>
                                  <p:childTnLst>
                                    <p:set>
                                      <p:cBhvr>
                                        <p:cTn id="20" dur="1" fill="hold">
                                          <p:stCondLst>
                                            <p:cond delay="0"/>
                                          </p:stCondLst>
                                        </p:cTn>
                                        <p:tgtEl>
                                          <p:spTgt spid="43010">
                                            <p:txEl>
                                              <p:charRg st="126" end="145"/>
                                            </p:txEl>
                                          </p:spTgt>
                                        </p:tgtEl>
                                        <p:attrNameLst>
                                          <p:attrName>style.visibility</p:attrName>
                                        </p:attrNameLst>
                                      </p:cBhvr>
                                      <p:to>
                                        <p:strVal val="visible"/>
                                      </p:to>
                                    </p:set>
                                    <p:anim calcmode="lin" valueType="num">
                                      <p:cBhvr>
                                        <p:cTn id="21" dur="500" fill="hold"/>
                                        <p:tgtEl>
                                          <p:spTgt spid="43010">
                                            <p:txEl>
                                              <p:charRg st="126" end="145"/>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43010">
                                            <p:txEl>
                                              <p:charRg st="126" end="145"/>
                                            </p:txEl>
                                          </p:spTgt>
                                        </p:tgtEl>
                                        <p:attrNameLst>
                                          <p:attrName>ppt_y</p:attrName>
                                        </p:attrNameLst>
                                      </p:cBhvr>
                                      <p:tavLst>
                                        <p:tav tm="0">
                                          <p:val>
                                            <p:strVal val="#ppt_y"/>
                                          </p:val>
                                        </p:tav>
                                        <p:tav tm="100000">
                                          <p:val>
                                            <p:strVal val="#ppt_y"/>
                                          </p:val>
                                        </p:tav>
                                      </p:tavLst>
                                    </p:anim>
                                    <p:anim calcmode="lin" valueType="num">
                                      <p:cBhvr>
                                        <p:cTn id="23" dur="500" fill="hold"/>
                                        <p:tgtEl>
                                          <p:spTgt spid="43010">
                                            <p:txEl>
                                              <p:charRg st="126" end="14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43010">
                                            <p:txEl>
                                              <p:charRg st="126" end="14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p:tgtEl>
                                          <p:spTgt spid="43010">
                                            <p:txEl>
                                              <p:charRg st="126" end="145"/>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 presetClass="entr" presetSubtype="16" fill="hold" nodeType="clickEffect">
                                  <p:stCondLst>
                                    <p:cond delay="0"/>
                                  </p:stCondLst>
                                  <p:childTnLst>
                                    <p:set>
                                      <p:cBhvr>
                                        <p:cTn id="29" dur="1" fill="hold">
                                          <p:stCondLst>
                                            <p:cond delay="0"/>
                                          </p:stCondLst>
                                        </p:cTn>
                                        <p:tgtEl>
                                          <p:spTgt spid="43010">
                                            <p:txEl>
                                              <p:charRg st="145" end="203"/>
                                            </p:txEl>
                                          </p:spTgt>
                                        </p:tgtEl>
                                        <p:attrNameLst>
                                          <p:attrName>style.visibility</p:attrName>
                                        </p:attrNameLst>
                                      </p:cBhvr>
                                      <p:to>
                                        <p:strVal val="visible"/>
                                      </p:to>
                                    </p:set>
                                    <p:animEffect transition="in" filter="box(in)">
                                      <p:cBhvr>
                                        <p:cTn id="30" dur="500"/>
                                        <p:tgtEl>
                                          <p:spTgt spid="43010">
                                            <p:txEl>
                                              <p:charRg st="145" end="203"/>
                                            </p:txEl>
                                          </p:spTgt>
                                        </p:tgtEl>
                                      </p:cBhvr>
                                    </p:animEffect>
                                  </p:childTnLst>
                                </p:cTn>
                              </p:par>
                              <p:par>
                                <p:cTn id="31" presetID="4" presetClass="entr" presetSubtype="16" fill="hold" nodeType="withEffect">
                                  <p:stCondLst>
                                    <p:cond delay="0"/>
                                  </p:stCondLst>
                                  <p:childTnLst>
                                    <p:set>
                                      <p:cBhvr>
                                        <p:cTn id="32" dur="1" fill="hold">
                                          <p:stCondLst>
                                            <p:cond delay="0"/>
                                          </p:stCondLst>
                                        </p:cTn>
                                        <p:tgtEl>
                                          <p:spTgt spid="43010">
                                            <p:txEl>
                                              <p:charRg st="203" end="253"/>
                                            </p:txEl>
                                          </p:spTgt>
                                        </p:tgtEl>
                                        <p:attrNameLst>
                                          <p:attrName>style.visibility</p:attrName>
                                        </p:attrNameLst>
                                      </p:cBhvr>
                                      <p:to>
                                        <p:strVal val="visible"/>
                                      </p:to>
                                    </p:set>
                                    <p:animEffect transition="in" filter="box(in)">
                                      <p:cBhvr>
                                        <p:cTn id="33" dur="500"/>
                                        <p:tgtEl>
                                          <p:spTgt spid="43010">
                                            <p:txEl>
                                              <p:charRg st="203" end="25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标题 44033"/>
          <p:cNvSpPr>
            <a:spLocks noGrp="1" noRot="1"/>
          </p:cNvSpPr>
          <p:nvPr>
            <p:ph type="title"/>
          </p:nvPr>
        </p:nvSpPr>
        <p:spPr/>
        <p:txBody>
          <a:bodyPr anchor="ctr"/>
          <a:p>
            <a:r>
              <a:rPr lang="zh-CN" altLang="en-US" sz="4000" b="1" dirty="0"/>
              <a:t>小结：这一节作者采用了那些手法来表现“高”！</a:t>
            </a:r>
            <a:endParaRPr lang="zh-CN" altLang="en-US" sz="4000" b="1" dirty="0"/>
          </a:p>
        </p:txBody>
      </p:sp>
      <p:sp>
        <p:nvSpPr>
          <p:cNvPr id="44035" name="文本占位符 44034"/>
          <p:cNvSpPr>
            <a:spLocks noGrp="1" noRot="1"/>
          </p:cNvSpPr>
          <p:nvPr>
            <p:ph type="body" idx="1"/>
          </p:nvPr>
        </p:nvSpPr>
        <p:spPr/>
        <p:txBody>
          <a:bodyPr/>
          <a:p>
            <a:r>
              <a:rPr lang="zh-CN" altLang="en-US" sz="3600" b="1" dirty="0"/>
              <a:t>第一小节里有大胆的夸张，有丰富的想象，还引用了神话传说，虚实结合，意象十分的雄奇、壮阔，感情奔放，读来确实有摄人魂魄的效果。充分地体现了李白浪漫主义诗歌的特点 。</a:t>
            </a:r>
            <a:endParaRPr lang="zh-CN" altLang="en-US"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4035">
                                            <p:txEl>
                                              <p:charRg st="0" end="82"/>
                                            </p:txEl>
                                          </p:spTgt>
                                        </p:tgtEl>
                                        <p:attrNameLst>
                                          <p:attrName>style.visibility</p:attrName>
                                        </p:attrNameLst>
                                      </p:cBhvr>
                                      <p:to>
                                        <p:strVal val="visible"/>
                                      </p:to>
                                    </p:set>
                                    <p:anim calcmode="lin" valueType="num">
                                      <p:cBhvr additive="base">
                                        <p:cTn id="7" dur="500" fill="hold"/>
                                        <p:tgtEl>
                                          <p:spTgt spid="44035">
                                            <p:txEl>
                                              <p:charRg st="0" end="8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4035">
                                            <p:txEl>
                                              <p:charRg st="0" end="8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标题 45057"/>
          <p:cNvSpPr>
            <a:spLocks noGrp="1" noRot="1"/>
          </p:cNvSpPr>
          <p:nvPr>
            <p:ph type="title"/>
          </p:nvPr>
        </p:nvSpPr>
        <p:spPr>
          <a:xfrm>
            <a:off x="301625" y="2212975"/>
            <a:ext cx="8540750" cy="1143000"/>
          </a:xfrm>
        </p:spPr>
        <p:txBody>
          <a:bodyPr anchor="ctr"/>
          <a:p>
            <a:r>
              <a:rPr lang="zh-CN" altLang="en-US" sz="9600" b="1" dirty="0">
                <a:sym typeface="Arial" panose="020B0604020202020204" pitchFamily="34" charset="0"/>
              </a:rPr>
              <a:t>第二层</a:t>
            </a:r>
            <a:endParaRPr lang="zh-CN" altLang="en-US" sz="9600" b="1" dirty="0">
              <a:sym typeface="Arial" panose="020B0604020202020204" pitchFamily="34"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文本占位符 46081"/>
          <p:cNvSpPr>
            <a:spLocks noGrp="1" noRot="1"/>
          </p:cNvSpPr>
          <p:nvPr>
            <p:ph type="body" idx="1"/>
          </p:nvPr>
        </p:nvSpPr>
        <p:spPr>
          <a:xfrm>
            <a:off x="34925" y="155575"/>
            <a:ext cx="9109075" cy="6657975"/>
          </a:xfrm>
        </p:spPr>
        <p:txBody>
          <a:bodyPr/>
          <a:p>
            <a:r>
              <a:rPr lang="zh-CN" altLang="en-US" b="1" dirty="0">
                <a:solidFill>
                  <a:srgbClr val="FF0000"/>
                </a:solidFill>
              </a:rPr>
              <a:t>                  </a:t>
            </a:r>
            <a:endParaRPr lang="zh-CN" altLang="en-US" b="1" dirty="0">
              <a:solidFill>
                <a:srgbClr val="FF0000"/>
              </a:solidFill>
            </a:endParaRPr>
          </a:p>
          <a:p>
            <a:r>
              <a:rPr lang="zh-CN" altLang="en-US" b="1" dirty="0"/>
              <a:t>问君西游何时还，畏途</a:t>
            </a:r>
            <a:r>
              <a:rPr lang="zh-CN" altLang="en-US" b="1" dirty="0">
                <a:solidFill>
                  <a:srgbClr val="008000"/>
                </a:solidFill>
              </a:rPr>
              <a:t>巉岩</a:t>
            </a:r>
            <a:r>
              <a:rPr lang="zh-CN" altLang="en-US" b="1" dirty="0"/>
              <a:t>不可攀。</a:t>
            </a:r>
            <a:r>
              <a:rPr lang="zh-CN" altLang="en-US" b="1" dirty="0">
                <a:solidFill>
                  <a:srgbClr val="008000"/>
                </a:solidFill>
              </a:rPr>
              <a:t>但</a:t>
            </a:r>
            <a:r>
              <a:rPr lang="zh-CN" altLang="en-US" b="1" dirty="0"/>
              <a:t>见悲鸟号古木，雄飞雌</a:t>
            </a:r>
            <a:r>
              <a:rPr lang="zh-CN" altLang="en-US" b="1" dirty="0">
                <a:solidFill>
                  <a:srgbClr val="008000"/>
                </a:solidFill>
              </a:rPr>
              <a:t>从</a:t>
            </a:r>
            <a:r>
              <a:rPr lang="zh-CN" altLang="en-US" b="1" dirty="0"/>
              <a:t>绕林间。又闻子规啼夜月，愁空</a:t>
            </a:r>
            <a:endParaRPr lang="zh-CN" altLang="en-US" b="1" dirty="0"/>
          </a:p>
          <a:p>
            <a:r>
              <a:rPr lang="zh-CN" altLang="en-US" b="1" dirty="0">
                <a:solidFill>
                  <a:srgbClr val="FF0000"/>
                </a:solidFill>
              </a:rPr>
              <a:t>                               </a:t>
            </a:r>
            <a:endParaRPr lang="zh-CN" altLang="en-US" b="1" dirty="0">
              <a:solidFill>
                <a:srgbClr val="FF0000"/>
              </a:solidFill>
            </a:endParaRPr>
          </a:p>
          <a:p>
            <a:r>
              <a:rPr lang="zh-CN" altLang="en-US" b="1" dirty="0"/>
              <a:t>山。蜀道之难，难于上青天！使人听此</a:t>
            </a:r>
            <a:r>
              <a:rPr lang="zh-CN" altLang="en-US" b="1" dirty="0">
                <a:solidFill>
                  <a:srgbClr val="008000"/>
                </a:solidFill>
              </a:rPr>
              <a:t>凋</a:t>
            </a:r>
            <a:r>
              <a:rPr lang="zh-CN" altLang="en-US" b="1" dirty="0"/>
              <a:t>朱颜。连峰</a:t>
            </a:r>
            <a:r>
              <a:rPr lang="zh-CN" altLang="en-US" b="1" dirty="0">
                <a:solidFill>
                  <a:srgbClr val="008000"/>
                </a:solidFill>
              </a:rPr>
              <a:t>去</a:t>
            </a:r>
            <a:r>
              <a:rPr lang="zh-CN" altLang="en-US" b="1" dirty="0"/>
              <a:t>天不盈尺，枯松倒挂倚绝壁。飞湍瀑流争</a:t>
            </a:r>
            <a:endParaRPr lang="zh-CN" altLang="en-US" b="1" dirty="0"/>
          </a:p>
          <a:p>
            <a:r>
              <a:rPr lang="zh-CN" altLang="en-US" b="1" dirty="0">
                <a:solidFill>
                  <a:srgbClr val="FF0000"/>
                </a:solidFill>
              </a:rPr>
              <a:t>    </a:t>
            </a:r>
            <a:endParaRPr lang="zh-CN" altLang="en-US" b="1" dirty="0">
              <a:solidFill>
                <a:srgbClr val="FF0000"/>
              </a:solidFill>
            </a:endParaRPr>
          </a:p>
          <a:p>
            <a:r>
              <a:rPr lang="zh-CN" altLang="en-US" b="1" dirty="0"/>
              <a:t>喧豗，</a:t>
            </a:r>
            <a:r>
              <a:rPr lang="zh-CN" altLang="en-US" b="1" dirty="0">
                <a:solidFill>
                  <a:srgbClr val="008000"/>
                </a:solidFill>
              </a:rPr>
              <a:t>砯</a:t>
            </a:r>
            <a:r>
              <a:rPr lang="zh-CN" altLang="en-US" b="1" dirty="0"/>
              <a:t>崖转石万壑雷。其险也如此，嗟尔远道之人</a:t>
            </a:r>
            <a:r>
              <a:rPr lang="zh-CN" altLang="en-US" b="1" dirty="0">
                <a:solidFill>
                  <a:srgbClr val="008000"/>
                </a:solidFill>
              </a:rPr>
              <a:t>胡为</a:t>
            </a:r>
            <a:r>
              <a:rPr lang="zh-CN" altLang="en-US" b="1" dirty="0"/>
              <a:t>乎来哉？</a:t>
            </a:r>
            <a:endParaRPr lang="zh-CN" altLang="en-US" b="1" dirty="0"/>
          </a:p>
          <a:p>
            <a:endParaRPr lang="zh-CN" altLang="en-US" b="1" dirty="0">
              <a:solidFill>
                <a:srgbClr val="FF0000"/>
              </a:solidFill>
            </a:endParaRPr>
          </a:p>
          <a:p>
            <a:endParaRPr lang="zh-CN" altLang="en-US" b="1" dirty="0"/>
          </a:p>
        </p:txBody>
      </p:sp>
      <p:sp>
        <p:nvSpPr>
          <p:cNvPr id="46083" name="直接连接符 46082"/>
          <p:cNvSpPr/>
          <p:nvPr/>
        </p:nvSpPr>
        <p:spPr>
          <a:xfrm flipH="1" flipV="1">
            <a:off x="4787900" y="620713"/>
            <a:ext cx="73025" cy="288925"/>
          </a:xfrm>
          <a:prstGeom prst="line">
            <a:avLst/>
          </a:prstGeom>
          <a:ln w="9525" cap="flat" cmpd="sng">
            <a:solidFill>
              <a:srgbClr val="000000"/>
            </a:solidFill>
            <a:prstDash val="solid"/>
            <a:headEnd type="none" w="med" len="med"/>
            <a:tailEnd type="triangle" w="med" len="med"/>
          </a:ln>
        </p:spPr>
      </p:sp>
      <p:sp>
        <p:nvSpPr>
          <p:cNvPr id="46084" name="直接连接符 46083"/>
          <p:cNvSpPr/>
          <p:nvPr/>
        </p:nvSpPr>
        <p:spPr>
          <a:xfrm>
            <a:off x="3132138" y="1701800"/>
            <a:ext cx="0" cy="287338"/>
          </a:xfrm>
          <a:prstGeom prst="line">
            <a:avLst/>
          </a:prstGeom>
          <a:ln w="9525" cap="flat" cmpd="sng">
            <a:solidFill>
              <a:srgbClr val="000000"/>
            </a:solidFill>
            <a:prstDash val="solid"/>
            <a:headEnd type="none" w="med" len="med"/>
            <a:tailEnd type="triangle" w="med" len="med"/>
          </a:ln>
        </p:spPr>
      </p:sp>
      <p:sp>
        <p:nvSpPr>
          <p:cNvPr id="46085" name="直接连接符 46084"/>
          <p:cNvSpPr/>
          <p:nvPr/>
        </p:nvSpPr>
        <p:spPr>
          <a:xfrm flipV="1">
            <a:off x="7596188" y="2276475"/>
            <a:ext cx="1587" cy="288925"/>
          </a:xfrm>
          <a:prstGeom prst="line">
            <a:avLst/>
          </a:prstGeom>
          <a:ln w="9525" cap="flat" cmpd="sng">
            <a:solidFill>
              <a:srgbClr val="000000"/>
            </a:solidFill>
            <a:prstDash val="solid"/>
            <a:headEnd type="none" w="med" len="med"/>
            <a:tailEnd type="triangle" w="med" len="med"/>
          </a:ln>
        </p:spPr>
      </p:sp>
      <p:sp>
        <p:nvSpPr>
          <p:cNvPr id="46086" name="直接连接符 46085"/>
          <p:cNvSpPr/>
          <p:nvPr/>
        </p:nvSpPr>
        <p:spPr>
          <a:xfrm flipH="1">
            <a:off x="1187450" y="3357563"/>
            <a:ext cx="288925" cy="287337"/>
          </a:xfrm>
          <a:prstGeom prst="line">
            <a:avLst/>
          </a:prstGeom>
          <a:ln w="9525" cap="flat" cmpd="sng">
            <a:solidFill>
              <a:srgbClr val="000000"/>
            </a:solidFill>
            <a:prstDash val="solid"/>
            <a:headEnd type="none" w="med" len="med"/>
            <a:tailEnd type="triangle" w="med" len="med"/>
          </a:ln>
        </p:spPr>
      </p:sp>
      <p:sp>
        <p:nvSpPr>
          <p:cNvPr id="46087" name="直接连接符 46086"/>
          <p:cNvSpPr/>
          <p:nvPr/>
        </p:nvSpPr>
        <p:spPr>
          <a:xfrm flipV="1">
            <a:off x="1908175" y="3860800"/>
            <a:ext cx="719138" cy="360363"/>
          </a:xfrm>
          <a:prstGeom prst="line">
            <a:avLst/>
          </a:prstGeom>
          <a:ln w="9525" cap="flat" cmpd="sng">
            <a:solidFill>
              <a:srgbClr val="000000"/>
            </a:solidFill>
            <a:prstDash val="solid"/>
            <a:headEnd type="none" w="med" len="med"/>
            <a:tailEnd type="triangle" w="med" len="med"/>
          </a:ln>
        </p:spPr>
      </p:sp>
      <p:sp>
        <p:nvSpPr>
          <p:cNvPr id="46088" name="直接连接符 46087"/>
          <p:cNvSpPr/>
          <p:nvPr/>
        </p:nvSpPr>
        <p:spPr>
          <a:xfrm flipH="1">
            <a:off x="1403350" y="5013325"/>
            <a:ext cx="288925" cy="288925"/>
          </a:xfrm>
          <a:prstGeom prst="line">
            <a:avLst/>
          </a:prstGeom>
          <a:ln w="9525" cap="flat" cmpd="sng">
            <a:solidFill>
              <a:srgbClr val="000000"/>
            </a:solidFill>
            <a:prstDash val="solid"/>
            <a:headEnd type="none" w="med" len="med"/>
            <a:tailEnd type="triangle" w="med" len="med"/>
          </a:ln>
        </p:spPr>
      </p:sp>
      <p:sp>
        <p:nvSpPr>
          <p:cNvPr id="46089" name="文本框 46088"/>
          <p:cNvSpPr txBox="1"/>
          <p:nvPr/>
        </p:nvSpPr>
        <p:spPr>
          <a:xfrm>
            <a:off x="2771775" y="117475"/>
            <a:ext cx="3311525" cy="639763"/>
          </a:xfrm>
          <a:prstGeom prst="rect">
            <a:avLst/>
          </a:prstGeom>
          <a:noFill/>
          <a:ln w="9525">
            <a:noFill/>
          </a:ln>
        </p:spPr>
        <p:txBody>
          <a:bodyPr wrap="square">
            <a:spAutoFit/>
          </a:bodyPr>
          <a:p>
            <a:r>
              <a:rPr lang="zh-CN" altLang="en-US" sz="3600" b="1" dirty="0">
                <a:solidFill>
                  <a:srgbClr val="FF0000"/>
                </a:solidFill>
                <a:latin typeface="Arial" panose="020B0604020202020204" pitchFamily="34" charset="0"/>
              </a:rPr>
              <a:t>高而险的山岩</a:t>
            </a:r>
            <a:endParaRPr lang="zh-CN" altLang="en-US" sz="3600" b="1" dirty="0">
              <a:solidFill>
                <a:srgbClr val="FF0000"/>
              </a:solidFill>
              <a:latin typeface="Arial" panose="020B0604020202020204" pitchFamily="34" charset="0"/>
            </a:endParaRPr>
          </a:p>
        </p:txBody>
      </p:sp>
      <p:sp>
        <p:nvSpPr>
          <p:cNvPr id="46090" name="文本框 46089"/>
          <p:cNvSpPr txBox="1"/>
          <p:nvPr/>
        </p:nvSpPr>
        <p:spPr>
          <a:xfrm>
            <a:off x="6804025" y="117475"/>
            <a:ext cx="649288" cy="639763"/>
          </a:xfrm>
          <a:prstGeom prst="rect">
            <a:avLst/>
          </a:prstGeom>
          <a:noFill/>
          <a:ln w="9525">
            <a:noFill/>
          </a:ln>
        </p:spPr>
        <p:txBody>
          <a:bodyPr vert="horz" wrap="square" anchor="t">
            <a:spAutoFit/>
          </a:bodyPr>
          <a:p>
            <a:r>
              <a:rPr lang="zh-CN" altLang="en-US" sz="3600" b="1" dirty="0">
                <a:solidFill>
                  <a:srgbClr val="FF0000"/>
                </a:solidFill>
                <a:latin typeface="Arial" panose="020B0604020202020204" pitchFamily="34" charset="0"/>
              </a:rPr>
              <a:t>只</a:t>
            </a:r>
            <a:endParaRPr lang="zh-CN" altLang="en-US" sz="3600" b="1" dirty="0">
              <a:solidFill>
                <a:srgbClr val="FF0000"/>
              </a:solidFill>
              <a:latin typeface="Arial" panose="020B0604020202020204" pitchFamily="34" charset="0"/>
            </a:endParaRPr>
          </a:p>
        </p:txBody>
      </p:sp>
      <p:sp>
        <p:nvSpPr>
          <p:cNvPr id="46091" name="文本框 46090"/>
          <p:cNvSpPr txBox="1"/>
          <p:nvPr/>
        </p:nvSpPr>
        <p:spPr>
          <a:xfrm>
            <a:off x="2268538" y="1844675"/>
            <a:ext cx="1439862" cy="641350"/>
          </a:xfrm>
          <a:prstGeom prst="rect">
            <a:avLst/>
          </a:prstGeom>
          <a:noFill/>
          <a:ln w="9525">
            <a:noFill/>
          </a:ln>
        </p:spPr>
        <p:txBody>
          <a:bodyPr vert="horz" wrap="square" anchor="t">
            <a:spAutoFit/>
          </a:bodyPr>
          <a:p>
            <a:r>
              <a:rPr lang="zh-CN" altLang="en-US" sz="3600" b="1" dirty="0">
                <a:solidFill>
                  <a:srgbClr val="FF0000"/>
                </a:solidFill>
                <a:latin typeface="Arial" panose="020B0604020202020204" pitchFamily="34" charset="0"/>
              </a:rPr>
              <a:t>跟随</a:t>
            </a:r>
            <a:endParaRPr lang="zh-CN" altLang="en-US" sz="3600" b="1" dirty="0">
              <a:solidFill>
                <a:srgbClr val="FF0000"/>
              </a:solidFill>
              <a:latin typeface="Arial" panose="020B0604020202020204" pitchFamily="34" charset="0"/>
            </a:endParaRPr>
          </a:p>
        </p:txBody>
      </p:sp>
      <p:sp>
        <p:nvSpPr>
          <p:cNvPr id="46092" name="文本框 46091"/>
          <p:cNvSpPr txBox="1"/>
          <p:nvPr/>
        </p:nvSpPr>
        <p:spPr>
          <a:xfrm>
            <a:off x="5364163" y="1844675"/>
            <a:ext cx="2592387" cy="641350"/>
          </a:xfrm>
          <a:prstGeom prst="rect">
            <a:avLst/>
          </a:prstGeom>
          <a:noFill/>
          <a:ln w="9525">
            <a:noFill/>
          </a:ln>
        </p:spPr>
        <p:txBody>
          <a:bodyPr vert="horz" wrap="square" anchor="t">
            <a:spAutoFit/>
          </a:bodyPr>
          <a:p>
            <a:r>
              <a:rPr lang="zh-CN" altLang="en-US" sz="3600" b="1" dirty="0">
                <a:solidFill>
                  <a:srgbClr val="FF0000"/>
                </a:solidFill>
                <a:latin typeface="Arial" panose="020B0604020202020204" pitchFamily="34" charset="0"/>
              </a:rPr>
              <a:t>使……凋谢</a:t>
            </a:r>
            <a:endParaRPr lang="zh-CN" altLang="en-US" sz="3600" b="1" dirty="0">
              <a:solidFill>
                <a:srgbClr val="FF0000"/>
              </a:solidFill>
              <a:latin typeface="Arial" panose="020B0604020202020204" pitchFamily="34" charset="0"/>
            </a:endParaRPr>
          </a:p>
        </p:txBody>
      </p:sp>
      <p:sp>
        <p:nvSpPr>
          <p:cNvPr id="46093" name="文本框 46092"/>
          <p:cNvSpPr txBox="1"/>
          <p:nvPr/>
        </p:nvSpPr>
        <p:spPr>
          <a:xfrm>
            <a:off x="684213" y="3429000"/>
            <a:ext cx="1223962" cy="641350"/>
          </a:xfrm>
          <a:prstGeom prst="rect">
            <a:avLst/>
          </a:prstGeom>
          <a:noFill/>
          <a:ln w="9525">
            <a:noFill/>
          </a:ln>
        </p:spPr>
        <p:txBody>
          <a:bodyPr vert="horz" wrap="square" anchor="t">
            <a:spAutoFit/>
          </a:bodyPr>
          <a:p>
            <a:r>
              <a:rPr lang="zh-CN" altLang="en-US" sz="3600" b="1" dirty="0">
                <a:solidFill>
                  <a:srgbClr val="FF0000"/>
                </a:solidFill>
                <a:latin typeface="Arial" panose="020B0604020202020204" pitchFamily="34" charset="0"/>
              </a:rPr>
              <a:t>距离</a:t>
            </a:r>
            <a:endParaRPr lang="zh-CN" altLang="en-US" sz="3600" b="1" dirty="0">
              <a:solidFill>
                <a:srgbClr val="FF0000"/>
              </a:solidFill>
              <a:latin typeface="Arial" panose="020B0604020202020204" pitchFamily="34" charset="0"/>
            </a:endParaRPr>
          </a:p>
        </p:txBody>
      </p:sp>
      <p:sp>
        <p:nvSpPr>
          <p:cNvPr id="46094" name="文本框 46093"/>
          <p:cNvSpPr txBox="1"/>
          <p:nvPr/>
        </p:nvSpPr>
        <p:spPr>
          <a:xfrm>
            <a:off x="396875" y="5229225"/>
            <a:ext cx="1727200" cy="641350"/>
          </a:xfrm>
          <a:prstGeom prst="rect">
            <a:avLst/>
          </a:prstGeom>
          <a:noFill/>
          <a:ln w="9525">
            <a:noFill/>
          </a:ln>
        </p:spPr>
        <p:txBody>
          <a:bodyPr vert="horz" wrap="square" anchor="t">
            <a:spAutoFit/>
          </a:bodyPr>
          <a:p>
            <a:r>
              <a:rPr lang="zh-CN" altLang="en-US" sz="3600" b="1" dirty="0">
                <a:solidFill>
                  <a:srgbClr val="FF0000"/>
                </a:solidFill>
                <a:latin typeface="Arial" panose="020B0604020202020204" pitchFamily="34" charset="0"/>
              </a:rPr>
              <a:t>为什么</a:t>
            </a:r>
            <a:endParaRPr lang="zh-CN" altLang="en-US" sz="3600" b="1" dirty="0">
              <a:solidFill>
                <a:srgbClr val="FF0000"/>
              </a:solidFill>
              <a:latin typeface="Arial" panose="020B0604020202020204" pitchFamily="34" charset="0"/>
            </a:endParaRPr>
          </a:p>
        </p:txBody>
      </p:sp>
      <p:sp>
        <p:nvSpPr>
          <p:cNvPr id="46095" name="文本框 46094"/>
          <p:cNvSpPr txBox="1"/>
          <p:nvPr/>
        </p:nvSpPr>
        <p:spPr>
          <a:xfrm>
            <a:off x="2844800" y="3502025"/>
            <a:ext cx="1943100" cy="639763"/>
          </a:xfrm>
          <a:prstGeom prst="rect">
            <a:avLst/>
          </a:prstGeom>
          <a:noFill/>
          <a:ln w="9525">
            <a:noFill/>
          </a:ln>
        </p:spPr>
        <p:txBody>
          <a:bodyPr vert="horz" wrap="square" anchor="t">
            <a:spAutoFit/>
          </a:bodyPr>
          <a:p>
            <a:r>
              <a:rPr lang="zh-CN" altLang="en-US" sz="3600" b="1" dirty="0">
                <a:solidFill>
                  <a:srgbClr val="FF0000"/>
                </a:solidFill>
                <a:latin typeface="Arial" panose="020B0604020202020204" pitchFamily="34" charset="0"/>
              </a:rPr>
              <a:t>拟声词</a:t>
            </a:r>
            <a:endParaRPr lang="zh-CN" altLang="en-US" sz="3600" b="1" dirty="0">
              <a:solidFill>
                <a:srgbClr val="FF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089"/>
                                        </p:tgtEl>
                                        <p:attrNameLst>
                                          <p:attrName>style.visibility</p:attrName>
                                        </p:attrNameLst>
                                      </p:cBhvr>
                                      <p:to>
                                        <p:strVal val="visible"/>
                                      </p:to>
                                    </p:set>
                                    <p:anim calcmode="lin" valueType="num">
                                      <p:cBhvr additive="base">
                                        <p:cTn id="7" dur="500" fill="hold"/>
                                        <p:tgtEl>
                                          <p:spTgt spid="46089"/>
                                        </p:tgtEl>
                                        <p:attrNameLst>
                                          <p:attrName>ppt_x</p:attrName>
                                        </p:attrNameLst>
                                      </p:cBhvr>
                                      <p:tavLst>
                                        <p:tav tm="0">
                                          <p:val>
                                            <p:strVal val="#ppt_x"/>
                                          </p:val>
                                        </p:tav>
                                        <p:tav tm="100000">
                                          <p:val>
                                            <p:strVal val="#ppt_x"/>
                                          </p:val>
                                        </p:tav>
                                      </p:tavLst>
                                    </p:anim>
                                    <p:anim calcmode="lin" valueType="num">
                                      <p:cBhvr additive="base">
                                        <p:cTn id="8" dur="500" fill="hold"/>
                                        <p:tgtEl>
                                          <p:spTgt spid="4608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6090"/>
                                        </p:tgtEl>
                                        <p:attrNameLst>
                                          <p:attrName>style.visibility</p:attrName>
                                        </p:attrNameLst>
                                      </p:cBhvr>
                                      <p:to>
                                        <p:strVal val="visible"/>
                                      </p:to>
                                    </p:set>
                                    <p:anim calcmode="lin" valueType="num">
                                      <p:cBhvr additive="base">
                                        <p:cTn id="13" dur="500" fill="hold"/>
                                        <p:tgtEl>
                                          <p:spTgt spid="46090"/>
                                        </p:tgtEl>
                                        <p:attrNameLst>
                                          <p:attrName>ppt_x</p:attrName>
                                        </p:attrNameLst>
                                      </p:cBhvr>
                                      <p:tavLst>
                                        <p:tav tm="0">
                                          <p:val>
                                            <p:strVal val="#ppt_x"/>
                                          </p:val>
                                        </p:tav>
                                        <p:tav tm="100000">
                                          <p:val>
                                            <p:strVal val="#ppt_x"/>
                                          </p:val>
                                        </p:tav>
                                      </p:tavLst>
                                    </p:anim>
                                    <p:anim calcmode="lin" valueType="num">
                                      <p:cBhvr additive="base">
                                        <p:cTn id="14" dur="500" fill="hold"/>
                                        <p:tgtEl>
                                          <p:spTgt spid="4609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6" presetClass="entr" presetSubtype="0" fill="hold" grpId="0" nodeType="clickEffect">
                                  <p:stCondLst>
                                    <p:cond delay="0"/>
                                  </p:stCondLst>
                                  <p:iterate type="lt">
                                    <p:tmPct val="10000"/>
                                  </p:iterate>
                                  <p:childTnLst>
                                    <p:set>
                                      <p:cBhvr>
                                        <p:cTn id="18" dur="1" fill="hold">
                                          <p:stCondLst>
                                            <p:cond delay="0"/>
                                          </p:stCondLst>
                                        </p:cTn>
                                        <p:tgtEl>
                                          <p:spTgt spid="46091"/>
                                        </p:tgtEl>
                                        <p:attrNameLst>
                                          <p:attrName>style.visibility</p:attrName>
                                        </p:attrNameLst>
                                      </p:cBhvr>
                                      <p:to>
                                        <p:strVal val="visible"/>
                                      </p:to>
                                    </p:set>
                                    <p:anim by="(-#ppt_w*2)" calcmode="lin" valueType="num">
                                      <p:cBhvr rctx="PPT">
                                        <p:cTn id="19" dur="500" autoRev="1" fill="hold">
                                          <p:stCondLst>
                                            <p:cond delay="0"/>
                                          </p:stCondLst>
                                        </p:cTn>
                                        <p:tgtEl>
                                          <p:spTgt spid="46091"/>
                                        </p:tgtEl>
                                        <p:attrNameLst>
                                          <p:attrName>ppt_w</p:attrName>
                                        </p:attrNameLst>
                                      </p:cBhvr>
                                    </p:anim>
                                    <p:anim by="(#ppt_w*0.50)" calcmode="lin" valueType="num">
                                      <p:cBhvr>
                                        <p:cTn id="20" dur="500" decel="50000" autoRev="1" fill="hold">
                                          <p:stCondLst>
                                            <p:cond delay="0"/>
                                          </p:stCondLst>
                                        </p:cTn>
                                        <p:tgtEl>
                                          <p:spTgt spid="46091"/>
                                        </p:tgtEl>
                                        <p:attrNameLst>
                                          <p:attrName>ppt_x</p:attrName>
                                        </p:attrNameLst>
                                      </p:cBhvr>
                                    </p:anim>
                                    <p:anim from="(-#ppt_h/2)" to="(#ppt_y)" calcmode="lin" valueType="num">
                                      <p:cBhvr>
                                        <p:cTn id="21" dur="1000" fill="hold">
                                          <p:stCondLst>
                                            <p:cond delay="0"/>
                                          </p:stCondLst>
                                        </p:cTn>
                                        <p:tgtEl>
                                          <p:spTgt spid="46091"/>
                                        </p:tgtEl>
                                        <p:attrNameLst>
                                          <p:attrName>ppt_y</p:attrName>
                                        </p:attrNameLst>
                                      </p:cBhvr>
                                    </p:anim>
                                    <p:animRot by="21600000">
                                      <p:cBhvr>
                                        <p:cTn id="22" dur="1000" fill="hold">
                                          <p:stCondLst>
                                            <p:cond delay="0"/>
                                          </p:stCondLst>
                                        </p:cTn>
                                        <p:tgtEl>
                                          <p:spTgt spid="46091"/>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41" presetClass="entr" presetSubtype="0" fill="hold" grpId="0" nodeType="clickEffect">
                                  <p:stCondLst>
                                    <p:cond delay="0"/>
                                  </p:stCondLst>
                                  <p:iterate type="lt">
                                    <p:tmPct val="10000"/>
                                  </p:iterate>
                                  <p:childTnLst>
                                    <p:set>
                                      <p:cBhvr>
                                        <p:cTn id="26" dur="1" fill="hold">
                                          <p:stCondLst>
                                            <p:cond delay="0"/>
                                          </p:stCondLst>
                                        </p:cTn>
                                        <p:tgtEl>
                                          <p:spTgt spid="46092"/>
                                        </p:tgtEl>
                                        <p:attrNameLst>
                                          <p:attrName>style.visibility</p:attrName>
                                        </p:attrNameLst>
                                      </p:cBhvr>
                                      <p:to>
                                        <p:strVal val="visible"/>
                                      </p:to>
                                    </p:set>
                                    <p:anim calcmode="lin" valueType="num">
                                      <p:cBhvr>
                                        <p:cTn id="27" dur="500" fill="hold"/>
                                        <p:tgtEl>
                                          <p:spTgt spid="46092"/>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46092"/>
                                        </p:tgtEl>
                                        <p:attrNameLst>
                                          <p:attrName>ppt_y</p:attrName>
                                        </p:attrNameLst>
                                      </p:cBhvr>
                                      <p:tavLst>
                                        <p:tav tm="0">
                                          <p:val>
                                            <p:strVal val="#ppt_y"/>
                                          </p:val>
                                        </p:tav>
                                        <p:tav tm="100000">
                                          <p:val>
                                            <p:strVal val="#ppt_y"/>
                                          </p:val>
                                        </p:tav>
                                      </p:tavLst>
                                    </p:anim>
                                    <p:anim calcmode="lin" valueType="num">
                                      <p:cBhvr>
                                        <p:cTn id="29" dur="500" fill="hold"/>
                                        <p:tgtEl>
                                          <p:spTgt spid="46092"/>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46092"/>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p:tgtEl>
                                          <p:spTgt spid="46092"/>
                                        </p:tgtEl>
                                      </p:cBhvr>
                                    </p:animEffect>
                                  </p:childTnLst>
                                </p:cTn>
                              </p:par>
                            </p:childTnLst>
                          </p:cTn>
                        </p:par>
                      </p:childTnLst>
                    </p:cTn>
                  </p:par>
                  <p:par>
                    <p:cTn id="32" fill="hold">
                      <p:stCondLst>
                        <p:cond delay="indefinite"/>
                      </p:stCondLst>
                      <p:childTnLst>
                        <p:par>
                          <p:cTn id="33" fill="hold">
                            <p:stCondLst>
                              <p:cond delay="0"/>
                            </p:stCondLst>
                            <p:childTnLst>
                              <p:par>
                                <p:cTn id="34" presetID="8" presetClass="entr" presetSubtype="16" fill="hold" grpId="0" nodeType="clickEffect">
                                  <p:stCondLst>
                                    <p:cond delay="0"/>
                                  </p:stCondLst>
                                  <p:childTnLst>
                                    <p:set>
                                      <p:cBhvr>
                                        <p:cTn id="35" dur="1" fill="hold">
                                          <p:stCondLst>
                                            <p:cond delay="0"/>
                                          </p:stCondLst>
                                        </p:cTn>
                                        <p:tgtEl>
                                          <p:spTgt spid="46093"/>
                                        </p:tgtEl>
                                        <p:attrNameLst>
                                          <p:attrName>style.visibility</p:attrName>
                                        </p:attrNameLst>
                                      </p:cBhvr>
                                      <p:to>
                                        <p:strVal val="visible"/>
                                      </p:to>
                                    </p:set>
                                    <p:animEffect transition="in" filter="diamond(in)">
                                      <p:cBhvr>
                                        <p:cTn id="36" dur="2000"/>
                                        <p:tgtEl>
                                          <p:spTgt spid="46093"/>
                                        </p:tgtEl>
                                      </p:cBhvr>
                                    </p:animEffec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grpId="0" nodeType="clickEffect">
                                  <p:stCondLst>
                                    <p:cond delay="0"/>
                                  </p:stCondLst>
                                  <p:childTnLst>
                                    <p:set>
                                      <p:cBhvr>
                                        <p:cTn id="40" dur="1" fill="hold">
                                          <p:stCondLst>
                                            <p:cond delay="0"/>
                                          </p:stCondLst>
                                        </p:cTn>
                                        <p:tgtEl>
                                          <p:spTgt spid="46095"/>
                                        </p:tgtEl>
                                        <p:attrNameLst>
                                          <p:attrName>style.visibility</p:attrName>
                                        </p:attrNameLst>
                                      </p:cBhvr>
                                      <p:to>
                                        <p:strVal val="visible"/>
                                      </p:to>
                                    </p:set>
                                    <p:animEffect transition="in" filter="checkerboard(across)">
                                      <p:cBhvr>
                                        <p:cTn id="41" dur="500"/>
                                        <p:tgtEl>
                                          <p:spTgt spid="46095"/>
                                        </p:tgtEl>
                                      </p:cBhvr>
                                    </p:animEffect>
                                  </p:childTnLst>
                                </p:cTn>
                              </p:par>
                            </p:childTnLst>
                          </p:cTn>
                        </p:par>
                      </p:childTnLst>
                    </p:cTn>
                  </p:par>
                  <p:par>
                    <p:cTn id="42" fill="hold">
                      <p:stCondLst>
                        <p:cond delay="indefinite"/>
                      </p:stCondLst>
                      <p:childTnLst>
                        <p:par>
                          <p:cTn id="43" fill="hold">
                            <p:stCondLst>
                              <p:cond delay="0"/>
                            </p:stCondLst>
                            <p:childTnLst>
                              <p:par>
                                <p:cTn id="44" presetID="27" presetClass="entr" presetSubtype="0" fill="hold" grpId="0" nodeType="clickEffect">
                                  <p:stCondLst>
                                    <p:cond delay="0"/>
                                  </p:stCondLst>
                                  <p:iterate type="lt">
                                    <p:tmPct val="50000"/>
                                  </p:iterate>
                                  <p:childTnLst>
                                    <p:set>
                                      <p:cBhvr>
                                        <p:cTn id="45" dur="1" fill="hold">
                                          <p:stCondLst>
                                            <p:cond delay="0"/>
                                          </p:stCondLst>
                                        </p:cTn>
                                        <p:tgtEl>
                                          <p:spTgt spid="46094"/>
                                        </p:tgtEl>
                                        <p:attrNameLst>
                                          <p:attrName>style.visibility</p:attrName>
                                        </p:attrNameLst>
                                      </p:cBhvr>
                                      <p:to>
                                        <p:strVal val="visible"/>
                                      </p:to>
                                    </p:set>
                                    <p:anim calcmode="discrete" valueType="clr">
                                      <p:cBhvr override="childStyle">
                                        <p:cTn id="46" dur="80"/>
                                        <p:tgtEl>
                                          <p:spTgt spid="46094"/>
                                        </p:tgtEl>
                                        <p:attrNameLst>
                                          <p:attrName>style.color</p:attrName>
                                        </p:attrNameLst>
                                      </p:cBhvr>
                                      <p:tavLst>
                                        <p:tav tm="0">
                                          <p:val>
                                            <p:clrVal>
                                              <a:schemeClr val="accent2"/>
                                            </p:clrVal>
                                          </p:val>
                                        </p:tav>
                                        <p:tav tm="50000">
                                          <p:val>
                                            <p:clrVal>
                                              <a:schemeClr val="hlink"/>
                                            </p:clrVal>
                                          </p:val>
                                        </p:tav>
                                      </p:tavLst>
                                    </p:anim>
                                    <p:anim calcmode="discrete" valueType="clr">
                                      <p:cBhvr>
                                        <p:cTn id="47" dur="80"/>
                                        <p:tgtEl>
                                          <p:spTgt spid="46094"/>
                                        </p:tgtEl>
                                        <p:attrNameLst>
                                          <p:attrName>fillcolor</p:attrName>
                                        </p:attrNameLst>
                                      </p:cBhvr>
                                      <p:tavLst>
                                        <p:tav tm="0">
                                          <p:val>
                                            <p:clrVal>
                                              <a:schemeClr val="accent2"/>
                                            </p:clrVal>
                                          </p:val>
                                        </p:tav>
                                        <p:tav tm="50000">
                                          <p:val>
                                            <p:clrVal>
                                              <a:schemeClr val="hlink"/>
                                            </p:clrVal>
                                          </p:val>
                                        </p:tav>
                                      </p:tavLst>
                                    </p:anim>
                                    <p:set>
                                      <p:cBhvr>
                                        <p:cTn id="48" dur="80"/>
                                        <p:tgtEl>
                                          <p:spTgt spid="4609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9" grpId="0" bldLvl="0"/>
      <p:bldP spid="46090" grpId="0" bldLvl="0"/>
      <p:bldP spid="46091" grpId="0" bldLvl="0"/>
      <p:bldP spid="46092" grpId="0" bldLvl="0"/>
      <p:bldP spid="46093" grpId="0" bldLvl="0"/>
      <p:bldP spid="46095" grpId="0" bldLvl="0"/>
      <p:bldP spid="46094" grpId="0" bldLvl="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标题 47105"/>
          <p:cNvSpPr>
            <a:spLocks noGrp="1" noRot="1"/>
          </p:cNvSpPr>
          <p:nvPr>
            <p:ph type="title"/>
          </p:nvPr>
        </p:nvSpPr>
        <p:spPr>
          <a:xfrm>
            <a:off x="38100" y="46038"/>
            <a:ext cx="9107488" cy="646112"/>
          </a:xfrm>
          <a:solidFill>
            <a:srgbClr val="FFFF99">
              <a:alpha val="100000"/>
            </a:srgbClr>
          </a:solidFill>
        </p:spPr>
        <p:txBody>
          <a:bodyPr anchor="ctr"/>
          <a:p>
            <a:r>
              <a:rPr lang="zh-CN" altLang="en-US" dirty="0"/>
              <a:t> </a:t>
            </a:r>
            <a:r>
              <a:rPr lang="zh-CN" altLang="en-US" b="1" dirty="0"/>
              <a:t>本节是怎样来体现蜀道的险峻的？ </a:t>
            </a:r>
            <a:endParaRPr lang="zh-CN" altLang="en-US" b="1" dirty="0"/>
          </a:p>
        </p:txBody>
      </p:sp>
      <p:sp>
        <p:nvSpPr>
          <p:cNvPr id="47107" name="文本占位符 47106"/>
          <p:cNvSpPr>
            <a:spLocks noGrp="1" noRot="1"/>
          </p:cNvSpPr>
          <p:nvPr>
            <p:ph type="body" idx="1"/>
          </p:nvPr>
        </p:nvSpPr>
        <p:spPr>
          <a:xfrm>
            <a:off x="73025" y="691833"/>
            <a:ext cx="9037638" cy="6165850"/>
          </a:xfrm>
        </p:spPr>
        <p:txBody>
          <a:bodyPr/>
          <a:p>
            <a:r>
              <a:rPr lang="zh-CN" altLang="en-US" sz="2400" b="1" dirty="0">
                <a:solidFill>
                  <a:srgbClr val="FF0000"/>
                </a:solidFill>
                <a:sym typeface="Arial" panose="020B0604020202020204" pitchFamily="34" charset="0"/>
              </a:rPr>
              <a:t>①“但见悲鸟号古木，雄飞雌从绕林间又闻子规啼夜月，愁空山”</a:t>
            </a:r>
            <a:endParaRPr lang="zh-CN" altLang="en-US" sz="2400" b="1" dirty="0">
              <a:solidFill>
                <a:srgbClr val="FF0000"/>
              </a:solidFill>
              <a:sym typeface="Arial" panose="020B0604020202020204" pitchFamily="34" charset="0"/>
            </a:endParaRPr>
          </a:p>
          <a:p>
            <a:r>
              <a:rPr lang="zh-CN" altLang="en-US" sz="2400" b="1" dirty="0">
                <a:solidFill>
                  <a:srgbClr val="0000CC"/>
                </a:solidFill>
                <a:sym typeface="Arial" panose="020B0604020202020204" pitchFamily="34" charset="0"/>
              </a:rPr>
              <a:t>这是诗人设想游者在途中所见到的景物画面是凄清的：鸟鸣，使山林显得更加幽静，像原始森林一样荒寂无人跟此前的画面相比，色调是变了，也表现了蜀道景物的多样，但气氛是逼人的，使人感到孤寂得可怕。</a:t>
            </a:r>
            <a:endParaRPr lang="zh-CN" altLang="en-US" sz="2400" b="1" dirty="0">
              <a:solidFill>
                <a:srgbClr val="0000CC"/>
              </a:solidFill>
              <a:sym typeface="Arial" panose="020B0604020202020204" pitchFamily="34" charset="0"/>
            </a:endParaRPr>
          </a:p>
          <a:p>
            <a:r>
              <a:rPr lang="zh-CN" altLang="en-US" sz="2400" b="1" dirty="0">
                <a:solidFill>
                  <a:srgbClr val="0000CC"/>
                </a:solidFill>
                <a:sym typeface="Arial" panose="020B0604020202020204" pitchFamily="34" charset="0"/>
              </a:rPr>
              <a:t> 借景抒情：古木荒凉、鸟声悲凄（悲鸟号古木，子规啼夜月）使人闻声失色，渲染了旅愁和蜀道上空寂苍凉的环境氛围，有力地烘托了蜀道之难  。</a:t>
            </a:r>
            <a:endParaRPr lang="zh-CN" altLang="en-US" sz="2400" b="1" dirty="0">
              <a:solidFill>
                <a:srgbClr val="0000CC"/>
              </a:solidFill>
              <a:sym typeface="Arial" panose="020B0604020202020204" pitchFamily="34" charset="0"/>
            </a:endParaRPr>
          </a:p>
          <a:p>
            <a:r>
              <a:rPr lang="zh-CN" altLang="en-US" sz="2400" b="1" dirty="0">
                <a:solidFill>
                  <a:srgbClr val="FF0000"/>
                </a:solidFill>
                <a:sym typeface="Arial" panose="020B0604020202020204" pitchFamily="34" charset="0"/>
              </a:rPr>
              <a:t>②“连峰去天不盈尺，枯松倒挂倚绝壁飞湍瀑流争喧虺，砯崖转石万壑雷”</a:t>
            </a:r>
            <a:endParaRPr lang="zh-CN" altLang="en-US" sz="2400" b="1" dirty="0">
              <a:solidFill>
                <a:srgbClr val="FF0000"/>
              </a:solidFill>
              <a:sym typeface="Arial" panose="020B0604020202020204" pitchFamily="34" charset="0"/>
            </a:endParaRPr>
          </a:p>
          <a:p>
            <a:r>
              <a:rPr lang="zh-CN" altLang="en-US" sz="2400" b="1" dirty="0">
                <a:solidFill>
                  <a:srgbClr val="0000CC"/>
                </a:solidFill>
                <a:sym typeface="Arial" panose="020B0604020202020204" pitchFamily="34" charset="0"/>
              </a:rPr>
              <a:t>这是一幅极其惊险的画面，与上文着重写蜀道之高不同。连峰绝壁，砯崖转石，都会危及游人的生命，使人望而生畏，闻而心惊，故下文云“其险也如此”运用夸张：“连峰去天不盈尺”、“枯松倒挂倚绝壁”</a:t>
            </a:r>
            <a:r>
              <a:rPr lang="zh-CN" altLang="en-US" sz="2400" b="1" dirty="0">
                <a:solidFill>
                  <a:srgbClr val="0000CC"/>
                </a:solidFill>
                <a:latin typeface="Arial" panose="020B0604020202020204" pitchFamily="34" charset="0"/>
                <a:sym typeface="Arial" panose="020B0604020202020204" pitchFamily="34" charset="0"/>
              </a:rPr>
              <a:t>———</a:t>
            </a:r>
            <a:r>
              <a:rPr lang="zh-CN" altLang="en-US" sz="2400" b="1" dirty="0">
                <a:solidFill>
                  <a:srgbClr val="0000CC"/>
                </a:solidFill>
                <a:sym typeface="Arial" panose="020B0604020202020204" pitchFamily="34" charset="0"/>
              </a:rPr>
              <a:t>夸饰山峰之高，绝壁之险，渲染惊险的气氛</a:t>
            </a:r>
            <a:endParaRPr lang="zh-CN" altLang="en-US" sz="2400" b="1" dirty="0">
              <a:solidFill>
                <a:srgbClr val="0000CC"/>
              </a:solidFill>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7107">
                                            <p:txEl>
                                              <p:charRg st="0" end="30"/>
                                            </p:txEl>
                                          </p:spTgt>
                                        </p:tgtEl>
                                        <p:attrNameLst>
                                          <p:attrName>style.visibility</p:attrName>
                                        </p:attrNameLst>
                                      </p:cBhvr>
                                      <p:to>
                                        <p:strVal val="visible"/>
                                      </p:to>
                                    </p:set>
                                    <p:anim calcmode="lin" valueType="num">
                                      <p:cBhvr>
                                        <p:cTn id="7" dur="500" fill="hold"/>
                                        <p:tgtEl>
                                          <p:spTgt spid="47107">
                                            <p:txEl>
                                              <p:charRg st="0" end="3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7107">
                                            <p:txEl>
                                              <p:charRg st="0" end="30"/>
                                            </p:txEl>
                                          </p:spTgt>
                                        </p:tgtEl>
                                        <p:attrNameLst>
                                          <p:attrName>ppt_y</p:attrName>
                                        </p:attrNameLst>
                                      </p:cBhvr>
                                      <p:tavLst>
                                        <p:tav tm="0">
                                          <p:val>
                                            <p:strVal val="#ppt_y"/>
                                          </p:val>
                                        </p:tav>
                                        <p:tav tm="100000">
                                          <p:val>
                                            <p:strVal val="#ppt_y"/>
                                          </p:val>
                                        </p:tav>
                                      </p:tavLst>
                                    </p:anim>
                                    <p:anim calcmode="lin" valueType="num">
                                      <p:cBhvr>
                                        <p:cTn id="9" dur="500" fill="hold"/>
                                        <p:tgtEl>
                                          <p:spTgt spid="47107">
                                            <p:txEl>
                                              <p:charRg st="0" end="3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7107">
                                            <p:txEl>
                                              <p:charRg st="0" end="3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p:tgtEl>
                                          <p:spTgt spid="47107">
                                            <p:txEl>
                                              <p:charRg st="0" end="3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47107">
                                            <p:txEl>
                                              <p:charRg st="30" end="124"/>
                                            </p:txEl>
                                          </p:spTgt>
                                        </p:tgtEl>
                                        <p:attrNameLst>
                                          <p:attrName>style.visibility</p:attrName>
                                        </p:attrNameLst>
                                      </p:cBhvr>
                                      <p:to>
                                        <p:strVal val="visible"/>
                                      </p:to>
                                    </p:set>
                                    <p:animEffect transition="in" filter="blinds(horizontal)">
                                      <p:cBhvr>
                                        <p:cTn id="16" dur="500"/>
                                        <p:tgtEl>
                                          <p:spTgt spid="47107">
                                            <p:txEl>
                                              <p:charRg st="30" end="124"/>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47107">
                                            <p:txEl>
                                              <p:charRg st="124" end="192"/>
                                            </p:txEl>
                                          </p:spTgt>
                                        </p:tgtEl>
                                        <p:attrNameLst>
                                          <p:attrName>style.visibility</p:attrName>
                                        </p:attrNameLst>
                                      </p:cBhvr>
                                      <p:to>
                                        <p:strVal val="visible"/>
                                      </p:to>
                                    </p:set>
                                    <p:animEffect transition="in" filter="blinds(horizontal)">
                                      <p:cBhvr>
                                        <p:cTn id="19" dur="500"/>
                                        <p:tgtEl>
                                          <p:spTgt spid="47107">
                                            <p:txEl>
                                              <p:charRg st="124" end="19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nodeType="clickEffect">
                                  <p:stCondLst>
                                    <p:cond delay="0"/>
                                  </p:stCondLst>
                                  <p:iterate type="lt">
                                    <p:tmPct val="10000"/>
                                  </p:iterate>
                                  <p:childTnLst>
                                    <p:set>
                                      <p:cBhvr>
                                        <p:cTn id="23" dur="1" fill="hold">
                                          <p:stCondLst>
                                            <p:cond delay="0"/>
                                          </p:stCondLst>
                                        </p:cTn>
                                        <p:tgtEl>
                                          <p:spTgt spid="47107">
                                            <p:txEl>
                                              <p:charRg st="192" end="226"/>
                                            </p:txEl>
                                          </p:spTgt>
                                        </p:tgtEl>
                                        <p:attrNameLst>
                                          <p:attrName>style.visibility</p:attrName>
                                        </p:attrNameLst>
                                      </p:cBhvr>
                                      <p:to>
                                        <p:strVal val="visible"/>
                                      </p:to>
                                    </p:set>
                                    <p:anim calcmode="lin" valueType="num">
                                      <p:cBhvr>
                                        <p:cTn id="24" dur="500" fill="hold"/>
                                        <p:tgtEl>
                                          <p:spTgt spid="47107">
                                            <p:txEl>
                                              <p:charRg st="192" end="226"/>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47107">
                                            <p:txEl>
                                              <p:charRg st="192" end="226"/>
                                            </p:txEl>
                                          </p:spTgt>
                                        </p:tgtEl>
                                        <p:attrNameLst>
                                          <p:attrName>ppt_y</p:attrName>
                                        </p:attrNameLst>
                                      </p:cBhvr>
                                      <p:tavLst>
                                        <p:tav tm="0">
                                          <p:val>
                                            <p:strVal val="#ppt_y"/>
                                          </p:val>
                                        </p:tav>
                                        <p:tav tm="100000">
                                          <p:val>
                                            <p:strVal val="#ppt_y"/>
                                          </p:val>
                                        </p:tav>
                                      </p:tavLst>
                                    </p:anim>
                                    <p:anim calcmode="lin" valueType="num">
                                      <p:cBhvr>
                                        <p:cTn id="26" dur="500" fill="hold"/>
                                        <p:tgtEl>
                                          <p:spTgt spid="47107">
                                            <p:txEl>
                                              <p:charRg st="192" end="226"/>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47107">
                                            <p:txEl>
                                              <p:charRg st="192" end="226"/>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p:tgtEl>
                                          <p:spTgt spid="47107">
                                            <p:txEl>
                                              <p:charRg st="192" end="226"/>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47107">
                                            <p:txEl>
                                              <p:charRg st="226" end="341"/>
                                            </p:txEl>
                                          </p:spTgt>
                                        </p:tgtEl>
                                        <p:attrNameLst>
                                          <p:attrName>style.visibility</p:attrName>
                                        </p:attrNameLst>
                                      </p:cBhvr>
                                      <p:to>
                                        <p:strVal val="visible"/>
                                      </p:to>
                                    </p:set>
                                    <p:animEffect transition="in" filter="blinds(horizontal)">
                                      <p:cBhvr>
                                        <p:cTn id="33" dur="500"/>
                                        <p:tgtEl>
                                          <p:spTgt spid="47107">
                                            <p:txEl>
                                              <p:charRg st="226" end="34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标题 48129"/>
          <p:cNvSpPr>
            <a:spLocks noGrp="1" noRot="1"/>
          </p:cNvSpPr>
          <p:nvPr>
            <p:ph type="title"/>
          </p:nvPr>
        </p:nvSpPr>
        <p:spPr>
          <a:xfrm>
            <a:off x="250825" y="117475"/>
            <a:ext cx="8540750" cy="1143000"/>
          </a:xfrm>
        </p:spPr>
        <p:txBody>
          <a:bodyPr anchor="ctr"/>
          <a:p>
            <a:r>
              <a:rPr lang="zh-CN" altLang="en-US" sz="4000" b="1" dirty="0"/>
              <a:t>小结：本节写作特色！</a:t>
            </a:r>
            <a:endParaRPr lang="zh-CN" altLang="en-US" sz="4000" b="1" dirty="0"/>
          </a:p>
        </p:txBody>
      </p:sp>
      <p:sp>
        <p:nvSpPr>
          <p:cNvPr id="48131" name="文本占位符 48130"/>
          <p:cNvSpPr>
            <a:spLocks noGrp="1" noRot="1"/>
          </p:cNvSpPr>
          <p:nvPr>
            <p:ph type="body" idx="1"/>
          </p:nvPr>
        </p:nvSpPr>
        <p:spPr>
          <a:xfrm>
            <a:off x="304800" y="1412875"/>
            <a:ext cx="8540750" cy="4454525"/>
          </a:xfrm>
        </p:spPr>
        <p:txBody>
          <a:bodyPr/>
          <a:p>
            <a:pPr>
              <a:lnSpc>
                <a:spcPct val="80000"/>
              </a:lnSpc>
            </a:pPr>
            <a:r>
              <a:rPr lang="zh-CN" altLang="en-US" dirty="0"/>
              <a:t>   </a:t>
            </a:r>
            <a:r>
              <a:rPr lang="zh-CN" altLang="en-US" sz="3600" b="1" dirty="0"/>
              <a:t>如此多的画面此隐彼现，其境界之阔大，自不待言；</a:t>
            </a:r>
            <a:endParaRPr lang="zh-CN" altLang="en-US" sz="3600" b="1" dirty="0"/>
          </a:p>
          <a:p>
            <a:pPr>
              <a:lnSpc>
                <a:spcPct val="80000"/>
              </a:lnSpc>
            </a:pPr>
            <a:r>
              <a:rPr lang="zh-CN" altLang="en-US" sz="3600" b="1" dirty="0"/>
              <a:t>且无论写山之高，水之急，河山之改观，林木之荒寂，连峰绝壁之险，皆有逼人之势，其气象之宏伟，确非他人之可及再从总体来看，其变化之速，愈变愈奇，又往往出人意料，使人目不暇接。</a:t>
            </a:r>
            <a:endParaRPr lang="zh-CN" altLang="en-US" sz="3600" b="1" dirty="0"/>
          </a:p>
          <a:p>
            <a:pPr>
              <a:lnSpc>
                <a:spcPct val="80000"/>
              </a:lnSpc>
            </a:pPr>
            <a:r>
              <a:rPr lang="zh-CN" altLang="en-US" sz="3600" b="1" dirty="0"/>
              <a:t>故沈德潜云“</a:t>
            </a:r>
            <a:r>
              <a:rPr lang="zh-CN" altLang="en-US" sz="3600" b="1" dirty="0">
                <a:solidFill>
                  <a:srgbClr val="FF0000"/>
                </a:solidFill>
              </a:rPr>
              <a:t>起雷霆于指顾之间</a:t>
            </a:r>
            <a:r>
              <a:rPr lang="zh-CN" altLang="en-US" sz="3600" b="1" dirty="0"/>
              <a:t>”，绝非虚言！ </a:t>
            </a:r>
            <a:endParaRPr lang="zh-CN" altLang="en-US"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8131">
                                            <p:txEl>
                                              <p:charRg st="0" end="27"/>
                                            </p:txEl>
                                          </p:spTgt>
                                        </p:tgtEl>
                                        <p:attrNameLst>
                                          <p:attrName>style.visibility</p:attrName>
                                        </p:attrNameLst>
                                      </p:cBhvr>
                                      <p:to>
                                        <p:strVal val="visible"/>
                                      </p:to>
                                    </p:set>
                                    <p:animEffect transition="in" filter="diamond(in)">
                                      <p:cBhvr>
                                        <p:cTn id="7" dur="2000"/>
                                        <p:tgtEl>
                                          <p:spTgt spid="48131">
                                            <p:txEl>
                                              <p:charRg st="0" end="27"/>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48131">
                                            <p:txEl>
                                              <p:charRg st="27" end="113"/>
                                            </p:txEl>
                                          </p:spTgt>
                                        </p:tgtEl>
                                        <p:attrNameLst>
                                          <p:attrName>style.visibility</p:attrName>
                                        </p:attrNameLst>
                                      </p:cBhvr>
                                      <p:to>
                                        <p:strVal val="visible"/>
                                      </p:to>
                                    </p:set>
                                    <p:animEffect transition="in" filter="diamond(in)">
                                      <p:cBhvr>
                                        <p:cTn id="10" dur="2000"/>
                                        <p:tgtEl>
                                          <p:spTgt spid="48131">
                                            <p:txEl>
                                              <p:charRg st="27" end="113"/>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48131">
                                            <p:txEl>
                                              <p:charRg st="113" end="136"/>
                                            </p:txEl>
                                          </p:spTgt>
                                        </p:tgtEl>
                                        <p:attrNameLst>
                                          <p:attrName>style.visibility</p:attrName>
                                        </p:attrNameLst>
                                      </p:cBhvr>
                                      <p:to>
                                        <p:strVal val="visible"/>
                                      </p:to>
                                    </p:set>
                                    <p:animEffect transition="in" filter="diamond(in)">
                                      <p:cBhvr>
                                        <p:cTn id="13" dur="2000"/>
                                        <p:tgtEl>
                                          <p:spTgt spid="48131">
                                            <p:txEl>
                                              <p:charRg st="113" end="13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文本占位符 49153"/>
          <p:cNvSpPr>
            <a:spLocks noGrp="1" noRot="1"/>
          </p:cNvSpPr>
          <p:nvPr>
            <p:ph type="body" idx="1"/>
          </p:nvPr>
        </p:nvSpPr>
        <p:spPr>
          <a:xfrm>
            <a:off x="34925" y="47625"/>
            <a:ext cx="9074150" cy="5821363"/>
          </a:xfrm>
        </p:spPr>
        <p:txBody>
          <a:bodyPr/>
          <a:p>
            <a:r>
              <a:rPr lang="zh-CN" altLang="en-US" b="1" dirty="0">
                <a:solidFill>
                  <a:srgbClr val="FF0000"/>
                </a:solidFill>
              </a:rPr>
              <a:t>                     </a:t>
            </a:r>
            <a:endParaRPr lang="zh-CN" altLang="en-US" b="1" dirty="0">
              <a:solidFill>
                <a:srgbClr val="FF0000"/>
              </a:solidFill>
            </a:endParaRPr>
          </a:p>
          <a:p>
            <a:r>
              <a:rPr lang="zh-CN" altLang="en-US" b="1" dirty="0"/>
              <a:t>剑阁峥嵘而崔嵬，一</a:t>
            </a:r>
            <a:r>
              <a:rPr lang="zh-CN" altLang="en-US" b="1" dirty="0">
                <a:solidFill>
                  <a:srgbClr val="008000"/>
                </a:solidFill>
              </a:rPr>
              <a:t>夫当</a:t>
            </a:r>
            <a:r>
              <a:rPr lang="zh-CN" altLang="en-US" b="1" dirty="0"/>
              <a:t>关，万夫莫开。所守或</a:t>
            </a:r>
            <a:r>
              <a:rPr lang="zh-CN" altLang="en-US" b="1" dirty="0">
                <a:solidFill>
                  <a:srgbClr val="008000"/>
                </a:solidFill>
              </a:rPr>
              <a:t>匪</a:t>
            </a:r>
            <a:r>
              <a:rPr lang="zh-CN" altLang="en-US" b="1" dirty="0"/>
              <a:t>亲，化为狼与豺。</a:t>
            </a:r>
            <a:r>
              <a:rPr lang="zh-CN" altLang="en-US" b="1" dirty="0">
                <a:solidFill>
                  <a:srgbClr val="008000"/>
                </a:solidFill>
              </a:rPr>
              <a:t>朝</a:t>
            </a:r>
            <a:r>
              <a:rPr lang="zh-CN" altLang="en-US" b="1" dirty="0"/>
              <a:t>避猛虎，</a:t>
            </a:r>
            <a:r>
              <a:rPr lang="zh-CN" altLang="en-US" b="1" dirty="0">
                <a:solidFill>
                  <a:srgbClr val="008000"/>
                </a:solidFill>
              </a:rPr>
              <a:t>夕</a:t>
            </a:r>
            <a:r>
              <a:rPr lang="zh-CN" altLang="en-US" b="1" dirty="0"/>
              <a:t>避长蛇。磨牙</a:t>
            </a:r>
            <a:endParaRPr lang="zh-CN" altLang="en-US" b="1" dirty="0"/>
          </a:p>
          <a:p>
            <a:endParaRPr lang="zh-CN" altLang="en-US" b="1" dirty="0">
              <a:solidFill>
                <a:srgbClr val="FF0000"/>
              </a:solidFill>
              <a:sym typeface="Arial" panose="020B0604020202020204" pitchFamily="34" charset="0"/>
            </a:endParaRPr>
          </a:p>
          <a:p>
            <a:r>
              <a:rPr lang="zh-CN" altLang="en-US" b="1" dirty="0"/>
              <a:t>吮血，杀人如麻。锦城</a:t>
            </a:r>
            <a:r>
              <a:rPr lang="zh-CN" altLang="en-US" b="1" dirty="0">
                <a:solidFill>
                  <a:srgbClr val="008000"/>
                </a:solidFill>
              </a:rPr>
              <a:t>虽</a:t>
            </a:r>
            <a:r>
              <a:rPr lang="zh-CN" altLang="en-US" b="1" dirty="0"/>
              <a:t>云乐，不如早还家。蜀道之难，难于上青天，侧身西望</a:t>
            </a:r>
            <a:r>
              <a:rPr lang="zh-CN" altLang="en-US" b="1" dirty="0">
                <a:solidFill>
                  <a:srgbClr val="008000"/>
                </a:solidFill>
              </a:rPr>
              <a:t>长</a:t>
            </a:r>
            <a:r>
              <a:rPr lang="zh-CN" altLang="en-US" b="1" dirty="0"/>
              <a:t>咨嗟。</a:t>
            </a:r>
            <a:endParaRPr lang="zh-CN" altLang="en-US" b="1" dirty="0"/>
          </a:p>
          <a:p>
            <a:r>
              <a:rPr lang="zh-CN" altLang="en-US" b="1" dirty="0">
                <a:solidFill>
                  <a:srgbClr val="FF0000"/>
                </a:solidFill>
                <a:sym typeface="Arial" panose="020B0604020202020204" pitchFamily="34" charset="0"/>
              </a:rPr>
              <a:t>                                               </a:t>
            </a:r>
            <a:endParaRPr lang="zh-CN" altLang="en-US" b="1" dirty="0">
              <a:solidFill>
                <a:srgbClr val="FF0000"/>
              </a:solidFill>
              <a:sym typeface="Arial" panose="020B0604020202020204" pitchFamily="34" charset="0"/>
            </a:endParaRPr>
          </a:p>
          <a:p>
            <a:endParaRPr lang="zh-CN" altLang="en-US" b="1" dirty="0">
              <a:solidFill>
                <a:srgbClr val="FF0000"/>
              </a:solidFill>
              <a:sym typeface="Arial" panose="020B0604020202020204" pitchFamily="34" charset="0"/>
            </a:endParaRPr>
          </a:p>
        </p:txBody>
      </p:sp>
      <p:sp>
        <p:nvSpPr>
          <p:cNvPr id="49155" name="直接连接符 49154"/>
          <p:cNvSpPr/>
          <p:nvPr/>
        </p:nvSpPr>
        <p:spPr>
          <a:xfrm flipH="1" flipV="1">
            <a:off x="3924300" y="549275"/>
            <a:ext cx="358775" cy="287338"/>
          </a:xfrm>
          <a:prstGeom prst="line">
            <a:avLst/>
          </a:prstGeom>
          <a:ln w="9525" cap="flat" cmpd="sng">
            <a:solidFill>
              <a:srgbClr val="000000"/>
            </a:solidFill>
            <a:prstDash val="solid"/>
            <a:headEnd type="none" w="med" len="med"/>
            <a:tailEnd type="triangle" w="med" len="med"/>
          </a:ln>
        </p:spPr>
      </p:sp>
      <p:sp>
        <p:nvSpPr>
          <p:cNvPr id="49156" name="直接连接符 49155"/>
          <p:cNvSpPr/>
          <p:nvPr/>
        </p:nvSpPr>
        <p:spPr>
          <a:xfrm flipV="1">
            <a:off x="4716463" y="476250"/>
            <a:ext cx="360362" cy="360363"/>
          </a:xfrm>
          <a:prstGeom prst="line">
            <a:avLst/>
          </a:prstGeom>
          <a:ln w="9525" cap="flat" cmpd="sng">
            <a:solidFill>
              <a:srgbClr val="000000"/>
            </a:solidFill>
            <a:prstDash val="solid"/>
            <a:headEnd type="none" w="med" len="med"/>
            <a:tailEnd type="triangle" w="med" len="med"/>
          </a:ln>
        </p:spPr>
      </p:sp>
      <p:sp>
        <p:nvSpPr>
          <p:cNvPr id="49157" name="直接连接符 49156"/>
          <p:cNvSpPr/>
          <p:nvPr/>
        </p:nvSpPr>
        <p:spPr>
          <a:xfrm>
            <a:off x="755650" y="1628775"/>
            <a:ext cx="215900" cy="288925"/>
          </a:xfrm>
          <a:prstGeom prst="line">
            <a:avLst/>
          </a:prstGeom>
          <a:ln w="9525" cap="flat" cmpd="sng">
            <a:solidFill>
              <a:srgbClr val="000000"/>
            </a:solidFill>
            <a:prstDash val="solid"/>
            <a:headEnd type="none" w="med" len="med"/>
            <a:tailEnd type="triangle" w="med" len="med"/>
          </a:ln>
        </p:spPr>
      </p:sp>
      <p:sp>
        <p:nvSpPr>
          <p:cNvPr id="49158" name="直接连接符 49157"/>
          <p:cNvSpPr/>
          <p:nvPr/>
        </p:nvSpPr>
        <p:spPr>
          <a:xfrm>
            <a:off x="4500563" y="1701800"/>
            <a:ext cx="647700" cy="142875"/>
          </a:xfrm>
          <a:prstGeom prst="line">
            <a:avLst/>
          </a:prstGeom>
          <a:ln w="9525" cap="flat" cmpd="sng">
            <a:solidFill>
              <a:srgbClr val="000000"/>
            </a:solidFill>
            <a:prstDash val="solid"/>
            <a:headEnd type="none" w="med" len="med"/>
            <a:tailEnd type="triangle" w="med" len="med"/>
          </a:ln>
        </p:spPr>
      </p:sp>
      <p:sp>
        <p:nvSpPr>
          <p:cNvPr id="49159" name="直接连接符 49158"/>
          <p:cNvSpPr/>
          <p:nvPr/>
        </p:nvSpPr>
        <p:spPr>
          <a:xfrm flipH="1">
            <a:off x="6083300" y="1628775"/>
            <a:ext cx="360363" cy="215900"/>
          </a:xfrm>
          <a:prstGeom prst="line">
            <a:avLst/>
          </a:prstGeom>
          <a:ln w="9525" cap="flat" cmpd="sng">
            <a:solidFill>
              <a:srgbClr val="000000"/>
            </a:solidFill>
            <a:prstDash val="solid"/>
            <a:headEnd type="none" w="med" len="med"/>
            <a:tailEnd type="triangle" w="med" len="med"/>
          </a:ln>
        </p:spPr>
      </p:sp>
      <p:sp>
        <p:nvSpPr>
          <p:cNvPr id="49160" name="直接连接符 49159"/>
          <p:cNvSpPr/>
          <p:nvPr/>
        </p:nvSpPr>
        <p:spPr>
          <a:xfrm flipH="1" flipV="1">
            <a:off x="4211638" y="2133600"/>
            <a:ext cx="504825" cy="358775"/>
          </a:xfrm>
          <a:prstGeom prst="line">
            <a:avLst/>
          </a:prstGeom>
          <a:ln w="9525" cap="flat" cmpd="sng">
            <a:solidFill>
              <a:srgbClr val="000000"/>
            </a:solidFill>
            <a:prstDash val="solid"/>
            <a:headEnd type="none" w="med" len="med"/>
            <a:tailEnd type="triangle" w="med" len="med"/>
          </a:ln>
        </p:spPr>
      </p:sp>
      <p:sp>
        <p:nvSpPr>
          <p:cNvPr id="49161" name="直接连接符 49160"/>
          <p:cNvSpPr/>
          <p:nvPr/>
        </p:nvSpPr>
        <p:spPr>
          <a:xfrm>
            <a:off x="6443663" y="3286125"/>
            <a:ext cx="1587" cy="287338"/>
          </a:xfrm>
          <a:prstGeom prst="line">
            <a:avLst/>
          </a:prstGeom>
          <a:ln w="9525" cap="flat" cmpd="sng">
            <a:solidFill>
              <a:srgbClr val="000000"/>
            </a:solidFill>
            <a:prstDash val="solid"/>
            <a:headEnd type="none" w="med" len="med"/>
            <a:tailEnd type="triangle" w="med" len="med"/>
          </a:ln>
        </p:spPr>
      </p:sp>
      <p:sp>
        <p:nvSpPr>
          <p:cNvPr id="49162" name="文本框 49161"/>
          <p:cNvSpPr txBox="1"/>
          <p:nvPr/>
        </p:nvSpPr>
        <p:spPr>
          <a:xfrm>
            <a:off x="3348038" y="44450"/>
            <a:ext cx="588962" cy="579438"/>
          </a:xfrm>
          <a:prstGeom prst="rect">
            <a:avLst/>
          </a:prstGeom>
          <a:noFill/>
          <a:ln w="9525">
            <a:noFill/>
          </a:ln>
        </p:spPr>
        <p:txBody>
          <a:bodyPr wrap="none">
            <a:spAutoFit/>
          </a:bodyPr>
          <a:p>
            <a:r>
              <a:rPr lang="zh-CN" altLang="en-US" sz="3200" b="1" dirty="0">
                <a:solidFill>
                  <a:srgbClr val="FF0000"/>
                </a:solidFill>
                <a:latin typeface="Arial" panose="020B0604020202020204" pitchFamily="34" charset="0"/>
              </a:rPr>
              <a:t>人</a:t>
            </a:r>
            <a:endParaRPr lang="zh-CN" altLang="en-US" sz="3200" b="1" dirty="0">
              <a:solidFill>
                <a:srgbClr val="FF0000"/>
              </a:solidFill>
              <a:latin typeface="Arial" panose="020B0604020202020204" pitchFamily="34" charset="0"/>
            </a:endParaRPr>
          </a:p>
        </p:txBody>
      </p:sp>
      <p:sp>
        <p:nvSpPr>
          <p:cNvPr id="49163" name="文本框 49162"/>
          <p:cNvSpPr txBox="1"/>
          <p:nvPr/>
        </p:nvSpPr>
        <p:spPr>
          <a:xfrm>
            <a:off x="5580063" y="3429000"/>
            <a:ext cx="1660525" cy="579438"/>
          </a:xfrm>
          <a:prstGeom prst="rect">
            <a:avLst/>
          </a:prstGeom>
          <a:noFill/>
          <a:ln w="9525">
            <a:noFill/>
          </a:ln>
        </p:spPr>
        <p:txBody>
          <a:bodyPr wrap="square">
            <a:spAutoFit/>
          </a:bodyPr>
          <a:p>
            <a:r>
              <a:rPr lang="zh-CN" altLang="en-US" sz="3200" b="1" dirty="0">
                <a:solidFill>
                  <a:srgbClr val="FF0000"/>
                </a:solidFill>
                <a:latin typeface="Arial" panose="020B0604020202020204" pitchFamily="34" charset="0"/>
              </a:rPr>
              <a:t>深深地</a:t>
            </a:r>
            <a:endParaRPr lang="zh-CN" altLang="en-US" sz="3200" b="1" dirty="0">
              <a:solidFill>
                <a:srgbClr val="FF0000"/>
              </a:solidFill>
              <a:latin typeface="Arial" panose="020B0604020202020204" pitchFamily="34" charset="0"/>
            </a:endParaRPr>
          </a:p>
        </p:txBody>
      </p:sp>
      <p:sp>
        <p:nvSpPr>
          <p:cNvPr id="49164" name="文本框 49163"/>
          <p:cNvSpPr txBox="1"/>
          <p:nvPr/>
        </p:nvSpPr>
        <p:spPr>
          <a:xfrm>
            <a:off x="539750" y="1773238"/>
            <a:ext cx="1584325" cy="579437"/>
          </a:xfrm>
          <a:prstGeom prst="rect">
            <a:avLst/>
          </a:prstGeom>
          <a:noFill/>
          <a:ln w="9525">
            <a:noFill/>
          </a:ln>
        </p:spPr>
        <p:txBody>
          <a:bodyPr vert="horz" wrap="square" anchor="t">
            <a:spAutoFit/>
          </a:bodyPr>
          <a:p>
            <a:r>
              <a:rPr lang="zh-CN" altLang="en-US" sz="3200" b="1" dirty="0">
                <a:solidFill>
                  <a:srgbClr val="FF0000"/>
                </a:solidFill>
                <a:latin typeface="Arial" panose="020B0604020202020204" pitchFamily="34" charset="0"/>
                <a:sym typeface="Arial" panose="020B0604020202020204" pitchFamily="34" charset="0"/>
              </a:rPr>
              <a:t>通“非” </a:t>
            </a:r>
            <a:endParaRPr lang="zh-CN" altLang="en-US" sz="3200" b="1" dirty="0">
              <a:solidFill>
                <a:srgbClr val="FF0000"/>
              </a:solidFill>
              <a:latin typeface="Arial" panose="020B0604020202020204" pitchFamily="34" charset="0"/>
            </a:endParaRPr>
          </a:p>
        </p:txBody>
      </p:sp>
      <p:sp>
        <p:nvSpPr>
          <p:cNvPr id="49165" name="文本框 49164"/>
          <p:cNvSpPr txBox="1"/>
          <p:nvPr/>
        </p:nvSpPr>
        <p:spPr>
          <a:xfrm>
            <a:off x="3276600" y="1773238"/>
            <a:ext cx="1150938" cy="579437"/>
          </a:xfrm>
          <a:prstGeom prst="rect">
            <a:avLst/>
          </a:prstGeom>
          <a:noFill/>
          <a:ln w="9525">
            <a:noFill/>
          </a:ln>
        </p:spPr>
        <p:txBody>
          <a:bodyPr vert="horz" wrap="square" anchor="t">
            <a:spAutoFit/>
          </a:bodyPr>
          <a:p>
            <a:r>
              <a:rPr lang="zh-CN" altLang="en-US" sz="3200" b="1" dirty="0">
                <a:solidFill>
                  <a:srgbClr val="FF0000"/>
                </a:solidFill>
                <a:latin typeface="Arial" panose="020B0604020202020204" pitchFamily="34" charset="0"/>
              </a:rPr>
              <a:t>虽然</a:t>
            </a:r>
            <a:endParaRPr lang="zh-CN" altLang="en-US" sz="3200" b="1" dirty="0">
              <a:solidFill>
                <a:srgbClr val="FF0000"/>
              </a:solidFill>
              <a:latin typeface="Arial" panose="020B0604020202020204" pitchFamily="34" charset="0"/>
            </a:endParaRPr>
          </a:p>
        </p:txBody>
      </p:sp>
      <p:sp>
        <p:nvSpPr>
          <p:cNvPr id="49166" name="文本框 49165"/>
          <p:cNvSpPr txBox="1"/>
          <p:nvPr/>
        </p:nvSpPr>
        <p:spPr>
          <a:xfrm>
            <a:off x="5003800" y="1773238"/>
            <a:ext cx="1943100" cy="579437"/>
          </a:xfrm>
          <a:prstGeom prst="rect">
            <a:avLst/>
          </a:prstGeom>
          <a:noFill/>
          <a:ln w="9525">
            <a:noFill/>
          </a:ln>
        </p:spPr>
        <p:txBody>
          <a:bodyPr vert="horz" wrap="square" anchor="t">
            <a:spAutoFit/>
          </a:bodyPr>
          <a:p>
            <a:r>
              <a:rPr lang="zh-CN" altLang="en-US" sz="3200" b="1" dirty="0">
                <a:solidFill>
                  <a:srgbClr val="FF0000"/>
                </a:solidFill>
                <a:latin typeface="Arial" panose="020B0604020202020204" pitchFamily="34" charset="0"/>
              </a:rPr>
              <a:t>互文见义</a:t>
            </a:r>
            <a:endParaRPr lang="zh-CN" altLang="en-US" sz="3200" b="1" dirty="0">
              <a:solidFill>
                <a:srgbClr val="FF0000"/>
              </a:solidFill>
              <a:latin typeface="Arial" panose="020B0604020202020204" pitchFamily="34" charset="0"/>
            </a:endParaRPr>
          </a:p>
        </p:txBody>
      </p:sp>
      <p:sp>
        <p:nvSpPr>
          <p:cNvPr id="49167" name="文本框 49166"/>
          <p:cNvSpPr txBox="1"/>
          <p:nvPr/>
        </p:nvSpPr>
        <p:spPr>
          <a:xfrm>
            <a:off x="5219700" y="117475"/>
            <a:ext cx="649288" cy="577850"/>
          </a:xfrm>
          <a:prstGeom prst="rect">
            <a:avLst/>
          </a:prstGeom>
          <a:noFill/>
          <a:ln w="9525">
            <a:noFill/>
          </a:ln>
        </p:spPr>
        <p:txBody>
          <a:bodyPr vert="horz" wrap="square" anchor="t">
            <a:spAutoFit/>
          </a:bodyPr>
          <a:p>
            <a:r>
              <a:rPr lang="zh-CN" altLang="en-US" sz="3200" b="1" dirty="0">
                <a:solidFill>
                  <a:srgbClr val="FF0000"/>
                </a:solidFill>
                <a:latin typeface="Arial" panose="020B0604020202020204" pitchFamily="34" charset="0"/>
              </a:rPr>
              <a:t>挡</a:t>
            </a:r>
            <a:endParaRPr lang="zh-CN" altLang="en-US" sz="3200" b="1" dirty="0">
              <a:solidFill>
                <a:srgbClr val="FF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9162"/>
                                        </p:tgtEl>
                                        <p:attrNameLst>
                                          <p:attrName>style.visibility</p:attrName>
                                        </p:attrNameLst>
                                      </p:cBhvr>
                                      <p:to>
                                        <p:strVal val="visible"/>
                                      </p:to>
                                    </p:set>
                                    <p:animEffect transition="in" filter="blinds(horizontal)">
                                      <p:cBhvr>
                                        <p:cTn id="7" dur="500"/>
                                        <p:tgtEl>
                                          <p:spTgt spid="4916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9167"/>
                                        </p:tgtEl>
                                        <p:attrNameLst>
                                          <p:attrName>style.visibility</p:attrName>
                                        </p:attrNameLst>
                                      </p:cBhvr>
                                      <p:to>
                                        <p:strVal val="visible"/>
                                      </p:to>
                                    </p:set>
                                    <p:anim calcmode="lin" valueType="num">
                                      <p:cBhvr additive="base">
                                        <p:cTn id="12" dur="500" fill="hold"/>
                                        <p:tgtEl>
                                          <p:spTgt spid="49167"/>
                                        </p:tgtEl>
                                        <p:attrNameLst>
                                          <p:attrName>ppt_x</p:attrName>
                                        </p:attrNameLst>
                                      </p:cBhvr>
                                      <p:tavLst>
                                        <p:tav tm="0">
                                          <p:val>
                                            <p:strVal val="#ppt_x"/>
                                          </p:val>
                                        </p:tav>
                                        <p:tav tm="100000">
                                          <p:val>
                                            <p:strVal val="#ppt_x"/>
                                          </p:val>
                                        </p:tav>
                                      </p:tavLst>
                                    </p:anim>
                                    <p:anim calcmode="lin" valueType="num">
                                      <p:cBhvr additive="base">
                                        <p:cTn id="13" dur="500" fill="hold"/>
                                        <p:tgtEl>
                                          <p:spTgt spid="4916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1" presetClass="entr" presetSubtype="0" fill="hold" grpId="0" nodeType="clickEffect">
                                  <p:stCondLst>
                                    <p:cond delay="0"/>
                                  </p:stCondLst>
                                  <p:iterate type="lt">
                                    <p:tmPct val="10000"/>
                                  </p:iterate>
                                  <p:childTnLst>
                                    <p:set>
                                      <p:cBhvr>
                                        <p:cTn id="17" dur="1" fill="hold">
                                          <p:stCondLst>
                                            <p:cond delay="0"/>
                                          </p:stCondLst>
                                        </p:cTn>
                                        <p:tgtEl>
                                          <p:spTgt spid="49164"/>
                                        </p:tgtEl>
                                        <p:attrNameLst>
                                          <p:attrName>style.visibility</p:attrName>
                                        </p:attrNameLst>
                                      </p:cBhvr>
                                      <p:to>
                                        <p:strVal val="visible"/>
                                      </p:to>
                                    </p:set>
                                    <p:anim calcmode="lin" valueType="num">
                                      <p:cBhvr>
                                        <p:cTn id="18" dur="500" fill="hold"/>
                                        <p:tgtEl>
                                          <p:spTgt spid="4916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9164"/>
                                        </p:tgtEl>
                                        <p:attrNameLst>
                                          <p:attrName>ppt_y</p:attrName>
                                        </p:attrNameLst>
                                      </p:cBhvr>
                                      <p:tavLst>
                                        <p:tav tm="0">
                                          <p:val>
                                            <p:strVal val="#ppt_y"/>
                                          </p:val>
                                        </p:tav>
                                        <p:tav tm="100000">
                                          <p:val>
                                            <p:strVal val="#ppt_y"/>
                                          </p:val>
                                        </p:tav>
                                      </p:tavLst>
                                    </p:anim>
                                    <p:anim calcmode="lin" valueType="num">
                                      <p:cBhvr>
                                        <p:cTn id="20" dur="500" fill="hold"/>
                                        <p:tgtEl>
                                          <p:spTgt spid="4916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916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p:tgtEl>
                                          <p:spTgt spid="49164"/>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49166"/>
                                        </p:tgtEl>
                                        <p:attrNameLst>
                                          <p:attrName>style.visibility</p:attrName>
                                        </p:attrNameLst>
                                      </p:cBhvr>
                                      <p:to>
                                        <p:strVal val="visible"/>
                                      </p:to>
                                    </p:set>
                                    <p:animEffect transition="in" filter="diamond(in)">
                                      <p:cBhvr>
                                        <p:cTn id="27" dur="2000"/>
                                        <p:tgtEl>
                                          <p:spTgt spid="49166"/>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49165"/>
                                        </p:tgtEl>
                                        <p:attrNameLst>
                                          <p:attrName>style.visibility</p:attrName>
                                        </p:attrNameLst>
                                      </p:cBhvr>
                                      <p:to>
                                        <p:strVal val="visible"/>
                                      </p:to>
                                    </p:set>
                                    <p:animEffect transition="in" filter="checkerboard(across)">
                                      <p:cBhvr>
                                        <p:cTn id="32" dur="500"/>
                                        <p:tgtEl>
                                          <p:spTgt spid="49165"/>
                                        </p:tgtEl>
                                      </p:cBhvr>
                                    </p:animEffect>
                                  </p:childTnLst>
                                </p:cTn>
                              </p:par>
                            </p:childTnLst>
                          </p:cTn>
                        </p:par>
                      </p:childTnLst>
                    </p:cTn>
                  </p:par>
                  <p:par>
                    <p:cTn id="33" fill="hold">
                      <p:stCondLst>
                        <p:cond delay="indefinite"/>
                      </p:stCondLst>
                      <p:childTnLst>
                        <p:par>
                          <p:cTn id="34" fill="hold">
                            <p:stCondLst>
                              <p:cond delay="0"/>
                            </p:stCondLst>
                            <p:childTnLst>
                              <p:par>
                                <p:cTn id="35" presetID="27" presetClass="entr" presetSubtype="0" fill="hold" grpId="0" nodeType="clickEffect">
                                  <p:stCondLst>
                                    <p:cond delay="0"/>
                                  </p:stCondLst>
                                  <p:iterate type="lt">
                                    <p:tmPct val="50000"/>
                                  </p:iterate>
                                  <p:childTnLst>
                                    <p:set>
                                      <p:cBhvr>
                                        <p:cTn id="36" dur="1" fill="hold">
                                          <p:stCondLst>
                                            <p:cond delay="0"/>
                                          </p:stCondLst>
                                        </p:cTn>
                                        <p:tgtEl>
                                          <p:spTgt spid="49163"/>
                                        </p:tgtEl>
                                        <p:attrNameLst>
                                          <p:attrName>style.visibility</p:attrName>
                                        </p:attrNameLst>
                                      </p:cBhvr>
                                      <p:to>
                                        <p:strVal val="visible"/>
                                      </p:to>
                                    </p:set>
                                    <p:anim calcmode="discrete" valueType="clr">
                                      <p:cBhvr override="childStyle">
                                        <p:cTn id="37" dur="80"/>
                                        <p:tgtEl>
                                          <p:spTgt spid="49163"/>
                                        </p:tgtEl>
                                        <p:attrNameLst>
                                          <p:attrName>style.color</p:attrName>
                                        </p:attrNameLst>
                                      </p:cBhvr>
                                      <p:tavLst>
                                        <p:tav tm="0">
                                          <p:val>
                                            <p:clrVal>
                                              <a:schemeClr val="accent2"/>
                                            </p:clrVal>
                                          </p:val>
                                        </p:tav>
                                        <p:tav tm="50000">
                                          <p:val>
                                            <p:clrVal>
                                              <a:schemeClr val="hlink"/>
                                            </p:clrVal>
                                          </p:val>
                                        </p:tav>
                                      </p:tavLst>
                                    </p:anim>
                                    <p:anim calcmode="discrete" valueType="clr">
                                      <p:cBhvr>
                                        <p:cTn id="38" dur="80"/>
                                        <p:tgtEl>
                                          <p:spTgt spid="49163"/>
                                        </p:tgtEl>
                                        <p:attrNameLst>
                                          <p:attrName>fillcolor</p:attrName>
                                        </p:attrNameLst>
                                      </p:cBhvr>
                                      <p:tavLst>
                                        <p:tav tm="0">
                                          <p:val>
                                            <p:clrVal>
                                              <a:schemeClr val="accent2"/>
                                            </p:clrVal>
                                          </p:val>
                                        </p:tav>
                                        <p:tav tm="50000">
                                          <p:val>
                                            <p:clrVal>
                                              <a:schemeClr val="hlink"/>
                                            </p:clrVal>
                                          </p:val>
                                        </p:tav>
                                      </p:tavLst>
                                    </p:anim>
                                    <p:set>
                                      <p:cBhvr>
                                        <p:cTn id="39" dur="80"/>
                                        <p:tgtEl>
                                          <p:spTgt spid="4916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62" grpId="0" bldLvl="0"/>
      <p:bldP spid="49167" grpId="0" bldLvl="0"/>
      <p:bldP spid="49164" grpId="0" bldLvl="0"/>
      <p:bldP spid="49166" grpId="0" bldLvl="0"/>
      <p:bldP spid="49165" grpId="0" bldLvl="0"/>
      <p:bldP spid="49163" grpId="0" bldLvl="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文本占位符 50177"/>
          <p:cNvSpPr>
            <a:spLocks noGrp="1" noRot="1"/>
          </p:cNvSpPr>
          <p:nvPr>
            <p:ph type="body" idx="1"/>
          </p:nvPr>
        </p:nvSpPr>
        <p:spPr>
          <a:xfrm>
            <a:off x="107950" y="44450"/>
            <a:ext cx="9001125" cy="1944688"/>
          </a:xfrm>
        </p:spPr>
        <p:txBody>
          <a:bodyPr/>
          <a:p>
            <a:r>
              <a:rPr lang="zh-CN" altLang="en-US" sz="3600" b="1" dirty="0"/>
              <a:t>本节写了蜀道的哪些情况！</a:t>
            </a:r>
            <a:endParaRPr lang="zh-CN" altLang="en-US" sz="3600" b="1" dirty="0"/>
          </a:p>
          <a:p>
            <a:r>
              <a:rPr lang="zh-CN" altLang="en-US" sz="2800" b="1" dirty="0">
                <a:solidFill>
                  <a:srgbClr val="FF0000"/>
                </a:solidFill>
                <a:sym typeface="Arial" panose="020B0604020202020204" pitchFamily="34" charset="0"/>
              </a:rPr>
              <a:t>①一夫当关，万夫莫开。</a:t>
            </a:r>
            <a:endParaRPr lang="zh-CN" altLang="en-US" sz="2800" b="1" dirty="0">
              <a:solidFill>
                <a:srgbClr val="FF0000"/>
              </a:solidFill>
              <a:sym typeface="Arial" panose="020B0604020202020204" pitchFamily="34" charset="0"/>
            </a:endParaRPr>
          </a:p>
          <a:p>
            <a:r>
              <a:rPr lang="zh-CN" altLang="en-US" sz="2800" b="1" dirty="0">
                <a:solidFill>
                  <a:srgbClr val="008000"/>
                </a:solidFill>
                <a:sym typeface="Arial" panose="020B0604020202020204" pitchFamily="34" charset="0"/>
              </a:rPr>
              <a:t>表现了蜀道易守难攻，地势的险要 </a:t>
            </a:r>
            <a:endParaRPr lang="zh-CN" altLang="en-US" sz="2800" b="1" dirty="0">
              <a:solidFill>
                <a:srgbClr val="008000"/>
              </a:solidFill>
              <a:sym typeface="Arial" panose="020B0604020202020204" pitchFamily="34" charset="0"/>
            </a:endParaRPr>
          </a:p>
          <a:p>
            <a:r>
              <a:rPr lang="zh-CN" altLang="en-US" sz="2800" b="1" dirty="0">
                <a:solidFill>
                  <a:srgbClr val="FF0000"/>
                </a:solidFill>
                <a:sym typeface="Arial" panose="020B0604020202020204" pitchFamily="34" charset="0"/>
              </a:rPr>
              <a:t>  ②所守或匪亲，</a:t>
            </a:r>
            <a:r>
              <a:rPr lang="zh-CN" altLang="en-US" sz="2800" b="1" dirty="0">
                <a:solidFill>
                  <a:srgbClr val="FF0000"/>
                </a:solidFill>
                <a:latin typeface="Arial" panose="020B0604020202020204" pitchFamily="34" charset="0"/>
                <a:sym typeface="Arial" panose="020B0604020202020204" pitchFamily="34" charset="0"/>
              </a:rPr>
              <a:t>……</a:t>
            </a:r>
            <a:r>
              <a:rPr lang="zh-CN" altLang="en-US" sz="2800" b="1" dirty="0">
                <a:solidFill>
                  <a:srgbClr val="FF0000"/>
                </a:solidFill>
                <a:sym typeface="Arial" panose="020B0604020202020204" pitchFamily="34" charset="0"/>
              </a:rPr>
              <a:t>杀人如麻！</a:t>
            </a:r>
            <a:endParaRPr lang="zh-CN" altLang="en-US" sz="2800" b="1" dirty="0">
              <a:solidFill>
                <a:srgbClr val="FF0000"/>
              </a:solidFill>
              <a:sym typeface="Arial" panose="020B0604020202020204" pitchFamily="34" charset="0"/>
            </a:endParaRPr>
          </a:p>
          <a:p>
            <a:r>
              <a:rPr lang="zh-CN" altLang="en-US" sz="2800" b="1" dirty="0">
                <a:solidFill>
                  <a:srgbClr val="008000"/>
                </a:solidFill>
                <a:sym typeface="Arial" panose="020B0604020202020204" pitchFamily="34" charset="0"/>
              </a:rPr>
              <a:t>     蜀地凶险   </a:t>
            </a:r>
            <a:endParaRPr lang="zh-CN" altLang="en-US" sz="2800" b="1" dirty="0">
              <a:solidFill>
                <a:srgbClr val="008000"/>
              </a:solidFill>
              <a:sym typeface="Arial" panose="020B0604020202020204" pitchFamily="34" charset="0"/>
            </a:endParaRPr>
          </a:p>
        </p:txBody>
      </p:sp>
      <p:sp>
        <p:nvSpPr>
          <p:cNvPr id="50179" name="文本框 50178"/>
          <p:cNvSpPr txBox="1"/>
          <p:nvPr/>
        </p:nvSpPr>
        <p:spPr>
          <a:xfrm>
            <a:off x="179388" y="2781300"/>
            <a:ext cx="8861425" cy="3797300"/>
          </a:xfrm>
          <a:prstGeom prst="rect">
            <a:avLst/>
          </a:prstGeom>
          <a:noFill/>
          <a:ln w="9525">
            <a:noFill/>
          </a:ln>
        </p:spPr>
        <p:txBody>
          <a:bodyPr wrap="square">
            <a:spAutoFit/>
          </a:bodyPr>
          <a:p>
            <a:pPr marL="342900" indent="-342900">
              <a:spcBef>
                <a:spcPct val="20000"/>
              </a:spcBef>
              <a:buChar char="•"/>
            </a:pPr>
            <a:r>
              <a:rPr lang="zh-CN" altLang="en-US" sz="3600" b="1">
                <a:solidFill>
                  <a:srgbClr val="0000CC"/>
                </a:solidFill>
                <a:latin typeface="Arial" panose="020B0604020202020204" pitchFamily="34" charset="0"/>
                <a:sym typeface="Arial" panose="020B0604020202020204" pitchFamily="34" charset="0"/>
              </a:rPr>
              <a:t>这一段写蜀中剑阁的寓意何在？</a:t>
            </a:r>
            <a:endParaRPr lang="zh-CN" altLang="en-US" sz="3600" b="1">
              <a:solidFill>
                <a:srgbClr val="0000CC"/>
              </a:solidFill>
              <a:latin typeface="Arial" panose="020B0604020202020204" pitchFamily="34" charset="0"/>
              <a:sym typeface="Arial" panose="020B0604020202020204" pitchFamily="34" charset="0"/>
            </a:endParaRPr>
          </a:p>
          <a:p>
            <a:pPr marL="342900" indent="-342900">
              <a:spcBef>
                <a:spcPct val="20000"/>
              </a:spcBef>
              <a:buChar char="•"/>
            </a:pPr>
            <a:r>
              <a:rPr lang="zh-CN" altLang="en-US" sz="2800" b="1">
                <a:solidFill>
                  <a:srgbClr val="008000"/>
                </a:solidFill>
                <a:latin typeface="Arial" panose="020B0604020202020204" pitchFamily="34" charset="0"/>
                <a:sym typeface="Arial" panose="020B0604020202020204" pitchFamily="34" charset="0"/>
              </a:rPr>
              <a:t>从历史回到现实，从写景转而言志。说明四川是个易守难攻的地方，如果有野心的叛乱者与朝廷对抗，发动战争，朝廷的军队很难攻进蜀中平定叛乱者，因而就会造成“暴尸山野，流血遍地”的战乱局面。表明诗人对国家命运的关注</a:t>
            </a:r>
            <a:r>
              <a:rPr lang="zh-CN" altLang="en-US" sz="2400" b="1">
                <a:solidFill>
                  <a:srgbClr val="008000"/>
                </a:solidFill>
                <a:latin typeface="Arial" panose="020B0604020202020204" pitchFamily="34" charset="0"/>
                <a:sym typeface="Arial" panose="020B0604020202020204" pitchFamily="34" charset="0"/>
              </a:rPr>
              <a:t>。</a:t>
            </a:r>
            <a:endParaRPr lang="zh-CN" altLang="en-US" sz="2400" b="1">
              <a:solidFill>
                <a:srgbClr val="008000"/>
              </a:solidFill>
              <a:latin typeface="Arial" panose="020B0604020202020204" pitchFamily="34" charset="0"/>
              <a:sym typeface="Arial" panose="020B0604020202020204" pitchFamily="34" charset="0"/>
            </a:endParaRPr>
          </a:p>
          <a:p>
            <a:pPr marL="342900" indent="-342900">
              <a:spcBef>
                <a:spcPct val="20000"/>
              </a:spcBef>
              <a:buChar char="•"/>
            </a:pPr>
            <a:r>
              <a:rPr lang="zh-CN" altLang="en-US" sz="2800" b="1">
                <a:solidFill>
                  <a:srgbClr val="008000"/>
                </a:solidFill>
                <a:latin typeface="Arial" panose="020B0604020202020204" pitchFamily="34" charset="0"/>
                <a:sym typeface="Arial" panose="020B0604020202020204" pitchFamily="34" charset="0"/>
              </a:rPr>
              <a:t>“磨牙吮血，杀人如麻”既写猛兽，又影射政治凶煞，一语双关。</a:t>
            </a:r>
            <a:endParaRPr lang="zh-CN" altLang="en-US" sz="2800" b="1">
              <a:solidFill>
                <a:srgbClr val="008000"/>
              </a:solidFill>
              <a:latin typeface="Arial" panose="020B0604020202020204" pitchFamily="34" charset="0"/>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50178">
                                            <p:txEl>
                                              <p:charRg st="13" end="25"/>
                                            </p:txEl>
                                          </p:spTgt>
                                        </p:tgtEl>
                                        <p:attrNameLst>
                                          <p:attrName>style.visibility</p:attrName>
                                        </p:attrNameLst>
                                      </p:cBhvr>
                                      <p:to>
                                        <p:strVal val="visible"/>
                                      </p:to>
                                    </p:set>
                                    <p:anim calcmode="lin" valueType="num">
                                      <p:cBhvr>
                                        <p:cTn id="7" dur="500" fill="hold"/>
                                        <p:tgtEl>
                                          <p:spTgt spid="50178">
                                            <p:txEl>
                                              <p:charRg st="13" end="25"/>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0178">
                                            <p:txEl>
                                              <p:charRg st="13" end="25"/>
                                            </p:txEl>
                                          </p:spTgt>
                                        </p:tgtEl>
                                        <p:attrNameLst>
                                          <p:attrName>ppt_y</p:attrName>
                                        </p:attrNameLst>
                                      </p:cBhvr>
                                      <p:tavLst>
                                        <p:tav tm="0">
                                          <p:val>
                                            <p:strVal val="#ppt_y"/>
                                          </p:val>
                                        </p:tav>
                                        <p:tav tm="100000">
                                          <p:val>
                                            <p:strVal val="#ppt_y"/>
                                          </p:val>
                                        </p:tav>
                                      </p:tavLst>
                                    </p:anim>
                                    <p:anim calcmode="lin" valueType="num">
                                      <p:cBhvr>
                                        <p:cTn id="9" dur="500" fill="hold"/>
                                        <p:tgtEl>
                                          <p:spTgt spid="50178">
                                            <p:txEl>
                                              <p:charRg st="13" end="2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0178">
                                            <p:txEl>
                                              <p:charRg st="13" end="2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p:tgtEl>
                                          <p:spTgt spid="50178">
                                            <p:txEl>
                                              <p:charRg st="13" end="25"/>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0178">
                                            <p:txEl>
                                              <p:charRg st="25" end="42"/>
                                            </p:txEl>
                                          </p:spTgt>
                                        </p:tgtEl>
                                        <p:attrNameLst>
                                          <p:attrName>style.visibility</p:attrName>
                                        </p:attrNameLst>
                                      </p:cBhvr>
                                      <p:to>
                                        <p:strVal val="visible"/>
                                      </p:to>
                                    </p:set>
                                    <p:anim calcmode="lin" valueType="num">
                                      <p:cBhvr>
                                        <p:cTn id="16" dur="500" fill="hold"/>
                                        <p:tgtEl>
                                          <p:spTgt spid="50178">
                                            <p:txEl>
                                              <p:charRg st="25" end="42"/>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0178">
                                            <p:txEl>
                                              <p:charRg st="25" end="42"/>
                                            </p:txEl>
                                          </p:spTgt>
                                        </p:tgtEl>
                                        <p:attrNameLst>
                                          <p:attrName>ppt_y</p:attrName>
                                        </p:attrNameLst>
                                      </p:cBhvr>
                                      <p:tavLst>
                                        <p:tav tm="0">
                                          <p:val>
                                            <p:strVal val="#ppt_y"/>
                                          </p:val>
                                        </p:tav>
                                        <p:tav tm="100000">
                                          <p:val>
                                            <p:strVal val="#ppt_y"/>
                                          </p:val>
                                        </p:tav>
                                      </p:tavLst>
                                    </p:anim>
                                    <p:anim calcmode="lin" valueType="num">
                                      <p:cBhvr>
                                        <p:cTn id="18" dur="500" fill="hold"/>
                                        <p:tgtEl>
                                          <p:spTgt spid="50178">
                                            <p:txEl>
                                              <p:charRg st="25" end="4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0178">
                                            <p:txEl>
                                              <p:charRg st="25" end="4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p:tgtEl>
                                          <p:spTgt spid="50178">
                                            <p:txEl>
                                              <p:charRg st="25" end="4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50178">
                                            <p:txEl>
                                              <p:charRg st="42" end="59"/>
                                            </p:txEl>
                                          </p:spTgt>
                                        </p:tgtEl>
                                        <p:attrNameLst>
                                          <p:attrName>style.visibility</p:attrName>
                                        </p:attrNameLst>
                                      </p:cBhvr>
                                      <p:to>
                                        <p:strVal val="visible"/>
                                      </p:to>
                                    </p:set>
                                    <p:anim calcmode="lin" valueType="num">
                                      <p:cBhvr>
                                        <p:cTn id="25" dur="500" fill="hold"/>
                                        <p:tgtEl>
                                          <p:spTgt spid="50178">
                                            <p:txEl>
                                              <p:charRg st="42" end="59"/>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50178">
                                            <p:txEl>
                                              <p:charRg st="42" end="59"/>
                                            </p:txEl>
                                          </p:spTgt>
                                        </p:tgtEl>
                                        <p:attrNameLst>
                                          <p:attrName>ppt_y</p:attrName>
                                        </p:attrNameLst>
                                      </p:cBhvr>
                                      <p:tavLst>
                                        <p:tav tm="0">
                                          <p:val>
                                            <p:strVal val="#ppt_y"/>
                                          </p:val>
                                        </p:tav>
                                        <p:tav tm="100000">
                                          <p:val>
                                            <p:strVal val="#ppt_y"/>
                                          </p:val>
                                        </p:tav>
                                      </p:tavLst>
                                    </p:anim>
                                    <p:anim calcmode="lin" valueType="num">
                                      <p:cBhvr>
                                        <p:cTn id="27" dur="500" fill="hold"/>
                                        <p:tgtEl>
                                          <p:spTgt spid="50178">
                                            <p:txEl>
                                              <p:charRg st="42" end="59"/>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50178">
                                            <p:txEl>
                                              <p:charRg st="42" end="59"/>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p:tgtEl>
                                          <p:spTgt spid="50178">
                                            <p:txEl>
                                              <p:charRg st="42" end="59"/>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50178">
                                            <p:txEl>
                                              <p:charRg st="59" end="72"/>
                                            </p:txEl>
                                          </p:spTgt>
                                        </p:tgtEl>
                                        <p:attrNameLst>
                                          <p:attrName>style.visibility</p:attrName>
                                        </p:attrNameLst>
                                      </p:cBhvr>
                                      <p:to>
                                        <p:strVal val="visible"/>
                                      </p:to>
                                    </p:set>
                                    <p:anim calcmode="lin" valueType="num">
                                      <p:cBhvr>
                                        <p:cTn id="34" dur="500" fill="hold"/>
                                        <p:tgtEl>
                                          <p:spTgt spid="50178">
                                            <p:txEl>
                                              <p:charRg st="59" end="7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50178">
                                            <p:txEl>
                                              <p:charRg st="59" end="72"/>
                                            </p:txEl>
                                          </p:spTgt>
                                        </p:tgtEl>
                                        <p:attrNameLst>
                                          <p:attrName>ppt_y</p:attrName>
                                        </p:attrNameLst>
                                      </p:cBhvr>
                                      <p:tavLst>
                                        <p:tav tm="0">
                                          <p:val>
                                            <p:strVal val="#ppt_y"/>
                                          </p:val>
                                        </p:tav>
                                        <p:tav tm="100000">
                                          <p:val>
                                            <p:strVal val="#ppt_y"/>
                                          </p:val>
                                        </p:tav>
                                      </p:tavLst>
                                    </p:anim>
                                    <p:anim calcmode="lin" valueType="num">
                                      <p:cBhvr>
                                        <p:cTn id="36" dur="500" fill="hold"/>
                                        <p:tgtEl>
                                          <p:spTgt spid="50178">
                                            <p:txEl>
                                              <p:charRg st="59" end="7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50178">
                                            <p:txEl>
                                              <p:charRg st="59" end="7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p:tgtEl>
                                          <p:spTgt spid="50178">
                                            <p:txEl>
                                              <p:charRg st="59" end="72"/>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nodeType="clickEffect">
                                  <p:stCondLst>
                                    <p:cond delay="0"/>
                                  </p:stCondLst>
                                  <p:iterate type="lt">
                                    <p:tmPct val="10000"/>
                                  </p:iterate>
                                  <p:childTnLst>
                                    <p:set>
                                      <p:cBhvr>
                                        <p:cTn id="42" dur="1" fill="hold">
                                          <p:stCondLst>
                                            <p:cond delay="0"/>
                                          </p:stCondLst>
                                        </p:cTn>
                                        <p:tgtEl>
                                          <p:spTgt spid="50179">
                                            <p:txEl>
                                              <p:charRg st="0" end="15"/>
                                            </p:txEl>
                                          </p:spTgt>
                                        </p:tgtEl>
                                        <p:attrNameLst>
                                          <p:attrName>style.visibility</p:attrName>
                                        </p:attrNameLst>
                                      </p:cBhvr>
                                      <p:to>
                                        <p:strVal val="visible"/>
                                      </p:to>
                                    </p:set>
                                    <p:anim calcmode="lin" valueType="num">
                                      <p:cBhvr>
                                        <p:cTn id="43" dur="500" fill="hold"/>
                                        <p:tgtEl>
                                          <p:spTgt spid="50179">
                                            <p:txEl>
                                              <p:charRg st="0" end="15"/>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50179">
                                            <p:txEl>
                                              <p:charRg st="0" end="15"/>
                                            </p:txEl>
                                          </p:spTgt>
                                        </p:tgtEl>
                                        <p:attrNameLst>
                                          <p:attrName>ppt_y</p:attrName>
                                        </p:attrNameLst>
                                      </p:cBhvr>
                                      <p:tavLst>
                                        <p:tav tm="0">
                                          <p:val>
                                            <p:strVal val="#ppt_y"/>
                                          </p:val>
                                        </p:tav>
                                        <p:tav tm="100000">
                                          <p:val>
                                            <p:strVal val="#ppt_y"/>
                                          </p:val>
                                        </p:tav>
                                      </p:tavLst>
                                    </p:anim>
                                    <p:anim calcmode="lin" valueType="num">
                                      <p:cBhvr>
                                        <p:cTn id="45" dur="500" fill="hold"/>
                                        <p:tgtEl>
                                          <p:spTgt spid="50179">
                                            <p:txEl>
                                              <p:charRg st="0" end="1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50179">
                                            <p:txEl>
                                              <p:charRg st="0" end="1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p:tgtEl>
                                          <p:spTgt spid="50179">
                                            <p:txEl>
                                              <p:charRg st="0" end="15"/>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1" presetClass="entr" presetSubtype="0" fill="hold" nodeType="clickEffect">
                                  <p:stCondLst>
                                    <p:cond delay="0"/>
                                  </p:stCondLst>
                                  <p:iterate type="lt">
                                    <p:tmPct val="10000"/>
                                  </p:iterate>
                                  <p:childTnLst>
                                    <p:set>
                                      <p:cBhvr>
                                        <p:cTn id="51" dur="1" fill="hold">
                                          <p:stCondLst>
                                            <p:cond delay="0"/>
                                          </p:stCondLst>
                                        </p:cTn>
                                        <p:tgtEl>
                                          <p:spTgt spid="50179">
                                            <p:txEl>
                                              <p:charRg st="15" end="119"/>
                                            </p:txEl>
                                          </p:spTgt>
                                        </p:tgtEl>
                                        <p:attrNameLst>
                                          <p:attrName>style.visibility</p:attrName>
                                        </p:attrNameLst>
                                      </p:cBhvr>
                                      <p:to>
                                        <p:strVal val="visible"/>
                                      </p:to>
                                    </p:set>
                                    <p:anim calcmode="lin" valueType="num">
                                      <p:cBhvr>
                                        <p:cTn id="52" dur="500" fill="hold"/>
                                        <p:tgtEl>
                                          <p:spTgt spid="50179">
                                            <p:txEl>
                                              <p:charRg st="15" end="119"/>
                                            </p:txEl>
                                          </p:spTgt>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50179">
                                            <p:txEl>
                                              <p:charRg st="15" end="119"/>
                                            </p:txEl>
                                          </p:spTgt>
                                        </p:tgtEl>
                                        <p:attrNameLst>
                                          <p:attrName>ppt_y</p:attrName>
                                        </p:attrNameLst>
                                      </p:cBhvr>
                                      <p:tavLst>
                                        <p:tav tm="0">
                                          <p:val>
                                            <p:strVal val="#ppt_y"/>
                                          </p:val>
                                        </p:tav>
                                        <p:tav tm="100000">
                                          <p:val>
                                            <p:strVal val="#ppt_y"/>
                                          </p:val>
                                        </p:tav>
                                      </p:tavLst>
                                    </p:anim>
                                    <p:anim calcmode="lin" valueType="num">
                                      <p:cBhvr>
                                        <p:cTn id="54" dur="500" fill="hold"/>
                                        <p:tgtEl>
                                          <p:spTgt spid="50179">
                                            <p:txEl>
                                              <p:charRg st="15" end="119"/>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50179">
                                            <p:txEl>
                                              <p:charRg st="15" end="119"/>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p:tgtEl>
                                          <p:spTgt spid="50179">
                                            <p:txEl>
                                              <p:charRg st="15" end="119"/>
                                            </p:txEl>
                                          </p:spTgt>
                                        </p:tgtEl>
                                      </p:cBhvr>
                                    </p:animEffect>
                                  </p:childTnLst>
                                </p:cTn>
                              </p:par>
                            </p:childTnLst>
                          </p:cTn>
                        </p:par>
                        <p:par>
                          <p:cTn id="57" fill="hold">
                            <p:stCondLst>
                              <p:cond delay="5599"/>
                            </p:stCondLst>
                            <p:childTnLst>
                              <p:par>
                                <p:cTn id="58" presetID="41" presetClass="entr" presetSubtype="0" fill="hold" nodeType="afterEffect">
                                  <p:stCondLst>
                                    <p:cond delay="0"/>
                                  </p:stCondLst>
                                  <p:iterate type="lt">
                                    <p:tmPct val="10000"/>
                                  </p:iterate>
                                  <p:childTnLst>
                                    <p:set>
                                      <p:cBhvr>
                                        <p:cTn id="59" dur="1" fill="hold">
                                          <p:stCondLst>
                                            <p:cond delay="0"/>
                                          </p:stCondLst>
                                        </p:cTn>
                                        <p:tgtEl>
                                          <p:spTgt spid="50179">
                                            <p:txEl>
                                              <p:charRg st="119" end="149"/>
                                            </p:txEl>
                                          </p:spTgt>
                                        </p:tgtEl>
                                        <p:attrNameLst>
                                          <p:attrName>style.visibility</p:attrName>
                                        </p:attrNameLst>
                                      </p:cBhvr>
                                      <p:to>
                                        <p:strVal val="visible"/>
                                      </p:to>
                                    </p:set>
                                    <p:anim calcmode="lin" valueType="num">
                                      <p:cBhvr>
                                        <p:cTn id="60" dur="500" fill="hold"/>
                                        <p:tgtEl>
                                          <p:spTgt spid="50179">
                                            <p:txEl>
                                              <p:charRg st="119" end="149"/>
                                            </p:txEl>
                                          </p:spTgt>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50179">
                                            <p:txEl>
                                              <p:charRg st="119" end="149"/>
                                            </p:txEl>
                                          </p:spTgt>
                                        </p:tgtEl>
                                        <p:attrNameLst>
                                          <p:attrName>ppt_y</p:attrName>
                                        </p:attrNameLst>
                                      </p:cBhvr>
                                      <p:tavLst>
                                        <p:tav tm="0">
                                          <p:val>
                                            <p:strVal val="#ppt_y"/>
                                          </p:val>
                                        </p:tav>
                                        <p:tav tm="100000">
                                          <p:val>
                                            <p:strVal val="#ppt_y"/>
                                          </p:val>
                                        </p:tav>
                                      </p:tavLst>
                                    </p:anim>
                                    <p:anim calcmode="lin" valueType="num">
                                      <p:cBhvr>
                                        <p:cTn id="62" dur="500" fill="hold"/>
                                        <p:tgtEl>
                                          <p:spTgt spid="50179">
                                            <p:txEl>
                                              <p:charRg st="119" end="149"/>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50179">
                                            <p:txEl>
                                              <p:charRg st="119" end="149"/>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p:tgtEl>
                                          <p:spTgt spid="50179">
                                            <p:txEl>
                                              <p:charRg st="119" end="14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文本框 16385"/>
          <p:cNvSpPr txBox="1"/>
          <p:nvPr/>
        </p:nvSpPr>
        <p:spPr>
          <a:xfrm>
            <a:off x="228600" y="784225"/>
            <a:ext cx="8686800" cy="6073775"/>
          </a:xfrm>
          <a:prstGeom prst="rect">
            <a:avLst/>
          </a:prstGeom>
          <a:solidFill>
            <a:srgbClr val="FFFF99"/>
          </a:solidFill>
          <a:ln w="9525">
            <a:noFill/>
          </a:ln>
        </p:spPr>
        <p:txBody>
          <a:bodyPr>
            <a:spAutoFit/>
          </a:bodyPr>
          <a:p>
            <a:pPr>
              <a:spcBef>
                <a:spcPct val="50000"/>
              </a:spcBef>
            </a:pPr>
            <a:r>
              <a:rPr lang="zh-CN" altLang="en-US" sz="2800" b="1" dirty="0">
                <a:latin typeface="楷体_GB2312" charset="-122"/>
                <a:ea typeface="楷体_GB2312" charset="-122"/>
              </a:rPr>
              <a:t>　　唐代是我国诗歌最光辉的时期。按它发展的情况分为初唐、盛唐、中唐和晚唐四个时期。</a:t>
            </a:r>
            <a:endParaRPr lang="zh-CN" altLang="en-US" sz="2800" b="1" dirty="0">
              <a:latin typeface="楷体_GB2312" charset="-122"/>
              <a:ea typeface="楷体_GB2312" charset="-122"/>
            </a:endParaRPr>
          </a:p>
          <a:p>
            <a:pPr>
              <a:spcBef>
                <a:spcPct val="50000"/>
              </a:spcBef>
            </a:pPr>
            <a:r>
              <a:rPr lang="zh-CN" altLang="en-US" sz="2800" b="1" dirty="0">
                <a:latin typeface="楷体_GB2312" charset="-122"/>
                <a:ea typeface="楷体_GB2312" charset="-122"/>
              </a:rPr>
              <a:t>　　</a:t>
            </a:r>
            <a:r>
              <a:rPr lang="zh-CN" altLang="en-US" sz="2800" b="1" dirty="0">
                <a:solidFill>
                  <a:srgbClr val="FF3300"/>
                </a:solidFill>
                <a:latin typeface="楷体_GB2312" charset="-122"/>
                <a:ea typeface="楷体_GB2312" charset="-122"/>
              </a:rPr>
              <a:t>初唐</a:t>
            </a:r>
            <a:r>
              <a:rPr lang="zh-CN" altLang="en-US" sz="2800" b="1" dirty="0">
                <a:latin typeface="楷体_GB2312" charset="-122"/>
                <a:ea typeface="楷体_GB2312" charset="-122"/>
              </a:rPr>
              <a:t>的代表人物是王勃，杨炯，卢照邻，骆宾王，他们被称为</a:t>
            </a:r>
            <a:r>
              <a:rPr lang="zh-CN" altLang="en-US" sz="2800" b="1" dirty="0">
                <a:solidFill>
                  <a:srgbClr val="FF3300"/>
                </a:solidFill>
                <a:latin typeface="楷体_GB2312" charset="-122"/>
                <a:ea typeface="楷体_GB2312" charset="-122"/>
              </a:rPr>
              <a:t>“初唐四杰”</a:t>
            </a:r>
            <a:r>
              <a:rPr lang="zh-CN" altLang="en-US" sz="2800" b="1" dirty="0">
                <a:latin typeface="楷体_GB2312" charset="-122"/>
                <a:ea typeface="楷体_GB2312" charset="-122"/>
              </a:rPr>
              <a:t> 。</a:t>
            </a:r>
            <a:endParaRPr lang="zh-CN" altLang="en-US" sz="2800" b="1" dirty="0">
              <a:latin typeface="楷体_GB2312" charset="-122"/>
              <a:ea typeface="楷体_GB2312" charset="-122"/>
            </a:endParaRPr>
          </a:p>
          <a:p>
            <a:pPr>
              <a:spcBef>
                <a:spcPct val="50000"/>
              </a:spcBef>
            </a:pPr>
            <a:r>
              <a:rPr lang="zh-CN" altLang="en-US" sz="2800" b="1" dirty="0">
                <a:latin typeface="楷体_GB2312" charset="-122"/>
                <a:ea typeface="楷体_GB2312" charset="-122"/>
              </a:rPr>
              <a:t>　　</a:t>
            </a:r>
            <a:r>
              <a:rPr lang="zh-CN" altLang="en-US" sz="2800" b="1" dirty="0">
                <a:solidFill>
                  <a:srgbClr val="FF3300"/>
                </a:solidFill>
                <a:latin typeface="楷体_GB2312" charset="-122"/>
                <a:ea typeface="楷体_GB2312" charset="-122"/>
              </a:rPr>
              <a:t>盛唐</a:t>
            </a:r>
            <a:r>
              <a:rPr lang="zh-CN" altLang="en-US" sz="2800" b="1" dirty="0">
                <a:latin typeface="楷体_GB2312" charset="-122"/>
                <a:ea typeface="楷体_GB2312" charset="-122"/>
              </a:rPr>
              <a:t>的代表人物就是两位著名诗人</a:t>
            </a:r>
            <a:r>
              <a:rPr lang="zh-CN" altLang="en-US" sz="2800" b="1" dirty="0">
                <a:solidFill>
                  <a:srgbClr val="FF3300"/>
                </a:solidFill>
                <a:latin typeface="楷体_GB2312" charset="-122"/>
                <a:ea typeface="楷体_GB2312" charset="-122"/>
              </a:rPr>
              <a:t>李白和杜甫</a:t>
            </a:r>
            <a:r>
              <a:rPr lang="zh-CN" altLang="en-US" sz="2800" b="1" dirty="0">
                <a:latin typeface="楷体_GB2312" charset="-122"/>
                <a:ea typeface="楷体_GB2312" charset="-122"/>
              </a:rPr>
              <a:t>。除此以外，盛唐还出了以高适、岑参、王昌龄为代表的</a:t>
            </a:r>
            <a:r>
              <a:rPr lang="zh-CN" altLang="en-US" sz="2800" b="1" dirty="0">
                <a:solidFill>
                  <a:srgbClr val="FF3300"/>
                </a:solidFill>
                <a:latin typeface="楷体_GB2312" charset="-122"/>
                <a:ea typeface="楷体_GB2312" charset="-122"/>
              </a:rPr>
              <a:t>边塞诗</a:t>
            </a:r>
            <a:r>
              <a:rPr lang="zh-CN" altLang="en-US" sz="2800" b="1" dirty="0">
                <a:latin typeface="楷体_GB2312" charset="-122"/>
                <a:ea typeface="楷体_GB2312" charset="-122"/>
              </a:rPr>
              <a:t>作，以及王维和孟浩然为代表的</a:t>
            </a:r>
            <a:r>
              <a:rPr lang="zh-CN" altLang="en-US" sz="2800" b="1" dirty="0">
                <a:solidFill>
                  <a:srgbClr val="FF3300"/>
                </a:solidFill>
                <a:latin typeface="楷体_GB2312" charset="-122"/>
                <a:ea typeface="楷体_GB2312" charset="-122"/>
              </a:rPr>
              <a:t>山水田园诗</a:t>
            </a:r>
            <a:r>
              <a:rPr lang="zh-CN" altLang="en-US" sz="2800" b="1" dirty="0">
                <a:latin typeface="楷体_GB2312" charset="-122"/>
                <a:ea typeface="楷体_GB2312" charset="-122"/>
              </a:rPr>
              <a:t>作。</a:t>
            </a:r>
            <a:endParaRPr lang="zh-CN" altLang="en-US" sz="2800" b="1" dirty="0">
              <a:latin typeface="楷体_GB2312" charset="-122"/>
              <a:ea typeface="楷体_GB2312" charset="-122"/>
            </a:endParaRPr>
          </a:p>
          <a:p>
            <a:pPr>
              <a:spcBef>
                <a:spcPct val="50000"/>
              </a:spcBef>
            </a:pPr>
            <a:r>
              <a:rPr lang="zh-CN" altLang="en-US" sz="2800" b="1" dirty="0">
                <a:latin typeface="楷体_GB2312" charset="-122"/>
                <a:ea typeface="楷体_GB2312" charset="-122"/>
              </a:rPr>
              <a:t>　　</a:t>
            </a:r>
            <a:r>
              <a:rPr lang="zh-CN" altLang="en-US" sz="2800" b="1" dirty="0">
                <a:solidFill>
                  <a:srgbClr val="FF3300"/>
                </a:solidFill>
                <a:latin typeface="楷体_GB2312" charset="-122"/>
                <a:ea typeface="楷体_GB2312" charset="-122"/>
              </a:rPr>
              <a:t>中唐</a:t>
            </a:r>
            <a:r>
              <a:rPr lang="zh-CN" altLang="en-US" sz="2800" b="1" dirty="0">
                <a:latin typeface="楷体_GB2312" charset="-122"/>
                <a:ea typeface="楷体_GB2312" charset="-122"/>
              </a:rPr>
              <a:t>的代表人物是</a:t>
            </a:r>
            <a:r>
              <a:rPr lang="zh-CN" altLang="en-US" sz="2800" b="1" dirty="0">
                <a:solidFill>
                  <a:srgbClr val="FF3300"/>
                </a:solidFill>
                <a:latin typeface="楷体_GB2312" charset="-122"/>
                <a:ea typeface="楷体_GB2312" charset="-122"/>
              </a:rPr>
              <a:t>韩愈、白居易</a:t>
            </a:r>
            <a:r>
              <a:rPr lang="zh-CN" altLang="en-US" sz="2800" b="1" dirty="0">
                <a:latin typeface="楷体_GB2312" charset="-122"/>
                <a:ea typeface="楷体_GB2312" charset="-122"/>
              </a:rPr>
              <a:t>，白居易的叙事诗</a:t>
            </a:r>
            <a:r>
              <a:rPr lang="en-US" altLang="zh-CN" sz="2800" b="1" dirty="0">
                <a:latin typeface="楷体_GB2312" charset="-122"/>
                <a:ea typeface="楷体_GB2312" charset="-122"/>
              </a:rPr>
              <a:t>《</a:t>
            </a:r>
            <a:r>
              <a:rPr lang="zh-CN" altLang="en-US" sz="2800" b="1" dirty="0">
                <a:latin typeface="楷体_GB2312" charset="-122"/>
                <a:ea typeface="楷体_GB2312" charset="-122"/>
              </a:rPr>
              <a:t>琵琶行</a:t>
            </a:r>
            <a:r>
              <a:rPr lang="en-US" altLang="zh-CN" sz="2800" b="1" dirty="0">
                <a:latin typeface="楷体_GB2312" charset="-122"/>
                <a:ea typeface="楷体_GB2312" charset="-122"/>
              </a:rPr>
              <a:t>》</a:t>
            </a:r>
            <a:r>
              <a:rPr lang="zh-CN" altLang="en-US" sz="2800" b="1" dirty="0">
                <a:latin typeface="楷体_GB2312" charset="-122"/>
                <a:ea typeface="楷体_GB2312" charset="-122"/>
              </a:rPr>
              <a:t>和</a:t>
            </a:r>
            <a:r>
              <a:rPr lang="en-US" altLang="zh-CN" sz="2800" b="1" dirty="0">
                <a:latin typeface="楷体_GB2312" charset="-122"/>
                <a:ea typeface="楷体_GB2312" charset="-122"/>
              </a:rPr>
              <a:t>《</a:t>
            </a:r>
            <a:r>
              <a:rPr lang="zh-CN" altLang="en-US" sz="2800" b="1" dirty="0">
                <a:latin typeface="楷体_GB2312" charset="-122"/>
                <a:ea typeface="楷体_GB2312" charset="-122"/>
              </a:rPr>
              <a:t>长恨歌</a:t>
            </a:r>
            <a:r>
              <a:rPr lang="en-US" altLang="zh-CN" sz="2800" b="1" dirty="0">
                <a:latin typeface="楷体_GB2312" charset="-122"/>
                <a:ea typeface="楷体_GB2312" charset="-122"/>
              </a:rPr>
              <a:t>》</a:t>
            </a:r>
            <a:r>
              <a:rPr lang="zh-CN" altLang="en-US" sz="2800" b="1" dirty="0">
                <a:latin typeface="楷体_GB2312" charset="-122"/>
                <a:ea typeface="楷体_GB2312" charset="-122"/>
              </a:rPr>
              <a:t>广为传诵。</a:t>
            </a:r>
            <a:endParaRPr lang="zh-CN" altLang="en-US" sz="2800" b="1" dirty="0">
              <a:latin typeface="楷体_GB2312" charset="-122"/>
              <a:ea typeface="楷体_GB2312" charset="-122"/>
            </a:endParaRPr>
          </a:p>
          <a:p>
            <a:pPr>
              <a:spcBef>
                <a:spcPct val="50000"/>
              </a:spcBef>
            </a:pPr>
            <a:r>
              <a:rPr lang="zh-CN" altLang="en-US" sz="2800" b="1" dirty="0">
                <a:latin typeface="楷体_GB2312" charset="-122"/>
                <a:ea typeface="楷体_GB2312" charset="-122"/>
              </a:rPr>
              <a:t>　　</a:t>
            </a:r>
            <a:r>
              <a:rPr lang="zh-CN" altLang="en-US" sz="2800" b="1" dirty="0">
                <a:solidFill>
                  <a:srgbClr val="FF3300"/>
                </a:solidFill>
                <a:latin typeface="楷体_GB2312" charset="-122"/>
                <a:ea typeface="楷体_GB2312" charset="-122"/>
              </a:rPr>
              <a:t>晚唐</a:t>
            </a:r>
            <a:r>
              <a:rPr lang="zh-CN" altLang="en-US" sz="2800" b="1" dirty="0">
                <a:latin typeface="楷体_GB2312" charset="-122"/>
                <a:ea typeface="楷体_GB2312" charset="-122"/>
              </a:rPr>
              <a:t>时被称为</a:t>
            </a:r>
            <a:r>
              <a:rPr lang="zh-CN" altLang="en-US" sz="2800" b="1" dirty="0">
                <a:solidFill>
                  <a:srgbClr val="FF3300"/>
                </a:solidFill>
                <a:latin typeface="楷体_GB2312" charset="-122"/>
                <a:ea typeface="楷体_GB2312" charset="-122"/>
              </a:rPr>
              <a:t>“小李杜”</a:t>
            </a:r>
            <a:r>
              <a:rPr lang="zh-CN" altLang="en-US" sz="2800" b="1" dirty="0">
                <a:latin typeface="楷体_GB2312" charset="-122"/>
                <a:ea typeface="楷体_GB2312" charset="-122"/>
              </a:rPr>
              <a:t>的李商隐和杜牧，也留下了许多脍炙人口的诗作。</a:t>
            </a:r>
            <a:endParaRPr lang="zh-CN" altLang="en-US" sz="2800" b="1" dirty="0">
              <a:latin typeface="楷体_GB2312" charset="-122"/>
              <a:ea typeface="楷体_GB2312" charset="-122"/>
            </a:endParaRPr>
          </a:p>
        </p:txBody>
      </p:sp>
      <p:sp>
        <p:nvSpPr>
          <p:cNvPr id="16387" name="文本框 16386"/>
          <p:cNvSpPr txBox="1"/>
          <p:nvPr/>
        </p:nvSpPr>
        <p:spPr>
          <a:xfrm>
            <a:off x="0" y="0"/>
            <a:ext cx="3779838" cy="823913"/>
          </a:xfrm>
          <a:prstGeom prst="rect">
            <a:avLst/>
          </a:prstGeom>
          <a:solidFill>
            <a:srgbClr val="00FF00"/>
          </a:solidFill>
          <a:ln w="9525">
            <a:noFill/>
          </a:ln>
        </p:spPr>
        <p:txBody>
          <a:bodyPr>
            <a:spAutoFit/>
          </a:bodyPr>
          <a:p>
            <a:pPr>
              <a:spcBef>
                <a:spcPct val="50000"/>
              </a:spcBef>
            </a:pPr>
            <a:r>
              <a:rPr lang="zh-CN" altLang="en-US" sz="4800" dirty="0">
                <a:solidFill>
                  <a:srgbClr val="FF0000"/>
                </a:solidFill>
                <a:latin typeface="Arial" panose="020B0604020202020204" pitchFamily="34" charset="0"/>
                <a:ea typeface="华文行楷" pitchFamily="2" charset="-122"/>
              </a:rPr>
              <a:t>关于唐诗：</a:t>
            </a:r>
            <a:endParaRPr lang="zh-CN" altLang="en-US" sz="4800" dirty="0">
              <a:solidFill>
                <a:srgbClr val="FF0000"/>
              </a:solidFill>
              <a:latin typeface="Arial" panose="020B0604020202020204" pitchFamily="34" charset="0"/>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 calcmode="lin" valueType="num">
                                      <p:cBhvr additive="base">
                                        <p:cTn id="7" dur="500" fill="hold"/>
                                        <p:tgtEl>
                                          <p:spTgt spid="16387"/>
                                        </p:tgtEl>
                                        <p:attrNameLst>
                                          <p:attrName>ppt_x</p:attrName>
                                        </p:attrNameLst>
                                      </p:cBhvr>
                                      <p:tavLst>
                                        <p:tav tm="0">
                                          <p:val>
                                            <p:strVal val="0-#ppt_w/2"/>
                                          </p:val>
                                        </p:tav>
                                        <p:tav tm="100000">
                                          <p:val>
                                            <p:strVal val="#ppt_x"/>
                                          </p:val>
                                        </p:tav>
                                      </p:tavLst>
                                    </p:anim>
                                    <p:anim calcmode="lin" valueType="num">
                                      <p:cBhvr additive="base">
                                        <p:cTn id="8" dur="500" fill="hold"/>
                                        <p:tgtEl>
                                          <p:spTgt spid="1638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16386"/>
                                        </p:tgtEl>
                                        <p:attrNameLst>
                                          <p:attrName>style.visibility</p:attrName>
                                        </p:attrNameLst>
                                      </p:cBhvr>
                                      <p:to>
                                        <p:strVal val="visible"/>
                                      </p:to>
                                    </p:set>
                                    <p:animEffect transition="in" filter="checkerboard(across)">
                                      <p:cBhvr>
                                        <p:cTn id="13" dur="5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nimBg="1"/>
      <p:bldP spid="16387"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标题 51201"/>
          <p:cNvSpPr>
            <a:spLocks noGrp="1" noRot="1"/>
          </p:cNvSpPr>
          <p:nvPr>
            <p:ph type="title"/>
          </p:nvPr>
        </p:nvSpPr>
        <p:spPr>
          <a:xfrm>
            <a:off x="301625" y="1925638"/>
            <a:ext cx="8540750" cy="1143000"/>
          </a:xfrm>
        </p:spPr>
        <p:txBody>
          <a:bodyPr anchor="ctr"/>
          <a:p>
            <a:r>
              <a:rPr lang="zh-CN" altLang="en-US" sz="5400" b="1" dirty="0"/>
              <a:t>回顾学习本诗写作手法！</a:t>
            </a:r>
            <a:endParaRPr lang="zh-CN" altLang="en-US" sz="5400" b="1" dirty="0"/>
          </a:p>
        </p:txBody>
      </p:sp>
      <p:sp>
        <p:nvSpPr>
          <p:cNvPr id="51203" name="文本框 51202"/>
          <p:cNvSpPr txBox="1"/>
          <p:nvPr/>
        </p:nvSpPr>
        <p:spPr>
          <a:xfrm>
            <a:off x="347663" y="398463"/>
            <a:ext cx="3000375" cy="914400"/>
          </a:xfrm>
          <a:prstGeom prst="rect">
            <a:avLst/>
          </a:prstGeom>
          <a:noFill/>
          <a:ln w="9525">
            <a:noFill/>
          </a:ln>
        </p:spPr>
        <p:txBody>
          <a:bodyPr>
            <a:spAutoFit/>
          </a:bodyPr>
          <a:p>
            <a:r>
              <a:rPr lang="zh-CN" altLang="en-US" sz="5400" b="1" dirty="0">
                <a:solidFill>
                  <a:srgbClr val="FF0000"/>
                </a:solidFill>
                <a:latin typeface="Arial" panose="020B0604020202020204" pitchFamily="34" charset="0"/>
              </a:rPr>
              <a:t>课堂小结</a:t>
            </a:r>
            <a:endParaRPr lang="zh-CN" altLang="en-US" sz="5400" b="1" dirty="0">
              <a:solidFill>
                <a:srgbClr val="FF0000"/>
              </a:solidFill>
              <a:latin typeface="Arial" panose="020B0604020202020204" pitchFamily="34"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标题 52225"/>
          <p:cNvSpPr>
            <a:spLocks noGrp="1" noRot="1"/>
          </p:cNvSpPr>
          <p:nvPr>
            <p:ph type="title"/>
          </p:nvPr>
        </p:nvSpPr>
        <p:spPr>
          <a:xfrm>
            <a:off x="684213" y="1073150"/>
            <a:ext cx="7773987" cy="1131888"/>
          </a:xfrm>
        </p:spPr>
        <p:txBody>
          <a:bodyPr anchor="ctr"/>
          <a:p>
            <a:pPr algn="l"/>
            <a:r>
              <a:rPr lang="zh-CN" altLang="en-US" b="1">
                <a:solidFill>
                  <a:srgbClr val="FF0000"/>
                </a:solidFill>
              </a:rPr>
              <a:t>讨论：诗人是怎样来表现蜀道的雄奇险峻的</a:t>
            </a:r>
            <a:r>
              <a:rPr lang="en-US" altLang="zh-CN" b="1">
                <a:solidFill>
                  <a:srgbClr val="FF0000"/>
                </a:solidFill>
              </a:rPr>
              <a:t>?</a:t>
            </a:r>
            <a:br>
              <a:rPr lang="en-US" altLang="zh-CN" b="1">
                <a:solidFill>
                  <a:srgbClr val="FF0000"/>
                </a:solidFill>
              </a:rPr>
            </a:br>
            <a:endParaRPr lang="en-US" altLang="zh-CN" b="1">
              <a:solidFill>
                <a:srgbClr val="FF0000"/>
              </a:solidFill>
            </a:endParaRPr>
          </a:p>
        </p:txBody>
      </p:sp>
      <p:sp>
        <p:nvSpPr>
          <p:cNvPr id="52227" name="文本占位符 52226"/>
          <p:cNvSpPr>
            <a:spLocks noGrp="1" noRot="1"/>
          </p:cNvSpPr>
          <p:nvPr>
            <p:ph type="body" idx="1"/>
          </p:nvPr>
        </p:nvSpPr>
        <p:spPr>
          <a:xfrm>
            <a:off x="539750" y="2193925"/>
            <a:ext cx="8458200" cy="4114800"/>
          </a:xfrm>
        </p:spPr>
        <p:txBody>
          <a:bodyPr/>
          <a:p>
            <a:r>
              <a:rPr lang="zh-CN" altLang="en-US" sz="3600" b="1">
                <a:solidFill>
                  <a:srgbClr val="FF0000"/>
                </a:solidFill>
              </a:rPr>
              <a:t>神话传说</a:t>
            </a:r>
            <a:r>
              <a:rPr lang="zh-CN" altLang="en-US" sz="3600" b="1"/>
              <a:t>：五丁开山、六龙回日</a:t>
            </a:r>
            <a:r>
              <a:rPr lang="en-US" altLang="zh-CN" sz="3600" b="1">
                <a:latin typeface="Arial" panose="020B0604020202020204" pitchFamily="34" charset="0"/>
              </a:rPr>
              <a:t>——</a:t>
            </a:r>
            <a:r>
              <a:rPr lang="zh-CN" altLang="en-US" sz="3600" b="1"/>
              <a:t>写出历史上蜀道不可逾越之险阻。</a:t>
            </a:r>
            <a:endParaRPr lang="zh-CN" altLang="en-US" sz="3600" b="1"/>
          </a:p>
          <a:p>
            <a:r>
              <a:rPr lang="zh-CN" altLang="en-US" sz="3600" b="1">
                <a:solidFill>
                  <a:srgbClr val="FF0000"/>
                </a:solidFill>
              </a:rPr>
              <a:t>虚写映衬</a:t>
            </a:r>
            <a:r>
              <a:rPr lang="zh-CN" altLang="en-US" sz="3600" b="1"/>
              <a:t>：黄鹤不得飞渡、猿猱愁于攀缘</a:t>
            </a:r>
            <a:r>
              <a:rPr lang="en-US" altLang="zh-CN" sz="3600" b="1">
                <a:latin typeface="Arial" panose="020B0604020202020204" pitchFamily="34" charset="0"/>
              </a:rPr>
              <a:t>——</a:t>
            </a:r>
            <a:r>
              <a:rPr lang="zh-CN" altLang="en-US" sz="3600" b="1"/>
              <a:t>映衬人行走难上加难。</a:t>
            </a:r>
            <a:endParaRPr lang="zh-CN" altLang="en-US" sz="3600" b="1"/>
          </a:p>
          <a:p>
            <a:r>
              <a:rPr lang="zh-CN" altLang="en-US" sz="3600" b="1">
                <a:solidFill>
                  <a:srgbClr val="FF0000"/>
                </a:solidFill>
              </a:rPr>
              <a:t>摹写神情、动作</a:t>
            </a:r>
            <a:r>
              <a:rPr lang="zh-CN" altLang="en-US" sz="3600" b="1"/>
              <a:t>：手扪星辰、呼吸紧张、抚胸长叹、步履艰难、神情惶悚</a:t>
            </a:r>
            <a:endParaRPr lang="zh-CN" altLang="en-US" sz="3600" b="1"/>
          </a:p>
          <a:p>
            <a:pPr>
              <a:buNone/>
            </a:pPr>
            <a:r>
              <a:rPr lang="zh-CN" altLang="en-US" sz="3600" b="1"/>
              <a:t>   </a:t>
            </a:r>
            <a:r>
              <a:rPr lang="en-US" altLang="zh-CN" sz="3600" b="1">
                <a:latin typeface="Arial" panose="020B0604020202020204" pitchFamily="34" charset="0"/>
              </a:rPr>
              <a:t>——</a:t>
            </a:r>
            <a:r>
              <a:rPr lang="zh-CN" altLang="en-US" sz="3600" b="1"/>
              <a:t>困危之状如在眼前。</a:t>
            </a:r>
            <a:endParaRPr lang="zh-CN" altLang="en-US" sz="36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2227">
                                            <p:txEl>
                                              <p:charRg st="0" end="32"/>
                                            </p:txEl>
                                          </p:spTgt>
                                        </p:tgtEl>
                                        <p:attrNameLst>
                                          <p:attrName>style.visibility</p:attrName>
                                        </p:attrNameLst>
                                      </p:cBhvr>
                                      <p:to>
                                        <p:strVal val="visible"/>
                                      </p:to>
                                    </p:set>
                                    <p:anim calcmode="lin" valueType="num">
                                      <p:cBhvr additive="base">
                                        <p:cTn id="7" dur="500" fill="hold"/>
                                        <p:tgtEl>
                                          <p:spTgt spid="52227">
                                            <p:txEl>
                                              <p:charRg st="0" end="3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2227">
                                            <p:txEl>
                                              <p:charRg st="0" end="3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2227">
                                            <p:txEl>
                                              <p:charRg st="32" end="63"/>
                                            </p:txEl>
                                          </p:spTgt>
                                        </p:tgtEl>
                                        <p:attrNameLst>
                                          <p:attrName>style.visibility</p:attrName>
                                        </p:attrNameLst>
                                      </p:cBhvr>
                                      <p:to>
                                        <p:strVal val="visible"/>
                                      </p:to>
                                    </p:set>
                                    <p:anim calcmode="lin" valueType="num">
                                      <p:cBhvr additive="base">
                                        <p:cTn id="13" dur="500" fill="hold"/>
                                        <p:tgtEl>
                                          <p:spTgt spid="52227">
                                            <p:txEl>
                                              <p:charRg st="32" end="6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2227">
                                            <p:txEl>
                                              <p:charRg st="32" end="6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2227">
                                            <p:txEl>
                                              <p:charRg st="63" end="96"/>
                                            </p:txEl>
                                          </p:spTgt>
                                        </p:tgtEl>
                                        <p:attrNameLst>
                                          <p:attrName>style.visibility</p:attrName>
                                        </p:attrNameLst>
                                      </p:cBhvr>
                                      <p:to>
                                        <p:strVal val="visible"/>
                                      </p:to>
                                    </p:set>
                                    <p:anim calcmode="lin" valueType="num">
                                      <p:cBhvr additive="base">
                                        <p:cTn id="19" dur="500" fill="hold"/>
                                        <p:tgtEl>
                                          <p:spTgt spid="52227">
                                            <p:txEl>
                                              <p:charRg st="63" end="9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2227">
                                            <p:txEl>
                                              <p:charRg st="63" end="9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2227">
                                            <p:txEl>
                                              <p:charRg st="96" end="111"/>
                                            </p:txEl>
                                          </p:spTgt>
                                        </p:tgtEl>
                                        <p:attrNameLst>
                                          <p:attrName>style.visibility</p:attrName>
                                        </p:attrNameLst>
                                      </p:cBhvr>
                                      <p:to>
                                        <p:strVal val="visible"/>
                                      </p:to>
                                    </p:set>
                                    <p:anim calcmode="lin" valueType="num">
                                      <p:cBhvr additive="base">
                                        <p:cTn id="25" dur="500" fill="hold"/>
                                        <p:tgtEl>
                                          <p:spTgt spid="52227">
                                            <p:txEl>
                                              <p:charRg st="96" end="11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2227">
                                            <p:txEl>
                                              <p:charRg st="96" end="1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文本占位符 53249"/>
          <p:cNvSpPr>
            <a:spLocks noGrp="1" noRot="1"/>
          </p:cNvSpPr>
          <p:nvPr>
            <p:ph type="body" idx="1"/>
          </p:nvPr>
        </p:nvSpPr>
        <p:spPr>
          <a:xfrm>
            <a:off x="684213" y="1052513"/>
            <a:ext cx="7772400" cy="4114800"/>
          </a:xfrm>
        </p:spPr>
        <p:txBody>
          <a:bodyPr/>
          <a:p>
            <a:pPr>
              <a:lnSpc>
                <a:spcPct val="90000"/>
              </a:lnSpc>
            </a:pPr>
            <a:r>
              <a:rPr lang="zh-CN" altLang="en-US" sz="3600" b="1">
                <a:solidFill>
                  <a:srgbClr val="FF0000"/>
                </a:solidFill>
              </a:rPr>
              <a:t>借景抒情</a:t>
            </a:r>
            <a:r>
              <a:rPr lang="zh-CN" altLang="en-US" sz="3600" b="1"/>
              <a:t>：古木荒凉、鸟声悲凄</a:t>
            </a:r>
            <a:r>
              <a:rPr lang="en-US" altLang="zh-CN" sz="3600" b="1"/>
              <a:t>(</a:t>
            </a:r>
            <a:r>
              <a:rPr lang="zh-CN" altLang="en-US" sz="3600" b="1"/>
              <a:t>悲鸟号古木，子规啼夜月</a:t>
            </a:r>
            <a:r>
              <a:rPr lang="en-US" altLang="zh-CN" sz="3600" b="1"/>
              <a:t>)</a:t>
            </a:r>
            <a:r>
              <a:rPr lang="en-US" altLang="zh-CN" sz="3600" b="1">
                <a:latin typeface="Arial" panose="020B0604020202020204" pitchFamily="34" charset="0"/>
              </a:rPr>
              <a:t>——</a:t>
            </a:r>
            <a:r>
              <a:rPr lang="zh-CN" altLang="en-US" sz="3600" b="1"/>
              <a:t>使人闻声失色，渲染了旅愁和蜀道上空寂苍凉的环境氛围，有力地烘托了蜀道之难。</a:t>
            </a:r>
            <a:endParaRPr lang="zh-CN" altLang="en-US" sz="3600" b="1"/>
          </a:p>
          <a:p>
            <a:pPr>
              <a:lnSpc>
                <a:spcPct val="90000"/>
              </a:lnSpc>
            </a:pPr>
            <a:r>
              <a:rPr lang="zh-CN" altLang="en-US" sz="3600" b="1">
                <a:solidFill>
                  <a:srgbClr val="FF0000"/>
                </a:solidFill>
              </a:rPr>
              <a:t>运用夸张</a:t>
            </a:r>
            <a:r>
              <a:rPr lang="zh-CN" altLang="en-US" sz="3600" b="1"/>
              <a:t>：“连峰去天不盈尺”“枯松倒挂倚绝壁”</a:t>
            </a:r>
            <a:r>
              <a:rPr lang="en-US" altLang="zh-CN" sz="3600" b="1">
                <a:latin typeface="Arial" panose="020B0604020202020204" pitchFamily="34" charset="0"/>
              </a:rPr>
              <a:t>——</a:t>
            </a:r>
            <a:r>
              <a:rPr lang="zh-CN" altLang="en-US" sz="3600" b="1"/>
              <a:t>极言山峰之高，绝壁之险，渲染了惊险的气氛。</a:t>
            </a:r>
            <a:endParaRPr lang="zh-CN" altLang="en-US" sz="3600" b="1"/>
          </a:p>
          <a:p>
            <a:pPr>
              <a:lnSpc>
                <a:spcPct val="90000"/>
              </a:lnSpc>
            </a:pPr>
            <a:endParaRPr lang="zh-CN" altLang="en-US" sz="3600" b="1"/>
          </a:p>
          <a:p>
            <a:pPr>
              <a:lnSpc>
                <a:spcPct val="90000"/>
              </a:lnSpc>
            </a:pPr>
            <a:endParaRPr lang="zh-CN" altLang="en-US" sz="3600" b="1"/>
          </a:p>
          <a:p>
            <a:pPr>
              <a:lnSpc>
                <a:spcPct val="90000"/>
              </a:lnSpc>
            </a:pPr>
            <a:endParaRPr lang="zh-CN" altLang="en-US"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3250">
                                            <p:txEl>
                                              <p:charRg st="0" end="67"/>
                                            </p:txEl>
                                          </p:spTgt>
                                        </p:tgtEl>
                                        <p:attrNameLst>
                                          <p:attrName>style.visibility</p:attrName>
                                        </p:attrNameLst>
                                      </p:cBhvr>
                                      <p:to>
                                        <p:strVal val="visible"/>
                                      </p:to>
                                    </p:set>
                                    <p:anim calcmode="lin" valueType="num">
                                      <p:cBhvr additive="base">
                                        <p:cTn id="7" dur="500" fill="hold"/>
                                        <p:tgtEl>
                                          <p:spTgt spid="53250">
                                            <p:txEl>
                                              <p:charRg st="0" end="6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3250">
                                            <p:txEl>
                                              <p:charRg st="0" end="67"/>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3250">
                                            <p:txEl>
                                              <p:charRg st="67" end="114"/>
                                            </p:txEl>
                                          </p:spTgt>
                                        </p:tgtEl>
                                        <p:attrNameLst>
                                          <p:attrName>style.visibility</p:attrName>
                                        </p:attrNameLst>
                                      </p:cBhvr>
                                      <p:to>
                                        <p:strVal val="visible"/>
                                      </p:to>
                                    </p:set>
                                    <p:anim calcmode="lin" valueType="num">
                                      <p:cBhvr additive="base">
                                        <p:cTn id="13" dur="500" fill="hold"/>
                                        <p:tgtEl>
                                          <p:spTgt spid="53250">
                                            <p:txEl>
                                              <p:charRg st="67" end="11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3250">
                                            <p:txEl>
                                              <p:charRg st="67" end="1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4274" name="Picture 2" descr="Wcv141"/>
          <p:cNvPicPr>
            <a:picLocks noChangeAspect="1"/>
          </p:cNvPicPr>
          <p:nvPr/>
        </p:nvPicPr>
        <p:blipFill>
          <a:blip r:embed="rId1">
            <a:lum bright="70001" contrast="-70000"/>
          </a:blip>
          <a:stretch>
            <a:fillRect/>
          </a:stretch>
        </p:blipFill>
        <p:spPr>
          <a:xfrm>
            <a:off x="0" y="0"/>
            <a:ext cx="9144000" cy="6858000"/>
          </a:xfrm>
          <a:prstGeom prst="rect">
            <a:avLst/>
          </a:prstGeom>
          <a:noFill/>
          <a:ln w="9525">
            <a:noFill/>
          </a:ln>
        </p:spPr>
      </p:pic>
      <p:sp>
        <p:nvSpPr>
          <p:cNvPr id="143363" name="Text Box 3"/>
          <p:cNvSpPr txBox="1"/>
          <p:nvPr/>
        </p:nvSpPr>
        <p:spPr>
          <a:xfrm>
            <a:off x="395288" y="188913"/>
            <a:ext cx="7239000" cy="579437"/>
          </a:xfrm>
          <a:prstGeom prst="rect">
            <a:avLst/>
          </a:prstGeom>
          <a:noFill/>
          <a:ln w="9525">
            <a:noFill/>
          </a:ln>
        </p:spPr>
        <p:txBody>
          <a:bodyPr>
            <a:spAutoFit/>
          </a:bodyPr>
          <a:p>
            <a:pPr>
              <a:spcBef>
                <a:spcPct val="50000"/>
              </a:spcBef>
            </a:pPr>
            <a:r>
              <a:rPr lang="zh-CN" altLang="en-US" sz="2400" b="1" dirty="0">
                <a:solidFill>
                  <a:srgbClr val="0000FF"/>
                </a:solidFill>
                <a:latin typeface="Times New Roman" panose="02020603050405020304" pitchFamily="2" charset="0"/>
              </a:rPr>
              <a:t>小结：诗人是怎样来表现蜀道的</a:t>
            </a:r>
            <a:r>
              <a:rPr lang="zh-CN" altLang="en-US" sz="3200" b="1" i="1" dirty="0">
                <a:solidFill>
                  <a:srgbClr val="FF0000"/>
                </a:solidFill>
                <a:latin typeface="Times New Roman" panose="02020603050405020304" pitchFamily="2" charset="0"/>
              </a:rPr>
              <a:t>难</a:t>
            </a:r>
            <a:r>
              <a:rPr lang="zh-CN" altLang="en-US" sz="2800" b="1" i="1" dirty="0">
                <a:solidFill>
                  <a:srgbClr val="0000FF"/>
                </a:solidFill>
                <a:latin typeface="Times New Roman" panose="02020603050405020304" pitchFamily="2" charset="0"/>
              </a:rPr>
              <a:t> </a:t>
            </a:r>
            <a:r>
              <a:rPr lang="zh-CN" altLang="en-US" sz="2400" b="1" dirty="0">
                <a:solidFill>
                  <a:srgbClr val="0000FF"/>
                </a:solidFill>
                <a:latin typeface="Times New Roman" panose="02020603050405020304" pitchFamily="2" charset="0"/>
              </a:rPr>
              <a:t>的</a:t>
            </a:r>
            <a:r>
              <a:rPr lang="en-US" altLang="zh-CN" sz="2400" b="1" dirty="0">
                <a:solidFill>
                  <a:srgbClr val="0000FF"/>
                </a:solidFill>
                <a:latin typeface="Times New Roman" panose="02020603050405020304" pitchFamily="2" charset="0"/>
              </a:rPr>
              <a:t>?</a:t>
            </a:r>
            <a:endParaRPr lang="en-US" altLang="zh-CN" sz="2400" b="1" dirty="0">
              <a:solidFill>
                <a:srgbClr val="0000FF"/>
              </a:solidFill>
              <a:latin typeface="Times New Roman" panose="02020603050405020304" pitchFamily="2" charset="0"/>
            </a:endParaRPr>
          </a:p>
        </p:txBody>
      </p:sp>
      <p:sp>
        <p:nvSpPr>
          <p:cNvPr id="143364" name="Text Box 4"/>
          <p:cNvSpPr txBox="1"/>
          <p:nvPr/>
        </p:nvSpPr>
        <p:spPr>
          <a:xfrm>
            <a:off x="179388" y="765175"/>
            <a:ext cx="8458200" cy="3378200"/>
          </a:xfrm>
          <a:prstGeom prst="rect">
            <a:avLst/>
          </a:prstGeom>
          <a:noFill/>
          <a:ln w="9525">
            <a:noFill/>
          </a:ln>
        </p:spPr>
        <p:txBody>
          <a:bodyPr>
            <a:spAutoFit/>
          </a:bodyPr>
          <a:p>
            <a:pPr>
              <a:spcBef>
                <a:spcPct val="50000"/>
              </a:spcBef>
            </a:pPr>
            <a:r>
              <a:rPr lang="zh-CN" altLang="en-US" sz="2400" b="1" dirty="0">
                <a:solidFill>
                  <a:srgbClr val="0000FF"/>
                </a:solidFill>
                <a:latin typeface="Times New Roman" panose="02020603050405020304" pitchFamily="2" charset="0"/>
                <a:hlinkClick r:id="rId2" action="ppaction://hlinksldjump"/>
              </a:rPr>
              <a:t>神话传说</a:t>
            </a:r>
            <a:r>
              <a:rPr lang="zh-CN" altLang="en-US" sz="2400" b="1" dirty="0">
                <a:solidFill>
                  <a:srgbClr val="0000FF"/>
                </a:solidFill>
                <a:latin typeface="Times New Roman" panose="02020603050405020304" pitchFamily="2" charset="0"/>
              </a:rPr>
              <a:t>：</a:t>
            </a:r>
            <a:r>
              <a:rPr lang="zh-CN" altLang="en-US" sz="2400" b="1" dirty="0">
                <a:latin typeface="Times New Roman" panose="02020603050405020304" pitchFamily="2" charset="0"/>
              </a:rPr>
              <a:t>五丁开山</a:t>
            </a:r>
            <a:r>
              <a:rPr lang="en-US" altLang="zh-CN" sz="2400" b="1" dirty="0">
                <a:latin typeface="Times New Roman" panose="02020603050405020304" pitchFamily="2" charset="0"/>
              </a:rPr>
              <a:t>——</a:t>
            </a:r>
            <a:r>
              <a:rPr lang="zh-CN" altLang="en-US" sz="2400" b="1" dirty="0">
                <a:latin typeface="Times New Roman" panose="02020603050405020304" pitchFamily="2" charset="0"/>
              </a:rPr>
              <a:t>蜀道之神奇。</a:t>
            </a:r>
            <a:endParaRPr lang="zh-CN" altLang="en-US" sz="2400" b="1" dirty="0">
              <a:latin typeface="Times New Roman" panose="02020603050405020304" pitchFamily="2" charset="0"/>
            </a:endParaRPr>
          </a:p>
          <a:p>
            <a:pPr>
              <a:spcBef>
                <a:spcPct val="50000"/>
              </a:spcBef>
            </a:pPr>
            <a:r>
              <a:rPr lang="zh-CN" altLang="en-US" sz="2400" b="1" dirty="0">
                <a:solidFill>
                  <a:srgbClr val="0000FF"/>
                </a:solidFill>
                <a:latin typeface="Times New Roman" panose="02020603050405020304" pitchFamily="2" charset="0"/>
                <a:hlinkClick r:id="rId2" action="ppaction://hlinksldjump"/>
              </a:rPr>
              <a:t>虚写反衬</a:t>
            </a:r>
            <a:r>
              <a:rPr lang="zh-CN" altLang="en-US" sz="2400" b="1" dirty="0">
                <a:latin typeface="Times New Roman" panose="02020603050405020304" pitchFamily="2" charset="0"/>
              </a:rPr>
              <a:t>：黄鹤不渡、猿猱愁攀</a:t>
            </a:r>
            <a:r>
              <a:rPr lang="en-US" altLang="zh-CN" sz="2400" b="1" dirty="0">
                <a:latin typeface="Times New Roman" panose="02020603050405020304" pitchFamily="2" charset="0"/>
              </a:rPr>
              <a:t>——</a:t>
            </a:r>
            <a:r>
              <a:rPr lang="zh-CN" altLang="en-US" sz="2400" b="1" dirty="0">
                <a:latin typeface="Times New Roman" panose="02020603050405020304" pitchFamily="2" charset="0"/>
              </a:rPr>
              <a:t>反衬行走之艰。</a:t>
            </a:r>
            <a:endParaRPr lang="zh-CN" altLang="en-US" sz="2400" b="1" dirty="0">
              <a:latin typeface="Times New Roman" panose="02020603050405020304" pitchFamily="2" charset="0"/>
            </a:endParaRPr>
          </a:p>
          <a:p>
            <a:pPr>
              <a:spcBef>
                <a:spcPct val="50000"/>
              </a:spcBef>
            </a:pPr>
            <a:r>
              <a:rPr lang="zh-CN" altLang="en-US" sz="2400" b="1" dirty="0">
                <a:solidFill>
                  <a:srgbClr val="0000FF"/>
                </a:solidFill>
                <a:latin typeface="Times New Roman" panose="02020603050405020304" pitchFamily="2" charset="0"/>
              </a:rPr>
              <a:t>细节描写：</a:t>
            </a:r>
            <a:r>
              <a:rPr lang="zh-CN" altLang="en-US" sz="2400" b="1" dirty="0">
                <a:latin typeface="Times New Roman" panose="02020603050405020304" pitchFamily="2" charset="0"/>
              </a:rPr>
              <a:t>神情惶悚</a:t>
            </a:r>
            <a:r>
              <a:rPr lang="en-US" altLang="zh-CN" sz="2400" b="1" dirty="0">
                <a:latin typeface="Times New Roman" panose="02020603050405020304" pitchFamily="2" charset="0"/>
              </a:rPr>
              <a:t>——</a:t>
            </a:r>
            <a:r>
              <a:rPr lang="zh-CN" altLang="en-US" sz="2400" b="1" dirty="0">
                <a:latin typeface="Times New Roman" panose="02020603050405020304" pitchFamily="2" charset="0"/>
              </a:rPr>
              <a:t>蜀道之逶迤。</a:t>
            </a:r>
            <a:endParaRPr lang="zh-CN" altLang="en-US" sz="2400" b="1" dirty="0">
              <a:latin typeface="Times New Roman" panose="02020603050405020304" pitchFamily="2" charset="0"/>
            </a:endParaRPr>
          </a:p>
          <a:p>
            <a:pPr>
              <a:spcBef>
                <a:spcPct val="50000"/>
              </a:spcBef>
            </a:pPr>
            <a:r>
              <a:rPr lang="zh-CN" altLang="en-US" sz="2400" b="1" dirty="0">
                <a:solidFill>
                  <a:srgbClr val="0000FF"/>
                </a:solidFill>
                <a:latin typeface="Times New Roman" panose="02020603050405020304" pitchFamily="2" charset="0"/>
              </a:rPr>
              <a:t>借景抒情</a:t>
            </a:r>
            <a:r>
              <a:rPr lang="zh-CN" altLang="en-US" sz="2400" b="1" dirty="0">
                <a:latin typeface="Times New Roman" panose="02020603050405020304" pitchFamily="2" charset="0"/>
              </a:rPr>
              <a:t>：渲染了蜀道空寂苍凉的环境氛围．</a:t>
            </a:r>
            <a:endParaRPr lang="zh-CN" altLang="en-US" sz="2400" b="1" dirty="0">
              <a:latin typeface="Times New Roman" panose="02020603050405020304" pitchFamily="2" charset="0"/>
            </a:endParaRPr>
          </a:p>
          <a:p>
            <a:pPr>
              <a:spcBef>
                <a:spcPct val="50000"/>
              </a:spcBef>
            </a:pPr>
            <a:r>
              <a:rPr lang="zh-CN" altLang="en-US" sz="2400" b="1" dirty="0">
                <a:solidFill>
                  <a:srgbClr val="0000FF"/>
                </a:solidFill>
                <a:latin typeface="Times New Roman" panose="02020603050405020304" pitchFamily="2" charset="0"/>
              </a:rPr>
              <a:t>运用夸张</a:t>
            </a:r>
            <a:r>
              <a:rPr lang="zh-CN" altLang="en-US" sz="2400" b="1" dirty="0">
                <a:latin typeface="Times New Roman" panose="02020603050405020304" pitchFamily="2" charset="0"/>
              </a:rPr>
              <a:t>：“枯松倒挂倚绝壁”</a:t>
            </a:r>
            <a:r>
              <a:rPr lang="en-US" altLang="zh-CN" sz="2400" b="1" dirty="0">
                <a:latin typeface="Times New Roman" panose="02020603050405020304" pitchFamily="2" charset="0"/>
              </a:rPr>
              <a:t>——</a:t>
            </a:r>
            <a:r>
              <a:rPr lang="zh-CN" altLang="en-US" sz="2400" b="1" dirty="0">
                <a:latin typeface="Times New Roman" panose="02020603050405020304" pitchFamily="2" charset="0"/>
              </a:rPr>
              <a:t>极言山峰之高，绝壁之险，渲染了惊险的气氛。</a:t>
            </a:r>
            <a:endParaRPr lang="zh-CN" altLang="en-US" sz="2400" b="1" dirty="0">
              <a:latin typeface="Times New Roman" panose="02020603050405020304" pitchFamily="2" charset="0"/>
            </a:endParaRPr>
          </a:p>
          <a:p>
            <a:r>
              <a:rPr lang="zh-CN" altLang="en-US" sz="2400" b="1" dirty="0">
                <a:solidFill>
                  <a:srgbClr val="0000FF"/>
                </a:solidFill>
                <a:latin typeface="Times New Roman" panose="02020603050405020304" pitchFamily="2" charset="0"/>
                <a:hlinkClick r:id="rId2" action="ppaction://hlinksldjump"/>
              </a:rPr>
              <a:t>化用名句</a:t>
            </a:r>
            <a:r>
              <a:rPr lang="zh-CN" altLang="en-US" sz="2400" b="1" dirty="0">
                <a:solidFill>
                  <a:srgbClr val="0000FF"/>
                </a:solidFill>
                <a:latin typeface="Times New Roman" panose="02020603050405020304" pitchFamily="2" charset="0"/>
              </a:rPr>
              <a:t>：</a:t>
            </a:r>
            <a:r>
              <a:rPr lang="zh-CN" altLang="en-US" b="1" dirty="0">
                <a:latin typeface="Arial" panose="020B0604020202020204" pitchFamily="34" charset="0"/>
              </a:rPr>
              <a:t>西晋张载</a:t>
            </a:r>
            <a:r>
              <a:rPr lang="en-US" altLang="zh-CN" b="1" dirty="0">
                <a:latin typeface="Arial" panose="020B0604020202020204" pitchFamily="34" charset="0"/>
              </a:rPr>
              <a:t>《</a:t>
            </a:r>
            <a:r>
              <a:rPr lang="zh-CN" altLang="en-US" b="1" dirty="0">
                <a:latin typeface="Arial" panose="020B0604020202020204" pitchFamily="34" charset="0"/>
              </a:rPr>
              <a:t>剑阁铭</a:t>
            </a:r>
            <a:r>
              <a:rPr lang="en-US" altLang="zh-CN" b="1" dirty="0">
                <a:latin typeface="Arial" panose="020B0604020202020204" pitchFamily="34" charset="0"/>
              </a:rPr>
              <a:t>》“</a:t>
            </a:r>
            <a:r>
              <a:rPr lang="zh-CN" altLang="en-US" b="1" dirty="0">
                <a:latin typeface="Arial" panose="020B0604020202020204" pitchFamily="34" charset="0"/>
              </a:rPr>
              <a:t>形胜之地，匪亲勿居”－－剑阁之地势险要．</a:t>
            </a:r>
            <a:endParaRPr lang="zh-CN" altLang="en-US" b="1" dirty="0">
              <a:latin typeface="Arial" panose="020B0604020202020204" pitchFamily="34" charset="0"/>
            </a:endParaRPr>
          </a:p>
        </p:txBody>
      </p:sp>
      <p:sp>
        <p:nvSpPr>
          <p:cNvPr id="54277" name="Text Box 5"/>
          <p:cNvSpPr txBox="1"/>
          <p:nvPr/>
        </p:nvSpPr>
        <p:spPr>
          <a:xfrm>
            <a:off x="231775" y="5091113"/>
            <a:ext cx="184150" cy="366712"/>
          </a:xfrm>
          <a:prstGeom prst="rect">
            <a:avLst/>
          </a:prstGeom>
          <a:noFill/>
          <a:ln w="9525">
            <a:noFill/>
          </a:ln>
        </p:spPr>
        <p:txBody>
          <a:bodyPr wrap="none">
            <a:spAutoFit/>
          </a:bodyPr>
          <a:p>
            <a:endParaRPr lang="zh-CN" altLang="zh-CN" dirty="0">
              <a:latin typeface="Arial" panose="020B0604020202020204" pitchFamily="34" charset="0"/>
            </a:endParaRPr>
          </a:p>
        </p:txBody>
      </p:sp>
      <p:sp>
        <p:nvSpPr>
          <p:cNvPr id="54278" name="Text Box 6"/>
          <p:cNvSpPr txBox="1"/>
          <p:nvPr/>
        </p:nvSpPr>
        <p:spPr>
          <a:xfrm>
            <a:off x="376238" y="5091113"/>
            <a:ext cx="5419725" cy="366712"/>
          </a:xfrm>
          <a:prstGeom prst="rect">
            <a:avLst/>
          </a:prstGeom>
          <a:noFill/>
          <a:ln w="9525">
            <a:noFill/>
          </a:ln>
        </p:spPr>
        <p:txBody>
          <a:bodyPr>
            <a:spAutoFit/>
          </a:bodyPr>
          <a:p>
            <a:endParaRPr lang="zh-CN" altLang="zh-CN" dirty="0">
              <a:latin typeface="Arial" panose="020B0604020202020204" pitchFamily="34" charset="0"/>
            </a:endParaRPr>
          </a:p>
        </p:txBody>
      </p:sp>
      <p:sp>
        <p:nvSpPr>
          <p:cNvPr id="143367" name="Text Box 7"/>
          <p:cNvSpPr txBox="1"/>
          <p:nvPr/>
        </p:nvSpPr>
        <p:spPr>
          <a:xfrm>
            <a:off x="250825" y="5305425"/>
            <a:ext cx="8893175" cy="1552575"/>
          </a:xfrm>
          <a:prstGeom prst="rect">
            <a:avLst/>
          </a:prstGeom>
          <a:noFill/>
          <a:ln w="9525">
            <a:noFill/>
          </a:ln>
        </p:spPr>
        <p:txBody>
          <a:bodyPr>
            <a:spAutoFit/>
          </a:bodyPr>
          <a:p>
            <a:r>
              <a:rPr lang="zh-CN" altLang="en-US" sz="2400" b="1" dirty="0">
                <a:solidFill>
                  <a:srgbClr val="6600FF"/>
                </a:solidFill>
                <a:latin typeface="Arial" panose="020B0604020202020204" pitchFamily="34" charset="0"/>
              </a:rPr>
              <a:t>昔年有狂客，号称谪仙人，笔落惊风雨，诗成泣鬼神。</a:t>
            </a:r>
            <a:endParaRPr lang="zh-CN" altLang="en-US" sz="2400" b="1" dirty="0">
              <a:solidFill>
                <a:srgbClr val="6600FF"/>
              </a:solidFill>
              <a:latin typeface="Arial" panose="020B0604020202020204" pitchFamily="34" charset="0"/>
            </a:endParaRPr>
          </a:p>
          <a:p>
            <a:r>
              <a:rPr lang="zh-CN" altLang="en-US" sz="2400" b="1" dirty="0">
                <a:solidFill>
                  <a:srgbClr val="6600FF"/>
                </a:solidFill>
                <a:latin typeface="Arial" panose="020B0604020202020204" pitchFamily="34" charset="0"/>
              </a:rPr>
              <a:t>　　　　　　　　　－－－杜甫</a:t>
            </a:r>
            <a:r>
              <a:rPr lang="en-US" altLang="zh-CN" sz="2400" b="1" dirty="0">
                <a:solidFill>
                  <a:srgbClr val="6600FF"/>
                </a:solidFill>
                <a:latin typeface="Arial" panose="020B0604020202020204" pitchFamily="34" charset="0"/>
              </a:rPr>
              <a:t>《</a:t>
            </a:r>
            <a:r>
              <a:rPr lang="zh-CN" altLang="en-US" sz="2400" b="1" dirty="0">
                <a:solidFill>
                  <a:srgbClr val="6600FF"/>
                </a:solidFill>
                <a:latin typeface="Arial" panose="020B0604020202020204" pitchFamily="34" charset="0"/>
              </a:rPr>
              <a:t>寄李十二白二十韵</a:t>
            </a:r>
            <a:r>
              <a:rPr lang="en-US" altLang="zh-CN" sz="2400" b="1" dirty="0">
                <a:solidFill>
                  <a:srgbClr val="6600FF"/>
                </a:solidFill>
                <a:latin typeface="Arial" panose="020B0604020202020204" pitchFamily="34" charset="0"/>
              </a:rPr>
              <a:t>》 </a:t>
            </a:r>
            <a:br>
              <a:rPr lang="en-US" altLang="zh-CN" sz="2400" b="1" dirty="0">
                <a:solidFill>
                  <a:srgbClr val="6600FF"/>
                </a:solidFill>
                <a:latin typeface="Arial" panose="020B0604020202020204" pitchFamily="34" charset="0"/>
              </a:rPr>
            </a:br>
            <a:endParaRPr lang="en-US" altLang="zh-CN" sz="2400" b="1" dirty="0">
              <a:solidFill>
                <a:srgbClr val="6600FF"/>
              </a:solidFill>
              <a:latin typeface="Arial" panose="020B0604020202020204" pitchFamily="34" charset="0"/>
            </a:endParaRPr>
          </a:p>
          <a:p>
            <a:r>
              <a:rPr lang="zh-CN" altLang="en-US" sz="2400" b="1" dirty="0">
                <a:solidFill>
                  <a:srgbClr val="6600FF"/>
                </a:solidFill>
                <a:latin typeface="Arial" panose="020B0604020202020204" pitchFamily="34" charset="0"/>
              </a:rPr>
              <a:t>兴酣落笔摇五岳，诗成笑傲凌沧洲。－－李白</a:t>
            </a:r>
            <a:r>
              <a:rPr lang="en-US" altLang="zh-CN" sz="2400" b="1" dirty="0">
                <a:solidFill>
                  <a:srgbClr val="6600FF"/>
                </a:solidFill>
                <a:latin typeface="Arial" panose="020B0604020202020204" pitchFamily="34" charset="0"/>
              </a:rPr>
              <a:t>《</a:t>
            </a:r>
            <a:r>
              <a:rPr lang="zh-CN" altLang="en-US" sz="2400" dirty="0">
                <a:solidFill>
                  <a:srgbClr val="6600FF"/>
                </a:solidFill>
                <a:latin typeface="Arial" panose="020B0604020202020204" pitchFamily="34" charset="0"/>
              </a:rPr>
              <a:t>江上吟 </a:t>
            </a:r>
            <a:r>
              <a:rPr lang="en-US" altLang="zh-CN" sz="2400" b="1" dirty="0">
                <a:solidFill>
                  <a:srgbClr val="6600FF"/>
                </a:solidFill>
                <a:latin typeface="Arial" panose="020B0604020202020204" pitchFamily="34" charset="0"/>
              </a:rPr>
              <a:t>》</a:t>
            </a:r>
            <a:endParaRPr lang="en-US" altLang="zh-CN" sz="2400" b="1" dirty="0">
              <a:solidFill>
                <a:srgbClr val="6600FF"/>
              </a:solidFill>
              <a:latin typeface="Arial" panose="020B0604020202020204" pitchFamily="34" charset="0"/>
            </a:endParaRPr>
          </a:p>
        </p:txBody>
      </p:sp>
      <p:sp>
        <p:nvSpPr>
          <p:cNvPr id="143368" name="Text Box 8"/>
          <p:cNvSpPr txBox="1"/>
          <p:nvPr/>
        </p:nvSpPr>
        <p:spPr>
          <a:xfrm>
            <a:off x="395288" y="4292600"/>
            <a:ext cx="8199437" cy="1333500"/>
          </a:xfrm>
          <a:prstGeom prst="rect">
            <a:avLst/>
          </a:prstGeom>
          <a:noFill/>
          <a:ln w="9525">
            <a:noFill/>
          </a:ln>
        </p:spPr>
        <p:txBody>
          <a:bodyPr>
            <a:spAutoFit/>
          </a:bodyPr>
          <a:p>
            <a:pPr>
              <a:lnSpc>
                <a:spcPct val="80000"/>
              </a:lnSpc>
              <a:spcBef>
                <a:spcPct val="20000"/>
              </a:spcBef>
              <a:buChar char="•"/>
            </a:pPr>
            <a:r>
              <a:rPr lang="zh-CN" altLang="en-US" sz="2400" b="1" dirty="0">
                <a:latin typeface="Arial" panose="020B0604020202020204" pitchFamily="34" charset="0"/>
              </a:rPr>
              <a:t>李白正是以变幻莫测的笔法，淋漓尽致地刻画了蜀道之难，艺术地展现了古老蜀道逶迤、峥嵘、高峻、崎岖的面貌，描绘出了一幅色彩绚丽的山水画卷。</a:t>
            </a:r>
            <a:endParaRPr lang="zh-CN" altLang="en-US" sz="2400" b="1" dirty="0">
              <a:latin typeface="Arial" panose="020B0604020202020204" pitchFamily="34" charset="0"/>
            </a:endParaRPr>
          </a:p>
          <a:p>
            <a:endParaRPr lang="en-US" altLang="zh-CN" sz="2400" b="1" dirty="0">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3363"/>
                                        </p:tgtEl>
                                        <p:attrNameLst>
                                          <p:attrName>style.visibility</p:attrName>
                                        </p:attrNameLst>
                                      </p:cBhvr>
                                      <p:to>
                                        <p:strVal val="visible"/>
                                      </p:to>
                                    </p:set>
                                    <p:anim calcmode="lin" valueType="num">
                                      <p:cBhvr additive="base">
                                        <p:cTn id="7" dur="2000" fill="hold"/>
                                        <p:tgtEl>
                                          <p:spTgt spid="143363"/>
                                        </p:tgtEl>
                                        <p:attrNameLst>
                                          <p:attrName>ppt_x</p:attrName>
                                        </p:attrNameLst>
                                      </p:cBhvr>
                                      <p:tavLst>
                                        <p:tav tm="0">
                                          <p:val>
                                            <p:strVal val="0-#ppt_w/2"/>
                                          </p:val>
                                        </p:tav>
                                        <p:tav tm="100000">
                                          <p:val>
                                            <p:strVal val="#ppt_x"/>
                                          </p:val>
                                        </p:tav>
                                      </p:tavLst>
                                    </p:anim>
                                    <p:anim calcmode="lin" valueType="num">
                                      <p:cBhvr additive="base">
                                        <p:cTn id="8" dur="2000" fill="hold"/>
                                        <p:tgtEl>
                                          <p:spTgt spid="14336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43364">
                                            <p:txEl>
                                              <p:charRg st="0" end="18"/>
                                            </p:txEl>
                                          </p:spTgt>
                                        </p:tgtEl>
                                        <p:attrNameLst>
                                          <p:attrName>style.visibility</p:attrName>
                                        </p:attrNameLst>
                                      </p:cBhvr>
                                      <p:to>
                                        <p:strVal val="visible"/>
                                      </p:to>
                                    </p:set>
                                    <p:anim calcmode="lin" valueType="num">
                                      <p:cBhvr additive="base">
                                        <p:cTn id="13" dur="2000" fill="hold"/>
                                        <p:tgtEl>
                                          <p:spTgt spid="143364">
                                            <p:txEl>
                                              <p:charRg st="0" end="18"/>
                                            </p:txEl>
                                          </p:spTgt>
                                        </p:tgtEl>
                                        <p:attrNameLst>
                                          <p:attrName>ppt_x</p:attrName>
                                        </p:attrNameLst>
                                      </p:cBhvr>
                                      <p:tavLst>
                                        <p:tav tm="0">
                                          <p:val>
                                            <p:strVal val="0-#ppt_w/2"/>
                                          </p:val>
                                        </p:tav>
                                        <p:tav tm="100000">
                                          <p:val>
                                            <p:strVal val="#ppt_x"/>
                                          </p:val>
                                        </p:tav>
                                      </p:tavLst>
                                    </p:anim>
                                    <p:anim calcmode="lin" valueType="num">
                                      <p:cBhvr additive="base">
                                        <p:cTn id="14" dur="2000" fill="hold"/>
                                        <p:tgtEl>
                                          <p:spTgt spid="143364">
                                            <p:txEl>
                                              <p:charRg st="0" end="18"/>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143364">
                                            <p:txEl>
                                              <p:charRg st="18" end="42"/>
                                            </p:txEl>
                                          </p:spTgt>
                                        </p:tgtEl>
                                        <p:attrNameLst>
                                          <p:attrName>style.visibility</p:attrName>
                                        </p:attrNameLst>
                                      </p:cBhvr>
                                      <p:to>
                                        <p:strVal val="visible"/>
                                      </p:to>
                                    </p:set>
                                    <p:anim calcmode="lin" valueType="num">
                                      <p:cBhvr additive="base">
                                        <p:cTn id="19" dur="2000" fill="hold"/>
                                        <p:tgtEl>
                                          <p:spTgt spid="143364">
                                            <p:txEl>
                                              <p:charRg st="18" end="42"/>
                                            </p:txEl>
                                          </p:spTgt>
                                        </p:tgtEl>
                                        <p:attrNameLst>
                                          <p:attrName>ppt_x</p:attrName>
                                        </p:attrNameLst>
                                      </p:cBhvr>
                                      <p:tavLst>
                                        <p:tav tm="0">
                                          <p:val>
                                            <p:strVal val="0-#ppt_w/2"/>
                                          </p:val>
                                        </p:tav>
                                        <p:tav tm="100000">
                                          <p:val>
                                            <p:strVal val="#ppt_x"/>
                                          </p:val>
                                        </p:tav>
                                      </p:tavLst>
                                    </p:anim>
                                    <p:anim calcmode="lin" valueType="num">
                                      <p:cBhvr additive="base">
                                        <p:cTn id="20" dur="2000" fill="hold"/>
                                        <p:tgtEl>
                                          <p:spTgt spid="143364">
                                            <p:txEl>
                                              <p:charRg st="18" end="4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43364">
                                            <p:txEl>
                                              <p:charRg st="42" end="60"/>
                                            </p:txEl>
                                          </p:spTgt>
                                        </p:tgtEl>
                                        <p:attrNameLst>
                                          <p:attrName>style.visibility</p:attrName>
                                        </p:attrNameLst>
                                      </p:cBhvr>
                                      <p:to>
                                        <p:strVal val="visible"/>
                                      </p:to>
                                    </p:set>
                                    <p:anim calcmode="lin" valueType="num">
                                      <p:cBhvr additive="base">
                                        <p:cTn id="25" dur="2000" fill="hold"/>
                                        <p:tgtEl>
                                          <p:spTgt spid="143364">
                                            <p:txEl>
                                              <p:charRg st="42" end="60"/>
                                            </p:txEl>
                                          </p:spTgt>
                                        </p:tgtEl>
                                        <p:attrNameLst>
                                          <p:attrName>ppt_x</p:attrName>
                                        </p:attrNameLst>
                                      </p:cBhvr>
                                      <p:tavLst>
                                        <p:tav tm="0">
                                          <p:val>
                                            <p:strVal val="0-#ppt_w/2"/>
                                          </p:val>
                                        </p:tav>
                                        <p:tav tm="100000">
                                          <p:val>
                                            <p:strVal val="#ppt_x"/>
                                          </p:val>
                                        </p:tav>
                                      </p:tavLst>
                                    </p:anim>
                                    <p:anim calcmode="lin" valueType="num">
                                      <p:cBhvr additive="base">
                                        <p:cTn id="26" dur="2000" fill="hold"/>
                                        <p:tgtEl>
                                          <p:spTgt spid="143364">
                                            <p:txEl>
                                              <p:charRg st="42" end="60"/>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143364">
                                            <p:txEl>
                                              <p:charRg st="60" end="81"/>
                                            </p:txEl>
                                          </p:spTgt>
                                        </p:tgtEl>
                                        <p:attrNameLst>
                                          <p:attrName>style.visibility</p:attrName>
                                        </p:attrNameLst>
                                      </p:cBhvr>
                                      <p:to>
                                        <p:strVal val="visible"/>
                                      </p:to>
                                    </p:set>
                                    <p:anim calcmode="lin" valueType="num">
                                      <p:cBhvr additive="base">
                                        <p:cTn id="31" dur="2000" fill="hold"/>
                                        <p:tgtEl>
                                          <p:spTgt spid="143364">
                                            <p:txEl>
                                              <p:charRg st="60" end="81"/>
                                            </p:txEl>
                                          </p:spTgt>
                                        </p:tgtEl>
                                        <p:attrNameLst>
                                          <p:attrName>ppt_x</p:attrName>
                                        </p:attrNameLst>
                                      </p:cBhvr>
                                      <p:tavLst>
                                        <p:tav tm="0">
                                          <p:val>
                                            <p:strVal val="0-#ppt_w/2"/>
                                          </p:val>
                                        </p:tav>
                                        <p:tav tm="100000">
                                          <p:val>
                                            <p:strVal val="#ppt_x"/>
                                          </p:val>
                                        </p:tav>
                                      </p:tavLst>
                                    </p:anim>
                                    <p:anim calcmode="lin" valueType="num">
                                      <p:cBhvr additive="base">
                                        <p:cTn id="32" dur="2000" fill="hold"/>
                                        <p:tgtEl>
                                          <p:spTgt spid="143364">
                                            <p:txEl>
                                              <p:charRg st="60" end="81"/>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143364">
                                            <p:txEl>
                                              <p:charRg st="81" end="119"/>
                                            </p:txEl>
                                          </p:spTgt>
                                        </p:tgtEl>
                                        <p:attrNameLst>
                                          <p:attrName>style.visibility</p:attrName>
                                        </p:attrNameLst>
                                      </p:cBhvr>
                                      <p:to>
                                        <p:strVal val="visible"/>
                                      </p:to>
                                    </p:set>
                                    <p:anim calcmode="lin" valueType="num">
                                      <p:cBhvr additive="base">
                                        <p:cTn id="37" dur="2000" fill="hold"/>
                                        <p:tgtEl>
                                          <p:spTgt spid="143364">
                                            <p:txEl>
                                              <p:charRg st="81" end="119"/>
                                            </p:txEl>
                                          </p:spTgt>
                                        </p:tgtEl>
                                        <p:attrNameLst>
                                          <p:attrName>ppt_x</p:attrName>
                                        </p:attrNameLst>
                                      </p:cBhvr>
                                      <p:tavLst>
                                        <p:tav tm="0">
                                          <p:val>
                                            <p:strVal val="0-#ppt_w/2"/>
                                          </p:val>
                                        </p:tav>
                                        <p:tav tm="100000">
                                          <p:val>
                                            <p:strVal val="#ppt_x"/>
                                          </p:val>
                                        </p:tav>
                                      </p:tavLst>
                                    </p:anim>
                                    <p:anim calcmode="lin" valueType="num">
                                      <p:cBhvr additive="base">
                                        <p:cTn id="38" dur="2000" fill="hold"/>
                                        <p:tgtEl>
                                          <p:spTgt spid="143364">
                                            <p:txEl>
                                              <p:charRg st="81" end="119"/>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143364">
                                            <p:txEl>
                                              <p:charRg st="119" end="155"/>
                                            </p:txEl>
                                          </p:spTgt>
                                        </p:tgtEl>
                                        <p:attrNameLst>
                                          <p:attrName>style.visibility</p:attrName>
                                        </p:attrNameLst>
                                      </p:cBhvr>
                                      <p:to>
                                        <p:strVal val="visible"/>
                                      </p:to>
                                    </p:set>
                                    <p:anim calcmode="lin" valueType="num">
                                      <p:cBhvr additive="base">
                                        <p:cTn id="43" dur="2000" fill="hold"/>
                                        <p:tgtEl>
                                          <p:spTgt spid="143364">
                                            <p:txEl>
                                              <p:charRg st="119" end="155"/>
                                            </p:txEl>
                                          </p:spTgt>
                                        </p:tgtEl>
                                        <p:attrNameLst>
                                          <p:attrName>ppt_x</p:attrName>
                                        </p:attrNameLst>
                                      </p:cBhvr>
                                      <p:tavLst>
                                        <p:tav tm="0">
                                          <p:val>
                                            <p:strVal val="0-#ppt_w/2"/>
                                          </p:val>
                                        </p:tav>
                                        <p:tav tm="100000">
                                          <p:val>
                                            <p:strVal val="#ppt_x"/>
                                          </p:val>
                                        </p:tav>
                                      </p:tavLst>
                                    </p:anim>
                                    <p:anim calcmode="lin" valueType="num">
                                      <p:cBhvr additive="base">
                                        <p:cTn id="44" dur="2000" fill="hold"/>
                                        <p:tgtEl>
                                          <p:spTgt spid="143364">
                                            <p:txEl>
                                              <p:charRg st="119" end="155"/>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 presetClass="entr" presetSubtype="16" fill="hold" grpId="0" nodeType="clickEffect">
                                  <p:stCondLst>
                                    <p:cond delay="0"/>
                                  </p:stCondLst>
                                  <p:childTnLst>
                                    <p:set>
                                      <p:cBhvr>
                                        <p:cTn id="48" dur="1" fill="hold">
                                          <p:stCondLst>
                                            <p:cond delay="0"/>
                                          </p:stCondLst>
                                        </p:cTn>
                                        <p:tgtEl>
                                          <p:spTgt spid="143368"/>
                                        </p:tgtEl>
                                        <p:attrNameLst>
                                          <p:attrName>style.visibility</p:attrName>
                                        </p:attrNameLst>
                                      </p:cBhvr>
                                      <p:to>
                                        <p:strVal val="visible"/>
                                      </p:to>
                                    </p:set>
                                    <p:animEffect transition="in" filter="box(in)">
                                      <p:cBhvr>
                                        <p:cTn id="49" dur="500"/>
                                        <p:tgtEl>
                                          <p:spTgt spid="143368"/>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43367"/>
                                        </p:tgtEl>
                                        <p:attrNameLst>
                                          <p:attrName>style.visibility</p:attrName>
                                        </p:attrNameLst>
                                      </p:cBhvr>
                                      <p:to>
                                        <p:strVal val="visible"/>
                                      </p:to>
                                    </p:set>
                                    <p:anim calcmode="lin" valueType="num">
                                      <p:cBhvr additive="base">
                                        <p:cTn id="54" dur="1000" fill="hold"/>
                                        <p:tgtEl>
                                          <p:spTgt spid="143367"/>
                                        </p:tgtEl>
                                        <p:attrNameLst>
                                          <p:attrName>ppt_x</p:attrName>
                                        </p:attrNameLst>
                                      </p:cBhvr>
                                      <p:tavLst>
                                        <p:tav tm="0">
                                          <p:val>
                                            <p:strVal val="#ppt_x"/>
                                          </p:val>
                                        </p:tav>
                                        <p:tav tm="100000">
                                          <p:val>
                                            <p:strVal val="#ppt_x"/>
                                          </p:val>
                                        </p:tav>
                                      </p:tavLst>
                                    </p:anim>
                                    <p:anim calcmode="lin" valueType="num">
                                      <p:cBhvr additive="base">
                                        <p:cTn id="55" dur="1000" fill="hold"/>
                                        <p:tgtEl>
                                          <p:spTgt spid="1433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3" grpId="0"/>
      <p:bldP spid="143367" grpId="0"/>
      <p:bldP spid="14336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文本占位符 54273"/>
          <p:cNvSpPr>
            <a:spLocks noGrp="1" noRot="1"/>
          </p:cNvSpPr>
          <p:nvPr>
            <p:ph type="body" idx="1"/>
          </p:nvPr>
        </p:nvSpPr>
        <p:spPr>
          <a:xfrm>
            <a:off x="279400" y="1827213"/>
            <a:ext cx="8540750" cy="4194175"/>
          </a:xfrm>
        </p:spPr>
        <p:txBody>
          <a:bodyPr/>
          <a:p>
            <a:r>
              <a:rPr lang="en-US" altLang="zh-CN" sz="4400" b="1"/>
              <a:t>       </a:t>
            </a:r>
            <a:r>
              <a:rPr lang="zh-CN" altLang="en-US" sz="4400" b="1"/>
              <a:t>李白正是以变幻莫测的笔法，淋漓尽致地刻画了蜀道之难，艺术地展现了古老蜀道逶迤、峥嵘、高峻、崎岖的面貌，描绘出了一幅色彩绚丽的山水画卷。</a:t>
            </a:r>
            <a:endParaRPr lang="zh-CN" altLang="en-US" sz="4400" b="1"/>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Rectangle 2"/>
          <p:cNvSpPr>
            <a:spLocks noGrp="1"/>
          </p:cNvSpPr>
          <p:nvPr>
            <p:ph idx="1"/>
          </p:nvPr>
        </p:nvSpPr>
        <p:spPr/>
        <p:txBody>
          <a:bodyPr vert="horz" wrap="square" lIns="91440" tIns="45720" rIns="91440" bIns="45720" anchor="t"/>
          <a:p>
            <a:pPr eaLnBrk="1" hangingPunct="1"/>
            <a:endParaRPr lang="zh-CN" altLang="zh-CN" dirty="0"/>
          </a:p>
        </p:txBody>
      </p:sp>
      <p:pic>
        <p:nvPicPr>
          <p:cNvPr id="55299" name="Picture 3" descr="11995894064472">
            <a:hlinkClick r:id="rId1"/>
          </p:cNvPr>
          <p:cNvPicPr>
            <a:picLocks noChangeAspect="1"/>
          </p:cNvPicPr>
          <p:nvPr/>
        </p:nvPicPr>
        <p:blipFill>
          <a:blip r:embed="rId2"/>
          <a:stretch>
            <a:fillRect/>
          </a:stretch>
        </p:blipFill>
        <p:spPr>
          <a:xfrm>
            <a:off x="-180975" y="0"/>
            <a:ext cx="9577388" cy="7046913"/>
          </a:xfrm>
          <a:prstGeom prst="rect">
            <a:avLst/>
          </a:prstGeom>
          <a:noFill/>
          <a:ln w="9525">
            <a:noFill/>
          </a:ln>
        </p:spPr>
      </p:pic>
      <p:sp>
        <p:nvSpPr>
          <p:cNvPr id="55300" name="Text Box 4"/>
          <p:cNvSpPr txBox="1"/>
          <p:nvPr/>
        </p:nvSpPr>
        <p:spPr>
          <a:xfrm>
            <a:off x="3348038" y="0"/>
            <a:ext cx="3240087" cy="701675"/>
          </a:xfrm>
          <a:prstGeom prst="rect">
            <a:avLst/>
          </a:prstGeom>
          <a:noFill/>
          <a:ln w="9525">
            <a:noFill/>
          </a:ln>
        </p:spPr>
        <p:txBody>
          <a:bodyPr>
            <a:spAutoFit/>
          </a:bodyPr>
          <a:p>
            <a:pPr>
              <a:spcBef>
                <a:spcPct val="50000"/>
              </a:spcBef>
            </a:pPr>
            <a:r>
              <a:rPr lang="zh-CN" altLang="en-US" sz="4000" dirty="0">
                <a:latin typeface="Arial" panose="020B0604020202020204" pitchFamily="34" charset="0"/>
                <a:ea typeface="华文行楷" pitchFamily="2" charset="-122"/>
              </a:rPr>
              <a:t>内容复习</a:t>
            </a:r>
            <a:endParaRPr lang="zh-CN" altLang="en-US" sz="4000" dirty="0">
              <a:latin typeface="Arial" panose="020B0604020202020204" pitchFamily="34" charset="0"/>
              <a:ea typeface="华文行楷" pitchFamily="2" charset="-122"/>
            </a:endParaRPr>
          </a:p>
        </p:txBody>
      </p:sp>
      <p:sp>
        <p:nvSpPr>
          <p:cNvPr id="55301" name="Text Box 5"/>
          <p:cNvSpPr txBox="1"/>
          <p:nvPr/>
        </p:nvSpPr>
        <p:spPr>
          <a:xfrm>
            <a:off x="1692275" y="2492375"/>
            <a:ext cx="3167063" cy="366713"/>
          </a:xfrm>
          <a:prstGeom prst="rect">
            <a:avLst/>
          </a:prstGeom>
          <a:noFill/>
          <a:ln w="9525">
            <a:noFill/>
          </a:ln>
        </p:spPr>
        <p:txBody>
          <a:bodyPr>
            <a:spAutoFit/>
          </a:bodyPr>
          <a:p>
            <a:pPr>
              <a:spcBef>
                <a:spcPct val="50000"/>
              </a:spcBef>
            </a:pPr>
            <a:endParaRPr lang="zh-CN" altLang="zh-CN" dirty="0">
              <a:latin typeface="Arial" panose="020B0604020202020204" pitchFamily="34" charset="0"/>
            </a:endParaRPr>
          </a:p>
        </p:txBody>
      </p:sp>
      <p:sp>
        <p:nvSpPr>
          <p:cNvPr id="55302" name="Text Box 6"/>
          <p:cNvSpPr txBox="1"/>
          <p:nvPr/>
        </p:nvSpPr>
        <p:spPr>
          <a:xfrm>
            <a:off x="1116013" y="1700213"/>
            <a:ext cx="3167062" cy="366712"/>
          </a:xfrm>
          <a:prstGeom prst="rect">
            <a:avLst/>
          </a:prstGeom>
          <a:noFill/>
          <a:ln w="9525">
            <a:noFill/>
          </a:ln>
        </p:spPr>
        <p:txBody>
          <a:bodyPr>
            <a:spAutoFit/>
          </a:bodyPr>
          <a:p>
            <a:pPr>
              <a:spcBef>
                <a:spcPct val="50000"/>
              </a:spcBef>
            </a:pPr>
            <a:endParaRPr lang="zh-CN" altLang="zh-CN" dirty="0">
              <a:latin typeface="Arial" panose="020B0604020202020204" pitchFamily="34" charset="0"/>
            </a:endParaRPr>
          </a:p>
        </p:txBody>
      </p:sp>
      <p:sp>
        <p:nvSpPr>
          <p:cNvPr id="55303" name="Text Box 7"/>
          <p:cNvSpPr txBox="1"/>
          <p:nvPr/>
        </p:nvSpPr>
        <p:spPr>
          <a:xfrm>
            <a:off x="1908175" y="2708275"/>
            <a:ext cx="3167063" cy="366713"/>
          </a:xfrm>
          <a:prstGeom prst="rect">
            <a:avLst/>
          </a:prstGeom>
          <a:noFill/>
          <a:ln w="9525">
            <a:noFill/>
          </a:ln>
        </p:spPr>
        <p:txBody>
          <a:bodyPr>
            <a:spAutoFit/>
          </a:bodyPr>
          <a:p>
            <a:pPr>
              <a:spcBef>
                <a:spcPct val="50000"/>
              </a:spcBef>
            </a:pPr>
            <a:endParaRPr lang="zh-CN" altLang="zh-CN" dirty="0">
              <a:latin typeface="Arial" panose="020B0604020202020204" pitchFamily="34" charset="0"/>
            </a:endParaRPr>
          </a:p>
        </p:txBody>
      </p:sp>
      <p:sp>
        <p:nvSpPr>
          <p:cNvPr id="55304" name="Text Box 8"/>
          <p:cNvSpPr txBox="1"/>
          <p:nvPr/>
        </p:nvSpPr>
        <p:spPr>
          <a:xfrm>
            <a:off x="1835150" y="1700213"/>
            <a:ext cx="1295400" cy="519112"/>
          </a:xfrm>
          <a:prstGeom prst="rect">
            <a:avLst/>
          </a:prstGeom>
          <a:noFill/>
          <a:ln w="9525">
            <a:noFill/>
          </a:ln>
        </p:spPr>
        <p:txBody>
          <a:bodyPr>
            <a:spAutoFit/>
          </a:bodyPr>
          <a:p>
            <a:pPr>
              <a:spcBef>
                <a:spcPct val="50000"/>
              </a:spcBef>
            </a:pPr>
            <a:r>
              <a:rPr lang="zh-CN" altLang="en-US" sz="2800" b="1" dirty="0">
                <a:solidFill>
                  <a:srgbClr val="FF3300"/>
                </a:solidFill>
                <a:latin typeface="Arial" panose="020B0604020202020204" pitchFamily="34" charset="0"/>
              </a:rPr>
              <a:t>叹高</a:t>
            </a:r>
            <a:endParaRPr lang="zh-CN" altLang="en-US" sz="2800" b="1" dirty="0">
              <a:solidFill>
                <a:srgbClr val="FF3300"/>
              </a:solidFill>
              <a:latin typeface="Arial" panose="020B0604020202020204" pitchFamily="34" charset="0"/>
            </a:endParaRPr>
          </a:p>
        </p:txBody>
      </p:sp>
      <p:sp>
        <p:nvSpPr>
          <p:cNvPr id="55305" name="Text Box 9"/>
          <p:cNvSpPr txBox="1"/>
          <p:nvPr/>
        </p:nvSpPr>
        <p:spPr>
          <a:xfrm>
            <a:off x="3059113" y="1196975"/>
            <a:ext cx="4608512" cy="396875"/>
          </a:xfrm>
          <a:prstGeom prst="rect">
            <a:avLst/>
          </a:prstGeom>
          <a:noFill/>
          <a:ln w="9525">
            <a:noFill/>
          </a:ln>
        </p:spPr>
        <p:txBody>
          <a:bodyPr>
            <a:spAutoFit/>
          </a:bodyPr>
          <a:p>
            <a:pPr>
              <a:spcBef>
                <a:spcPct val="50000"/>
              </a:spcBef>
            </a:pPr>
            <a:r>
              <a:rPr lang="zh-CN" altLang="en-US" sz="2000" b="1" dirty="0">
                <a:solidFill>
                  <a:srgbClr val="FF3300"/>
                </a:solidFill>
                <a:latin typeface="Arial" panose="020B0604020202020204" pitchFamily="34" charset="0"/>
              </a:rPr>
              <a:t>主旨句</a:t>
            </a:r>
            <a:r>
              <a:rPr lang="zh-CN" altLang="en-US" sz="2000" b="1" dirty="0">
                <a:latin typeface="Arial" panose="020B0604020202020204" pitchFamily="34" charset="0"/>
              </a:rPr>
              <a:t>    蜀道之难，难于上青天</a:t>
            </a:r>
            <a:endParaRPr lang="zh-CN" altLang="en-US" sz="2000" b="1" dirty="0">
              <a:latin typeface="Arial" panose="020B0604020202020204" pitchFamily="34" charset="0"/>
            </a:endParaRPr>
          </a:p>
        </p:txBody>
      </p:sp>
      <p:sp>
        <p:nvSpPr>
          <p:cNvPr id="55306" name="Text Box 10"/>
          <p:cNvSpPr txBox="1"/>
          <p:nvPr/>
        </p:nvSpPr>
        <p:spPr>
          <a:xfrm>
            <a:off x="1908175" y="5734050"/>
            <a:ext cx="1512888" cy="519113"/>
          </a:xfrm>
          <a:prstGeom prst="rect">
            <a:avLst/>
          </a:prstGeom>
          <a:noFill/>
          <a:ln w="9525">
            <a:noFill/>
          </a:ln>
        </p:spPr>
        <p:txBody>
          <a:bodyPr>
            <a:spAutoFit/>
          </a:bodyPr>
          <a:p>
            <a:pPr>
              <a:spcBef>
                <a:spcPct val="50000"/>
              </a:spcBef>
            </a:pPr>
            <a:r>
              <a:rPr lang="zh-CN" altLang="en-US" sz="2800" b="1" dirty="0">
                <a:solidFill>
                  <a:srgbClr val="FF3300"/>
                </a:solidFill>
                <a:latin typeface="Arial" panose="020B0604020202020204" pitchFamily="34" charset="0"/>
              </a:rPr>
              <a:t>叹要</a:t>
            </a:r>
            <a:endParaRPr lang="zh-CN" altLang="en-US" sz="2800" b="1" dirty="0">
              <a:solidFill>
                <a:srgbClr val="FF3300"/>
              </a:solidFill>
              <a:latin typeface="Arial" panose="020B0604020202020204" pitchFamily="34" charset="0"/>
            </a:endParaRPr>
          </a:p>
        </p:txBody>
      </p:sp>
      <p:sp>
        <p:nvSpPr>
          <p:cNvPr id="55307" name="Text Box 11"/>
          <p:cNvSpPr txBox="1"/>
          <p:nvPr/>
        </p:nvSpPr>
        <p:spPr>
          <a:xfrm>
            <a:off x="1908175" y="4221163"/>
            <a:ext cx="1223963" cy="519112"/>
          </a:xfrm>
          <a:prstGeom prst="rect">
            <a:avLst/>
          </a:prstGeom>
          <a:noFill/>
          <a:ln w="9525">
            <a:noFill/>
          </a:ln>
        </p:spPr>
        <p:txBody>
          <a:bodyPr>
            <a:spAutoFit/>
          </a:bodyPr>
          <a:p>
            <a:pPr>
              <a:spcBef>
                <a:spcPct val="50000"/>
              </a:spcBef>
            </a:pPr>
            <a:r>
              <a:rPr lang="zh-CN" altLang="en-US" sz="2800" b="1" dirty="0">
                <a:solidFill>
                  <a:srgbClr val="FF3300"/>
                </a:solidFill>
                <a:latin typeface="Arial" panose="020B0604020202020204" pitchFamily="34" charset="0"/>
              </a:rPr>
              <a:t>叹险</a:t>
            </a:r>
            <a:endParaRPr lang="zh-CN" altLang="en-US" sz="2800" b="1" dirty="0">
              <a:solidFill>
                <a:srgbClr val="FF3300"/>
              </a:solidFill>
              <a:latin typeface="Arial" panose="020B0604020202020204" pitchFamily="34" charset="0"/>
            </a:endParaRPr>
          </a:p>
        </p:txBody>
      </p:sp>
      <p:sp>
        <p:nvSpPr>
          <p:cNvPr id="55308" name="Text Box 12"/>
          <p:cNvSpPr txBox="1"/>
          <p:nvPr/>
        </p:nvSpPr>
        <p:spPr>
          <a:xfrm>
            <a:off x="3059113" y="1773238"/>
            <a:ext cx="3384550" cy="396875"/>
          </a:xfrm>
          <a:prstGeom prst="rect">
            <a:avLst/>
          </a:prstGeom>
          <a:noFill/>
          <a:ln w="9525">
            <a:noFill/>
          </a:ln>
        </p:spPr>
        <p:txBody>
          <a:bodyPr>
            <a:spAutoFit/>
          </a:bodyPr>
          <a:p>
            <a:pPr>
              <a:spcBef>
                <a:spcPct val="50000"/>
              </a:spcBef>
            </a:pPr>
            <a:r>
              <a:rPr lang="zh-CN" altLang="en-US" sz="2000" b="1" dirty="0">
                <a:solidFill>
                  <a:srgbClr val="FF3300"/>
                </a:solidFill>
                <a:latin typeface="Arial" panose="020B0604020202020204" pitchFamily="34" charset="0"/>
              </a:rPr>
              <a:t>蜀道</a:t>
            </a:r>
            <a:r>
              <a:rPr lang="zh-CN" altLang="en-US" sz="2000" b="1" dirty="0">
                <a:latin typeface="Arial" panose="020B0604020202020204" pitchFamily="34" charset="0"/>
              </a:rPr>
              <a:t>       历史  地貌   来历</a:t>
            </a:r>
            <a:endParaRPr lang="zh-CN" altLang="en-US" sz="2000" b="1" dirty="0">
              <a:latin typeface="Arial" panose="020B0604020202020204" pitchFamily="34" charset="0"/>
            </a:endParaRPr>
          </a:p>
        </p:txBody>
      </p:sp>
      <p:sp>
        <p:nvSpPr>
          <p:cNvPr id="55309" name="Text Box 13"/>
          <p:cNvSpPr txBox="1"/>
          <p:nvPr/>
        </p:nvSpPr>
        <p:spPr>
          <a:xfrm>
            <a:off x="3924300" y="2276475"/>
            <a:ext cx="3889375" cy="854075"/>
          </a:xfrm>
          <a:prstGeom prst="rect">
            <a:avLst/>
          </a:prstGeom>
          <a:noFill/>
          <a:ln w="9525">
            <a:noFill/>
          </a:ln>
        </p:spPr>
        <p:txBody>
          <a:bodyPr>
            <a:spAutoFit/>
          </a:bodyPr>
          <a:p>
            <a:pPr>
              <a:spcBef>
                <a:spcPct val="50000"/>
              </a:spcBef>
            </a:pPr>
            <a:r>
              <a:rPr lang="zh-CN" altLang="en-US" sz="2000" b="1" dirty="0">
                <a:latin typeface="Arial" panose="020B0604020202020204" pitchFamily="34" charset="0"/>
              </a:rPr>
              <a:t>六龙回日   冲波逆折</a:t>
            </a:r>
            <a:endParaRPr lang="zh-CN" altLang="en-US" sz="2000" b="1" dirty="0">
              <a:latin typeface="Arial" panose="020B0604020202020204" pitchFamily="34" charset="0"/>
            </a:endParaRPr>
          </a:p>
          <a:p>
            <a:pPr>
              <a:spcBef>
                <a:spcPct val="50000"/>
              </a:spcBef>
            </a:pPr>
            <a:r>
              <a:rPr lang="zh-CN" altLang="en-US" sz="2000" b="1" dirty="0">
                <a:latin typeface="Arial" panose="020B0604020202020204" pitchFamily="34" charset="0"/>
              </a:rPr>
              <a:t> 黄鹤                 猿猱</a:t>
            </a:r>
            <a:endParaRPr lang="zh-CN" altLang="en-US" sz="2000" b="1" dirty="0">
              <a:latin typeface="Arial" panose="020B0604020202020204" pitchFamily="34" charset="0"/>
            </a:endParaRPr>
          </a:p>
        </p:txBody>
      </p:sp>
      <p:sp>
        <p:nvSpPr>
          <p:cNvPr id="55310" name="Text Box 14"/>
          <p:cNvSpPr txBox="1"/>
          <p:nvPr/>
        </p:nvSpPr>
        <p:spPr>
          <a:xfrm>
            <a:off x="3132138" y="3716338"/>
            <a:ext cx="5400675" cy="1552575"/>
          </a:xfrm>
          <a:prstGeom prst="rect">
            <a:avLst/>
          </a:prstGeom>
          <a:noFill/>
          <a:ln w="9525">
            <a:noFill/>
          </a:ln>
        </p:spPr>
        <p:txBody>
          <a:bodyPr>
            <a:spAutoFit/>
          </a:bodyPr>
          <a:p>
            <a:pPr>
              <a:spcBef>
                <a:spcPct val="50000"/>
              </a:spcBef>
            </a:pPr>
            <a:r>
              <a:rPr lang="zh-CN" altLang="en-US" sz="2400" b="1" dirty="0">
                <a:latin typeface="Arial" panose="020B0604020202020204" pitchFamily="34" charset="0"/>
              </a:rPr>
              <a:t>古木荒凉         鸟声悲凄 </a:t>
            </a:r>
            <a:endParaRPr lang="zh-CN" altLang="en-US" sz="2400" b="1" dirty="0">
              <a:latin typeface="Arial" panose="020B0604020202020204" pitchFamily="34" charset="0"/>
            </a:endParaRPr>
          </a:p>
          <a:p>
            <a:pPr>
              <a:spcBef>
                <a:spcPct val="50000"/>
              </a:spcBef>
            </a:pPr>
            <a:r>
              <a:rPr lang="zh-CN" altLang="en-US" sz="2400" b="1" dirty="0">
                <a:latin typeface="Arial" panose="020B0604020202020204" pitchFamily="34" charset="0"/>
              </a:rPr>
              <a:t>不盈尺              倚绝壁</a:t>
            </a:r>
            <a:endParaRPr lang="zh-CN" altLang="en-US" sz="2400" b="1" dirty="0">
              <a:latin typeface="Arial" panose="020B0604020202020204" pitchFamily="34" charset="0"/>
            </a:endParaRPr>
          </a:p>
          <a:p>
            <a:pPr>
              <a:spcBef>
                <a:spcPct val="50000"/>
              </a:spcBef>
            </a:pPr>
            <a:r>
              <a:rPr lang="zh-CN" altLang="en-US" sz="2400" b="1" dirty="0">
                <a:latin typeface="Arial" panose="020B0604020202020204" pitchFamily="34" charset="0"/>
              </a:rPr>
              <a:t>争喧豗</a:t>
            </a:r>
            <a:r>
              <a:rPr lang="zh-CN" altLang="en-US" b="1" dirty="0">
                <a:solidFill>
                  <a:srgbClr val="0000FF"/>
                </a:solidFill>
                <a:latin typeface="Arial" panose="020B0604020202020204" pitchFamily="34" charset="0"/>
              </a:rPr>
              <a:t>                     </a:t>
            </a:r>
            <a:r>
              <a:rPr lang="zh-CN" altLang="en-US" sz="2400" b="1" dirty="0">
                <a:latin typeface="Arial" panose="020B0604020202020204" pitchFamily="34" charset="0"/>
              </a:rPr>
              <a:t>万壑雷</a:t>
            </a:r>
            <a:endParaRPr lang="zh-CN" altLang="en-US" sz="2400" b="1" dirty="0">
              <a:latin typeface="Arial" panose="020B0604020202020204" pitchFamily="34" charset="0"/>
            </a:endParaRPr>
          </a:p>
        </p:txBody>
      </p:sp>
      <p:sp>
        <p:nvSpPr>
          <p:cNvPr id="55311" name="Text Box 15"/>
          <p:cNvSpPr txBox="1"/>
          <p:nvPr/>
        </p:nvSpPr>
        <p:spPr>
          <a:xfrm>
            <a:off x="2124075" y="2924175"/>
            <a:ext cx="3167063" cy="366713"/>
          </a:xfrm>
          <a:prstGeom prst="rect">
            <a:avLst/>
          </a:prstGeom>
          <a:noFill/>
          <a:ln w="9525">
            <a:noFill/>
          </a:ln>
        </p:spPr>
        <p:txBody>
          <a:bodyPr>
            <a:spAutoFit/>
          </a:bodyPr>
          <a:p>
            <a:pPr>
              <a:spcBef>
                <a:spcPct val="50000"/>
              </a:spcBef>
            </a:pPr>
            <a:endParaRPr lang="zh-CN" altLang="zh-CN" dirty="0">
              <a:latin typeface="Arial" panose="020B0604020202020204" pitchFamily="34" charset="0"/>
            </a:endParaRPr>
          </a:p>
        </p:txBody>
      </p:sp>
      <p:sp>
        <p:nvSpPr>
          <p:cNvPr id="55312" name="Text Box 16"/>
          <p:cNvSpPr txBox="1"/>
          <p:nvPr/>
        </p:nvSpPr>
        <p:spPr>
          <a:xfrm>
            <a:off x="3924300" y="3141663"/>
            <a:ext cx="2520950" cy="396875"/>
          </a:xfrm>
          <a:prstGeom prst="rect">
            <a:avLst/>
          </a:prstGeom>
          <a:noFill/>
          <a:ln w="9525">
            <a:noFill/>
          </a:ln>
        </p:spPr>
        <p:txBody>
          <a:bodyPr>
            <a:spAutoFit/>
          </a:bodyPr>
          <a:p>
            <a:pPr>
              <a:spcBef>
                <a:spcPct val="50000"/>
              </a:spcBef>
            </a:pPr>
            <a:r>
              <a:rPr lang="zh-CN" altLang="en-US" sz="2000" b="1" dirty="0">
                <a:latin typeface="Arial" panose="020B0604020202020204" pitchFamily="34" charset="0"/>
              </a:rPr>
              <a:t>胁息                长叹</a:t>
            </a:r>
            <a:endParaRPr lang="zh-CN" altLang="en-US" sz="2000" b="1" dirty="0">
              <a:latin typeface="Arial" panose="020B0604020202020204" pitchFamily="34" charset="0"/>
            </a:endParaRPr>
          </a:p>
        </p:txBody>
      </p:sp>
      <p:sp>
        <p:nvSpPr>
          <p:cNvPr id="55313" name="Text Box 17"/>
          <p:cNvSpPr txBox="1"/>
          <p:nvPr/>
        </p:nvSpPr>
        <p:spPr>
          <a:xfrm>
            <a:off x="3059113" y="2565400"/>
            <a:ext cx="863600" cy="457200"/>
          </a:xfrm>
          <a:prstGeom prst="rect">
            <a:avLst/>
          </a:prstGeom>
          <a:noFill/>
          <a:ln w="9525">
            <a:noFill/>
          </a:ln>
        </p:spPr>
        <p:txBody>
          <a:bodyPr>
            <a:spAutoFit/>
          </a:bodyPr>
          <a:p>
            <a:pPr>
              <a:spcBef>
                <a:spcPct val="50000"/>
              </a:spcBef>
            </a:pPr>
            <a:r>
              <a:rPr lang="zh-CN" altLang="en-US" sz="2400" b="1" dirty="0">
                <a:solidFill>
                  <a:srgbClr val="FF3300"/>
                </a:solidFill>
                <a:latin typeface="Arial" panose="020B0604020202020204" pitchFamily="34" charset="0"/>
              </a:rPr>
              <a:t>高峻</a:t>
            </a:r>
            <a:endParaRPr lang="zh-CN" altLang="en-US" sz="2400" b="1" dirty="0">
              <a:solidFill>
                <a:srgbClr val="FF3300"/>
              </a:solidFill>
              <a:latin typeface="Arial" panose="020B0604020202020204" pitchFamily="34" charset="0"/>
            </a:endParaRPr>
          </a:p>
        </p:txBody>
      </p:sp>
      <p:sp>
        <p:nvSpPr>
          <p:cNvPr id="55314" name="AutoShape 18"/>
          <p:cNvSpPr/>
          <p:nvPr/>
        </p:nvSpPr>
        <p:spPr>
          <a:xfrm>
            <a:off x="1331913" y="1844675"/>
            <a:ext cx="504825" cy="4105275"/>
          </a:xfrm>
          <a:prstGeom prst="leftBrace">
            <a:avLst>
              <a:gd name="adj1" fmla="val 67767"/>
              <a:gd name="adj2" fmla="val 50000"/>
            </a:avLst>
          </a:prstGeom>
          <a:noFill/>
          <a:ln w="9525" cap="flat" cmpd="sng">
            <a:solidFill>
              <a:schemeClr val="tx1"/>
            </a:solidFill>
            <a:prstDash val="solid"/>
            <a:headEnd type="none" w="med" len="med"/>
            <a:tailEnd type="none" w="med" len="med"/>
          </a:ln>
        </p:spPr>
        <p:txBody>
          <a:bodyPr wrap="none" anchor="ctr"/>
          <a:p>
            <a:endParaRPr lang="zh-CN" altLang="en-US" dirty="0">
              <a:latin typeface="Arial" panose="020B0604020202020204" pitchFamily="34" charset="0"/>
            </a:endParaRPr>
          </a:p>
        </p:txBody>
      </p:sp>
      <p:sp>
        <p:nvSpPr>
          <p:cNvPr id="55315" name="AutoShape 19"/>
          <p:cNvSpPr/>
          <p:nvPr/>
        </p:nvSpPr>
        <p:spPr>
          <a:xfrm rot="10800000">
            <a:off x="6877050" y="1196975"/>
            <a:ext cx="504825" cy="2447925"/>
          </a:xfrm>
          <a:prstGeom prst="leftBrace">
            <a:avLst>
              <a:gd name="adj1" fmla="val 40408"/>
              <a:gd name="adj2" fmla="val 50000"/>
            </a:avLst>
          </a:prstGeom>
          <a:noFill/>
          <a:ln w="9525" cap="flat" cmpd="sng">
            <a:solidFill>
              <a:schemeClr val="tx1"/>
            </a:solidFill>
            <a:prstDash val="solid"/>
            <a:headEnd type="none" w="med" len="med"/>
            <a:tailEnd type="none" w="med" len="med"/>
          </a:ln>
        </p:spPr>
        <p:txBody>
          <a:bodyPr wrap="none" anchor="ctr"/>
          <a:p>
            <a:endParaRPr lang="zh-CN" altLang="en-US" dirty="0">
              <a:latin typeface="Arial" panose="020B0604020202020204" pitchFamily="34" charset="0"/>
            </a:endParaRPr>
          </a:p>
        </p:txBody>
      </p:sp>
      <p:sp>
        <p:nvSpPr>
          <p:cNvPr id="55316" name="Text Box 20"/>
          <p:cNvSpPr txBox="1"/>
          <p:nvPr/>
        </p:nvSpPr>
        <p:spPr>
          <a:xfrm>
            <a:off x="7308850" y="2133600"/>
            <a:ext cx="1619250" cy="519113"/>
          </a:xfrm>
          <a:prstGeom prst="rect">
            <a:avLst/>
          </a:prstGeom>
          <a:noFill/>
          <a:ln w="9525">
            <a:noFill/>
          </a:ln>
        </p:spPr>
        <p:txBody>
          <a:bodyPr>
            <a:spAutoFit/>
          </a:bodyPr>
          <a:p>
            <a:pPr>
              <a:spcBef>
                <a:spcPct val="50000"/>
              </a:spcBef>
            </a:pPr>
            <a:r>
              <a:rPr lang="zh-CN" altLang="en-US" sz="2800" b="1" dirty="0">
                <a:latin typeface="Arial" panose="020B0604020202020204" pitchFamily="34" charset="0"/>
              </a:rPr>
              <a:t>奇壮风光</a:t>
            </a:r>
            <a:endParaRPr lang="zh-CN" altLang="en-US" sz="2800" b="1" dirty="0">
              <a:latin typeface="Arial" panose="020B0604020202020204" pitchFamily="34" charset="0"/>
            </a:endParaRPr>
          </a:p>
        </p:txBody>
      </p:sp>
      <p:sp>
        <p:nvSpPr>
          <p:cNvPr id="55317" name="AutoShape 21"/>
          <p:cNvSpPr/>
          <p:nvPr/>
        </p:nvSpPr>
        <p:spPr>
          <a:xfrm rot="10800000">
            <a:off x="6877050" y="3933825"/>
            <a:ext cx="504825" cy="1150938"/>
          </a:xfrm>
          <a:prstGeom prst="leftBrace">
            <a:avLst>
              <a:gd name="adj1" fmla="val 18998"/>
              <a:gd name="adj2" fmla="val 50000"/>
            </a:avLst>
          </a:prstGeom>
          <a:noFill/>
          <a:ln w="9525" cap="flat" cmpd="sng">
            <a:solidFill>
              <a:schemeClr val="tx1"/>
            </a:solidFill>
            <a:prstDash val="solid"/>
            <a:headEnd type="none" w="med" len="med"/>
            <a:tailEnd type="none" w="med" len="med"/>
          </a:ln>
        </p:spPr>
        <p:txBody>
          <a:bodyPr wrap="none" anchor="ctr"/>
          <a:p>
            <a:endParaRPr lang="zh-CN" altLang="en-US" dirty="0">
              <a:latin typeface="Arial" panose="020B0604020202020204" pitchFamily="34" charset="0"/>
            </a:endParaRPr>
          </a:p>
        </p:txBody>
      </p:sp>
      <p:sp>
        <p:nvSpPr>
          <p:cNvPr id="55318" name="AutoShape 22"/>
          <p:cNvSpPr/>
          <p:nvPr/>
        </p:nvSpPr>
        <p:spPr>
          <a:xfrm rot="10800000">
            <a:off x="6804025" y="5516563"/>
            <a:ext cx="504825" cy="792162"/>
          </a:xfrm>
          <a:prstGeom prst="leftBrace">
            <a:avLst>
              <a:gd name="adj1" fmla="val 13076"/>
              <a:gd name="adj2" fmla="val 50000"/>
            </a:avLst>
          </a:prstGeom>
          <a:noFill/>
          <a:ln w="9525" cap="flat" cmpd="sng">
            <a:solidFill>
              <a:schemeClr val="tx1"/>
            </a:solidFill>
            <a:prstDash val="solid"/>
            <a:headEnd type="none" w="med" len="med"/>
            <a:tailEnd type="none" w="med" len="med"/>
          </a:ln>
        </p:spPr>
        <p:txBody>
          <a:bodyPr wrap="none" anchor="ctr"/>
          <a:p>
            <a:endParaRPr lang="zh-CN" altLang="en-US" dirty="0">
              <a:latin typeface="Arial" panose="020B0604020202020204" pitchFamily="34" charset="0"/>
            </a:endParaRPr>
          </a:p>
        </p:txBody>
      </p:sp>
      <p:sp>
        <p:nvSpPr>
          <p:cNvPr id="55319" name="Text Box 23"/>
          <p:cNvSpPr txBox="1"/>
          <p:nvPr/>
        </p:nvSpPr>
        <p:spPr>
          <a:xfrm>
            <a:off x="3348038" y="5516563"/>
            <a:ext cx="2159000" cy="1004887"/>
          </a:xfrm>
          <a:prstGeom prst="rect">
            <a:avLst/>
          </a:prstGeom>
          <a:noFill/>
          <a:ln w="9525">
            <a:noFill/>
          </a:ln>
        </p:spPr>
        <p:txBody>
          <a:bodyPr>
            <a:spAutoFit/>
          </a:bodyPr>
          <a:p>
            <a:pPr>
              <a:spcBef>
                <a:spcPct val="50000"/>
              </a:spcBef>
            </a:pPr>
            <a:r>
              <a:rPr lang="zh-CN" altLang="en-US" sz="2400" b="1" dirty="0">
                <a:latin typeface="Arial" panose="020B0604020202020204" pitchFamily="34" charset="0"/>
              </a:rPr>
              <a:t>剑阁险要 </a:t>
            </a:r>
            <a:endParaRPr lang="zh-CN" altLang="en-US" sz="2400" b="1" dirty="0">
              <a:latin typeface="Arial" panose="020B0604020202020204" pitchFamily="34" charset="0"/>
            </a:endParaRPr>
          </a:p>
          <a:p>
            <a:pPr>
              <a:spcBef>
                <a:spcPct val="50000"/>
              </a:spcBef>
            </a:pPr>
            <a:r>
              <a:rPr lang="zh-CN" altLang="en-US" sz="2400" b="1" dirty="0">
                <a:latin typeface="Arial" panose="020B0604020202020204" pitchFamily="34" charset="0"/>
              </a:rPr>
              <a:t>杀人惨状</a:t>
            </a:r>
            <a:endParaRPr lang="zh-CN" altLang="en-US" sz="2400" b="1" dirty="0">
              <a:latin typeface="Arial" panose="020B0604020202020204" pitchFamily="34" charset="0"/>
            </a:endParaRPr>
          </a:p>
        </p:txBody>
      </p:sp>
      <p:sp>
        <p:nvSpPr>
          <p:cNvPr id="55320" name="Text Box 24"/>
          <p:cNvSpPr txBox="1"/>
          <p:nvPr/>
        </p:nvSpPr>
        <p:spPr>
          <a:xfrm>
            <a:off x="7416800" y="4221163"/>
            <a:ext cx="1727200" cy="519112"/>
          </a:xfrm>
          <a:prstGeom prst="rect">
            <a:avLst/>
          </a:prstGeom>
          <a:noFill/>
          <a:ln w="9525">
            <a:noFill/>
          </a:ln>
        </p:spPr>
        <p:txBody>
          <a:bodyPr>
            <a:spAutoFit/>
          </a:bodyPr>
          <a:p>
            <a:pPr>
              <a:spcBef>
                <a:spcPct val="50000"/>
              </a:spcBef>
            </a:pPr>
            <a:r>
              <a:rPr lang="zh-CN" altLang="en-US" sz="2800" b="1" dirty="0">
                <a:latin typeface="Arial" panose="020B0604020202020204" pitchFamily="34" charset="0"/>
              </a:rPr>
              <a:t>劝阻友人</a:t>
            </a:r>
            <a:endParaRPr lang="zh-CN" altLang="en-US" sz="2800" b="1" dirty="0">
              <a:latin typeface="Arial" panose="020B0604020202020204" pitchFamily="34" charset="0"/>
            </a:endParaRPr>
          </a:p>
        </p:txBody>
      </p:sp>
      <p:sp>
        <p:nvSpPr>
          <p:cNvPr id="55321" name="Text Box 25"/>
          <p:cNvSpPr txBox="1"/>
          <p:nvPr/>
        </p:nvSpPr>
        <p:spPr>
          <a:xfrm>
            <a:off x="7380288" y="5734050"/>
            <a:ext cx="2017712" cy="519113"/>
          </a:xfrm>
          <a:prstGeom prst="rect">
            <a:avLst/>
          </a:prstGeom>
          <a:noFill/>
          <a:ln w="9525">
            <a:noFill/>
          </a:ln>
        </p:spPr>
        <p:txBody>
          <a:bodyPr>
            <a:spAutoFit/>
          </a:bodyPr>
          <a:p>
            <a:pPr>
              <a:spcBef>
                <a:spcPct val="50000"/>
              </a:spcBef>
            </a:pPr>
            <a:r>
              <a:rPr lang="zh-CN" altLang="en-US" sz="2800" b="1" dirty="0">
                <a:latin typeface="Arial" panose="020B0604020202020204" pitchFamily="34" charset="0"/>
              </a:rPr>
              <a:t>戒统治者</a:t>
            </a:r>
            <a:endParaRPr lang="zh-CN" altLang="en-US" sz="2800" b="1" dirty="0">
              <a:latin typeface="Arial" panose="020B0604020202020204" pitchFamily="34" charset="0"/>
            </a:endParaRPr>
          </a:p>
        </p:txBody>
      </p:sp>
      <p:sp>
        <p:nvSpPr>
          <p:cNvPr id="55322" name="Text Box 26"/>
          <p:cNvSpPr txBox="1"/>
          <p:nvPr/>
        </p:nvSpPr>
        <p:spPr>
          <a:xfrm>
            <a:off x="250825" y="2997200"/>
            <a:ext cx="733425" cy="2017713"/>
          </a:xfrm>
          <a:prstGeom prst="rect">
            <a:avLst/>
          </a:prstGeom>
          <a:noFill/>
          <a:ln w="9525">
            <a:noFill/>
          </a:ln>
        </p:spPr>
        <p:txBody>
          <a:bodyPr vert="eaVert">
            <a:spAutoFit/>
          </a:bodyPr>
          <a:p>
            <a:pPr>
              <a:spcBef>
                <a:spcPct val="50000"/>
              </a:spcBef>
            </a:pPr>
            <a:r>
              <a:rPr lang="zh-CN" altLang="en-US" sz="3600" b="1" dirty="0">
                <a:latin typeface="Arial" panose="020B0604020202020204" pitchFamily="34" charset="0"/>
              </a:rPr>
              <a:t>蜀道难</a:t>
            </a:r>
            <a:endParaRPr lang="zh-CN" altLang="en-US" sz="3600" b="1" dirty="0">
              <a:latin typeface="Arial" panose="020B0604020202020204" pitchFamily="34" charset="0"/>
            </a:endParaRPr>
          </a:p>
        </p:txBody>
      </p:sp>
    </p:spTree>
  </p:cSld>
  <p:clrMapOvr>
    <a:masterClrMapping/>
  </p:clrMapOvr>
  <p:transition>
    <p:strips dir="rd"/>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文本框 74753"/>
          <p:cNvSpPr txBox="1"/>
          <p:nvPr/>
        </p:nvSpPr>
        <p:spPr>
          <a:xfrm>
            <a:off x="152400" y="381000"/>
            <a:ext cx="8740775" cy="4114800"/>
          </a:xfrm>
          <a:prstGeom prst="rect">
            <a:avLst/>
          </a:prstGeom>
          <a:noFill/>
          <a:ln w="9525">
            <a:noFill/>
          </a:ln>
        </p:spPr>
        <p:txBody>
          <a:bodyPr>
            <a:spAutoFit/>
          </a:bodyPr>
          <a:p>
            <a:pPr>
              <a:spcBef>
                <a:spcPct val="50000"/>
              </a:spcBef>
            </a:pPr>
            <a:r>
              <a:rPr lang="en-US" altLang="zh-CN" sz="6600" b="1">
                <a:solidFill>
                  <a:srgbClr val="FF3300"/>
                </a:solidFill>
                <a:latin typeface="Arial" panose="020B0604020202020204" pitchFamily="34" charset="0"/>
                <a:ea typeface="黑体" panose="02010609060101010101" pitchFamily="2" charset="-122"/>
              </a:rPr>
              <a:t>    </a:t>
            </a:r>
            <a:r>
              <a:rPr lang="zh-CN" altLang="en-US" sz="6600" b="1">
                <a:latin typeface="Arial" panose="020B0604020202020204" pitchFamily="34" charset="0"/>
              </a:rPr>
              <a:t>本文哪些地方体现了李白诗歌富有的雄奇瑰丽的风格、浪漫的色彩？试举例加以分析</a:t>
            </a:r>
            <a:r>
              <a:rPr lang="zh-CN" altLang="en-US" sz="6600" b="1">
                <a:latin typeface="Arial" panose="020B0604020202020204" pitchFamily="34" charset="0"/>
                <a:ea typeface="黑体" panose="02010609060101010101" pitchFamily="2" charset="-122"/>
              </a:rPr>
              <a:t>。</a:t>
            </a:r>
            <a:endParaRPr lang="zh-CN" altLang="en-US" sz="6600" b="1">
              <a:latin typeface="Arial" panose="020B0604020202020204" pitchFamily="34" charset="0"/>
              <a:ea typeface="黑体" panose="02010609060101010101" pitchFamily="2" charset="-122"/>
            </a:endParaRPr>
          </a:p>
        </p:txBody>
      </p:sp>
    </p:spTree>
  </p:cSld>
  <p:clrMapOvr>
    <a:masterClrMapping/>
  </p:clrMapOvr>
  <p:transition>
    <p:random/>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8" name="文本框 75777"/>
          <p:cNvSpPr txBox="1"/>
          <p:nvPr/>
        </p:nvSpPr>
        <p:spPr>
          <a:xfrm>
            <a:off x="539750" y="549275"/>
            <a:ext cx="8305800" cy="1066800"/>
          </a:xfrm>
          <a:prstGeom prst="rect">
            <a:avLst/>
          </a:prstGeom>
          <a:noFill/>
          <a:ln w="9525">
            <a:noFill/>
          </a:ln>
        </p:spPr>
        <p:txBody>
          <a:bodyPr>
            <a:spAutoFit/>
          </a:bodyPr>
          <a:p>
            <a:pPr>
              <a:spcBef>
                <a:spcPct val="10000"/>
              </a:spcBef>
            </a:pPr>
            <a:r>
              <a:rPr lang="en-US" altLang="zh-CN" sz="3200" b="1">
                <a:latin typeface="Arial" panose="020B0604020202020204" pitchFamily="34" charset="0"/>
                <a:ea typeface="华文新魏" pitchFamily="2" charset="-122"/>
              </a:rPr>
              <a:t>“</a:t>
            </a:r>
            <a:r>
              <a:rPr lang="zh-CN" altLang="en-US" sz="3200" b="1">
                <a:latin typeface="Arial" panose="020B0604020202020204" pitchFamily="34" charset="0"/>
                <a:ea typeface="华文新魏" pitchFamily="2" charset="-122"/>
              </a:rPr>
              <a:t>蜀道之难，难于上青天”领起全文，叹蜀道之高，为全文奠定雄放的感情基调。</a:t>
            </a:r>
            <a:endParaRPr lang="zh-CN" altLang="en-US" sz="3200" b="1">
              <a:latin typeface="Arial" panose="020B0604020202020204" pitchFamily="34" charset="0"/>
              <a:ea typeface="华文新魏" pitchFamily="2" charset="-122"/>
            </a:endParaRPr>
          </a:p>
        </p:txBody>
      </p:sp>
      <p:sp>
        <p:nvSpPr>
          <p:cNvPr id="75779" name="文本框 75778"/>
          <p:cNvSpPr txBox="1"/>
          <p:nvPr/>
        </p:nvSpPr>
        <p:spPr>
          <a:xfrm>
            <a:off x="4211638" y="2060575"/>
            <a:ext cx="3097212" cy="1809750"/>
          </a:xfrm>
          <a:prstGeom prst="rect">
            <a:avLst/>
          </a:prstGeom>
          <a:noFill/>
          <a:ln w="9525">
            <a:noFill/>
          </a:ln>
        </p:spPr>
        <p:txBody>
          <a:bodyPr>
            <a:spAutoFit/>
          </a:bodyPr>
          <a:p>
            <a:pPr>
              <a:lnSpc>
                <a:spcPct val="90000"/>
              </a:lnSpc>
              <a:spcBef>
                <a:spcPct val="10000"/>
              </a:spcBef>
            </a:pPr>
            <a:r>
              <a:rPr lang="zh-CN" altLang="en-US" sz="3200" b="1">
                <a:latin typeface="华文新魏" pitchFamily="2" charset="-122"/>
                <a:ea typeface="华文新魏" pitchFamily="2" charset="-122"/>
              </a:rPr>
              <a:t>不与秦塞通人烟</a:t>
            </a:r>
            <a:endParaRPr lang="zh-CN" altLang="en-US" sz="3200" b="1">
              <a:latin typeface="华文新魏" pitchFamily="2" charset="-122"/>
              <a:ea typeface="华文新魏" pitchFamily="2" charset="-122"/>
            </a:endParaRPr>
          </a:p>
          <a:p>
            <a:pPr>
              <a:lnSpc>
                <a:spcPct val="90000"/>
              </a:lnSpc>
              <a:spcBef>
                <a:spcPct val="10000"/>
              </a:spcBef>
            </a:pPr>
            <a:r>
              <a:rPr lang="zh-CN" altLang="en-US" sz="3200" b="1">
                <a:latin typeface="华文新魏" pitchFamily="2" charset="-122"/>
                <a:ea typeface="华文新魏" pitchFamily="2" charset="-122"/>
              </a:rPr>
              <a:t>鸟道</a:t>
            </a:r>
            <a:endParaRPr lang="zh-CN" altLang="en-US" sz="3200" b="1">
              <a:latin typeface="华文新魏" pitchFamily="2" charset="-122"/>
              <a:ea typeface="华文新魏" pitchFamily="2" charset="-122"/>
            </a:endParaRPr>
          </a:p>
          <a:p>
            <a:pPr>
              <a:lnSpc>
                <a:spcPct val="90000"/>
              </a:lnSpc>
              <a:spcBef>
                <a:spcPct val="10000"/>
              </a:spcBef>
            </a:pPr>
            <a:r>
              <a:rPr lang="zh-CN" altLang="en-US" sz="3200" b="1">
                <a:solidFill>
                  <a:srgbClr val="FF3300"/>
                </a:solidFill>
                <a:latin typeface="华文新魏" pitchFamily="2" charset="-122"/>
                <a:ea typeface="华文新魏" pitchFamily="2" charset="-122"/>
              </a:rPr>
              <a:t>地崩山摧壮士死</a:t>
            </a:r>
            <a:endParaRPr lang="zh-CN" altLang="en-US" sz="3200" b="1">
              <a:solidFill>
                <a:srgbClr val="FF3300"/>
              </a:solidFill>
              <a:latin typeface="华文新魏" pitchFamily="2" charset="-122"/>
              <a:ea typeface="华文新魏" pitchFamily="2" charset="-122"/>
            </a:endParaRPr>
          </a:p>
          <a:p>
            <a:pPr>
              <a:lnSpc>
                <a:spcPct val="90000"/>
              </a:lnSpc>
              <a:spcBef>
                <a:spcPct val="10000"/>
              </a:spcBef>
            </a:pPr>
            <a:r>
              <a:rPr lang="zh-CN" altLang="en-US" sz="2000" b="1">
                <a:solidFill>
                  <a:schemeClr val="accent2"/>
                </a:solidFill>
                <a:latin typeface="宋体" panose="02010600030101010101" pitchFamily="2" charset="-122"/>
              </a:rPr>
              <a:t>（五丁开山故事、作用）</a:t>
            </a:r>
            <a:endParaRPr lang="zh-CN" altLang="en-US" sz="2000" b="1">
              <a:solidFill>
                <a:schemeClr val="accent2"/>
              </a:solidFill>
              <a:latin typeface="宋体" panose="02010600030101010101" pitchFamily="2" charset="-122"/>
            </a:endParaRPr>
          </a:p>
        </p:txBody>
      </p:sp>
      <p:sp>
        <p:nvSpPr>
          <p:cNvPr id="75780" name="左大括号 75779"/>
          <p:cNvSpPr/>
          <p:nvPr/>
        </p:nvSpPr>
        <p:spPr>
          <a:xfrm>
            <a:off x="3851275" y="2133600"/>
            <a:ext cx="288925" cy="1295400"/>
          </a:xfrm>
          <a:prstGeom prst="leftBrace">
            <a:avLst>
              <a:gd name="adj1" fmla="val 37362"/>
              <a:gd name="adj2" fmla="val 50000"/>
            </a:avLst>
          </a:prstGeom>
          <a:noFill/>
          <a:ln w="34925" cap="flat" cmpd="sng">
            <a:solidFill>
              <a:schemeClr val="tx1"/>
            </a:solidFill>
            <a:prstDash val="solid"/>
            <a:headEnd type="none" w="med" len="med"/>
            <a:tailEnd type="none" w="med" len="med"/>
          </a:ln>
        </p:spPr>
        <p:txBody>
          <a:bodyPr/>
          <a:p>
            <a:endParaRPr lang="zh-CN" altLang="en-US"/>
          </a:p>
        </p:txBody>
      </p:sp>
      <p:sp>
        <p:nvSpPr>
          <p:cNvPr id="75781" name="矩形 75780"/>
          <p:cNvSpPr/>
          <p:nvPr/>
        </p:nvSpPr>
        <p:spPr>
          <a:xfrm>
            <a:off x="468313" y="1700213"/>
            <a:ext cx="842962" cy="3960812"/>
          </a:xfrm>
          <a:prstGeom prst="rect">
            <a:avLst/>
          </a:prstGeom>
          <a:noFill/>
          <a:ln w="9525">
            <a:noFill/>
          </a:ln>
        </p:spPr>
        <p:txBody>
          <a:bodyPr vert="eaVert">
            <a:spAutoFit/>
          </a:bodyPr>
          <a:p>
            <a:pPr>
              <a:lnSpc>
                <a:spcPct val="90000"/>
              </a:lnSpc>
              <a:spcBef>
                <a:spcPct val="10000"/>
              </a:spcBef>
            </a:pPr>
            <a:r>
              <a:rPr lang="zh-CN" altLang="en-US" sz="4800" b="1">
                <a:solidFill>
                  <a:schemeClr val="accent2"/>
                </a:solidFill>
                <a:latin typeface="Arial" panose="020B0604020202020204" pitchFamily="34" charset="0"/>
                <a:ea typeface="华文彩云" pitchFamily="2" charset="-122"/>
              </a:rPr>
              <a:t>一叹高而难行</a:t>
            </a:r>
            <a:endParaRPr lang="zh-CN" altLang="en-US" sz="4800" b="1">
              <a:solidFill>
                <a:schemeClr val="accent2"/>
              </a:solidFill>
              <a:latin typeface="Arial" panose="020B0604020202020204" pitchFamily="34" charset="0"/>
              <a:ea typeface="华文彩云" pitchFamily="2" charset="-122"/>
            </a:endParaRPr>
          </a:p>
        </p:txBody>
      </p:sp>
      <p:sp>
        <p:nvSpPr>
          <p:cNvPr id="75782" name="文本框 75781"/>
          <p:cNvSpPr txBox="1"/>
          <p:nvPr/>
        </p:nvSpPr>
        <p:spPr>
          <a:xfrm>
            <a:off x="1763713" y="2420938"/>
            <a:ext cx="2019300" cy="641350"/>
          </a:xfrm>
          <a:prstGeom prst="rect">
            <a:avLst/>
          </a:prstGeom>
          <a:noFill/>
          <a:ln w="9525">
            <a:noFill/>
          </a:ln>
        </p:spPr>
        <p:txBody>
          <a:bodyPr wrap="none" anchor="t">
            <a:spAutoFit/>
          </a:bodyPr>
          <a:p>
            <a:r>
              <a:rPr lang="zh-CN" altLang="en-US" sz="3600" b="1">
                <a:latin typeface="Arial" panose="020B0604020202020204" pitchFamily="34" charset="0"/>
              </a:rPr>
              <a:t>蜀道来历</a:t>
            </a:r>
            <a:endParaRPr lang="zh-CN" altLang="en-US" sz="3600" b="1">
              <a:latin typeface="Arial" panose="020B0604020202020204" pitchFamily="34" charset="0"/>
            </a:endParaRPr>
          </a:p>
        </p:txBody>
      </p:sp>
      <p:sp>
        <p:nvSpPr>
          <p:cNvPr id="75783" name="矩形 75782"/>
          <p:cNvSpPr/>
          <p:nvPr/>
        </p:nvSpPr>
        <p:spPr>
          <a:xfrm>
            <a:off x="1692275" y="4797425"/>
            <a:ext cx="2222500" cy="701675"/>
          </a:xfrm>
          <a:prstGeom prst="rect">
            <a:avLst/>
          </a:prstGeom>
          <a:noFill/>
          <a:ln w="9525">
            <a:noFill/>
          </a:ln>
        </p:spPr>
        <p:txBody>
          <a:bodyPr wrap="none" anchor="t">
            <a:spAutoFit/>
          </a:bodyPr>
          <a:p>
            <a:r>
              <a:rPr lang="zh-CN" altLang="en-US" sz="4000" b="1">
                <a:latin typeface="Arial" panose="020B0604020202020204" pitchFamily="34" charset="0"/>
              </a:rPr>
              <a:t>蜀道高峻</a:t>
            </a:r>
            <a:endParaRPr lang="zh-CN" altLang="en-US" sz="4000" b="1">
              <a:latin typeface="Arial" panose="020B0604020202020204" pitchFamily="34" charset="0"/>
            </a:endParaRPr>
          </a:p>
        </p:txBody>
      </p:sp>
      <p:sp>
        <p:nvSpPr>
          <p:cNvPr id="75784" name="左大括号 75783"/>
          <p:cNvSpPr/>
          <p:nvPr/>
        </p:nvSpPr>
        <p:spPr>
          <a:xfrm>
            <a:off x="1331913" y="2349500"/>
            <a:ext cx="360362" cy="3024188"/>
          </a:xfrm>
          <a:prstGeom prst="leftBrace">
            <a:avLst>
              <a:gd name="adj1" fmla="val 69934"/>
              <a:gd name="adj2" fmla="val 50000"/>
            </a:avLst>
          </a:prstGeom>
          <a:noFill/>
          <a:ln w="50800" cap="flat" cmpd="sng">
            <a:solidFill>
              <a:schemeClr val="tx1"/>
            </a:solidFill>
            <a:prstDash val="solid"/>
            <a:headEnd type="none" w="med" len="med"/>
            <a:tailEnd type="none" w="med" len="med"/>
          </a:ln>
        </p:spPr>
        <p:txBody>
          <a:bodyPr/>
          <a:p>
            <a:endParaRPr lang="zh-CN" altLang="en-US"/>
          </a:p>
        </p:txBody>
      </p:sp>
      <p:sp>
        <p:nvSpPr>
          <p:cNvPr id="75785" name="左大括号 75784"/>
          <p:cNvSpPr/>
          <p:nvPr/>
        </p:nvSpPr>
        <p:spPr>
          <a:xfrm>
            <a:off x="3924300" y="4221163"/>
            <a:ext cx="288925" cy="1871662"/>
          </a:xfrm>
          <a:prstGeom prst="leftBrace">
            <a:avLst>
              <a:gd name="adj1" fmla="val 53983"/>
              <a:gd name="adj2" fmla="val 50000"/>
            </a:avLst>
          </a:prstGeom>
          <a:noFill/>
          <a:ln w="34925" cap="flat" cmpd="sng">
            <a:solidFill>
              <a:schemeClr val="tx1"/>
            </a:solidFill>
            <a:prstDash val="solid"/>
            <a:headEnd type="none" w="med" len="med"/>
            <a:tailEnd type="none" w="med" len="med"/>
          </a:ln>
        </p:spPr>
        <p:txBody>
          <a:bodyPr/>
          <a:p>
            <a:endParaRPr lang="zh-CN" altLang="en-US"/>
          </a:p>
        </p:txBody>
      </p:sp>
      <p:sp>
        <p:nvSpPr>
          <p:cNvPr id="75786" name="矩形 75785"/>
          <p:cNvSpPr/>
          <p:nvPr/>
        </p:nvSpPr>
        <p:spPr>
          <a:xfrm>
            <a:off x="4284663" y="4149725"/>
            <a:ext cx="4535487" cy="579438"/>
          </a:xfrm>
          <a:prstGeom prst="rect">
            <a:avLst/>
          </a:prstGeom>
          <a:noFill/>
          <a:ln w="9525">
            <a:noFill/>
          </a:ln>
        </p:spPr>
        <p:txBody>
          <a:bodyPr>
            <a:spAutoFit/>
          </a:bodyPr>
          <a:p>
            <a:r>
              <a:rPr lang="zh-CN" altLang="en-US" sz="3200" b="1">
                <a:latin typeface="Arial" panose="020B0604020202020204" pitchFamily="34" charset="0"/>
              </a:rPr>
              <a:t>虚实结合</a:t>
            </a:r>
            <a:endParaRPr lang="zh-CN" altLang="en-US" sz="3200" b="1">
              <a:latin typeface="Arial" panose="020B0604020202020204" pitchFamily="34" charset="0"/>
            </a:endParaRPr>
          </a:p>
        </p:txBody>
      </p:sp>
      <p:sp>
        <p:nvSpPr>
          <p:cNvPr id="75787" name="圆角矩形标注 75786"/>
          <p:cNvSpPr/>
          <p:nvPr/>
        </p:nvSpPr>
        <p:spPr>
          <a:xfrm>
            <a:off x="7364413" y="1628775"/>
            <a:ext cx="1779587" cy="2447925"/>
          </a:xfrm>
          <a:prstGeom prst="wedgeRoundRectCallout">
            <a:avLst>
              <a:gd name="adj1" fmla="val -67130"/>
              <a:gd name="adj2" fmla="val 37681"/>
              <a:gd name="adj3" fmla="val 16667"/>
            </a:avLst>
          </a:prstGeom>
          <a:solidFill>
            <a:srgbClr val="00FF00">
              <a:alpha val="20000"/>
            </a:srgbClr>
          </a:solidFill>
          <a:ln w="9525" cap="flat" cmpd="sng">
            <a:solidFill>
              <a:schemeClr val="tx1"/>
            </a:solidFill>
            <a:prstDash val="solid"/>
            <a:miter/>
            <a:headEnd type="none" w="med" len="med"/>
            <a:tailEnd type="none" w="med" len="med"/>
          </a:ln>
        </p:spPr>
        <p:txBody>
          <a:bodyPr/>
          <a:p>
            <a:r>
              <a:rPr lang="en-US" altLang="zh-CN" b="1">
                <a:latin typeface="Arial" panose="020B0604020202020204" pitchFamily="34" charset="0"/>
              </a:rPr>
              <a:t>1</a:t>
            </a:r>
            <a:r>
              <a:rPr lang="zh-CN" altLang="en-US" b="1">
                <a:latin typeface="Arial" panose="020B0604020202020204" pitchFamily="34" charset="0"/>
              </a:rPr>
              <a:t>、点染神话色彩，引人入胜</a:t>
            </a:r>
            <a:endParaRPr lang="zh-CN" altLang="en-US" b="1">
              <a:latin typeface="Arial" panose="020B0604020202020204" pitchFamily="34" charset="0"/>
            </a:endParaRPr>
          </a:p>
          <a:p>
            <a:r>
              <a:rPr lang="en-US" altLang="zh-CN" b="1">
                <a:latin typeface="Arial" panose="020B0604020202020204" pitchFamily="34" charset="0"/>
              </a:rPr>
              <a:t>2</a:t>
            </a:r>
            <a:r>
              <a:rPr lang="zh-CN" altLang="en-US" b="1">
                <a:latin typeface="Arial" panose="020B0604020202020204" pitchFamily="34" charset="0"/>
              </a:rPr>
              <a:t>、开辟蜀道的艰难</a:t>
            </a:r>
            <a:endParaRPr lang="zh-CN" altLang="en-US" b="1">
              <a:latin typeface="Arial" panose="020B0604020202020204" pitchFamily="34" charset="0"/>
            </a:endParaRPr>
          </a:p>
        </p:txBody>
      </p:sp>
      <p:sp>
        <p:nvSpPr>
          <p:cNvPr id="75788" name="文本框 75787"/>
          <p:cNvSpPr txBox="1"/>
          <p:nvPr/>
        </p:nvSpPr>
        <p:spPr>
          <a:xfrm>
            <a:off x="4267200" y="4876800"/>
            <a:ext cx="1816100" cy="579438"/>
          </a:xfrm>
          <a:prstGeom prst="rect">
            <a:avLst/>
          </a:prstGeom>
          <a:noFill/>
          <a:ln w="9525">
            <a:noFill/>
          </a:ln>
        </p:spPr>
        <p:txBody>
          <a:bodyPr wrap="none" anchor="t">
            <a:spAutoFit/>
          </a:bodyPr>
          <a:p>
            <a:r>
              <a:rPr lang="zh-CN" altLang="en-US" sz="3200" b="1">
                <a:latin typeface="Arial" panose="020B0604020202020204" pitchFamily="34" charset="0"/>
              </a:rPr>
              <a:t>反衬夸张</a:t>
            </a:r>
            <a:endParaRPr lang="zh-CN" altLang="en-US" sz="3200" b="1">
              <a:latin typeface="Arial" panose="020B0604020202020204" pitchFamily="34" charset="0"/>
            </a:endParaRPr>
          </a:p>
        </p:txBody>
      </p:sp>
      <p:sp>
        <p:nvSpPr>
          <p:cNvPr id="75789" name="文本框 75788"/>
          <p:cNvSpPr txBox="1"/>
          <p:nvPr/>
        </p:nvSpPr>
        <p:spPr>
          <a:xfrm>
            <a:off x="4267200" y="5638800"/>
            <a:ext cx="1816100" cy="579438"/>
          </a:xfrm>
          <a:prstGeom prst="rect">
            <a:avLst/>
          </a:prstGeom>
          <a:noFill/>
          <a:ln w="9525">
            <a:noFill/>
          </a:ln>
        </p:spPr>
        <p:txBody>
          <a:bodyPr wrap="none" anchor="t">
            <a:spAutoFit/>
          </a:bodyPr>
          <a:p>
            <a:r>
              <a:rPr lang="zh-CN" altLang="en-US" sz="3200" b="1">
                <a:latin typeface="Arial" panose="020B0604020202020204" pitchFamily="34" charset="0"/>
              </a:rPr>
              <a:t>细节描写</a:t>
            </a:r>
            <a:endParaRPr lang="zh-CN" altLang="en-US" sz="3200" b="1">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5778"/>
                                        </p:tgtEl>
                                        <p:attrNameLst>
                                          <p:attrName>style.visibility</p:attrName>
                                        </p:attrNameLst>
                                      </p:cBhvr>
                                      <p:to>
                                        <p:strVal val="visible"/>
                                      </p:to>
                                    </p:set>
                                    <p:animEffect transition="in" filter="wipe(left)">
                                      <p:cBhvr>
                                        <p:cTn id="7" dur="500"/>
                                        <p:tgtEl>
                                          <p:spTgt spid="7577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5781"/>
                                        </p:tgtEl>
                                        <p:attrNameLst>
                                          <p:attrName>style.visibility</p:attrName>
                                        </p:attrNameLst>
                                      </p:cBhvr>
                                      <p:to>
                                        <p:strVal val="visible"/>
                                      </p:to>
                                    </p:set>
                                    <p:animEffect transition="in" filter="diamond(in)">
                                      <p:cBhvr>
                                        <p:cTn id="12" dur="1000"/>
                                        <p:tgtEl>
                                          <p:spTgt spid="7578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5784"/>
                                        </p:tgtEl>
                                        <p:attrNameLst>
                                          <p:attrName>style.visibility</p:attrName>
                                        </p:attrNameLst>
                                      </p:cBhvr>
                                      <p:to>
                                        <p:strVal val="visible"/>
                                      </p:to>
                                    </p:set>
                                    <p:animEffect transition="in" filter="wipe(left)">
                                      <p:cBhvr>
                                        <p:cTn id="17" dur="500"/>
                                        <p:tgtEl>
                                          <p:spTgt spid="75784"/>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75782"/>
                                        </p:tgtEl>
                                        <p:attrNameLst>
                                          <p:attrName>style.visibility</p:attrName>
                                        </p:attrNameLst>
                                      </p:cBhvr>
                                      <p:to>
                                        <p:strVal val="visible"/>
                                      </p:to>
                                    </p:set>
                                    <p:animEffect transition="in" filter="wipe(left)">
                                      <p:cBhvr>
                                        <p:cTn id="20" dur="500"/>
                                        <p:tgtEl>
                                          <p:spTgt spid="7578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75780"/>
                                        </p:tgtEl>
                                        <p:attrNameLst>
                                          <p:attrName>style.visibility</p:attrName>
                                        </p:attrNameLst>
                                      </p:cBhvr>
                                      <p:to>
                                        <p:strVal val="visible"/>
                                      </p:to>
                                    </p:set>
                                    <p:animEffect transition="in" filter="wipe(left)">
                                      <p:cBhvr>
                                        <p:cTn id="25" dur="500"/>
                                        <p:tgtEl>
                                          <p:spTgt spid="75780"/>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75779"/>
                                        </p:tgtEl>
                                        <p:attrNameLst>
                                          <p:attrName>style.visibility</p:attrName>
                                        </p:attrNameLst>
                                      </p:cBhvr>
                                      <p:to>
                                        <p:strVal val="visible"/>
                                      </p:to>
                                    </p:set>
                                    <p:animEffect transition="in" filter="wipe(left)">
                                      <p:cBhvr>
                                        <p:cTn id="28" dur="500"/>
                                        <p:tgtEl>
                                          <p:spTgt spid="7577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75787"/>
                                        </p:tgtEl>
                                        <p:attrNameLst>
                                          <p:attrName>style.visibility</p:attrName>
                                        </p:attrNameLst>
                                      </p:cBhvr>
                                      <p:to>
                                        <p:strVal val="visible"/>
                                      </p:to>
                                    </p:set>
                                    <p:animEffect transition="in" filter="wipe(left)">
                                      <p:cBhvr>
                                        <p:cTn id="33" dur="500"/>
                                        <p:tgtEl>
                                          <p:spTgt spid="7578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2" nodeType="clickEffect">
                                  <p:stCondLst>
                                    <p:cond delay="0"/>
                                  </p:stCondLst>
                                  <p:childTnLst>
                                    <p:set>
                                      <p:cBhvr>
                                        <p:cTn id="37" dur="1" fill="hold">
                                          <p:stCondLst>
                                            <p:cond delay="0"/>
                                          </p:stCondLst>
                                        </p:cTn>
                                        <p:tgtEl>
                                          <p:spTgt spid="75783"/>
                                        </p:tgtEl>
                                        <p:attrNameLst>
                                          <p:attrName>style.visibility</p:attrName>
                                        </p:attrNameLst>
                                      </p:cBhvr>
                                      <p:to>
                                        <p:strVal val="visible"/>
                                      </p:to>
                                    </p:set>
                                    <p:animEffect transition="in" filter="wipe(left)">
                                      <p:cBhvr>
                                        <p:cTn id="38" dur="500"/>
                                        <p:tgtEl>
                                          <p:spTgt spid="75783"/>
                                        </p:tgtEl>
                                      </p:cBhvr>
                                    </p:animEffect>
                                  </p:childTnLst>
                                </p:cTn>
                              </p:par>
                              <p:par>
                                <p:cTn id="39" presetID="22" presetClass="entr" presetSubtype="8" fill="hold" grpId="2" nodeType="withEffect">
                                  <p:stCondLst>
                                    <p:cond delay="0"/>
                                  </p:stCondLst>
                                  <p:childTnLst>
                                    <p:set>
                                      <p:cBhvr>
                                        <p:cTn id="40" dur="1" fill="hold">
                                          <p:stCondLst>
                                            <p:cond delay="0"/>
                                          </p:stCondLst>
                                        </p:cTn>
                                        <p:tgtEl>
                                          <p:spTgt spid="75786"/>
                                        </p:tgtEl>
                                        <p:attrNameLst>
                                          <p:attrName>style.visibility</p:attrName>
                                        </p:attrNameLst>
                                      </p:cBhvr>
                                      <p:to>
                                        <p:strVal val="visible"/>
                                      </p:to>
                                    </p:set>
                                    <p:animEffect transition="in" filter="wipe(left)">
                                      <p:cBhvr>
                                        <p:cTn id="41" dur="500"/>
                                        <p:tgtEl>
                                          <p:spTgt spid="75786"/>
                                        </p:tgtEl>
                                      </p:cBhvr>
                                    </p:animEffect>
                                  </p:childTnLst>
                                </p:cTn>
                              </p:par>
                              <p:par>
                                <p:cTn id="42" presetID="22" presetClass="entr" presetSubtype="8" fill="hold" nodeType="withEffect">
                                  <p:stCondLst>
                                    <p:cond delay="0"/>
                                  </p:stCondLst>
                                  <p:childTnLst>
                                    <p:set>
                                      <p:cBhvr>
                                        <p:cTn id="43" dur="1" fill="hold">
                                          <p:stCondLst>
                                            <p:cond delay="0"/>
                                          </p:stCondLst>
                                        </p:cTn>
                                        <p:tgtEl>
                                          <p:spTgt spid="75785"/>
                                        </p:tgtEl>
                                        <p:attrNameLst>
                                          <p:attrName>style.visibility</p:attrName>
                                        </p:attrNameLst>
                                      </p:cBhvr>
                                      <p:to>
                                        <p:strVal val="visible"/>
                                      </p:to>
                                    </p:set>
                                    <p:animEffect transition="in" filter="wipe(left)">
                                      <p:cBhvr>
                                        <p:cTn id="44" dur="500"/>
                                        <p:tgtEl>
                                          <p:spTgt spid="757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p:bldP spid="75779" grpId="0"/>
      <p:bldP spid="75781" grpId="0"/>
      <p:bldP spid="75783" grpId="2"/>
      <p:bldP spid="75786" grpId="2"/>
      <p:bldP spid="7578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文本框 76801"/>
          <p:cNvSpPr txBox="1"/>
          <p:nvPr/>
        </p:nvSpPr>
        <p:spPr>
          <a:xfrm>
            <a:off x="679450" y="1349375"/>
            <a:ext cx="5105400" cy="1116013"/>
          </a:xfrm>
          <a:prstGeom prst="rect">
            <a:avLst/>
          </a:prstGeom>
          <a:noFill/>
          <a:ln w="9525">
            <a:noFill/>
          </a:ln>
        </p:spPr>
        <p:txBody>
          <a:bodyPr>
            <a:spAutoFit/>
          </a:bodyPr>
          <a:p>
            <a:pPr>
              <a:spcBef>
                <a:spcPct val="10000"/>
              </a:spcBef>
            </a:pPr>
            <a:r>
              <a:rPr lang="zh-CN" altLang="en-US" sz="3200" b="1">
                <a:solidFill>
                  <a:srgbClr val="800000"/>
                </a:solidFill>
                <a:latin typeface="Arial" panose="020B0604020202020204" pitchFamily="34" charset="0"/>
                <a:ea typeface="华文新魏" pitchFamily="2" charset="-122"/>
              </a:rPr>
              <a:t>六龙回日（神话）群山挡日</a:t>
            </a:r>
            <a:endParaRPr lang="zh-CN" altLang="en-US" sz="3200" b="1">
              <a:solidFill>
                <a:srgbClr val="800000"/>
              </a:solidFill>
              <a:latin typeface="Arial" panose="020B0604020202020204" pitchFamily="34" charset="0"/>
              <a:ea typeface="华文新魏" pitchFamily="2" charset="-122"/>
            </a:endParaRPr>
          </a:p>
          <a:p>
            <a:pPr>
              <a:spcBef>
                <a:spcPct val="10000"/>
              </a:spcBef>
            </a:pPr>
            <a:r>
              <a:rPr lang="zh-CN" altLang="en-US" sz="3200" b="1">
                <a:solidFill>
                  <a:srgbClr val="800000"/>
                </a:solidFill>
                <a:latin typeface="Arial" panose="020B0604020202020204" pitchFamily="34" charset="0"/>
                <a:ea typeface="华文新魏" pitchFamily="2" charset="-122"/>
              </a:rPr>
              <a:t>万仞深渊，急浪回旋</a:t>
            </a:r>
            <a:endParaRPr lang="zh-CN" altLang="en-US" sz="3200" b="1">
              <a:solidFill>
                <a:srgbClr val="800000"/>
              </a:solidFill>
              <a:latin typeface="Arial" panose="020B0604020202020204" pitchFamily="34" charset="0"/>
              <a:ea typeface="华文新魏" pitchFamily="2" charset="-122"/>
            </a:endParaRPr>
          </a:p>
        </p:txBody>
      </p:sp>
      <p:sp>
        <p:nvSpPr>
          <p:cNvPr id="76803" name="右大括号 76802"/>
          <p:cNvSpPr/>
          <p:nvPr/>
        </p:nvSpPr>
        <p:spPr>
          <a:xfrm>
            <a:off x="5708650" y="1550988"/>
            <a:ext cx="152400" cy="838200"/>
          </a:xfrm>
          <a:prstGeom prst="rightBrace">
            <a:avLst>
              <a:gd name="adj1" fmla="val 45833"/>
              <a:gd name="adj2" fmla="val 50000"/>
            </a:avLst>
          </a:prstGeom>
          <a:noFill/>
          <a:ln w="44450" cap="flat" cmpd="sng">
            <a:solidFill>
              <a:schemeClr val="tx1"/>
            </a:solidFill>
            <a:prstDash val="solid"/>
            <a:headEnd type="none" w="med" len="med"/>
            <a:tailEnd type="none" w="med" len="med"/>
          </a:ln>
        </p:spPr>
        <p:txBody>
          <a:bodyPr wrap="none" anchor="ctr"/>
          <a:p>
            <a:pPr algn="ctr"/>
            <a:endParaRPr>
              <a:solidFill>
                <a:srgbClr val="FF3300"/>
              </a:solidFill>
              <a:latin typeface="Arial" panose="020B0604020202020204" pitchFamily="34" charset="0"/>
            </a:endParaRPr>
          </a:p>
        </p:txBody>
      </p:sp>
      <p:sp>
        <p:nvSpPr>
          <p:cNvPr id="76804" name="文本框 76803"/>
          <p:cNvSpPr txBox="1"/>
          <p:nvPr/>
        </p:nvSpPr>
        <p:spPr>
          <a:xfrm>
            <a:off x="6011863" y="1628775"/>
            <a:ext cx="2057400" cy="579438"/>
          </a:xfrm>
          <a:prstGeom prst="rect">
            <a:avLst/>
          </a:prstGeom>
          <a:noFill/>
          <a:ln w="9525">
            <a:noFill/>
          </a:ln>
        </p:spPr>
        <p:txBody>
          <a:bodyPr>
            <a:spAutoFit/>
          </a:bodyPr>
          <a:p>
            <a:pPr>
              <a:spcBef>
                <a:spcPct val="10000"/>
              </a:spcBef>
            </a:pPr>
            <a:r>
              <a:rPr lang="zh-CN" altLang="en-US" sz="3200" b="1" i="1">
                <a:solidFill>
                  <a:srgbClr val="FF3300"/>
                </a:solidFill>
                <a:effectLst>
                  <a:outerShdw blurRad="38100" dist="38100" dir="2700000">
                    <a:srgbClr val="C0C0C0"/>
                  </a:outerShdw>
                </a:effectLst>
                <a:latin typeface="Arial" panose="020B0604020202020204" pitchFamily="34" charset="0"/>
              </a:rPr>
              <a:t>虚实结合</a:t>
            </a:r>
            <a:endParaRPr lang="zh-CN" altLang="en-US" sz="3200" b="1" i="1">
              <a:solidFill>
                <a:srgbClr val="FF3300"/>
              </a:solidFill>
              <a:effectLst>
                <a:outerShdw blurRad="38100" dist="38100" dir="2700000">
                  <a:srgbClr val="C0C0C0"/>
                </a:outerShdw>
              </a:effectLst>
              <a:latin typeface="Arial" panose="020B0604020202020204" pitchFamily="34" charset="0"/>
            </a:endParaRPr>
          </a:p>
        </p:txBody>
      </p:sp>
      <p:sp>
        <p:nvSpPr>
          <p:cNvPr id="76805" name="文本框 76804"/>
          <p:cNvSpPr txBox="1"/>
          <p:nvPr/>
        </p:nvSpPr>
        <p:spPr>
          <a:xfrm>
            <a:off x="755650" y="2465388"/>
            <a:ext cx="2667000" cy="1116012"/>
          </a:xfrm>
          <a:prstGeom prst="rect">
            <a:avLst/>
          </a:prstGeom>
          <a:noFill/>
          <a:ln w="9525">
            <a:noFill/>
          </a:ln>
        </p:spPr>
        <p:txBody>
          <a:bodyPr>
            <a:spAutoFit/>
          </a:bodyPr>
          <a:p>
            <a:pPr>
              <a:spcBef>
                <a:spcPct val="10000"/>
              </a:spcBef>
            </a:pPr>
            <a:r>
              <a:rPr lang="zh-CN" altLang="en-US" sz="3200" b="1">
                <a:solidFill>
                  <a:schemeClr val="accent2"/>
                </a:solidFill>
                <a:latin typeface="Arial" panose="020B0604020202020204" pitchFamily="34" charset="0"/>
                <a:ea typeface="华文新魏" pitchFamily="2" charset="-122"/>
              </a:rPr>
              <a:t>黄鹤不得过</a:t>
            </a:r>
            <a:endParaRPr lang="zh-CN" altLang="en-US" sz="3200" b="1">
              <a:solidFill>
                <a:schemeClr val="accent2"/>
              </a:solidFill>
              <a:latin typeface="Arial" panose="020B0604020202020204" pitchFamily="34" charset="0"/>
              <a:ea typeface="华文新魏" pitchFamily="2" charset="-122"/>
            </a:endParaRPr>
          </a:p>
          <a:p>
            <a:pPr>
              <a:spcBef>
                <a:spcPct val="10000"/>
              </a:spcBef>
            </a:pPr>
            <a:r>
              <a:rPr lang="zh-CN" altLang="en-US" sz="3200" b="1">
                <a:solidFill>
                  <a:schemeClr val="accent2"/>
                </a:solidFill>
                <a:latin typeface="Arial" panose="020B0604020202020204" pitchFamily="34" charset="0"/>
                <a:ea typeface="华文新魏" pitchFamily="2" charset="-122"/>
              </a:rPr>
              <a:t>猿猱愁攀援</a:t>
            </a:r>
            <a:endParaRPr lang="zh-CN" altLang="en-US" sz="3200" b="1">
              <a:solidFill>
                <a:schemeClr val="accent2"/>
              </a:solidFill>
              <a:latin typeface="Arial" panose="020B0604020202020204" pitchFamily="34" charset="0"/>
              <a:ea typeface="华文新魏" pitchFamily="2" charset="-122"/>
            </a:endParaRPr>
          </a:p>
        </p:txBody>
      </p:sp>
      <p:sp>
        <p:nvSpPr>
          <p:cNvPr id="76806" name="右大括号 76805"/>
          <p:cNvSpPr/>
          <p:nvPr/>
        </p:nvSpPr>
        <p:spPr>
          <a:xfrm>
            <a:off x="3117850" y="2617788"/>
            <a:ext cx="228600" cy="838200"/>
          </a:xfrm>
          <a:prstGeom prst="rightBrace">
            <a:avLst>
              <a:gd name="adj1" fmla="val 30555"/>
              <a:gd name="adj2" fmla="val 50000"/>
            </a:avLst>
          </a:prstGeom>
          <a:noFill/>
          <a:ln w="34925" cap="flat" cmpd="sng">
            <a:solidFill>
              <a:schemeClr val="tx1"/>
            </a:solidFill>
            <a:prstDash val="solid"/>
            <a:headEnd type="none" w="med" len="med"/>
            <a:tailEnd type="none" w="med" len="med"/>
          </a:ln>
        </p:spPr>
        <p:txBody>
          <a:bodyPr/>
          <a:p>
            <a:endParaRPr lang="zh-CN" altLang="en-US"/>
          </a:p>
        </p:txBody>
      </p:sp>
      <p:sp>
        <p:nvSpPr>
          <p:cNvPr id="76807" name="文本框 76806"/>
          <p:cNvSpPr txBox="1"/>
          <p:nvPr/>
        </p:nvSpPr>
        <p:spPr>
          <a:xfrm>
            <a:off x="3727450" y="2693988"/>
            <a:ext cx="2819400" cy="579437"/>
          </a:xfrm>
          <a:prstGeom prst="rect">
            <a:avLst/>
          </a:prstGeom>
          <a:noFill/>
          <a:ln w="9525">
            <a:noFill/>
          </a:ln>
        </p:spPr>
        <p:txBody>
          <a:bodyPr>
            <a:spAutoFit/>
          </a:bodyPr>
          <a:p>
            <a:pPr>
              <a:spcBef>
                <a:spcPct val="50000"/>
              </a:spcBef>
            </a:pPr>
            <a:r>
              <a:rPr lang="zh-CN" altLang="en-US" sz="3200" b="1" i="1">
                <a:solidFill>
                  <a:srgbClr val="FF3300"/>
                </a:solidFill>
                <a:effectLst>
                  <a:outerShdw blurRad="38100" dist="38100" dir="2700000">
                    <a:srgbClr val="C0C0C0"/>
                  </a:outerShdw>
                </a:effectLst>
                <a:latin typeface="Arial" panose="020B0604020202020204" pitchFamily="34" charset="0"/>
              </a:rPr>
              <a:t>反衬、夸张</a:t>
            </a:r>
            <a:endParaRPr lang="zh-CN" altLang="en-US" sz="3200" b="1" i="1">
              <a:solidFill>
                <a:srgbClr val="FF3300"/>
              </a:solidFill>
              <a:effectLst>
                <a:outerShdw blurRad="38100" dist="38100" dir="2700000">
                  <a:srgbClr val="C0C0C0"/>
                </a:outerShdw>
              </a:effectLst>
              <a:latin typeface="Arial" panose="020B0604020202020204" pitchFamily="34" charset="0"/>
            </a:endParaRPr>
          </a:p>
        </p:txBody>
      </p:sp>
      <p:sp>
        <p:nvSpPr>
          <p:cNvPr id="76808" name="文本框 76807"/>
          <p:cNvSpPr txBox="1"/>
          <p:nvPr/>
        </p:nvSpPr>
        <p:spPr>
          <a:xfrm>
            <a:off x="450850" y="3608388"/>
            <a:ext cx="6019800" cy="1116012"/>
          </a:xfrm>
          <a:prstGeom prst="rect">
            <a:avLst/>
          </a:prstGeom>
          <a:noFill/>
          <a:ln w="9525">
            <a:noFill/>
          </a:ln>
        </p:spPr>
        <p:txBody>
          <a:bodyPr>
            <a:spAutoFit/>
          </a:bodyPr>
          <a:p>
            <a:pPr>
              <a:spcBef>
                <a:spcPct val="10000"/>
              </a:spcBef>
            </a:pPr>
            <a:r>
              <a:rPr lang="zh-CN" altLang="en-US" sz="3200" b="1">
                <a:solidFill>
                  <a:srgbClr val="800000"/>
                </a:solidFill>
                <a:latin typeface="Arial" panose="020B0604020202020204" pitchFamily="34" charset="0"/>
                <a:ea typeface="华文新魏" pitchFamily="2" charset="-122"/>
              </a:rPr>
              <a:t>青泥岭山路九曲，行旅艰难</a:t>
            </a:r>
            <a:endParaRPr lang="zh-CN" altLang="en-US" sz="3200" b="1">
              <a:solidFill>
                <a:srgbClr val="800000"/>
              </a:solidFill>
              <a:latin typeface="Arial" panose="020B0604020202020204" pitchFamily="34" charset="0"/>
              <a:ea typeface="华文新魏" pitchFamily="2" charset="-122"/>
            </a:endParaRPr>
          </a:p>
          <a:p>
            <a:pPr>
              <a:spcBef>
                <a:spcPct val="10000"/>
              </a:spcBef>
            </a:pPr>
            <a:r>
              <a:rPr lang="zh-CN" altLang="en-US" sz="3200" b="1">
                <a:solidFill>
                  <a:srgbClr val="800000"/>
                </a:solidFill>
                <a:latin typeface="Arial" panose="020B0604020202020204" pitchFamily="34" charset="0"/>
                <a:ea typeface="华文新魏" pitchFamily="2" charset="-122"/>
              </a:rPr>
              <a:t>人行其上的艰难情状和畏惧心理</a:t>
            </a:r>
            <a:endParaRPr lang="zh-CN" altLang="en-US" sz="3200" b="1">
              <a:solidFill>
                <a:srgbClr val="800000"/>
              </a:solidFill>
              <a:latin typeface="Arial" panose="020B0604020202020204" pitchFamily="34" charset="0"/>
              <a:ea typeface="华文新魏" pitchFamily="2" charset="-122"/>
            </a:endParaRPr>
          </a:p>
        </p:txBody>
      </p:sp>
      <p:sp>
        <p:nvSpPr>
          <p:cNvPr id="76809" name="文本框 76808"/>
          <p:cNvSpPr txBox="1"/>
          <p:nvPr/>
        </p:nvSpPr>
        <p:spPr>
          <a:xfrm>
            <a:off x="6623050" y="3760788"/>
            <a:ext cx="1981200" cy="579437"/>
          </a:xfrm>
          <a:prstGeom prst="rect">
            <a:avLst/>
          </a:prstGeom>
          <a:noFill/>
          <a:ln w="9525">
            <a:noFill/>
          </a:ln>
        </p:spPr>
        <p:txBody>
          <a:bodyPr>
            <a:spAutoFit/>
          </a:bodyPr>
          <a:p>
            <a:pPr>
              <a:spcBef>
                <a:spcPct val="50000"/>
              </a:spcBef>
            </a:pPr>
            <a:r>
              <a:rPr lang="zh-CN" altLang="en-US" sz="3200" b="1" i="1">
                <a:solidFill>
                  <a:srgbClr val="FF3300"/>
                </a:solidFill>
                <a:effectLst>
                  <a:outerShdw blurRad="38100" dist="38100" dir="2700000">
                    <a:srgbClr val="C0C0C0"/>
                  </a:outerShdw>
                </a:effectLst>
                <a:latin typeface="Arial" panose="020B0604020202020204" pitchFamily="34" charset="0"/>
              </a:rPr>
              <a:t>细节描写</a:t>
            </a:r>
            <a:endParaRPr lang="zh-CN" altLang="en-US" sz="3200" b="1" i="1">
              <a:solidFill>
                <a:srgbClr val="FF3300"/>
              </a:solidFill>
              <a:effectLst>
                <a:outerShdw blurRad="38100" dist="38100" dir="2700000">
                  <a:srgbClr val="C0C0C0"/>
                </a:outerShdw>
              </a:effectLst>
              <a:latin typeface="Arial" panose="020B0604020202020204" pitchFamily="34" charset="0"/>
            </a:endParaRPr>
          </a:p>
        </p:txBody>
      </p:sp>
      <p:sp>
        <p:nvSpPr>
          <p:cNvPr id="76810" name="右大括号 76809"/>
          <p:cNvSpPr/>
          <p:nvPr/>
        </p:nvSpPr>
        <p:spPr>
          <a:xfrm>
            <a:off x="6242050" y="3760788"/>
            <a:ext cx="228600" cy="838200"/>
          </a:xfrm>
          <a:prstGeom prst="rightBrace">
            <a:avLst>
              <a:gd name="adj1" fmla="val 30555"/>
              <a:gd name="adj2" fmla="val 50000"/>
            </a:avLst>
          </a:prstGeom>
          <a:noFill/>
          <a:ln w="41275" cap="flat" cmpd="sng">
            <a:solidFill>
              <a:schemeClr val="tx1"/>
            </a:solidFill>
            <a:prstDash val="solid"/>
            <a:headEnd type="none" w="med" len="med"/>
            <a:tailEnd type="none" w="med" len="med"/>
          </a:ln>
        </p:spPr>
        <p:txBody>
          <a:bodyPr/>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6802">
                                            <p:txEl>
                                              <p:charRg st="0" end="13"/>
                                            </p:txEl>
                                          </p:spTgt>
                                        </p:tgtEl>
                                        <p:attrNameLst>
                                          <p:attrName>style.visibility</p:attrName>
                                        </p:attrNameLst>
                                      </p:cBhvr>
                                      <p:to>
                                        <p:strVal val="visible"/>
                                      </p:to>
                                    </p:set>
                                    <p:animEffect transition="in" filter="wipe(left)">
                                      <p:cBhvr>
                                        <p:cTn id="7" dur="500"/>
                                        <p:tgtEl>
                                          <p:spTgt spid="76802">
                                            <p:txEl>
                                              <p:charRg st="0" end="1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6802">
                                            <p:txEl>
                                              <p:charRg st="13" end="23"/>
                                            </p:txEl>
                                          </p:spTgt>
                                        </p:tgtEl>
                                        <p:attrNameLst>
                                          <p:attrName>style.visibility</p:attrName>
                                        </p:attrNameLst>
                                      </p:cBhvr>
                                      <p:to>
                                        <p:strVal val="visible"/>
                                      </p:to>
                                    </p:set>
                                    <p:animEffect transition="in" filter="wipe(left)">
                                      <p:cBhvr>
                                        <p:cTn id="12" dur="500"/>
                                        <p:tgtEl>
                                          <p:spTgt spid="76802">
                                            <p:txEl>
                                              <p:charRg st="13" end="2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76803"/>
                                        </p:tgtEl>
                                        <p:attrNameLst>
                                          <p:attrName>style.visibility</p:attrName>
                                        </p:attrNameLst>
                                      </p:cBhvr>
                                      <p:to>
                                        <p:strVal val="visible"/>
                                      </p:to>
                                    </p:set>
                                    <p:animEffect transition="in" filter="barn(outHorizontal)">
                                      <p:cBhvr>
                                        <p:cTn id="17" dur="500"/>
                                        <p:tgtEl>
                                          <p:spTgt spid="76803"/>
                                        </p:tgtEl>
                                      </p:cBhvr>
                                    </p:animEffect>
                                  </p:childTnLst>
                                </p:cTn>
                              </p:par>
                            </p:childTnLst>
                          </p:cTn>
                        </p:par>
                        <p:par>
                          <p:cTn id="18" fill="hold">
                            <p:stCondLst>
                              <p:cond delay="500"/>
                            </p:stCondLst>
                            <p:childTnLst>
                              <p:par>
                                <p:cTn id="19" presetID="23" presetClass="entr" presetSubtype="16" fill="hold" grpId="0" nodeType="afterEffect">
                                  <p:stCondLst>
                                    <p:cond delay="0"/>
                                  </p:stCondLst>
                                  <p:childTnLst>
                                    <p:set>
                                      <p:cBhvr>
                                        <p:cTn id="20" dur="1" fill="hold">
                                          <p:stCondLst>
                                            <p:cond delay="0"/>
                                          </p:stCondLst>
                                        </p:cTn>
                                        <p:tgtEl>
                                          <p:spTgt spid="76804"/>
                                        </p:tgtEl>
                                        <p:attrNameLst>
                                          <p:attrName>style.visibility</p:attrName>
                                        </p:attrNameLst>
                                      </p:cBhvr>
                                      <p:to>
                                        <p:strVal val="visible"/>
                                      </p:to>
                                    </p:set>
                                    <p:anim calcmode="lin" valueType="num">
                                      <p:cBhvr>
                                        <p:cTn id="21" dur="500" fill="hold"/>
                                        <p:tgtEl>
                                          <p:spTgt spid="76804"/>
                                        </p:tgtEl>
                                        <p:attrNameLst>
                                          <p:attrName>ppt_w</p:attrName>
                                        </p:attrNameLst>
                                      </p:cBhvr>
                                      <p:tavLst>
                                        <p:tav tm="0">
                                          <p:val>
                                            <p:fltVal val="0.000000"/>
                                          </p:val>
                                        </p:tav>
                                        <p:tav tm="100000">
                                          <p:val>
                                            <p:strVal val="#ppt_w"/>
                                          </p:val>
                                        </p:tav>
                                      </p:tavLst>
                                    </p:anim>
                                    <p:anim calcmode="lin" valueType="num">
                                      <p:cBhvr>
                                        <p:cTn id="22" dur="500" fill="hold"/>
                                        <p:tgtEl>
                                          <p:spTgt spid="76804"/>
                                        </p:tgtEl>
                                        <p:attrNameLst>
                                          <p:attrName>ppt_h</p:attrName>
                                        </p:attrNameLst>
                                      </p:cBhvr>
                                      <p:tavLst>
                                        <p:tav tm="0">
                                          <p:val>
                                            <p:fltVal val="0.000000"/>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76805">
                                            <p:txEl>
                                              <p:charRg st="0" end="6"/>
                                            </p:txEl>
                                          </p:spTgt>
                                        </p:tgtEl>
                                        <p:attrNameLst>
                                          <p:attrName>style.visibility</p:attrName>
                                        </p:attrNameLst>
                                      </p:cBhvr>
                                      <p:to>
                                        <p:strVal val="visible"/>
                                      </p:to>
                                    </p:set>
                                    <p:animEffect transition="in" filter="checkerboard(across)">
                                      <p:cBhvr>
                                        <p:cTn id="27" dur="500"/>
                                        <p:tgtEl>
                                          <p:spTgt spid="76805">
                                            <p:txEl>
                                              <p:charRg st="0"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76805">
                                            <p:txEl>
                                              <p:charRg st="6" end="12"/>
                                            </p:txEl>
                                          </p:spTgt>
                                        </p:tgtEl>
                                        <p:attrNameLst>
                                          <p:attrName>style.visibility</p:attrName>
                                        </p:attrNameLst>
                                      </p:cBhvr>
                                      <p:to>
                                        <p:strVal val="visible"/>
                                      </p:to>
                                    </p:set>
                                    <p:animEffect transition="in" filter="checkerboard(across)">
                                      <p:cBhvr>
                                        <p:cTn id="32" dur="500"/>
                                        <p:tgtEl>
                                          <p:spTgt spid="76805">
                                            <p:txEl>
                                              <p:charRg st="6" end="1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42" fill="hold" nodeType="clickEffect">
                                  <p:stCondLst>
                                    <p:cond delay="0"/>
                                  </p:stCondLst>
                                  <p:childTnLst>
                                    <p:set>
                                      <p:cBhvr>
                                        <p:cTn id="36" dur="1" fill="hold">
                                          <p:stCondLst>
                                            <p:cond delay="0"/>
                                          </p:stCondLst>
                                        </p:cTn>
                                        <p:tgtEl>
                                          <p:spTgt spid="76806"/>
                                        </p:tgtEl>
                                        <p:attrNameLst>
                                          <p:attrName>style.visibility</p:attrName>
                                        </p:attrNameLst>
                                      </p:cBhvr>
                                      <p:to>
                                        <p:strVal val="visible"/>
                                      </p:to>
                                    </p:set>
                                    <p:animEffect transition="in" filter="barn(outHorizontal)">
                                      <p:cBhvr>
                                        <p:cTn id="37" dur="500"/>
                                        <p:tgtEl>
                                          <p:spTgt spid="76806"/>
                                        </p:tgtEl>
                                      </p:cBhvr>
                                    </p:animEffect>
                                  </p:childTnLst>
                                </p:cTn>
                              </p:par>
                            </p:childTnLst>
                          </p:cTn>
                        </p:par>
                        <p:par>
                          <p:cTn id="38" fill="hold">
                            <p:stCondLst>
                              <p:cond delay="500"/>
                            </p:stCondLst>
                            <p:childTnLst>
                              <p:par>
                                <p:cTn id="39" presetID="23" presetClass="entr" presetSubtype="16" fill="hold" grpId="0" nodeType="afterEffect">
                                  <p:stCondLst>
                                    <p:cond delay="0"/>
                                  </p:stCondLst>
                                  <p:childTnLst>
                                    <p:set>
                                      <p:cBhvr>
                                        <p:cTn id="40" dur="1" fill="hold">
                                          <p:stCondLst>
                                            <p:cond delay="0"/>
                                          </p:stCondLst>
                                        </p:cTn>
                                        <p:tgtEl>
                                          <p:spTgt spid="76807"/>
                                        </p:tgtEl>
                                        <p:attrNameLst>
                                          <p:attrName>style.visibility</p:attrName>
                                        </p:attrNameLst>
                                      </p:cBhvr>
                                      <p:to>
                                        <p:strVal val="visible"/>
                                      </p:to>
                                    </p:set>
                                    <p:anim calcmode="lin" valueType="num">
                                      <p:cBhvr>
                                        <p:cTn id="41" dur="500" fill="hold"/>
                                        <p:tgtEl>
                                          <p:spTgt spid="76807"/>
                                        </p:tgtEl>
                                        <p:attrNameLst>
                                          <p:attrName>ppt_w</p:attrName>
                                        </p:attrNameLst>
                                      </p:cBhvr>
                                      <p:tavLst>
                                        <p:tav tm="0">
                                          <p:val>
                                            <p:fltVal val="0.000000"/>
                                          </p:val>
                                        </p:tav>
                                        <p:tav tm="100000">
                                          <p:val>
                                            <p:strVal val="#ppt_w"/>
                                          </p:val>
                                        </p:tav>
                                      </p:tavLst>
                                    </p:anim>
                                    <p:anim calcmode="lin" valueType="num">
                                      <p:cBhvr>
                                        <p:cTn id="42" dur="500" fill="hold"/>
                                        <p:tgtEl>
                                          <p:spTgt spid="76807"/>
                                        </p:tgtEl>
                                        <p:attrNameLst>
                                          <p:attrName>ppt_h</p:attrName>
                                        </p:attrNameLst>
                                      </p:cBhvr>
                                      <p:tavLst>
                                        <p:tav tm="0">
                                          <p:val>
                                            <p:fltVal val="0.000000"/>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16" presetClass="entr" presetSubtype="37" fill="hold" grpId="0" nodeType="clickEffect">
                                  <p:stCondLst>
                                    <p:cond delay="0"/>
                                  </p:stCondLst>
                                  <p:childTnLst>
                                    <p:set>
                                      <p:cBhvr>
                                        <p:cTn id="46" dur="1" fill="hold">
                                          <p:stCondLst>
                                            <p:cond delay="0"/>
                                          </p:stCondLst>
                                        </p:cTn>
                                        <p:tgtEl>
                                          <p:spTgt spid="76808">
                                            <p:txEl>
                                              <p:charRg st="0" end="13"/>
                                            </p:txEl>
                                          </p:spTgt>
                                        </p:tgtEl>
                                        <p:attrNameLst>
                                          <p:attrName>style.visibility</p:attrName>
                                        </p:attrNameLst>
                                      </p:cBhvr>
                                      <p:to>
                                        <p:strVal val="visible"/>
                                      </p:to>
                                    </p:set>
                                    <p:animEffect transition="in" filter="barn(outVertical)">
                                      <p:cBhvr>
                                        <p:cTn id="47" dur="500"/>
                                        <p:tgtEl>
                                          <p:spTgt spid="76808">
                                            <p:txEl>
                                              <p:charRg st="0" end="13"/>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37" fill="hold" grpId="0" nodeType="clickEffect">
                                  <p:stCondLst>
                                    <p:cond delay="0"/>
                                  </p:stCondLst>
                                  <p:childTnLst>
                                    <p:set>
                                      <p:cBhvr>
                                        <p:cTn id="51" dur="1" fill="hold">
                                          <p:stCondLst>
                                            <p:cond delay="0"/>
                                          </p:stCondLst>
                                        </p:cTn>
                                        <p:tgtEl>
                                          <p:spTgt spid="76808">
                                            <p:txEl>
                                              <p:charRg st="13" end="28"/>
                                            </p:txEl>
                                          </p:spTgt>
                                        </p:tgtEl>
                                        <p:attrNameLst>
                                          <p:attrName>style.visibility</p:attrName>
                                        </p:attrNameLst>
                                      </p:cBhvr>
                                      <p:to>
                                        <p:strVal val="visible"/>
                                      </p:to>
                                    </p:set>
                                    <p:animEffect transition="in" filter="barn(outVertical)">
                                      <p:cBhvr>
                                        <p:cTn id="52" dur="500"/>
                                        <p:tgtEl>
                                          <p:spTgt spid="76808">
                                            <p:txEl>
                                              <p:charRg st="13" end="2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42" fill="hold" nodeType="clickEffect">
                                  <p:stCondLst>
                                    <p:cond delay="0"/>
                                  </p:stCondLst>
                                  <p:childTnLst>
                                    <p:set>
                                      <p:cBhvr>
                                        <p:cTn id="56" dur="1" fill="hold">
                                          <p:stCondLst>
                                            <p:cond delay="0"/>
                                          </p:stCondLst>
                                        </p:cTn>
                                        <p:tgtEl>
                                          <p:spTgt spid="76810"/>
                                        </p:tgtEl>
                                        <p:attrNameLst>
                                          <p:attrName>style.visibility</p:attrName>
                                        </p:attrNameLst>
                                      </p:cBhvr>
                                      <p:to>
                                        <p:strVal val="visible"/>
                                      </p:to>
                                    </p:set>
                                    <p:animEffect transition="in" filter="barn(outHorizontal)">
                                      <p:cBhvr>
                                        <p:cTn id="57" dur="500"/>
                                        <p:tgtEl>
                                          <p:spTgt spid="76810"/>
                                        </p:tgtEl>
                                      </p:cBhvr>
                                    </p:animEffect>
                                  </p:childTnLst>
                                </p:cTn>
                              </p:par>
                            </p:childTnLst>
                          </p:cTn>
                        </p:par>
                        <p:par>
                          <p:cTn id="58" fill="hold">
                            <p:stCondLst>
                              <p:cond delay="500"/>
                            </p:stCondLst>
                            <p:childTnLst>
                              <p:par>
                                <p:cTn id="59" presetID="23" presetClass="entr" presetSubtype="36" fill="hold" grpId="0" nodeType="afterEffect">
                                  <p:stCondLst>
                                    <p:cond delay="0"/>
                                  </p:stCondLst>
                                  <p:childTnLst>
                                    <p:set>
                                      <p:cBhvr>
                                        <p:cTn id="60" dur="1" fill="hold">
                                          <p:stCondLst>
                                            <p:cond delay="0"/>
                                          </p:stCondLst>
                                        </p:cTn>
                                        <p:tgtEl>
                                          <p:spTgt spid="76809"/>
                                        </p:tgtEl>
                                        <p:attrNameLst>
                                          <p:attrName>style.visibility</p:attrName>
                                        </p:attrNameLst>
                                      </p:cBhvr>
                                      <p:to>
                                        <p:strVal val="visible"/>
                                      </p:to>
                                    </p:set>
                                    <p:anim calcmode="lin" valueType="num">
                                      <p:cBhvr>
                                        <p:cTn id="61" dur="500" fill="hold"/>
                                        <p:tgtEl>
                                          <p:spTgt spid="76809"/>
                                        </p:tgtEl>
                                        <p:attrNameLst>
                                          <p:attrName>ppt_w</p:attrName>
                                        </p:attrNameLst>
                                      </p:cBhvr>
                                      <p:tavLst>
                                        <p:tav tm="0">
                                          <p:val>
                                            <p:strVal val="(6*min(max(#ppt_w*#ppt_h,.3),1)-7.4)/-.7*#ppt_w"/>
                                          </p:val>
                                        </p:tav>
                                        <p:tav tm="100000">
                                          <p:val>
                                            <p:strVal val="#ppt_w"/>
                                          </p:val>
                                        </p:tav>
                                      </p:tavLst>
                                    </p:anim>
                                    <p:anim calcmode="lin" valueType="num">
                                      <p:cBhvr>
                                        <p:cTn id="62" dur="500" fill="hold"/>
                                        <p:tgtEl>
                                          <p:spTgt spid="76809"/>
                                        </p:tgtEl>
                                        <p:attrNameLst>
                                          <p:attrName>ppt_h</p:attrName>
                                        </p:attrNameLst>
                                      </p:cBhvr>
                                      <p:tavLst>
                                        <p:tav tm="0">
                                          <p:val>
                                            <p:strVal val="(6*min(max(#ppt_w*#ppt_h,.3),1)-7.4)/-.7*#ppt_h"/>
                                          </p:val>
                                        </p:tav>
                                        <p:tav tm="100000">
                                          <p:val>
                                            <p:strVal val="#ppt_h"/>
                                          </p:val>
                                        </p:tav>
                                      </p:tavLst>
                                    </p:anim>
                                    <p:anim calcmode="lin" valueType="num">
                                      <p:cBhvr>
                                        <p:cTn id="63" dur="500" fill="hold"/>
                                        <p:tgtEl>
                                          <p:spTgt spid="76809"/>
                                        </p:tgtEl>
                                        <p:attrNameLst>
                                          <p:attrName>ppt_x</p:attrName>
                                        </p:attrNameLst>
                                      </p:cBhvr>
                                      <p:tavLst>
                                        <p:tav tm="0">
                                          <p:val>
                                            <p:fltVal val="0.500000"/>
                                          </p:val>
                                        </p:tav>
                                        <p:tav tm="100000">
                                          <p:val>
                                            <p:strVal val="#ppt_x"/>
                                          </p:val>
                                        </p:tav>
                                      </p:tavLst>
                                    </p:anim>
                                    <p:anim calcmode="lin" valueType="num">
                                      <p:cBhvr>
                                        <p:cTn id="64" dur="500" fill="hold"/>
                                        <p:tgtEl>
                                          <p:spTgt spid="76809"/>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2" grpId="0" build="p"/>
      <p:bldP spid="76803" grpId="0" animBg="1"/>
      <p:bldP spid="76804" grpId="0"/>
      <p:bldP spid="76805" grpId="0" build="p"/>
      <p:bldP spid="76807" grpId="0"/>
      <p:bldP spid="76808" grpId="0" build="p"/>
      <p:bldP spid="7680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标题 77825"/>
          <p:cNvSpPr>
            <a:spLocks noGrp="1"/>
          </p:cNvSpPr>
          <p:nvPr>
            <p:ph type="title"/>
          </p:nvPr>
        </p:nvSpPr>
        <p:spPr>
          <a:xfrm>
            <a:off x="684213" y="1125538"/>
            <a:ext cx="717550" cy="4548187"/>
          </a:xfrm>
        </p:spPr>
        <p:txBody>
          <a:bodyPr vert="eaVert" anchor="ctr"/>
          <a:p>
            <a:r>
              <a:rPr lang="zh-CN" altLang="en-US" sz="4800" b="1">
                <a:solidFill>
                  <a:schemeClr val="accent2"/>
                </a:solidFill>
                <a:ea typeface="华文彩云" pitchFamily="2" charset="-122"/>
              </a:rPr>
              <a:t>二叹险而可畏</a:t>
            </a:r>
            <a:endParaRPr lang="zh-CN" altLang="en-US" sz="4800" b="1">
              <a:solidFill>
                <a:schemeClr val="accent2"/>
              </a:solidFill>
              <a:ea typeface="华文彩云" pitchFamily="2" charset="-122"/>
            </a:endParaRPr>
          </a:p>
        </p:txBody>
      </p:sp>
      <p:sp>
        <p:nvSpPr>
          <p:cNvPr id="77827" name="文本框 77826"/>
          <p:cNvSpPr txBox="1"/>
          <p:nvPr/>
        </p:nvSpPr>
        <p:spPr>
          <a:xfrm>
            <a:off x="1763713" y="4076700"/>
            <a:ext cx="2592387" cy="641350"/>
          </a:xfrm>
          <a:prstGeom prst="rect">
            <a:avLst/>
          </a:prstGeom>
          <a:noFill/>
          <a:ln w="9525">
            <a:noFill/>
          </a:ln>
        </p:spPr>
        <p:txBody>
          <a:bodyPr>
            <a:spAutoFit/>
          </a:bodyPr>
          <a:p>
            <a:r>
              <a:rPr lang="zh-CN" altLang="en-US" sz="3600" b="1">
                <a:latin typeface="Arial" panose="020B0604020202020204" pitchFamily="34" charset="0"/>
              </a:rPr>
              <a:t>山水险恶</a:t>
            </a:r>
            <a:endParaRPr lang="zh-CN" altLang="en-US" sz="3600" b="1">
              <a:latin typeface="Arial" panose="020B0604020202020204" pitchFamily="34" charset="0"/>
            </a:endParaRPr>
          </a:p>
        </p:txBody>
      </p:sp>
      <p:sp>
        <p:nvSpPr>
          <p:cNvPr id="77828" name="文本框 77827"/>
          <p:cNvSpPr txBox="1"/>
          <p:nvPr/>
        </p:nvSpPr>
        <p:spPr>
          <a:xfrm>
            <a:off x="1763713" y="2060575"/>
            <a:ext cx="2019300" cy="641350"/>
          </a:xfrm>
          <a:prstGeom prst="rect">
            <a:avLst/>
          </a:prstGeom>
          <a:noFill/>
          <a:ln w="9525">
            <a:noFill/>
          </a:ln>
        </p:spPr>
        <p:txBody>
          <a:bodyPr wrap="none" anchor="t">
            <a:spAutoFit/>
          </a:bodyPr>
          <a:p>
            <a:r>
              <a:rPr lang="zh-CN" altLang="en-US" sz="3600" b="1">
                <a:latin typeface="Arial" panose="020B0604020202020204" pitchFamily="34" charset="0"/>
              </a:rPr>
              <a:t>景物凄清</a:t>
            </a:r>
            <a:endParaRPr lang="zh-CN" altLang="en-US" sz="3600" b="1">
              <a:latin typeface="Arial" panose="020B0604020202020204" pitchFamily="34" charset="0"/>
            </a:endParaRPr>
          </a:p>
        </p:txBody>
      </p:sp>
      <p:sp>
        <p:nvSpPr>
          <p:cNvPr id="77829" name="左大括号 77828"/>
          <p:cNvSpPr/>
          <p:nvPr/>
        </p:nvSpPr>
        <p:spPr>
          <a:xfrm>
            <a:off x="1476375" y="2060575"/>
            <a:ext cx="287338" cy="2736850"/>
          </a:xfrm>
          <a:prstGeom prst="leftBrace">
            <a:avLst>
              <a:gd name="adj1" fmla="val 79373"/>
              <a:gd name="adj2" fmla="val 50000"/>
            </a:avLst>
          </a:prstGeom>
          <a:noFill/>
          <a:ln w="34925" cap="flat" cmpd="sng">
            <a:solidFill>
              <a:schemeClr val="tx1"/>
            </a:solidFill>
            <a:prstDash val="solid"/>
            <a:headEnd type="none" w="med" len="med"/>
            <a:tailEnd type="none" w="med" len="med"/>
          </a:ln>
        </p:spPr>
        <p:txBody>
          <a:bodyPr/>
          <a:p>
            <a:endParaRPr lang="zh-CN" altLang="en-US"/>
          </a:p>
        </p:txBody>
      </p:sp>
      <p:sp>
        <p:nvSpPr>
          <p:cNvPr id="77830" name="左大括号 77829"/>
          <p:cNvSpPr/>
          <p:nvPr/>
        </p:nvSpPr>
        <p:spPr>
          <a:xfrm>
            <a:off x="3779838" y="1268413"/>
            <a:ext cx="287337" cy="2016125"/>
          </a:xfrm>
          <a:prstGeom prst="leftBrace">
            <a:avLst>
              <a:gd name="adj1" fmla="val 58471"/>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77831" name="左大括号 77830"/>
          <p:cNvSpPr/>
          <p:nvPr/>
        </p:nvSpPr>
        <p:spPr>
          <a:xfrm>
            <a:off x="3779838" y="3644900"/>
            <a:ext cx="287337" cy="1511300"/>
          </a:xfrm>
          <a:prstGeom prst="leftBrace">
            <a:avLst>
              <a:gd name="adj1" fmla="val 43830"/>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77832" name="矩形 77831"/>
          <p:cNvSpPr/>
          <p:nvPr/>
        </p:nvSpPr>
        <p:spPr>
          <a:xfrm>
            <a:off x="4067175" y="1052513"/>
            <a:ext cx="2632075" cy="1066800"/>
          </a:xfrm>
          <a:prstGeom prst="rect">
            <a:avLst/>
          </a:prstGeom>
          <a:noFill/>
          <a:ln w="9525">
            <a:noFill/>
          </a:ln>
        </p:spPr>
        <p:txBody>
          <a:bodyPr>
            <a:spAutoFit/>
          </a:bodyPr>
          <a:p>
            <a:r>
              <a:rPr lang="zh-CN" altLang="en-US" sz="3200" b="1">
                <a:latin typeface="Arial" panose="020B0604020202020204" pitchFamily="34" charset="0"/>
                <a:ea typeface="隶书" pitchFamily="1" charset="-122"/>
              </a:rPr>
              <a:t>悲鸟号古木，</a:t>
            </a:r>
            <a:endParaRPr lang="zh-CN" altLang="en-US" sz="3200" b="1">
              <a:latin typeface="Arial" panose="020B0604020202020204" pitchFamily="34" charset="0"/>
              <a:ea typeface="隶书" pitchFamily="1" charset="-122"/>
            </a:endParaRPr>
          </a:p>
          <a:p>
            <a:r>
              <a:rPr lang="zh-CN" altLang="en-US" sz="3200" b="1">
                <a:latin typeface="Arial" panose="020B0604020202020204" pitchFamily="34" charset="0"/>
                <a:ea typeface="隶书" pitchFamily="1" charset="-122"/>
              </a:rPr>
              <a:t>子规啼夜月</a:t>
            </a:r>
            <a:endParaRPr lang="zh-CN" altLang="en-US" sz="3200" b="1">
              <a:latin typeface="Arial" panose="020B0604020202020204" pitchFamily="34" charset="0"/>
              <a:ea typeface="隶书" pitchFamily="1" charset="-122"/>
            </a:endParaRPr>
          </a:p>
        </p:txBody>
      </p:sp>
      <p:sp>
        <p:nvSpPr>
          <p:cNvPr id="77833" name="矩形 77832"/>
          <p:cNvSpPr/>
          <p:nvPr/>
        </p:nvSpPr>
        <p:spPr>
          <a:xfrm>
            <a:off x="4067175" y="2133600"/>
            <a:ext cx="3889375" cy="1187450"/>
          </a:xfrm>
          <a:prstGeom prst="rect">
            <a:avLst/>
          </a:prstGeom>
          <a:noFill/>
          <a:ln w="9525">
            <a:noFill/>
          </a:ln>
        </p:spPr>
        <p:txBody>
          <a:bodyPr>
            <a:spAutoFit/>
          </a:bodyPr>
          <a:p>
            <a:pPr>
              <a:spcBef>
                <a:spcPct val="50000"/>
              </a:spcBef>
            </a:pPr>
            <a:r>
              <a:rPr lang="zh-CN" altLang="en-US" b="1">
                <a:solidFill>
                  <a:schemeClr val="accent2"/>
                </a:solidFill>
                <a:latin typeface="Arial" panose="020B0604020202020204" pitchFamily="34" charset="0"/>
              </a:rPr>
              <a:t>使人闻声失色，渲染旅愁和蜀道上悲凉荒寂的</a:t>
            </a:r>
            <a:r>
              <a:rPr lang="zh-CN" altLang="en-US" b="1">
                <a:solidFill>
                  <a:srgbClr val="FF3300"/>
                </a:solidFill>
                <a:latin typeface="Arial" panose="020B0604020202020204" pitchFamily="34" charset="0"/>
              </a:rPr>
              <a:t>环境气氛</a:t>
            </a:r>
            <a:r>
              <a:rPr lang="zh-CN" altLang="en-US" b="1">
                <a:solidFill>
                  <a:schemeClr val="accent2"/>
                </a:solidFill>
                <a:latin typeface="Arial" panose="020B0604020202020204" pitchFamily="34" charset="0"/>
              </a:rPr>
              <a:t>，有力地</a:t>
            </a:r>
            <a:r>
              <a:rPr lang="zh-CN" altLang="en-US" b="1">
                <a:solidFill>
                  <a:srgbClr val="FF3300"/>
                </a:solidFill>
                <a:latin typeface="Arial" panose="020B0604020202020204" pitchFamily="34" charset="0"/>
              </a:rPr>
              <a:t>烘托</a:t>
            </a:r>
            <a:r>
              <a:rPr lang="zh-CN" altLang="en-US" b="1">
                <a:solidFill>
                  <a:schemeClr val="accent2"/>
                </a:solidFill>
                <a:latin typeface="Arial" panose="020B0604020202020204" pitchFamily="34" charset="0"/>
              </a:rPr>
              <a:t>蜀道之难。</a:t>
            </a:r>
            <a:endParaRPr lang="zh-CN" altLang="en-US" b="1">
              <a:solidFill>
                <a:schemeClr val="accent2"/>
              </a:solidFill>
              <a:latin typeface="Arial" panose="020B0604020202020204" pitchFamily="34" charset="0"/>
            </a:endParaRPr>
          </a:p>
        </p:txBody>
      </p:sp>
      <p:sp>
        <p:nvSpPr>
          <p:cNvPr id="77834" name="矩形 77833"/>
          <p:cNvSpPr/>
          <p:nvPr/>
        </p:nvSpPr>
        <p:spPr>
          <a:xfrm>
            <a:off x="4067175" y="3500438"/>
            <a:ext cx="3448050" cy="1066800"/>
          </a:xfrm>
          <a:prstGeom prst="rect">
            <a:avLst/>
          </a:prstGeom>
          <a:noFill/>
          <a:ln w="9525">
            <a:noFill/>
          </a:ln>
        </p:spPr>
        <p:txBody>
          <a:bodyPr wrap="none" anchor="t">
            <a:spAutoFit/>
          </a:bodyPr>
          <a:p>
            <a:r>
              <a:rPr lang="zh-CN" altLang="en-US" sz="3200" b="1">
                <a:latin typeface="Arial" panose="020B0604020202020204" pitchFamily="34" charset="0"/>
                <a:ea typeface="隶书" pitchFamily="1" charset="-122"/>
              </a:rPr>
              <a:t>连峰去天不盈尺，</a:t>
            </a:r>
            <a:endParaRPr lang="zh-CN" altLang="en-US" sz="3200" b="1">
              <a:latin typeface="Arial" panose="020B0604020202020204" pitchFamily="34" charset="0"/>
              <a:ea typeface="隶书" pitchFamily="1" charset="-122"/>
            </a:endParaRPr>
          </a:p>
          <a:p>
            <a:r>
              <a:rPr lang="zh-CN" altLang="en-US" sz="3200" b="1">
                <a:latin typeface="Arial" panose="020B0604020202020204" pitchFamily="34" charset="0"/>
                <a:ea typeface="隶书" pitchFamily="1" charset="-122"/>
              </a:rPr>
              <a:t>枯松倒挂倚绝壁</a:t>
            </a:r>
            <a:r>
              <a:rPr lang="zh-CN" altLang="en-US" b="1">
                <a:latin typeface="Arial" panose="020B0604020202020204" pitchFamily="34" charset="0"/>
              </a:rPr>
              <a:t>。</a:t>
            </a:r>
            <a:endParaRPr lang="zh-CN" altLang="en-US" b="1">
              <a:latin typeface="Arial" panose="020B0604020202020204" pitchFamily="34" charset="0"/>
            </a:endParaRPr>
          </a:p>
        </p:txBody>
      </p:sp>
      <p:sp>
        <p:nvSpPr>
          <p:cNvPr id="77835" name="矩形 77834"/>
          <p:cNvSpPr/>
          <p:nvPr/>
        </p:nvSpPr>
        <p:spPr>
          <a:xfrm>
            <a:off x="4067175" y="4581525"/>
            <a:ext cx="3382963" cy="822325"/>
          </a:xfrm>
          <a:prstGeom prst="rect">
            <a:avLst/>
          </a:prstGeom>
          <a:noFill/>
          <a:ln w="9525">
            <a:noFill/>
          </a:ln>
        </p:spPr>
        <p:txBody>
          <a:bodyPr>
            <a:spAutoFit/>
          </a:bodyPr>
          <a:p>
            <a:r>
              <a:rPr lang="zh-CN" altLang="en-US" b="1">
                <a:solidFill>
                  <a:srgbClr val="FF3300"/>
                </a:solidFill>
                <a:latin typeface="Arial" panose="020B0604020202020204" pitchFamily="34" charset="0"/>
              </a:rPr>
              <a:t>夸饰</a:t>
            </a:r>
            <a:r>
              <a:rPr lang="zh-CN" altLang="en-US" b="1">
                <a:solidFill>
                  <a:schemeClr val="accent2"/>
                </a:solidFill>
                <a:latin typeface="Arial" panose="020B0604020202020204" pitchFamily="34" charset="0"/>
              </a:rPr>
              <a:t>山峰之高，绝壁之险，渲染惊险的气氛</a:t>
            </a:r>
            <a:endParaRPr lang="zh-CN" altLang="en-US" b="1">
              <a:solidFill>
                <a:schemeClr val="accent2"/>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7826"/>
                                        </p:tgtEl>
                                        <p:attrNameLst>
                                          <p:attrName>style.visibility</p:attrName>
                                        </p:attrNameLst>
                                      </p:cBhvr>
                                      <p:to>
                                        <p:strVal val="visible"/>
                                      </p:to>
                                    </p:set>
                                    <p:animEffect transition="in" filter="wipe(up)">
                                      <p:cBhvr>
                                        <p:cTn id="7" dur="500"/>
                                        <p:tgtEl>
                                          <p:spTgt spid="778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7829"/>
                                        </p:tgtEl>
                                        <p:attrNameLst>
                                          <p:attrName>style.visibility</p:attrName>
                                        </p:attrNameLst>
                                      </p:cBhvr>
                                      <p:to>
                                        <p:strVal val="visible"/>
                                      </p:to>
                                    </p:set>
                                    <p:animEffect transition="in" filter="wipe(left)">
                                      <p:cBhvr>
                                        <p:cTn id="12" dur="500"/>
                                        <p:tgtEl>
                                          <p:spTgt spid="77829"/>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77828"/>
                                        </p:tgtEl>
                                        <p:attrNameLst>
                                          <p:attrName>style.visibility</p:attrName>
                                        </p:attrNameLst>
                                      </p:cBhvr>
                                      <p:to>
                                        <p:strVal val="visible"/>
                                      </p:to>
                                    </p:set>
                                    <p:animEffect transition="in" filter="wipe(left)">
                                      <p:cBhvr>
                                        <p:cTn id="15" dur="500"/>
                                        <p:tgtEl>
                                          <p:spTgt spid="7782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77830"/>
                                        </p:tgtEl>
                                        <p:attrNameLst>
                                          <p:attrName>style.visibility</p:attrName>
                                        </p:attrNameLst>
                                      </p:cBhvr>
                                      <p:to>
                                        <p:strVal val="visible"/>
                                      </p:to>
                                    </p:set>
                                    <p:animEffect transition="in" filter="wipe(left)">
                                      <p:cBhvr>
                                        <p:cTn id="20" dur="500"/>
                                        <p:tgtEl>
                                          <p:spTgt spid="77830"/>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77832"/>
                                        </p:tgtEl>
                                        <p:attrNameLst>
                                          <p:attrName>style.visibility</p:attrName>
                                        </p:attrNameLst>
                                      </p:cBhvr>
                                      <p:to>
                                        <p:strVal val="visible"/>
                                      </p:to>
                                    </p:set>
                                    <p:animEffect transition="in" filter="wipe(left)">
                                      <p:cBhvr>
                                        <p:cTn id="23" dur="500"/>
                                        <p:tgtEl>
                                          <p:spTgt spid="77832"/>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77833"/>
                                        </p:tgtEl>
                                        <p:attrNameLst>
                                          <p:attrName>style.visibility</p:attrName>
                                        </p:attrNameLst>
                                      </p:cBhvr>
                                      <p:to>
                                        <p:strVal val="visible"/>
                                      </p:to>
                                    </p:set>
                                    <p:animEffect transition="in" filter="box(in)">
                                      <p:cBhvr>
                                        <p:cTn id="28" dur="500"/>
                                        <p:tgtEl>
                                          <p:spTgt spid="7783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77827"/>
                                        </p:tgtEl>
                                        <p:attrNameLst>
                                          <p:attrName>style.visibility</p:attrName>
                                        </p:attrNameLst>
                                      </p:cBhvr>
                                      <p:to>
                                        <p:strVal val="visible"/>
                                      </p:to>
                                    </p:set>
                                    <p:animEffect transition="in" filter="wipe(left)">
                                      <p:cBhvr>
                                        <p:cTn id="33" dur="500"/>
                                        <p:tgtEl>
                                          <p:spTgt spid="7782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77831"/>
                                        </p:tgtEl>
                                        <p:attrNameLst>
                                          <p:attrName>style.visibility</p:attrName>
                                        </p:attrNameLst>
                                      </p:cBhvr>
                                      <p:to>
                                        <p:strVal val="visible"/>
                                      </p:to>
                                    </p:set>
                                    <p:animEffect transition="in" filter="wipe(left)">
                                      <p:cBhvr>
                                        <p:cTn id="38" dur="500"/>
                                        <p:tgtEl>
                                          <p:spTgt spid="77831"/>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7834"/>
                                        </p:tgtEl>
                                        <p:attrNameLst>
                                          <p:attrName>style.visibility</p:attrName>
                                        </p:attrNameLst>
                                      </p:cBhvr>
                                      <p:to>
                                        <p:strVal val="visible"/>
                                      </p:to>
                                    </p:set>
                                    <p:animEffect transition="in" filter="wipe(left)">
                                      <p:cBhvr>
                                        <p:cTn id="41" dur="500"/>
                                        <p:tgtEl>
                                          <p:spTgt spid="77834"/>
                                        </p:tgtEl>
                                      </p:cBhvr>
                                    </p:animEffect>
                                  </p:childTnLst>
                                </p:cTn>
                              </p:par>
                            </p:childTnLst>
                          </p:cTn>
                        </p:par>
                      </p:childTnLst>
                    </p:cTn>
                  </p:par>
                  <p:par>
                    <p:cTn id="42" fill="hold">
                      <p:stCondLst>
                        <p:cond delay="indefinite"/>
                      </p:stCondLst>
                      <p:childTnLst>
                        <p:par>
                          <p:cTn id="43" fill="hold">
                            <p:stCondLst>
                              <p:cond delay="0"/>
                            </p:stCondLst>
                            <p:childTnLst>
                              <p:par>
                                <p:cTn id="44" presetID="4" presetClass="entr" presetSubtype="32" fill="hold" grpId="0" nodeType="clickEffect">
                                  <p:stCondLst>
                                    <p:cond delay="0"/>
                                  </p:stCondLst>
                                  <p:childTnLst>
                                    <p:set>
                                      <p:cBhvr>
                                        <p:cTn id="45" dur="1" fill="hold">
                                          <p:stCondLst>
                                            <p:cond delay="0"/>
                                          </p:stCondLst>
                                        </p:cTn>
                                        <p:tgtEl>
                                          <p:spTgt spid="77835"/>
                                        </p:tgtEl>
                                        <p:attrNameLst>
                                          <p:attrName>style.visibility</p:attrName>
                                        </p:attrNameLst>
                                      </p:cBhvr>
                                      <p:to>
                                        <p:strVal val="visible"/>
                                      </p:to>
                                    </p:set>
                                    <p:animEffect transition="in" filter="box(out)">
                                      <p:cBhvr>
                                        <p:cTn id="46" dur="500"/>
                                        <p:tgtEl>
                                          <p:spTgt spid="778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6" grpId="0"/>
      <p:bldP spid="77827" grpId="0"/>
      <p:bldP spid="77828" grpId="0"/>
      <p:bldP spid="77832" grpId="0"/>
      <p:bldP spid="77833" grpId="0"/>
      <p:bldP spid="77834" grpId="0"/>
      <p:bldP spid="7783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10" name="图片 17409" descr="libai1"/>
          <p:cNvPicPr>
            <a:picLocks noChangeAspect="1"/>
          </p:cNvPicPr>
          <p:nvPr/>
        </p:nvPicPr>
        <p:blipFill>
          <a:blip r:embed="rId1"/>
          <a:stretch>
            <a:fillRect/>
          </a:stretch>
        </p:blipFill>
        <p:spPr>
          <a:xfrm>
            <a:off x="0" y="1828800"/>
            <a:ext cx="2514600" cy="3962400"/>
          </a:xfrm>
          <a:prstGeom prst="rect">
            <a:avLst/>
          </a:prstGeom>
          <a:noFill/>
          <a:ln w="9525">
            <a:noFill/>
          </a:ln>
        </p:spPr>
      </p:pic>
      <p:sp>
        <p:nvSpPr>
          <p:cNvPr id="17411" name="文本框 17410"/>
          <p:cNvSpPr txBox="1"/>
          <p:nvPr/>
        </p:nvSpPr>
        <p:spPr>
          <a:xfrm>
            <a:off x="228600" y="381000"/>
            <a:ext cx="2903538" cy="823913"/>
          </a:xfrm>
          <a:prstGeom prst="rect">
            <a:avLst/>
          </a:prstGeom>
          <a:solidFill>
            <a:srgbClr val="00FF00"/>
          </a:solidFill>
          <a:ln w="9525">
            <a:noFill/>
          </a:ln>
        </p:spPr>
        <p:txBody>
          <a:bodyPr>
            <a:spAutoFit/>
          </a:bodyPr>
          <a:p>
            <a:pPr>
              <a:spcBef>
                <a:spcPct val="50000"/>
              </a:spcBef>
            </a:pPr>
            <a:r>
              <a:rPr lang="zh-CN" altLang="en-US" sz="4800" dirty="0">
                <a:solidFill>
                  <a:srgbClr val="FF0000"/>
                </a:solidFill>
                <a:latin typeface="Arial" panose="020B0604020202020204" pitchFamily="34" charset="0"/>
                <a:ea typeface="华文行楷" pitchFamily="2" charset="-122"/>
              </a:rPr>
              <a:t>作者简介</a:t>
            </a:r>
            <a:endParaRPr lang="zh-CN" altLang="en-US" sz="4800" dirty="0">
              <a:solidFill>
                <a:srgbClr val="FF0000"/>
              </a:solidFill>
              <a:latin typeface="Arial" panose="020B0604020202020204" pitchFamily="34" charset="0"/>
              <a:ea typeface="华文行楷" pitchFamily="2" charset="-122"/>
            </a:endParaRPr>
          </a:p>
        </p:txBody>
      </p:sp>
      <p:sp>
        <p:nvSpPr>
          <p:cNvPr id="17412" name="文本框 17411"/>
          <p:cNvSpPr txBox="1"/>
          <p:nvPr/>
        </p:nvSpPr>
        <p:spPr>
          <a:xfrm>
            <a:off x="2590800" y="762000"/>
            <a:ext cx="6553200" cy="5643563"/>
          </a:xfrm>
          <a:prstGeom prst="rect">
            <a:avLst/>
          </a:prstGeom>
          <a:noFill/>
          <a:ln w="9525">
            <a:noFill/>
          </a:ln>
        </p:spPr>
        <p:txBody>
          <a:bodyPr>
            <a:spAutoFit/>
          </a:bodyPr>
          <a:p>
            <a:pPr>
              <a:spcBef>
                <a:spcPct val="50000"/>
              </a:spcBef>
            </a:pPr>
            <a:r>
              <a:rPr lang="zh-CN" altLang="en-US" sz="2800" b="1" dirty="0">
                <a:latin typeface="宋体" panose="02010600030101010101" pitchFamily="2" charset="-122"/>
              </a:rPr>
              <a:t>    李白（</a:t>
            </a:r>
            <a:r>
              <a:rPr lang="en-US" altLang="zh-CN" sz="2800" b="1" dirty="0">
                <a:latin typeface="宋体" panose="02010600030101010101" pitchFamily="2" charset="-122"/>
              </a:rPr>
              <a:t>701-762</a:t>
            </a:r>
            <a:r>
              <a:rPr lang="zh-CN" altLang="en-US" sz="2800" b="1" dirty="0">
                <a:latin typeface="宋体" panose="02010600030101010101" pitchFamily="2" charset="-122"/>
              </a:rPr>
              <a:t>），字太白，号</a:t>
            </a:r>
            <a:r>
              <a:rPr lang="zh-CN" altLang="en-US" sz="2800" b="1" dirty="0">
                <a:solidFill>
                  <a:srgbClr val="FF3300"/>
                </a:solidFill>
                <a:latin typeface="宋体" panose="02010600030101010101" pitchFamily="2" charset="-122"/>
              </a:rPr>
              <a:t>青莲居士</a:t>
            </a:r>
            <a:r>
              <a:rPr lang="zh-CN" altLang="en-US" sz="2800" b="1" dirty="0">
                <a:latin typeface="宋体" panose="02010600030101010101" pitchFamily="2" charset="-122"/>
              </a:rPr>
              <a:t>。李白自青年时，漫游全国各地。有“济苍生”、“安社稷”的大志。天宝九年，</a:t>
            </a:r>
            <a:r>
              <a:rPr lang="en-US" altLang="zh-CN" sz="2800" b="1" dirty="0">
                <a:latin typeface="宋体" panose="02010600030101010101" pitchFamily="2" charset="-122"/>
              </a:rPr>
              <a:t>42</a:t>
            </a:r>
            <a:r>
              <a:rPr lang="zh-CN" altLang="en-US" sz="2800" b="1" dirty="0">
                <a:latin typeface="宋体" panose="02010600030101010101" pitchFamily="2" charset="-122"/>
              </a:rPr>
              <a:t>岁的他在友人贺知章的推荐下，被玄宗皇帝招到朝廷为官。诗人非常高兴，喜不自禁，道：“仰天大笑出门去，我辈岂是篷藳人。”以为这下可以大展宏图，实现自己的政治抱负了。然而玄宗只希望他成为一个点缀升平的御用文人；再加上诗人一向傲岸不羁，被权贵排挤，为官一年多即被赶出长安。安史之乱发生，被牵累，晚年漂泊东南一带，最后病故。</a:t>
            </a:r>
            <a:endParaRPr lang="zh-CN" altLang="en-US" sz="2800"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blinds(horizontal)">
                                      <p:cBhvr>
                                        <p:cTn id="7" dur="500"/>
                                        <p:tgtEl>
                                          <p:spTgt spid="1741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7411"/>
                                        </p:tgtEl>
                                        <p:attrNameLst>
                                          <p:attrName>style.visibility</p:attrName>
                                        </p:attrNameLst>
                                      </p:cBhvr>
                                      <p:to>
                                        <p:strVal val="visible"/>
                                      </p:to>
                                    </p:set>
                                    <p:animEffect transition="in" filter="box(in)">
                                      <p:cBhvr>
                                        <p:cTn id="12" dur="500"/>
                                        <p:tgtEl>
                                          <p:spTgt spid="17411"/>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7412"/>
                                        </p:tgtEl>
                                        <p:attrNameLst>
                                          <p:attrName>style.visibility</p:attrName>
                                        </p:attrNameLst>
                                      </p:cBhvr>
                                      <p:to>
                                        <p:strVal val="visible"/>
                                      </p:to>
                                    </p:set>
                                    <p:animEffect transition="in" filter="checkerboard(across)">
                                      <p:cBhvr>
                                        <p:cTn id="17" dur="500"/>
                                        <p:tgtEl>
                                          <p:spTgt spid="17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P spid="1741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0" name="文本框 78849"/>
          <p:cNvSpPr txBox="1"/>
          <p:nvPr/>
        </p:nvSpPr>
        <p:spPr>
          <a:xfrm>
            <a:off x="539750" y="836613"/>
            <a:ext cx="863600" cy="4111625"/>
          </a:xfrm>
          <a:prstGeom prst="rect">
            <a:avLst/>
          </a:prstGeom>
          <a:noFill/>
          <a:ln w="9525">
            <a:noFill/>
          </a:ln>
        </p:spPr>
        <p:txBody>
          <a:bodyPr>
            <a:spAutoFit/>
          </a:bodyPr>
          <a:p>
            <a:pPr algn="ctr">
              <a:spcBef>
                <a:spcPct val="50000"/>
              </a:spcBef>
            </a:pPr>
            <a:r>
              <a:rPr lang="zh-CN" altLang="en-US" sz="4400" b="1">
                <a:solidFill>
                  <a:schemeClr val="accent2"/>
                </a:solidFill>
                <a:latin typeface="华文彩云" pitchFamily="2" charset="-122"/>
                <a:ea typeface="华文彩云" pitchFamily="2" charset="-122"/>
              </a:rPr>
              <a:t>三叹战祸之烈</a:t>
            </a:r>
            <a:endParaRPr lang="zh-CN" altLang="en-US" sz="4400" b="1">
              <a:solidFill>
                <a:schemeClr val="accent2"/>
              </a:solidFill>
              <a:latin typeface="华文彩云" pitchFamily="2" charset="-122"/>
              <a:ea typeface="华文彩云" pitchFamily="2" charset="-122"/>
            </a:endParaRPr>
          </a:p>
        </p:txBody>
      </p:sp>
      <p:sp>
        <p:nvSpPr>
          <p:cNvPr id="78851" name="左大括号 78850"/>
          <p:cNvSpPr/>
          <p:nvPr/>
        </p:nvSpPr>
        <p:spPr>
          <a:xfrm>
            <a:off x="1403350" y="1341438"/>
            <a:ext cx="576263" cy="3168650"/>
          </a:xfrm>
          <a:prstGeom prst="leftBrace">
            <a:avLst>
              <a:gd name="adj1" fmla="val 45821"/>
              <a:gd name="adj2" fmla="val 50000"/>
            </a:avLst>
          </a:prstGeom>
          <a:noFill/>
          <a:ln w="38100" cap="flat" cmpd="sng">
            <a:solidFill>
              <a:schemeClr val="tx1"/>
            </a:solidFill>
            <a:prstDash val="solid"/>
            <a:headEnd type="none" w="med" len="med"/>
            <a:tailEnd type="none" w="med" len="med"/>
          </a:ln>
        </p:spPr>
        <p:txBody>
          <a:bodyPr/>
          <a:p>
            <a:endParaRPr lang="zh-CN" altLang="en-US"/>
          </a:p>
        </p:txBody>
      </p:sp>
      <p:sp>
        <p:nvSpPr>
          <p:cNvPr id="78852" name="文本框 78851"/>
          <p:cNvSpPr txBox="1"/>
          <p:nvPr/>
        </p:nvSpPr>
        <p:spPr>
          <a:xfrm>
            <a:off x="2057400" y="1524000"/>
            <a:ext cx="6629400" cy="2921000"/>
          </a:xfrm>
          <a:prstGeom prst="rect">
            <a:avLst/>
          </a:prstGeom>
          <a:noFill/>
          <a:ln w="9525">
            <a:noFill/>
          </a:ln>
        </p:spPr>
        <p:txBody>
          <a:bodyPr>
            <a:spAutoFit/>
          </a:bodyPr>
          <a:p>
            <a:pPr>
              <a:lnSpc>
                <a:spcPct val="85000"/>
              </a:lnSpc>
              <a:spcBef>
                <a:spcPct val="10000"/>
              </a:spcBef>
            </a:pPr>
            <a:r>
              <a:rPr lang="zh-CN" altLang="en-US" sz="4000" b="1">
                <a:latin typeface="华文新魏" pitchFamily="2" charset="-122"/>
                <a:ea typeface="华文新魏" pitchFamily="2" charset="-122"/>
              </a:rPr>
              <a:t>剑阁     一夫当关，万夫莫开</a:t>
            </a:r>
            <a:endParaRPr lang="zh-CN" altLang="en-US" sz="4000" b="1">
              <a:latin typeface="华文新魏" pitchFamily="2" charset="-122"/>
              <a:ea typeface="华文新魏" pitchFamily="2" charset="-122"/>
            </a:endParaRPr>
          </a:p>
          <a:p>
            <a:pPr>
              <a:lnSpc>
                <a:spcPct val="85000"/>
              </a:lnSpc>
              <a:spcBef>
                <a:spcPct val="10000"/>
              </a:spcBef>
            </a:pPr>
            <a:endParaRPr lang="zh-CN" altLang="en-US" sz="4000" b="1">
              <a:latin typeface="华文新魏" pitchFamily="2" charset="-122"/>
              <a:ea typeface="华文新魏" pitchFamily="2" charset="-122"/>
            </a:endParaRPr>
          </a:p>
          <a:p>
            <a:pPr>
              <a:lnSpc>
                <a:spcPct val="85000"/>
              </a:lnSpc>
              <a:spcBef>
                <a:spcPct val="10000"/>
              </a:spcBef>
            </a:pPr>
            <a:r>
              <a:rPr lang="zh-CN" altLang="en-US" sz="4000" b="1">
                <a:latin typeface="华文新魏" pitchFamily="2" charset="-122"/>
                <a:ea typeface="华文新魏" pitchFamily="2" charset="-122"/>
              </a:rPr>
              <a:t>所守    化为狼与豺</a:t>
            </a:r>
            <a:endParaRPr lang="zh-CN" altLang="en-US" sz="4000" b="1">
              <a:latin typeface="华文新魏" pitchFamily="2" charset="-122"/>
              <a:ea typeface="华文新魏" pitchFamily="2" charset="-122"/>
            </a:endParaRPr>
          </a:p>
          <a:p>
            <a:pPr>
              <a:lnSpc>
                <a:spcPct val="85000"/>
              </a:lnSpc>
              <a:spcBef>
                <a:spcPct val="10000"/>
              </a:spcBef>
            </a:pPr>
            <a:endParaRPr lang="zh-CN" altLang="en-US" sz="4000" b="1">
              <a:latin typeface="华文新魏" pitchFamily="2" charset="-122"/>
              <a:ea typeface="华文新魏" pitchFamily="2" charset="-122"/>
            </a:endParaRPr>
          </a:p>
          <a:p>
            <a:pPr>
              <a:lnSpc>
                <a:spcPct val="85000"/>
              </a:lnSpc>
              <a:spcBef>
                <a:spcPct val="10000"/>
              </a:spcBef>
            </a:pPr>
            <a:r>
              <a:rPr lang="zh-CN" altLang="en-US" sz="4000" b="1">
                <a:latin typeface="华文新魏" pitchFamily="2" charset="-122"/>
                <a:ea typeface="华文新魏" pitchFamily="2" charset="-122"/>
              </a:rPr>
              <a:t>杀人如麻</a:t>
            </a:r>
            <a:endParaRPr lang="zh-CN" altLang="en-US" sz="4000" b="1">
              <a:latin typeface="华文新魏" pitchFamily="2" charset="-122"/>
              <a:ea typeface="华文新魏" pitchFamily="2" charset="-122"/>
            </a:endParaRPr>
          </a:p>
        </p:txBody>
      </p:sp>
      <p:sp>
        <p:nvSpPr>
          <p:cNvPr id="78853" name="文本框 78852"/>
          <p:cNvSpPr txBox="1"/>
          <p:nvPr/>
        </p:nvSpPr>
        <p:spPr>
          <a:xfrm>
            <a:off x="0" y="5373688"/>
            <a:ext cx="8686800" cy="506412"/>
          </a:xfrm>
          <a:prstGeom prst="rect">
            <a:avLst/>
          </a:prstGeom>
          <a:noFill/>
          <a:ln w="9525">
            <a:noFill/>
          </a:ln>
        </p:spPr>
        <p:txBody>
          <a:bodyPr>
            <a:spAutoFit/>
          </a:bodyPr>
          <a:p>
            <a:pPr>
              <a:lnSpc>
                <a:spcPct val="85000"/>
              </a:lnSpc>
              <a:spcBef>
                <a:spcPct val="50000"/>
              </a:spcBef>
            </a:pPr>
            <a:r>
              <a:rPr lang="en-US" altLang="zh-CN" sz="3200" b="1">
                <a:latin typeface="Arial" panose="020B0604020202020204" pitchFamily="34" charset="0"/>
              </a:rPr>
              <a:t>        </a:t>
            </a:r>
            <a:endParaRPr lang="en-US" altLang="zh-CN" sz="3200" b="1">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8850"/>
                                        </p:tgtEl>
                                        <p:attrNameLst>
                                          <p:attrName>style.visibility</p:attrName>
                                        </p:attrNameLst>
                                      </p:cBhvr>
                                      <p:to>
                                        <p:strVal val="visible"/>
                                      </p:to>
                                    </p:set>
                                    <p:anim calcmode="lin" valueType="num">
                                      <p:cBhvr additive="base">
                                        <p:cTn id="7" dur="500" fill="hold"/>
                                        <p:tgtEl>
                                          <p:spTgt spid="78850"/>
                                        </p:tgtEl>
                                        <p:attrNameLst>
                                          <p:attrName>ppt_x</p:attrName>
                                        </p:attrNameLst>
                                      </p:cBhvr>
                                      <p:tavLst>
                                        <p:tav tm="0">
                                          <p:val>
                                            <p:strVal val="0-#ppt_w/2"/>
                                          </p:val>
                                        </p:tav>
                                        <p:tav tm="100000">
                                          <p:val>
                                            <p:strVal val="#ppt_x"/>
                                          </p:val>
                                        </p:tav>
                                      </p:tavLst>
                                    </p:anim>
                                    <p:anim calcmode="lin" valueType="num">
                                      <p:cBhvr additive="base">
                                        <p:cTn id="8" dur="500" fill="hold"/>
                                        <p:tgtEl>
                                          <p:spTgt spid="788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42" fill="hold" nodeType="clickEffect">
                                  <p:stCondLst>
                                    <p:cond delay="0"/>
                                  </p:stCondLst>
                                  <p:childTnLst>
                                    <p:set>
                                      <p:cBhvr>
                                        <p:cTn id="12" dur="1" fill="hold">
                                          <p:stCondLst>
                                            <p:cond delay="0"/>
                                          </p:stCondLst>
                                        </p:cTn>
                                        <p:tgtEl>
                                          <p:spTgt spid="78851"/>
                                        </p:tgtEl>
                                        <p:attrNameLst>
                                          <p:attrName>style.visibility</p:attrName>
                                        </p:attrNameLst>
                                      </p:cBhvr>
                                      <p:to>
                                        <p:strVal val="visible"/>
                                      </p:to>
                                    </p:set>
                                    <p:animEffect transition="in" filter="barn(outHorizontal)">
                                      <p:cBhvr>
                                        <p:cTn id="13" dur="500"/>
                                        <p:tgtEl>
                                          <p:spTgt spid="78851"/>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78852">
                                            <p:txEl>
                                              <p:charRg st="0" end="17"/>
                                            </p:txEl>
                                          </p:spTgt>
                                        </p:tgtEl>
                                        <p:attrNameLst>
                                          <p:attrName>style.visibility</p:attrName>
                                        </p:attrNameLst>
                                      </p:cBhvr>
                                      <p:to>
                                        <p:strVal val="visible"/>
                                      </p:to>
                                    </p:set>
                                    <p:animEffect transition="in" filter="wipe(left)">
                                      <p:cBhvr>
                                        <p:cTn id="18" dur="500"/>
                                        <p:tgtEl>
                                          <p:spTgt spid="78852">
                                            <p:txEl>
                                              <p:charRg st="0" end="17"/>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8852">
                                            <p:txEl>
                                              <p:charRg st="18" end="30"/>
                                            </p:txEl>
                                          </p:spTgt>
                                        </p:tgtEl>
                                        <p:attrNameLst>
                                          <p:attrName>style.visibility</p:attrName>
                                        </p:attrNameLst>
                                      </p:cBhvr>
                                      <p:to>
                                        <p:strVal val="visible"/>
                                      </p:to>
                                    </p:set>
                                    <p:animEffect transition="in" filter="wipe(left)">
                                      <p:cBhvr>
                                        <p:cTn id="23" dur="500"/>
                                        <p:tgtEl>
                                          <p:spTgt spid="78852">
                                            <p:txEl>
                                              <p:charRg st="18" end="3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78852">
                                            <p:txEl>
                                              <p:charRg st="31" end="36"/>
                                            </p:txEl>
                                          </p:spTgt>
                                        </p:tgtEl>
                                        <p:attrNameLst>
                                          <p:attrName>style.visibility</p:attrName>
                                        </p:attrNameLst>
                                      </p:cBhvr>
                                      <p:to>
                                        <p:strVal val="visible"/>
                                      </p:to>
                                    </p:set>
                                    <p:animEffect transition="in" filter="wipe(left)">
                                      <p:cBhvr>
                                        <p:cTn id="28" dur="500"/>
                                        <p:tgtEl>
                                          <p:spTgt spid="78852">
                                            <p:txEl>
                                              <p:charRg st="31" end="36"/>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78853"/>
                                        </p:tgtEl>
                                        <p:attrNameLst>
                                          <p:attrName>style.visibility</p:attrName>
                                        </p:attrNameLst>
                                      </p:cBhvr>
                                      <p:to>
                                        <p:strVal val="visible"/>
                                      </p:to>
                                    </p:set>
                                    <p:animEffect transition="in" filter="wipe(left)">
                                      <p:cBhvr>
                                        <p:cTn id="33" dur="500"/>
                                        <p:tgtEl>
                                          <p:spTgt spid="788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0" grpId="0"/>
      <p:bldP spid="78852" grpId="0" build="p"/>
      <p:bldP spid="7885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2"/>
          <p:cNvSpPr/>
          <p:nvPr/>
        </p:nvSpPr>
        <p:spPr>
          <a:xfrm>
            <a:off x="1042988" y="3357563"/>
            <a:ext cx="2801937" cy="641350"/>
          </a:xfrm>
          <a:prstGeom prst="rect">
            <a:avLst/>
          </a:prstGeom>
          <a:noFill/>
          <a:ln w="9525">
            <a:noFill/>
          </a:ln>
        </p:spPr>
        <p:txBody>
          <a:bodyPr>
            <a:spAutoFit/>
          </a:bodyPr>
          <a:p>
            <a:pPr eaLnBrk="0" hangingPunct="0"/>
            <a:r>
              <a:rPr lang="zh-CN" altLang="en-US" sz="3600" b="1" dirty="0">
                <a:solidFill>
                  <a:schemeClr val="tx2"/>
                </a:solidFill>
                <a:latin typeface="Arial" panose="020B0604020202020204" pitchFamily="34" charset="0"/>
              </a:rPr>
              <a:t>想象离奇</a:t>
            </a:r>
            <a:endParaRPr lang="zh-CN" altLang="en-US" sz="3600" b="1" dirty="0">
              <a:solidFill>
                <a:schemeClr val="tx2"/>
              </a:solidFill>
              <a:latin typeface="Arial" panose="020B0604020202020204" pitchFamily="34" charset="0"/>
            </a:endParaRPr>
          </a:p>
        </p:txBody>
      </p:sp>
      <p:sp>
        <p:nvSpPr>
          <p:cNvPr id="11267" name="Rectangle 3"/>
          <p:cNvSpPr/>
          <p:nvPr/>
        </p:nvSpPr>
        <p:spPr>
          <a:xfrm>
            <a:off x="1116013" y="4941888"/>
            <a:ext cx="2376487" cy="641350"/>
          </a:xfrm>
          <a:prstGeom prst="rect">
            <a:avLst/>
          </a:prstGeom>
          <a:noFill/>
          <a:ln w="9525">
            <a:noFill/>
          </a:ln>
        </p:spPr>
        <p:txBody>
          <a:bodyPr>
            <a:spAutoFit/>
          </a:bodyPr>
          <a:p>
            <a:pPr eaLnBrk="0" hangingPunct="0"/>
            <a:r>
              <a:rPr lang="zh-CN" altLang="en-US" sz="3600" b="1" dirty="0">
                <a:solidFill>
                  <a:schemeClr val="tx2"/>
                </a:solidFill>
                <a:latin typeface="Arial" panose="020B0604020202020204" pitchFamily="34" charset="0"/>
              </a:rPr>
              <a:t>运笔如神</a:t>
            </a:r>
            <a:endParaRPr lang="zh-CN" altLang="en-US" sz="3600" b="1" dirty="0">
              <a:solidFill>
                <a:schemeClr val="tx2"/>
              </a:solidFill>
              <a:latin typeface="Arial" panose="020B0604020202020204" pitchFamily="34" charset="0"/>
            </a:endParaRPr>
          </a:p>
        </p:txBody>
      </p:sp>
      <p:sp>
        <p:nvSpPr>
          <p:cNvPr id="11268" name="Rectangle 4"/>
          <p:cNvSpPr/>
          <p:nvPr/>
        </p:nvSpPr>
        <p:spPr>
          <a:xfrm>
            <a:off x="1116013" y="4149725"/>
            <a:ext cx="2232025" cy="641350"/>
          </a:xfrm>
          <a:prstGeom prst="rect">
            <a:avLst/>
          </a:prstGeom>
          <a:noFill/>
          <a:ln w="9525">
            <a:noFill/>
          </a:ln>
        </p:spPr>
        <p:txBody>
          <a:bodyPr>
            <a:spAutoFit/>
          </a:bodyPr>
          <a:p>
            <a:pPr eaLnBrk="0" hangingPunct="0"/>
            <a:r>
              <a:rPr lang="zh-CN" altLang="en-US" sz="3600" b="1" dirty="0">
                <a:solidFill>
                  <a:schemeClr val="tx2"/>
                </a:solidFill>
                <a:latin typeface="Arial" panose="020B0604020202020204" pitchFamily="34" charset="0"/>
              </a:rPr>
              <a:t>夸张新颖</a:t>
            </a:r>
            <a:endParaRPr lang="zh-CN" altLang="en-US" sz="3600" b="1" dirty="0">
              <a:solidFill>
                <a:schemeClr val="tx2"/>
              </a:solidFill>
              <a:latin typeface="Arial" panose="020B0604020202020204" pitchFamily="34" charset="0"/>
            </a:endParaRPr>
          </a:p>
        </p:txBody>
      </p:sp>
      <p:sp>
        <p:nvSpPr>
          <p:cNvPr id="11269" name="AutoShape 5"/>
          <p:cNvSpPr/>
          <p:nvPr/>
        </p:nvSpPr>
        <p:spPr>
          <a:xfrm rot="10800000">
            <a:off x="3563938" y="2852738"/>
            <a:ext cx="461962" cy="2409825"/>
          </a:xfrm>
          <a:prstGeom prst="leftBrace">
            <a:avLst>
              <a:gd name="adj1" fmla="val 96601"/>
              <a:gd name="adj2" fmla="val 50000"/>
            </a:avLst>
          </a:prstGeom>
          <a:noFill/>
          <a:ln w="9525" cap="flat" cmpd="sng">
            <a:solidFill>
              <a:schemeClr val="tx1"/>
            </a:solidFill>
            <a:prstDash val="solid"/>
            <a:headEnd type="none" w="med" len="med"/>
            <a:tailEnd type="none" w="med" len="med"/>
          </a:ln>
        </p:spPr>
        <p:txBody>
          <a:bodyPr wrap="none" anchor="ctr"/>
          <a:p>
            <a:endParaRPr lang="zh-CN" altLang="en-US" dirty="0">
              <a:latin typeface="Arial" panose="020B0604020202020204" pitchFamily="34" charset="0"/>
            </a:endParaRPr>
          </a:p>
        </p:txBody>
      </p:sp>
      <p:sp>
        <p:nvSpPr>
          <p:cNvPr id="11270" name="Text Box 6"/>
          <p:cNvSpPr txBox="1"/>
          <p:nvPr/>
        </p:nvSpPr>
        <p:spPr>
          <a:xfrm>
            <a:off x="4026535" y="3573780"/>
            <a:ext cx="4793615" cy="768350"/>
          </a:xfrm>
          <a:prstGeom prst="rect">
            <a:avLst/>
          </a:prstGeom>
          <a:noFill/>
          <a:ln w="9525">
            <a:noFill/>
          </a:ln>
        </p:spPr>
        <p:txBody>
          <a:bodyPr wrap="square">
            <a:spAutoFit/>
          </a:bodyPr>
          <a:p>
            <a:r>
              <a:rPr lang="en-US" altLang="zh-CN" sz="4400" b="1" dirty="0">
                <a:latin typeface="Garamond" pitchFamily="2" charset="0"/>
              </a:rPr>
              <a:t>     </a:t>
            </a:r>
            <a:r>
              <a:rPr lang="zh-CN" altLang="en-US" sz="4400" b="1" dirty="0">
                <a:solidFill>
                  <a:srgbClr val="FF0000"/>
                </a:solidFill>
                <a:latin typeface="Garamond" pitchFamily="2" charset="0"/>
              </a:rPr>
              <a:t>飘逸、雄奇</a:t>
            </a:r>
            <a:endParaRPr lang="zh-CN" altLang="en-US" sz="4400" b="1" dirty="0">
              <a:solidFill>
                <a:srgbClr val="FF0000"/>
              </a:solidFill>
              <a:latin typeface="Garamond" pitchFamily="2" charset="0"/>
            </a:endParaRPr>
          </a:p>
        </p:txBody>
      </p:sp>
      <p:sp>
        <p:nvSpPr>
          <p:cNvPr id="57351" name="Rectangle 7"/>
          <p:cNvSpPr/>
          <p:nvPr/>
        </p:nvSpPr>
        <p:spPr>
          <a:xfrm>
            <a:off x="2895600" y="914400"/>
            <a:ext cx="2667000" cy="579438"/>
          </a:xfrm>
          <a:prstGeom prst="rect">
            <a:avLst/>
          </a:prstGeom>
          <a:noFill/>
          <a:ln w="9525">
            <a:noFill/>
          </a:ln>
        </p:spPr>
        <p:txBody>
          <a:bodyPr>
            <a:spAutoFit/>
          </a:bodyPr>
          <a:p>
            <a:pPr eaLnBrk="0" hangingPunct="0"/>
            <a:endParaRPr lang="zh-CN" altLang="zh-CN" sz="3200" b="1" dirty="0">
              <a:solidFill>
                <a:srgbClr val="0000FF"/>
              </a:solidFill>
              <a:latin typeface="Arial" panose="020B0604020202020204" pitchFamily="34" charset="0"/>
              <a:ea typeface="幼圆" pitchFamily="49" charset="-122"/>
            </a:endParaRPr>
          </a:p>
        </p:txBody>
      </p:sp>
      <p:sp>
        <p:nvSpPr>
          <p:cNvPr id="11272" name="Rectangle 8"/>
          <p:cNvSpPr/>
          <p:nvPr/>
        </p:nvSpPr>
        <p:spPr>
          <a:xfrm>
            <a:off x="1116013" y="2636838"/>
            <a:ext cx="2209800" cy="641350"/>
          </a:xfrm>
          <a:prstGeom prst="rect">
            <a:avLst/>
          </a:prstGeom>
          <a:noFill/>
          <a:ln w="9525">
            <a:noFill/>
          </a:ln>
        </p:spPr>
        <p:txBody>
          <a:bodyPr>
            <a:spAutoFit/>
          </a:bodyPr>
          <a:p>
            <a:pPr eaLnBrk="0" hangingPunct="0"/>
            <a:r>
              <a:rPr lang="zh-CN" altLang="en-US" sz="3600" b="1" dirty="0">
                <a:solidFill>
                  <a:schemeClr val="tx2"/>
                </a:solidFill>
                <a:latin typeface="Arial" panose="020B0604020202020204" pitchFamily="34" charset="0"/>
              </a:rPr>
              <a:t>浪漫色彩</a:t>
            </a:r>
            <a:endParaRPr lang="zh-CN" altLang="en-US" sz="3600" b="1" dirty="0">
              <a:solidFill>
                <a:schemeClr val="tx2"/>
              </a:solidFill>
              <a:latin typeface="Arial" panose="020B0604020202020204" pitchFamily="34" charset="0"/>
            </a:endParaRPr>
          </a:p>
        </p:txBody>
      </p:sp>
      <p:sp>
        <p:nvSpPr>
          <p:cNvPr id="57353" name="Rectangle 9"/>
          <p:cNvSpPr/>
          <p:nvPr/>
        </p:nvSpPr>
        <p:spPr>
          <a:xfrm>
            <a:off x="323850" y="341313"/>
            <a:ext cx="8496300" cy="2061210"/>
          </a:xfrm>
          <a:prstGeom prst="rect">
            <a:avLst/>
          </a:prstGeom>
          <a:noFill/>
          <a:ln w="9525">
            <a:noFill/>
          </a:ln>
        </p:spPr>
        <p:txBody>
          <a:bodyPr>
            <a:spAutoFit/>
          </a:bodyPr>
          <a:p>
            <a:pPr eaLnBrk="0" hangingPunct="0"/>
            <a:r>
              <a:rPr lang="en-US" altLang="zh-CN" sz="3200" b="1" dirty="0">
                <a:solidFill>
                  <a:srgbClr val="C00000"/>
                </a:solidFill>
                <a:latin typeface="Arial" panose="020B0604020202020204" pitchFamily="34" charset="0"/>
              </a:rPr>
              <a:t>    </a:t>
            </a:r>
            <a:r>
              <a:rPr lang="zh-CN" altLang="en-US" sz="3200" b="1" dirty="0">
                <a:solidFill>
                  <a:srgbClr val="C00000"/>
                </a:solidFill>
                <a:latin typeface="Arial" panose="020B0604020202020204" pitchFamily="34" charset="0"/>
              </a:rPr>
              <a:t>鉴赏其艺术特色。</a:t>
            </a:r>
            <a:endParaRPr lang="zh-CN" altLang="en-US" sz="3200" b="1" dirty="0">
              <a:solidFill>
                <a:srgbClr val="C00000"/>
              </a:solidFill>
              <a:latin typeface="Arial" panose="020B0604020202020204" pitchFamily="34" charset="0"/>
            </a:endParaRPr>
          </a:p>
          <a:p>
            <a:pPr eaLnBrk="0" hangingPunct="0"/>
            <a:r>
              <a:rPr lang="zh-CN" altLang="en-US" sz="3200" b="1" dirty="0">
                <a:solidFill>
                  <a:srgbClr val="003300"/>
                </a:solidFill>
                <a:latin typeface="Arial" panose="020B0604020202020204" pitchFamily="34" charset="0"/>
              </a:rPr>
              <a:t>从对文章的诗句分析，我们可以看出作者行文的一些特点，这些特点是什么？显示了作者的什么风格？</a:t>
            </a:r>
            <a:endParaRPr lang="zh-CN" altLang="en-US" sz="3200" b="1" dirty="0">
              <a:solidFill>
                <a:srgbClr val="00330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72"/>
                                        </p:tgtEl>
                                        <p:attrNameLst>
                                          <p:attrName>style.visibility</p:attrName>
                                        </p:attrNameLst>
                                      </p:cBhvr>
                                      <p:to>
                                        <p:strVal val="visible"/>
                                      </p:to>
                                    </p:set>
                                    <p:anim calcmode="lin" valueType="num">
                                      <p:cBhvr additive="base">
                                        <p:cTn id="7" dur="500" fill="hold"/>
                                        <p:tgtEl>
                                          <p:spTgt spid="11272"/>
                                        </p:tgtEl>
                                        <p:attrNameLst>
                                          <p:attrName>ppt_x</p:attrName>
                                        </p:attrNameLst>
                                      </p:cBhvr>
                                      <p:tavLst>
                                        <p:tav tm="0">
                                          <p:val>
                                            <p:strVal val="#ppt_x"/>
                                          </p:val>
                                        </p:tav>
                                        <p:tav tm="100000">
                                          <p:val>
                                            <p:strVal val="#ppt_x"/>
                                          </p:val>
                                        </p:tav>
                                      </p:tavLst>
                                    </p:anim>
                                    <p:anim calcmode="lin" valueType="num">
                                      <p:cBhvr additive="base">
                                        <p:cTn id="8" dur="500" fill="hold"/>
                                        <p:tgtEl>
                                          <p:spTgt spid="1127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266"/>
                                        </p:tgtEl>
                                        <p:attrNameLst>
                                          <p:attrName>style.visibility</p:attrName>
                                        </p:attrNameLst>
                                      </p:cBhvr>
                                      <p:to>
                                        <p:strVal val="visible"/>
                                      </p:to>
                                    </p:set>
                                    <p:anim calcmode="lin" valueType="num">
                                      <p:cBhvr additive="base">
                                        <p:cTn id="13" dur="500" fill="hold"/>
                                        <p:tgtEl>
                                          <p:spTgt spid="11266"/>
                                        </p:tgtEl>
                                        <p:attrNameLst>
                                          <p:attrName>ppt_x</p:attrName>
                                        </p:attrNameLst>
                                      </p:cBhvr>
                                      <p:tavLst>
                                        <p:tav tm="0">
                                          <p:val>
                                            <p:strVal val="#ppt_x"/>
                                          </p:val>
                                        </p:tav>
                                        <p:tav tm="100000">
                                          <p:val>
                                            <p:strVal val="#ppt_x"/>
                                          </p:val>
                                        </p:tav>
                                      </p:tavLst>
                                    </p:anim>
                                    <p:anim calcmode="lin" valueType="num">
                                      <p:cBhvr additive="base">
                                        <p:cTn id="14" dur="500" fill="hold"/>
                                        <p:tgtEl>
                                          <p:spTgt spid="1126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268"/>
                                        </p:tgtEl>
                                        <p:attrNameLst>
                                          <p:attrName>style.visibility</p:attrName>
                                        </p:attrNameLst>
                                      </p:cBhvr>
                                      <p:to>
                                        <p:strVal val="visible"/>
                                      </p:to>
                                    </p:set>
                                    <p:anim calcmode="lin" valueType="num">
                                      <p:cBhvr additive="base">
                                        <p:cTn id="19" dur="500" fill="hold"/>
                                        <p:tgtEl>
                                          <p:spTgt spid="11268"/>
                                        </p:tgtEl>
                                        <p:attrNameLst>
                                          <p:attrName>ppt_x</p:attrName>
                                        </p:attrNameLst>
                                      </p:cBhvr>
                                      <p:tavLst>
                                        <p:tav tm="0">
                                          <p:val>
                                            <p:strVal val="#ppt_x"/>
                                          </p:val>
                                        </p:tav>
                                        <p:tav tm="100000">
                                          <p:val>
                                            <p:strVal val="#ppt_x"/>
                                          </p:val>
                                        </p:tav>
                                      </p:tavLst>
                                    </p:anim>
                                    <p:anim calcmode="lin" valueType="num">
                                      <p:cBhvr additive="base">
                                        <p:cTn id="20" dur="500" fill="hold"/>
                                        <p:tgtEl>
                                          <p:spTgt spid="1126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267"/>
                                        </p:tgtEl>
                                        <p:attrNameLst>
                                          <p:attrName>style.visibility</p:attrName>
                                        </p:attrNameLst>
                                      </p:cBhvr>
                                      <p:to>
                                        <p:strVal val="visible"/>
                                      </p:to>
                                    </p:set>
                                    <p:anim calcmode="lin" valueType="num">
                                      <p:cBhvr additive="base">
                                        <p:cTn id="25" dur="500" fill="hold"/>
                                        <p:tgtEl>
                                          <p:spTgt spid="11267"/>
                                        </p:tgtEl>
                                        <p:attrNameLst>
                                          <p:attrName>ppt_x</p:attrName>
                                        </p:attrNameLst>
                                      </p:cBhvr>
                                      <p:tavLst>
                                        <p:tav tm="0">
                                          <p:val>
                                            <p:strVal val="#ppt_x"/>
                                          </p:val>
                                        </p:tav>
                                        <p:tav tm="100000">
                                          <p:val>
                                            <p:strVal val="#ppt_x"/>
                                          </p:val>
                                        </p:tav>
                                      </p:tavLst>
                                    </p:anim>
                                    <p:anim calcmode="lin" valueType="num">
                                      <p:cBhvr additive="base">
                                        <p:cTn id="26" dur="500" fill="hold"/>
                                        <p:tgtEl>
                                          <p:spTgt spid="1126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269"/>
                                        </p:tgtEl>
                                        <p:attrNameLst>
                                          <p:attrName>style.visibility</p:attrName>
                                        </p:attrNameLst>
                                      </p:cBhvr>
                                      <p:to>
                                        <p:strVal val="visible"/>
                                      </p:to>
                                    </p:set>
                                    <p:anim calcmode="lin" valueType="num">
                                      <p:cBhvr additive="base">
                                        <p:cTn id="31" dur="500" fill="hold"/>
                                        <p:tgtEl>
                                          <p:spTgt spid="11269"/>
                                        </p:tgtEl>
                                        <p:attrNameLst>
                                          <p:attrName>ppt_x</p:attrName>
                                        </p:attrNameLst>
                                      </p:cBhvr>
                                      <p:tavLst>
                                        <p:tav tm="0">
                                          <p:val>
                                            <p:strVal val="#ppt_x"/>
                                          </p:val>
                                        </p:tav>
                                        <p:tav tm="100000">
                                          <p:val>
                                            <p:strVal val="#ppt_x"/>
                                          </p:val>
                                        </p:tav>
                                      </p:tavLst>
                                    </p:anim>
                                    <p:anim calcmode="lin" valueType="num">
                                      <p:cBhvr additive="base">
                                        <p:cTn id="32" dur="500" fill="hold"/>
                                        <p:tgtEl>
                                          <p:spTgt spid="1126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9" presetClass="entr" presetSubtype="0" decel="100000" fill="hold" grpId="0" nodeType="clickEffect">
                                  <p:stCondLst>
                                    <p:cond delay="0"/>
                                  </p:stCondLst>
                                  <p:childTnLst>
                                    <p:set>
                                      <p:cBhvr>
                                        <p:cTn id="36" dur="1" fill="hold">
                                          <p:stCondLst>
                                            <p:cond delay="0"/>
                                          </p:stCondLst>
                                        </p:cTn>
                                        <p:tgtEl>
                                          <p:spTgt spid="11270"/>
                                        </p:tgtEl>
                                        <p:attrNameLst>
                                          <p:attrName>style.visibility</p:attrName>
                                        </p:attrNameLst>
                                      </p:cBhvr>
                                      <p:to>
                                        <p:strVal val="visible"/>
                                      </p:to>
                                    </p:set>
                                    <p:anim calcmode="lin" valueType="num">
                                      <p:cBhvr>
                                        <p:cTn id="37" dur="3000" fill="hold"/>
                                        <p:tgtEl>
                                          <p:spTgt spid="11270"/>
                                        </p:tgtEl>
                                        <p:attrNameLst>
                                          <p:attrName>ppt_w</p:attrName>
                                        </p:attrNameLst>
                                      </p:cBhvr>
                                      <p:tavLst>
                                        <p:tav tm="0">
                                          <p:val>
                                            <p:fltVal val="0.000000"/>
                                          </p:val>
                                        </p:tav>
                                        <p:tav tm="100000">
                                          <p:val>
                                            <p:strVal val="#ppt_w"/>
                                          </p:val>
                                        </p:tav>
                                      </p:tavLst>
                                    </p:anim>
                                    <p:anim calcmode="lin" valueType="num">
                                      <p:cBhvr>
                                        <p:cTn id="38" dur="3000" fill="hold"/>
                                        <p:tgtEl>
                                          <p:spTgt spid="11270"/>
                                        </p:tgtEl>
                                        <p:attrNameLst>
                                          <p:attrName>ppt_h</p:attrName>
                                        </p:attrNameLst>
                                      </p:cBhvr>
                                      <p:tavLst>
                                        <p:tav tm="0">
                                          <p:val>
                                            <p:fltVal val="0.000000"/>
                                          </p:val>
                                        </p:tav>
                                        <p:tav tm="100000">
                                          <p:val>
                                            <p:strVal val="#ppt_h"/>
                                          </p:val>
                                        </p:tav>
                                      </p:tavLst>
                                    </p:anim>
                                    <p:anim calcmode="lin" valueType="num">
                                      <p:cBhvr>
                                        <p:cTn id="39" dur="3000" fill="hold"/>
                                        <p:tgtEl>
                                          <p:spTgt spid="11270"/>
                                        </p:tgtEl>
                                        <p:attrNameLst>
                                          <p:attrName>style.rotation</p:attrName>
                                        </p:attrNameLst>
                                      </p:cBhvr>
                                      <p:tavLst>
                                        <p:tav tm="0">
                                          <p:val>
                                            <p:fltVal val="360.000000"/>
                                          </p:val>
                                        </p:tav>
                                        <p:tav tm="100000">
                                          <p:val>
                                            <p:fltVal val="0.000000"/>
                                          </p:val>
                                        </p:tav>
                                      </p:tavLst>
                                    </p:anim>
                                    <p:animEffect transition="in" filter="fade">
                                      <p:cBhvr>
                                        <p:cTn id="40" dur="3000"/>
                                        <p:tgtEl>
                                          <p:spTgt spid="11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1267" grpId="0"/>
      <p:bldP spid="11268" grpId="0"/>
      <p:bldP spid="11269" grpId="0" bldLvl="0" animBg="1"/>
      <p:bldP spid="11270" grpId="0"/>
      <p:bldP spid="1127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Text Box 3"/>
          <p:cNvSpPr txBox="1"/>
          <p:nvPr/>
        </p:nvSpPr>
        <p:spPr>
          <a:xfrm>
            <a:off x="152400" y="1268413"/>
            <a:ext cx="8991600" cy="5003800"/>
          </a:xfrm>
          <a:prstGeom prst="rect">
            <a:avLst/>
          </a:prstGeom>
          <a:noFill/>
          <a:ln w="9525">
            <a:noFill/>
          </a:ln>
        </p:spPr>
        <p:txBody>
          <a:bodyPr>
            <a:spAutoFit/>
          </a:bodyPr>
          <a:p>
            <a:pPr>
              <a:spcBef>
                <a:spcPct val="50000"/>
              </a:spcBef>
            </a:pPr>
            <a:r>
              <a:rPr lang="en-US" altLang="zh-CN" sz="2800" b="1" dirty="0">
                <a:latin typeface="新宋体" panose="02010609030101010101" charset="-122"/>
                <a:ea typeface="新宋体" panose="02010609030101010101" charset="-122"/>
              </a:rPr>
              <a:t>    </a:t>
            </a:r>
            <a:r>
              <a:rPr lang="zh-CN" altLang="en-US" sz="2800" b="1" dirty="0">
                <a:latin typeface="新宋体" panose="02010609030101010101" charset="-122"/>
                <a:ea typeface="新宋体" panose="02010609030101010101" charset="-122"/>
              </a:rPr>
              <a:t>全诗以强烈的咏叹凭空起事，继之以浩渺混茫的古代传说和高危险峻的山水景物。大起大落的跳跃式的诗歌情感结构，给人以奔腾回旋的动感；流走于其中的气吞山河的宏伟气魄，给人以涤荡心灵的强烈震撼。全诗气势磅礴，风格豪放，汪洋捭阖，变幻莫测，处处险中见奇，展现了诗人杰出的艺术才能和丰富的想像力。</a:t>
            </a:r>
            <a:endParaRPr lang="zh-CN" altLang="en-US" sz="2800" b="1" dirty="0">
              <a:latin typeface="新宋体" panose="02010609030101010101" charset="-122"/>
              <a:ea typeface="新宋体" panose="02010609030101010101" charset="-122"/>
            </a:endParaRPr>
          </a:p>
          <a:p>
            <a:pPr>
              <a:spcBef>
                <a:spcPct val="50000"/>
              </a:spcBef>
            </a:pPr>
            <a:r>
              <a:rPr lang="zh-CN" altLang="en-US" sz="2800" b="1" dirty="0">
                <a:latin typeface="新宋体" panose="02010609030101010101" charset="-122"/>
                <a:ea typeface="新宋体" panose="02010609030101010101" charset="-122"/>
              </a:rPr>
              <a:t>      李白正是以变幻莫测的笔法，淋漓尽致地刻画了蜀道之难，艺术地展现了</a:t>
            </a:r>
            <a:r>
              <a:rPr lang="zh-CN" altLang="en-US" sz="2800" b="1" dirty="0">
                <a:solidFill>
                  <a:srgbClr val="000066"/>
                </a:solidFill>
                <a:latin typeface="新宋体" panose="02010609030101010101" charset="-122"/>
                <a:ea typeface="新宋体" panose="02010609030101010101" charset="-122"/>
              </a:rPr>
              <a:t>古老蜀道逶迤、峥嵘、高峻、崎岖的面貌</a:t>
            </a:r>
            <a:r>
              <a:rPr lang="zh-CN" altLang="en-US" sz="2800" b="1" dirty="0">
                <a:latin typeface="新宋体" panose="02010609030101010101" charset="-122"/>
                <a:ea typeface="新宋体" panose="02010609030101010101" charset="-122"/>
              </a:rPr>
              <a:t>，描绘出了一幅色彩绚丽的山水画卷。</a:t>
            </a:r>
            <a:r>
              <a:rPr lang="zh-CN" altLang="en-US" sz="2800" b="1" dirty="0">
                <a:solidFill>
                  <a:srgbClr val="FF0000"/>
                </a:solidFill>
                <a:latin typeface="新宋体" panose="02010609030101010101" charset="-122"/>
                <a:ea typeface="新宋体" panose="02010609030101010101" charset="-122"/>
              </a:rPr>
              <a:t>既写了蜀道的艰难，又写了人生旅程的艰难，并寄予了对国事的忧虑和担心。</a:t>
            </a:r>
            <a:endParaRPr lang="zh-CN" altLang="en-US" sz="2400" dirty="0">
              <a:latin typeface="新宋体" panose="02010609030101010101" charset="-122"/>
              <a:ea typeface="新宋体" panose="02010609030101010101" charset="-122"/>
            </a:endParaRPr>
          </a:p>
        </p:txBody>
      </p:sp>
      <p:sp>
        <p:nvSpPr>
          <p:cNvPr id="2" name="矩形 1"/>
          <p:cNvSpPr/>
          <p:nvPr/>
        </p:nvSpPr>
        <p:spPr>
          <a:xfrm>
            <a:off x="152400" y="177800"/>
            <a:ext cx="6940550" cy="645160"/>
          </a:xfrm>
          <a:prstGeom prst="rect">
            <a:avLst/>
          </a:prstGeom>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0" cap="none" spc="0" normalizeH="0" baseline="0" noProof="0" dirty="0">
                <a:ln>
                  <a:noFill/>
                </a:ln>
                <a:solidFill>
                  <a:srgbClr val="C00000"/>
                </a:solidFill>
                <a:effectLst/>
                <a:uLnTx/>
                <a:uFillTx/>
                <a:latin typeface="Arial" panose="020B0604020202020204"/>
                <a:ea typeface="宋体" panose="02010600030101010101" pitchFamily="2" charset="-122"/>
                <a:cs typeface="+mj-cs"/>
              </a:rPr>
              <a:t>诗歌艺术特色及主旨</a:t>
            </a:r>
            <a:endParaRPr kumimoji="0" lang="zh-CN" altLang="en-US" sz="3600" b="1" i="0" u="none" strike="noStrike" kern="0" cap="none" spc="0" normalizeH="0" baseline="0" noProof="0" dirty="0">
              <a:ln>
                <a:noFill/>
              </a:ln>
              <a:solidFill>
                <a:srgbClr val="C00000"/>
              </a:solidFill>
              <a:effectLst/>
              <a:uLnTx/>
              <a:uFillTx/>
              <a:latin typeface="Arial" panose="020B0604020202020204"/>
              <a:ea typeface="宋体" panose="02010600030101010101" pitchFamily="2" charset="-122"/>
              <a:cs typeface="+mj-cs"/>
            </a:endParaRP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标题 59393"/>
          <p:cNvSpPr>
            <a:spLocks noGrp="1" noRot="1"/>
          </p:cNvSpPr>
          <p:nvPr>
            <p:ph type="title"/>
          </p:nvPr>
        </p:nvSpPr>
        <p:spPr/>
        <p:txBody>
          <a:bodyPr anchor="ctr"/>
          <a:p>
            <a:r>
              <a:rPr lang="zh-CN" altLang="en-US" sz="6000" b="1" dirty="0"/>
              <a:t>主旨探讨</a:t>
            </a:r>
            <a:endParaRPr lang="zh-CN" altLang="en-US" sz="6000" b="1" dirty="0"/>
          </a:p>
        </p:txBody>
      </p:sp>
      <p:sp>
        <p:nvSpPr>
          <p:cNvPr id="59395" name="文本框 59394"/>
          <p:cNvSpPr txBox="1"/>
          <p:nvPr/>
        </p:nvSpPr>
        <p:spPr>
          <a:xfrm>
            <a:off x="36513" y="2854325"/>
            <a:ext cx="8928100" cy="2103438"/>
          </a:xfrm>
          <a:prstGeom prst="rect">
            <a:avLst/>
          </a:prstGeom>
          <a:noFill/>
          <a:ln w="9525">
            <a:noFill/>
          </a:ln>
        </p:spPr>
        <p:txBody>
          <a:bodyPr wrap="square">
            <a:spAutoFit/>
          </a:bodyPr>
          <a:p>
            <a:r>
              <a:rPr lang="zh-CN" altLang="en-US" sz="6600" b="1">
                <a:solidFill>
                  <a:srgbClr val="FF0000"/>
                </a:solidFill>
                <a:latin typeface="宋体" panose="02010600030101010101" pitchFamily="2" charset="-122"/>
                <a:ea typeface="宋体" panose="02010600030101010101" pitchFamily="2" charset="-122"/>
                <a:sym typeface="宋体" panose="02010600030101010101" pitchFamily="2" charset="-122"/>
              </a:rPr>
              <a:t>李白为什么要极写蜀道难呢？</a:t>
            </a:r>
            <a:endParaRPr lang="zh-CN" altLang="en-US" sz="6600" b="1">
              <a:solidFill>
                <a:srgbClr val="FF0000"/>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文本占位符 60417"/>
          <p:cNvSpPr>
            <a:spLocks noGrp="1" noRot="1"/>
          </p:cNvSpPr>
          <p:nvPr>
            <p:ph type="body" idx="1"/>
          </p:nvPr>
        </p:nvSpPr>
        <p:spPr>
          <a:xfrm>
            <a:off x="304800" y="261938"/>
            <a:ext cx="8540750" cy="5605462"/>
          </a:xfrm>
        </p:spPr>
        <p:txBody>
          <a:bodyPr/>
          <a:p>
            <a:r>
              <a:rPr lang="zh-CN" altLang="en-US" b="1" dirty="0">
                <a:solidFill>
                  <a:srgbClr val="008000"/>
                </a:solidFill>
              </a:rPr>
              <a:t>这首诗是为送别友人而作“黯然销魂者，唯别而已”同样是送别，却没有一点送别的哀婉之情，而是极写蜀道难，目的是为了劝友人不要去。</a:t>
            </a:r>
            <a:endParaRPr lang="zh-CN" altLang="en-US" b="1" dirty="0">
              <a:solidFill>
                <a:srgbClr val="008000"/>
              </a:solidFill>
            </a:endParaRPr>
          </a:p>
          <a:p>
            <a:r>
              <a:rPr lang="zh-CN" altLang="en-US" b="1" dirty="0"/>
              <a:t>哪些句子体现了他的意图？ </a:t>
            </a:r>
            <a:endParaRPr lang="zh-CN" altLang="en-US" b="1" dirty="0"/>
          </a:p>
          <a:p>
            <a:r>
              <a:rPr lang="zh-CN" altLang="en-US" b="1" dirty="0"/>
              <a:t>  </a:t>
            </a:r>
            <a:r>
              <a:rPr lang="zh-CN" altLang="en-US" b="1" dirty="0">
                <a:solidFill>
                  <a:srgbClr val="FF0000"/>
                </a:solidFill>
              </a:rPr>
              <a:t>问君西游何时还？畏途巉(chán)岩不可攀</a:t>
            </a:r>
            <a:endParaRPr lang="zh-CN" altLang="en-US" b="1" dirty="0">
              <a:solidFill>
                <a:srgbClr val="FF0000"/>
              </a:solidFill>
            </a:endParaRPr>
          </a:p>
          <a:p>
            <a:r>
              <a:rPr lang="zh-CN" altLang="en-US" b="1" dirty="0">
                <a:solidFill>
                  <a:srgbClr val="FF0000"/>
                </a:solidFill>
              </a:rPr>
              <a:t>  其险也如此，嗟尔远道之人，胡为乎来哉</a:t>
            </a:r>
            <a:endParaRPr lang="zh-CN" altLang="en-US" b="1" dirty="0">
              <a:solidFill>
                <a:srgbClr val="FF0000"/>
              </a:solidFill>
            </a:endParaRPr>
          </a:p>
          <a:p>
            <a:r>
              <a:rPr lang="zh-CN" altLang="en-US" b="1" dirty="0">
                <a:solidFill>
                  <a:srgbClr val="FF0000"/>
                </a:solidFill>
              </a:rPr>
              <a:t>  锦城虽云乐，不如早还家！</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60418">
                                            <p:txEl>
                                              <p:charRg st="0" end="63"/>
                                            </p:txEl>
                                          </p:spTgt>
                                        </p:tgtEl>
                                        <p:attrNameLst>
                                          <p:attrName>style.visibility</p:attrName>
                                        </p:attrNameLst>
                                      </p:cBhvr>
                                      <p:to>
                                        <p:strVal val="visible"/>
                                      </p:to>
                                    </p:set>
                                    <p:animEffect transition="in" filter="box(in)">
                                      <p:cBhvr>
                                        <p:cTn id="7" dur="500"/>
                                        <p:tgtEl>
                                          <p:spTgt spid="60418">
                                            <p:txEl>
                                              <p:charRg st="0" end="63"/>
                                            </p:txEl>
                                          </p:spTgt>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60418">
                                            <p:txEl>
                                              <p:charRg st="63" end="77"/>
                                            </p:txEl>
                                          </p:spTgt>
                                        </p:tgtEl>
                                        <p:attrNameLst>
                                          <p:attrName>style.visibility</p:attrName>
                                        </p:attrNameLst>
                                      </p:cBhvr>
                                      <p:to>
                                        <p:strVal val="visible"/>
                                      </p:to>
                                    </p:set>
                                    <p:anim calcmode="lin" valueType="num">
                                      <p:cBhvr>
                                        <p:cTn id="12" dur="500" fill="hold"/>
                                        <p:tgtEl>
                                          <p:spTgt spid="60418">
                                            <p:txEl>
                                              <p:charRg st="63" end="77"/>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0418">
                                            <p:txEl>
                                              <p:charRg st="63" end="77"/>
                                            </p:txEl>
                                          </p:spTgt>
                                        </p:tgtEl>
                                        <p:attrNameLst>
                                          <p:attrName>ppt_y</p:attrName>
                                        </p:attrNameLst>
                                      </p:cBhvr>
                                      <p:tavLst>
                                        <p:tav tm="0">
                                          <p:val>
                                            <p:strVal val="#ppt_y"/>
                                          </p:val>
                                        </p:tav>
                                        <p:tav tm="100000">
                                          <p:val>
                                            <p:strVal val="#ppt_y"/>
                                          </p:val>
                                        </p:tav>
                                      </p:tavLst>
                                    </p:anim>
                                    <p:anim calcmode="lin" valueType="num">
                                      <p:cBhvr>
                                        <p:cTn id="14" dur="500" fill="hold"/>
                                        <p:tgtEl>
                                          <p:spTgt spid="60418">
                                            <p:txEl>
                                              <p:charRg st="63" end="77"/>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0418">
                                            <p:txEl>
                                              <p:charRg st="63" end="77"/>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p:tgtEl>
                                          <p:spTgt spid="60418">
                                            <p:txEl>
                                              <p:charRg st="63" end="77"/>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nodeType="clickEffect">
                                  <p:stCondLst>
                                    <p:cond delay="0"/>
                                  </p:stCondLst>
                                  <p:iterate type="lt">
                                    <p:tmPct val="10000"/>
                                  </p:iterate>
                                  <p:childTnLst>
                                    <p:set>
                                      <p:cBhvr>
                                        <p:cTn id="20" dur="1" fill="hold">
                                          <p:stCondLst>
                                            <p:cond delay="0"/>
                                          </p:stCondLst>
                                        </p:cTn>
                                        <p:tgtEl>
                                          <p:spTgt spid="60418">
                                            <p:txEl>
                                              <p:charRg st="77" end="101"/>
                                            </p:txEl>
                                          </p:spTgt>
                                        </p:tgtEl>
                                        <p:attrNameLst>
                                          <p:attrName>style.visibility</p:attrName>
                                        </p:attrNameLst>
                                      </p:cBhvr>
                                      <p:to>
                                        <p:strVal val="visible"/>
                                      </p:to>
                                    </p:set>
                                    <p:anim calcmode="lin" valueType="num">
                                      <p:cBhvr>
                                        <p:cTn id="21" dur="500" fill="hold"/>
                                        <p:tgtEl>
                                          <p:spTgt spid="60418">
                                            <p:txEl>
                                              <p:charRg st="77" end="10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0418">
                                            <p:txEl>
                                              <p:charRg st="77" end="101"/>
                                            </p:txEl>
                                          </p:spTgt>
                                        </p:tgtEl>
                                        <p:attrNameLst>
                                          <p:attrName>ppt_y</p:attrName>
                                        </p:attrNameLst>
                                      </p:cBhvr>
                                      <p:tavLst>
                                        <p:tav tm="0">
                                          <p:val>
                                            <p:strVal val="#ppt_y"/>
                                          </p:val>
                                        </p:tav>
                                        <p:tav tm="100000">
                                          <p:val>
                                            <p:strVal val="#ppt_y"/>
                                          </p:val>
                                        </p:tav>
                                      </p:tavLst>
                                    </p:anim>
                                    <p:anim calcmode="lin" valueType="num">
                                      <p:cBhvr>
                                        <p:cTn id="23" dur="500" fill="hold"/>
                                        <p:tgtEl>
                                          <p:spTgt spid="60418">
                                            <p:txEl>
                                              <p:charRg st="77" end="10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0418">
                                            <p:txEl>
                                              <p:charRg st="77" end="10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p:tgtEl>
                                          <p:spTgt spid="60418">
                                            <p:txEl>
                                              <p:charRg st="77" end="101"/>
                                            </p:txEl>
                                          </p:spTgt>
                                        </p:tgtEl>
                                      </p:cBhvr>
                                    </p:animEffect>
                                  </p:childTnLst>
                                </p:cTn>
                              </p:par>
                            </p:childTnLst>
                          </p:cTn>
                        </p:par>
                        <p:par>
                          <p:cTn id="26" fill="hold">
                            <p:stCondLst>
                              <p:cond delay="1600"/>
                            </p:stCondLst>
                            <p:childTnLst>
                              <p:par>
                                <p:cTn id="27" presetID="41" presetClass="entr" presetSubtype="0" fill="hold" nodeType="afterEffect">
                                  <p:stCondLst>
                                    <p:cond delay="0"/>
                                  </p:stCondLst>
                                  <p:iterate type="lt">
                                    <p:tmPct val="10000"/>
                                  </p:iterate>
                                  <p:childTnLst>
                                    <p:set>
                                      <p:cBhvr>
                                        <p:cTn id="28" dur="1" fill="hold">
                                          <p:stCondLst>
                                            <p:cond delay="0"/>
                                          </p:stCondLst>
                                        </p:cTn>
                                        <p:tgtEl>
                                          <p:spTgt spid="60418">
                                            <p:txEl>
                                              <p:charRg st="101" end="122"/>
                                            </p:txEl>
                                          </p:spTgt>
                                        </p:tgtEl>
                                        <p:attrNameLst>
                                          <p:attrName>style.visibility</p:attrName>
                                        </p:attrNameLst>
                                      </p:cBhvr>
                                      <p:to>
                                        <p:strVal val="visible"/>
                                      </p:to>
                                    </p:set>
                                    <p:anim calcmode="lin" valueType="num">
                                      <p:cBhvr>
                                        <p:cTn id="29" dur="500" fill="hold"/>
                                        <p:tgtEl>
                                          <p:spTgt spid="60418">
                                            <p:txEl>
                                              <p:charRg st="101" end="12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60418">
                                            <p:txEl>
                                              <p:charRg st="101" end="122"/>
                                            </p:txEl>
                                          </p:spTgt>
                                        </p:tgtEl>
                                        <p:attrNameLst>
                                          <p:attrName>ppt_y</p:attrName>
                                        </p:attrNameLst>
                                      </p:cBhvr>
                                      <p:tavLst>
                                        <p:tav tm="0">
                                          <p:val>
                                            <p:strVal val="#ppt_y"/>
                                          </p:val>
                                        </p:tav>
                                        <p:tav tm="100000">
                                          <p:val>
                                            <p:strVal val="#ppt_y"/>
                                          </p:val>
                                        </p:tav>
                                      </p:tavLst>
                                    </p:anim>
                                    <p:anim calcmode="lin" valueType="num">
                                      <p:cBhvr>
                                        <p:cTn id="31" dur="500" fill="hold"/>
                                        <p:tgtEl>
                                          <p:spTgt spid="60418">
                                            <p:txEl>
                                              <p:charRg st="101" end="12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60418">
                                            <p:txEl>
                                              <p:charRg st="101" end="12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p:tgtEl>
                                          <p:spTgt spid="60418">
                                            <p:txEl>
                                              <p:charRg st="101" end="122"/>
                                            </p:txEl>
                                          </p:spTgt>
                                        </p:tgtEl>
                                      </p:cBhvr>
                                    </p:animEffect>
                                  </p:childTnLst>
                                </p:cTn>
                              </p:par>
                            </p:childTnLst>
                          </p:cTn>
                        </p:par>
                        <p:par>
                          <p:cTn id="34" fill="hold">
                            <p:stCondLst>
                              <p:cond delay="3050"/>
                            </p:stCondLst>
                            <p:childTnLst>
                              <p:par>
                                <p:cTn id="35" presetID="41" presetClass="entr" presetSubtype="0" fill="hold" nodeType="afterEffect">
                                  <p:stCondLst>
                                    <p:cond delay="0"/>
                                  </p:stCondLst>
                                  <p:iterate type="lt">
                                    <p:tmPct val="10000"/>
                                  </p:iterate>
                                  <p:childTnLst>
                                    <p:set>
                                      <p:cBhvr>
                                        <p:cTn id="36" dur="1" fill="hold">
                                          <p:stCondLst>
                                            <p:cond delay="0"/>
                                          </p:stCondLst>
                                        </p:cTn>
                                        <p:tgtEl>
                                          <p:spTgt spid="60418">
                                            <p:txEl>
                                              <p:charRg st="122" end="137"/>
                                            </p:txEl>
                                          </p:spTgt>
                                        </p:tgtEl>
                                        <p:attrNameLst>
                                          <p:attrName>style.visibility</p:attrName>
                                        </p:attrNameLst>
                                      </p:cBhvr>
                                      <p:to>
                                        <p:strVal val="visible"/>
                                      </p:to>
                                    </p:set>
                                    <p:anim calcmode="lin" valueType="num">
                                      <p:cBhvr>
                                        <p:cTn id="37" dur="500" fill="hold"/>
                                        <p:tgtEl>
                                          <p:spTgt spid="60418">
                                            <p:txEl>
                                              <p:charRg st="122" end="137"/>
                                            </p:txEl>
                                          </p:spTgt>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60418">
                                            <p:txEl>
                                              <p:charRg st="122" end="137"/>
                                            </p:txEl>
                                          </p:spTgt>
                                        </p:tgtEl>
                                        <p:attrNameLst>
                                          <p:attrName>ppt_y</p:attrName>
                                        </p:attrNameLst>
                                      </p:cBhvr>
                                      <p:tavLst>
                                        <p:tav tm="0">
                                          <p:val>
                                            <p:strVal val="#ppt_y"/>
                                          </p:val>
                                        </p:tav>
                                        <p:tav tm="100000">
                                          <p:val>
                                            <p:strVal val="#ppt_y"/>
                                          </p:val>
                                        </p:tav>
                                      </p:tavLst>
                                    </p:anim>
                                    <p:anim calcmode="lin" valueType="num">
                                      <p:cBhvr>
                                        <p:cTn id="39" dur="500" fill="hold"/>
                                        <p:tgtEl>
                                          <p:spTgt spid="60418">
                                            <p:txEl>
                                              <p:charRg st="122" end="137"/>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60418">
                                            <p:txEl>
                                              <p:charRg st="122" end="137"/>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p:tgtEl>
                                          <p:spTgt spid="60418">
                                            <p:txEl>
                                              <p:charRg st="122" end="13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2" name="标题 81921"/>
          <p:cNvSpPr>
            <a:spLocks noGrp="1" noRot="1"/>
          </p:cNvSpPr>
          <p:nvPr>
            <p:ph type="title"/>
          </p:nvPr>
        </p:nvSpPr>
        <p:spPr/>
        <p:txBody>
          <a:bodyPr anchor="ctr"/>
          <a:p>
            <a:r>
              <a:rPr lang="zh-CN" altLang="en-US" sz="3200" b="1"/>
              <a:t>极力劝友人不要去那么这是不是全诗的所有意图呢？ </a:t>
            </a:r>
            <a:endParaRPr lang="zh-CN" altLang="en-US" sz="3200" b="1"/>
          </a:p>
        </p:txBody>
      </p:sp>
      <p:sp>
        <p:nvSpPr>
          <p:cNvPr id="81923" name="文本占位符 81922"/>
          <p:cNvSpPr>
            <a:spLocks noGrp="1" noRot="1"/>
          </p:cNvSpPr>
          <p:nvPr>
            <p:ph type="body" idx="1"/>
          </p:nvPr>
        </p:nvSpPr>
        <p:spPr>
          <a:xfrm>
            <a:off x="304800" y="1981200"/>
            <a:ext cx="8659813" cy="4760913"/>
          </a:xfrm>
        </p:spPr>
        <p:txBody>
          <a:bodyPr/>
          <a:p>
            <a:r>
              <a:rPr lang="zh-CN" altLang="en-US" b="1"/>
              <a:t>李白二十六岁时只身出蜀，四十二岁才被召入长安，供奉翰林，但并无实职唐玄宗沉迷于声色，任用奸臣李白气质傲岸，桀骜不驯，蔑视权贵，不久，得罪权贵，而被谗言毁谤，排挤出京 </a:t>
            </a:r>
            <a:endParaRPr lang="zh-CN" altLang="en-US" b="1"/>
          </a:p>
          <a:p>
            <a:r>
              <a:rPr lang="zh-CN" altLang="en-US" b="1"/>
              <a:t>天宝初年</a:t>
            </a:r>
            <a:r>
              <a:rPr lang="en-US" altLang="zh-CN" b="1"/>
              <a:t>, </a:t>
            </a:r>
            <a:r>
              <a:rPr lang="zh-CN" altLang="en-US" b="1"/>
              <a:t>地方节度使势力膨胀藩镇割据，怀觊觎之心者，非徒安史</a:t>
            </a:r>
            <a:endParaRPr lang="zh-CN" altLang="en-US" b="1"/>
          </a:p>
          <a:p>
            <a:r>
              <a:rPr lang="zh-CN" altLang="en-US" b="1">
                <a:solidFill>
                  <a:srgbClr val="008000"/>
                </a:solidFill>
              </a:rPr>
              <a:t>请同学们结合背景以及诗歌的第三小节讨论一下，诗人有没有言外之意？</a:t>
            </a:r>
            <a:endParaRPr lang="zh-CN" altLang="en-US" b="1">
              <a:solidFill>
                <a:srgbClr val="008000"/>
              </a:solidFill>
            </a:endParaRPr>
          </a:p>
        </p:txBody>
      </p:sp>
      <p:sp>
        <p:nvSpPr>
          <p:cNvPr id="81924" name="文本框 81923"/>
          <p:cNvSpPr txBox="1"/>
          <p:nvPr/>
        </p:nvSpPr>
        <p:spPr>
          <a:xfrm>
            <a:off x="179388" y="44450"/>
            <a:ext cx="2298700" cy="701675"/>
          </a:xfrm>
          <a:prstGeom prst="rect">
            <a:avLst/>
          </a:prstGeom>
          <a:noFill/>
          <a:ln w="9525">
            <a:noFill/>
          </a:ln>
        </p:spPr>
        <p:txBody>
          <a:bodyPr>
            <a:spAutoFit/>
          </a:bodyPr>
          <a:p>
            <a:r>
              <a:rPr lang="zh-CN" altLang="en-US" sz="4000" b="1" dirty="0">
                <a:solidFill>
                  <a:srgbClr val="FF0000"/>
                </a:solidFill>
                <a:latin typeface="Arial" panose="020B0604020202020204" pitchFamily="34" charset="0"/>
              </a:rPr>
              <a:t>拓展探究</a:t>
            </a:r>
            <a:endParaRPr lang="zh-CN" altLang="en-US" sz="4000" b="1" dirty="0">
              <a:solidFill>
                <a:srgbClr val="FF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81923">
                                            <p:txEl>
                                              <p:charRg st="0" end="84"/>
                                            </p:txEl>
                                          </p:spTgt>
                                        </p:tgtEl>
                                        <p:attrNameLst>
                                          <p:attrName>style.visibility</p:attrName>
                                        </p:attrNameLst>
                                      </p:cBhvr>
                                      <p:to>
                                        <p:strVal val="visible"/>
                                      </p:to>
                                    </p:set>
                                    <p:animEffect transition="in" filter="box(in)">
                                      <p:cBhvr>
                                        <p:cTn id="7" dur="500"/>
                                        <p:tgtEl>
                                          <p:spTgt spid="81923">
                                            <p:txEl>
                                              <p:charRg st="0" end="8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1923">
                                            <p:txEl>
                                              <p:charRg st="84" end="116"/>
                                            </p:txEl>
                                          </p:spTgt>
                                        </p:tgtEl>
                                        <p:attrNameLst>
                                          <p:attrName>style.visibility</p:attrName>
                                        </p:attrNameLst>
                                      </p:cBhvr>
                                      <p:to>
                                        <p:strVal val="visible"/>
                                      </p:to>
                                    </p:set>
                                    <p:anim calcmode="lin" valueType="num">
                                      <p:cBhvr additive="base">
                                        <p:cTn id="12" dur="500" fill="hold"/>
                                        <p:tgtEl>
                                          <p:spTgt spid="81923">
                                            <p:txEl>
                                              <p:charRg st="84" end="116"/>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81923">
                                            <p:txEl>
                                              <p:charRg st="84" end="116"/>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81923">
                                            <p:txEl>
                                              <p:charRg st="116" end="149"/>
                                            </p:txEl>
                                          </p:spTgt>
                                        </p:tgtEl>
                                        <p:attrNameLst>
                                          <p:attrName>style.visibility</p:attrName>
                                        </p:attrNameLst>
                                      </p:cBhvr>
                                      <p:to>
                                        <p:strVal val="visible"/>
                                      </p:to>
                                    </p:set>
                                    <p:animEffect transition="in" filter="diamond(in)">
                                      <p:cBhvr>
                                        <p:cTn id="18" dur="2000"/>
                                        <p:tgtEl>
                                          <p:spTgt spid="81923">
                                            <p:txEl>
                                              <p:charRg st="116" end="14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6" name="标题 82945"/>
          <p:cNvSpPr>
            <a:spLocks noGrp="1" noRot="1"/>
          </p:cNvSpPr>
          <p:nvPr>
            <p:ph type="title"/>
          </p:nvPr>
        </p:nvSpPr>
        <p:spPr>
          <a:xfrm>
            <a:off x="301625" y="685800"/>
            <a:ext cx="8540750" cy="871538"/>
          </a:xfrm>
        </p:spPr>
        <p:txBody>
          <a:bodyPr anchor="ctr"/>
          <a:p>
            <a:r>
              <a:rPr lang="zh-CN" altLang="en-US" b="1"/>
              <a:t>言外之意两种解读</a:t>
            </a:r>
            <a:endParaRPr lang="zh-CN" altLang="en-US" b="1"/>
          </a:p>
        </p:txBody>
      </p:sp>
      <p:sp>
        <p:nvSpPr>
          <p:cNvPr id="82947" name="文本占位符 82946"/>
          <p:cNvSpPr>
            <a:spLocks noGrp="1" noRot="1"/>
          </p:cNvSpPr>
          <p:nvPr>
            <p:ph type="body" idx="1"/>
          </p:nvPr>
        </p:nvSpPr>
        <p:spPr>
          <a:xfrm>
            <a:off x="304800" y="1557338"/>
            <a:ext cx="8540750" cy="4310062"/>
          </a:xfrm>
        </p:spPr>
        <p:txBody>
          <a:bodyPr/>
          <a:p>
            <a:r>
              <a:rPr lang="zh-CN" altLang="en-US" sz="3600" b="1" dirty="0">
                <a:solidFill>
                  <a:srgbClr val="FF0000"/>
                </a:solidFill>
              </a:rPr>
              <a:t>第一种：融入身世之感，感叹人生之难，仕途之难，不如放浪形骸，回归精神家园       </a:t>
            </a:r>
            <a:endParaRPr lang="zh-CN" altLang="en-US" sz="3600" b="1" dirty="0">
              <a:solidFill>
                <a:srgbClr val="FF0000"/>
              </a:solidFill>
            </a:endParaRPr>
          </a:p>
          <a:p>
            <a:r>
              <a:rPr lang="zh-CN" altLang="en-US" sz="3600" b="1" dirty="0">
                <a:solidFill>
                  <a:srgbClr val="FF0000"/>
                </a:solidFill>
              </a:rPr>
              <a:t>第二种：警告当时的统治者，谨防军阀割据，表现对时局的隐忧。</a:t>
            </a:r>
            <a:endParaRPr lang="zh-CN" altLang="en-US" sz="3600" b="1" dirty="0">
              <a:solidFill>
                <a:srgbClr val="FF0000"/>
              </a:solidFill>
            </a:endParaRPr>
          </a:p>
          <a:p>
            <a:r>
              <a:rPr lang="zh-CN" altLang="en-US" sz="3600" b="1" dirty="0">
                <a:solidFill>
                  <a:srgbClr val="008000"/>
                </a:solidFill>
              </a:rPr>
              <a:t>[小结] 李白是在一番奇语倾吐一腔幽愤之情，一副狂态难掩一颗赤子之心。</a:t>
            </a:r>
            <a:endParaRPr lang="zh-CN" altLang="en-US" sz="3600" b="1" dirty="0">
              <a:solidFill>
                <a:srgbClr val="008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82947">
                                            <p:txEl>
                                              <p:charRg st="0" end="44"/>
                                            </p:txEl>
                                          </p:spTgt>
                                        </p:tgtEl>
                                        <p:attrNameLst>
                                          <p:attrName>style.visibility</p:attrName>
                                        </p:attrNameLst>
                                      </p:cBhvr>
                                      <p:to>
                                        <p:strVal val="visible"/>
                                      </p:to>
                                    </p:set>
                                    <p:anim calcmode="lin" valueType="num">
                                      <p:cBhvr>
                                        <p:cTn id="7" dur="500" fill="hold"/>
                                        <p:tgtEl>
                                          <p:spTgt spid="82947">
                                            <p:txEl>
                                              <p:charRg st="0" end="44"/>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2947">
                                            <p:txEl>
                                              <p:charRg st="0" end="44"/>
                                            </p:txEl>
                                          </p:spTgt>
                                        </p:tgtEl>
                                        <p:attrNameLst>
                                          <p:attrName>ppt_y</p:attrName>
                                        </p:attrNameLst>
                                      </p:cBhvr>
                                      <p:tavLst>
                                        <p:tav tm="0">
                                          <p:val>
                                            <p:strVal val="#ppt_y"/>
                                          </p:val>
                                        </p:tav>
                                        <p:tav tm="100000">
                                          <p:val>
                                            <p:strVal val="#ppt_y"/>
                                          </p:val>
                                        </p:tav>
                                      </p:tavLst>
                                    </p:anim>
                                    <p:anim calcmode="lin" valueType="num">
                                      <p:cBhvr>
                                        <p:cTn id="9" dur="500" fill="hold"/>
                                        <p:tgtEl>
                                          <p:spTgt spid="82947">
                                            <p:txEl>
                                              <p:charRg st="0" end="4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2947">
                                            <p:txEl>
                                              <p:charRg st="0" end="4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p:tgtEl>
                                          <p:spTgt spid="82947">
                                            <p:txEl>
                                              <p:charRg st="0" end="44"/>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82947">
                                            <p:txEl>
                                              <p:charRg st="44" end="74"/>
                                            </p:txEl>
                                          </p:spTgt>
                                        </p:tgtEl>
                                        <p:attrNameLst>
                                          <p:attrName>style.visibility</p:attrName>
                                        </p:attrNameLst>
                                      </p:cBhvr>
                                      <p:to>
                                        <p:strVal val="visible"/>
                                      </p:to>
                                    </p:set>
                                    <p:anim calcmode="lin" valueType="num">
                                      <p:cBhvr>
                                        <p:cTn id="16" dur="500" fill="hold"/>
                                        <p:tgtEl>
                                          <p:spTgt spid="82947">
                                            <p:txEl>
                                              <p:charRg st="44" end="74"/>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82947">
                                            <p:txEl>
                                              <p:charRg st="44" end="74"/>
                                            </p:txEl>
                                          </p:spTgt>
                                        </p:tgtEl>
                                        <p:attrNameLst>
                                          <p:attrName>ppt_y</p:attrName>
                                        </p:attrNameLst>
                                      </p:cBhvr>
                                      <p:tavLst>
                                        <p:tav tm="0">
                                          <p:val>
                                            <p:strVal val="#ppt_y"/>
                                          </p:val>
                                        </p:tav>
                                        <p:tav tm="100000">
                                          <p:val>
                                            <p:strVal val="#ppt_y"/>
                                          </p:val>
                                        </p:tav>
                                      </p:tavLst>
                                    </p:anim>
                                    <p:anim calcmode="lin" valueType="num">
                                      <p:cBhvr>
                                        <p:cTn id="18" dur="500" fill="hold"/>
                                        <p:tgtEl>
                                          <p:spTgt spid="82947">
                                            <p:txEl>
                                              <p:charRg st="44" end="7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82947">
                                            <p:txEl>
                                              <p:charRg st="44" end="7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p:tgtEl>
                                          <p:spTgt spid="82947">
                                            <p:txEl>
                                              <p:charRg st="44" end="7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82947">
                                            <p:txEl>
                                              <p:charRg st="74" end="110"/>
                                            </p:txEl>
                                          </p:spTgt>
                                        </p:tgtEl>
                                        <p:attrNameLst>
                                          <p:attrName>style.visibility</p:attrName>
                                        </p:attrNameLst>
                                      </p:cBhvr>
                                      <p:to>
                                        <p:strVal val="visible"/>
                                      </p:to>
                                    </p:set>
                                    <p:anim calcmode="lin" valueType="num">
                                      <p:cBhvr>
                                        <p:cTn id="25" dur="500" fill="hold"/>
                                        <p:tgtEl>
                                          <p:spTgt spid="82947">
                                            <p:txEl>
                                              <p:charRg st="74" end="11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82947">
                                            <p:txEl>
                                              <p:charRg st="74" end="110"/>
                                            </p:txEl>
                                          </p:spTgt>
                                        </p:tgtEl>
                                        <p:attrNameLst>
                                          <p:attrName>ppt_y</p:attrName>
                                        </p:attrNameLst>
                                      </p:cBhvr>
                                      <p:tavLst>
                                        <p:tav tm="0">
                                          <p:val>
                                            <p:strVal val="#ppt_y"/>
                                          </p:val>
                                        </p:tav>
                                        <p:tav tm="100000">
                                          <p:val>
                                            <p:strVal val="#ppt_y"/>
                                          </p:val>
                                        </p:tav>
                                      </p:tavLst>
                                    </p:anim>
                                    <p:anim calcmode="lin" valueType="num">
                                      <p:cBhvr>
                                        <p:cTn id="27" dur="500" fill="hold"/>
                                        <p:tgtEl>
                                          <p:spTgt spid="82947">
                                            <p:txEl>
                                              <p:charRg st="74" end="11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82947">
                                            <p:txEl>
                                              <p:charRg st="74" end="11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p:tgtEl>
                                          <p:spTgt spid="82947">
                                            <p:txEl>
                                              <p:charRg st="74" end="1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4" name="文本占位符 79873"/>
          <p:cNvSpPr>
            <a:spLocks noGrp="1" noRot="1"/>
          </p:cNvSpPr>
          <p:nvPr>
            <p:ph type="body" idx="1"/>
          </p:nvPr>
        </p:nvSpPr>
        <p:spPr>
          <a:xfrm>
            <a:off x="107950" y="0"/>
            <a:ext cx="9001125" cy="6858000"/>
          </a:xfrm>
        </p:spPr>
        <p:txBody>
          <a:bodyPr/>
          <a:p>
            <a:pPr>
              <a:lnSpc>
                <a:spcPct val="80000"/>
              </a:lnSpc>
            </a:pPr>
            <a:endParaRPr lang="en-US" altLang="zh-CN" sz="2400" b="1"/>
          </a:p>
          <a:p>
            <a:pPr>
              <a:lnSpc>
                <a:spcPct val="80000"/>
              </a:lnSpc>
            </a:pPr>
            <a:r>
              <a:rPr lang="en-US" altLang="zh-CN" sz="2400" b="1">
                <a:solidFill>
                  <a:srgbClr val="FF0000"/>
                </a:solidFill>
              </a:rPr>
              <a:t>①</a:t>
            </a:r>
            <a:r>
              <a:rPr lang="zh-CN" altLang="en-US" sz="2400" b="1">
                <a:solidFill>
                  <a:srgbClr val="FF0000"/>
                </a:solidFill>
              </a:rPr>
              <a:t>送友人入蜀说</a:t>
            </a:r>
            <a:r>
              <a:rPr lang="en-US" altLang="zh-CN" sz="2400" b="1">
                <a:solidFill>
                  <a:srgbClr val="FF0000"/>
                </a:solidFill>
              </a:rPr>
              <a:t> </a:t>
            </a:r>
            <a:endParaRPr lang="en-US" altLang="zh-CN" sz="2400" b="1">
              <a:solidFill>
                <a:srgbClr val="FF0000"/>
              </a:solidFill>
            </a:endParaRPr>
          </a:p>
          <a:p>
            <a:pPr>
              <a:lnSpc>
                <a:spcPct val="80000"/>
              </a:lnSpc>
            </a:pPr>
            <a:r>
              <a:rPr lang="zh-CN" altLang="en-US" sz="2400" b="1"/>
              <a:t>阴铿</a:t>
            </a:r>
            <a:r>
              <a:rPr lang="en-US" altLang="zh-CN" sz="2400" b="1"/>
              <a:t>《</a:t>
            </a:r>
            <a:r>
              <a:rPr lang="zh-CN" altLang="en-US" sz="2400" b="1"/>
              <a:t>蜀道难</a:t>
            </a:r>
            <a:r>
              <a:rPr lang="en-US" altLang="zh-CN" sz="2400" b="1"/>
              <a:t>》</a:t>
            </a:r>
            <a:r>
              <a:rPr lang="zh-CN" altLang="en-US" sz="2400" b="1"/>
              <a:t>云：”蜀道难如此，功名讵可要。“认为</a:t>
            </a:r>
            <a:r>
              <a:rPr lang="en-US" altLang="zh-CN" sz="2400" b="1"/>
              <a:t>《</a:t>
            </a:r>
            <a:r>
              <a:rPr lang="zh-CN" altLang="en-US" sz="2400" b="1"/>
              <a:t>蜀道难</a:t>
            </a:r>
            <a:r>
              <a:rPr lang="en-US" altLang="zh-CN" sz="2400" b="1"/>
              <a:t>》</a:t>
            </a:r>
            <a:r>
              <a:rPr lang="zh-CN" altLang="en-US" sz="2400" b="1"/>
              <a:t>是李白在长安送友人入蜀之作，采用乐府旧题，描绘蜀地道途艰险和环境险恶，希望友人不要久留蜀地。 </a:t>
            </a:r>
            <a:br>
              <a:rPr lang="zh-CN" altLang="en-US" sz="2400" b="1"/>
            </a:br>
            <a:r>
              <a:rPr lang="zh-CN" altLang="en-US" sz="2400" b="1"/>
              <a:t>　　</a:t>
            </a:r>
            <a:endParaRPr lang="zh-CN" altLang="en-US" sz="2400" b="1"/>
          </a:p>
          <a:p>
            <a:pPr>
              <a:lnSpc>
                <a:spcPct val="80000"/>
              </a:lnSpc>
            </a:pPr>
            <a:r>
              <a:rPr lang="en-US" altLang="zh-CN" sz="2400" b="1">
                <a:solidFill>
                  <a:srgbClr val="FF0000"/>
                </a:solidFill>
              </a:rPr>
              <a:t>②</a:t>
            </a:r>
            <a:r>
              <a:rPr lang="zh-CN" altLang="en-US" sz="2400" b="1">
                <a:solidFill>
                  <a:srgbClr val="FF0000"/>
                </a:solidFill>
              </a:rPr>
              <a:t>咏祖国山川的奇险和壮丽说</a:t>
            </a:r>
            <a:r>
              <a:rPr lang="en-US" altLang="zh-CN" sz="2400" b="1">
                <a:solidFill>
                  <a:srgbClr val="FF0000"/>
                </a:solidFill>
              </a:rPr>
              <a:t> </a:t>
            </a:r>
            <a:endParaRPr lang="en-US" altLang="zh-CN" sz="2400" b="1">
              <a:solidFill>
                <a:srgbClr val="FF0000"/>
              </a:solidFill>
            </a:endParaRPr>
          </a:p>
          <a:p>
            <a:pPr>
              <a:lnSpc>
                <a:spcPct val="80000"/>
              </a:lnSpc>
            </a:pPr>
            <a:r>
              <a:rPr lang="zh-CN" altLang="en-US" sz="2400" b="1"/>
              <a:t>王启兴的</a:t>
            </a:r>
            <a:r>
              <a:rPr lang="en-US" altLang="zh-CN" sz="2400" b="1"/>
              <a:t>《</a:t>
            </a:r>
            <a:r>
              <a:rPr lang="zh-CN" altLang="en-US" sz="2400" b="1"/>
              <a:t>〈蜀道难〉新探质疑</a:t>
            </a:r>
            <a:r>
              <a:rPr lang="en-US" altLang="zh-CN" sz="2400" b="1"/>
              <a:t>》</a:t>
            </a:r>
            <a:r>
              <a:rPr lang="zh-CN" altLang="en-US" sz="2400" b="1"/>
              <a:t>认为</a:t>
            </a:r>
            <a:r>
              <a:rPr lang="en-US" altLang="zh-CN" sz="2400" b="1"/>
              <a:t>《</a:t>
            </a:r>
            <a:r>
              <a:rPr lang="zh-CN" altLang="en-US" sz="2400" b="1"/>
              <a:t>蜀道难</a:t>
            </a:r>
            <a:r>
              <a:rPr lang="en-US" altLang="zh-CN" sz="2400" b="1"/>
              <a:t>》</a:t>
            </a:r>
            <a:r>
              <a:rPr lang="zh-CN" altLang="en-US" sz="2400" b="1"/>
              <a:t>是借乐府旧题极写雄峻奇险的蜀中山川，咏叹蜀道难者，远不及歌颂锦城乐者更为热烈；而蜀道，在蜀人的眼中，又是一条充满传奇色彩的历史道路，李白作此诗就是对这条奇光异彩道路的描述。 </a:t>
            </a:r>
            <a:br>
              <a:rPr lang="zh-CN" altLang="en-US" sz="2400" b="1"/>
            </a:br>
            <a:r>
              <a:rPr lang="zh-CN" altLang="en-US" sz="2400" b="1"/>
              <a:t>　　</a:t>
            </a:r>
            <a:endParaRPr lang="zh-CN" altLang="en-US" sz="2400" b="1"/>
          </a:p>
          <a:p>
            <a:pPr>
              <a:lnSpc>
                <a:spcPct val="80000"/>
              </a:lnSpc>
            </a:pPr>
            <a:r>
              <a:rPr lang="en-US" altLang="zh-CN" sz="2400" b="1">
                <a:solidFill>
                  <a:srgbClr val="FF0000"/>
                </a:solidFill>
              </a:rPr>
              <a:t>③</a:t>
            </a:r>
            <a:r>
              <a:rPr lang="zh-CN" altLang="en-US" sz="2400" b="1">
                <a:solidFill>
                  <a:srgbClr val="FF0000"/>
                </a:solidFill>
              </a:rPr>
              <a:t>仕途坎坷说</a:t>
            </a:r>
            <a:r>
              <a:rPr lang="en-US" altLang="zh-CN" sz="2400" b="1">
                <a:solidFill>
                  <a:srgbClr val="FF0000"/>
                </a:solidFill>
              </a:rPr>
              <a:t> </a:t>
            </a:r>
            <a:r>
              <a:rPr lang="en-US" altLang="zh-CN" sz="2400" b="1"/>
              <a:t> </a:t>
            </a:r>
            <a:endParaRPr lang="en-US" altLang="zh-CN" sz="2400" b="1"/>
          </a:p>
          <a:p>
            <a:pPr>
              <a:lnSpc>
                <a:spcPct val="80000"/>
              </a:lnSpc>
            </a:pPr>
            <a:r>
              <a:rPr lang="zh-CN" altLang="en-US" sz="2400" b="1"/>
              <a:t>郁贤皓在其</a:t>
            </a:r>
            <a:r>
              <a:rPr lang="en-US" altLang="zh-CN" sz="2400" b="1"/>
              <a:t>《</a:t>
            </a:r>
            <a:r>
              <a:rPr lang="zh-CN" altLang="en-US" sz="2400" b="1"/>
              <a:t>李白两入长安及有关交游考辨</a:t>
            </a:r>
            <a:r>
              <a:rPr lang="en-US" altLang="zh-CN" sz="2400" b="1"/>
              <a:t>》</a:t>
            </a:r>
            <a:r>
              <a:rPr lang="zh-CN" altLang="en-US" sz="2400" b="1"/>
              <a:t>中认为</a:t>
            </a:r>
            <a:r>
              <a:rPr lang="en-US" altLang="zh-CN" sz="2400" b="1"/>
              <a:t>  </a:t>
            </a:r>
            <a:r>
              <a:rPr lang="zh-CN" altLang="en-US" sz="2400" b="1"/>
              <a:t>当在天宝初间，时太白方在长安未久，尚未得志。开元十八年，李白初入长安见贺知章，写</a:t>
            </a:r>
            <a:r>
              <a:rPr lang="en-US" altLang="zh-CN" sz="2400" b="1"/>
              <a:t>《</a:t>
            </a:r>
            <a:r>
              <a:rPr lang="zh-CN" altLang="en-US" sz="2400" b="1"/>
              <a:t>蜀道难</a:t>
            </a:r>
            <a:r>
              <a:rPr lang="en-US" altLang="zh-CN" sz="2400" b="1"/>
              <a:t>》</a:t>
            </a:r>
            <a:r>
              <a:rPr lang="zh-CN" altLang="en-US" sz="2400" b="1"/>
              <a:t>寓功业难成之意。是李白首次入长安困顿蹭蹬失意之作，是作者经历一番大幻灭以后谱出的血泪交织的乐章。</a:t>
            </a:r>
            <a:endParaRPr lang="zh-CN" altLang="en-US"/>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8" name="文本占位符 80897"/>
          <p:cNvSpPr>
            <a:spLocks noGrp="1" noRot="1"/>
          </p:cNvSpPr>
          <p:nvPr>
            <p:ph type="body" idx="1"/>
          </p:nvPr>
        </p:nvSpPr>
        <p:spPr>
          <a:xfrm>
            <a:off x="107950" y="0"/>
            <a:ext cx="9001125" cy="6858000"/>
          </a:xfrm>
        </p:spPr>
        <p:txBody>
          <a:bodyPr/>
          <a:p>
            <a:pPr>
              <a:lnSpc>
                <a:spcPct val="80000"/>
              </a:lnSpc>
            </a:pPr>
            <a:endParaRPr lang="en-US" altLang="zh-CN" b="1"/>
          </a:p>
          <a:p>
            <a:pPr>
              <a:lnSpc>
                <a:spcPct val="80000"/>
              </a:lnSpc>
            </a:pPr>
            <a:r>
              <a:rPr lang="en-US" altLang="zh-CN" b="1">
                <a:solidFill>
                  <a:srgbClr val="FF0000"/>
                </a:solidFill>
              </a:rPr>
              <a:t>④</a:t>
            </a:r>
            <a:r>
              <a:rPr lang="zh-CN" altLang="en-US" b="1">
                <a:solidFill>
                  <a:srgbClr val="FF0000"/>
                </a:solidFill>
              </a:rPr>
              <a:t>隐喻黑暗现实说</a:t>
            </a:r>
            <a:r>
              <a:rPr lang="en-US" altLang="zh-CN" b="1">
                <a:solidFill>
                  <a:srgbClr val="FF0000"/>
                </a:solidFill>
              </a:rPr>
              <a:t> </a:t>
            </a:r>
            <a:endParaRPr lang="en-US" altLang="zh-CN" b="1">
              <a:solidFill>
                <a:srgbClr val="FF0000"/>
              </a:solidFill>
            </a:endParaRPr>
          </a:p>
          <a:p>
            <a:pPr>
              <a:lnSpc>
                <a:spcPct val="80000"/>
              </a:lnSpc>
            </a:pPr>
            <a:r>
              <a:rPr lang="en-US" altLang="zh-CN" b="1"/>
              <a:t> </a:t>
            </a:r>
            <a:r>
              <a:rPr lang="zh-CN" altLang="en-US" b="1"/>
              <a:t>姜光斗、顾启的</a:t>
            </a:r>
            <a:r>
              <a:rPr lang="en-US" altLang="zh-CN" b="1"/>
              <a:t>《</a:t>
            </a:r>
            <a:r>
              <a:rPr lang="zh-CN" altLang="en-US" b="1"/>
              <a:t>〈蜀道难〉作年与主题思想质疑</a:t>
            </a:r>
            <a:r>
              <a:rPr lang="en-US" altLang="zh-CN" b="1"/>
              <a:t>》</a:t>
            </a:r>
            <a:r>
              <a:rPr lang="zh-CN" altLang="en-US" b="1"/>
              <a:t>一文，认为该诗的主题应是隐喻玄宗后期李林甫专权时政治黑暗、仕途艰险的社会现实。它正是唐帝国由盛转衰的前夜，通过极力描写蜀道的艰险，深刻地揭示出盛唐时代的社会矛盾，表达自己的远见卓识和雄才大略。　　</a:t>
            </a:r>
            <a:endParaRPr lang="zh-CN" altLang="en-US" b="1"/>
          </a:p>
          <a:p>
            <a:pPr>
              <a:lnSpc>
                <a:spcPct val="80000"/>
              </a:lnSpc>
            </a:pPr>
            <a:r>
              <a:rPr lang="en-US" altLang="zh-CN" b="1">
                <a:solidFill>
                  <a:srgbClr val="FF0000"/>
                </a:solidFill>
              </a:rPr>
              <a:t>⑤</a:t>
            </a:r>
            <a:r>
              <a:rPr lang="zh-CN" altLang="en-US" b="1">
                <a:solidFill>
                  <a:srgbClr val="FF0000"/>
                </a:solidFill>
              </a:rPr>
              <a:t>多重寓意说</a:t>
            </a:r>
            <a:r>
              <a:rPr lang="en-US" altLang="zh-CN" b="1">
                <a:solidFill>
                  <a:srgbClr val="FF0000"/>
                </a:solidFill>
              </a:rPr>
              <a:t> </a:t>
            </a:r>
            <a:r>
              <a:rPr lang="en-US" altLang="zh-CN" b="1"/>
              <a:t> </a:t>
            </a:r>
            <a:endParaRPr lang="en-US" altLang="zh-CN" b="1"/>
          </a:p>
          <a:p>
            <a:pPr>
              <a:lnSpc>
                <a:spcPct val="80000"/>
              </a:lnSpc>
            </a:pPr>
            <a:r>
              <a:rPr lang="zh-CN" altLang="en-US" b="1"/>
              <a:t>袁宗一的</a:t>
            </a:r>
            <a:r>
              <a:rPr lang="en-US" altLang="zh-CN" b="1"/>
              <a:t>《</a:t>
            </a:r>
            <a:r>
              <a:rPr lang="zh-CN" altLang="en-US" b="1"/>
              <a:t>略论〈蜀道难〉之有无寄托</a:t>
            </a:r>
            <a:r>
              <a:rPr lang="en-US" altLang="zh-CN" b="1"/>
              <a:t>》</a:t>
            </a:r>
            <a:r>
              <a:rPr lang="zh-CN" altLang="en-US" b="1"/>
              <a:t>则认为</a:t>
            </a:r>
            <a:r>
              <a:rPr lang="en-US" altLang="zh-CN" b="1"/>
              <a:t>《</a:t>
            </a:r>
            <a:r>
              <a:rPr lang="zh-CN" altLang="en-US" b="1"/>
              <a:t>蜀道难</a:t>
            </a:r>
            <a:r>
              <a:rPr lang="en-US" altLang="zh-CN" b="1"/>
              <a:t>》</a:t>
            </a:r>
            <a:r>
              <a:rPr lang="zh-CN" altLang="en-US" b="1"/>
              <a:t>作于天宝三载春，李白</a:t>
            </a:r>
            <a:r>
              <a:rPr lang="en-US" altLang="zh-CN" b="1"/>
              <a:t>"</a:t>
            </a:r>
            <a:r>
              <a:rPr lang="zh-CN" altLang="en-US" b="1"/>
              <a:t>济苍生、安社稷</a:t>
            </a:r>
            <a:r>
              <a:rPr lang="en-US" altLang="zh-CN" b="1"/>
              <a:t>"</a:t>
            </a:r>
            <a:r>
              <a:rPr lang="zh-CN" altLang="en-US" b="1"/>
              <a:t>的仕宦之途失败后，借友人入蜀之机，描写入蜀途中的险阻，抒发理想幻灭的痛苦，怀才不遇的悲哀，备受屈辱的愤懑，以及当时社会阴暗面所引起的种种思想感情。 </a:t>
            </a:r>
            <a:endParaRPr lang="zh-CN" altLang="en-US" b="1"/>
          </a:p>
          <a:p>
            <a:pPr>
              <a:lnSpc>
                <a:spcPct val="80000"/>
              </a:lnSpc>
            </a:pPr>
            <a:endParaRPr lang="zh-CN" altLang="en-US" b="1"/>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1314" name="Rectangle 2"/>
          <p:cNvSpPr>
            <a:spLocks noGrp="1"/>
          </p:cNvSpPr>
          <p:nvPr>
            <p:ph idx="1"/>
          </p:nvPr>
        </p:nvSpPr>
        <p:spPr>
          <a:xfrm>
            <a:off x="0" y="-242887"/>
            <a:ext cx="9144000" cy="7100887"/>
          </a:xfrm>
        </p:spPr>
        <p:txBody>
          <a:bodyPr vert="horz" wrap="square" lIns="91440" tIns="45720" rIns="91440" bIns="45720" anchor="t"/>
          <a:p>
            <a:pPr eaLnBrk="1" hangingPunct="1">
              <a:lnSpc>
                <a:spcPct val="90000"/>
              </a:lnSpc>
            </a:pPr>
            <a:endParaRPr lang="en-US" altLang="zh-CN" dirty="0"/>
          </a:p>
          <a:p>
            <a:pPr eaLnBrk="1" hangingPunct="1">
              <a:lnSpc>
                <a:spcPct val="90000"/>
              </a:lnSpc>
            </a:pPr>
            <a:r>
              <a:rPr lang="zh-CN" altLang="en-US" b="1" dirty="0">
                <a:ea typeface="黑体" panose="02010609060101010101" pitchFamily="2" charset="-122"/>
              </a:rPr>
              <a:t>复沓（反复）的表达技巧在</a:t>
            </a:r>
            <a:r>
              <a:rPr lang="en-US" altLang="zh-CN" b="1" dirty="0">
                <a:ea typeface="黑体" panose="02010609060101010101" pitchFamily="2" charset="-122"/>
              </a:rPr>
              <a:t>《</a:t>
            </a:r>
            <a:r>
              <a:rPr lang="zh-CN" altLang="en-US" b="1" dirty="0">
                <a:ea typeface="黑体" panose="02010609060101010101" pitchFamily="2" charset="-122"/>
              </a:rPr>
              <a:t>蜀道难</a:t>
            </a:r>
            <a:r>
              <a:rPr lang="en-US" altLang="zh-CN" b="1" dirty="0">
                <a:ea typeface="黑体" panose="02010609060101010101" pitchFamily="2" charset="-122"/>
              </a:rPr>
              <a:t>》</a:t>
            </a:r>
            <a:r>
              <a:rPr lang="zh-CN" altLang="en-US" b="1" dirty="0">
                <a:ea typeface="黑体" panose="02010609060101010101" pitchFamily="2" charset="-122"/>
              </a:rPr>
              <a:t>这首诗中的表达效果表述为：</a:t>
            </a:r>
            <a:endParaRPr lang="zh-CN" altLang="en-US" b="1" dirty="0">
              <a:ea typeface="黑体" panose="02010609060101010101" pitchFamily="2" charset="-122"/>
            </a:endParaRPr>
          </a:p>
          <a:p>
            <a:pPr eaLnBrk="1" hangingPunct="1">
              <a:lnSpc>
                <a:spcPct val="90000"/>
              </a:lnSpc>
              <a:buNone/>
            </a:pPr>
            <a:r>
              <a:rPr lang="zh-CN" altLang="en-US" b="1" dirty="0">
                <a:solidFill>
                  <a:srgbClr val="FFFF00"/>
                </a:solidFill>
                <a:ea typeface="黑体" panose="02010609060101010101" pitchFamily="2" charset="-122"/>
              </a:rPr>
              <a:t>   </a:t>
            </a:r>
            <a:r>
              <a:rPr lang="en-US" altLang="zh-CN" b="1" dirty="0">
                <a:solidFill>
                  <a:srgbClr val="FF0000"/>
                </a:solidFill>
                <a:ea typeface="黑体" panose="02010609060101010101" pitchFamily="2" charset="-122"/>
              </a:rPr>
              <a:t>——</a:t>
            </a:r>
            <a:r>
              <a:rPr lang="zh-CN" altLang="en-US" b="1" dirty="0">
                <a:solidFill>
                  <a:srgbClr val="FF0000"/>
                </a:solidFill>
                <a:ea typeface="黑体" panose="02010609060101010101" pitchFamily="2" charset="-122"/>
              </a:rPr>
              <a:t>诗的开头，以“蜀道之难，难于上青天”的惊叹，为全篇确定了主调；中间，再以“蜀道之难，难于上青天，使人听此凋朱颜”渲染环境气氛；结尾，“蜀道之难，难于上青天，侧身西望长咨嗟”收束全篇。主</a:t>
            </a:r>
            <a:r>
              <a:rPr lang="zh-CN" altLang="en-US" b="1" dirty="0">
                <a:solidFill>
                  <a:srgbClr val="0000FF"/>
                </a:solidFill>
                <a:ea typeface="黑体" panose="02010609060101010101" pitchFamily="2" charset="-122"/>
              </a:rPr>
              <a:t>旨句贯串始终，内容层层深入，使人产生一叹之不足而至于再，再叹之不足而至于三的感受，章法灵活巧妙。在具体描写的基础上反复咏叹“蜀道难”，加强了诗歌的抒情色彩，使蜀道的艰难紧紧扣住读者的心弦，产生回肠荡气的艺术效果。同时，通篇一唱三叹，读起来自然会有一种音乐美。</a:t>
            </a:r>
            <a:endParaRPr lang="zh-CN" altLang="en-US" b="1" dirty="0">
              <a:solidFill>
                <a:srgbClr val="0000FF"/>
              </a:solidFill>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1314">
                                            <p:txEl>
                                              <p:charRg st="1" end="32"/>
                                            </p:txEl>
                                          </p:spTgt>
                                        </p:tgtEl>
                                        <p:attrNameLst>
                                          <p:attrName>style.visibility</p:attrName>
                                        </p:attrNameLst>
                                      </p:cBhvr>
                                      <p:to>
                                        <p:strVal val="visible"/>
                                      </p:to>
                                    </p:set>
                                    <p:anim calcmode="lin" valueType="num">
                                      <p:cBhvr additive="base">
                                        <p:cTn id="7" dur="500" fill="hold"/>
                                        <p:tgtEl>
                                          <p:spTgt spid="141314">
                                            <p:txEl>
                                              <p:charRg st="1" end="3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1314">
                                            <p:txEl>
                                              <p:charRg st="1" end="3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1314">
                                            <p:txEl>
                                              <p:charRg st="32" end="259"/>
                                            </p:txEl>
                                          </p:spTgt>
                                        </p:tgtEl>
                                        <p:attrNameLst>
                                          <p:attrName>style.visibility</p:attrName>
                                        </p:attrNameLst>
                                      </p:cBhvr>
                                      <p:to>
                                        <p:strVal val="visible"/>
                                      </p:to>
                                    </p:set>
                                    <p:anim calcmode="lin" valueType="num">
                                      <p:cBhvr additive="base">
                                        <p:cTn id="13" dur="500" fill="hold"/>
                                        <p:tgtEl>
                                          <p:spTgt spid="141314">
                                            <p:txEl>
                                              <p:charRg st="32" end="259"/>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1314">
                                            <p:txEl>
                                              <p:charRg st="32" end="25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4"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434" name="图片 18433" descr="李白"/>
          <p:cNvPicPr>
            <a:picLocks noChangeAspect="1"/>
          </p:cNvPicPr>
          <p:nvPr/>
        </p:nvPicPr>
        <p:blipFill>
          <a:blip r:embed="rId1"/>
          <a:stretch>
            <a:fillRect/>
          </a:stretch>
        </p:blipFill>
        <p:spPr>
          <a:xfrm>
            <a:off x="6934200" y="1905000"/>
            <a:ext cx="2209800" cy="4038600"/>
          </a:xfrm>
          <a:prstGeom prst="rect">
            <a:avLst/>
          </a:prstGeom>
          <a:noFill/>
          <a:ln w="9525">
            <a:noFill/>
          </a:ln>
        </p:spPr>
      </p:pic>
      <p:sp>
        <p:nvSpPr>
          <p:cNvPr id="18435" name="文本框 18434"/>
          <p:cNvSpPr txBox="1"/>
          <p:nvPr/>
        </p:nvSpPr>
        <p:spPr>
          <a:xfrm>
            <a:off x="304800" y="228600"/>
            <a:ext cx="5105400" cy="823913"/>
          </a:xfrm>
          <a:prstGeom prst="rect">
            <a:avLst/>
          </a:prstGeom>
          <a:solidFill>
            <a:srgbClr val="00FF00"/>
          </a:solidFill>
          <a:ln w="9525">
            <a:noFill/>
          </a:ln>
        </p:spPr>
        <p:txBody>
          <a:bodyPr>
            <a:spAutoFit/>
          </a:bodyPr>
          <a:p>
            <a:pPr>
              <a:spcBef>
                <a:spcPct val="50000"/>
              </a:spcBef>
            </a:pPr>
            <a:r>
              <a:rPr lang="zh-CN" altLang="en-US" sz="4800" dirty="0">
                <a:solidFill>
                  <a:srgbClr val="FF0000"/>
                </a:solidFill>
                <a:latin typeface="Arial" panose="020B0604020202020204" pitchFamily="34" charset="0"/>
                <a:ea typeface="华文行楷" pitchFamily="2" charset="-122"/>
              </a:rPr>
              <a:t>作者简介</a:t>
            </a:r>
            <a:endParaRPr lang="zh-CN" altLang="en-US" sz="4800" dirty="0">
              <a:solidFill>
                <a:srgbClr val="FF0000"/>
              </a:solidFill>
              <a:latin typeface="Arial" panose="020B0604020202020204" pitchFamily="34" charset="0"/>
              <a:ea typeface="华文行楷" pitchFamily="2" charset="-122"/>
            </a:endParaRPr>
          </a:p>
        </p:txBody>
      </p:sp>
      <p:sp>
        <p:nvSpPr>
          <p:cNvPr id="18436" name="矩形 18435"/>
          <p:cNvSpPr/>
          <p:nvPr/>
        </p:nvSpPr>
        <p:spPr>
          <a:xfrm>
            <a:off x="304800" y="962025"/>
            <a:ext cx="8228013" cy="5310188"/>
          </a:xfrm>
          <a:prstGeom prst="rect">
            <a:avLst/>
          </a:prstGeom>
          <a:solidFill>
            <a:srgbClr val="FFFF99"/>
          </a:solidFill>
          <a:ln w="9525">
            <a:noFill/>
          </a:ln>
        </p:spPr>
        <p:txBody>
          <a:bodyPr>
            <a:spAutoFit/>
          </a:bodyPr>
          <a:p>
            <a:pPr>
              <a:spcBef>
                <a:spcPct val="50000"/>
              </a:spcBef>
            </a:pPr>
            <a:r>
              <a:rPr lang="zh-CN" altLang="en-US" sz="3000" b="1" dirty="0">
                <a:latin typeface="楷体_GB2312" charset="-122"/>
                <a:ea typeface="楷体_GB2312" charset="-122"/>
              </a:rPr>
              <a:t>    </a:t>
            </a:r>
            <a:r>
              <a:rPr lang="zh-CN" altLang="en-US" sz="3600" b="1" dirty="0">
                <a:latin typeface="楷体_GB2312" charset="-122"/>
                <a:ea typeface="楷体_GB2312" charset="-122"/>
              </a:rPr>
              <a:t>李白的诗多强烈抨击当时的黑暗政治，深切关怀时局安危，热爱祖国山川，同情下层人民，鄙夷世俗，蔑视权贵；但也往往流露出一些饮酒求仙、放纵享乐的消极思想。</a:t>
            </a:r>
            <a:endParaRPr lang="zh-CN" altLang="en-US" sz="3600" b="1" dirty="0">
              <a:latin typeface="楷体_GB2312" charset="-122"/>
              <a:ea typeface="楷体_GB2312" charset="-122"/>
            </a:endParaRPr>
          </a:p>
          <a:p>
            <a:pPr>
              <a:spcBef>
                <a:spcPct val="50000"/>
              </a:spcBef>
            </a:pPr>
            <a:r>
              <a:rPr lang="zh-CN" altLang="en-US" sz="3600" b="1" dirty="0">
                <a:latin typeface="楷体_GB2312" charset="-122"/>
                <a:ea typeface="楷体_GB2312" charset="-122"/>
              </a:rPr>
              <a:t>    他善于从民间文学吸取营养，想象丰富奇特，风格雄健奔放，色调瑰玮绚丽，语言清新自然，为继屈原之后，出现在我国诗坛的伟大的</a:t>
            </a:r>
            <a:r>
              <a:rPr lang="zh-CN" altLang="en-US" sz="3600" b="1" dirty="0">
                <a:solidFill>
                  <a:srgbClr val="FF3300"/>
                </a:solidFill>
                <a:latin typeface="楷体_GB2312" charset="-122"/>
                <a:ea typeface="楷体_GB2312" charset="-122"/>
              </a:rPr>
              <a:t>浪漫主义诗人</a:t>
            </a:r>
            <a:r>
              <a:rPr lang="zh-CN" altLang="en-US" sz="3000" b="1" dirty="0">
                <a:latin typeface="楷体_GB2312" charset="-122"/>
                <a:ea typeface="楷体_GB2312" charset="-122"/>
              </a:rPr>
              <a:t>。</a:t>
            </a:r>
            <a:r>
              <a:rPr lang="zh-CN" altLang="en-US" sz="3000" b="1" dirty="0">
                <a:solidFill>
                  <a:srgbClr val="FF3300"/>
                </a:solidFill>
                <a:latin typeface="楷体_GB2312" charset="-122"/>
                <a:ea typeface="楷体_GB2312" charset="-122"/>
              </a:rPr>
              <a:t>   </a:t>
            </a:r>
            <a:r>
              <a:rPr lang="zh-CN" altLang="en-US" sz="3000" b="1" dirty="0">
                <a:latin typeface="楷体_GB2312" charset="-122"/>
                <a:ea typeface="楷体_GB2312" charset="-122"/>
              </a:rPr>
              <a:t> </a:t>
            </a:r>
            <a:endParaRPr lang="zh-CN" altLang="en-US" sz="3000" b="1" dirty="0">
              <a:latin typeface="楷体_GB2312" charset="-122"/>
              <a:ea typeface="楷体_GB231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checkerboard(across)">
                                      <p:cBhvr>
                                        <p:cTn id="7" dur="500"/>
                                        <p:tgtEl>
                                          <p:spTgt spid="1843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435"/>
                                        </p:tgtEl>
                                        <p:attrNameLst>
                                          <p:attrName>style.visibility</p:attrName>
                                        </p:attrNameLst>
                                      </p:cBhvr>
                                      <p:to>
                                        <p:strVal val="visible"/>
                                      </p:to>
                                    </p:set>
                                    <p:animEffect transition="in" filter="blinds(horizontal)">
                                      <p:cBhvr>
                                        <p:cTn id="12" dur="500"/>
                                        <p:tgtEl>
                                          <p:spTgt spid="1843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18436"/>
                                        </p:tgtEl>
                                        <p:attrNameLst>
                                          <p:attrName>style.visibility</p:attrName>
                                        </p:attrNameLst>
                                      </p:cBhvr>
                                      <p:to>
                                        <p:strVal val="visible"/>
                                      </p:to>
                                    </p:set>
                                    <p:animEffect transition="in" filter="barn(outHorizontal)">
                                      <p:cBhvr>
                                        <p:cTn id="17" dur="5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P spid="18436"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标题 55297"/>
          <p:cNvSpPr>
            <a:spLocks noGrp="1" noRot="1"/>
          </p:cNvSpPr>
          <p:nvPr>
            <p:ph type="title"/>
          </p:nvPr>
        </p:nvSpPr>
        <p:spPr>
          <a:xfrm>
            <a:off x="1547813" y="620713"/>
            <a:ext cx="5876925" cy="1143000"/>
          </a:xfrm>
        </p:spPr>
        <p:txBody>
          <a:bodyPr anchor="ctr"/>
          <a:p>
            <a:r>
              <a:rPr lang="en-US" altLang="zh-CN" sz="6600" b="1">
                <a:solidFill>
                  <a:srgbClr val="FF0000"/>
                </a:solidFill>
              </a:rPr>
              <a:t>   </a:t>
            </a:r>
            <a:r>
              <a:rPr lang="zh-CN" altLang="en-US" sz="6600" b="1">
                <a:solidFill>
                  <a:srgbClr val="FF0000"/>
                </a:solidFill>
              </a:rPr>
              <a:t>总      结</a:t>
            </a:r>
            <a:endParaRPr lang="zh-CN" altLang="en-US" sz="6600" b="1">
              <a:solidFill>
                <a:srgbClr val="FF0000"/>
              </a:solidFill>
            </a:endParaRPr>
          </a:p>
        </p:txBody>
      </p:sp>
      <p:sp>
        <p:nvSpPr>
          <p:cNvPr id="55299" name="文本占位符 55298"/>
          <p:cNvSpPr>
            <a:spLocks noGrp="1" noRot="1"/>
          </p:cNvSpPr>
          <p:nvPr>
            <p:ph type="body" idx="1"/>
          </p:nvPr>
        </p:nvSpPr>
        <p:spPr>
          <a:xfrm>
            <a:off x="107950" y="1701800"/>
            <a:ext cx="8847138" cy="4402138"/>
          </a:xfrm>
        </p:spPr>
        <p:txBody>
          <a:bodyPr/>
          <a:p>
            <a:pPr>
              <a:lnSpc>
                <a:spcPct val="90000"/>
              </a:lnSpc>
            </a:pPr>
            <a:r>
              <a:rPr lang="en-US" altLang="zh-CN" b="1" dirty="0"/>
              <a:t>        《</a:t>
            </a:r>
            <a:r>
              <a:rPr lang="zh-CN" altLang="en-US" b="1" dirty="0"/>
              <a:t>蜀道难</a:t>
            </a:r>
            <a:r>
              <a:rPr lang="en-US" altLang="zh-CN" b="1" dirty="0"/>
              <a:t>》</a:t>
            </a:r>
            <a:r>
              <a:rPr lang="zh-CN" altLang="en-US" b="1" dirty="0"/>
              <a:t>是乐府</a:t>
            </a:r>
            <a:r>
              <a:rPr lang="en-US" altLang="zh-CN" b="1" dirty="0"/>
              <a:t>《</a:t>
            </a:r>
            <a:r>
              <a:rPr lang="zh-CN" altLang="en-US" b="1" dirty="0"/>
              <a:t>相和歌辞</a:t>
            </a:r>
            <a:r>
              <a:rPr lang="en-US" altLang="zh-CN" b="1" dirty="0">
                <a:latin typeface="Arial" panose="020B0604020202020204" pitchFamily="34" charset="0"/>
              </a:rPr>
              <a:t>·</a:t>
            </a:r>
            <a:r>
              <a:rPr lang="zh-CN" altLang="en-US" b="1" dirty="0"/>
              <a:t>瑟调曲</a:t>
            </a:r>
            <a:r>
              <a:rPr lang="en-US" altLang="zh-CN" b="1" dirty="0"/>
              <a:t>》</a:t>
            </a:r>
            <a:r>
              <a:rPr lang="zh-CN" altLang="en-US" b="1" dirty="0"/>
              <a:t>旧题，内容多以山川之险言蜀道之难。本篇诗人袭用乐府古题而推陈出新，以丰富的想象、奔放的语言、雄健的笔调生动地描绘了由秦人蜀道路上奇丽惊险的山川景色。既写了蜀道的艰难，又写了人生旅程的艰难，并寄予了对国事的忧虑和担心。全诗气势磅礴，风格豪放，变幻莫测，处处险中见奇，展现了诗人杰出的艺术才能和丰富的想象力。</a:t>
            </a:r>
            <a:r>
              <a:rPr lang="zh-CN" altLang="en-US" dirty="0"/>
              <a:t> </a:t>
            </a:r>
            <a:r>
              <a:rPr lang="zh-CN" altLang="en-US" b="1" dirty="0"/>
              <a:t> </a:t>
            </a:r>
            <a:endParaRPr lang="zh-CN" altLang="en-US" b="1"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标题 62465"/>
          <p:cNvSpPr>
            <a:spLocks noGrp="1" noRot="1"/>
          </p:cNvSpPr>
          <p:nvPr>
            <p:ph type="title"/>
          </p:nvPr>
        </p:nvSpPr>
        <p:spPr>
          <a:xfrm>
            <a:off x="395288" y="1412875"/>
            <a:ext cx="8229600" cy="1143000"/>
          </a:xfrm>
        </p:spPr>
        <p:txBody>
          <a:bodyPr anchor="ctr"/>
          <a:p>
            <a:r>
              <a:rPr lang="zh-CN" altLang="en-US" sz="5700" b="1">
                <a:solidFill>
                  <a:srgbClr val="FF0000"/>
                </a:solidFill>
                <a:ea typeface="华文行楷" pitchFamily="2" charset="-122"/>
              </a:rPr>
              <a:t>课 堂 练 习</a:t>
            </a:r>
            <a:endParaRPr lang="zh-CN" altLang="en-US" sz="5700" b="1">
              <a:solidFill>
                <a:srgbClr val="FF0000"/>
              </a:solidFill>
              <a:ea typeface="华文行楷" pitchFamily="2" charset="-122"/>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文本框 63489"/>
          <p:cNvSpPr txBox="1"/>
          <p:nvPr/>
        </p:nvSpPr>
        <p:spPr>
          <a:xfrm>
            <a:off x="228600" y="1693863"/>
            <a:ext cx="6477000" cy="1603375"/>
          </a:xfrm>
          <a:prstGeom prst="rect">
            <a:avLst/>
          </a:prstGeom>
          <a:noFill/>
          <a:ln w="9525">
            <a:noFill/>
          </a:ln>
        </p:spPr>
        <p:txBody>
          <a:bodyPr>
            <a:spAutoFit/>
          </a:bodyPr>
          <a:p>
            <a:pPr>
              <a:lnSpc>
                <a:spcPct val="85000"/>
              </a:lnSpc>
              <a:spcBef>
                <a:spcPct val="10000"/>
              </a:spcBef>
            </a:pPr>
            <a:r>
              <a:rPr lang="zh-CN" altLang="en-US" sz="3600" b="1" dirty="0">
                <a:latin typeface="Arial" panose="020B0604020202020204" pitchFamily="34" charset="0"/>
                <a:ea typeface="黑体" panose="02010609060101010101" pitchFamily="2" charset="-122"/>
              </a:rPr>
              <a:t>黄鹤之飞</a:t>
            </a:r>
            <a:r>
              <a:rPr lang="zh-CN" altLang="en-US" sz="3600" b="1" u="sng" dirty="0">
                <a:solidFill>
                  <a:srgbClr val="FF0000"/>
                </a:solidFill>
                <a:latin typeface="Arial" panose="020B0604020202020204" pitchFamily="34" charset="0"/>
                <a:ea typeface="黑体" panose="02010609060101010101" pitchFamily="2" charset="-122"/>
              </a:rPr>
              <a:t>尚</a:t>
            </a:r>
            <a:r>
              <a:rPr lang="zh-CN" altLang="en-US" sz="3600" b="1" dirty="0">
                <a:latin typeface="Arial" panose="020B0604020202020204" pitchFamily="34" charset="0"/>
                <a:ea typeface="黑体" panose="02010609060101010101" pitchFamily="2" charset="-122"/>
              </a:rPr>
              <a:t>不得过</a:t>
            </a:r>
            <a:endParaRPr lang="zh-CN" altLang="en-US" sz="3600" b="1" dirty="0">
              <a:latin typeface="Arial" panose="020B0604020202020204" pitchFamily="34" charset="0"/>
              <a:ea typeface="黑体" panose="02010609060101010101" pitchFamily="2" charset="-122"/>
            </a:endParaRPr>
          </a:p>
          <a:p>
            <a:pPr>
              <a:lnSpc>
                <a:spcPct val="85000"/>
              </a:lnSpc>
              <a:spcBef>
                <a:spcPct val="10000"/>
              </a:spcBef>
            </a:pPr>
            <a:r>
              <a:rPr lang="zh-CN" altLang="en-US" sz="3600" b="1" u="sng" dirty="0">
                <a:solidFill>
                  <a:srgbClr val="FF0000"/>
                </a:solidFill>
                <a:latin typeface="Arial" panose="020B0604020202020204" pitchFamily="34" charset="0"/>
                <a:ea typeface="黑体" panose="02010609060101010101" pitchFamily="2" charset="-122"/>
              </a:rPr>
              <a:t>尚</a:t>
            </a:r>
            <a:r>
              <a:rPr lang="zh-CN" altLang="en-US" sz="3600" b="1" dirty="0">
                <a:latin typeface="Arial" panose="020B0604020202020204" pitchFamily="34" charset="0"/>
                <a:ea typeface="黑体" panose="02010609060101010101" pitchFamily="2" charset="-122"/>
              </a:rPr>
              <a:t>贤使能</a:t>
            </a:r>
            <a:endParaRPr lang="zh-CN" altLang="en-US" sz="3600" b="1" dirty="0">
              <a:latin typeface="Arial" panose="020B0604020202020204" pitchFamily="34" charset="0"/>
              <a:ea typeface="黑体" panose="02010609060101010101" pitchFamily="2" charset="-122"/>
            </a:endParaRPr>
          </a:p>
          <a:p>
            <a:pPr>
              <a:lnSpc>
                <a:spcPct val="85000"/>
              </a:lnSpc>
              <a:spcBef>
                <a:spcPct val="10000"/>
              </a:spcBef>
            </a:pPr>
            <a:r>
              <a:rPr lang="zh-CN" altLang="en-US" sz="3600" b="1" dirty="0">
                <a:latin typeface="Arial" panose="020B0604020202020204" pitchFamily="34" charset="0"/>
                <a:ea typeface="黑体" panose="02010609060101010101" pitchFamily="2" charset="-122"/>
              </a:rPr>
              <a:t>赵王使使视廉颇</a:t>
            </a:r>
            <a:r>
              <a:rPr lang="zh-CN" altLang="en-US" sz="3600" b="1" u="sng" dirty="0">
                <a:solidFill>
                  <a:srgbClr val="FF0000"/>
                </a:solidFill>
                <a:latin typeface="Arial" panose="020B0604020202020204" pitchFamily="34" charset="0"/>
                <a:ea typeface="黑体" panose="02010609060101010101" pitchFamily="2" charset="-122"/>
              </a:rPr>
              <a:t>尚</a:t>
            </a:r>
            <a:r>
              <a:rPr lang="zh-CN" altLang="en-US" sz="3600" b="1" dirty="0">
                <a:latin typeface="Arial" panose="020B0604020202020204" pitchFamily="34" charset="0"/>
                <a:ea typeface="黑体" panose="02010609060101010101" pitchFamily="2" charset="-122"/>
              </a:rPr>
              <a:t>能饭否</a:t>
            </a:r>
            <a:endParaRPr lang="zh-CN" altLang="en-US" sz="3600" b="1" dirty="0">
              <a:latin typeface="Arial" panose="020B0604020202020204" pitchFamily="34" charset="0"/>
              <a:ea typeface="黑体" panose="02010609060101010101" pitchFamily="2" charset="-122"/>
            </a:endParaRPr>
          </a:p>
        </p:txBody>
      </p:sp>
      <p:sp>
        <p:nvSpPr>
          <p:cNvPr id="63491" name="文本框 63490"/>
          <p:cNvSpPr txBox="1"/>
          <p:nvPr/>
        </p:nvSpPr>
        <p:spPr>
          <a:xfrm>
            <a:off x="468313" y="260350"/>
            <a:ext cx="8437562" cy="762000"/>
          </a:xfrm>
          <a:prstGeom prst="rect">
            <a:avLst/>
          </a:prstGeom>
          <a:noFill/>
          <a:ln w="9525">
            <a:noFill/>
          </a:ln>
        </p:spPr>
        <p:txBody>
          <a:bodyPr wrap="none" anchor="t">
            <a:spAutoFit/>
          </a:bodyPr>
          <a:p>
            <a:r>
              <a:rPr lang="zh-CN" altLang="en-US" sz="4000" b="1" dirty="0">
                <a:solidFill>
                  <a:srgbClr val="0000FF"/>
                </a:solidFill>
                <a:effectLst>
                  <a:outerShdw blurRad="38100" dist="38100" dir="2700000">
                    <a:srgbClr val="000000"/>
                  </a:outerShdw>
                </a:effectLst>
                <a:latin typeface="Arial" panose="020B0604020202020204" pitchFamily="34" charset="0"/>
                <a:ea typeface="黑体" panose="02010609060101010101" pitchFamily="2" charset="-122"/>
              </a:rPr>
              <a:t>（一）</a:t>
            </a:r>
            <a:r>
              <a:rPr lang="zh-CN" altLang="en-US" sz="4400" b="1" dirty="0">
                <a:solidFill>
                  <a:srgbClr val="0000FF"/>
                </a:solidFill>
                <a:effectLst>
                  <a:outerShdw blurRad="38100" dist="38100" dir="2700000">
                    <a:srgbClr val="000000"/>
                  </a:outerShdw>
                </a:effectLst>
                <a:latin typeface="Arial" panose="020B0604020202020204" pitchFamily="34" charset="0"/>
                <a:ea typeface="黑体" panose="02010609060101010101" pitchFamily="2" charset="-122"/>
              </a:rPr>
              <a:t>指出划线字的意义和用法。</a:t>
            </a:r>
            <a:endParaRPr lang="zh-CN" altLang="en-US" sz="4400" b="1" dirty="0">
              <a:solidFill>
                <a:srgbClr val="0000FF"/>
              </a:solidFill>
              <a:effectLst>
                <a:outerShdw blurRad="38100" dist="38100" dir="2700000">
                  <a:srgbClr val="000000"/>
                </a:outerShdw>
              </a:effectLst>
              <a:latin typeface="Arial" panose="020B0604020202020204" pitchFamily="34" charset="0"/>
              <a:ea typeface="黑体" panose="02010609060101010101" pitchFamily="2" charset="-122"/>
            </a:endParaRPr>
          </a:p>
        </p:txBody>
      </p:sp>
      <p:sp>
        <p:nvSpPr>
          <p:cNvPr id="63492" name="文本框 63491"/>
          <p:cNvSpPr txBox="1"/>
          <p:nvPr/>
        </p:nvSpPr>
        <p:spPr>
          <a:xfrm>
            <a:off x="6019800" y="1700213"/>
            <a:ext cx="3124200" cy="1603375"/>
          </a:xfrm>
          <a:prstGeom prst="rect">
            <a:avLst/>
          </a:prstGeom>
          <a:noFill/>
          <a:ln w="9525">
            <a:noFill/>
          </a:ln>
        </p:spPr>
        <p:txBody>
          <a:bodyPr>
            <a:spAutoFit/>
          </a:bodyPr>
          <a:p>
            <a:pPr>
              <a:lnSpc>
                <a:spcPct val="85000"/>
              </a:lnSpc>
              <a:spcBef>
                <a:spcPct val="10000"/>
              </a:spcBef>
            </a:pPr>
            <a:r>
              <a:rPr lang="zh-CN" altLang="en-US" sz="3600" b="1" dirty="0">
                <a:solidFill>
                  <a:srgbClr val="800000"/>
                </a:solidFill>
                <a:latin typeface="黑体" panose="02010609060101010101" pitchFamily="2" charset="-122"/>
                <a:ea typeface="黑体" panose="02010609060101010101" pitchFamily="2" charset="-122"/>
              </a:rPr>
              <a:t>尚且</a:t>
            </a:r>
            <a:endParaRPr lang="zh-CN" altLang="en-US" sz="3600" b="1" dirty="0">
              <a:solidFill>
                <a:srgbClr val="800000"/>
              </a:solidFill>
              <a:latin typeface="黑体" panose="02010609060101010101" pitchFamily="2" charset="-122"/>
              <a:ea typeface="黑体" panose="02010609060101010101" pitchFamily="2" charset="-122"/>
            </a:endParaRPr>
          </a:p>
          <a:p>
            <a:pPr>
              <a:lnSpc>
                <a:spcPct val="85000"/>
              </a:lnSpc>
              <a:spcBef>
                <a:spcPct val="10000"/>
              </a:spcBef>
            </a:pPr>
            <a:r>
              <a:rPr lang="zh-CN" altLang="en-US" sz="3600" b="1" dirty="0">
                <a:solidFill>
                  <a:srgbClr val="800000"/>
                </a:solidFill>
                <a:latin typeface="黑体" panose="02010609060101010101" pitchFamily="2" charset="-122"/>
                <a:ea typeface="黑体" panose="02010609060101010101" pitchFamily="2" charset="-122"/>
              </a:rPr>
              <a:t>崇尚，尊重</a:t>
            </a:r>
            <a:endParaRPr lang="zh-CN" altLang="en-US" sz="3600" b="1" dirty="0">
              <a:solidFill>
                <a:srgbClr val="800000"/>
              </a:solidFill>
              <a:latin typeface="黑体" panose="02010609060101010101" pitchFamily="2" charset="-122"/>
              <a:ea typeface="黑体" panose="02010609060101010101" pitchFamily="2" charset="-122"/>
            </a:endParaRPr>
          </a:p>
          <a:p>
            <a:pPr>
              <a:lnSpc>
                <a:spcPct val="85000"/>
              </a:lnSpc>
              <a:spcBef>
                <a:spcPct val="10000"/>
              </a:spcBef>
            </a:pPr>
            <a:r>
              <a:rPr lang="zh-CN" altLang="en-US" sz="3600" b="1" dirty="0">
                <a:solidFill>
                  <a:srgbClr val="800000"/>
                </a:solidFill>
                <a:latin typeface="黑体" panose="02010609060101010101" pitchFamily="2" charset="-122"/>
                <a:ea typeface="黑体" panose="02010609060101010101" pitchFamily="2" charset="-122"/>
              </a:rPr>
              <a:t>      还</a:t>
            </a:r>
            <a:endParaRPr lang="zh-CN" altLang="en-US" sz="3600" b="1" dirty="0">
              <a:solidFill>
                <a:srgbClr val="800000"/>
              </a:solidFill>
              <a:latin typeface="黑体" panose="02010609060101010101" pitchFamily="2" charset="-122"/>
              <a:ea typeface="黑体" panose="02010609060101010101" pitchFamily="2" charset="-122"/>
            </a:endParaRPr>
          </a:p>
        </p:txBody>
      </p:sp>
      <p:sp>
        <p:nvSpPr>
          <p:cNvPr id="63493" name="矩形 63492"/>
          <p:cNvSpPr/>
          <p:nvPr/>
        </p:nvSpPr>
        <p:spPr>
          <a:xfrm>
            <a:off x="228600" y="4038600"/>
            <a:ext cx="4572000" cy="2125663"/>
          </a:xfrm>
          <a:prstGeom prst="rect">
            <a:avLst/>
          </a:prstGeom>
          <a:noFill/>
          <a:ln w="9525">
            <a:noFill/>
          </a:ln>
        </p:spPr>
        <p:txBody>
          <a:bodyPr>
            <a:spAutoFit/>
          </a:bodyPr>
          <a:p>
            <a:pPr>
              <a:lnSpc>
                <a:spcPct val="85000"/>
              </a:lnSpc>
              <a:spcBef>
                <a:spcPct val="10000"/>
              </a:spcBef>
            </a:pPr>
            <a:r>
              <a:rPr lang="zh-CN" altLang="en-US" sz="3600" b="1" u="sng" dirty="0">
                <a:solidFill>
                  <a:srgbClr val="FF0000"/>
                </a:solidFill>
                <a:latin typeface="Arial" panose="020B0604020202020204" pitchFamily="34" charset="0"/>
                <a:ea typeface="黑体" panose="02010609060101010101" pitchFamily="2" charset="-122"/>
              </a:rPr>
              <a:t>危</a:t>
            </a:r>
            <a:r>
              <a:rPr lang="zh-CN" altLang="en-US" sz="3600" b="1" dirty="0">
                <a:latin typeface="Arial" panose="020B0604020202020204" pitchFamily="34" charset="0"/>
                <a:ea typeface="黑体" panose="02010609060101010101" pitchFamily="2" charset="-122"/>
              </a:rPr>
              <a:t>乎高哉</a:t>
            </a:r>
            <a:endParaRPr lang="zh-CN" altLang="en-US" sz="3600" b="1" dirty="0">
              <a:latin typeface="Arial" panose="020B0604020202020204" pitchFamily="34" charset="0"/>
              <a:ea typeface="黑体" panose="02010609060101010101" pitchFamily="2" charset="-122"/>
            </a:endParaRPr>
          </a:p>
          <a:p>
            <a:pPr>
              <a:lnSpc>
                <a:spcPct val="85000"/>
              </a:lnSpc>
              <a:spcBef>
                <a:spcPct val="10000"/>
              </a:spcBef>
            </a:pPr>
            <a:r>
              <a:rPr lang="zh-CN" altLang="en-US" sz="3600" b="1" u="sng" dirty="0">
                <a:solidFill>
                  <a:srgbClr val="FF0000"/>
                </a:solidFill>
                <a:latin typeface="Arial" panose="020B0604020202020204" pitchFamily="34" charset="0"/>
                <a:ea typeface="黑体" panose="02010609060101010101" pitchFamily="2" charset="-122"/>
              </a:rPr>
              <a:t>危</a:t>
            </a:r>
            <a:r>
              <a:rPr lang="zh-CN" altLang="en-US" sz="3600" b="1" dirty="0">
                <a:latin typeface="Arial" panose="020B0604020202020204" pitchFamily="34" charset="0"/>
                <a:ea typeface="黑体" panose="02010609060101010101" pitchFamily="2" charset="-122"/>
              </a:rPr>
              <a:t>如累卵</a:t>
            </a:r>
            <a:endParaRPr lang="zh-CN" altLang="en-US" sz="3600" b="1" dirty="0">
              <a:latin typeface="Arial" panose="020B0604020202020204" pitchFamily="34" charset="0"/>
              <a:ea typeface="黑体" panose="02010609060101010101" pitchFamily="2" charset="-122"/>
            </a:endParaRPr>
          </a:p>
          <a:p>
            <a:pPr>
              <a:lnSpc>
                <a:spcPct val="85000"/>
              </a:lnSpc>
              <a:spcBef>
                <a:spcPct val="10000"/>
              </a:spcBef>
            </a:pPr>
            <a:r>
              <a:rPr lang="zh-CN" altLang="en-US" sz="3600" b="1" dirty="0">
                <a:latin typeface="Arial" panose="020B0604020202020204" pitchFamily="34" charset="0"/>
                <a:ea typeface="黑体" panose="02010609060101010101" pitchFamily="2" charset="-122"/>
              </a:rPr>
              <a:t>正襟</a:t>
            </a:r>
            <a:r>
              <a:rPr lang="zh-CN" altLang="en-US" sz="3600" b="1" u="sng" dirty="0">
                <a:solidFill>
                  <a:srgbClr val="FF0000"/>
                </a:solidFill>
                <a:latin typeface="Arial" panose="020B0604020202020204" pitchFamily="34" charset="0"/>
                <a:ea typeface="黑体" panose="02010609060101010101" pitchFamily="2" charset="-122"/>
              </a:rPr>
              <a:t>危</a:t>
            </a:r>
            <a:r>
              <a:rPr lang="zh-CN" altLang="en-US" sz="3600" b="1" dirty="0">
                <a:latin typeface="Arial" panose="020B0604020202020204" pitchFamily="34" charset="0"/>
                <a:ea typeface="黑体" panose="02010609060101010101" pitchFamily="2" charset="-122"/>
              </a:rPr>
              <a:t>坐</a:t>
            </a:r>
            <a:endParaRPr lang="zh-CN" altLang="en-US" sz="3600" b="1" dirty="0">
              <a:latin typeface="Arial" panose="020B0604020202020204" pitchFamily="34" charset="0"/>
              <a:ea typeface="黑体" panose="02010609060101010101" pitchFamily="2" charset="-122"/>
            </a:endParaRPr>
          </a:p>
          <a:p>
            <a:pPr>
              <a:lnSpc>
                <a:spcPct val="85000"/>
              </a:lnSpc>
              <a:spcBef>
                <a:spcPct val="10000"/>
              </a:spcBef>
            </a:pPr>
            <a:r>
              <a:rPr lang="zh-CN" altLang="en-US" sz="3600" b="1" dirty="0">
                <a:latin typeface="Arial" panose="020B0604020202020204" pitchFamily="34" charset="0"/>
                <a:ea typeface="黑体" panose="02010609060101010101" pitchFamily="2" charset="-122"/>
              </a:rPr>
              <a:t>上屋骑</a:t>
            </a:r>
            <a:r>
              <a:rPr lang="zh-CN" altLang="en-US" sz="3600" b="1" u="sng" dirty="0">
                <a:solidFill>
                  <a:srgbClr val="FF0000"/>
                </a:solidFill>
                <a:latin typeface="Arial" panose="020B0604020202020204" pitchFamily="34" charset="0"/>
                <a:ea typeface="黑体" panose="02010609060101010101" pitchFamily="2" charset="-122"/>
              </a:rPr>
              <a:t>危</a:t>
            </a:r>
            <a:endParaRPr lang="zh-CN" altLang="en-US" sz="3600" b="1" u="sng" dirty="0">
              <a:solidFill>
                <a:srgbClr val="FF0000"/>
              </a:solidFill>
              <a:latin typeface="Arial" panose="020B0604020202020204" pitchFamily="34" charset="0"/>
              <a:ea typeface="黑体" panose="02010609060101010101" pitchFamily="2" charset="-122"/>
            </a:endParaRPr>
          </a:p>
        </p:txBody>
      </p:sp>
      <p:sp>
        <p:nvSpPr>
          <p:cNvPr id="63494" name="矩形 63493"/>
          <p:cNvSpPr/>
          <p:nvPr/>
        </p:nvSpPr>
        <p:spPr>
          <a:xfrm>
            <a:off x="5292725" y="3933825"/>
            <a:ext cx="3200400" cy="2125663"/>
          </a:xfrm>
          <a:prstGeom prst="rect">
            <a:avLst/>
          </a:prstGeom>
          <a:noFill/>
          <a:ln w="9525">
            <a:noFill/>
          </a:ln>
        </p:spPr>
        <p:txBody>
          <a:bodyPr>
            <a:spAutoFit/>
          </a:bodyPr>
          <a:p>
            <a:pPr>
              <a:lnSpc>
                <a:spcPct val="85000"/>
              </a:lnSpc>
              <a:spcBef>
                <a:spcPct val="10000"/>
              </a:spcBef>
            </a:pPr>
            <a:r>
              <a:rPr lang="zh-CN" altLang="en-US" sz="3600" b="1" dirty="0">
                <a:solidFill>
                  <a:srgbClr val="800000"/>
                </a:solidFill>
                <a:latin typeface="Arial" panose="020B0604020202020204" pitchFamily="34" charset="0"/>
                <a:ea typeface="黑体" panose="02010609060101010101" pitchFamily="2" charset="-122"/>
              </a:rPr>
              <a:t>高</a:t>
            </a:r>
            <a:endParaRPr lang="zh-CN" altLang="en-US" sz="3600" b="1" dirty="0">
              <a:solidFill>
                <a:srgbClr val="800000"/>
              </a:solidFill>
              <a:latin typeface="Arial" panose="020B0604020202020204" pitchFamily="34" charset="0"/>
              <a:ea typeface="黑体" panose="02010609060101010101" pitchFamily="2" charset="-122"/>
            </a:endParaRPr>
          </a:p>
          <a:p>
            <a:pPr>
              <a:lnSpc>
                <a:spcPct val="85000"/>
              </a:lnSpc>
              <a:spcBef>
                <a:spcPct val="10000"/>
              </a:spcBef>
            </a:pPr>
            <a:r>
              <a:rPr lang="zh-CN" altLang="en-US" sz="3600" b="1" dirty="0">
                <a:solidFill>
                  <a:srgbClr val="800000"/>
                </a:solidFill>
                <a:latin typeface="Arial" panose="020B0604020202020204" pitchFamily="34" charset="0"/>
                <a:ea typeface="黑体" panose="02010609060101010101" pitchFamily="2" charset="-122"/>
              </a:rPr>
              <a:t>危险</a:t>
            </a:r>
            <a:endParaRPr lang="zh-CN" altLang="en-US" sz="3600" b="1" dirty="0">
              <a:solidFill>
                <a:srgbClr val="800000"/>
              </a:solidFill>
              <a:latin typeface="Arial" panose="020B0604020202020204" pitchFamily="34" charset="0"/>
              <a:ea typeface="黑体" panose="02010609060101010101" pitchFamily="2" charset="-122"/>
            </a:endParaRPr>
          </a:p>
          <a:p>
            <a:pPr>
              <a:lnSpc>
                <a:spcPct val="85000"/>
              </a:lnSpc>
              <a:spcBef>
                <a:spcPct val="10000"/>
              </a:spcBef>
            </a:pPr>
            <a:r>
              <a:rPr lang="zh-CN" altLang="en-US" sz="3600" b="1" dirty="0">
                <a:solidFill>
                  <a:srgbClr val="800000"/>
                </a:solidFill>
                <a:latin typeface="Arial" panose="020B0604020202020204" pitchFamily="34" charset="0"/>
                <a:ea typeface="黑体" panose="02010609060101010101" pitchFamily="2" charset="-122"/>
              </a:rPr>
              <a:t>正，端正</a:t>
            </a:r>
            <a:endParaRPr lang="zh-CN" altLang="en-US" sz="3600" b="1" dirty="0">
              <a:solidFill>
                <a:srgbClr val="800000"/>
              </a:solidFill>
              <a:latin typeface="Arial" panose="020B0604020202020204" pitchFamily="34" charset="0"/>
              <a:ea typeface="黑体" panose="02010609060101010101" pitchFamily="2" charset="-122"/>
            </a:endParaRPr>
          </a:p>
          <a:p>
            <a:pPr>
              <a:lnSpc>
                <a:spcPct val="85000"/>
              </a:lnSpc>
              <a:spcBef>
                <a:spcPct val="10000"/>
              </a:spcBef>
            </a:pPr>
            <a:r>
              <a:rPr lang="zh-CN" altLang="en-US" sz="3600" b="1" dirty="0">
                <a:solidFill>
                  <a:srgbClr val="800000"/>
                </a:solidFill>
                <a:latin typeface="Arial" panose="020B0604020202020204" pitchFamily="34" charset="0"/>
                <a:ea typeface="黑体" panose="02010609060101010101" pitchFamily="2" charset="-122"/>
              </a:rPr>
              <a:t>屋脊</a:t>
            </a:r>
            <a:endParaRPr lang="zh-CN" altLang="en-US" sz="3600" b="1" dirty="0">
              <a:solidFill>
                <a:srgbClr val="800000"/>
              </a:solidFill>
              <a:latin typeface="Arial" panose="020B0604020202020204" pitchFamily="34" charset="0"/>
              <a:ea typeface="黑体" panose="02010609060101010101" pitchFamily="2" charset="-122"/>
            </a:endParaRPr>
          </a:p>
        </p:txBody>
      </p:sp>
      <p:sp>
        <p:nvSpPr>
          <p:cNvPr id="63495" name="矩形 63494"/>
          <p:cNvSpPr/>
          <p:nvPr/>
        </p:nvSpPr>
        <p:spPr>
          <a:xfrm>
            <a:off x="304800" y="3292475"/>
            <a:ext cx="1458913" cy="701675"/>
          </a:xfrm>
          <a:prstGeom prst="rect">
            <a:avLst/>
          </a:prstGeom>
          <a:noFill/>
          <a:ln w="9525">
            <a:noFill/>
          </a:ln>
        </p:spPr>
        <p:txBody>
          <a:bodyPr wrap="none" anchor="t">
            <a:spAutoFit/>
          </a:bodyPr>
          <a:p>
            <a:r>
              <a:rPr lang="en-US" altLang="zh-CN" sz="4000" b="1" dirty="0">
                <a:solidFill>
                  <a:srgbClr val="FF0000"/>
                </a:solidFill>
                <a:latin typeface="黑体" panose="02010609060101010101" pitchFamily="2" charset="-122"/>
                <a:ea typeface="黑体" panose="02010609060101010101" pitchFamily="2" charset="-122"/>
              </a:rPr>
              <a:t>2</a:t>
            </a:r>
            <a:r>
              <a:rPr lang="zh-CN" altLang="en-US" sz="4000" b="1" dirty="0">
                <a:solidFill>
                  <a:srgbClr val="FF0000"/>
                </a:solidFill>
                <a:latin typeface="黑体" panose="02010609060101010101" pitchFamily="2" charset="-122"/>
                <a:ea typeface="黑体" panose="02010609060101010101" pitchFamily="2" charset="-122"/>
              </a:rPr>
              <a:t>、危</a:t>
            </a:r>
            <a:endParaRPr lang="zh-CN" altLang="en-US" sz="4000" b="1" dirty="0">
              <a:solidFill>
                <a:srgbClr val="FF0000"/>
              </a:solidFill>
              <a:latin typeface="黑体" panose="02010609060101010101" pitchFamily="2" charset="-122"/>
              <a:ea typeface="黑体" panose="02010609060101010101" pitchFamily="2" charset="-122"/>
            </a:endParaRPr>
          </a:p>
        </p:txBody>
      </p:sp>
      <p:sp>
        <p:nvSpPr>
          <p:cNvPr id="63496" name="矩形 63495"/>
          <p:cNvSpPr/>
          <p:nvPr/>
        </p:nvSpPr>
        <p:spPr>
          <a:xfrm>
            <a:off x="381000" y="1003300"/>
            <a:ext cx="1458913" cy="609600"/>
          </a:xfrm>
          <a:prstGeom prst="rect">
            <a:avLst/>
          </a:prstGeom>
          <a:noFill/>
          <a:ln w="9525">
            <a:noFill/>
          </a:ln>
        </p:spPr>
        <p:txBody>
          <a:bodyPr wrap="none" anchor="t">
            <a:spAutoFit/>
          </a:bodyPr>
          <a:p>
            <a:pPr>
              <a:lnSpc>
                <a:spcPct val="85000"/>
              </a:lnSpc>
              <a:spcBef>
                <a:spcPct val="15000"/>
              </a:spcBef>
            </a:pPr>
            <a:r>
              <a:rPr lang="en-US" altLang="zh-CN" sz="4000" b="1" dirty="0">
                <a:solidFill>
                  <a:srgbClr val="FF0000"/>
                </a:solidFill>
                <a:latin typeface="黑体" panose="02010609060101010101" pitchFamily="2" charset="-122"/>
                <a:ea typeface="黑体" panose="02010609060101010101" pitchFamily="2" charset="-122"/>
              </a:rPr>
              <a:t>1</a:t>
            </a:r>
            <a:r>
              <a:rPr lang="zh-CN" altLang="en-US" sz="4000" b="1" dirty="0">
                <a:solidFill>
                  <a:srgbClr val="FF0000"/>
                </a:solidFill>
                <a:latin typeface="黑体" panose="02010609060101010101" pitchFamily="2" charset="-122"/>
                <a:ea typeface="黑体" panose="02010609060101010101" pitchFamily="2" charset="-122"/>
              </a:rPr>
              <a:t>、尚</a:t>
            </a:r>
            <a:endParaRPr lang="zh-CN" altLang="en-US" sz="4000" b="1" dirty="0">
              <a:solidFill>
                <a:srgbClr val="FF0000"/>
              </a:solidFill>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63496"/>
                                        </p:tgtEl>
                                        <p:attrNameLst>
                                          <p:attrName>style.visibility</p:attrName>
                                        </p:attrNameLst>
                                      </p:cBhvr>
                                      <p:to>
                                        <p:strVal val="visible"/>
                                      </p:to>
                                    </p:set>
                                    <p:anim calcmode="lin" valueType="num">
                                      <p:cBhvr>
                                        <p:cTn id="7" dur="1000" fill="hold"/>
                                        <p:tgtEl>
                                          <p:spTgt spid="63496"/>
                                        </p:tgtEl>
                                        <p:attrNameLst>
                                          <p:attrName>ppt_w</p:attrName>
                                        </p:attrNameLst>
                                      </p:cBhvr>
                                      <p:tavLst>
                                        <p:tav tm="0">
                                          <p:val>
                                            <p:fltVal val="0.000000"/>
                                          </p:val>
                                        </p:tav>
                                        <p:tav tm="100000">
                                          <p:val>
                                            <p:strVal val="#ppt_w"/>
                                          </p:val>
                                        </p:tav>
                                      </p:tavLst>
                                    </p:anim>
                                    <p:anim calcmode="lin" valueType="num">
                                      <p:cBhvr>
                                        <p:cTn id="8" dur="1000" fill="hold"/>
                                        <p:tgtEl>
                                          <p:spTgt spid="63496"/>
                                        </p:tgtEl>
                                        <p:attrNameLst>
                                          <p:attrName>ppt_h</p:attrName>
                                        </p:attrNameLst>
                                      </p:cBhvr>
                                      <p:tavLst>
                                        <p:tav tm="0">
                                          <p:val>
                                            <p:fltVal val="0.000000"/>
                                          </p:val>
                                        </p:tav>
                                        <p:tav tm="100000">
                                          <p:val>
                                            <p:strVal val="#ppt_h"/>
                                          </p:val>
                                        </p:tav>
                                      </p:tavLst>
                                    </p:anim>
                                    <p:anim calcmode="lin" valueType="num">
                                      <p:cBhvr>
                                        <p:cTn id="9" dur="1000" fill="hold"/>
                                        <p:tgtEl>
                                          <p:spTgt spid="63496"/>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63496"/>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3490">
                                            <p:txEl>
                                              <p:charRg st="0" end="9"/>
                                            </p:txEl>
                                          </p:spTgt>
                                        </p:tgtEl>
                                        <p:attrNameLst>
                                          <p:attrName>style.visibility</p:attrName>
                                        </p:attrNameLst>
                                      </p:cBhvr>
                                      <p:to>
                                        <p:strVal val="visible"/>
                                      </p:to>
                                    </p:set>
                                    <p:animEffect transition="in" filter="wipe(left)">
                                      <p:cBhvr>
                                        <p:cTn id="15" dur="500"/>
                                        <p:tgtEl>
                                          <p:spTgt spid="63490">
                                            <p:txEl>
                                              <p:charRg st="0" end="9"/>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63490">
                                            <p:txEl>
                                              <p:charRg st="9" end="14"/>
                                            </p:txEl>
                                          </p:spTgt>
                                        </p:tgtEl>
                                        <p:attrNameLst>
                                          <p:attrName>style.visibility</p:attrName>
                                        </p:attrNameLst>
                                      </p:cBhvr>
                                      <p:to>
                                        <p:strVal val="visible"/>
                                      </p:to>
                                    </p:set>
                                    <p:animEffect transition="in" filter="wipe(left)">
                                      <p:cBhvr>
                                        <p:cTn id="20" dur="500"/>
                                        <p:tgtEl>
                                          <p:spTgt spid="63490">
                                            <p:txEl>
                                              <p:charRg st="9" end="1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63490">
                                            <p:txEl>
                                              <p:charRg st="14" end="26"/>
                                            </p:txEl>
                                          </p:spTgt>
                                        </p:tgtEl>
                                        <p:attrNameLst>
                                          <p:attrName>style.visibility</p:attrName>
                                        </p:attrNameLst>
                                      </p:cBhvr>
                                      <p:to>
                                        <p:strVal val="visible"/>
                                      </p:to>
                                    </p:set>
                                    <p:animEffect transition="in" filter="wipe(left)">
                                      <p:cBhvr>
                                        <p:cTn id="25" dur="500"/>
                                        <p:tgtEl>
                                          <p:spTgt spid="63490">
                                            <p:txEl>
                                              <p:charRg st="14" end="2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37" fill="hold" grpId="0" nodeType="clickEffect">
                                  <p:stCondLst>
                                    <p:cond delay="0"/>
                                  </p:stCondLst>
                                  <p:childTnLst>
                                    <p:set>
                                      <p:cBhvr>
                                        <p:cTn id="29" dur="1" fill="hold">
                                          <p:stCondLst>
                                            <p:cond delay="0"/>
                                          </p:stCondLst>
                                        </p:cTn>
                                        <p:tgtEl>
                                          <p:spTgt spid="63492">
                                            <p:txEl>
                                              <p:charRg st="0" end="3"/>
                                            </p:txEl>
                                          </p:spTgt>
                                        </p:tgtEl>
                                        <p:attrNameLst>
                                          <p:attrName>style.visibility</p:attrName>
                                        </p:attrNameLst>
                                      </p:cBhvr>
                                      <p:to>
                                        <p:strVal val="visible"/>
                                      </p:to>
                                    </p:set>
                                    <p:animEffect transition="in" filter="barn(outVertical)">
                                      <p:cBhvr>
                                        <p:cTn id="30" dur="500"/>
                                        <p:tgtEl>
                                          <p:spTgt spid="63492">
                                            <p:txEl>
                                              <p:charRg st="0"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37" fill="hold" grpId="0" nodeType="clickEffect">
                                  <p:stCondLst>
                                    <p:cond delay="0"/>
                                  </p:stCondLst>
                                  <p:childTnLst>
                                    <p:set>
                                      <p:cBhvr>
                                        <p:cTn id="34" dur="1" fill="hold">
                                          <p:stCondLst>
                                            <p:cond delay="0"/>
                                          </p:stCondLst>
                                        </p:cTn>
                                        <p:tgtEl>
                                          <p:spTgt spid="63492">
                                            <p:txEl>
                                              <p:charRg st="3" end="9"/>
                                            </p:txEl>
                                          </p:spTgt>
                                        </p:tgtEl>
                                        <p:attrNameLst>
                                          <p:attrName>style.visibility</p:attrName>
                                        </p:attrNameLst>
                                      </p:cBhvr>
                                      <p:to>
                                        <p:strVal val="visible"/>
                                      </p:to>
                                    </p:set>
                                    <p:animEffect transition="in" filter="barn(outVertical)">
                                      <p:cBhvr>
                                        <p:cTn id="35" dur="500"/>
                                        <p:tgtEl>
                                          <p:spTgt spid="63492">
                                            <p:txEl>
                                              <p:charRg st="3" end="9"/>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37" fill="hold" grpId="0" nodeType="clickEffect">
                                  <p:stCondLst>
                                    <p:cond delay="0"/>
                                  </p:stCondLst>
                                  <p:childTnLst>
                                    <p:set>
                                      <p:cBhvr>
                                        <p:cTn id="39" dur="1" fill="hold">
                                          <p:stCondLst>
                                            <p:cond delay="0"/>
                                          </p:stCondLst>
                                        </p:cTn>
                                        <p:tgtEl>
                                          <p:spTgt spid="63492">
                                            <p:txEl>
                                              <p:charRg st="9" end="17"/>
                                            </p:txEl>
                                          </p:spTgt>
                                        </p:tgtEl>
                                        <p:attrNameLst>
                                          <p:attrName>style.visibility</p:attrName>
                                        </p:attrNameLst>
                                      </p:cBhvr>
                                      <p:to>
                                        <p:strVal val="visible"/>
                                      </p:to>
                                    </p:set>
                                    <p:animEffect transition="in" filter="barn(outVertical)">
                                      <p:cBhvr>
                                        <p:cTn id="40" dur="500"/>
                                        <p:tgtEl>
                                          <p:spTgt spid="63492">
                                            <p:txEl>
                                              <p:charRg st="9" end="17"/>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5" presetClass="entr" presetSubtype="0" fill="hold" grpId="0" nodeType="clickEffect">
                                  <p:stCondLst>
                                    <p:cond delay="0"/>
                                  </p:stCondLst>
                                  <p:childTnLst>
                                    <p:set>
                                      <p:cBhvr>
                                        <p:cTn id="44" dur="1" fill="hold">
                                          <p:stCondLst>
                                            <p:cond delay="0"/>
                                          </p:stCondLst>
                                        </p:cTn>
                                        <p:tgtEl>
                                          <p:spTgt spid="63495"/>
                                        </p:tgtEl>
                                        <p:attrNameLst>
                                          <p:attrName>style.visibility</p:attrName>
                                        </p:attrNameLst>
                                      </p:cBhvr>
                                      <p:to>
                                        <p:strVal val="visible"/>
                                      </p:to>
                                    </p:set>
                                    <p:anim calcmode="lin" valueType="num">
                                      <p:cBhvr>
                                        <p:cTn id="45" dur="1000" fill="hold"/>
                                        <p:tgtEl>
                                          <p:spTgt spid="63495"/>
                                        </p:tgtEl>
                                        <p:attrNameLst>
                                          <p:attrName>ppt_w</p:attrName>
                                        </p:attrNameLst>
                                      </p:cBhvr>
                                      <p:tavLst>
                                        <p:tav tm="0">
                                          <p:val>
                                            <p:fltVal val="0.000000"/>
                                          </p:val>
                                        </p:tav>
                                        <p:tav tm="100000">
                                          <p:val>
                                            <p:strVal val="#ppt_w"/>
                                          </p:val>
                                        </p:tav>
                                      </p:tavLst>
                                    </p:anim>
                                    <p:anim calcmode="lin" valueType="num">
                                      <p:cBhvr>
                                        <p:cTn id="46" dur="1000" fill="hold"/>
                                        <p:tgtEl>
                                          <p:spTgt spid="63495"/>
                                        </p:tgtEl>
                                        <p:attrNameLst>
                                          <p:attrName>ppt_h</p:attrName>
                                        </p:attrNameLst>
                                      </p:cBhvr>
                                      <p:tavLst>
                                        <p:tav tm="0">
                                          <p:val>
                                            <p:fltVal val="0.000000"/>
                                          </p:val>
                                        </p:tav>
                                        <p:tav tm="100000">
                                          <p:val>
                                            <p:strVal val="#ppt_h"/>
                                          </p:val>
                                        </p:tav>
                                      </p:tavLst>
                                    </p:anim>
                                    <p:anim calcmode="lin" valueType="num">
                                      <p:cBhvr>
                                        <p:cTn id="47" dur="1000" fill="hold"/>
                                        <p:tgtEl>
                                          <p:spTgt spid="63495"/>
                                        </p:tgtEl>
                                        <p:attrNameLst>
                                          <p:attrName>ppt_x</p:attrName>
                                        </p:attrNameLst>
                                      </p:cBhvr>
                                      <p:tavLst>
                                        <p:tav tm="0" fmla="#ppt_x+(cos(-2*pi*(1-$))*-#ppt_x-sin(-2*pi*(1-$))*(1-#ppt_y))*(1-$)">
                                          <p:val>
                                            <p:fltVal val="0.000000"/>
                                          </p:val>
                                        </p:tav>
                                        <p:tav tm="100000">
                                          <p:val>
                                            <p:fltVal val="1.000000"/>
                                          </p:val>
                                        </p:tav>
                                      </p:tavLst>
                                    </p:anim>
                                    <p:anim calcmode="lin" valueType="num">
                                      <p:cBhvr>
                                        <p:cTn id="48" dur="1000" fill="hold"/>
                                        <p:tgtEl>
                                          <p:spTgt spid="63495"/>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63493">
                                            <p:txEl>
                                              <p:charRg st="0" end="5"/>
                                            </p:txEl>
                                          </p:spTgt>
                                        </p:tgtEl>
                                        <p:attrNameLst>
                                          <p:attrName>style.visibility</p:attrName>
                                        </p:attrNameLst>
                                      </p:cBhvr>
                                      <p:to>
                                        <p:strVal val="visible"/>
                                      </p:to>
                                    </p:set>
                                    <p:animEffect transition="in" filter="wipe(left)">
                                      <p:cBhvr>
                                        <p:cTn id="53" dur="500"/>
                                        <p:tgtEl>
                                          <p:spTgt spid="63493">
                                            <p:txEl>
                                              <p:charRg st="0" end="5"/>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63493">
                                            <p:txEl>
                                              <p:charRg st="5" end="10"/>
                                            </p:txEl>
                                          </p:spTgt>
                                        </p:tgtEl>
                                        <p:attrNameLst>
                                          <p:attrName>style.visibility</p:attrName>
                                        </p:attrNameLst>
                                      </p:cBhvr>
                                      <p:to>
                                        <p:strVal val="visible"/>
                                      </p:to>
                                    </p:set>
                                    <p:animEffect transition="in" filter="wipe(left)">
                                      <p:cBhvr>
                                        <p:cTn id="58" dur="500"/>
                                        <p:tgtEl>
                                          <p:spTgt spid="63493">
                                            <p:txEl>
                                              <p:charRg st="5" end="1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63493">
                                            <p:txEl>
                                              <p:charRg st="10" end="15"/>
                                            </p:txEl>
                                          </p:spTgt>
                                        </p:tgtEl>
                                        <p:attrNameLst>
                                          <p:attrName>style.visibility</p:attrName>
                                        </p:attrNameLst>
                                      </p:cBhvr>
                                      <p:to>
                                        <p:strVal val="visible"/>
                                      </p:to>
                                    </p:set>
                                    <p:animEffect transition="in" filter="wipe(left)">
                                      <p:cBhvr>
                                        <p:cTn id="63" dur="500"/>
                                        <p:tgtEl>
                                          <p:spTgt spid="63493">
                                            <p:txEl>
                                              <p:charRg st="10" end="15"/>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63493">
                                            <p:txEl>
                                              <p:charRg st="15" end="20"/>
                                            </p:txEl>
                                          </p:spTgt>
                                        </p:tgtEl>
                                        <p:attrNameLst>
                                          <p:attrName>style.visibility</p:attrName>
                                        </p:attrNameLst>
                                      </p:cBhvr>
                                      <p:to>
                                        <p:strVal val="visible"/>
                                      </p:to>
                                    </p:set>
                                    <p:animEffect transition="in" filter="wipe(left)">
                                      <p:cBhvr>
                                        <p:cTn id="68" dur="500"/>
                                        <p:tgtEl>
                                          <p:spTgt spid="63493">
                                            <p:txEl>
                                              <p:charRg st="15" end="20"/>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16" presetClass="entr" presetSubtype="37" fill="hold" grpId="0" nodeType="clickEffect">
                                  <p:stCondLst>
                                    <p:cond delay="0"/>
                                  </p:stCondLst>
                                  <p:childTnLst>
                                    <p:set>
                                      <p:cBhvr>
                                        <p:cTn id="72" dur="1" fill="hold">
                                          <p:stCondLst>
                                            <p:cond delay="0"/>
                                          </p:stCondLst>
                                        </p:cTn>
                                        <p:tgtEl>
                                          <p:spTgt spid="63494">
                                            <p:txEl>
                                              <p:charRg st="0" end="2"/>
                                            </p:txEl>
                                          </p:spTgt>
                                        </p:tgtEl>
                                        <p:attrNameLst>
                                          <p:attrName>style.visibility</p:attrName>
                                        </p:attrNameLst>
                                      </p:cBhvr>
                                      <p:to>
                                        <p:strVal val="visible"/>
                                      </p:to>
                                    </p:set>
                                    <p:animEffect transition="in" filter="barn(outVertical)">
                                      <p:cBhvr>
                                        <p:cTn id="73" dur="500"/>
                                        <p:tgtEl>
                                          <p:spTgt spid="63494">
                                            <p:txEl>
                                              <p:charRg st="0" end="2"/>
                                            </p:txEl>
                                          </p:spTgt>
                                        </p:tgtEl>
                                      </p:cBhvr>
                                    </p:animEffect>
                                  </p:childTnLst>
                                </p:cTn>
                              </p:par>
                            </p:childTnLst>
                          </p:cTn>
                        </p:par>
                      </p:childTnLst>
                    </p:cTn>
                  </p:par>
                  <p:par>
                    <p:cTn id="74" fill="hold">
                      <p:stCondLst>
                        <p:cond delay="indefinite"/>
                      </p:stCondLst>
                      <p:childTnLst>
                        <p:par>
                          <p:cTn id="75" fill="hold">
                            <p:stCondLst>
                              <p:cond delay="0"/>
                            </p:stCondLst>
                            <p:childTnLst>
                              <p:par>
                                <p:cTn id="76" presetID="16" presetClass="entr" presetSubtype="37" fill="hold" grpId="0" nodeType="clickEffect">
                                  <p:stCondLst>
                                    <p:cond delay="0"/>
                                  </p:stCondLst>
                                  <p:childTnLst>
                                    <p:set>
                                      <p:cBhvr>
                                        <p:cTn id="77" dur="1" fill="hold">
                                          <p:stCondLst>
                                            <p:cond delay="0"/>
                                          </p:stCondLst>
                                        </p:cTn>
                                        <p:tgtEl>
                                          <p:spTgt spid="63494">
                                            <p:txEl>
                                              <p:charRg st="2" end="5"/>
                                            </p:txEl>
                                          </p:spTgt>
                                        </p:tgtEl>
                                        <p:attrNameLst>
                                          <p:attrName>style.visibility</p:attrName>
                                        </p:attrNameLst>
                                      </p:cBhvr>
                                      <p:to>
                                        <p:strVal val="visible"/>
                                      </p:to>
                                    </p:set>
                                    <p:animEffect transition="in" filter="barn(outVertical)">
                                      <p:cBhvr>
                                        <p:cTn id="78" dur="500"/>
                                        <p:tgtEl>
                                          <p:spTgt spid="63494">
                                            <p:txEl>
                                              <p:charRg st="2" end="5"/>
                                            </p:txEl>
                                          </p:spTgt>
                                        </p:tgtEl>
                                      </p:cBhvr>
                                    </p:animEffect>
                                  </p:childTnLst>
                                </p:cTn>
                              </p:par>
                            </p:childTnLst>
                          </p:cTn>
                        </p:par>
                      </p:childTnLst>
                    </p:cTn>
                  </p:par>
                  <p:par>
                    <p:cTn id="79" fill="hold">
                      <p:stCondLst>
                        <p:cond delay="indefinite"/>
                      </p:stCondLst>
                      <p:childTnLst>
                        <p:par>
                          <p:cTn id="80" fill="hold">
                            <p:stCondLst>
                              <p:cond delay="0"/>
                            </p:stCondLst>
                            <p:childTnLst>
                              <p:par>
                                <p:cTn id="81" presetID="16" presetClass="entr" presetSubtype="37" fill="hold" grpId="0" nodeType="clickEffect">
                                  <p:stCondLst>
                                    <p:cond delay="0"/>
                                  </p:stCondLst>
                                  <p:childTnLst>
                                    <p:set>
                                      <p:cBhvr>
                                        <p:cTn id="82" dur="1" fill="hold">
                                          <p:stCondLst>
                                            <p:cond delay="0"/>
                                          </p:stCondLst>
                                        </p:cTn>
                                        <p:tgtEl>
                                          <p:spTgt spid="63494">
                                            <p:txEl>
                                              <p:charRg st="5" end="10"/>
                                            </p:txEl>
                                          </p:spTgt>
                                        </p:tgtEl>
                                        <p:attrNameLst>
                                          <p:attrName>style.visibility</p:attrName>
                                        </p:attrNameLst>
                                      </p:cBhvr>
                                      <p:to>
                                        <p:strVal val="visible"/>
                                      </p:to>
                                    </p:set>
                                    <p:animEffect transition="in" filter="barn(outVertical)">
                                      <p:cBhvr>
                                        <p:cTn id="83" dur="500"/>
                                        <p:tgtEl>
                                          <p:spTgt spid="63494">
                                            <p:txEl>
                                              <p:charRg st="5" end="10"/>
                                            </p:txEl>
                                          </p:spTgt>
                                        </p:tgtEl>
                                      </p:cBhvr>
                                    </p:animEffect>
                                  </p:childTnLst>
                                </p:cTn>
                              </p:par>
                            </p:childTnLst>
                          </p:cTn>
                        </p:par>
                      </p:childTnLst>
                    </p:cTn>
                  </p:par>
                  <p:par>
                    <p:cTn id="84" fill="hold">
                      <p:stCondLst>
                        <p:cond delay="indefinite"/>
                      </p:stCondLst>
                      <p:childTnLst>
                        <p:par>
                          <p:cTn id="85" fill="hold">
                            <p:stCondLst>
                              <p:cond delay="0"/>
                            </p:stCondLst>
                            <p:childTnLst>
                              <p:par>
                                <p:cTn id="86" presetID="16" presetClass="entr" presetSubtype="37" fill="hold" grpId="0" nodeType="clickEffect">
                                  <p:stCondLst>
                                    <p:cond delay="0"/>
                                  </p:stCondLst>
                                  <p:childTnLst>
                                    <p:set>
                                      <p:cBhvr>
                                        <p:cTn id="87" dur="1" fill="hold">
                                          <p:stCondLst>
                                            <p:cond delay="0"/>
                                          </p:stCondLst>
                                        </p:cTn>
                                        <p:tgtEl>
                                          <p:spTgt spid="63494">
                                            <p:txEl>
                                              <p:charRg st="10" end="13"/>
                                            </p:txEl>
                                          </p:spTgt>
                                        </p:tgtEl>
                                        <p:attrNameLst>
                                          <p:attrName>style.visibility</p:attrName>
                                        </p:attrNameLst>
                                      </p:cBhvr>
                                      <p:to>
                                        <p:strVal val="visible"/>
                                      </p:to>
                                    </p:set>
                                    <p:animEffect transition="in" filter="barn(outVertical)">
                                      <p:cBhvr>
                                        <p:cTn id="88" dur="500"/>
                                        <p:tgtEl>
                                          <p:spTgt spid="63494">
                                            <p:txEl>
                                              <p:charRg st="10"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0" grpId="0" build="p"/>
      <p:bldP spid="63492" grpId="0" build="p"/>
      <p:bldP spid="63493" grpId="0" build="p"/>
      <p:bldP spid="63494" grpId="0" build="p"/>
      <p:bldP spid="63495" grpId="0"/>
      <p:bldP spid="63496"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文本框 64513"/>
          <p:cNvSpPr txBox="1"/>
          <p:nvPr/>
        </p:nvSpPr>
        <p:spPr>
          <a:xfrm>
            <a:off x="468313" y="2370138"/>
            <a:ext cx="4906962" cy="1851025"/>
          </a:xfrm>
          <a:prstGeom prst="rect">
            <a:avLst/>
          </a:prstGeom>
          <a:noFill/>
          <a:ln w="9525">
            <a:noFill/>
          </a:ln>
        </p:spPr>
        <p:txBody>
          <a:bodyPr>
            <a:spAutoFit/>
          </a:bodyPr>
          <a:p>
            <a:pPr>
              <a:spcBef>
                <a:spcPct val="10000"/>
              </a:spcBef>
            </a:pPr>
            <a:r>
              <a:rPr lang="zh-CN" altLang="en-US" sz="3600" b="1" dirty="0">
                <a:latin typeface="黑体" panose="02010609060101010101" pitchFamily="2" charset="-122"/>
                <a:ea typeface="黑体" panose="02010609060101010101" pitchFamily="2" charset="-122"/>
              </a:rPr>
              <a:t>连峰</a:t>
            </a:r>
            <a:r>
              <a:rPr lang="zh-CN" altLang="en-US" sz="3600" b="1" u="sng" dirty="0">
                <a:solidFill>
                  <a:srgbClr val="FF0000"/>
                </a:solidFill>
                <a:latin typeface="黑体" panose="02010609060101010101" pitchFamily="2" charset="-122"/>
                <a:ea typeface="黑体" panose="02010609060101010101" pitchFamily="2" charset="-122"/>
              </a:rPr>
              <a:t>去</a:t>
            </a:r>
            <a:r>
              <a:rPr lang="zh-CN" altLang="en-US" sz="3600" b="1" dirty="0">
                <a:latin typeface="黑体" panose="02010609060101010101" pitchFamily="2" charset="-122"/>
                <a:ea typeface="黑体" panose="02010609060101010101" pitchFamily="2" charset="-122"/>
              </a:rPr>
              <a:t>天不盈尺</a:t>
            </a:r>
            <a:endParaRPr lang="zh-CN" altLang="en-US" sz="3600" b="1" dirty="0">
              <a:latin typeface="黑体" panose="02010609060101010101" pitchFamily="2" charset="-122"/>
              <a:ea typeface="黑体" panose="02010609060101010101" pitchFamily="2" charset="-122"/>
            </a:endParaRPr>
          </a:p>
          <a:p>
            <a:pPr>
              <a:spcBef>
                <a:spcPct val="10000"/>
              </a:spcBef>
            </a:pPr>
            <a:r>
              <a:rPr lang="zh-CN" altLang="en-US" sz="3600" b="1" dirty="0">
                <a:latin typeface="黑体" panose="02010609060101010101" pitchFamily="2" charset="-122"/>
                <a:ea typeface="黑体" panose="02010609060101010101" pitchFamily="2" charset="-122"/>
              </a:rPr>
              <a:t>阳虎</a:t>
            </a:r>
            <a:r>
              <a:rPr lang="zh-CN" altLang="en-US" sz="3600" b="1" u="sng" dirty="0">
                <a:solidFill>
                  <a:srgbClr val="FF0000"/>
                </a:solidFill>
                <a:latin typeface="黑体" panose="02010609060101010101" pitchFamily="2" charset="-122"/>
                <a:ea typeface="黑体" panose="02010609060101010101" pitchFamily="2" charset="-122"/>
              </a:rPr>
              <a:t>去</a:t>
            </a:r>
            <a:r>
              <a:rPr lang="zh-CN" altLang="en-US" sz="3600" b="1" dirty="0">
                <a:latin typeface="黑体" panose="02010609060101010101" pitchFamily="2" charset="-122"/>
                <a:ea typeface="黑体" panose="02010609060101010101" pitchFamily="2" charset="-122"/>
              </a:rPr>
              <a:t>齐走赵</a:t>
            </a:r>
            <a:endParaRPr lang="zh-CN" altLang="en-US" sz="3600" b="1" dirty="0">
              <a:latin typeface="黑体" panose="02010609060101010101" pitchFamily="2" charset="-122"/>
              <a:ea typeface="黑体" panose="02010609060101010101" pitchFamily="2" charset="-122"/>
            </a:endParaRPr>
          </a:p>
          <a:p>
            <a:pPr>
              <a:spcBef>
                <a:spcPct val="10000"/>
              </a:spcBef>
            </a:pPr>
            <a:r>
              <a:rPr lang="zh-CN" altLang="en-US" sz="3600" b="1" dirty="0">
                <a:latin typeface="黑体" panose="02010609060101010101" pitchFamily="2" charset="-122"/>
                <a:ea typeface="黑体" panose="02010609060101010101" pitchFamily="2" charset="-122"/>
              </a:rPr>
              <a:t>除残</a:t>
            </a:r>
            <a:r>
              <a:rPr lang="zh-CN" altLang="en-US" sz="3600" b="1" u="sng" dirty="0">
                <a:solidFill>
                  <a:srgbClr val="FF0000"/>
                </a:solidFill>
                <a:latin typeface="黑体" panose="02010609060101010101" pitchFamily="2" charset="-122"/>
                <a:ea typeface="黑体" panose="02010609060101010101" pitchFamily="2" charset="-122"/>
              </a:rPr>
              <a:t>去</a:t>
            </a:r>
            <a:r>
              <a:rPr lang="zh-CN" altLang="en-US" sz="3600" b="1" dirty="0">
                <a:latin typeface="黑体" panose="02010609060101010101" pitchFamily="2" charset="-122"/>
                <a:ea typeface="黑体" panose="02010609060101010101" pitchFamily="2" charset="-122"/>
              </a:rPr>
              <a:t>秽</a:t>
            </a:r>
            <a:r>
              <a:rPr lang="en-US" altLang="zh-CN" sz="3600" b="1" dirty="0">
                <a:latin typeface="黑体" panose="02010609060101010101" pitchFamily="2" charset="-122"/>
                <a:ea typeface="黑体" panose="02010609060101010101" pitchFamily="2" charset="-122"/>
              </a:rPr>
              <a:t>(huì)</a:t>
            </a:r>
            <a:endParaRPr lang="en-US" altLang="zh-CN" sz="3600" b="1" dirty="0">
              <a:latin typeface="黑体" panose="02010609060101010101" pitchFamily="2" charset="-122"/>
              <a:ea typeface="黑体" panose="02010609060101010101" pitchFamily="2" charset="-122"/>
            </a:endParaRPr>
          </a:p>
        </p:txBody>
      </p:sp>
      <p:sp>
        <p:nvSpPr>
          <p:cNvPr id="64515" name="文本框 64514"/>
          <p:cNvSpPr txBox="1"/>
          <p:nvPr/>
        </p:nvSpPr>
        <p:spPr>
          <a:xfrm>
            <a:off x="5153025" y="2341563"/>
            <a:ext cx="3990975" cy="2455862"/>
          </a:xfrm>
          <a:prstGeom prst="rect">
            <a:avLst/>
          </a:prstGeom>
          <a:noFill/>
          <a:ln w="9525">
            <a:noFill/>
          </a:ln>
        </p:spPr>
        <p:txBody>
          <a:bodyPr>
            <a:spAutoFit/>
          </a:bodyPr>
          <a:p>
            <a:pPr>
              <a:spcBef>
                <a:spcPct val="10000"/>
              </a:spcBef>
            </a:pPr>
            <a:r>
              <a:rPr lang="zh-CN" altLang="en-US" sz="3600" b="1" dirty="0">
                <a:solidFill>
                  <a:srgbClr val="FF0000"/>
                </a:solidFill>
                <a:latin typeface="黑体" panose="02010609060101010101" pitchFamily="2" charset="-122"/>
                <a:ea typeface="黑体" panose="02010609060101010101" pitchFamily="2" charset="-122"/>
              </a:rPr>
              <a:t>距，距离</a:t>
            </a:r>
            <a:endParaRPr lang="zh-CN" altLang="en-US" sz="3600" b="1" dirty="0">
              <a:solidFill>
                <a:srgbClr val="FF0000"/>
              </a:solidFill>
              <a:latin typeface="黑体" panose="02010609060101010101" pitchFamily="2" charset="-122"/>
              <a:ea typeface="黑体" panose="02010609060101010101" pitchFamily="2" charset="-122"/>
            </a:endParaRPr>
          </a:p>
          <a:p>
            <a:pPr>
              <a:spcBef>
                <a:spcPct val="10000"/>
              </a:spcBef>
            </a:pPr>
            <a:r>
              <a:rPr lang="zh-CN" altLang="en-US" sz="3600" b="1" dirty="0">
                <a:solidFill>
                  <a:srgbClr val="FF0000"/>
                </a:solidFill>
                <a:latin typeface="黑体" panose="02010609060101010101" pitchFamily="2" charset="-122"/>
                <a:ea typeface="黑体" panose="02010609060101010101" pitchFamily="2" charset="-122"/>
              </a:rPr>
              <a:t>离开</a:t>
            </a:r>
            <a:endParaRPr lang="zh-CN" altLang="en-US" sz="3600" b="1" dirty="0">
              <a:solidFill>
                <a:srgbClr val="FF0000"/>
              </a:solidFill>
              <a:latin typeface="黑体" panose="02010609060101010101" pitchFamily="2" charset="-122"/>
              <a:ea typeface="黑体" panose="02010609060101010101" pitchFamily="2" charset="-122"/>
            </a:endParaRPr>
          </a:p>
          <a:p>
            <a:pPr>
              <a:spcBef>
                <a:spcPct val="10000"/>
              </a:spcBef>
            </a:pPr>
            <a:r>
              <a:rPr lang="zh-CN" altLang="en-US" sz="3600" b="1" dirty="0">
                <a:solidFill>
                  <a:srgbClr val="FF0000"/>
                </a:solidFill>
                <a:latin typeface="黑体" panose="02010609060101010101" pitchFamily="2" charset="-122"/>
                <a:ea typeface="黑体" panose="02010609060101010101" pitchFamily="2" charset="-122"/>
              </a:rPr>
              <a:t>除掉，去掉</a:t>
            </a:r>
            <a:endParaRPr lang="zh-CN" altLang="en-US" sz="3600" b="1" dirty="0">
              <a:solidFill>
                <a:srgbClr val="FF0000"/>
              </a:solidFill>
              <a:latin typeface="黑体" panose="02010609060101010101" pitchFamily="2" charset="-122"/>
              <a:ea typeface="黑体" panose="02010609060101010101" pitchFamily="2" charset="-122"/>
            </a:endParaRPr>
          </a:p>
          <a:p>
            <a:pPr>
              <a:spcBef>
                <a:spcPct val="10000"/>
              </a:spcBef>
            </a:pPr>
            <a:endParaRPr lang="zh-CN" altLang="en-US" sz="3600" b="1" dirty="0">
              <a:solidFill>
                <a:srgbClr val="FF0000"/>
              </a:solidFill>
              <a:latin typeface="黑体" panose="02010609060101010101" pitchFamily="2" charset="-122"/>
              <a:ea typeface="黑体" panose="02010609060101010101" pitchFamily="2" charset="-122"/>
            </a:endParaRPr>
          </a:p>
        </p:txBody>
      </p:sp>
      <p:sp>
        <p:nvSpPr>
          <p:cNvPr id="64516" name="矩形 64515"/>
          <p:cNvSpPr/>
          <p:nvPr/>
        </p:nvSpPr>
        <p:spPr>
          <a:xfrm>
            <a:off x="611188" y="1377950"/>
            <a:ext cx="1458912" cy="701675"/>
          </a:xfrm>
          <a:prstGeom prst="rect">
            <a:avLst/>
          </a:prstGeom>
          <a:noFill/>
          <a:ln w="9525">
            <a:noFill/>
          </a:ln>
        </p:spPr>
        <p:txBody>
          <a:bodyPr wrap="none" anchor="t">
            <a:spAutoFit/>
          </a:bodyPr>
          <a:p>
            <a:r>
              <a:rPr lang="en-US" altLang="zh-CN" sz="4000" b="1" dirty="0">
                <a:solidFill>
                  <a:srgbClr val="FF0000"/>
                </a:solidFill>
                <a:latin typeface="黑体" panose="02010609060101010101" pitchFamily="2" charset="-122"/>
                <a:ea typeface="黑体" panose="02010609060101010101" pitchFamily="2" charset="-122"/>
              </a:rPr>
              <a:t>3</a:t>
            </a:r>
            <a:r>
              <a:rPr lang="zh-CN" altLang="en-US" sz="4000" b="1" dirty="0">
                <a:solidFill>
                  <a:srgbClr val="FF0000"/>
                </a:solidFill>
                <a:latin typeface="黑体" panose="02010609060101010101" pitchFamily="2" charset="-122"/>
                <a:ea typeface="黑体" panose="02010609060101010101" pitchFamily="2" charset="-122"/>
              </a:rPr>
              <a:t>、去</a:t>
            </a:r>
            <a:endParaRPr lang="zh-CN" altLang="en-US" sz="4000" b="1" dirty="0">
              <a:solidFill>
                <a:srgbClr val="FF0000"/>
              </a:solidFill>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64516"/>
                                        </p:tgtEl>
                                        <p:attrNameLst>
                                          <p:attrName>style.visibility</p:attrName>
                                        </p:attrNameLst>
                                      </p:cBhvr>
                                      <p:to>
                                        <p:strVal val="visible"/>
                                      </p:to>
                                    </p:set>
                                    <p:anim calcmode="lin" valueType="num">
                                      <p:cBhvr>
                                        <p:cTn id="7" dur="1000" fill="hold"/>
                                        <p:tgtEl>
                                          <p:spTgt spid="64516"/>
                                        </p:tgtEl>
                                        <p:attrNameLst>
                                          <p:attrName>ppt_w</p:attrName>
                                        </p:attrNameLst>
                                      </p:cBhvr>
                                      <p:tavLst>
                                        <p:tav tm="0">
                                          <p:val>
                                            <p:fltVal val="0.000000"/>
                                          </p:val>
                                        </p:tav>
                                        <p:tav tm="100000">
                                          <p:val>
                                            <p:strVal val="#ppt_w"/>
                                          </p:val>
                                        </p:tav>
                                      </p:tavLst>
                                    </p:anim>
                                    <p:anim calcmode="lin" valueType="num">
                                      <p:cBhvr>
                                        <p:cTn id="8" dur="1000" fill="hold"/>
                                        <p:tgtEl>
                                          <p:spTgt spid="64516"/>
                                        </p:tgtEl>
                                        <p:attrNameLst>
                                          <p:attrName>ppt_h</p:attrName>
                                        </p:attrNameLst>
                                      </p:cBhvr>
                                      <p:tavLst>
                                        <p:tav tm="0">
                                          <p:val>
                                            <p:fltVal val="0.000000"/>
                                          </p:val>
                                        </p:tav>
                                        <p:tav tm="100000">
                                          <p:val>
                                            <p:strVal val="#ppt_h"/>
                                          </p:val>
                                        </p:tav>
                                      </p:tavLst>
                                    </p:anim>
                                    <p:anim calcmode="lin" valueType="num">
                                      <p:cBhvr>
                                        <p:cTn id="9" dur="1000" fill="hold"/>
                                        <p:tgtEl>
                                          <p:spTgt spid="64516"/>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64516"/>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4514">
                                            <p:txEl>
                                              <p:charRg st="0" end="8"/>
                                            </p:txEl>
                                          </p:spTgt>
                                        </p:tgtEl>
                                        <p:attrNameLst>
                                          <p:attrName>style.visibility</p:attrName>
                                        </p:attrNameLst>
                                      </p:cBhvr>
                                      <p:to>
                                        <p:strVal val="visible"/>
                                      </p:to>
                                    </p:set>
                                    <p:animEffect transition="in" filter="wipe(left)">
                                      <p:cBhvr>
                                        <p:cTn id="15" dur="500"/>
                                        <p:tgtEl>
                                          <p:spTgt spid="64514">
                                            <p:txEl>
                                              <p:charRg st="0" end="8"/>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64514">
                                            <p:txEl>
                                              <p:charRg st="8" end="15"/>
                                            </p:txEl>
                                          </p:spTgt>
                                        </p:tgtEl>
                                        <p:attrNameLst>
                                          <p:attrName>style.visibility</p:attrName>
                                        </p:attrNameLst>
                                      </p:cBhvr>
                                      <p:to>
                                        <p:strVal val="visible"/>
                                      </p:to>
                                    </p:set>
                                    <p:animEffect transition="in" filter="wipe(left)">
                                      <p:cBhvr>
                                        <p:cTn id="20" dur="500"/>
                                        <p:tgtEl>
                                          <p:spTgt spid="64514">
                                            <p:txEl>
                                              <p:charRg st="8" end="15"/>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64514">
                                            <p:txEl>
                                              <p:charRg st="15" end="25"/>
                                            </p:txEl>
                                          </p:spTgt>
                                        </p:tgtEl>
                                        <p:attrNameLst>
                                          <p:attrName>style.visibility</p:attrName>
                                        </p:attrNameLst>
                                      </p:cBhvr>
                                      <p:to>
                                        <p:strVal val="visible"/>
                                      </p:to>
                                    </p:set>
                                    <p:animEffect transition="in" filter="wipe(left)">
                                      <p:cBhvr>
                                        <p:cTn id="25" dur="500"/>
                                        <p:tgtEl>
                                          <p:spTgt spid="64514">
                                            <p:txEl>
                                              <p:charRg st="15" end="25"/>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499"/>
                                          </p:stCondLst>
                                        </p:cTn>
                                        <p:tgtEl>
                                          <p:spTgt spid="64515">
                                            <p:txEl>
                                              <p:charRg st="0" end="5"/>
                                            </p:tx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499"/>
                                          </p:stCondLst>
                                        </p:cTn>
                                        <p:tgtEl>
                                          <p:spTgt spid="64515">
                                            <p:txEl>
                                              <p:charRg st="5" end="8"/>
                                            </p:tx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499"/>
                                          </p:stCondLst>
                                        </p:cTn>
                                        <p:tgtEl>
                                          <p:spTgt spid="64515">
                                            <p:txEl>
                                              <p:charRg st="8"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4" grpId="0" build="p"/>
      <p:bldP spid="64515" grpId="0" build="p"/>
      <p:bldP spid="64516"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文本框 65537"/>
          <p:cNvSpPr txBox="1"/>
          <p:nvPr/>
        </p:nvSpPr>
        <p:spPr>
          <a:xfrm>
            <a:off x="228600" y="2133600"/>
            <a:ext cx="4191000" cy="2774950"/>
          </a:xfrm>
          <a:prstGeom prst="rect">
            <a:avLst/>
          </a:prstGeom>
          <a:noFill/>
          <a:ln w="9525">
            <a:noFill/>
          </a:ln>
        </p:spPr>
        <p:txBody>
          <a:bodyPr>
            <a:spAutoFit/>
          </a:bodyPr>
          <a:p>
            <a:pPr>
              <a:spcBef>
                <a:spcPct val="50000"/>
              </a:spcBef>
            </a:pPr>
            <a:r>
              <a:rPr lang="en-US" altLang="zh-CN" sz="3200" b="1" dirty="0">
                <a:latin typeface="黑体" panose="02010609060101010101" pitchFamily="2" charset="-122"/>
                <a:ea typeface="黑体" panose="02010609060101010101" pitchFamily="2" charset="-122"/>
              </a:rPr>
              <a:t>1</a:t>
            </a:r>
            <a:r>
              <a:rPr lang="zh-CN" altLang="en-US" sz="3200" b="1" dirty="0">
                <a:latin typeface="黑体" panose="02010609060101010101" pitchFamily="2" charset="-122"/>
                <a:ea typeface="黑体" panose="02010609060101010101" pitchFamily="2" charset="-122"/>
              </a:rPr>
              <a:t>、猿猱欲度</a:t>
            </a:r>
            <a:r>
              <a:rPr lang="zh-CN" altLang="en-US" sz="3200" b="1" u="sng" dirty="0">
                <a:solidFill>
                  <a:srgbClr val="FF0000"/>
                </a:solidFill>
                <a:latin typeface="黑体" panose="02010609060101010101" pitchFamily="2" charset="-122"/>
                <a:ea typeface="黑体" panose="02010609060101010101" pitchFamily="2" charset="-122"/>
              </a:rPr>
              <a:t>愁</a:t>
            </a:r>
            <a:r>
              <a:rPr lang="zh-CN" altLang="en-US" sz="3200" b="1" dirty="0">
                <a:latin typeface="黑体" panose="02010609060101010101" pitchFamily="2" charset="-122"/>
                <a:ea typeface="黑体" panose="02010609060101010101" pitchFamily="2" charset="-122"/>
              </a:rPr>
              <a:t>攀援 </a:t>
            </a:r>
            <a:endParaRPr lang="zh-CN" altLang="en-US" sz="3200" b="1" dirty="0">
              <a:latin typeface="黑体" panose="02010609060101010101" pitchFamily="2" charset="-122"/>
              <a:ea typeface="黑体" panose="02010609060101010101" pitchFamily="2" charset="-122"/>
            </a:endParaRPr>
          </a:p>
          <a:p>
            <a:pPr>
              <a:spcBef>
                <a:spcPct val="50000"/>
              </a:spcBef>
            </a:pPr>
            <a:r>
              <a:rPr lang="en-US" altLang="zh-CN" sz="3200" b="1" dirty="0">
                <a:latin typeface="黑体" panose="02010609060101010101" pitchFamily="2" charset="-122"/>
                <a:ea typeface="黑体" panose="02010609060101010101" pitchFamily="2" charset="-122"/>
              </a:rPr>
              <a:t>2</a:t>
            </a:r>
            <a:r>
              <a:rPr lang="zh-CN" altLang="en-US" sz="3200" b="1" dirty="0">
                <a:latin typeface="黑体" panose="02010609060101010101" pitchFamily="2" charset="-122"/>
                <a:ea typeface="黑体" panose="02010609060101010101" pitchFamily="2" charset="-122"/>
              </a:rPr>
              <a:t>、使人听此</a:t>
            </a:r>
            <a:r>
              <a:rPr lang="zh-CN" altLang="en-US" sz="3200" b="1" u="sng" dirty="0">
                <a:solidFill>
                  <a:srgbClr val="FF0000"/>
                </a:solidFill>
                <a:latin typeface="黑体" panose="02010609060101010101" pitchFamily="2" charset="-122"/>
                <a:ea typeface="黑体" panose="02010609060101010101" pitchFamily="2" charset="-122"/>
              </a:rPr>
              <a:t>凋</a:t>
            </a:r>
            <a:r>
              <a:rPr lang="zh-CN" altLang="en-US" sz="3200" b="1" dirty="0">
                <a:latin typeface="黑体" panose="02010609060101010101" pitchFamily="2" charset="-122"/>
                <a:ea typeface="黑体" panose="02010609060101010101" pitchFamily="2" charset="-122"/>
              </a:rPr>
              <a:t>朱颜 </a:t>
            </a:r>
            <a:endParaRPr lang="zh-CN" altLang="en-US" sz="3200" b="1" dirty="0">
              <a:latin typeface="黑体" panose="02010609060101010101" pitchFamily="2" charset="-122"/>
              <a:ea typeface="黑体" panose="02010609060101010101" pitchFamily="2" charset="-122"/>
            </a:endParaRPr>
          </a:p>
          <a:p>
            <a:pPr>
              <a:spcBef>
                <a:spcPct val="50000"/>
              </a:spcBef>
            </a:pPr>
            <a:r>
              <a:rPr lang="en-US" altLang="zh-CN" sz="3200" b="1" dirty="0">
                <a:latin typeface="黑体" panose="02010609060101010101" pitchFamily="2" charset="-122"/>
                <a:ea typeface="黑体" panose="02010609060101010101" pitchFamily="2" charset="-122"/>
              </a:rPr>
              <a:t>3</a:t>
            </a:r>
            <a:r>
              <a:rPr lang="zh-CN" altLang="en-US" sz="3200" b="1" dirty="0">
                <a:latin typeface="黑体" panose="02010609060101010101" pitchFamily="2" charset="-122"/>
                <a:ea typeface="黑体" panose="02010609060101010101" pitchFamily="2" charset="-122"/>
              </a:rPr>
              <a:t>、砯崖</a:t>
            </a:r>
            <a:r>
              <a:rPr lang="zh-CN" altLang="en-US" sz="3200" b="1" u="sng" dirty="0">
                <a:solidFill>
                  <a:srgbClr val="FF0000"/>
                </a:solidFill>
                <a:latin typeface="黑体" panose="02010609060101010101" pitchFamily="2" charset="-122"/>
                <a:ea typeface="黑体" panose="02010609060101010101" pitchFamily="2" charset="-122"/>
              </a:rPr>
              <a:t>转</a:t>
            </a:r>
            <a:r>
              <a:rPr lang="zh-CN" altLang="en-US" sz="3200" b="1" dirty="0">
                <a:latin typeface="黑体" panose="02010609060101010101" pitchFamily="2" charset="-122"/>
                <a:ea typeface="黑体" panose="02010609060101010101" pitchFamily="2" charset="-122"/>
              </a:rPr>
              <a:t>石万壑雷 </a:t>
            </a:r>
            <a:endParaRPr lang="zh-CN" altLang="en-US" sz="3200" b="1" dirty="0">
              <a:latin typeface="黑体" panose="02010609060101010101" pitchFamily="2" charset="-122"/>
              <a:ea typeface="黑体" panose="02010609060101010101" pitchFamily="2" charset="-122"/>
            </a:endParaRPr>
          </a:p>
          <a:p>
            <a:pPr>
              <a:spcBef>
                <a:spcPct val="50000"/>
              </a:spcBef>
            </a:pPr>
            <a:r>
              <a:rPr lang="en-US" altLang="zh-CN" sz="3200" b="1" dirty="0">
                <a:latin typeface="黑体" panose="02010609060101010101" pitchFamily="2" charset="-122"/>
                <a:ea typeface="黑体" panose="02010609060101010101" pitchFamily="2" charset="-122"/>
              </a:rPr>
              <a:t>4</a:t>
            </a:r>
            <a:r>
              <a:rPr lang="zh-CN" altLang="en-US" sz="3200" b="1" dirty="0">
                <a:latin typeface="黑体" panose="02010609060101010101" pitchFamily="2" charset="-122"/>
                <a:ea typeface="黑体" panose="02010609060101010101" pitchFamily="2" charset="-122"/>
              </a:rPr>
              <a:t>、侧身</a:t>
            </a:r>
            <a:r>
              <a:rPr lang="zh-CN" altLang="en-US" sz="3200" b="1" u="sng" dirty="0">
                <a:solidFill>
                  <a:srgbClr val="FF0000"/>
                </a:solidFill>
                <a:latin typeface="黑体" panose="02010609060101010101" pitchFamily="2" charset="-122"/>
                <a:ea typeface="黑体" panose="02010609060101010101" pitchFamily="2" charset="-122"/>
              </a:rPr>
              <a:t>西</a:t>
            </a:r>
            <a:r>
              <a:rPr lang="zh-CN" altLang="en-US" sz="3200" b="1" dirty="0">
                <a:latin typeface="黑体" panose="02010609060101010101" pitchFamily="2" charset="-122"/>
                <a:ea typeface="黑体" panose="02010609060101010101" pitchFamily="2" charset="-122"/>
              </a:rPr>
              <a:t>望长咨嗟 </a:t>
            </a:r>
            <a:endParaRPr lang="zh-CN" altLang="en-US" sz="3200" b="1" dirty="0">
              <a:latin typeface="黑体" panose="02010609060101010101" pitchFamily="2" charset="-122"/>
              <a:ea typeface="黑体" panose="02010609060101010101" pitchFamily="2" charset="-122"/>
            </a:endParaRPr>
          </a:p>
        </p:txBody>
      </p:sp>
      <p:sp>
        <p:nvSpPr>
          <p:cNvPr id="65539" name="文本框 65538"/>
          <p:cNvSpPr txBox="1"/>
          <p:nvPr/>
        </p:nvSpPr>
        <p:spPr>
          <a:xfrm>
            <a:off x="4356100" y="2133600"/>
            <a:ext cx="4787900" cy="2774950"/>
          </a:xfrm>
          <a:prstGeom prst="rect">
            <a:avLst/>
          </a:prstGeom>
          <a:noFill/>
          <a:ln w="9525">
            <a:noFill/>
          </a:ln>
        </p:spPr>
        <p:txBody>
          <a:bodyPr>
            <a:spAutoFit/>
          </a:bodyPr>
          <a:p>
            <a:pPr>
              <a:spcBef>
                <a:spcPct val="50000"/>
              </a:spcBef>
            </a:pPr>
            <a:r>
              <a:rPr lang="zh-CN" altLang="en-US" sz="3200" b="1" dirty="0">
                <a:solidFill>
                  <a:srgbClr val="FF0000"/>
                </a:solidFill>
                <a:latin typeface="黑体" panose="02010609060101010101" pitchFamily="2" charset="-122"/>
                <a:ea typeface="黑体" panose="02010609060101010101" pitchFamily="2" charset="-122"/>
              </a:rPr>
              <a:t>为</a:t>
            </a:r>
            <a:r>
              <a:rPr lang="en-US" altLang="zh-CN" sz="3200" b="1" dirty="0">
                <a:solidFill>
                  <a:srgbClr val="FF0000"/>
                </a:solidFill>
                <a:latin typeface="Arial" panose="020B0604020202020204" pitchFamily="34" charset="0"/>
                <a:ea typeface="黑体" panose="02010609060101010101" pitchFamily="2" charset="-122"/>
              </a:rPr>
              <a:t>……</a:t>
            </a:r>
            <a:r>
              <a:rPr lang="zh-CN" altLang="en-US" sz="3200" b="1" dirty="0">
                <a:solidFill>
                  <a:srgbClr val="FF0000"/>
                </a:solidFill>
                <a:latin typeface="黑体" panose="02010609060101010101" pitchFamily="2" charset="-122"/>
                <a:ea typeface="黑体" panose="02010609060101010101" pitchFamily="2" charset="-122"/>
              </a:rPr>
              <a:t>发愁，意动用法</a:t>
            </a:r>
            <a:endParaRPr lang="zh-CN" altLang="en-US" sz="3200" b="1" dirty="0">
              <a:solidFill>
                <a:srgbClr val="FF0000"/>
              </a:solidFill>
              <a:latin typeface="黑体" panose="02010609060101010101" pitchFamily="2" charset="-122"/>
              <a:ea typeface="黑体" panose="02010609060101010101" pitchFamily="2" charset="-122"/>
            </a:endParaRPr>
          </a:p>
          <a:p>
            <a:pPr>
              <a:spcBef>
                <a:spcPct val="50000"/>
              </a:spcBef>
            </a:pPr>
            <a:r>
              <a:rPr lang="zh-CN" altLang="en-US" sz="3200" b="1" dirty="0">
                <a:solidFill>
                  <a:srgbClr val="FF0000"/>
                </a:solidFill>
                <a:latin typeface="黑体" panose="02010609060101010101" pitchFamily="2" charset="-122"/>
                <a:ea typeface="黑体" panose="02010609060101010101" pitchFamily="2" charset="-122"/>
              </a:rPr>
              <a:t>使</a:t>
            </a:r>
            <a:r>
              <a:rPr lang="en-US" altLang="zh-CN" sz="3200" b="1" dirty="0">
                <a:solidFill>
                  <a:srgbClr val="FF0000"/>
                </a:solidFill>
                <a:latin typeface="Arial" panose="020B0604020202020204" pitchFamily="34" charset="0"/>
                <a:ea typeface="黑体" panose="02010609060101010101" pitchFamily="2" charset="-122"/>
              </a:rPr>
              <a:t>……</a:t>
            </a:r>
            <a:r>
              <a:rPr lang="zh-CN" altLang="en-US" sz="3200" b="1" dirty="0">
                <a:solidFill>
                  <a:srgbClr val="FF0000"/>
                </a:solidFill>
                <a:latin typeface="黑体" panose="02010609060101010101" pitchFamily="2" charset="-122"/>
                <a:ea typeface="黑体" panose="02010609060101010101" pitchFamily="2" charset="-122"/>
              </a:rPr>
              <a:t>凋谢，使动用法</a:t>
            </a:r>
            <a:endParaRPr lang="zh-CN" altLang="en-US" sz="3200" b="1" dirty="0">
              <a:solidFill>
                <a:srgbClr val="FF0000"/>
              </a:solidFill>
              <a:latin typeface="黑体" panose="02010609060101010101" pitchFamily="2" charset="-122"/>
              <a:ea typeface="黑体" panose="02010609060101010101" pitchFamily="2" charset="-122"/>
            </a:endParaRPr>
          </a:p>
          <a:p>
            <a:pPr>
              <a:spcBef>
                <a:spcPct val="50000"/>
              </a:spcBef>
            </a:pPr>
            <a:r>
              <a:rPr lang="zh-CN" altLang="en-US" sz="3200" b="1" dirty="0">
                <a:solidFill>
                  <a:srgbClr val="FF0000"/>
                </a:solidFill>
                <a:latin typeface="黑体" panose="02010609060101010101" pitchFamily="2" charset="-122"/>
                <a:ea typeface="黑体" panose="02010609060101010101" pitchFamily="2" charset="-122"/>
              </a:rPr>
              <a:t>使</a:t>
            </a:r>
            <a:r>
              <a:rPr lang="en-US" altLang="zh-CN" sz="3200" b="1" dirty="0">
                <a:solidFill>
                  <a:srgbClr val="FF0000"/>
                </a:solidFill>
                <a:latin typeface="Arial" panose="020B0604020202020204" pitchFamily="34" charset="0"/>
                <a:ea typeface="黑体" panose="02010609060101010101" pitchFamily="2" charset="-122"/>
              </a:rPr>
              <a:t>……</a:t>
            </a:r>
            <a:r>
              <a:rPr lang="zh-CN" altLang="en-US" sz="3200" b="1" dirty="0">
                <a:solidFill>
                  <a:srgbClr val="FF0000"/>
                </a:solidFill>
                <a:latin typeface="黑体" panose="02010609060101010101" pitchFamily="2" charset="-122"/>
                <a:ea typeface="黑体" panose="02010609060101010101" pitchFamily="2" charset="-122"/>
              </a:rPr>
              <a:t>滚动，使动用法</a:t>
            </a:r>
            <a:endParaRPr lang="zh-CN" altLang="en-US" sz="3200" b="1" dirty="0">
              <a:solidFill>
                <a:srgbClr val="FF0000"/>
              </a:solidFill>
              <a:latin typeface="黑体" panose="02010609060101010101" pitchFamily="2" charset="-122"/>
              <a:ea typeface="黑体" panose="02010609060101010101" pitchFamily="2" charset="-122"/>
            </a:endParaRPr>
          </a:p>
          <a:p>
            <a:pPr>
              <a:spcBef>
                <a:spcPct val="50000"/>
              </a:spcBef>
            </a:pPr>
            <a:r>
              <a:rPr lang="zh-CN" altLang="en-US" sz="3200" b="1" dirty="0">
                <a:solidFill>
                  <a:srgbClr val="FF0000"/>
                </a:solidFill>
                <a:latin typeface="黑体" panose="02010609060101010101" pitchFamily="2" charset="-122"/>
                <a:ea typeface="黑体" panose="02010609060101010101" pitchFamily="2" charset="-122"/>
              </a:rPr>
              <a:t>向西，名作状</a:t>
            </a:r>
            <a:endParaRPr lang="zh-CN" altLang="en-US" sz="3200" b="1" dirty="0">
              <a:solidFill>
                <a:srgbClr val="FF0000"/>
              </a:solidFill>
              <a:latin typeface="黑体" panose="02010609060101010101" pitchFamily="2" charset="-122"/>
              <a:ea typeface="黑体" panose="02010609060101010101" pitchFamily="2" charset="-122"/>
            </a:endParaRPr>
          </a:p>
        </p:txBody>
      </p:sp>
      <p:sp>
        <p:nvSpPr>
          <p:cNvPr id="65540" name="文本框 65539"/>
          <p:cNvSpPr txBox="1"/>
          <p:nvPr/>
        </p:nvSpPr>
        <p:spPr>
          <a:xfrm>
            <a:off x="0" y="954088"/>
            <a:ext cx="7827963" cy="701675"/>
          </a:xfrm>
          <a:prstGeom prst="rect">
            <a:avLst/>
          </a:prstGeom>
          <a:noFill/>
          <a:ln w="9525">
            <a:noFill/>
          </a:ln>
        </p:spPr>
        <p:txBody>
          <a:bodyPr wrap="none" anchor="t">
            <a:spAutoFit/>
          </a:bodyPr>
          <a:p>
            <a:r>
              <a:rPr lang="zh-CN" altLang="en-US" sz="4000" b="1" dirty="0">
                <a:solidFill>
                  <a:srgbClr val="0000FF"/>
                </a:solidFill>
                <a:latin typeface="Arial" panose="020B0604020202020204" pitchFamily="34" charset="0"/>
                <a:ea typeface="黑体" panose="02010609060101010101" pitchFamily="2" charset="-122"/>
              </a:rPr>
              <a:t>（二）</a:t>
            </a:r>
            <a:r>
              <a:rPr lang="zh-CN" altLang="en-US" sz="4000" b="1" dirty="0">
                <a:solidFill>
                  <a:srgbClr val="0000FF"/>
                </a:solidFill>
                <a:latin typeface="Arial" panose="020B0604020202020204" pitchFamily="34" charset="0"/>
                <a:ea typeface="黑体" panose="02010609060101010101" pitchFamily="2" charset="-122"/>
              </a:rPr>
              <a:t>指出划线字的意义和用法。</a:t>
            </a:r>
            <a:endParaRPr lang="zh-CN" altLang="en-US" sz="4000" b="1" dirty="0">
              <a:solidFill>
                <a:srgbClr val="0000FF"/>
              </a:solidFill>
              <a:latin typeface="Arial" panose="020B0604020202020204" pitchFamily="34" charset="0"/>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5538">
                                            <p:txEl>
                                              <p:charRg st="0" end="11"/>
                                            </p:txEl>
                                          </p:spTgt>
                                        </p:tgtEl>
                                        <p:attrNameLst>
                                          <p:attrName>style.visibility</p:attrName>
                                        </p:attrNameLst>
                                      </p:cBhvr>
                                      <p:to>
                                        <p:strVal val="visible"/>
                                      </p:to>
                                    </p:set>
                                    <p:animEffect transition="in" filter="wipe(left)">
                                      <p:cBhvr>
                                        <p:cTn id="7" dur="500"/>
                                        <p:tgtEl>
                                          <p:spTgt spid="65538">
                                            <p:txEl>
                                              <p:charRg st="0" end="1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5538">
                                            <p:txEl>
                                              <p:charRg st="11" end="22"/>
                                            </p:txEl>
                                          </p:spTgt>
                                        </p:tgtEl>
                                        <p:attrNameLst>
                                          <p:attrName>style.visibility</p:attrName>
                                        </p:attrNameLst>
                                      </p:cBhvr>
                                      <p:to>
                                        <p:strVal val="visible"/>
                                      </p:to>
                                    </p:set>
                                    <p:animEffect transition="in" filter="wipe(left)">
                                      <p:cBhvr>
                                        <p:cTn id="12" dur="500"/>
                                        <p:tgtEl>
                                          <p:spTgt spid="65538">
                                            <p:txEl>
                                              <p:charRg st="11" end="2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5538">
                                            <p:txEl>
                                              <p:charRg st="22" end="33"/>
                                            </p:txEl>
                                          </p:spTgt>
                                        </p:tgtEl>
                                        <p:attrNameLst>
                                          <p:attrName>style.visibility</p:attrName>
                                        </p:attrNameLst>
                                      </p:cBhvr>
                                      <p:to>
                                        <p:strVal val="visible"/>
                                      </p:to>
                                    </p:set>
                                    <p:animEffect transition="in" filter="wipe(left)">
                                      <p:cBhvr>
                                        <p:cTn id="17" dur="500"/>
                                        <p:tgtEl>
                                          <p:spTgt spid="65538">
                                            <p:txEl>
                                              <p:charRg st="22" end="3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5538">
                                            <p:txEl>
                                              <p:charRg st="33" end="44"/>
                                            </p:txEl>
                                          </p:spTgt>
                                        </p:tgtEl>
                                        <p:attrNameLst>
                                          <p:attrName>style.visibility</p:attrName>
                                        </p:attrNameLst>
                                      </p:cBhvr>
                                      <p:to>
                                        <p:strVal val="visible"/>
                                      </p:to>
                                    </p:set>
                                    <p:animEffect transition="in" filter="wipe(left)">
                                      <p:cBhvr>
                                        <p:cTn id="22" dur="500"/>
                                        <p:tgtEl>
                                          <p:spTgt spid="65538">
                                            <p:txEl>
                                              <p:charRg st="33" end="4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grpId="0" nodeType="clickEffect">
                                  <p:stCondLst>
                                    <p:cond delay="0"/>
                                  </p:stCondLst>
                                  <p:childTnLst>
                                    <p:set>
                                      <p:cBhvr>
                                        <p:cTn id="26" dur="1" fill="hold">
                                          <p:stCondLst>
                                            <p:cond delay="0"/>
                                          </p:stCondLst>
                                        </p:cTn>
                                        <p:tgtEl>
                                          <p:spTgt spid="65539">
                                            <p:txEl>
                                              <p:charRg st="0" end="11"/>
                                            </p:txEl>
                                          </p:spTgt>
                                        </p:tgtEl>
                                        <p:attrNameLst>
                                          <p:attrName>style.visibility</p:attrName>
                                        </p:attrNameLst>
                                      </p:cBhvr>
                                      <p:to>
                                        <p:strVal val="visible"/>
                                      </p:to>
                                    </p:set>
                                    <p:animEffect transition="in" filter="barn(outVertical)">
                                      <p:cBhvr>
                                        <p:cTn id="27" dur="500"/>
                                        <p:tgtEl>
                                          <p:spTgt spid="65539">
                                            <p:txEl>
                                              <p:charRg st="0" end="1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37" fill="hold" grpId="0" nodeType="clickEffect">
                                  <p:stCondLst>
                                    <p:cond delay="0"/>
                                  </p:stCondLst>
                                  <p:childTnLst>
                                    <p:set>
                                      <p:cBhvr>
                                        <p:cTn id="31" dur="1" fill="hold">
                                          <p:stCondLst>
                                            <p:cond delay="0"/>
                                          </p:stCondLst>
                                        </p:cTn>
                                        <p:tgtEl>
                                          <p:spTgt spid="65539">
                                            <p:txEl>
                                              <p:charRg st="11" end="22"/>
                                            </p:txEl>
                                          </p:spTgt>
                                        </p:tgtEl>
                                        <p:attrNameLst>
                                          <p:attrName>style.visibility</p:attrName>
                                        </p:attrNameLst>
                                      </p:cBhvr>
                                      <p:to>
                                        <p:strVal val="visible"/>
                                      </p:to>
                                    </p:set>
                                    <p:animEffect transition="in" filter="barn(outVertical)">
                                      <p:cBhvr>
                                        <p:cTn id="32" dur="500"/>
                                        <p:tgtEl>
                                          <p:spTgt spid="65539">
                                            <p:txEl>
                                              <p:charRg st="11" end="2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37" fill="hold" grpId="0" nodeType="clickEffect">
                                  <p:stCondLst>
                                    <p:cond delay="0"/>
                                  </p:stCondLst>
                                  <p:childTnLst>
                                    <p:set>
                                      <p:cBhvr>
                                        <p:cTn id="36" dur="1" fill="hold">
                                          <p:stCondLst>
                                            <p:cond delay="0"/>
                                          </p:stCondLst>
                                        </p:cTn>
                                        <p:tgtEl>
                                          <p:spTgt spid="65539">
                                            <p:txEl>
                                              <p:charRg st="22" end="33"/>
                                            </p:txEl>
                                          </p:spTgt>
                                        </p:tgtEl>
                                        <p:attrNameLst>
                                          <p:attrName>style.visibility</p:attrName>
                                        </p:attrNameLst>
                                      </p:cBhvr>
                                      <p:to>
                                        <p:strVal val="visible"/>
                                      </p:to>
                                    </p:set>
                                    <p:animEffect transition="in" filter="barn(outVertical)">
                                      <p:cBhvr>
                                        <p:cTn id="37" dur="500"/>
                                        <p:tgtEl>
                                          <p:spTgt spid="65539">
                                            <p:txEl>
                                              <p:charRg st="22" end="3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37" fill="hold" grpId="0" nodeType="clickEffect">
                                  <p:stCondLst>
                                    <p:cond delay="0"/>
                                  </p:stCondLst>
                                  <p:childTnLst>
                                    <p:set>
                                      <p:cBhvr>
                                        <p:cTn id="41" dur="1" fill="hold">
                                          <p:stCondLst>
                                            <p:cond delay="0"/>
                                          </p:stCondLst>
                                        </p:cTn>
                                        <p:tgtEl>
                                          <p:spTgt spid="65539">
                                            <p:txEl>
                                              <p:charRg st="33" end="40"/>
                                            </p:txEl>
                                          </p:spTgt>
                                        </p:tgtEl>
                                        <p:attrNameLst>
                                          <p:attrName>style.visibility</p:attrName>
                                        </p:attrNameLst>
                                      </p:cBhvr>
                                      <p:to>
                                        <p:strVal val="visible"/>
                                      </p:to>
                                    </p:set>
                                    <p:animEffect transition="in" filter="barn(outVertical)">
                                      <p:cBhvr>
                                        <p:cTn id="42" dur="500"/>
                                        <p:tgtEl>
                                          <p:spTgt spid="65539">
                                            <p:txEl>
                                              <p:charRg st="33" end="4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8" grpId="0" build="p"/>
      <p:bldP spid="65539"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文本占位符 61441"/>
          <p:cNvSpPr>
            <a:spLocks noGrp="1" noRot="1"/>
          </p:cNvSpPr>
          <p:nvPr>
            <p:ph type="body" idx="1"/>
          </p:nvPr>
        </p:nvSpPr>
        <p:spPr>
          <a:xfrm>
            <a:off x="304800" y="909638"/>
            <a:ext cx="8540750" cy="4957762"/>
          </a:xfrm>
        </p:spPr>
        <p:txBody>
          <a:bodyPr/>
          <a:p>
            <a:r>
              <a:rPr lang="zh-CN" altLang="en-US" b="1" dirty="0">
                <a:solidFill>
                  <a:srgbClr val="008000"/>
                </a:solidFill>
              </a:rPr>
              <a:t>李白才学出众，志向高洁。虽历尽波折，抑郁不得其志，但是他始终保有乐观的态度，不忘忧国、报国。他这种精神对我们有什么启发呢？</a:t>
            </a:r>
            <a:endParaRPr lang="zh-CN" altLang="en-US" b="1" dirty="0">
              <a:solidFill>
                <a:srgbClr val="008000"/>
              </a:solidFill>
            </a:endParaRPr>
          </a:p>
          <a:p>
            <a:r>
              <a:rPr lang="zh-CN" altLang="en-US" b="1" dirty="0">
                <a:solidFill>
                  <a:srgbClr val="008000"/>
                </a:solidFill>
              </a:rPr>
              <a:t>请写一篇300字左右的文章，谈谈你对李白、对人生的见解！</a:t>
            </a:r>
            <a:endParaRPr lang="zh-CN" altLang="en-US" b="1" dirty="0">
              <a:solidFill>
                <a:srgbClr val="008000"/>
              </a:solidFill>
            </a:endParaRPr>
          </a:p>
        </p:txBody>
      </p:sp>
      <p:sp>
        <p:nvSpPr>
          <p:cNvPr id="61443" name="文本框 61442"/>
          <p:cNvSpPr txBox="1"/>
          <p:nvPr/>
        </p:nvSpPr>
        <p:spPr>
          <a:xfrm>
            <a:off x="179388" y="44450"/>
            <a:ext cx="2298700" cy="701675"/>
          </a:xfrm>
          <a:prstGeom prst="rect">
            <a:avLst/>
          </a:prstGeom>
          <a:noFill/>
          <a:ln w="9525">
            <a:noFill/>
          </a:ln>
        </p:spPr>
        <p:txBody>
          <a:bodyPr vert="horz" wrap="square" anchor="t">
            <a:spAutoFit/>
          </a:bodyPr>
          <a:p>
            <a:r>
              <a:rPr lang="zh-CN" altLang="en-US" sz="4000" b="1" dirty="0">
                <a:solidFill>
                  <a:srgbClr val="FF0000"/>
                </a:solidFill>
                <a:latin typeface="Arial" panose="020B0604020202020204" pitchFamily="34" charset="0"/>
              </a:rPr>
              <a:t>拓展探究</a:t>
            </a:r>
            <a:endParaRPr lang="zh-CN" altLang="en-US" sz="4000" b="1" dirty="0">
              <a:solidFill>
                <a:srgbClr val="FF0000"/>
              </a:solidFill>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内容占位符 19457"/>
          <p:cNvSpPr>
            <a:spLocks noGrp="1" noRot="1"/>
          </p:cNvSpPr>
          <p:nvPr>
            <p:ph idx="1"/>
          </p:nvPr>
        </p:nvSpPr>
        <p:spPr>
          <a:xfrm>
            <a:off x="0" y="-171450"/>
            <a:ext cx="9144000" cy="7029450"/>
          </a:xfrm>
          <a:solidFill>
            <a:srgbClr val="FFFF99"/>
          </a:solidFill>
        </p:spPr>
        <p:txBody>
          <a:bodyPr/>
          <a:p>
            <a:pPr>
              <a:buNone/>
            </a:pPr>
            <a:r>
              <a:rPr lang="en-US" altLang="zh-CN" sz="2400">
                <a:latin typeface="黑体" panose="02010609060101010101" pitchFamily="2" charset="-122"/>
                <a:ea typeface="黑体" panose="02010609060101010101" pitchFamily="2" charset="-122"/>
              </a:rPr>
              <a:t>          </a:t>
            </a:r>
            <a:r>
              <a:rPr lang="zh-CN" altLang="en-US" sz="3600" b="1">
                <a:solidFill>
                  <a:srgbClr val="FF3300"/>
                </a:solidFill>
                <a:latin typeface="黑体" panose="02010609060101010101" pitchFamily="2" charset="-122"/>
                <a:ea typeface="黑体" panose="02010609060101010101" pitchFamily="2" charset="-122"/>
              </a:rPr>
              <a:t>李白诗歌的浪漫主义风格</a:t>
            </a:r>
            <a:endParaRPr lang="zh-CN" altLang="en-US" sz="3600" b="1">
              <a:solidFill>
                <a:srgbClr val="FF3300"/>
              </a:solidFill>
              <a:latin typeface="黑体" panose="02010609060101010101" pitchFamily="2" charset="-122"/>
              <a:ea typeface="黑体" panose="02010609060101010101" pitchFamily="2" charset="-122"/>
            </a:endParaRPr>
          </a:p>
          <a:p>
            <a:pPr>
              <a:buNone/>
            </a:pPr>
            <a:r>
              <a:rPr lang="zh-CN" altLang="en-US">
                <a:latin typeface="黑体" panose="02010609060101010101" pitchFamily="2" charset="-122"/>
                <a:ea typeface="黑体" panose="02010609060101010101" pitchFamily="2" charset="-122"/>
              </a:rPr>
              <a:t>     </a:t>
            </a:r>
            <a:r>
              <a:rPr lang="zh-CN" altLang="en-US" b="1">
                <a:solidFill>
                  <a:srgbClr val="000000"/>
                </a:solidFill>
                <a:latin typeface="黑体" panose="02010609060101010101" pitchFamily="2" charset="-122"/>
                <a:ea typeface="黑体" panose="02010609060101010101" pitchFamily="2" charset="-122"/>
              </a:rPr>
              <a:t>强烈的浪漫主义色彩，是李白作品的艺术特点，</a:t>
            </a:r>
            <a:r>
              <a:rPr lang="zh-CN" altLang="en-US" b="1" u="sng">
                <a:solidFill>
                  <a:srgbClr val="0000FF"/>
                </a:solidFill>
                <a:latin typeface="黑体" panose="02010609060101010101" pitchFamily="2" charset="-122"/>
                <a:ea typeface="黑体" panose="02010609060101010101" pitchFamily="2" charset="-122"/>
              </a:rPr>
              <a:t>风格雄健奔放，色调瑰玮绚丽，语言清新自然，</a:t>
            </a:r>
            <a:r>
              <a:rPr lang="zh-CN" altLang="en-US" b="1">
                <a:solidFill>
                  <a:srgbClr val="000000"/>
                </a:solidFill>
                <a:latin typeface="黑体" panose="02010609060101010101" pitchFamily="2" charset="-122"/>
                <a:ea typeface="黑体" panose="02010609060101010101" pitchFamily="2" charset="-122"/>
              </a:rPr>
              <a:t>是继屈原以后我国最伟大的浪漫主义诗人。他驰骋想象，运用神话的离奇境界，把自己热烈的感情倾注到所描写的对象之中，以惊俗骇世的笔墨，恣意挥洒，描写了壮丽奇谲的世界，借以抒发个人怀抱的抑郁和不平。他鞭挞封建社会的丑恶淋漓尽致，杜甫曾说他：“</a:t>
            </a:r>
            <a:r>
              <a:rPr lang="zh-CN" altLang="en-US" b="1" u="sng">
                <a:solidFill>
                  <a:srgbClr val="0000FF"/>
                </a:solidFill>
                <a:latin typeface="黑体" panose="02010609060101010101" pitchFamily="2" charset="-122"/>
                <a:ea typeface="黑体" panose="02010609060101010101" pitchFamily="2" charset="-122"/>
              </a:rPr>
              <a:t>笔落惊风雨，诗成泣鬼神</a:t>
            </a:r>
            <a:r>
              <a:rPr lang="zh-CN" altLang="en-US" b="1">
                <a:solidFill>
                  <a:srgbClr val="000000"/>
                </a:solidFill>
                <a:latin typeface="黑体" panose="02010609060101010101" pitchFamily="2" charset="-122"/>
                <a:ea typeface="黑体" panose="02010609060101010101" pitchFamily="2" charset="-122"/>
              </a:rPr>
              <a:t>”，皮日休说他</a:t>
            </a:r>
            <a:r>
              <a:rPr lang="zh-CN" altLang="en-US" b="1">
                <a:solidFill>
                  <a:srgbClr val="0000FF"/>
                </a:solidFill>
                <a:latin typeface="黑体" panose="02010609060101010101" pitchFamily="2" charset="-122"/>
                <a:ea typeface="黑体" panose="02010609060101010101" pitchFamily="2" charset="-122"/>
              </a:rPr>
              <a:t>：</a:t>
            </a:r>
            <a:r>
              <a:rPr lang="zh-CN" altLang="en-US" b="1" u="sng">
                <a:solidFill>
                  <a:srgbClr val="0000FF"/>
                </a:solidFill>
                <a:latin typeface="黑体" panose="02010609060101010101" pitchFamily="2" charset="-122"/>
                <a:ea typeface="黑体" panose="02010609060101010101" pitchFamily="2" charset="-122"/>
              </a:rPr>
              <a:t>“言出天地外，思出鬼神表”</a:t>
            </a:r>
            <a:r>
              <a:rPr lang="zh-CN" altLang="en-US" b="1">
                <a:solidFill>
                  <a:srgbClr val="0000FF"/>
                </a:solidFill>
                <a:latin typeface="黑体" panose="02010609060101010101" pitchFamily="2" charset="-122"/>
                <a:ea typeface="黑体" panose="02010609060101010101" pitchFamily="2" charset="-122"/>
              </a:rPr>
              <a:t>，</a:t>
            </a:r>
            <a:r>
              <a:rPr lang="zh-CN" altLang="en-US" b="1">
                <a:solidFill>
                  <a:srgbClr val="000000"/>
                </a:solidFill>
                <a:latin typeface="黑体" panose="02010609060101010101" pitchFamily="2" charset="-122"/>
                <a:ea typeface="黑体" panose="02010609060101010101" pitchFamily="2" charset="-122"/>
              </a:rPr>
              <a:t>韩愈说：“</a:t>
            </a:r>
            <a:r>
              <a:rPr lang="zh-CN" altLang="en-US" b="1">
                <a:solidFill>
                  <a:srgbClr val="0000FF"/>
                </a:solidFill>
                <a:latin typeface="黑体" panose="02010609060101010101" pitchFamily="2" charset="-122"/>
                <a:ea typeface="黑体" panose="02010609060101010101" pitchFamily="2" charset="-122"/>
              </a:rPr>
              <a:t>李杜文章在，光焰万丈长。”</a:t>
            </a:r>
            <a:r>
              <a:rPr lang="zh-CN" altLang="en-US" b="1">
                <a:solidFill>
                  <a:srgbClr val="000000"/>
                </a:solidFill>
                <a:latin typeface="黑体" panose="02010609060101010101" pitchFamily="2" charset="-122"/>
                <a:ea typeface="黑体" panose="02010609060101010101" pitchFamily="2" charset="-122"/>
              </a:rPr>
              <a:t>是的，李白诗歌中强烈的爱憎之情和艺术魅力，千百年来一直鼓舞着人们，激发着人们，是我国人民精神财富中的瑰宝。</a:t>
            </a:r>
            <a:endParaRPr lang="zh-CN" altLang="en-US" b="1">
              <a:solidFill>
                <a:srgbClr val="000000"/>
              </a:solidFill>
              <a:latin typeface="黑体" panose="02010609060101010101" pitchFamily="2" charset="-122"/>
              <a:ea typeface="黑体" panose="0201060906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标题 20481"/>
          <p:cNvSpPr>
            <a:spLocks noGrp="1"/>
          </p:cNvSpPr>
          <p:nvPr>
            <p:ph type="title"/>
          </p:nvPr>
        </p:nvSpPr>
        <p:spPr>
          <a:xfrm>
            <a:off x="323850" y="1557338"/>
            <a:ext cx="8540750" cy="1143000"/>
          </a:xfrm>
        </p:spPr>
        <p:txBody>
          <a:bodyPr anchor="ctr"/>
          <a:p>
            <a:r>
              <a:rPr lang="zh-CN" altLang="en-US" sz="6600" b="1" dirty="0"/>
              <a:t>关于蜀道</a:t>
            </a:r>
            <a:endParaRPr lang="zh-CN" altLang="en-US" sz="6600" b="1"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文本框 21505"/>
          <p:cNvSpPr txBox="1"/>
          <p:nvPr/>
        </p:nvSpPr>
        <p:spPr>
          <a:xfrm>
            <a:off x="4572000" y="115888"/>
            <a:ext cx="4392613" cy="5638800"/>
          </a:xfrm>
          <a:prstGeom prst="rect">
            <a:avLst/>
          </a:prstGeom>
          <a:noFill/>
          <a:ln w="9525">
            <a:noFill/>
          </a:ln>
        </p:spPr>
        <p:txBody>
          <a:bodyPr wrap="square">
            <a:spAutoFit/>
          </a:bodyPr>
          <a:p>
            <a:pPr>
              <a:spcBef>
                <a:spcPct val="50000"/>
              </a:spcBef>
            </a:pPr>
            <a:r>
              <a:rPr lang="zh-CN" altLang="en-US" sz="3600" b="1" dirty="0">
                <a:latin typeface="宋体" panose="02010600030101010101" pitchFamily="2" charset="-122"/>
              </a:rPr>
              <a:t>蜀道北起陕西汉中宁强县，南到四川成都，全长</a:t>
            </a:r>
            <a:r>
              <a:rPr lang="en-US" altLang="zh-CN" sz="3600" b="1" dirty="0">
                <a:latin typeface="宋体" panose="02010600030101010101" pitchFamily="2" charset="-122"/>
              </a:rPr>
              <a:t>450</a:t>
            </a:r>
            <a:r>
              <a:rPr lang="zh-CN" altLang="en-US" sz="3600" b="1" dirty="0">
                <a:latin typeface="宋体" panose="02010600030101010101" pitchFamily="2" charset="-122"/>
              </a:rPr>
              <a:t>公里，入川经广元、剑阁、绵阳、德阳等地。沿线地势险要，山峦叠翠，风光峻丽，关隘众多，故唐代李白有“蜀道难，难于上青天”的形容。</a:t>
            </a:r>
            <a:r>
              <a:rPr lang="zh-CN" altLang="en-US" sz="4000" b="1" dirty="0">
                <a:latin typeface="宋体" panose="02010600030101010101" pitchFamily="2" charset="-122"/>
              </a:rPr>
              <a:t> </a:t>
            </a:r>
            <a:endParaRPr lang="zh-CN" altLang="en-US" sz="4000" b="1" dirty="0">
              <a:latin typeface="宋体" panose="02010600030101010101" pitchFamily="2" charset="-122"/>
            </a:endParaRPr>
          </a:p>
        </p:txBody>
      </p:sp>
      <p:pic>
        <p:nvPicPr>
          <p:cNvPr id="21507" name="图片 21506" descr="C:/Users/Administrator/AppData/Local/Temp/360zip$Temp/360$0/http:/www.pandaholiday.com/sichuan/mianyang/images/mianyang-map.gif"/>
          <p:cNvPicPr>
            <a:picLocks noChangeAspect="1"/>
          </p:cNvPicPr>
          <p:nvPr/>
        </p:nvPicPr>
        <p:blipFill>
          <a:blip r:embed="rId1" r:link="rId2"/>
          <a:stretch>
            <a:fillRect/>
          </a:stretch>
        </p:blipFill>
        <p:spPr>
          <a:xfrm>
            <a:off x="0" y="0"/>
            <a:ext cx="4500563" cy="68580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1507"/>
                                        </p:tgtEl>
                                        <p:attrNameLst>
                                          <p:attrName>style.visibility</p:attrName>
                                        </p:attrNameLst>
                                      </p:cBhvr>
                                      <p:to>
                                        <p:strVal val="visible"/>
                                      </p:to>
                                    </p:set>
                                    <p:animEffect transition="in" filter="box(in)">
                                      <p:cBhvr>
                                        <p:cTn id="7" dur="500"/>
                                        <p:tgtEl>
                                          <p:spTgt spid="2150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506"/>
                                        </p:tgtEl>
                                        <p:attrNameLst>
                                          <p:attrName>style.visibility</p:attrName>
                                        </p:attrNameLst>
                                      </p:cBhvr>
                                      <p:to>
                                        <p:strVal val="visible"/>
                                      </p:to>
                                    </p:set>
                                    <p:animEffect transition="in" filter="blinds(horizontal)">
                                      <p:cBhvr>
                                        <p:cTn id="12" dur="500"/>
                                        <p:tgtEl>
                                          <p:spTgt spid="21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_2">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古瓶荷花">
  <a:themeElements>
    <a:clrScheme name="">
      <a:dk1>
        <a:srgbClr val="0033CC"/>
      </a:dk1>
      <a:lt1>
        <a:srgbClr val="FFFFFF"/>
      </a:lt1>
      <a:dk2>
        <a:srgbClr val="007572"/>
      </a:dk2>
      <a:lt2>
        <a:srgbClr val="C0C0C0"/>
      </a:lt2>
      <a:accent1>
        <a:srgbClr val="CCECFF"/>
      </a:accent1>
      <a:accent2>
        <a:srgbClr val="3399FF"/>
      </a:accent2>
      <a:accent3>
        <a:srgbClr val="FFFFFF"/>
      </a:accent3>
      <a:accent4>
        <a:srgbClr val="002AAF"/>
      </a:accent4>
      <a:accent5>
        <a:srgbClr val="E2F4FF"/>
      </a:accent5>
      <a:accent6>
        <a:srgbClr val="2D89E5"/>
      </a:accent6>
      <a:hlink>
        <a:srgbClr val="CC0066"/>
      </a:hlink>
      <a:folHlink>
        <a:srgbClr val="7D7DA9"/>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33CC"/>
        </a:dk1>
        <a:lt1>
          <a:srgbClr val="FFFFFF"/>
        </a:lt1>
        <a:dk2>
          <a:srgbClr val="007572"/>
        </a:dk2>
        <a:lt2>
          <a:srgbClr val="C0C0C0"/>
        </a:lt2>
        <a:accent1>
          <a:srgbClr val="CCECFF"/>
        </a:accent1>
        <a:accent2>
          <a:srgbClr val="3399FF"/>
        </a:accent2>
        <a:accent3>
          <a:srgbClr val="FFFFFF"/>
        </a:accent3>
        <a:accent4>
          <a:srgbClr val="002AAF"/>
        </a:accent4>
        <a:accent5>
          <a:srgbClr val="E2F4FF"/>
        </a:accent5>
        <a:accent6>
          <a:srgbClr val="2D89E5"/>
        </a:accent6>
        <a:hlink>
          <a:srgbClr val="CC0066"/>
        </a:hlink>
        <a:folHlink>
          <a:srgbClr val="7D7DA9"/>
        </a:folHlink>
      </a:clrScheme>
      <a:clrMap bg1="lt1" tx1="dk1" bg2="lt2" tx2="dk2" accent1="accent1" accent2="accent2" accent3="accent3" accent4="accent4" accent5="accent5" accent6="accent6" hlink="hlink" folHlink="folHlink"/>
    </a:extraClrScheme>
    <a:extraClrScheme>
      <a:clrScheme name="">
        <a:dk1>
          <a:srgbClr val="007A77"/>
        </a:dk1>
        <a:lt1>
          <a:srgbClr val="EFF6EE"/>
        </a:lt1>
        <a:dk2>
          <a:srgbClr val="0066CC"/>
        </a:dk2>
        <a:lt2>
          <a:srgbClr val="C0C0C0"/>
        </a:lt2>
        <a:accent1>
          <a:srgbClr val="E7EEE6"/>
        </a:accent1>
        <a:accent2>
          <a:srgbClr val="FF9933"/>
        </a:accent2>
        <a:accent3>
          <a:srgbClr val="F5FAF5"/>
        </a:accent3>
        <a:accent4>
          <a:srgbClr val="006866"/>
        </a:accent4>
        <a:accent5>
          <a:srgbClr val="F1F5F0"/>
        </a:accent5>
        <a:accent6>
          <a:srgbClr val="E5892D"/>
        </a:accent6>
        <a:hlink>
          <a:srgbClr val="636395"/>
        </a:hlink>
        <a:folHlink>
          <a:srgbClr val="CC3300"/>
        </a:folHlink>
      </a:clrScheme>
      <a:clrMap bg1="lt1" tx1="dk1" bg2="lt2" tx2="dk2" accent1="accent1" accent2="accent2" accent3="accent3" accent4="accent4" accent5="accent5" accent6="accent6" hlink="hlink" folHlink="folHlink"/>
    </a:extraClrScheme>
    <a:extraClrScheme>
      <a:clrScheme name="">
        <a:dk1>
          <a:srgbClr val="000000"/>
        </a:dk1>
        <a:lt1>
          <a:srgbClr val="CCFFCC"/>
        </a:lt1>
        <a:dk2>
          <a:srgbClr val="E88A00"/>
        </a:dk2>
        <a:lt2>
          <a:srgbClr val="C0C0C0"/>
        </a:lt2>
        <a:accent1>
          <a:srgbClr val="CCECFF"/>
        </a:accent1>
        <a:accent2>
          <a:srgbClr val="336600"/>
        </a:accent2>
        <a:accent3>
          <a:srgbClr val="E2FFE2"/>
        </a:accent3>
        <a:accent4>
          <a:srgbClr val="000000"/>
        </a:accent4>
        <a:accent5>
          <a:srgbClr val="E2F4FF"/>
        </a:accent5>
        <a:accent6>
          <a:srgbClr val="2D5B00"/>
        </a:accent6>
        <a:hlink>
          <a:srgbClr val="3333CC"/>
        </a:hlink>
        <a:folHlink>
          <a:srgbClr val="3399FF"/>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CC3300"/>
        </a:dk2>
        <a:lt2>
          <a:srgbClr val="C0C0C0"/>
        </a:lt2>
        <a:accent1>
          <a:srgbClr val="FFFFCC"/>
        </a:accent1>
        <a:accent2>
          <a:srgbClr val="339933"/>
        </a:accent2>
        <a:accent3>
          <a:srgbClr val="FFFFE2"/>
        </a:accent3>
        <a:accent4>
          <a:srgbClr val="000000"/>
        </a:accent4>
        <a:accent5>
          <a:srgbClr val="FFFFE2"/>
        </a:accent5>
        <a:accent6>
          <a:srgbClr val="2D892D"/>
        </a:accent6>
        <a:hlink>
          <a:srgbClr val="0066FF"/>
        </a:hlink>
        <a:folHlink>
          <a:srgbClr val="6F6F9F"/>
        </a:folHlink>
      </a:clrScheme>
      <a:clrMap bg1="lt1" tx1="dk1" bg2="lt2" tx2="dk2" accent1="accent1" accent2="accent2" accent3="accent3" accent4="accent4" accent5="accent5" accent6="accent6" hlink="hlink" folHlink="folHlink"/>
    </a:extraClrScheme>
    <a:extraClrScheme>
      <a:clrScheme name="">
        <a:dk1>
          <a:srgbClr val="636395"/>
        </a:dk1>
        <a:lt1>
          <a:srgbClr val="FFE2C5"/>
        </a:lt1>
        <a:dk2>
          <a:srgbClr val="000000"/>
        </a:dk2>
        <a:lt2>
          <a:srgbClr val="C0C0C0"/>
        </a:lt2>
        <a:accent1>
          <a:srgbClr val="FFE1E1"/>
        </a:accent1>
        <a:accent2>
          <a:srgbClr val="FF9933"/>
        </a:accent2>
        <a:accent3>
          <a:srgbClr val="FFEEDE"/>
        </a:accent3>
        <a:accent4>
          <a:srgbClr val="545480"/>
        </a:accent4>
        <a:accent5>
          <a:srgbClr val="FFEDED"/>
        </a:accent5>
        <a:accent6>
          <a:srgbClr val="E5892D"/>
        </a:accent6>
        <a:hlink>
          <a:srgbClr val="008080"/>
        </a:hlink>
        <a:folHlink>
          <a:srgbClr val="3399FF"/>
        </a:folHlink>
      </a:clrScheme>
      <a:clrMap bg1="lt1" tx1="dk1" bg2="lt2" tx2="dk2" accent1="accent1" accent2="accent2" accent3="accent3" accent4="accent4" accent5="accent5" accent6="accent6" hlink="hlink" folHlink="folHlink"/>
    </a:extraClrScheme>
    <a:extraClrScheme>
      <a:clrScheme name="">
        <a:dk1>
          <a:srgbClr val="626292"/>
        </a:dk1>
        <a:lt1>
          <a:srgbClr val="CCECFF"/>
        </a:lt1>
        <a:dk2>
          <a:srgbClr val="3333CC"/>
        </a:dk2>
        <a:lt2>
          <a:srgbClr val="C0C0C0"/>
        </a:lt2>
        <a:accent1>
          <a:srgbClr val="D9F1FF"/>
        </a:accent1>
        <a:accent2>
          <a:srgbClr val="FF9900"/>
        </a:accent2>
        <a:accent3>
          <a:srgbClr val="E2F4FF"/>
        </a:accent3>
        <a:accent4>
          <a:srgbClr val="53537D"/>
        </a:accent4>
        <a:accent5>
          <a:srgbClr val="E9F7FF"/>
        </a:accent5>
        <a:accent6>
          <a:srgbClr val="E58900"/>
        </a:accent6>
        <a:hlink>
          <a:srgbClr val="CC0066"/>
        </a:hlink>
        <a:folHlink>
          <a:srgbClr val="009999"/>
        </a:folHlink>
      </a:clrScheme>
      <a:clrMap bg1="lt1" tx1="dk1" bg2="lt2" tx2="dk2" accent1="accent1" accent2="accent2" accent3="accent3" accent4="accent4" accent5="accent5" accent6="accent6" hlink="hlink" folHlink="folHlink"/>
    </a:extraClrScheme>
    <a:extraClrScheme>
      <a:clrScheme name="">
        <a:dk1>
          <a:srgbClr val="0066CC"/>
        </a:dk1>
        <a:lt1>
          <a:srgbClr val="FFE1E1"/>
        </a:lt1>
        <a:dk2>
          <a:srgbClr val="006600"/>
        </a:dk2>
        <a:lt2>
          <a:srgbClr val="C0C0C0"/>
        </a:lt2>
        <a:accent1>
          <a:srgbClr val="FFFFCC"/>
        </a:accent1>
        <a:accent2>
          <a:srgbClr val="009999"/>
        </a:accent2>
        <a:accent3>
          <a:srgbClr val="FFEDED"/>
        </a:accent3>
        <a:accent4>
          <a:srgbClr val="0057AF"/>
        </a:accent4>
        <a:accent5>
          <a:srgbClr val="FFFFE2"/>
        </a:accent5>
        <a:accent6>
          <a:srgbClr val="008989"/>
        </a:accent6>
        <a:hlink>
          <a:srgbClr val="EC0000"/>
        </a:hlink>
        <a:folHlink>
          <a:srgbClr val="0099FF"/>
        </a:folHlink>
      </a:clrScheme>
      <a:clrMap bg1="lt1" tx1="dk1" bg2="lt2" tx2="dk2" accent1="accent1" accent2="accent2" accent3="accent3" accent4="accent4" accent5="accent5" accent6="accent6" hlink="hlink" folHlink="folHlink"/>
    </a:extraClrScheme>
    <a:extraClrScheme>
      <a:clrScheme name="">
        <a:dk1>
          <a:srgbClr val="292929"/>
        </a:dk1>
        <a:lt1>
          <a:srgbClr val="DDDDDD"/>
        </a:lt1>
        <a:dk2>
          <a:srgbClr val="0066CC"/>
        </a:dk2>
        <a:lt2>
          <a:srgbClr val="B2B2B2"/>
        </a:lt2>
        <a:accent1>
          <a:srgbClr val="CACADC"/>
        </a:accent1>
        <a:accent2>
          <a:srgbClr val="FFCC00"/>
        </a:accent2>
        <a:accent3>
          <a:srgbClr val="EBEBEB"/>
        </a:accent3>
        <a:accent4>
          <a:srgbClr val="222222"/>
        </a:accent4>
        <a:accent5>
          <a:srgbClr val="E1E1EA"/>
        </a:accent5>
        <a:accent6>
          <a:srgbClr val="E5B700"/>
        </a:accent6>
        <a:hlink>
          <a:srgbClr val="008080"/>
        </a:hlink>
        <a:folHlink>
          <a:srgbClr val="7D7DA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古瓶荷花">
  <a:themeElements>
    <a:clrScheme name="">
      <a:dk1>
        <a:srgbClr val="0033CC"/>
      </a:dk1>
      <a:lt1>
        <a:srgbClr val="FFFFFF"/>
      </a:lt1>
      <a:dk2>
        <a:srgbClr val="007572"/>
      </a:dk2>
      <a:lt2>
        <a:srgbClr val="C0C0C0"/>
      </a:lt2>
      <a:accent1>
        <a:srgbClr val="CCECFF"/>
      </a:accent1>
      <a:accent2>
        <a:srgbClr val="3399FF"/>
      </a:accent2>
      <a:accent3>
        <a:srgbClr val="FFFFFF"/>
      </a:accent3>
      <a:accent4>
        <a:srgbClr val="002AAF"/>
      </a:accent4>
      <a:accent5>
        <a:srgbClr val="E2F4FF"/>
      </a:accent5>
      <a:accent6>
        <a:srgbClr val="2D89E5"/>
      </a:accent6>
      <a:hlink>
        <a:srgbClr val="CC0066"/>
      </a:hlink>
      <a:folHlink>
        <a:srgbClr val="7D7DA9"/>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33CC"/>
        </a:dk1>
        <a:lt1>
          <a:srgbClr val="FFFFFF"/>
        </a:lt1>
        <a:dk2>
          <a:srgbClr val="007572"/>
        </a:dk2>
        <a:lt2>
          <a:srgbClr val="C0C0C0"/>
        </a:lt2>
        <a:accent1>
          <a:srgbClr val="CCECFF"/>
        </a:accent1>
        <a:accent2>
          <a:srgbClr val="3399FF"/>
        </a:accent2>
        <a:accent3>
          <a:srgbClr val="FFFFFF"/>
        </a:accent3>
        <a:accent4>
          <a:srgbClr val="002AAF"/>
        </a:accent4>
        <a:accent5>
          <a:srgbClr val="E2F4FF"/>
        </a:accent5>
        <a:accent6>
          <a:srgbClr val="2D89E5"/>
        </a:accent6>
        <a:hlink>
          <a:srgbClr val="CC0066"/>
        </a:hlink>
        <a:folHlink>
          <a:srgbClr val="7D7DA9"/>
        </a:folHlink>
      </a:clrScheme>
      <a:clrMap bg1="lt1" tx1="dk1" bg2="lt2" tx2="dk2" accent1="accent1" accent2="accent2" accent3="accent3" accent4="accent4" accent5="accent5" accent6="accent6" hlink="hlink" folHlink="folHlink"/>
    </a:extraClrScheme>
    <a:extraClrScheme>
      <a:clrScheme name="">
        <a:dk1>
          <a:srgbClr val="007A77"/>
        </a:dk1>
        <a:lt1>
          <a:srgbClr val="EFF6EE"/>
        </a:lt1>
        <a:dk2>
          <a:srgbClr val="0066CC"/>
        </a:dk2>
        <a:lt2>
          <a:srgbClr val="C0C0C0"/>
        </a:lt2>
        <a:accent1>
          <a:srgbClr val="E7EEE6"/>
        </a:accent1>
        <a:accent2>
          <a:srgbClr val="FF9933"/>
        </a:accent2>
        <a:accent3>
          <a:srgbClr val="F5FAF5"/>
        </a:accent3>
        <a:accent4>
          <a:srgbClr val="006866"/>
        </a:accent4>
        <a:accent5>
          <a:srgbClr val="F1F5F0"/>
        </a:accent5>
        <a:accent6>
          <a:srgbClr val="E5892D"/>
        </a:accent6>
        <a:hlink>
          <a:srgbClr val="636395"/>
        </a:hlink>
        <a:folHlink>
          <a:srgbClr val="CC3300"/>
        </a:folHlink>
      </a:clrScheme>
      <a:clrMap bg1="lt1" tx1="dk1" bg2="lt2" tx2="dk2" accent1="accent1" accent2="accent2" accent3="accent3" accent4="accent4" accent5="accent5" accent6="accent6" hlink="hlink" folHlink="folHlink"/>
    </a:extraClrScheme>
    <a:extraClrScheme>
      <a:clrScheme name="">
        <a:dk1>
          <a:srgbClr val="000000"/>
        </a:dk1>
        <a:lt1>
          <a:srgbClr val="CCFFCC"/>
        </a:lt1>
        <a:dk2>
          <a:srgbClr val="E88A00"/>
        </a:dk2>
        <a:lt2>
          <a:srgbClr val="C0C0C0"/>
        </a:lt2>
        <a:accent1>
          <a:srgbClr val="CCECFF"/>
        </a:accent1>
        <a:accent2>
          <a:srgbClr val="336600"/>
        </a:accent2>
        <a:accent3>
          <a:srgbClr val="E2FFE2"/>
        </a:accent3>
        <a:accent4>
          <a:srgbClr val="000000"/>
        </a:accent4>
        <a:accent5>
          <a:srgbClr val="E2F4FF"/>
        </a:accent5>
        <a:accent6>
          <a:srgbClr val="2D5B00"/>
        </a:accent6>
        <a:hlink>
          <a:srgbClr val="3333CC"/>
        </a:hlink>
        <a:folHlink>
          <a:srgbClr val="3399FF"/>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CC3300"/>
        </a:dk2>
        <a:lt2>
          <a:srgbClr val="C0C0C0"/>
        </a:lt2>
        <a:accent1>
          <a:srgbClr val="FFFFCC"/>
        </a:accent1>
        <a:accent2>
          <a:srgbClr val="339933"/>
        </a:accent2>
        <a:accent3>
          <a:srgbClr val="FFFFE2"/>
        </a:accent3>
        <a:accent4>
          <a:srgbClr val="000000"/>
        </a:accent4>
        <a:accent5>
          <a:srgbClr val="FFFFE2"/>
        </a:accent5>
        <a:accent6>
          <a:srgbClr val="2D892D"/>
        </a:accent6>
        <a:hlink>
          <a:srgbClr val="0066FF"/>
        </a:hlink>
        <a:folHlink>
          <a:srgbClr val="6F6F9F"/>
        </a:folHlink>
      </a:clrScheme>
      <a:clrMap bg1="lt1" tx1="dk1" bg2="lt2" tx2="dk2" accent1="accent1" accent2="accent2" accent3="accent3" accent4="accent4" accent5="accent5" accent6="accent6" hlink="hlink" folHlink="folHlink"/>
    </a:extraClrScheme>
    <a:extraClrScheme>
      <a:clrScheme name="">
        <a:dk1>
          <a:srgbClr val="636395"/>
        </a:dk1>
        <a:lt1>
          <a:srgbClr val="FFE2C5"/>
        </a:lt1>
        <a:dk2>
          <a:srgbClr val="000000"/>
        </a:dk2>
        <a:lt2>
          <a:srgbClr val="C0C0C0"/>
        </a:lt2>
        <a:accent1>
          <a:srgbClr val="FFE1E1"/>
        </a:accent1>
        <a:accent2>
          <a:srgbClr val="FF9933"/>
        </a:accent2>
        <a:accent3>
          <a:srgbClr val="FFEEDE"/>
        </a:accent3>
        <a:accent4>
          <a:srgbClr val="545480"/>
        </a:accent4>
        <a:accent5>
          <a:srgbClr val="FFEDED"/>
        </a:accent5>
        <a:accent6>
          <a:srgbClr val="E5892D"/>
        </a:accent6>
        <a:hlink>
          <a:srgbClr val="008080"/>
        </a:hlink>
        <a:folHlink>
          <a:srgbClr val="3399FF"/>
        </a:folHlink>
      </a:clrScheme>
      <a:clrMap bg1="lt1" tx1="dk1" bg2="lt2" tx2="dk2" accent1="accent1" accent2="accent2" accent3="accent3" accent4="accent4" accent5="accent5" accent6="accent6" hlink="hlink" folHlink="folHlink"/>
    </a:extraClrScheme>
    <a:extraClrScheme>
      <a:clrScheme name="">
        <a:dk1>
          <a:srgbClr val="626292"/>
        </a:dk1>
        <a:lt1>
          <a:srgbClr val="CCECFF"/>
        </a:lt1>
        <a:dk2>
          <a:srgbClr val="3333CC"/>
        </a:dk2>
        <a:lt2>
          <a:srgbClr val="C0C0C0"/>
        </a:lt2>
        <a:accent1>
          <a:srgbClr val="D9F1FF"/>
        </a:accent1>
        <a:accent2>
          <a:srgbClr val="FF9900"/>
        </a:accent2>
        <a:accent3>
          <a:srgbClr val="E2F4FF"/>
        </a:accent3>
        <a:accent4>
          <a:srgbClr val="53537D"/>
        </a:accent4>
        <a:accent5>
          <a:srgbClr val="E9F7FF"/>
        </a:accent5>
        <a:accent6>
          <a:srgbClr val="E58900"/>
        </a:accent6>
        <a:hlink>
          <a:srgbClr val="CC0066"/>
        </a:hlink>
        <a:folHlink>
          <a:srgbClr val="009999"/>
        </a:folHlink>
      </a:clrScheme>
      <a:clrMap bg1="lt1" tx1="dk1" bg2="lt2" tx2="dk2" accent1="accent1" accent2="accent2" accent3="accent3" accent4="accent4" accent5="accent5" accent6="accent6" hlink="hlink" folHlink="folHlink"/>
    </a:extraClrScheme>
    <a:extraClrScheme>
      <a:clrScheme name="">
        <a:dk1>
          <a:srgbClr val="0066CC"/>
        </a:dk1>
        <a:lt1>
          <a:srgbClr val="FFE1E1"/>
        </a:lt1>
        <a:dk2>
          <a:srgbClr val="006600"/>
        </a:dk2>
        <a:lt2>
          <a:srgbClr val="C0C0C0"/>
        </a:lt2>
        <a:accent1>
          <a:srgbClr val="FFFFCC"/>
        </a:accent1>
        <a:accent2>
          <a:srgbClr val="009999"/>
        </a:accent2>
        <a:accent3>
          <a:srgbClr val="FFEDED"/>
        </a:accent3>
        <a:accent4>
          <a:srgbClr val="0057AF"/>
        </a:accent4>
        <a:accent5>
          <a:srgbClr val="FFFFE2"/>
        </a:accent5>
        <a:accent6>
          <a:srgbClr val="008989"/>
        </a:accent6>
        <a:hlink>
          <a:srgbClr val="EC0000"/>
        </a:hlink>
        <a:folHlink>
          <a:srgbClr val="0099FF"/>
        </a:folHlink>
      </a:clrScheme>
      <a:clrMap bg1="lt1" tx1="dk1" bg2="lt2" tx2="dk2" accent1="accent1" accent2="accent2" accent3="accent3" accent4="accent4" accent5="accent5" accent6="accent6" hlink="hlink" folHlink="folHlink"/>
    </a:extraClrScheme>
    <a:extraClrScheme>
      <a:clrScheme name="">
        <a:dk1>
          <a:srgbClr val="292929"/>
        </a:dk1>
        <a:lt1>
          <a:srgbClr val="DDDDDD"/>
        </a:lt1>
        <a:dk2>
          <a:srgbClr val="0066CC"/>
        </a:dk2>
        <a:lt2>
          <a:srgbClr val="B2B2B2"/>
        </a:lt2>
        <a:accent1>
          <a:srgbClr val="CACADC"/>
        </a:accent1>
        <a:accent2>
          <a:srgbClr val="FFCC00"/>
        </a:accent2>
        <a:accent3>
          <a:srgbClr val="EBEBEB"/>
        </a:accent3>
        <a:accent4>
          <a:srgbClr val="222222"/>
        </a:accent4>
        <a:accent5>
          <a:srgbClr val="E1E1EA"/>
        </a:accent5>
        <a:accent6>
          <a:srgbClr val="E5B700"/>
        </a:accent6>
        <a:hlink>
          <a:srgbClr val="008080"/>
        </a:hlink>
        <a:folHlink>
          <a:srgbClr val="7D7DA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古瓶荷花">
  <a:themeElements>
    <a:clrScheme name="">
      <a:dk1>
        <a:srgbClr val="0033CC"/>
      </a:dk1>
      <a:lt1>
        <a:srgbClr val="FFFFFF"/>
      </a:lt1>
      <a:dk2>
        <a:srgbClr val="007572"/>
      </a:dk2>
      <a:lt2>
        <a:srgbClr val="C0C0C0"/>
      </a:lt2>
      <a:accent1>
        <a:srgbClr val="CCECFF"/>
      </a:accent1>
      <a:accent2>
        <a:srgbClr val="3399FF"/>
      </a:accent2>
      <a:accent3>
        <a:srgbClr val="FFFFFF"/>
      </a:accent3>
      <a:accent4>
        <a:srgbClr val="002AAF"/>
      </a:accent4>
      <a:accent5>
        <a:srgbClr val="E2F4FF"/>
      </a:accent5>
      <a:accent6>
        <a:srgbClr val="2D89E5"/>
      </a:accent6>
      <a:hlink>
        <a:srgbClr val="CC0066"/>
      </a:hlink>
      <a:folHlink>
        <a:srgbClr val="7D7DA9"/>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33CC"/>
        </a:dk1>
        <a:lt1>
          <a:srgbClr val="FFFFFF"/>
        </a:lt1>
        <a:dk2>
          <a:srgbClr val="007572"/>
        </a:dk2>
        <a:lt2>
          <a:srgbClr val="C0C0C0"/>
        </a:lt2>
        <a:accent1>
          <a:srgbClr val="CCECFF"/>
        </a:accent1>
        <a:accent2>
          <a:srgbClr val="3399FF"/>
        </a:accent2>
        <a:accent3>
          <a:srgbClr val="FFFFFF"/>
        </a:accent3>
        <a:accent4>
          <a:srgbClr val="002AAF"/>
        </a:accent4>
        <a:accent5>
          <a:srgbClr val="E2F4FF"/>
        </a:accent5>
        <a:accent6>
          <a:srgbClr val="2D89E5"/>
        </a:accent6>
        <a:hlink>
          <a:srgbClr val="CC0066"/>
        </a:hlink>
        <a:folHlink>
          <a:srgbClr val="7D7DA9"/>
        </a:folHlink>
      </a:clrScheme>
      <a:clrMap bg1="lt1" tx1="dk1" bg2="lt2" tx2="dk2" accent1="accent1" accent2="accent2" accent3="accent3" accent4="accent4" accent5="accent5" accent6="accent6" hlink="hlink" folHlink="folHlink"/>
    </a:extraClrScheme>
    <a:extraClrScheme>
      <a:clrScheme name="">
        <a:dk1>
          <a:srgbClr val="007A77"/>
        </a:dk1>
        <a:lt1>
          <a:srgbClr val="EFF6EE"/>
        </a:lt1>
        <a:dk2>
          <a:srgbClr val="0066CC"/>
        </a:dk2>
        <a:lt2>
          <a:srgbClr val="C0C0C0"/>
        </a:lt2>
        <a:accent1>
          <a:srgbClr val="E7EEE6"/>
        </a:accent1>
        <a:accent2>
          <a:srgbClr val="FF9933"/>
        </a:accent2>
        <a:accent3>
          <a:srgbClr val="F5FAF5"/>
        </a:accent3>
        <a:accent4>
          <a:srgbClr val="006866"/>
        </a:accent4>
        <a:accent5>
          <a:srgbClr val="F1F5F0"/>
        </a:accent5>
        <a:accent6>
          <a:srgbClr val="E5892D"/>
        </a:accent6>
        <a:hlink>
          <a:srgbClr val="636395"/>
        </a:hlink>
        <a:folHlink>
          <a:srgbClr val="CC3300"/>
        </a:folHlink>
      </a:clrScheme>
      <a:clrMap bg1="lt1" tx1="dk1" bg2="lt2" tx2="dk2" accent1="accent1" accent2="accent2" accent3="accent3" accent4="accent4" accent5="accent5" accent6="accent6" hlink="hlink" folHlink="folHlink"/>
    </a:extraClrScheme>
    <a:extraClrScheme>
      <a:clrScheme name="">
        <a:dk1>
          <a:srgbClr val="000000"/>
        </a:dk1>
        <a:lt1>
          <a:srgbClr val="CCFFCC"/>
        </a:lt1>
        <a:dk2>
          <a:srgbClr val="E88A00"/>
        </a:dk2>
        <a:lt2>
          <a:srgbClr val="C0C0C0"/>
        </a:lt2>
        <a:accent1>
          <a:srgbClr val="CCECFF"/>
        </a:accent1>
        <a:accent2>
          <a:srgbClr val="336600"/>
        </a:accent2>
        <a:accent3>
          <a:srgbClr val="E2FFE2"/>
        </a:accent3>
        <a:accent4>
          <a:srgbClr val="000000"/>
        </a:accent4>
        <a:accent5>
          <a:srgbClr val="E2F4FF"/>
        </a:accent5>
        <a:accent6>
          <a:srgbClr val="2D5B00"/>
        </a:accent6>
        <a:hlink>
          <a:srgbClr val="3333CC"/>
        </a:hlink>
        <a:folHlink>
          <a:srgbClr val="3399FF"/>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CC3300"/>
        </a:dk2>
        <a:lt2>
          <a:srgbClr val="C0C0C0"/>
        </a:lt2>
        <a:accent1>
          <a:srgbClr val="FFFFCC"/>
        </a:accent1>
        <a:accent2>
          <a:srgbClr val="339933"/>
        </a:accent2>
        <a:accent3>
          <a:srgbClr val="FFFFE2"/>
        </a:accent3>
        <a:accent4>
          <a:srgbClr val="000000"/>
        </a:accent4>
        <a:accent5>
          <a:srgbClr val="FFFFE2"/>
        </a:accent5>
        <a:accent6>
          <a:srgbClr val="2D892D"/>
        </a:accent6>
        <a:hlink>
          <a:srgbClr val="0066FF"/>
        </a:hlink>
        <a:folHlink>
          <a:srgbClr val="6F6F9F"/>
        </a:folHlink>
      </a:clrScheme>
      <a:clrMap bg1="lt1" tx1="dk1" bg2="lt2" tx2="dk2" accent1="accent1" accent2="accent2" accent3="accent3" accent4="accent4" accent5="accent5" accent6="accent6" hlink="hlink" folHlink="folHlink"/>
    </a:extraClrScheme>
    <a:extraClrScheme>
      <a:clrScheme name="">
        <a:dk1>
          <a:srgbClr val="636395"/>
        </a:dk1>
        <a:lt1>
          <a:srgbClr val="FFE2C5"/>
        </a:lt1>
        <a:dk2>
          <a:srgbClr val="000000"/>
        </a:dk2>
        <a:lt2>
          <a:srgbClr val="C0C0C0"/>
        </a:lt2>
        <a:accent1>
          <a:srgbClr val="FFE1E1"/>
        </a:accent1>
        <a:accent2>
          <a:srgbClr val="FF9933"/>
        </a:accent2>
        <a:accent3>
          <a:srgbClr val="FFEEDE"/>
        </a:accent3>
        <a:accent4>
          <a:srgbClr val="545480"/>
        </a:accent4>
        <a:accent5>
          <a:srgbClr val="FFEDED"/>
        </a:accent5>
        <a:accent6>
          <a:srgbClr val="E5892D"/>
        </a:accent6>
        <a:hlink>
          <a:srgbClr val="008080"/>
        </a:hlink>
        <a:folHlink>
          <a:srgbClr val="3399FF"/>
        </a:folHlink>
      </a:clrScheme>
      <a:clrMap bg1="lt1" tx1="dk1" bg2="lt2" tx2="dk2" accent1="accent1" accent2="accent2" accent3="accent3" accent4="accent4" accent5="accent5" accent6="accent6" hlink="hlink" folHlink="folHlink"/>
    </a:extraClrScheme>
    <a:extraClrScheme>
      <a:clrScheme name="">
        <a:dk1>
          <a:srgbClr val="626292"/>
        </a:dk1>
        <a:lt1>
          <a:srgbClr val="CCECFF"/>
        </a:lt1>
        <a:dk2>
          <a:srgbClr val="3333CC"/>
        </a:dk2>
        <a:lt2>
          <a:srgbClr val="C0C0C0"/>
        </a:lt2>
        <a:accent1>
          <a:srgbClr val="D9F1FF"/>
        </a:accent1>
        <a:accent2>
          <a:srgbClr val="FF9900"/>
        </a:accent2>
        <a:accent3>
          <a:srgbClr val="E2F4FF"/>
        </a:accent3>
        <a:accent4>
          <a:srgbClr val="53537D"/>
        </a:accent4>
        <a:accent5>
          <a:srgbClr val="E9F7FF"/>
        </a:accent5>
        <a:accent6>
          <a:srgbClr val="E58900"/>
        </a:accent6>
        <a:hlink>
          <a:srgbClr val="CC0066"/>
        </a:hlink>
        <a:folHlink>
          <a:srgbClr val="009999"/>
        </a:folHlink>
      </a:clrScheme>
      <a:clrMap bg1="lt1" tx1="dk1" bg2="lt2" tx2="dk2" accent1="accent1" accent2="accent2" accent3="accent3" accent4="accent4" accent5="accent5" accent6="accent6" hlink="hlink" folHlink="folHlink"/>
    </a:extraClrScheme>
    <a:extraClrScheme>
      <a:clrScheme name="">
        <a:dk1>
          <a:srgbClr val="0066CC"/>
        </a:dk1>
        <a:lt1>
          <a:srgbClr val="FFE1E1"/>
        </a:lt1>
        <a:dk2>
          <a:srgbClr val="006600"/>
        </a:dk2>
        <a:lt2>
          <a:srgbClr val="C0C0C0"/>
        </a:lt2>
        <a:accent1>
          <a:srgbClr val="FFFFCC"/>
        </a:accent1>
        <a:accent2>
          <a:srgbClr val="009999"/>
        </a:accent2>
        <a:accent3>
          <a:srgbClr val="FFEDED"/>
        </a:accent3>
        <a:accent4>
          <a:srgbClr val="0057AF"/>
        </a:accent4>
        <a:accent5>
          <a:srgbClr val="FFFFE2"/>
        </a:accent5>
        <a:accent6>
          <a:srgbClr val="008989"/>
        </a:accent6>
        <a:hlink>
          <a:srgbClr val="EC0000"/>
        </a:hlink>
        <a:folHlink>
          <a:srgbClr val="0099FF"/>
        </a:folHlink>
      </a:clrScheme>
      <a:clrMap bg1="lt1" tx1="dk1" bg2="lt2" tx2="dk2" accent1="accent1" accent2="accent2" accent3="accent3" accent4="accent4" accent5="accent5" accent6="accent6" hlink="hlink" folHlink="folHlink"/>
    </a:extraClrScheme>
    <a:extraClrScheme>
      <a:clrScheme name="">
        <a:dk1>
          <a:srgbClr val="292929"/>
        </a:dk1>
        <a:lt1>
          <a:srgbClr val="DDDDDD"/>
        </a:lt1>
        <a:dk2>
          <a:srgbClr val="0066CC"/>
        </a:dk2>
        <a:lt2>
          <a:srgbClr val="B2B2B2"/>
        </a:lt2>
        <a:accent1>
          <a:srgbClr val="CACADC"/>
        </a:accent1>
        <a:accent2>
          <a:srgbClr val="FFCC00"/>
        </a:accent2>
        <a:accent3>
          <a:srgbClr val="EBEBEB"/>
        </a:accent3>
        <a:accent4>
          <a:srgbClr val="222222"/>
        </a:accent4>
        <a:accent5>
          <a:srgbClr val="E1E1EA"/>
        </a:accent5>
        <a:accent6>
          <a:srgbClr val="E5B700"/>
        </a:accent6>
        <a:hlink>
          <a:srgbClr val="008080"/>
        </a:hlink>
        <a:folHlink>
          <a:srgbClr val="7D7DA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默认设计模板_3">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8086</Words>
  <Application>WPS 演示</Application>
  <PresentationFormat/>
  <Paragraphs>549</Paragraphs>
  <Slides>65</Slides>
  <Notes>0</Notes>
  <HiddenSlides>0</HiddenSlides>
  <MMClips>0</MMClips>
  <ScaleCrop>false</ScaleCrop>
  <HeadingPairs>
    <vt:vector size="6" baseType="variant">
      <vt:variant>
        <vt:lpstr>已用的字体</vt:lpstr>
      </vt:variant>
      <vt:variant>
        <vt:i4>18</vt:i4>
      </vt:variant>
      <vt:variant>
        <vt:lpstr>主题</vt:lpstr>
      </vt:variant>
      <vt:variant>
        <vt:i4>7</vt:i4>
      </vt:variant>
      <vt:variant>
        <vt:lpstr>幻灯片标题</vt:lpstr>
      </vt:variant>
      <vt:variant>
        <vt:i4>65</vt:i4>
      </vt:variant>
    </vt:vector>
  </HeadingPairs>
  <TitlesOfParts>
    <vt:vector size="90" baseType="lpstr">
      <vt:lpstr>Arial</vt:lpstr>
      <vt:lpstr>宋体</vt:lpstr>
      <vt:lpstr>Wingdings</vt:lpstr>
      <vt:lpstr>Times New Roman</vt:lpstr>
      <vt:lpstr>华文行楷</vt:lpstr>
      <vt:lpstr>微软雅黑</vt:lpstr>
      <vt:lpstr>黑体</vt:lpstr>
      <vt:lpstr>楷体_GB2312</vt:lpstr>
      <vt:lpstr>新宋体</vt:lpstr>
      <vt:lpstr>Arial Unicode MS</vt:lpstr>
      <vt:lpstr>Calibri</vt:lpstr>
      <vt:lpstr>Garamond</vt:lpstr>
      <vt:lpstr>Segoe Print</vt:lpstr>
      <vt:lpstr>隶书</vt:lpstr>
      <vt:lpstr>华文新魏</vt:lpstr>
      <vt:lpstr>华文彩云</vt:lpstr>
      <vt:lpstr>幼圆</vt:lpstr>
      <vt:lpstr>Arial</vt:lpstr>
      <vt:lpstr>默认设计模板</vt:lpstr>
      <vt:lpstr>默认设计模板_2</vt:lpstr>
      <vt:lpstr>古瓶荷花</vt:lpstr>
      <vt:lpstr>古瓶荷花</vt:lpstr>
      <vt:lpstr>1_默认设计模板</vt:lpstr>
      <vt:lpstr>古瓶荷花</vt:lpstr>
      <vt:lpstr>默认设计模板_3</vt:lpstr>
      <vt:lpstr>导语！</vt:lpstr>
      <vt:lpstr>PowerPoint 演示文稿</vt:lpstr>
      <vt:lpstr>PowerPoint 演示文稿</vt:lpstr>
      <vt:lpstr>PowerPoint 演示文稿</vt:lpstr>
      <vt:lpstr>PowerPoint 演示文稿</vt:lpstr>
      <vt:lpstr>PowerPoint 演示文稿</vt:lpstr>
      <vt:lpstr>PowerPoint 演示文稿</vt:lpstr>
      <vt:lpstr>关于蜀道</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解题</vt:lpstr>
      <vt:lpstr>PowerPoint 演示文稿</vt:lpstr>
      <vt:lpstr>学习目标：</vt:lpstr>
      <vt:lpstr>PowerPoint 演示文稿</vt:lpstr>
      <vt:lpstr>诵读，整体把握</vt:lpstr>
      <vt:lpstr>主旋律是那几句话？在诗中出现了几次？</vt:lpstr>
      <vt:lpstr>“蜀道难，难于上青天”在诗中三次出现，是不是简单的重复？为什么？</vt:lpstr>
      <vt:lpstr>PowerPoint 演示文稿</vt:lpstr>
      <vt:lpstr>PowerPoint 演示文稿</vt:lpstr>
      <vt:lpstr>分析探讨</vt:lpstr>
      <vt:lpstr>PowerPoint 演示文稿</vt:lpstr>
      <vt:lpstr>PowerPoint 演示文稿</vt:lpstr>
      <vt:lpstr>小结：这一节作者采用了那些手法来表现“高”！</vt:lpstr>
      <vt:lpstr>第二层</vt:lpstr>
      <vt:lpstr>PowerPoint 演示文稿</vt:lpstr>
      <vt:lpstr> 本节是怎样来体现蜀道的险峻的？ </vt:lpstr>
      <vt:lpstr>小结：本节写作特色！</vt:lpstr>
      <vt:lpstr>PowerPoint 演示文稿</vt:lpstr>
      <vt:lpstr>PowerPoint 演示文稿</vt:lpstr>
      <vt:lpstr>回顾学习本诗写作手法！</vt:lpstr>
      <vt:lpstr>讨论：诗人是怎样来表现蜀道的雄奇险峻的?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二叹险而可畏</vt:lpstr>
      <vt:lpstr>PowerPoint 演示文稿</vt:lpstr>
      <vt:lpstr>PowerPoint 演示文稿</vt:lpstr>
      <vt:lpstr>PowerPoint 演示文稿</vt:lpstr>
      <vt:lpstr>主旨探讨</vt:lpstr>
      <vt:lpstr>PowerPoint 演示文稿</vt:lpstr>
      <vt:lpstr>极力劝友人不要去那么这是不是全诗的所有意图呢？ </vt:lpstr>
      <vt:lpstr>言外之意两种解读</vt:lpstr>
      <vt:lpstr>PowerPoint 演示文稿</vt:lpstr>
      <vt:lpstr>PowerPoint 演示文稿</vt:lpstr>
      <vt:lpstr>PowerPoint 演示文稿</vt:lpstr>
      <vt:lpstr>   总      结</vt:lpstr>
      <vt:lpstr>课 堂 练 习</vt:lpstr>
      <vt:lpstr>PowerPoint 演示文稿</vt:lpstr>
      <vt:lpstr>PowerPoint 演示文稿</vt:lpstr>
      <vt:lpstr>PowerPoint 演示文稿</vt:lpstr>
      <vt:lpstr>PowerPoint 演示文稿</vt:lpstr>
    </vt:vector>
  </TitlesOfParts>
  <Company>梁山一中</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陈丕超</dc:creator>
  <cp:lastModifiedBy>Administrator</cp:lastModifiedBy>
  <cp:revision>8</cp:revision>
  <dcterms:created xsi:type="dcterms:W3CDTF">2012-02-20T15:34:00Z</dcterms:created>
  <dcterms:modified xsi:type="dcterms:W3CDTF">2021-03-22T09:19:29Z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