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33" r:id="rId3"/>
    <p:sldId id="382" r:id="rId4"/>
    <p:sldId id="364" r:id="rId5"/>
    <p:sldId id="355" r:id="rId6"/>
    <p:sldId id="313" r:id="rId7"/>
    <p:sldId id="384" r:id="rId8"/>
    <p:sldId id="386" r:id="rId9"/>
    <p:sldId id="385" r:id="rId10"/>
    <p:sldId id="387" r:id="rId11"/>
    <p:sldId id="388" r:id="rId12"/>
    <p:sldId id="389" r:id="rId13"/>
    <p:sldId id="390" r:id="rId14"/>
    <p:sldId id="391" r:id="rId15"/>
    <p:sldId id="393" r:id="rId16"/>
    <p:sldId id="394" r:id="rId17"/>
    <p:sldId id="395" r:id="rId18"/>
    <p:sldId id="383" r:id="rId19"/>
    <p:sldId id="396" r:id="rId20"/>
    <p:sldId id="397" r:id="rId21"/>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52" autoAdjust="0"/>
    <p:restoredTop sz="93314" autoAdjust="0"/>
  </p:normalViewPr>
  <p:slideViewPr>
    <p:cSldViewPr snapToGrid="0">
      <p:cViewPr varScale="1">
        <p:scale>
          <a:sx n="65" d="100"/>
          <a:sy n="65" d="100"/>
        </p:scale>
        <p:origin x="-1068" y="-114"/>
      </p:cViewPr>
      <p:guideLst>
        <p:guide orient="horz" pos="2060"/>
        <p:guide pos="3874"/>
      </p:guideLst>
    </p:cSldViewPr>
  </p:slideViewPr>
  <p:notesTextViewPr>
    <p:cViewPr>
      <p:scale>
        <a:sx n="125" d="100"/>
        <a:sy n="125" d="100"/>
      </p:scale>
      <p:origin x="0" y="0"/>
    </p:cViewPr>
  </p:notesTextViewPr>
  <p:sorterViewPr>
    <p:cViewPr>
      <p:scale>
        <a:sx n="125" d="100"/>
        <a:sy n="125"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tags" Target="tags/tag6.xml" /><Relationship Id="rId23" Type="http://schemas.openxmlformats.org/officeDocument/2006/relationships/presProps" Target="presProps.xml" /><Relationship Id="rId24" Type="http://schemas.openxmlformats.org/officeDocument/2006/relationships/viewProps" Target="viewProps.xml" /><Relationship Id="rId25" Type="http://schemas.openxmlformats.org/officeDocument/2006/relationships/theme" Target="theme/theme1.xml" /><Relationship Id="rId26"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924959-A2BD-45F8-81E0-28B81874FC4E}"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92B05C-7F54-4ACF-A17D-EA5EBA87C4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92B05C-7F54-4ACF-A17D-EA5EBA87C4BD}"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92B05C-7F54-4ACF-A17D-EA5EBA87C4BD}"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92B05C-7F54-4ACF-A17D-EA5EBA87C4BD}"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C92B05C-7F54-4ACF-A17D-EA5EBA87C4BD}" type="slidenum">
              <a:rPr lang="zh-CN" altLang="en-US" smtClean="0"/>
              <a:t>5</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31B1BA07-8E53-4243-96FD-FE80DB403A2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D2063F-7EC7-41DD-9480-601669A1214D}"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1B1BA07-8E53-4243-96FD-FE80DB403A2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D2063F-7EC7-41DD-9480-601669A1214D}"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1B1BA07-8E53-4243-96FD-FE80DB403A2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D2063F-7EC7-41DD-9480-601669A1214D}"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1B1BA07-8E53-4243-96FD-FE80DB403A2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D2063F-7EC7-41DD-9480-601669A1214D}"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31B1BA07-8E53-4243-96FD-FE80DB403A2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D2063F-7EC7-41DD-9480-601669A1214D}"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31B1BA07-8E53-4243-96FD-FE80DB403A2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D2063F-7EC7-41DD-9480-601669A1214D}"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1B1BA07-8E53-4243-96FD-FE80DB403A2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D2063F-7EC7-41DD-9480-601669A1214D}"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31B1BA07-8E53-4243-96FD-FE80DB403A2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3D2063F-7EC7-41DD-9480-601669A1214D}"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31B1BA07-8E53-4243-96FD-FE80DB403A2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3D2063F-7EC7-41DD-9480-601669A1214D}"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1B1BA07-8E53-4243-96FD-FE80DB403A2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D2063F-7EC7-41DD-9480-601669A1214D}"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31B1BA07-8E53-4243-96FD-FE80DB403A2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D2063F-7EC7-41DD-9480-601669A1214D}" type="slidenum">
              <a:rPr lang="zh-CN" altLang="en-US" smtClean="0"/>
              <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2">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B1BA07-8E53-4243-96FD-FE80DB403A2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D2063F-7EC7-41DD-9480-601669A1214D}"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mc:Choice xmlns:p14="http://schemas.microsoft.com/office/powerpoint/2010/main" Requires="p14">
      <p:transition spd="slow" p14:dur="1500">
        <p:random/>
      </p:transition>
    </mc:Choice>
    <mc:Fallback>
      <p:transition spd="slow">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image" Target="../media/image2.jpeg" /><Relationship Id="rId4" Type="http://schemas.openxmlformats.org/officeDocument/2006/relationships/image" Target="../media/image3.png" /><Relationship Id="rId5" Type="http://schemas.openxmlformats.org/officeDocument/2006/relationships/tags" Target="../tags/tag1.xml" /><Relationship Id="rId6" Type="http://schemas.openxmlformats.org/officeDocument/2006/relationships/image" Target="../media/image4.png" /><Relationship Id="rId7" Type="http://schemas.openxmlformats.org/officeDocument/2006/relationships/tags" Target="../tags/tag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8.jpeg" /><Relationship Id="rId4" Type="http://schemas.openxmlformats.org/officeDocument/2006/relationships/image" Target="../media/image7.png" /><Relationship Id="rId5" Type="http://schemas.openxmlformats.org/officeDocument/2006/relationships/image" Target="../media/image6.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8.jpeg" /><Relationship Id="rId4" Type="http://schemas.openxmlformats.org/officeDocument/2006/relationships/image" Target="../media/image7.png" /><Relationship Id="rId5" Type="http://schemas.openxmlformats.org/officeDocument/2006/relationships/image" Target="../media/image6.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image" Target="../media/image8.jpeg" /><Relationship Id="rId4" Type="http://schemas.openxmlformats.org/officeDocument/2006/relationships/image" Target="../media/image7.png" /><Relationship Id="rId5" Type="http://schemas.openxmlformats.org/officeDocument/2006/relationships/image" Target="../media/image6.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8.jpeg" /><Relationship Id="rId4" Type="http://schemas.openxmlformats.org/officeDocument/2006/relationships/image" Target="../media/image7.png" /><Relationship Id="rId5" Type="http://schemas.openxmlformats.org/officeDocument/2006/relationships/image" Target="../media/image6.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8.jpeg" /><Relationship Id="rId4" Type="http://schemas.openxmlformats.org/officeDocument/2006/relationships/image" Target="../media/image7.png" /><Relationship Id="rId5" Type="http://schemas.openxmlformats.org/officeDocument/2006/relationships/image" Target="../media/image6.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8.jpeg" /><Relationship Id="rId4" Type="http://schemas.openxmlformats.org/officeDocument/2006/relationships/image" Target="../media/image7.png" /><Relationship Id="rId5" Type="http://schemas.openxmlformats.org/officeDocument/2006/relationships/image" Target="../media/image6.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8.jpeg" /><Relationship Id="rId4" Type="http://schemas.openxmlformats.org/officeDocument/2006/relationships/image" Target="../media/image7.png" /><Relationship Id="rId5" Type="http://schemas.openxmlformats.org/officeDocument/2006/relationships/image" Target="../media/image6.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image" Target="../media/image8.jpeg" /><Relationship Id="rId4" Type="http://schemas.openxmlformats.org/officeDocument/2006/relationships/image" Target="../media/image7.png" /><Relationship Id="rId5" Type="http://schemas.openxmlformats.org/officeDocument/2006/relationships/image" Target="../media/image6.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8.jpeg" /><Relationship Id="rId4" Type="http://schemas.openxmlformats.org/officeDocument/2006/relationships/image" Target="../media/image7.png" /><Relationship Id="rId5" Type="http://schemas.openxmlformats.org/officeDocument/2006/relationships/image" Target="../media/image6.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image" Target="../media/image3.png" /><Relationship Id="rId4" Type="http://schemas.openxmlformats.org/officeDocument/2006/relationships/image" Target="../media/image2.jpeg" /><Relationship Id="rId5" Type="http://schemas.openxmlformats.org/officeDocument/2006/relationships/image" Target="../media/image8.jpeg" /><Relationship Id="rId6" Type="http://schemas.openxmlformats.org/officeDocument/2006/relationships/image" Target="../media/image9.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6.png" /><Relationship Id="rId4" Type="http://schemas.openxmlformats.org/officeDocument/2006/relationships/image" Target="../media/image7.png" /><Relationship Id="rId5" Type="http://schemas.openxmlformats.org/officeDocument/2006/relationships/tags" Target="../tags/tag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3.png" /><Relationship Id="rId4" Type="http://schemas.openxmlformats.org/officeDocument/2006/relationships/image" Target="../media/image2.jpeg" /><Relationship Id="rId5" Type="http://schemas.openxmlformats.org/officeDocument/2006/relationships/tags" Target="../tags/tag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8.jpeg" /><Relationship Id="rId4" Type="http://schemas.openxmlformats.org/officeDocument/2006/relationships/image" Target="../media/image2.jpeg" /><Relationship Id="rId5" Type="http://schemas.openxmlformats.org/officeDocument/2006/relationships/image" Target="../media/image6.png" /><Relationship Id="rId6" Type="http://schemas.openxmlformats.org/officeDocument/2006/relationships/image" Target="../media/image7.png" /><Relationship Id="rId7" Type="http://schemas.openxmlformats.org/officeDocument/2006/relationships/tags" Target="../tags/tag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8.jpeg" /><Relationship Id="rId4" Type="http://schemas.openxmlformats.org/officeDocument/2006/relationships/image" Target="../media/image7.png" /><Relationship Id="rId5" Type="http://schemas.openxmlformats.org/officeDocument/2006/relationships/image" Target="../media/image6.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8.jpeg" /><Relationship Id="rId4" Type="http://schemas.openxmlformats.org/officeDocument/2006/relationships/image" Target="../media/image7.png" /><Relationship Id="rId5" Type="http://schemas.openxmlformats.org/officeDocument/2006/relationships/image" Target="../media/image6.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image" Target="../media/image8.jpeg" /><Relationship Id="rId4" Type="http://schemas.openxmlformats.org/officeDocument/2006/relationships/image" Target="../media/image7.png" /><Relationship Id="rId5" Type="http://schemas.openxmlformats.org/officeDocument/2006/relationships/image" Target="../media/image6.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8.jpeg" /><Relationship Id="rId4" Type="http://schemas.openxmlformats.org/officeDocument/2006/relationships/image" Target="../media/image7.png" /><Relationship Id="rId5" Type="http://schemas.openxmlformats.org/officeDocument/2006/relationships/image" Target="../media/image6.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solidFill>
          <a:schemeClr val="bg1"/>
        </a:solidFill>
        <a:effectLst/>
      </p:bgPr>
    </p:bg>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rcRect l="3438" t="19583" r="80000"/>
          <a:stretch>
            <a:fillRect/>
          </a:stretch>
        </p:blipFill>
        <p:spPr>
          <a:xfrm>
            <a:off x="198755" y="3114675"/>
            <a:ext cx="3141980" cy="3743325"/>
          </a:xfrm>
          <a:prstGeom prst="rect">
            <a:avLst/>
          </a:prstGeom>
        </p:spPr>
      </p:pic>
      <p:pic>
        <p:nvPicPr>
          <p:cNvPr id="153" name="图片 15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08340" y="142875"/>
            <a:ext cx="3724910" cy="2373630"/>
          </a:xfrm>
          <a:prstGeom prst="rect">
            <a:avLst/>
          </a:prstGeom>
        </p:spPr>
      </p:pic>
      <p:pic>
        <p:nvPicPr>
          <p:cNvPr id="162" name="图片 161"/>
          <p:cNvPicPr>
            <a:picLocks noChangeAspect="1"/>
          </p:cNvPicPr>
          <p:nvPr/>
        </p:nvPicPr>
        <p:blipFill>
          <a:blip r:embed="rId3">
            <a:extLst>
              <a:ext uri="{28A0092B-C50C-407E-A947-70E740481C1C}">
                <a14:useLocalDpi xmlns:a14="http://schemas.microsoft.com/office/drawing/2010/main" val="0"/>
              </a:ext>
            </a:extLst>
          </a:blip>
          <a:srcRect l="50815" t="57324" r="680"/>
          <a:stretch>
            <a:fillRect/>
          </a:stretch>
        </p:blipFill>
        <p:spPr>
          <a:xfrm>
            <a:off x="7957185" y="3310255"/>
            <a:ext cx="4234815" cy="3547745"/>
          </a:xfrm>
          <a:prstGeom prst="rect">
            <a:avLst/>
          </a:prstGeom>
        </p:spPr>
      </p:pic>
      <p:sp>
        <p:nvSpPr>
          <p:cNvPr id="184" name="文本框 183"/>
          <p:cNvSpPr txBox="1"/>
          <p:nvPr/>
        </p:nvSpPr>
        <p:spPr>
          <a:xfrm>
            <a:off x="3805411" y="4095606"/>
            <a:ext cx="5000605" cy="323165"/>
          </a:xfrm>
          <a:prstGeom prst="rect">
            <a:avLst/>
          </a:prstGeom>
          <a:noFill/>
        </p:spPr>
        <p:txBody>
          <a:bodyPr wrap="square" rtlCol="0">
            <a:spAutoFit/>
          </a:bodyPr>
          <a:lstStyle>
            <a:defPPr>
              <a:defRPr lang="zh-CN"/>
            </a:defPPr>
            <a:lvl1pPr>
              <a:defRPr sz="2400" b="1">
                <a:gradFill>
                  <a:gsLst>
                    <a:gs pos="97000">
                      <a:srgbClr val="F0CB30">
                        <a:lumMod val="82000"/>
                      </a:srgbClr>
                    </a:gs>
                    <a:gs pos="0">
                      <a:srgbClr val="F4ECA3"/>
                    </a:gs>
                    <a:gs pos="75000">
                      <a:srgbClr val="F6E65D">
                        <a:lumMod val="90000"/>
                      </a:srgbClr>
                    </a:gs>
                  </a:gsLst>
                  <a:lin ang="3600000" scaled="0"/>
                </a:gradFill>
                <a:latin typeface="微软雅黑" panose="020b0503020204020204" pitchFamily="34" charset="-122"/>
                <a:ea typeface="微软雅黑" panose="020b0503020204020204" pitchFamily="34" charset="-122"/>
              </a:defRPr>
            </a:lvl1pPr>
          </a:lstStyle>
          <a:p>
            <a:pPr algn="ctr">
              <a:lnSpc>
                <a:spcPts val="1800"/>
              </a:lnSpc>
            </a:pPr>
            <a:r>
              <a:rPr lang="zh-CN" altLang="en-US" sz="5400" b="0" spc="220" smtClean="0">
                <a:ln w="3175">
                  <a:noFill/>
                  <a:prstDash val="dash"/>
                </a:ln>
                <a:solidFill>
                  <a:srgbClr val="FF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mn-ea"/>
              </a:rPr>
              <a:t>临 言 而 择 ！</a:t>
            </a:r>
            <a:endParaRPr lang="zh-CN" altLang="en-US" sz="5400" b="0" spc="220" smtClean="0">
              <a:ln w="3175">
                <a:noFill/>
                <a:prstDash val="dash"/>
              </a:ln>
              <a:solidFill>
                <a:srgbClr val="FF0000"/>
              </a:solidFill>
              <a:effectLst/>
              <a:uFillTx/>
              <a:latin typeface="华文行楷" panose="02010800040101010101" pitchFamily="2" charset="-122"/>
              <a:ea typeface="华文行楷" panose="02010800040101010101" pitchFamily="2" charset="-122"/>
              <a:cs typeface="华文行楷" panose="02010800040101010101" pitchFamily="2" charset="-122"/>
              <a:sym typeface="+mn-ea"/>
            </a:endParaRPr>
          </a:p>
        </p:txBody>
      </p:sp>
      <p:sp>
        <p:nvSpPr>
          <p:cNvPr id="5" name="Title 6"/>
          <p:cNvSpPr txBox="1"/>
          <p:nvPr>
            <p:custDataLst>
              <p:tags r:id="rId5"/>
            </p:custDataLst>
          </p:nvPr>
        </p:nvSpPr>
        <p:spPr>
          <a:xfrm>
            <a:off x="3746090" y="1991852"/>
            <a:ext cx="5035591" cy="163131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30000"/>
              </a:lnSpc>
              <a:spcBef>
                <a:spcPts val="800"/>
              </a:spcBef>
              <a:spcAft>
                <a:spcPct val="0"/>
              </a:spcAft>
              <a:buSzTx/>
              <a:buNone/>
            </a:pPr>
            <a:r>
              <a:rPr lang="zh-CN" altLang="en-US" sz="5400" spc="220">
                <a:ln w="3175">
                  <a:noFill/>
                  <a:prstDash val="dash"/>
                </a:ln>
                <a:solidFill>
                  <a:srgbClr val="FF0000"/>
                </a:solidFill>
                <a:uFillTx/>
                <a:latin typeface="华文行楷" panose="02010800040101010101" pitchFamily="2" charset="-122"/>
                <a:ea typeface="华文行楷" panose="02010800040101010101" pitchFamily="2" charset="-122"/>
                <a:cs typeface="华文行楷" panose="02010800040101010101" pitchFamily="2" charset="-122"/>
                <a:sym typeface="+mn-ea"/>
              </a:rPr>
              <a:t>临 行 而 思 ，</a:t>
            </a:r>
            <a:br>
              <a:rPr lang="zh-CN" altLang="en-US" sz="2400" spc="220">
                <a:ln w="3175">
                  <a:noFill/>
                  <a:prstDash val="dash"/>
                </a:ln>
                <a:gradFill>
                  <a:gsLst>
                    <a:gs pos="97000">
                      <a:srgbClr val="F0CB30">
                        <a:lumMod val="82000"/>
                      </a:srgbClr>
                    </a:gs>
                    <a:gs pos="0">
                      <a:srgbClr val="F4ECA3"/>
                    </a:gs>
                    <a:gs pos="75000">
                      <a:srgbClr val="F6E65D">
                        <a:lumMod val="90000"/>
                      </a:srgbClr>
                    </a:gs>
                  </a:gsLst>
                  <a:lin ang="3600000" scaled="0"/>
                </a:gradFill>
                <a:uFillTx/>
                <a:latin typeface="微软雅黑" panose="020b0503020204020204" pitchFamily="34" charset="-122"/>
                <a:ea typeface="微软雅黑" panose="020b0503020204020204" pitchFamily="34" charset="-122"/>
                <a:cs typeface="微软雅黑" panose="020b0503020204020204" pitchFamily="34" charset="-122"/>
                <a:sym typeface="+mn-ea"/>
              </a:rPr>
            </a:br>
            <a:endParaRPr lang="zh-CN" altLang="en-US" sz="2400" spc="220">
              <a:ln w="3175">
                <a:noFill/>
                <a:prstDash val="dash"/>
              </a:ln>
              <a:gradFill>
                <a:gsLst>
                  <a:gs pos="97000">
                    <a:srgbClr val="F0CB30">
                      <a:lumMod val="82000"/>
                    </a:srgbClr>
                  </a:gs>
                  <a:gs pos="0">
                    <a:srgbClr val="F4ECA3"/>
                  </a:gs>
                  <a:gs pos="75000">
                    <a:srgbClr val="F6E65D">
                      <a:lumMod val="90000"/>
                    </a:srgbClr>
                  </a:gs>
                </a:gsLst>
                <a:lin ang="3600000" scaled="0"/>
              </a:gradFill>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00" name="图片 19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96411" y="5239745"/>
            <a:ext cx="1394598" cy="383349"/>
          </a:xfrm>
          <a:prstGeom prst="rect">
            <a:avLst/>
          </a:prstGeom>
        </p:spPr>
      </p:pic>
    </p:spTree>
    <p:custDataLst>
      <p:tags r:id="rId7"/>
    </p:custDataLst>
  </p:cSld>
  <p:clrMapOvr>
    <a:masterClrMapping/>
  </p:clrMapOvr>
  <mc:AlternateContent>
    <mc:Choice xmlns:p14="http://schemas.microsoft.com/office/powerpoint/2010/main" Requires="p14">
      <p:transition spd="slow" advTm="5144" p14:dur="1500">
        <p:random/>
      </p:transition>
    </mc:Choice>
    <mc:Fallback>
      <p:transition spd="slow" advTm="5144">
        <p:random/>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5361" name="文本占位符 68610"/>
          <p:cNvSpPr>
            <a:spLocks noGrp="1"/>
          </p:cNvSpPr>
          <p:nvPr>
            <p:ph idx="1"/>
          </p:nvPr>
        </p:nvSpPr>
        <p:spPr>
          <a:xfrm>
            <a:off x="3160395" y="1218565"/>
            <a:ext cx="7272020" cy="3985260"/>
          </a:xfrm>
        </p:spPr>
        <p:txBody>
          <a:bodyPr vert="horz" wrap="square" lIns="91440" tIns="45720" rIns="91440" bIns="45720" anchor="t">
            <a:normAutofit/>
          </a:bodyPr>
          <a:lstStyle/>
          <a:p>
            <a:pPr marL="342900" indent="-342900" algn="l" eaLnBrk="0" fontAlgn="base" hangingPunct="0">
              <a:lnSpc>
                <a:spcPct val="100000"/>
              </a:lnSpc>
              <a:spcBef>
                <a:spcPct val="0"/>
              </a:spcBef>
              <a:buClrTx/>
              <a:buSzTx/>
              <a:buFontTx/>
              <a:buNone/>
              <a:defRPr/>
            </a:pPr>
            <a:r>
              <a:rPr lang="zh-CN" altLang="en-US" sz="4000">
                <a:latin typeface="黑体" panose="02010609060101010101" charset="-122"/>
                <a:ea typeface="黑体" panose="02010609060101010101" charset="-122"/>
              </a:rPr>
              <a:t> </a:t>
            </a:r>
            <a:r>
              <a:rPr lang="zh-CN" altLang="en-US" sz="40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性别、年龄、职业、身份、</a:t>
            </a:r>
            <a:r>
              <a:rPr lang="zh-CN" altLang="en-US" sz="4000" noProof="0" smtClean="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文</a:t>
            </a:r>
            <a:endParaRPr lang="en-US" altLang="zh-CN" sz="4000" noProof="0" smtClean="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endParaRPr>
          </a:p>
          <a:p>
            <a:pPr marL="342900" indent="-342900" algn="l" eaLnBrk="0" fontAlgn="base" hangingPunct="0">
              <a:lnSpc>
                <a:spcPct val="100000"/>
              </a:lnSpc>
              <a:spcBef>
                <a:spcPct val="0"/>
              </a:spcBef>
              <a:buClrTx/>
              <a:buSzTx/>
              <a:buFontTx/>
              <a:buNone/>
              <a:defRPr/>
            </a:pPr>
            <a:r>
              <a:rPr lang="en-US" altLang="zh-CN" sz="4000" smtClean="0">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cs typeface="华文行楷" panose="02010800040101010101" pitchFamily="2" charset="-122"/>
              </a:rPr>
              <a:t> </a:t>
            </a:r>
            <a:r>
              <a:rPr lang="zh-CN" altLang="en-US" sz="4000" noProof="0" smtClean="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化</a:t>
            </a:r>
            <a:r>
              <a:rPr lang="zh-CN" altLang="en-US" sz="40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、气质、性格、爱好、情</a:t>
            </a:r>
            <a:r>
              <a:rPr lang="zh-CN" altLang="en-US" sz="4000" noProof="0" smtClean="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绪</a:t>
            </a:r>
            <a:endParaRPr lang="en-US" altLang="zh-CN" sz="4000" noProof="0" smtClean="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endParaRPr>
          </a:p>
          <a:p>
            <a:pPr marL="342900" indent="-342900" algn="l" eaLnBrk="0" fontAlgn="base" hangingPunct="0">
              <a:lnSpc>
                <a:spcPct val="100000"/>
              </a:lnSpc>
              <a:spcBef>
                <a:spcPct val="0"/>
              </a:spcBef>
              <a:buClrTx/>
              <a:buSzTx/>
              <a:buFontTx/>
              <a:buNone/>
              <a:defRPr/>
            </a:pPr>
            <a:r>
              <a:rPr lang="en-US" altLang="zh-CN" sz="4000" smtClean="0">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cs typeface="华文行楷" panose="02010800040101010101" pitchFamily="2" charset="-122"/>
              </a:rPr>
              <a:t> </a:t>
            </a:r>
            <a:r>
              <a:rPr lang="zh-CN" altLang="en-US" sz="4000" noProof="0" smtClean="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状</a:t>
            </a:r>
            <a:r>
              <a:rPr lang="zh-CN" altLang="en-US" sz="40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态甚至禁忌等。</a:t>
            </a:r>
            <a:endParaRPr lang="zh-CN" altLang="en-US" sz="40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endParaRPr>
          </a:p>
          <a:p>
            <a:pPr>
              <a:lnSpc>
                <a:spcPct val="80000"/>
              </a:lnSpc>
              <a:buNone/>
            </a:pPr>
            <a:endParaRPr lang="en-US" altLang="zh-CN" sz="4400">
              <a:latin typeface="黑体" panose="02010609060101010101" charset="-122"/>
              <a:ea typeface="黑体" panose="02010609060101010101" charset="-122"/>
            </a:endParaRPr>
          </a:p>
          <a:p>
            <a:pPr>
              <a:lnSpc>
                <a:spcPct val="80000"/>
              </a:lnSpc>
              <a:buNone/>
            </a:pPr>
            <a:r>
              <a:rPr lang="zh-CN" altLang="en-US" sz="4400" b="1">
                <a:solidFill>
                  <a:srgbClr val="0000FF"/>
                </a:solidFill>
                <a:latin typeface="黑体" panose="02010609060101010101" charset="-122"/>
                <a:ea typeface="黑体" panose="02010609060101010101" charset="-122"/>
                <a:sym typeface="+mn-ea"/>
              </a:rPr>
              <a:t>注意关系，区分谦辞、敬辞。</a:t>
            </a:r>
            <a:endParaRPr lang="zh-CN" altLang="en-US" sz="4400" b="1">
              <a:solidFill>
                <a:srgbClr val="0000FF"/>
              </a:solidFill>
              <a:latin typeface="黑体" panose="02010609060101010101" charset="-122"/>
              <a:ea typeface="黑体" panose="02010609060101010101" charset="-122"/>
              <a:sym typeface="+mn-ea"/>
            </a:endParaRPr>
          </a:p>
          <a:p>
            <a:pPr>
              <a:lnSpc>
                <a:spcPct val="80000"/>
              </a:lnSpc>
              <a:buNone/>
            </a:pPr>
            <a:endParaRPr lang="en-US" altLang="zh-CN" sz="4400">
              <a:latin typeface="黑体" panose="02010609060101010101" charset="-122"/>
              <a:ea typeface="黑体" panose="02010609060101010101" charset="-122"/>
            </a:endParaRPr>
          </a:p>
        </p:txBody>
      </p:sp>
      <p:sp>
        <p:nvSpPr>
          <p:cNvPr id="15362" name="Text Box 4"/>
          <p:cNvSpPr txBox="1"/>
          <p:nvPr/>
        </p:nvSpPr>
        <p:spPr>
          <a:xfrm>
            <a:off x="1610697" y="1218565"/>
            <a:ext cx="1015663" cy="3641725"/>
          </a:xfrm>
          <a:prstGeom prst="rect">
            <a:avLst/>
          </a:prstGeom>
          <a:noFill/>
          <a:ln w="9525">
            <a:noFill/>
          </a:ln>
        </p:spPr>
        <p:txBody>
          <a:bodyPr vert="eaVert" wrap="square" anchor="t">
            <a:spAutoFit/>
          </a:bodyPr>
          <a:lstStyle/>
          <a:p>
            <a:pPr>
              <a:spcBef>
                <a:spcPct val="50000"/>
              </a:spcBef>
            </a:pPr>
            <a:r>
              <a:rPr lang="zh-CN" altLang="en-US" sz="5400" b="1" smtClean="0">
                <a:solidFill>
                  <a:srgbClr val="FF3300"/>
                </a:solidFill>
                <a:latin typeface="Arial" panose="020b0604020202020204" pitchFamily="34" charset="0"/>
                <a:ea typeface="楷体_GB2312" pitchFamily="49" charset="-122"/>
              </a:rPr>
              <a:t>看 准 对 象</a:t>
            </a:r>
            <a:endParaRPr lang="zh-CN" altLang="en-US" sz="5400" b="1">
              <a:solidFill>
                <a:srgbClr val="FF3300"/>
              </a:solidFill>
              <a:latin typeface="Arial" panose="020b0604020202020204" pitchFamily="34" charset="0"/>
              <a:ea typeface="楷体_GB2312" pitchFamily="49" charset="-122"/>
            </a:endParaRPr>
          </a:p>
        </p:txBody>
      </p:sp>
      <p:pic>
        <p:nvPicPr>
          <p:cNvPr id="54" name="图片 53"/>
          <p:cNvPicPr>
            <a:picLocks noChangeAspect="1"/>
          </p:cNvPicPr>
          <p:nvPr/>
        </p:nvPicPr>
        <p:blipFill>
          <a:blip r:embed="rId2">
            <a:extLst>
              <a:ext uri="{28A0092B-C50C-407E-A947-70E740481C1C}">
                <a14:useLocalDpi xmlns:a14="http://schemas.microsoft.com/office/drawing/2010/main" val="0"/>
              </a:ext>
            </a:extLst>
          </a:blip>
          <a:srcRect l="50815" t="57324" r="680"/>
          <a:stretch>
            <a:fillRect/>
          </a:stretch>
        </p:blipFill>
        <p:spPr>
          <a:xfrm>
            <a:off x="9205899" y="5384839"/>
            <a:ext cx="2976769" cy="1473161"/>
          </a:xfrm>
          <a:prstGeom prst="rect">
            <a:avLst/>
          </a:prstGeom>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rcRect l="3438" t="19583" r="80000"/>
          <a:stretch>
            <a:fillRect/>
          </a:stretch>
        </p:blipFill>
        <p:spPr>
          <a:xfrm>
            <a:off x="286625" y="4977495"/>
            <a:ext cx="688544" cy="1880504"/>
          </a:xfrm>
          <a:prstGeom prst="rect">
            <a:avLst/>
          </a:prstGeom>
        </p:spPr>
      </p:pic>
      <p:pic>
        <p:nvPicPr>
          <p:cNvPr id="65" name="图片 6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8277" y="431998"/>
            <a:ext cx="2548038" cy="613999"/>
          </a:xfrm>
          <a:prstGeom prst="rect">
            <a:avLst/>
          </a:prstGeom>
        </p:spPr>
      </p:pic>
      <p:pic>
        <p:nvPicPr>
          <p:cNvPr id="64" name="图片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29281" y="215456"/>
            <a:ext cx="2241742" cy="1204298"/>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文本框 1"/>
          <p:cNvSpPr txBox="1"/>
          <p:nvPr/>
        </p:nvSpPr>
        <p:spPr>
          <a:xfrm>
            <a:off x="1741457" y="1083659"/>
            <a:ext cx="8434930" cy="2308324"/>
          </a:xfrm>
          <a:prstGeom prst="rect">
            <a:avLst/>
          </a:prstGeom>
          <a:noFill/>
          <a:ln w="9525">
            <a:noFill/>
          </a:ln>
        </p:spPr>
        <p:txBody>
          <a:bodyPr wrap="square" anchor="t">
            <a:spAutoFit/>
          </a:bodyPr>
          <a:lstStyle/>
          <a:p>
            <a:r>
              <a:rPr lang="zh-CN" altLang="en-US" sz="4800" b="1">
                <a:latin typeface="Arial" panose="020b0604020202020204" pitchFamily="34" charset="0"/>
                <a:ea typeface="宋体" panose="02010600030101010101" pitchFamily="2" charset="-122"/>
              </a:rPr>
              <a:t>客问元方：</a:t>
            </a:r>
            <a:r>
              <a:rPr lang="en-US" altLang="zh-CN" sz="4800" b="1">
                <a:latin typeface="Arial" panose="020b0604020202020204" pitchFamily="34" charset="0"/>
                <a:ea typeface="宋体" panose="02010600030101010101" pitchFamily="2" charset="-122"/>
              </a:rPr>
              <a:t>“</a:t>
            </a:r>
            <a:r>
              <a:rPr lang="zh-CN" altLang="en-US" sz="4800" b="1">
                <a:solidFill>
                  <a:srgbClr val="0309FB"/>
                </a:solidFill>
                <a:latin typeface="Arial" panose="020b0604020202020204" pitchFamily="34" charset="0"/>
                <a:ea typeface="宋体" panose="02010600030101010101" pitchFamily="2" charset="-122"/>
              </a:rPr>
              <a:t>尊君</a:t>
            </a:r>
            <a:r>
              <a:rPr lang="zh-CN" altLang="en-US" sz="4800" b="1">
                <a:latin typeface="Arial" panose="020b0604020202020204" pitchFamily="34" charset="0"/>
                <a:ea typeface="宋体" panose="02010600030101010101" pitchFamily="2" charset="-122"/>
              </a:rPr>
              <a:t>在否？</a:t>
            </a:r>
            <a:r>
              <a:rPr lang="en-US" altLang="zh-CN" sz="4800" b="1">
                <a:latin typeface="Arial" panose="020b0604020202020204" pitchFamily="34" charset="0"/>
                <a:ea typeface="宋体" panose="02010600030101010101" pitchFamily="2" charset="-122"/>
              </a:rPr>
              <a:t>”</a:t>
            </a:r>
            <a:endParaRPr lang="en-US" altLang="zh-CN" sz="4800" b="1">
              <a:latin typeface="Arial" panose="020b0604020202020204" pitchFamily="34" charset="0"/>
              <a:ea typeface="宋体" panose="02010600030101010101" pitchFamily="2" charset="-122"/>
            </a:endParaRPr>
          </a:p>
          <a:p>
            <a:r>
              <a:rPr lang="zh-CN" altLang="en-US" sz="4800" b="1">
                <a:latin typeface="Arial" panose="020b0604020202020204" pitchFamily="34" charset="0"/>
                <a:ea typeface="宋体" panose="02010600030101010101" pitchFamily="2" charset="-122"/>
              </a:rPr>
              <a:t>元方曰：</a:t>
            </a:r>
            <a:r>
              <a:rPr lang="en-US" altLang="zh-CN" sz="4800" b="1">
                <a:latin typeface="Arial" panose="020b0604020202020204" pitchFamily="34" charset="0"/>
                <a:ea typeface="宋体" panose="02010600030101010101" pitchFamily="2" charset="-122"/>
              </a:rPr>
              <a:t>“</a:t>
            </a:r>
            <a:r>
              <a:rPr lang="zh-CN" altLang="en-US" sz="4800" b="1">
                <a:latin typeface="Arial" panose="020b0604020202020204" pitchFamily="34" charset="0"/>
                <a:ea typeface="宋体" panose="02010600030101010101" pitchFamily="2" charset="-122"/>
              </a:rPr>
              <a:t>君与</a:t>
            </a:r>
            <a:r>
              <a:rPr lang="zh-CN" altLang="en-US" sz="4800" b="1">
                <a:solidFill>
                  <a:srgbClr val="0309FB"/>
                </a:solidFill>
                <a:latin typeface="Arial" panose="020b0604020202020204" pitchFamily="34" charset="0"/>
                <a:ea typeface="宋体" panose="02010600030101010101" pitchFamily="2" charset="-122"/>
              </a:rPr>
              <a:t>家君</a:t>
            </a:r>
            <a:r>
              <a:rPr lang="zh-CN" altLang="en-US" sz="4800" b="1">
                <a:latin typeface="Arial" panose="020b0604020202020204" pitchFamily="34" charset="0"/>
                <a:ea typeface="宋体" panose="02010600030101010101" pitchFamily="2" charset="-122"/>
              </a:rPr>
              <a:t>期日中。</a:t>
            </a:r>
            <a:r>
              <a:rPr lang="en-US" altLang="zh-CN" sz="4800" b="1">
                <a:latin typeface="Arial" panose="020b0604020202020204" pitchFamily="34" charset="0"/>
                <a:ea typeface="宋体" panose="02010600030101010101" pitchFamily="2" charset="-122"/>
              </a:rPr>
              <a:t>”</a:t>
            </a:r>
            <a:endParaRPr lang="en-US" altLang="zh-CN" sz="4800" b="1">
              <a:latin typeface="Arial" panose="020b0604020202020204" pitchFamily="34" charset="0"/>
              <a:ea typeface="宋体" panose="02010600030101010101" pitchFamily="2" charset="-122"/>
            </a:endParaRPr>
          </a:p>
          <a:p>
            <a:r>
              <a:rPr lang="zh-CN" altLang="en-US" sz="4800" b="1">
                <a:latin typeface="Arial" panose="020b0604020202020204" pitchFamily="34" charset="0"/>
                <a:ea typeface="宋体" panose="02010600030101010101" pitchFamily="2" charset="-122"/>
              </a:rPr>
              <a:t>蒙曰：</a:t>
            </a:r>
            <a:r>
              <a:rPr lang="en-US" altLang="zh-CN" sz="4800" b="1">
                <a:latin typeface="Arial" panose="020b0604020202020204" pitchFamily="34" charset="0"/>
                <a:ea typeface="宋体" panose="02010600030101010101" pitchFamily="2" charset="-122"/>
              </a:rPr>
              <a:t>“</a:t>
            </a:r>
            <a:r>
              <a:rPr lang="zh-CN" altLang="en-US" sz="4800" b="1">
                <a:solidFill>
                  <a:srgbClr val="0309FB"/>
                </a:solidFill>
                <a:latin typeface="Arial" panose="020b0604020202020204" pitchFamily="34" charset="0"/>
                <a:ea typeface="宋体" panose="02010600030101010101" pitchFamily="2" charset="-122"/>
              </a:rPr>
              <a:t>大兄</a:t>
            </a:r>
            <a:r>
              <a:rPr lang="zh-CN" altLang="en-US" sz="4800" b="1">
                <a:latin typeface="Arial" panose="020b0604020202020204" pitchFamily="34" charset="0"/>
                <a:ea typeface="宋体" panose="02010600030101010101" pitchFamily="2" charset="-122"/>
              </a:rPr>
              <a:t>何见事之晚乎！</a:t>
            </a:r>
            <a:r>
              <a:rPr lang="en-US" altLang="zh-CN" sz="4800" b="1">
                <a:latin typeface="Arial" panose="020b0604020202020204" pitchFamily="34" charset="0"/>
                <a:ea typeface="宋体" panose="02010600030101010101" pitchFamily="2" charset="-122"/>
              </a:rPr>
              <a:t>”</a:t>
            </a:r>
            <a:endParaRPr lang="en-US" altLang="zh-CN" sz="4800" b="1">
              <a:latin typeface="Arial" panose="020b0604020202020204" pitchFamily="34" charset="0"/>
              <a:ea typeface="宋体" panose="02010600030101010101" pitchFamily="2" charset="-122"/>
            </a:endParaRPr>
          </a:p>
        </p:txBody>
      </p:sp>
      <p:sp>
        <p:nvSpPr>
          <p:cNvPr id="4" name="文本框 3"/>
          <p:cNvSpPr txBox="1"/>
          <p:nvPr/>
        </p:nvSpPr>
        <p:spPr>
          <a:xfrm>
            <a:off x="2560280" y="3943657"/>
            <a:ext cx="5593198" cy="1015663"/>
          </a:xfrm>
          <a:prstGeom prst="rect">
            <a:avLst/>
          </a:prstGeom>
          <a:noFill/>
          <a:ln w="9525">
            <a:noFill/>
          </a:ln>
        </p:spPr>
        <p:txBody>
          <a:bodyPr wrap="none" anchor="t">
            <a:spAutoFit/>
          </a:bodyPr>
          <a:lstStyle/>
          <a:p>
            <a:r>
              <a:rPr lang="zh-CN" altLang="en-US" sz="6000" b="1">
                <a:solidFill>
                  <a:srgbClr val="FF0000"/>
                </a:solidFill>
                <a:latin typeface="Arial" panose="020b0604020202020204" pitchFamily="34" charset="0"/>
                <a:ea typeface="宋体" panose="02010600030101010101" pitchFamily="2" charset="-122"/>
              </a:rPr>
              <a:t>家大舍小令外人</a:t>
            </a:r>
            <a:endParaRPr lang="zh-CN" altLang="en-US" sz="6000" b="1">
              <a:latin typeface="Arial" panose="020b0604020202020204" pitchFamily="34" charset="0"/>
              <a:ea typeface="宋体" panose="02010600030101010101" pitchFamily="2" charset="-122"/>
            </a:endParaRPr>
          </a:p>
        </p:txBody>
      </p:sp>
      <p:pic>
        <p:nvPicPr>
          <p:cNvPr id="54" name="图片 53"/>
          <p:cNvPicPr>
            <a:picLocks noChangeAspect="1"/>
          </p:cNvPicPr>
          <p:nvPr/>
        </p:nvPicPr>
        <p:blipFill>
          <a:blip r:embed="rId2">
            <a:extLst>
              <a:ext uri="{28A0092B-C50C-407E-A947-70E740481C1C}">
                <a14:useLocalDpi xmlns:a14="http://schemas.microsoft.com/office/drawing/2010/main" val="0"/>
              </a:ext>
            </a:extLst>
          </a:blip>
          <a:srcRect l="50815" t="57324" r="680"/>
          <a:stretch>
            <a:fillRect/>
          </a:stretch>
        </p:blipFill>
        <p:spPr>
          <a:xfrm>
            <a:off x="9205899" y="5384839"/>
            <a:ext cx="2976769" cy="1473161"/>
          </a:xfrm>
          <a:prstGeom prst="rect">
            <a:avLst/>
          </a:prstGeom>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rcRect l="3438" t="19583" r="80000"/>
          <a:stretch>
            <a:fillRect/>
          </a:stretch>
        </p:blipFill>
        <p:spPr>
          <a:xfrm>
            <a:off x="286625" y="4977495"/>
            <a:ext cx="688544" cy="1880504"/>
          </a:xfrm>
          <a:prstGeom prst="rect">
            <a:avLst/>
          </a:prstGeom>
        </p:spPr>
      </p:pic>
      <p:pic>
        <p:nvPicPr>
          <p:cNvPr id="65" name="图片 6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8277" y="431998"/>
            <a:ext cx="2548038" cy="613999"/>
          </a:xfrm>
          <a:prstGeom prst="rect">
            <a:avLst/>
          </a:prstGeom>
        </p:spPr>
      </p:pic>
      <p:pic>
        <p:nvPicPr>
          <p:cNvPr id="64" name="图片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29281" y="215456"/>
            <a:ext cx="2241742" cy="1204298"/>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blinds(horizontal)">
                                      <p:cBhvr>
                                        <p:cTn id="25"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7409" name="Text Box 9"/>
          <p:cNvSpPr txBox="1"/>
          <p:nvPr/>
        </p:nvSpPr>
        <p:spPr>
          <a:xfrm>
            <a:off x="6311900" y="3068638"/>
            <a:ext cx="2808288" cy="583565"/>
          </a:xfrm>
          <a:prstGeom prst="rect">
            <a:avLst/>
          </a:prstGeom>
          <a:noFill/>
          <a:ln w="9525">
            <a:noFill/>
          </a:ln>
        </p:spPr>
        <p:txBody>
          <a:bodyPr anchor="t">
            <a:spAutoFit/>
          </a:bodyPr>
          <a:lstStyle/>
          <a:p>
            <a:r>
              <a:rPr lang="zh-CN" altLang="en-US" sz="3200">
                <a:solidFill>
                  <a:srgbClr val="0000FF"/>
                </a:solidFill>
                <a:latin typeface="黑体" panose="02010609060101010101" charset="-122"/>
                <a:ea typeface="黑体" panose="02010609060101010101" charset="-122"/>
              </a:rPr>
              <a:t> </a:t>
            </a:r>
            <a:endParaRPr lang="zh-CN" altLang="en-US" sz="3200">
              <a:solidFill>
                <a:srgbClr val="0000FF"/>
              </a:solidFill>
              <a:latin typeface="黑体" panose="02010609060101010101" charset="-122"/>
              <a:ea typeface="黑体" panose="02010609060101010101" charset="-122"/>
            </a:endParaRPr>
          </a:p>
        </p:txBody>
      </p:sp>
      <p:sp>
        <p:nvSpPr>
          <p:cNvPr id="2" name="文本框 1"/>
          <p:cNvSpPr txBox="1"/>
          <p:nvPr/>
        </p:nvSpPr>
        <p:spPr>
          <a:xfrm>
            <a:off x="1598777" y="866898"/>
            <a:ext cx="9182294" cy="5015865"/>
          </a:xfrm>
          <a:prstGeom prst="rect">
            <a:avLst/>
          </a:prstGeom>
          <a:noFill/>
          <a:ln w="9525">
            <a:noFill/>
          </a:ln>
        </p:spPr>
        <p:txBody>
          <a:bodyPr wrap="square" anchor="t">
            <a:spAutoFit/>
          </a:bodyPr>
          <a:lstStyle/>
          <a:p>
            <a:pPr marL="342900" indent="-342900" algn="l" eaLnBrk="0" fontAlgn="base" hangingPunct="0">
              <a:spcBef>
                <a:spcPct val="0"/>
              </a:spcBef>
              <a:buClrTx/>
              <a:buSzTx/>
              <a:buFontTx/>
              <a:defRPr/>
            </a:pPr>
            <a:r>
              <a:rPr lang="zh-CN" altLang="en-US" sz="40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下列表达得体的一项是：（     ）</a:t>
            </a:r>
            <a:endParaRPr lang="zh-CN" altLang="en-US" sz="40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endParaRPr>
          </a:p>
          <a:p>
            <a:pPr indent="-342900" algn="l" eaLnBrk="0" fontAlgn="base" hangingPunct="0">
              <a:lnSpc>
                <a:spcPct val="100000"/>
              </a:lnSpc>
              <a:spcBef>
                <a:spcPct val="0"/>
              </a:spcBef>
              <a:buClrTx/>
              <a:buSzTx/>
              <a:buFontTx/>
              <a:defRPr/>
            </a:pPr>
            <a:endParaRPr lang="zh-CN" altLang="en-US" sz="40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endParaRPr>
          </a:p>
          <a:p>
            <a:pPr marL="342900" indent="-342900" algn="l" eaLnBrk="0" fontAlgn="base" hangingPunct="0">
              <a:lnSpc>
                <a:spcPct val="100000"/>
              </a:lnSpc>
              <a:spcBef>
                <a:spcPct val="0"/>
              </a:spcBef>
              <a:buClrTx/>
              <a:buSzTx/>
              <a:buFontTx/>
              <a:defRPr/>
            </a:pPr>
            <a:r>
              <a:rPr lang="zh-CN" altLang="en-US" sz="40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A. 这是您家父托我买的，您交给她老人家吧。</a:t>
            </a:r>
            <a:endParaRPr lang="zh-CN" altLang="en-US" sz="40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endParaRPr>
          </a:p>
          <a:p>
            <a:pPr marL="342900" indent="-342900" algn="l" eaLnBrk="0" fontAlgn="base" hangingPunct="0">
              <a:lnSpc>
                <a:spcPct val="100000"/>
              </a:lnSpc>
              <a:spcBef>
                <a:spcPct val="0"/>
              </a:spcBef>
              <a:buClrTx/>
              <a:buSzTx/>
              <a:buFontTx/>
              <a:defRPr/>
            </a:pPr>
            <a:r>
              <a:rPr lang="zh-CN" altLang="en-US" sz="40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B.我的令爱在画展上获奖，多亏您悉心指导。</a:t>
            </a:r>
            <a:endParaRPr lang="zh-CN" altLang="en-US" sz="40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endParaRPr>
          </a:p>
          <a:p>
            <a:pPr marL="342900" indent="-342900" algn="l" eaLnBrk="0" fontAlgn="base" hangingPunct="0">
              <a:lnSpc>
                <a:spcPct val="100000"/>
              </a:lnSpc>
              <a:spcBef>
                <a:spcPct val="0"/>
              </a:spcBef>
              <a:buClrTx/>
              <a:buSzTx/>
              <a:buFontTx/>
              <a:defRPr/>
            </a:pPr>
            <a:r>
              <a:rPr lang="zh-CN" altLang="en-US" sz="40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C.这是舍弟涂鸦之作，敬请拜读。</a:t>
            </a:r>
            <a:endParaRPr lang="zh-CN" altLang="en-US" sz="40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endParaRPr>
          </a:p>
          <a:p>
            <a:pPr marL="342900" indent="-342900" algn="l" eaLnBrk="0" fontAlgn="base" hangingPunct="0">
              <a:lnSpc>
                <a:spcPct val="100000"/>
              </a:lnSpc>
              <a:spcBef>
                <a:spcPct val="0"/>
              </a:spcBef>
              <a:buClrTx/>
              <a:buSzTx/>
              <a:buFontTx/>
              <a:defRPr/>
            </a:pPr>
            <a:r>
              <a:rPr lang="zh-CN" altLang="en-US" sz="40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D.您的高见，我一定洗耳恭听。</a:t>
            </a:r>
            <a:endParaRPr lang="zh-CN" altLang="en-US" sz="40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endParaRPr>
          </a:p>
        </p:txBody>
      </p:sp>
      <p:sp>
        <p:nvSpPr>
          <p:cNvPr id="3" name="文本框 2"/>
          <p:cNvSpPr txBox="1"/>
          <p:nvPr/>
        </p:nvSpPr>
        <p:spPr>
          <a:xfrm>
            <a:off x="8199438" y="1045845"/>
            <a:ext cx="439420" cy="521970"/>
          </a:xfrm>
          <a:prstGeom prst="rect">
            <a:avLst/>
          </a:prstGeom>
          <a:noFill/>
          <a:ln w="9525">
            <a:noFill/>
          </a:ln>
        </p:spPr>
        <p:txBody>
          <a:bodyPr wrap="none" anchor="t">
            <a:spAutoFit/>
          </a:bodyPr>
          <a:lstStyle/>
          <a:p>
            <a:r>
              <a:rPr lang="en-US" altLang="zh-CN" sz="2800">
                <a:solidFill>
                  <a:srgbClr val="FF0000"/>
                </a:solidFill>
                <a:latin typeface="Arial" panose="020b0604020202020204" pitchFamily="34" charset="0"/>
                <a:ea typeface="宋体" panose="02010600030101010101" pitchFamily="2" charset="-122"/>
              </a:rPr>
              <a:t>D</a:t>
            </a:r>
            <a:endParaRPr lang="en-US" altLang="zh-CN" sz="2800">
              <a:solidFill>
                <a:srgbClr val="FF0000"/>
              </a:solidFill>
              <a:latin typeface="Arial" panose="020b0604020202020204" pitchFamily="34" charset="0"/>
              <a:ea typeface="宋体" panose="02010600030101010101" pitchFamily="2" charset="-122"/>
            </a:endParaRPr>
          </a:p>
        </p:txBody>
      </p:sp>
      <p:pic>
        <p:nvPicPr>
          <p:cNvPr id="54" name="图片 53"/>
          <p:cNvPicPr>
            <a:picLocks noChangeAspect="1"/>
          </p:cNvPicPr>
          <p:nvPr/>
        </p:nvPicPr>
        <p:blipFill>
          <a:blip r:embed="rId2">
            <a:extLst>
              <a:ext uri="{28A0092B-C50C-407E-A947-70E740481C1C}">
                <a14:useLocalDpi xmlns:a14="http://schemas.microsoft.com/office/drawing/2010/main" val="0"/>
              </a:ext>
            </a:extLst>
          </a:blip>
          <a:srcRect l="50815" t="57324" r="680"/>
          <a:stretch>
            <a:fillRect/>
          </a:stretch>
        </p:blipFill>
        <p:spPr>
          <a:xfrm>
            <a:off x="9232490" y="4247535"/>
            <a:ext cx="2959510" cy="2610465"/>
          </a:xfrm>
          <a:prstGeom prst="rect">
            <a:avLst/>
          </a:prstGeom>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rcRect l="3438" t="19583" r="80000"/>
          <a:stretch>
            <a:fillRect/>
          </a:stretch>
        </p:blipFill>
        <p:spPr>
          <a:xfrm>
            <a:off x="286624" y="3733670"/>
            <a:ext cx="1143969" cy="3124329"/>
          </a:xfrm>
          <a:prstGeom prst="rect">
            <a:avLst/>
          </a:prstGeom>
        </p:spPr>
      </p:pic>
      <p:pic>
        <p:nvPicPr>
          <p:cNvPr id="65" name="图片 6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8277" y="431998"/>
            <a:ext cx="2548038" cy="613999"/>
          </a:xfrm>
          <a:prstGeom prst="rect">
            <a:avLst/>
          </a:prstGeom>
        </p:spPr>
      </p:pic>
      <p:pic>
        <p:nvPicPr>
          <p:cNvPr id="64" name="图片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19065" y="280219"/>
            <a:ext cx="2525714" cy="1356852"/>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8433" name="文本占位符 68610"/>
          <p:cNvSpPr>
            <a:spLocks noGrp="1"/>
          </p:cNvSpPr>
          <p:nvPr>
            <p:ph idx="1"/>
          </p:nvPr>
        </p:nvSpPr>
        <p:spPr>
          <a:xfrm>
            <a:off x="3575050" y="1557338"/>
            <a:ext cx="5759450" cy="2447925"/>
          </a:xfrm>
        </p:spPr>
        <p:txBody>
          <a:bodyPr vert="horz" wrap="square" lIns="91440" tIns="45720" rIns="91440" bIns="45720" anchor="t"/>
          <a:lstStyle/>
          <a:p>
            <a:pPr>
              <a:lnSpc>
                <a:spcPct val="80000"/>
              </a:lnSpc>
              <a:buNone/>
            </a:pPr>
            <a:r>
              <a:rPr lang="zh-CN" altLang="en-US" sz="6000"/>
              <a:t>          </a:t>
            </a:r>
            <a:endParaRPr lang="en-US" altLang="zh-CN" sz="6000" b="1">
              <a:solidFill>
                <a:srgbClr val="0000FF"/>
              </a:solidFill>
            </a:endParaRPr>
          </a:p>
        </p:txBody>
      </p:sp>
      <p:sp>
        <p:nvSpPr>
          <p:cNvPr id="13315" name="Text Box 4"/>
          <p:cNvSpPr txBox="1"/>
          <p:nvPr/>
        </p:nvSpPr>
        <p:spPr>
          <a:xfrm>
            <a:off x="2037715" y="1148080"/>
            <a:ext cx="1013460" cy="4103688"/>
          </a:xfrm>
          <a:prstGeom prst="rect">
            <a:avLst/>
          </a:prstGeom>
          <a:noFill/>
          <a:ln w="9525">
            <a:noFill/>
          </a:ln>
        </p:spPr>
        <p:txBody>
          <a:bodyPr vert="eaVert" anchor="t">
            <a:spAutoFit/>
          </a:bodyPr>
          <a:lstStyle/>
          <a:p>
            <a:pPr>
              <a:spcBef>
                <a:spcPct val="50000"/>
              </a:spcBef>
            </a:pPr>
            <a:r>
              <a:rPr lang="en-US" altLang="zh-CN" sz="5400">
                <a:solidFill>
                  <a:srgbClr val="FF3300"/>
                </a:solidFill>
                <a:latin typeface="Arial" panose="020b0604020202020204" pitchFamily="34" charset="0"/>
                <a:ea typeface="楷体_GB2312" pitchFamily="49" charset="-122"/>
              </a:rPr>
              <a:t> </a:t>
            </a:r>
            <a:r>
              <a:rPr lang="zh-CN" altLang="en-US" sz="5400" b="1">
                <a:solidFill>
                  <a:srgbClr val="FF3300"/>
                </a:solidFill>
                <a:latin typeface="Arial" panose="020b0604020202020204" pitchFamily="34" charset="0"/>
                <a:ea typeface="楷体_GB2312" pitchFamily="49" charset="-122"/>
              </a:rPr>
              <a:t>换</a:t>
            </a:r>
            <a:r>
              <a:rPr lang="en-US" altLang="zh-CN" sz="5400" b="1">
                <a:solidFill>
                  <a:srgbClr val="FF3300"/>
                </a:solidFill>
                <a:latin typeface="Arial" panose="020b0604020202020204" pitchFamily="34" charset="0"/>
                <a:ea typeface="楷体_GB2312" pitchFamily="49" charset="-122"/>
              </a:rPr>
              <a:t>  </a:t>
            </a:r>
            <a:r>
              <a:rPr lang="zh-CN" altLang="en-US" sz="5400" b="1">
                <a:solidFill>
                  <a:srgbClr val="FF3300"/>
                </a:solidFill>
                <a:latin typeface="Arial" panose="020b0604020202020204" pitchFamily="34" charset="0"/>
                <a:ea typeface="楷体_GB2312" pitchFamily="49" charset="-122"/>
              </a:rPr>
              <a:t>一  换</a:t>
            </a:r>
            <a:endParaRPr lang="zh-CN" altLang="en-US" sz="5400" b="1">
              <a:solidFill>
                <a:srgbClr val="FF3300"/>
              </a:solidFill>
              <a:latin typeface="Arial" panose="020b0604020202020204" pitchFamily="34" charset="0"/>
              <a:ea typeface="楷体_GB2312" pitchFamily="49" charset="-122"/>
            </a:endParaRPr>
          </a:p>
        </p:txBody>
      </p:sp>
      <p:sp>
        <p:nvSpPr>
          <p:cNvPr id="13316" name="TextBox 3"/>
          <p:cNvSpPr txBox="1"/>
          <p:nvPr/>
        </p:nvSpPr>
        <p:spPr>
          <a:xfrm>
            <a:off x="3359150" y="2060575"/>
            <a:ext cx="6319520" cy="2122805"/>
          </a:xfrm>
          <a:prstGeom prst="rect">
            <a:avLst/>
          </a:prstGeom>
          <a:noFill/>
          <a:ln w="9525">
            <a:noFill/>
          </a:ln>
        </p:spPr>
        <p:txBody>
          <a:bodyPr wrap="none" anchor="t">
            <a:spAutoFit/>
          </a:bodyPr>
          <a:lstStyle/>
          <a:p>
            <a:pPr>
              <a:lnSpc>
                <a:spcPct val="150000"/>
              </a:lnSpc>
            </a:pPr>
            <a:r>
              <a:rPr lang="zh-CN" altLang="en-US" sz="4400">
                <a:latin typeface="Arial" panose="020b0604020202020204" pitchFamily="34" charset="0"/>
                <a:ea typeface="宋体" panose="02010600030101010101" pitchFamily="2" charset="-122"/>
              </a:rPr>
              <a:t>       </a:t>
            </a:r>
            <a:r>
              <a:rPr lang="zh-CN" altLang="en-US" sz="4400" b="1">
                <a:latin typeface="Arial" panose="020b0604020202020204" pitchFamily="34" charset="0"/>
                <a:ea typeface="宋体" panose="02010600030101010101" pitchFamily="2" charset="-122"/>
              </a:rPr>
              <a:t>同样的表达换一个场</a:t>
            </a:r>
            <a:endParaRPr lang="en-US" altLang="zh-CN" sz="4400" b="1">
              <a:latin typeface="Arial" panose="020b0604020202020204" pitchFamily="34" charset="0"/>
              <a:ea typeface="宋体" panose="02010600030101010101" pitchFamily="2" charset="-122"/>
            </a:endParaRPr>
          </a:p>
          <a:p>
            <a:pPr>
              <a:lnSpc>
                <a:spcPct val="150000"/>
              </a:lnSpc>
            </a:pPr>
            <a:r>
              <a:rPr lang="zh-CN" altLang="en-US" sz="4400" b="1">
                <a:latin typeface="Arial" panose="020b0604020202020204" pitchFamily="34" charset="0"/>
                <a:ea typeface="宋体" panose="02010600030101010101" pitchFamily="2" charset="-122"/>
              </a:rPr>
              <a:t>合表达效果不同。</a:t>
            </a:r>
            <a:endParaRPr lang="zh-CN" altLang="en-US" sz="4400" b="1">
              <a:latin typeface="Arial" panose="020b0604020202020204" pitchFamily="34" charset="0"/>
              <a:ea typeface="宋体" panose="02010600030101010101" pitchFamily="2" charset="-122"/>
            </a:endParaRPr>
          </a:p>
        </p:txBody>
      </p:sp>
      <p:sp>
        <p:nvSpPr>
          <p:cNvPr id="5" name="TextBox 4"/>
          <p:cNvSpPr txBox="1"/>
          <p:nvPr/>
        </p:nvSpPr>
        <p:spPr>
          <a:xfrm>
            <a:off x="3955098" y="914718"/>
            <a:ext cx="3924472" cy="830997"/>
          </a:xfrm>
          <a:prstGeom prst="rect">
            <a:avLst/>
          </a:prstGeom>
          <a:noFill/>
          <a:ln w="9525">
            <a:noFill/>
          </a:ln>
        </p:spPr>
        <p:txBody>
          <a:bodyPr wrap="none" anchor="t">
            <a:spAutoFit/>
          </a:bodyPr>
          <a:lstStyle/>
          <a:p>
            <a:r>
              <a:rPr lang="zh-CN" altLang="en-US" b="1">
                <a:latin typeface="Arial" panose="020b0604020202020204" pitchFamily="34" charset="0"/>
                <a:ea typeface="宋体" panose="02010600030101010101" pitchFamily="2" charset="-122"/>
              </a:rPr>
              <a:t> </a:t>
            </a:r>
            <a:r>
              <a:rPr lang="en-US" altLang="zh-CN" sz="4800" b="1">
                <a:solidFill>
                  <a:srgbClr val="0000FF"/>
                </a:solidFill>
                <a:latin typeface="Arial" panose="020b0604020202020204" pitchFamily="34" charset="0"/>
                <a:ea typeface="宋体" panose="02010600030101010101" pitchFamily="2" charset="-122"/>
              </a:rPr>
              <a:t>3. </a:t>
            </a:r>
            <a:r>
              <a:rPr lang="zh-CN" altLang="en-US" sz="4800" b="1">
                <a:solidFill>
                  <a:srgbClr val="0000FF"/>
                </a:solidFill>
                <a:latin typeface="Arial" panose="020b0604020202020204" pitchFamily="34" charset="0"/>
                <a:ea typeface="宋体" panose="02010600030101010101" pitchFamily="2" charset="-122"/>
              </a:rPr>
              <a:t>分 清 场 合</a:t>
            </a:r>
            <a:endParaRPr lang="zh-CN" altLang="en-US" sz="4800" b="1">
              <a:latin typeface="Arial" panose="020b0604020202020204" pitchFamily="34" charset="0"/>
              <a:ea typeface="宋体" panose="02010600030101010101" pitchFamily="2" charset="-122"/>
            </a:endParaRPr>
          </a:p>
        </p:txBody>
      </p:sp>
      <p:pic>
        <p:nvPicPr>
          <p:cNvPr id="54" name="图片 53"/>
          <p:cNvPicPr>
            <a:picLocks noChangeAspect="1"/>
          </p:cNvPicPr>
          <p:nvPr/>
        </p:nvPicPr>
        <p:blipFill>
          <a:blip r:embed="rId2">
            <a:extLst>
              <a:ext uri="{28A0092B-C50C-407E-A947-70E740481C1C}">
                <a14:useLocalDpi xmlns:a14="http://schemas.microsoft.com/office/drawing/2010/main" val="0"/>
              </a:ext>
            </a:extLst>
          </a:blip>
          <a:srcRect l="50815" t="57324" r="680"/>
          <a:stretch>
            <a:fillRect/>
          </a:stretch>
        </p:blipFill>
        <p:spPr>
          <a:xfrm>
            <a:off x="9205899" y="5384839"/>
            <a:ext cx="2976769" cy="1473161"/>
          </a:xfrm>
          <a:prstGeom prst="rect">
            <a:avLst/>
          </a:prstGeom>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rcRect l="3438" t="19583" r="80000"/>
          <a:stretch>
            <a:fillRect/>
          </a:stretch>
        </p:blipFill>
        <p:spPr>
          <a:xfrm>
            <a:off x="286625" y="4977495"/>
            <a:ext cx="688544" cy="1880504"/>
          </a:xfrm>
          <a:prstGeom prst="rect">
            <a:avLst/>
          </a:prstGeom>
        </p:spPr>
      </p:pic>
      <p:pic>
        <p:nvPicPr>
          <p:cNvPr id="65" name="图片 6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8277" y="431998"/>
            <a:ext cx="2548038" cy="613999"/>
          </a:xfrm>
          <a:prstGeom prst="rect">
            <a:avLst/>
          </a:prstGeom>
        </p:spPr>
      </p:pic>
      <p:pic>
        <p:nvPicPr>
          <p:cNvPr id="64" name="图片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09596" y="215456"/>
            <a:ext cx="2241742" cy="1204298"/>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500" fill="hold"/>
                                        <p:tgtEl>
                                          <p:spTgt spid="13315"/>
                                        </p:tgtEl>
                                        <p:attrNameLst>
                                          <p:attrName>ppt_x</p:attrName>
                                        </p:attrNameLst>
                                      </p:cBhvr>
                                      <p:tavLst>
                                        <p:tav tm="0">
                                          <p:val>
                                            <p:strVal val="#ppt_x"/>
                                          </p:val>
                                        </p:tav>
                                        <p:tav tm="100000">
                                          <p:val>
                                            <p:strVal val="#ppt_x"/>
                                          </p:val>
                                        </p:tav>
                                      </p:tavLst>
                                    </p:anim>
                                    <p:anim calcmode="lin" valueType="num">
                                      <p:cBhvr additive="base">
                                        <p:cTn id="8" dur="500" fill="hold"/>
                                        <p:tgtEl>
                                          <p:spTgt spid="133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3316">
                                            <p:txEl>
                                              <p:pRg st="0" end="0"/>
                                            </p:txEl>
                                          </p:spTgt>
                                        </p:tgtEl>
                                        <p:attrNameLst>
                                          <p:attrName>style.visibility</p:attrName>
                                        </p:attrNameLst>
                                      </p:cBhvr>
                                      <p:to>
                                        <p:strVal val="visible"/>
                                      </p:to>
                                    </p:set>
                                    <p:anim calcmode="lin" valueType="num">
                                      <p:cBhvr additive="base">
                                        <p:cTn id="13" dur="500" fill="hold"/>
                                        <p:tgtEl>
                                          <p:spTgt spid="1331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316">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3316">
                                            <p:txEl>
                                              <p:pRg st="1" end="1"/>
                                            </p:txEl>
                                          </p:spTgt>
                                        </p:tgtEl>
                                        <p:attrNameLst>
                                          <p:attrName>style.visibility</p:attrName>
                                        </p:attrNameLst>
                                      </p:cBhvr>
                                      <p:to>
                                        <p:strVal val="visible"/>
                                      </p:to>
                                    </p:set>
                                    <p:anim calcmode="lin" valueType="num">
                                      <p:cBhvr additive="base">
                                        <p:cTn id="17" dur="500" fill="hold"/>
                                        <p:tgtEl>
                                          <p:spTgt spid="13316">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33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5"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7" name="内容占位符 6"/>
          <p:cNvSpPr>
            <a:spLocks noGrp="1"/>
          </p:cNvSpPr>
          <p:nvPr>
            <p:ph idx="1"/>
          </p:nvPr>
        </p:nvSpPr>
        <p:spPr>
          <a:xfrm>
            <a:off x="2970529" y="1045528"/>
            <a:ext cx="8046515" cy="4525963"/>
          </a:xfrm>
        </p:spPr>
        <p:txBody>
          <a:bodyPr vert="horz" wrap="square" lIns="91440" tIns="45720" rIns="91440" bIns="45720" numCol="1" anchor="t" anchorCtr="0" compatLnSpc="1">
            <a:normAutofit fontScale="85000" lnSpcReduction="20000"/>
          </a:bodyPr>
          <a:lstStyle/>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zh-CN" altLang="en-US" sz="39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rPr>
              <a:t>1.下列表达最得体的一项是(    )</a:t>
            </a:r>
            <a:endParaRPr kumimoji="0" lang="en-US" altLang="zh-CN" sz="39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endParaRPr>
          </a:p>
          <a:p>
            <a:pPr marL="342900" marR="0" lvl="0" indent="-342900" algn="l" defTabSz="914400" rtl="0" eaLnBrk="0" fontAlgn="base" latinLnBrk="0" hangingPunct="0">
              <a:lnSpc>
                <a:spcPct val="100000"/>
              </a:lnSpc>
              <a:spcBef>
                <a:spcPct val="20000"/>
              </a:spcBef>
              <a:spcAft>
                <a:spcPct val="0"/>
              </a:spcAft>
              <a:buClrTx/>
              <a:buSzTx/>
              <a:buFontTx/>
              <a:buNone/>
              <a:defRPr/>
            </a:pPr>
            <a:endParaRPr kumimoji="0" lang="zh-CN" altLang="en-US" sz="39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zh-CN" altLang="en-US" sz="39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rPr>
              <a:t>A．你给同学打电话</a:t>
            </a:r>
            <a:r>
              <a:rPr kumimoji="0" lang="en-US" altLang="zh-CN" sz="39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rPr>
              <a:t>,</a:t>
            </a:r>
            <a:r>
              <a:rPr kumimoji="0" lang="zh-CN" altLang="en-US" sz="39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rPr>
              <a:t>接电话的是同学的妈妈你说：“喂，让尹俊下楼。”</a:t>
            </a:r>
            <a:endParaRPr kumimoji="0" lang="zh-CN" altLang="en-US" sz="39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zh-CN" altLang="en-US" sz="39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rPr>
              <a:t>B．道路千万条，安全第一条。（公路旁）</a:t>
            </a:r>
            <a:endParaRPr kumimoji="0" lang="zh-CN" altLang="en-US" sz="39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zh-CN" altLang="en-US" sz="39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rPr>
              <a:t>C．老师来家访，你双手插裤兜说：“欢迎来拜访！”</a:t>
            </a:r>
            <a:endParaRPr kumimoji="0" lang="zh-CN" altLang="en-US" sz="39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endParaRPr>
          </a:p>
          <a:p>
            <a:pPr marL="342900" marR="0" lvl="0" indent="-342900" algn="l" defTabSz="914400" rtl="0" eaLnBrk="0" fontAlgn="base" latinLnBrk="0" hangingPunct="0">
              <a:lnSpc>
                <a:spcPct val="100000"/>
              </a:lnSpc>
              <a:spcBef>
                <a:spcPct val="20000"/>
              </a:spcBef>
              <a:spcAft>
                <a:spcPct val="0"/>
              </a:spcAft>
              <a:buClrTx/>
              <a:buSzTx/>
              <a:buFontTx/>
              <a:buNone/>
              <a:defRPr/>
            </a:pPr>
            <a:r>
              <a:rPr kumimoji="0" lang="zh-CN" altLang="en-US" sz="39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rPr>
              <a:t>D．交警用力抓住正要闯红灯人说：“看不见吗？红灯！”</a:t>
            </a:r>
            <a:endParaRPr kumimoji="0" lang="zh-CN" altLang="en-US" sz="39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endParaRPr>
          </a:p>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28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endParaRPr>
          </a:p>
          <a:p>
            <a:pPr marL="342900" marR="0" lvl="0" indent="-34290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20482" name="TextBox 7"/>
          <p:cNvSpPr txBox="1"/>
          <p:nvPr/>
        </p:nvSpPr>
        <p:spPr>
          <a:xfrm>
            <a:off x="1055729" y="1248902"/>
            <a:ext cx="921385" cy="3557270"/>
          </a:xfrm>
          <a:prstGeom prst="rect">
            <a:avLst/>
          </a:prstGeom>
          <a:noFill/>
          <a:ln w="9525">
            <a:noFill/>
          </a:ln>
        </p:spPr>
        <p:txBody>
          <a:bodyPr vert="eaVert" wrap="none" anchor="t">
            <a:spAutoFit/>
          </a:bodyPr>
          <a:lstStyle/>
          <a:p>
            <a:r>
              <a:rPr lang="zh-CN" altLang="en-US" sz="4800" b="1">
                <a:solidFill>
                  <a:srgbClr val="FF0000"/>
                </a:solidFill>
                <a:latin typeface="Arial" panose="020b0604020202020204" pitchFamily="34" charset="0"/>
                <a:ea typeface="宋体" panose="02010600030101010101" pitchFamily="2" charset="-122"/>
              </a:rPr>
              <a:t>巩 </a:t>
            </a:r>
            <a:r>
              <a:rPr lang="en-US" altLang="zh-CN" sz="4800" b="1">
                <a:solidFill>
                  <a:srgbClr val="FF0000"/>
                </a:solidFill>
                <a:latin typeface="Arial" panose="020b0604020202020204" pitchFamily="34" charset="0"/>
                <a:ea typeface="宋体" panose="02010600030101010101" pitchFamily="2" charset="-122"/>
              </a:rPr>
              <a:t> </a:t>
            </a:r>
            <a:r>
              <a:rPr lang="zh-CN" altLang="en-US" sz="4800" b="1">
                <a:solidFill>
                  <a:srgbClr val="FF0000"/>
                </a:solidFill>
                <a:latin typeface="Arial" panose="020b0604020202020204" pitchFamily="34" charset="0"/>
                <a:ea typeface="宋体" panose="02010600030101010101" pitchFamily="2" charset="-122"/>
              </a:rPr>
              <a:t>固  提  升</a:t>
            </a:r>
            <a:endParaRPr lang="zh-CN" altLang="en-US" sz="4800" b="1">
              <a:solidFill>
                <a:srgbClr val="FF0000"/>
              </a:solidFill>
              <a:latin typeface="Arial" panose="020b0604020202020204" pitchFamily="34" charset="0"/>
              <a:ea typeface="宋体" panose="02010600030101010101" pitchFamily="2" charset="-122"/>
            </a:endParaRPr>
          </a:p>
        </p:txBody>
      </p:sp>
      <p:sp>
        <p:nvSpPr>
          <p:cNvPr id="20483" name="文本框 1"/>
          <p:cNvSpPr txBox="1"/>
          <p:nvPr/>
        </p:nvSpPr>
        <p:spPr>
          <a:xfrm>
            <a:off x="8532670" y="972103"/>
            <a:ext cx="487680" cy="645160"/>
          </a:xfrm>
          <a:prstGeom prst="rect">
            <a:avLst/>
          </a:prstGeom>
          <a:noFill/>
          <a:ln w="9525">
            <a:noFill/>
          </a:ln>
        </p:spPr>
        <p:txBody>
          <a:bodyPr wrap="none" anchor="t">
            <a:spAutoFit/>
          </a:bodyPr>
          <a:lstStyle/>
          <a:p>
            <a:r>
              <a:rPr lang="en-US" altLang="zh-CN" sz="3600">
                <a:solidFill>
                  <a:srgbClr val="FF0000"/>
                </a:solidFill>
                <a:latin typeface="Arial" panose="020b0604020202020204" pitchFamily="34" charset="0"/>
                <a:ea typeface="宋体" panose="02010600030101010101" pitchFamily="2" charset="-122"/>
              </a:rPr>
              <a:t>B</a:t>
            </a:r>
            <a:endParaRPr lang="en-US" altLang="zh-CN" sz="3600">
              <a:solidFill>
                <a:srgbClr val="FF0000"/>
              </a:solidFill>
              <a:latin typeface="Arial" panose="020b0604020202020204" pitchFamily="34" charset="0"/>
              <a:ea typeface="宋体" panose="02010600030101010101" pitchFamily="2" charset="-122"/>
            </a:endParaRPr>
          </a:p>
        </p:txBody>
      </p:sp>
      <p:pic>
        <p:nvPicPr>
          <p:cNvPr id="54" name="图片 53"/>
          <p:cNvPicPr>
            <a:picLocks noChangeAspect="1"/>
          </p:cNvPicPr>
          <p:nvPr/>
        </p:nvPicPr>
        <p:blipFill>
          <a:blip r:embed="rId2">
            <a:extLst>
              <a:ext uri="{28A0092B-C50C-407E-A947-70E740481C1C}">
                <a14:useLocalDpi xmlns:a14="http://schemas.microsoft.com/office/drawing/2010/main" val="0"/>
              </a:ext>
            </a:extLst>
          </a:blip>
          <a:srcRect l="50815" t="57324" r="680"/>
          <a:stretch>
            <a:fillRect/>
          </a:stretch>
        </p:blipFill>
        <p:spPr>
          <a:xfrm>
            <a:off x="9205899" y="5384839"/>
            <a:ext cx="2976769" cy="1473161"/>
          </a:xfrm>
          <a:prstGeom prst="rect">
            <a:avLst/>
          </a:prstGeom>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rcRect l="3438" t="19583" r="80000"/>
          <a:stretch>
            <a:fillRect/>
          </a:stretch>
        </p:blipFill>
        <p:spPr>
          <a:xfrm>
            <a:off x="286625" y="4977495"/>
            <a:ext cx="688544" cy="1880504"/>
          </a:xfrm>
          <a:prstGeom prst="rect">
            <a:avLst/>
          </a:prstGeom>
        </p:spPr>
      </p:pic>
      <p:pic>
        <p:nvPicPr>
          <p:cNvPr id="65" name="图片 6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8277" y="431998"/>
            <a:ext cx="2548038" cy="613999"/>
          </a:xfrm>
          <a:prstGeom prst="rect">
            <a:avLst/>
          </a:prstGeom>
        </p:spPr>
      </p:pic>
      <p:pic>
        <p:nvPicPr>
          <p:cNvPr id="64" name="图片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29281" y="215456"/>
            <a:ext cx="2241742" cy="1204298"/>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blinds(horizontal)">
                                      <p:cBhvr>
                                        <p:cTn id="7" dur="500"/>
                                        <p:tgtEl>
                                          <p:spTgt spid="2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1505" name="TextBox 7"/>
          <p:cNvSpPr txBox="1"/>
          <p:nvPr/>
        </p:nvSpPr>
        <p:spPr>
          <a:xfrm>
            <a:off x="1232710" y="1356278"/>
            <a:ext cx="921385" cy="3557270"/>
          </a:xfrm>
          <a:prstGeom prst="rect">
            <a:avLst/>
          </a:prstGeom>
          <a:noFill/>
          <a:ln w="9525">
            <a:noFill/>
          </a:ln>
        </p:spPr>
        <p:txBody>
          <a:bodyPr vert="eaVert" wrap="none" anchor="t">
            <a:spAutoFit/>
          </a:bodyPr>
          <a:lstStyle/>
          <a:p>
            <a:r>
              <a:rPr lang="zh-CN" altLang="en-US" sz="4800" b="1">
                <a:solidFill>
                  <a:srgbClr val="FF0000"/>
                </a:solidFill>
                <a:latin typeface="Arial" panose="020b0604020202020204" pitchFamily="34" charset="0"/>
                <a:ea typeface="宋体" panose="02010600030101010101" pitchFamily="2" charset="-122"/>
              </a:rPr>
              <a:t>巩 </a:t>
            </a:r>
            <a:r>
              <a:rPr lang="en-US" altLang="zh-CN" sz="4800" b="1">
                <a:solidFill>
                  <a:srgbClr val="FF0000"/>
                </a:solidFill>
                <a:latin typeface="Arial" panose="020b0604020202020204" pitchFamily="34" charset="0"/>
                <a:ea typeface="宋体" panose="02010600030101010101" pitchFamily="2" charset="-122"/>
              </a:rPr>
              <a:t> </a:t>
            </a:r>
            <a:r>
              <a:rPr lang="zh-CN" altLang="en-US" sz="4800" b="1">
                <a:solidFill>
                  <a:srgbClr val="FF0000"/>
                </a:solidFill>
                <a:latin typeface="Arial" panose="020b0604020202020204" pitchFamily="34" charset="0"/>
                <a:ea typeface="宋体" panose="02010600030101010101" pitchFamily="2" charset="-122"/>
              </a:rPr>
              <a:t>固  提  升</a:t>
            </a:r>
            <a:endParaRPr lang="zh-CN" altLang="en-US" sz="4800" b="1">
              <a:solidFill>
                <a:srgbClr val="FF0000"/>
              </a:solidFill>
              <a:latin typeface="Arial" panose="020b0604020202020204" pitchFamily="34" charset="0"/>
              <a:ea typeface="宋体" panose="02010600030101010101" pitchFamily="2" charset="-122"/>
            </a:endParaRPr>
          </a:p>
        </p:txBody>
      </p:sp>
      <p:sp>
        <p:nvSpPr>
          <p:cNvPr id="21506" name="Rectangle 1"/>
          <p:cNvSpPr>
            <a:spLocks noGrp="1"/>
          </p:cNvSpPr>
          <p:nvPr>
            <p:ph idx="1"/>
          </p:nvPr>
        </p:nvSpPr>
        <p:spPr>
          <a:xfrm>
            <a:off x="2773363" y="1577499"/>
            <a:ext cx="7940675" cy="3536315"/>
          </a:xfrm>
        </p:spPr>
        <p:txBody>
          <a:bodyPr vert="horz" wrap="none" lIns="91440" tIns="45720" rIns="91440" bIns="45720" anchor="ctr">
            <a:spAutoFit/>
          </a:bodyPr>
          <a:lstStyle/>
          <a:p>
            <a:pPr marL="342900" indent="-342900" algn="l" eaLnBrk="0" fontAlgn="base" hangingPunct="0">
              <a:lnSpc>
                <a:spcPct val="100000"/>
              </a:lnSpc>
              <a:spcBef>
                <a:spcPct val="20000"/>
              </a:spcBef>
              <a:buClrTx/>
              <a:buSzTx/>
              <a:buFontTx/>
              <a:buNone/>
              <a:defRPr/>
            </a:pPr>
            <a:r>
              <a:rPr lang="en-US" altLang="zh-CN" sz="2800" b="1">
                <a:latin typeface="宋体" panose="02010600030101010101" pitchFamily="2" charset="-122"/>
              </a:rPr>
              <a:t>  </a:t>
            </a:r>
            <a:r>
              <a:rPr lang="en-US" altLang="zh-CN" b="1">
                <a:latin typeface="宋体" panose="02010600030101010101" pitchFamily="2" charset="-122"/>
              </a:rPr>
              <a:t>   </a:t>
            </a:r>
            <a:r>
              <a:rPr lang="zh-CN" altLang="en-US" sz="3200" b="1" noProof="0" smtClean="0">
                <a:ln>
                  <a:noFill/>
                </a:ln>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rPr>
              <a:t>2. 班级准备举行“用互联网学语</a:t>
            </a:r>
            <a:endParaRPr lang="zh-CN" altLang="en-US" sz="3200" b="1" noProof="0" smtClean="0">
              <a:ln>
                <a:noFill/>
              </a:ln>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endParaRPr>
          </a:p>
          <a:p>
            <a:pPr marL="342900" indent="-342900" algn="l" eaLnBrk="0" fontAlgn="base" hangingPunct="0">
              <a:lnSpc>
                <a:spcPct val="100000"/>
              </a:lnSpc>
              <a:spcBef>
                <a:spcPct val="20000"/>
              </a:spcBef>
              <a:buClrTx/>
              <a:buSzTx/>
              <a:buFontTx/>
              <a:buNone/>
              <a:defRPr/>
            </a:pPr>
            <a:r>
              <a:rPr lang="zh-CN" altLang="en-US" sz="3200" b="1" noProof="0" smtClean="0">
                <a:ln>
                  <a:noFill/>
                </a:ln>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rPr>
              <a:t>文”的活动，请你邀请教信息技术的陈</a:t>
            </a:r>
            <a:endParaRPr lang="zh-CN" altLang="en-US" sz="3200" b="1" noProof="0" smtClean="0">
              <a:ln>
                <a:noFill/>
              </a:ln>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endParaRPr>
          </a:p>
          <a:p>
            <a:pPr marL="342900" indent="-342900" algn="l" eaLnBrk="0" fontAlgn="base" hangingPunct="0">
              <a:lnSpc>
                <a:spcPct val="100000"/>
              </a:lnSpc>
              <a:spcBef>
                <a:spcPct val="20000"/>
              </a:spcBef>
              <a:buClrTx/>
              <a:buSzTx/>
              <a:buFontTx/>
              <a:buNone/>
              <a:defRPr/>
            </a:pPr>
            <a:r>
              <a:rPr lang="zh-CN" altLang="en-US" sz="3200" b="1" noProof="0" smtClean="0">
                <a:ln>
                  <a:noFill/>
                </a:ln>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rPr>
              <a:t>老师来参加此次活动，并用15分钟时间</a:t>
            </a:r>
            <a:endParaRPr lang="zh-CN" altLang="en-US" sz="3200" b="1" noProof="0" smtClean="0">
              <a:ln>
                <a:noFill/>
              </a:ln>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endParaRPr>
          </a:p>
          <a:p>
            <a:pPr marL="342900" indent="-342900" algn="l" eaLnBrk="0" fontAlgn="base" hangingPunct="0">
              <a:lnSpc>
                <a:spcPct val="100000"/>
              </a:lnSpc>
              <a:spcBef>
                <a:spcPct val="20000"/>
              </a:spcBef>
              <a:buClrTx/>
              <a:buSzTx/>
              <a:buFontTx/>
              <a:buNone/>
              <a:defRPr/>
            </a:pPr>
            <a:r>
              <a:rPr lang="zh-CN" altLang="en-US" sz="3200" b="1" noProof="0" smtClean="0">
                <a:ln>
                  <a:noFill/>
                </a:ln>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rPr>
              <a:t>教同学们使用网络图书馆。</a:t>
            </a:r>
            <a:endParaRPr lang="zh-CN" altLang="en-US" sz="3200" b="1" noProof="0" smtClean="0">
              <a:ln>
                <a:noFill/>
              </a:ln>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endParaRPr>
          </a:p>
          <a:p>
            <a:pPr marL="342900" indent="-342900" algn="l" eaLnBrk="0" fontAlgn="base" hangingPunct="0">
              <a:lnSpc>
                <a:spcPct val="100000"/>
              </a:lnSpc>
              <a:spcBef>
                <a:spcPct val="20000"/>
              </a:spcBef>
              <a:buClrTx/>
              <a:buSzTx/>
              <a:buFontTx/>
              <a:buNone/>
              <a:defRPr/>
            </a:pPr>
            <a:endParaRPr lang="zh-CN" altLang="en-US" sz="3200" b="1" noProof="0" smtClean="0">
              <a:ln>
                <a:noFill/>
              </a:ln>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endParaRPr>
          </a:p>
          <a:p>
            <a:pPr marL="342900" indent="-342900" algn="l" eaLnBrk="0" fontAlgn="base" hangingPunct="0">
              <a:lnSpc>
                <a:spcPct val="100000"/>
              </a:lnSpc>
              <a:spcBef>
                <a:spcPct val="20000"/>
              </a:spcBef>
              <a:buClrTx/>
              <a:buSzTx/>
              <a:buFontTx/>
              <a:buNone/>
              <a:defRPr/>
            </a:pPr>
            <a:r>
              <a:rPr lang="zh-CN" altLang="en-US" sz="3200" b="1" noProof="0" smtClean="0">
                <a:ln>
                  <a:noFill/>
                </a:ln>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rPr>
              <a:t>（可选择口头邀请，也可选择写邀请函。）</a:t>
            </a:r>
            <a:endParaRPr lang="zh-CN" altLang="en-US" sz="3200" b="1" noProof="0" smtClean="0">
              <a:ln>
                <a:noFill/>
              </a:ln>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endParaRPr>
          </a:p>
        </p:txBody>
      </p:sp>
      <p:pic>
        <p:nvPicPr>
          <p:cNvPr id="54" name="图片 53"/>
          <p:cNvPicPr>
            <a:picLocks noChangeAspect="1"/>
          </p:cNvPicPr>
          <p:nvPr/>
        </p:nvPicPr>
        <p:blipFill>
          <a:blip r:embed="rId2">
            <a:extLst>
              <a:ext uri="{28A0092B-C50C-407E-A947-70E740481C1C}">
                <a14:useLocalDpi xmlns:a14="http://schemas.microsoft.com/office/drawing/2010/main" val="0"/>
              </a:ext>
            </a:extLst>
          </a:blip>
          <a:srcRect l="50815" t="57324" r="680"/>
          <a:stretch>
            <a:fillRect/>
          </a:stretch>
        </p:blipFill>
        <p:spPr>
          <a:xfrm>
            <a:off x="9205899" y="5384839"/>
            <a:ext cx="2976769" cy="1473161"/>
          </a:xfrm>
          <a:prstGeom prst="rect">
            <a:avLst/>
          </a:prstGeom>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rcRect l="3438" t="19583" r="80000"/>
          <a:stretch>
            <a:fillRect/>
          </a:stretch>
        </p:blipFill>
        <p:spPr>
          <a:xfrm>
            <a:off x="286625" y="4977495"/>
            <a:ext cx="688544" cy="1880504"/>
          </a:xfrm>
          <a:prstGeom prst="rect">
            <a:avLst/>
          </a:prstGeom>
        </p:spPr>
      </p:pic>
      <p:pic>
        <p:nvPicPr>
          <p:cNvPr id="65" name="图片 6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8277" y="431998"/>
            <a:ext cx="2548038" cy="613999"/>
          </a:xfrm>
          <a:prstGeom prst="rect">
            <a:avLst/>
          </a:prstGeom>
        </p:spPr>
      </p:pic>
      <p:pic>
        <p:nvPicPr>
          <p:cNvPr id="64" name="图片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29281" y="225616"/>
            <a:ext cx="2241742" cy="1204298"/>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2529" name="TextBox 7"/>
          <p:cNvSpPr txBox="1"/>
          <p:nvPr/>
        </p:nvSpPr>
        <p:spPr>
          <a:xfrm>
            <a:off x="1409690" y="1478280"/>
            <a:ext cx="921385" cy="3048635"/>
          </a:xfrm>
          <a:prstGeom prst="rect">
            <a:avLst/>
          </a:prstGeom>
          <a:noFill/>
          <a:ln w="9525">
            <a:noFill/>
          </a:ln>
        </p:spPr>
        <p:txBody>
          <a:bodyPr vert="eaVert" wrap="none" anchor="t">
            <a:spAutoFit/>
          </a:bodyPr>
          <a:lstStyle/>
          <a:p>
            <a:r>
              <a:rPr lang="zh-CN" altLang="en-US" sz="4800" b="1">
                <a:solidFill>
                  <a:srgbClr val="FF0000"/>
                </a:solidFill>
                <a:latin typeface="Arial" panose="020b0604020202020204" pitchFamily="34" charset="0"/>
                <a:ea typeface="宋体" panose="02010600030101010101" pitchFamily="2" charset="-122"/>
              </a:rPr>
              <a:t>学 后 反 思</a:t>
            </a:r>
            <a:endParaRPr lang="zh-CN" altLang="en-US" sz="4800" b="1">
              <a:solidFill>
                <a:srgbClr val="FF0000"/>
              </a:solidFill>
              <a:latin typeface="Arial" panose="020b0604020202020204" pitchFamily="34" charset="0"/>
              <a:ea typeface="宋体" panose="02010600030101010101" pitchFamily="2" charset="-122"/>
            </a:endParaRPr>
          </a:p>
        </p:txBody>
      </p:sp>
      <p:sp>
        <p:nvSpPr>
          <p:cNvPr id="22530" name="Rectangle 1"/>
          <p:cNvSpPr>
            <a:spLocks noGrp="1"/>
          </p:cNvSpPr>
          <p:nvPr>
            <p:ph idx="1"/>
          </p:nvPr>
        </p:nvSpPr>
        <p:spPr>
          <a:xfrm>
            <a:off x="2970530" y="1157786"/>
            <a:ext cx="6361037" cy="2185214"/>
          </a:xfrm>
        </p:spPr>
        <p:txBody>
          <a:bodyPr vert="horz" wrap="square" lIns="91440" tIns="45720" rIns="91440" bIns="45720" anchor="ctr">
            <a:spAutoFit/>
          </a:bodyPr>
          <a:lstStyle/>
          <a:p>
            <a:pPr marL="342900" indent="-342900" algn="l" eaLnBrk="0" fontAlgn="base" hangingPunct="0">
              <a:lnSpc>
                <a:spcPct val="100000"/>
              </a:lnSpc>
              <a:spcBef>
                <a:spcPct val="20000"/>
              </a:spcBef>
              <a:buClrTx/>
              <a:buSzTx/>
              <a:buFontTx/>
              <a:buNone/>
              <a:defRPr/>
            </a:pPr>
            <a:r>
              <a:rPr lang="zh-CN" altLang="en-US" sz="4000" b="1" noProof="0" smtClean="0">
                <a:ln>
                  <a:noFill/>
                </a:ln>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rPr>
              <a:t>1.关于得体表达你还有什么</a:t>
            </a:r>
            <a:endParaRPr lang="zh-CN" altLang="en-US" sz="4000" b="1" noProof="0" smtClean="0">
              <a:ln>
                <a:noFill/>
              </a:ln>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endParaRPr>
          </a:p>
          <a:p>
            <a:pPr marL="342900" indent="-342900" algn="l" eaLnBrk="0" fontAlgn="base" hangingPunct="0">
              <a:lnSpc>
                <a:spcPct val="100000"/>
              </a:lnSpc>
              <a:spcBef>
                <a:spcPct val="20000"/>
              </a:spcBef>
              <a:buClrTx/>
              <a:buSzTx/>
              <a:buFontTx/>
              <a:buNone/>
              <a:defRPr/>
            </a:pPr>
            <a:r>
              <a:rPr lang="zh-CN" altLang="en-US" sz="4000" b="1" noProof="0" smtClean="0">
                <a:ln>
                  <a:noFill/>
                </a:ln>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rPr>
              <a:t>妙招？</a:t>
            </a:r>
            <a:endParaRPr lang="zh-CN" altLang="en-US" sz="4000" b="1" noProof="0" smtClean="0">
              <a:ln>
                <a:noFill/>
              </a:ln>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endParaRPr>
          </a:p>
          <a:p>
            <a:pPr marL="342900" indent="-342900" algn="l" eaLnBrk="0" fontAlgn="base" hangingPunct="0">
              <a:lnSpc>
                <a:spcPct val="100000"/>
              </a:lnSpc>
              <a:spcBef>
                <a:spcPct val="20000"/>
              </a:spcBef>
              <a:buClrTx/>
              <a:buSzTx/>
              <a:buFontTx/>
              <a:buNone/>
              <a:defRPr/>
            </a:pPr>
            <a:endParaRPr lang="zh-CN" altLang="en-US" sz="4000" b="1" noProof="0" smtClean="0">
              <a:ln>
                <a:noFill/>
              </a:ln>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endParaRPr>
          </a:p>
        </p:txBody>
      </p:sp>
      <p:pic>
        <p:nvPicPr>
          <p:cNvPr id="54" name="图片 53"/>
          <p:cNvPicPr>
            <a:picLocks noChangeAspect="1"/>
          </p:cNvPicPr>
          <p:nvPr/>
        </p:nvPicPr>
        <p:blipFill>
          <a:blip r:embed="rId2">
            <a:extLst>
              <a:ext uri="{28A0092B-C50C-407E-A947-70E740481C1C}">
                <a14:useLocalDpi xmlns:a14="http://schemas.microsoft.com/office/drawing/2010/main" val="0"/>
              </a:ext>
            </a:extLst>
          </a:blip>
          <a:srcRect l="50815" t="57324" r="680"/>
          <a:stretch>
            <a:fillRect/>
          </a:stretch>
        </p:blipFill>
        <p:spPr>
          <a:xfrm>
            <a:off x="9205899" y="5384839"/>
            <a:ext cx="2976769" cy="1473161"/>
          </a:xfrm>
          <a:prstGeom prst="rect">
            <a:avLst/>
          </a:prstGeom>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rcRect l="3438" t="19583" r="80000"/>
          <a:stretch>
            <a:fillRect/>
          </a:stretch>
        </p:blipFill>
        <p:spPr>
          <a:xfrm>
            <a:off x="286625" y="4977495"/>
            <a:ext cx="688544" cy="1880504"/>
          </a:xfrm>
          <a:prstGeom prst="rect">
            <a:avLst/>
          </a:prstGeom>
        </p:spPr>
      </p:pic>
      <p:pic>
        <p:nvPicPr>
          <p:cNvPr id="65" name="图片 6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8277" y="431998"/>
            <a:ext cx="2548038" cy="613999"/>
          </a:xfrm>
          <a:prstGeom prst="rect">
            <a:avLst/>
          </a:prstGeom>
        </p:spPr>
      </p:pic>
      <p:pic>
        <p:nvPicPr>
          <p:cNvPr id="64" name="图片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29281" y="215456"/>
            <a:ext cx="2241742" cy="1204298"/>
          </a:xfrm>
          <a:prstGeom prst="rect">
            <a:avLst/>
          </a:prstGeom>
        </p:spPr>
      </p:pic>
      <p:sp>
        <p:nvSpPr>
          <p:cNvPr id="8" name="矩形 7"/>
          <p:cNvSpPr/>
          <p:nvPr/>
        </p:nvSpPr>
        <p:spPr>
          <a:xfrm>
            <a:off x="3047999" y="3078135"/>
            <a:ext cx="7231627" cy="1581972"/>
          </a:xfrm>
          <a:prstGeom prst="rect">
            <a:avLst/>
          </a:prstGeom>
        </p:spPr>
        <p:txBody>
          <a:bodyPr wrap="square">
            <a:spAutoFit/>
          </a:bodyPr>
          <a:lstStyle/>
          <a:p>
            <a:pPr marL="342900" indent="-342900" eaLnBrk="0" fontAlgn="base" hangingPunct="0">
              <a:spcBef>
                <a:spcPct val="20000"/>
              </a:spcBef>
              <a:defRPr/>
            </a:pPr>
            <a:r>
              <a:rPr lang="zh-CN" altLang="en-US" sz="4400" b="1" smtClean="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2.本堂课你收获到了什么？</a:t>
            </a:r>
            <a:endParaRPr lang="zh-CN" altLang="en-US" sz="4400" b="1" smtClean="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a:p>
            <a:pPr marL="342900" indent="-342900" eaLnBrk="0" fontAlgn="base" hangingPunct="0">
              <a:spcBef>
                <a:spcPct val="20000"/>
              </a:spcBef>
              <a:defRPr/>
            </a:pPr>
            <a:r>
              <a:rPr lang="zh-CN" altLang="en-US" sz="4400" b="1" smtClean="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将如何运用这个收获？</a:t>
            </a:r>
            <a:endParaRPr lang="zh-CN" altLang="en-US" sz="4400" b="1" smtClean="0">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blinds(horizontal)">
                                      <p:cBhvr>
                                        <p:cTn id="7" dur="500"/>
                                        <p:tgtEl>
                                          <p:spTgt spid="2252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530">
                                            <p:txEl>
                                              <p:pRg st="0" end="0"/>
                                            </p:txEl>
                                          </p:spTgt>
                                        </p:tgtEl>
                                        <p:attrNameLst>
                                          <p:attrName>style.visibility</p:attrName>
                                        </p:attrNameLst>
                                      </p:cBhvr>
                                      <p:to>
                                        <p:strVal val="visible"/>
                                      </p:to>
                                    </p:set>
                                    <p:animEffect transition="in" filter="blinds(horizontal)">
                                      <p:cBhvr>
                                        <p:cTn id="12" dur="500"/>
                                        <p:tgtEl>
                                          <p:spTgt spid="22530">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530">
                                            <p:txEl>
                                              <p:pRg st="1" end="1"/>
                                            </p:txEl>
                                          </p:spTgt>
                                        </p:tgtEl>
                                        <p:attrNameLst>
                                          <p:attrName>style.visibility</p:attrName>
                                        </p:attrNameLst>
                                      </p:cBhvr>
                                      <p:to>
                                        <p:strVal val="visible"/>
                                      </p:to>
                                    </p:set>
                                    <p:animEffect transition="in" filter="blinds(horizontal)">
                                      <p:cBhvr>
                                        <p:cTn id="17" dur="500"/>
                                        <p:tgtEl>
                                          <p:spTgt spid="22530">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ox(in)">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P spid="22530" grpId="0" uiExpand="1" build="p"/>
      <p:bldP spid="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41" name="TextBox 2"/>
          <p:cNvSpPr txBox="1"/>
          <p:nvPr/>
        </p:nvSpPr>
        <p:spPr>
          <a:xfrm>
            <a:off x="3216275" y="836613"/>
            <a:ext cx="7202488" cy="583565"/>
          </a:xfrm>
          <a:prstGeom prst="rect">
            <a:avLst/>
          </a:prstGeom>
          <a:solidFill>
            <a:schemeClr val="bg1"/>
          </a:solidFill>
          <a:ln w="9525">
            <a:noFill/>
          </a:ln>
        </p:spPr>
        <p:txBody>
          <a:bodyPr anchor="t">
            <a:spAutoFit/>
          </a:bodyPr>
          <a:lstStyle/>
          <a:p>
            <a:r>
              <a:rPr lang="zh-CN" altLang="en-US" sz="32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什么是表达得体？表达得体要注意什么？</a:t>
            </a:r>
            <a:endParaRPr lang="zh-CN" altLang="en-US" sz="2800">
              <a:latin typeface="楷体_GB2312" pitchFamily="49" charset="-122"/>
              <a:ea typeface="楷体_GB2312" pitchFamily="49" charset="-122"/>
            </a:endParaRPr>
          </a:p>
        </p:txBody>
      </p:sp>
      <p:sp>
        <p:nvSpPr>
          <p:cNvPr id="10242" name="Text Box 3"/>
          <p:cNvSpPr txBox="1"/>
          <p:nvPr/>
        </p:nvSpPr>
        <p:spPr>
          <a:xfrm>
            <a:off x="4295775" y="765175"/>
            <a:ext cx="3240088" cy="368300"/>
          </a:xfrm>
          <a:prstGeom prst="rect">
            <a:avLst/>
          </a:prstGeom>
          <a:noFill/>
          <a:ln w="9525">
            <a:noFill/>
          </a:ln>
        </p:spPr>
        <p:txBody>
          <a:bodyPr anchor="t">
            <a:spAutoFit/>
          </a:bodyPr>
          <a:lstStyle/>
          <a:p>
            <a:pPr>
              <a:spcBef>
                <a:spcPct val="50000"/>
              </a:spcBef>
            </a:pPr>
            <a:endParaRPr lang="zh-CN" altLang="en-US">
              <a:latin typeface="Arial" panose="020b0604020202020204" pitchFamily="34" charset="0"/>
              <a:ea typeface="宋体" panose="02010600030101010101" pitchFamily="2" charset="-122"/>
            </a:endParaRPr>
          </a:p>
        </p:txBody>
      </p:sp>
      <p:sp>
        <p:nvSpPr>
          <p:cNvPr id="10243" name="Text Box 4"/>
          <p:cNvSpPr txBox="1"/>
          <p:nvPr/>
        </p:nvSpPr>
        <p:spPr>
          <a:xfrm>
            <a:off x="972205" y="1419543"/>
            <a:ext cx="1015663" cy="4105275"/>
          </a:xfrm>
          <a:prstGeom prst="rect">
            <a:avLst/>
          </a:prstGeom>
          <a:noFill/>
          <a:ln w="9525">
            <a:noFill/>
          </a:ln>
        </p:spPr>
        <p:txBody>
          <a:bodyPr vert="eaVert" anchor="t">
            <a:spAutoFit/>
          </a:bodyPr>
          <a:lstStyle/>
          <a:p>
            <a:pPr>
              <a:spcBef>
                <a:spcPct val="50000"/>
              </a:spcBef>
            </a:pPr>
            <a:endParaRPr lang="zh-CN" altLang="en-US" sz="5400" b="1">
              <a:solidFill>
                <a:srgbClr val="FF3300"/>
              </a:solidFill>
              <a:latin typeface="Arial" panose="020b0604020202020204" pitchFamily="34" charset="0"/>
              <a:ea typeface="楷体_GB2312" pitchFamily="49" charset="-122"/>
            </a:endParaRPr>
          </a:p>
        </p:txBody>
      </p:sp>
      <p:sp>
        <p:nvSpPr>
          <p:cNvPr id="10244" name="TextBox 2"/>
          <p:cNvSpPr txBox="1"/>
          <p:nvPr/>
        </p:nvSpPr>
        <p:spPr>
          <a:xfrm>
            <a:off x="3143250" y="1916113"/>
            <a:ext cx="7202488" cy="1568450"/>
          </a:xfrm>
          <a:prstGeom prst="rect">
            <a:avLst/>
          </a:prstGeom>
          <a:solidFill>
            <a:schemeClr val="bg1"/>
          </a:solidFill>
          <a:ln w="9525">
            <a:noFill/>
          </a:ln>
        </p:spPr>
        <p:txBody>
          <a:bodyPr anchor="t">
            <a:spAutoFit/>
          </a:bodyPr>
          <a:lstStyle/>
          <a:p>
            <a:r>
              <a:rPr lang="zh-CN" altLang="en-US" sz="32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表达得体：指能够恰当使用语言，</a:t>
            </a:r>
            <a:r>
              <a:rPr lang="zh-CN" altLang="en-US" sz="32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sym typeface="+mn-ea"/>
              </a:rPr>
              <a:t>做到既符合文明传统、礼仪习惯，又合乎</a:t>
            </a:r>
            <a:r>
              <a:rPr lang="zh-CN" altLang="en-US" sz="3200" noProof="0">
                <a:ln>
                  <a:noFill/>
                </a:ln>
                <a:solidFill>
                  <a:srgbClr val="0309FB"/>
                </a:solidFill>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sym typeface="+mn-ea"/>
              </a:rPr>
              <a:t>语境和语体</a:t>
            </a:r>
            <a:r>
              <a:rPr lang="zh-CN" altLang="en-US" sz="32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sym typeface="+mn-ea"/>
              </a:rPr>
              <a:t>的要求</a:t>
            </a:r>
            <a:r>
              <a:rPr lang="zh-CN" altLang="en-US" sz="32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a:t>
            </a:r>
            <a:endParaRPr lang="zh-CN" altLang="en-US" sz="2800">
              <a:latin typeface="楷体_GB2312" pitchFamily="49" charset="-122"/>
              <a:ea typeface="楷体_GB2312" pitchFamily="49" charset="-122"/>
            </a:endParaRPr>
          </a:p>
        </p:txBody>
      </p:sp>
      <p:sp>
        <p:nvSpPr>
          <p:cNvPr id="10245" name="TextBox 2"/>
          <p:cNvSpPr txBox="1"/>
          <p:nvPr/>
        </p:nvSpPr>
        <p:spPr>
          <a:xfrm>
            <a:off x="3216275" y="3816350"/>
            <a:ext cx="7202488" cy="1568450"/>
          </a:xfrm>
          <a:prstGeom prst="rect">
            <a:avLst/>
          </a:prstGeom>
          <a:solidFill>
            <a:schemeClr val="bg1"/>
          </a:solidFill>
          <a:ln w="9525">
            <a:noFill/>
          </a:ln>
        </p:spPr>
        <p:txBody>
          <a:bodyPr anchor="t">
            <a:spAutoFit/>
          </a:bodyPr>
          <a:lstStyle/>
          <a:p>
            <a:pPr algn="l" fontAlgn="base">
              <a:buClrTx/>
              <a:buSzTx/>
              <a:buFont typeface="Arial" panose="020b0604020202020204" pitchFamily="34" charset="0"/>
              <a:defRPr/>
            </a:pPr>
            <a:r>
              <a:rPr lang="zh-CN" altLang="en-US" sz="32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表达得体要考虑</a:t>
            </a:r>
            <a:r>
              <a:rPr lang="zh-CN" altLang="en-US" sz="3200" noProof="0">
                <a:ln>
                  <a:noFill/>
                </a:ln>
                <a:solidFill>
                  <a:srgbClr val="0309FB"/>
                </a:solidFill>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表达的目的</a:t>
            </a:r>
            <a:r>
              <a:rPr lang="zh-CN" altLang="en-US" sz="32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，注意</a:t>
            </a:r>
            <a:r>
              <a:rPr lang="zh-CN" altLang="en-US" sz="3200" noProof="0">
                <a:ln>
                  <a:noFill/>
                </a:ln>
                <a:solidFill>
                  <a:srgbClr val="0309FB"/>
                </a:solidFill>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对象的特点</a:t>
            </a:r>
            <a:r>
              <a:rPr lang="zh-CN" altLang="en-US" sz="32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和</a:t>
            </a:r>
            <a:r>
              <a:rPr lang="zh-CN" altLang="en-US" sz="3200" noProof="0">
                <a:ln>
                  <a:noFill/>
                </a:ln>
                <a:solidFill>
                  <a:srgbClr val="0309FB"/>
                </a:solidFill>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应用的场合</a:t>
            </a:r>
            <a:r>
              <a:rPr lang="zh-CN" altLang="en-US" sz="32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，恰当使用</a:t>
            </a:r>
            <a:r>
              <a:rPr lang="zh-CN" altLang="en-US" sz="3200" noProof="0">
                <a:ln>
                  <a:noFill/>
                </a:ln>
                <a:solidFill>
                  <a:srgbClr val="0309FB"/>
                </a:solidFill>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礼貌用语</a:t>
            </a:r>
            <a:r>
              <a:rPr lang="zh-CN" altLang="en-US" sz="32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a:t>
            </a:r>
            <a:endParaRPr lang="zh-CN" altLang="en-US" sz="32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endParaRPr>
          </a:p>
        </p:txBody>
      </p:sp>
      <p:pic>
        <p:nvPicPr>
          <p:cNvPr id="54" name="图片 53"/>
          <p:cNvPicPr>
            <a:picLocks noChangeAspect="1"/>
          </p:cNvPicPr>
          <p:nvPr/>
        </p:nvPicPr>
        <p:blipFill>
          <a:blip r:embed="rId2">
            <a:extLst>
              <a:ext uri="{28A0092B-C50C-407E-A947-70E740481C1C}">
                <a14:useLocalDpi xmlns:a14="http://schemas.microsoft.com/office/drawing/2010/main" val="0"/>
              </a:ext>
            </a:extLst>
          </a:blip>
          <a:srcRect l="50815" t="57324" r="680"/>
          <a:stretch>
            <a:fillRect/>
          </a:stretch>
        </p:blipFill>
        <p:spPr>
          <a:xfrm>
            <a:off x="9205899" y="5384839"/>
            <a:ext cx="2976769" cy="1473161"/>
          </a:xfrm>
          <a:prstGeom prst="rect">
            <a:avLst/>
          </a:prstGeom>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rcRect l="3438" t="19583" r="80000"/>
          <a:stretch>
            <a:fillRect/>
          </a:stretch>
        </p:blipFill>
        <p:spPr>
          <a:xfrm>
            <a:off x="286625" y="4977495"/>
            <a:ext cx="688544" cy="1880504"/>
          </a:xfrm>
          <a:prstGeom prst="rect">
            <a:avLst/>
          </a:prstGeom>
        </p:spPr>
      </p:pic>
      <p:pic>
        <p:nvPicPr>
          <p:cNvPr id="65" name="图片 6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8277" y="431998"/>
            <a:ext cx="2548038" cy="613999"/>
          </a:xfrm>
          <a:prstGeom prst="rect">
            <a:avLst/>
          </a:prstGeom>
        </p:spPr>
      </p:pic>
      <p:pic>
        <p:nvPicPr>
          <p:cNvPr id="64" name="图片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29281" y="215456"/>
            <a:ext cx="2241742" cy="1204298"/>
          </a:xfrm>
          <a:prstGeom prst="rect">
            <a:avLst/>
          </a:prstGeom>
        </p:spPr>
      </p:pic>
      <p:sp>
        <p:nvSpPr>
          <p:cNvPr id="11" name="TextBox 10"/>
          <p:cNvSpPr txBox="1"/>
          <p:nvPr/>
        </p:nvSpPr>
        <p:spPr>
          <a:xfrm>
            <a:off x="1496028" y="1283110"/>
            <a:ext cx="1015663" cy="3477875"/>
          </a:xfrm>
          <a:prstGeom prst="rect">
            <a:avLst/>
          </a:prstGeom>
          <a:noFill/>
        </p:spPr>
        <p:txBody>
          <a:bodyPr vert="eaVert" wrap="none" rtlCol="0">
            <a:spAutoFit/>
          </a:bodyPr>
          <a:lstStyle/>
          <a:p>
            <a:r>
              <a:rPr lang="zh-CN" altLang="en-US" sz="5400" smtClean="0">
                <a:solidFill>
                  <a:srgbClr val="FF0000"/>
                </a:solidFill>
              </a:rPr>
              <a:t>归 纳 总 结</a:t>
            </a:r>
            <a:endParaRPr lang="zh-CN" altLang="en-US" sz="5400">
              <a:solidFill>
                <a:srgbClr val="FF0000"/>
              </a:solidFill>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3" presetClass="entr" presetSubtype="10" fill="hold" nodeType="clickEffect">
                                  <p:stCondLst>
                                    <p:cond delay="0"/>
                                  </p:stCondLst>
                                  <p:childTnLst>
                                    <p:set>
                                      <p:cBhvr>
                                        <p:cTn id="10" dur="1" fill="hold">
                                          <p:stCondLst>
                                            <p:cond delay="0"/>
                                          </p:stCondLst>
                                        </p:cTn>
                                        <p:tgtEl>
                                          <p:spTgt spid="10241">
                                            <p:txEl>
                                              <p:pRg st="0" end="0"/>
                                            </p:txEl>
                                          </p:spTgt>
                                        </p:tgtEl>
                                        <p:attrNameLst>
                                          <p:attrName>style.visibility</p:attrName>
                                        </p:attrNameLst>
                                      </p:cBhvr>
                                      <p:to>
                                        <p:strVal val="visible"/>
                                      </p:to>
                                    </p:set>
                                    <p:animEffect transition="in" filter="blinds(horizontal)">
                                      <p:cBhvr>
                                        <p:cTn id="11" dur="500"/>
                                        <p:tgtEl>
                                          <p:spTgt spid="10241">
                                            <p:txEl>
                                              <p:pRg st="0" end="0"/>
                                            </p:txEl>
                                          </p:spTgt>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 presetClass="entr" presetSubtype="4" fill="hold" nodeType="clickEffect">
                                  <p:stCondLst>
                                    <p:cond delay="0"/>
                                  </p:stCondLst>
                                  <p:childTnLst>
                                    <p:set>
                                      <p:cBhvr>
                                        <p:cTn id="15" dur="1" fill="hold">
                                          <p:stCondLst>
                                            <p:cond delay="0"/>
                                          </p:stCondLst>
                                        </p:cTn>
                                        <p:tgtEl>
                                          <p:spTgt spid="10244">
                                            <p:txEl>
                                              <p:pRg st="0" end="0"/>
                                            </p:txEl>
                                          </p:spTgt>
                                        </p:tgtEl>
                                        <p:attrNameLst>
                                          <p:attrName>style.visibility</p:attrName>
                                        </p:attrNameLst>
                                      </p:cBhvr>
                                      <p:to>
                                        <p:strVal val="visible"/>
                                      </p:to>
                                    </p:set>
                                    <p:anim calcmode="lin" valueType="num">
                                      <p:cBhvr additive="base">
                                        <p:cTn id="16" dur="500" fill="hold"/>
                                        <p:tgtEl>
                                          <p:spTgt spid="10244">
                                            <p:txEl>
                                              <p:pRg st="0" end="0"/>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1024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10245">
                                            <p:txEl>
                                              <p:pRg st="0" end="0"/>
                                            </p:txEl>
                                          </p:spTgt>
                                        </p:tgtEl>
                                        <p:attrNameLst>
                                          <p:attrName>style.visibility</p:attrName>
                                        </p:attrNameLst>
                                      </p:cBhvr>
                                      <p:to>
                                        <p:strVal val="visible"/>
                                      </p:to>
                                    </p:set>
                                    <p:anim calcmode="lin" valueType="num">
                                      <p:cBhvr additive="base">
                                        <p:cTn id="22" dur="500" fill="hold"/>
                                        <p:tgtEl>
                                          <p:spTgt spid="10245">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024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3553" name="TextBox 7"/>
          <p:cNvSpPr txBox="1"/>
          <p:nvPr/>
        </p:nvSpPr>
        <p:spPr>
          <a:xfrm>
            <a:off x="1691599" y="1405112"/>
            <a:ext cx="1013460" cy="3418840"/>
          </a:xfrm>
          <a:prstGeom prst="rect">
            <a:avLst/>
          </a:prstGeom>
          <a:noFill/>
          <a:ln w="9525">
            <a:noFill/>
          </a:ln>
        </p:spPr>
        <p:txBody>
          <a:bodyPr vert="eaVert" wrap="none" anchor="t">
            <a:spAutoFit/>
          </a:bodyPr>
          <a:lstStyle/>
          <a:p>
            <a:r>
              <a:rPr lang="zh-CN" altLang="en-US" sz="5400" b="1">
                <a:solidFill>
                  <a:srgbClr val="FF0000"/>
                </a:solidFill>
                <a:latin typeface="Arial" panose="020b0604020202020204" pitchFamily="34" charset="0"/>
                <a:ea typeface="宋体" panose="02010600030101010101" pitchFamily="2" charset="-122"/>
              </a:rPr>
              <a:t>课 后 达 标</a:t>
            </a:r>
            <a:endParaRPr lang="zh-CN" altLang="en-US" sz="5400" b="1">
              <a:solidFill>
                <a:srgbClr val="FF0000"/>
              </a:solidFill>
              <a:latin typeface="Arial" panose="020b0604020202020204" pitchFamily="34" charset="0"/>
              <a:ea typeface="宋体" panose="02010600030101010101" pitchFamily="2" charset="-122"/>
            </a:endParaRPr>
          </a:p>
        </p:txBody>
      </p:sp>
      <p:sp>
        <p:nvSpPr>
          <p:cNvPr id="18435" name="Rectangle 1"/>
          <p:cNvSpPr>
            <a:spLocks noGrp="1" noChangeArrowheads="1"/>
          </p:cNvSpPr>
          <p:nvPr>
            <p:ph idx="1"/>
          </p:nvPr>
        </p:nvSpPr>
        <p:spPr>
          <a:xfrm>
            <a:off x="3471545" y="1439228"/>
            <a:ext cx="6265863" cy="3538220"/>
          </a:xfrm>
        </p:spPr>
        <p:txBody>
          <a:bodyPr vert="horz" wrap="square" lIns="91440" tIns="45720" rIns="91440" bIns="45720" numCol="1" anchor="ctr" anchorCtr="0" compatLnSpc="1">
            <a:spAutoFit/>
          </a:bodyPr>
          <a:lstStyle/>
          <a:p>
            <a:pPr marL="342900" marR="0" lvl="0" indent="-342900" algn="l" defTabSz="914400" rtl="0" eaLnBrk="0" fontAlgn="base" latinLnBrk="0" hangingPunct="0">
              <a:lnSpc>
                <a:spcPct val="100000"/>
              </a:lnSpc>
              <a:spcBef>
                <a:spcPct val="20000"/>
              </a:spcBef>
              <a:buClrTx/>
              <a:buSzTx/>
              <a:buFontTx/>
              <a:buNone/>
              <a:defRPr/>
            </a:pPr>
            <a:r>
              <a:rPr kumimoji="0" lang="zh-CN" altLang="en-US" sz="40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rPr>
              <a:t>1.根据本课所学修改语文</a:t>
            </a:r>
            <a:endParaRPr kumimoji="0" lang="zh-CN" altLang="en-US" sz="40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endParaRPr>
          </a:p>
          <a:p>
            <a:pPr marL="342900" marR="0" lvl="0" indent="-342900" algn="l" defTabSz="914400" rtl="0" eaLnBrk="0" fontAlgn="base" latinLnBrk="0" hangingPunct="0">
              <a:lnSpc>
                <a:spcPct val="100000"/>
              </a:lnSpc>
              <a:spcBef>
                <a:spcPct val="20000"/>
              </a:spcBef>
              <a:buClrTx/>
              <a:buSzTx/>
              <a:buFontTx/>
              <a:buNone/>
              <a:defRPr/>
            </a:pPr>
            <a:r>
              <a:rPr kumimoji="0" lang="zh-CN" altLang="en-US" sz="40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rPr>
              <a:t>  书第139面的感谢信。</a:t>
            </a:r>
            <a:endParaRPr kumimoji="0" lang="zh-CN" altLang="en-US" sz="40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endParaRPr>
          </a:p>
          <a:p>
            <a:pPr marL="17780" marR="0" lvl="0" indent="-342900" algn="l" defTabSz="914400" rtl="0" eaLnBrk="0" fontAlgn="base" hangingPunct="0">
              <a:lnSpc>
                <a:spcPct val="100000"/>
              </a:lnSpc>
              <a:spcBef>
                <a:spcPct val="0"/>
              </a:spcBef>
              <a:buClrTx/>
              <a:buSzTx/>
              <a:buFontTx/>
              <a:buNone/>
              <a:defRPr/>
            </a:pPr>
            <a:endParaRPr kumimoji="0" lang="zh-CN" altLang="en-US" sz="40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endParaRPr>
          </a:p>
          <a:p>
            <a:pPr marL="342900" marR="0" lvl="0" indent="-342900" algn="l" defTabSz="914400" rtl="0" eaLnBrk="0" fontAlgn="base" latinLnBrk="0" hangingPunct="0">
              <a:lnSpc>
                <a:spcPct val="100000"/>
              </a:lnSpc>
              <a:spcBef>
                <a:spcPct val="20000"/>
              </a:spcBef>
              <a:buClrTx/>
              <a:buSzTx/>
              <a:buFontTx/>
              <a:buNone/>
              <a:defRPr/>
            </a:pPr>
            <a:r>
              <a:rPr kumimoji="0" lang="zh-CN" altLang="en-US" sz="40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rPr>
              <a:t>2.完成语文书P140的第</a:t>
            </a:r>
            <a:endParaRPr kumimoji="0" lang="zh-CN" altLang="en-US" sz="40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endParaRPr>
          </a:p>
          <a:p>
            <a:pPr marL="342900" marR="0" lvl="0" indent="-342900" algn="l" defTabSz="914400" rtl="0" eaLnBrk="0" fontAlgn="base" latinLnBrk="0" hangingPunct="0">
              <a:lnSpc>
                <a:spcPct val="100000"/>
              </a:lnSpc>
              <a:spcBef>
                <a:spcPct val="20000"/>
              </a:spcBef>
              <a:buClrTx/>
              <a:buSzTx/>
              <a:buFontTx/>
              <a:buNone/>
              <a:defRPr/>
            </a:pPr>
            <a:r>
              <a:rPr kumimoji="0" lang="zh-CN" altLang="en-US" sz="40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rPr>
              <a:t>   一，第三题。</a:t>
            </a:r>
            <a:endParaRPr kumimoji="0" lang="zh-CN" altLang="en-US" sz="4000" b="1" i="0" u="none" strike="noStrike" kern="1200" cap="none" spc="0" normalizeH="0" baseline="0" noProof="0" smtClean="0">
              <a:ln>
                <a:noFill/>
              </a:ln>
              <a:solidFill>
                <a:schemeClr val="tx1"/>
              </a:solidFill>
              <a:effectLst/>
              <a:uLnTx/>
              <a:uFillTx/>
              <a:latin typeface="+mn-ea"/>
              <a:ea typeface="+mn-ea"/>
              <a:cs typeface="+mn-cs"/>
            </a:endParaRPr>
          </a:p>
        </p:txBody>
      </p:sp>
      <p:pic>
        <p:nvPicPr>
          <p:cNvPr id="54" name="图片 53"/>
          <p:cNvPicPr>
            <a:picLocks noChangeAspect="1"/>
          </p:cNvPicPr>
          <p:nvPr/>
        </p:nvPicPr>
        <p:blipFill>
          <a:blip r:embed="rId2">
            <a:extLst>
              <a:ext uri="{28A0092B-C50C-407E-A947-70E740481C1C}">
                <a14:useLocalDpi xmlns:a14="http://schemas.microsoft.com/office/drawing/2010/main" val="0"/>
              </a:ext>
            </a:extLst>
          </a:blip>
          <a:srcRect l="50815" t="57324" r="680"/>
          <a:stretch>
            <a:fillRect/>
          </a:stretch>
        </p:blipFill>
        <p:spPr>
          <a:xfrm>
            <a:off x="9205899" y="5384839"/>
            <a:ext cx="2976769" cy="1473161"/>
          </a:xfrm>
          <a:prstGeom prst="rect">
            <a:avLst/>
          </a:prstGeom>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rcRect l="3438" t="19583" r="80000"/>
          <a:stretch>
            <a:fillRect/>
          </a:stretch>
        </p:blipFill>
        <p:spPr>
          <a:xfrm>
            <a:off x="286625" y="4977495"/>
            <a:ext cx="688544" cy="1880504"/>
          </a:xfrm>
          <a:prstGeom prst="rect">
            <a:avLst/>
          </a:prstGeom>
        </p:spPr>
      </p:pic>
      <p:pic>
        <p:nvPicPr>
          <p:cNvPr id="65" name="图片 6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8277" y="431998"/>
            <a:ext cx="2548038" cy="613999"/>
          </a:xfrm>
          <a:prstGeom prst="rect">
            <a:avLst/>
          </a:prstGeom>
        </p:spPr>
      </p:pic>
      <p:pic>
        <p:nvPicPr>
          <p:cNvPr id="64" name="图片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29281" y="215456"/>
            <a:ext cx="2241742" cy="1204298"/>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矩形 1"/>
          <p:cNvSpPr/>
          <p:nvPr/>
        </p:nvSpPr>
        <p:spPr>
          <a:xfrm>
            <a:off x="1484896" y="2304635"/>
            <a:ext cx="9959778" cy="1107996"/>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6600" b="1" i="0" u="none" strike="noStrike" kern="1200" cap="none" spc="0" normalizeH="0" baseline="0" noProof="0" smtClean="0">
                <a:ln w="22225">
                  <a:solidFill>
                    <a:schemeClr val="accent2"/>
                  </a:solidFill>
                  <a:prstDash val="solid"/>
                </a:ln>
                <a:solidFill>
                  <a:schemeClr val="accent2">
                    <a:lumMod val="40000"/>
                    <a:lumOff val="60000"/>
                  </a:schemeClr>
                </a:solidFill>
                <a:effectLst/>
                <a:uLnTx/>
                <a:uFillTx/>
                <a:latin typeface="楷体" panose="02010609060101010101" pitchFamily="49" charset="-122"/>
                <a:ea typeface="楷体" panose="02010609060101010101" pitchFamily="49" charset="-122"/>
                <a:cs typeface="+mn-cs"/>
                <a:sym typeface="+mn-ea"/>
              </a:rPr>
              <a:t> </a:t>
            </a:r>
            <a:r>
              <a:rPr kumimoji="0" lang="zh-CN" altLang="zh-CN" sz="6600" b="1" i="0" u="none" strike="noStrike" kern="1200" cap="none" spc="0" normalizeH="0" baseline="0" noProof="0" smtClean="0">
                <a:ln>
                  <a:noFill/>
                </a:ln>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rPr>
              <a:t>说</a:t>
            </a:r>
            <a:r>
              <a:rPr kumimoji="0" lang="zh-CN" altLang="en-US" sz="6600" b="1" i="0" u="none" strike="noStrike" kern="1200" cap="none" spc="0" normalizeH="0" baseline="0" noProof="0" smtClean="0">
                <a:ln>
                  <a:noFill/>
                </a:ln>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rPr>
              <a:t>漂亮</a:t>
            </a:r>
            <a:r>
              <a:rPr kumimoji="0" lang="zh-CN" altLang="zh-CN" sz="6600" b="1" i="0" u="none" strike="noStrike" kern="1200" cap="none" spc="0" normalizeH="0" baseline="0" noProof="0" smtClean="0">
                <a:ln>
                  <a:noFill/>
                </a:ln>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rPr>
              <a:t>话 </a:t>
            </a:r>
            <a:r>
              <a:rPr kumimoji="0" lang="zh-CN" altLang="en-US" sz="6600" b="1" i="0" u="none" strike="noStrike" kern="1200" cap="none" spc="0" normalizeH="0" baseline="0" noProof="0" smtClean="0">
                <a:ln>
                  <a:noFill/>
                </a:ln>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rPr>
              <a:t>，</a:t>
            </a:r>
            <a:r>
              <a:rPr kumimoji="0" lang="zh-CN" altLang="zh-CN" sz="6600" b="1" i="0" u="none" strike="noStrike" kern="1200" cap="none" spc="0" normalizeH="0" baseline="0" noProof="0" smtClean="0">
                <a:ln>
                  <a:noFill/>
                </a:ln>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rPr>
              <a:t> 做</a:t>
            </a:r>
            <a:r>
              <a:rPr lang="zh-CN" altLang="en-US" sz="6600" b="1" noProof="0" smtClean="0">
                <a:solidFill>
                  <a:srgbClr val="FF0000"/>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sym typeface="+mn-ea"/>
              </a:rPr>
              <a:t>美好</a:t>
            </a:r>
            <a:r>
              <a:rPr kumimoji="0" lang="zh-CN" altLang="zh-CN" sz="6600" b="1" i="0" u="none" strike="noStrike" kern="1200" cap="none" spc="0" normalizeH="0" baseline="0" noProof="0" smtClean="0">
                <a:ln>
                  <a:noFill/>
                </a:ln>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rPr>
              <a:t>人</a:t>
            </a:r>
            <a:r>
              <a:rPr kumimoji="0" lang="zh-CN" altLang="en-US" sz="6600" b="1" i="0" u="none" strike="noStrike" kern="1200" cap="none" spc="0" normalizeH="0" baseline="0" noProof="0" smtClean="0">
                <a:ln>
                  <a:noFill/>
                </a:ln>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rPr>
              <a:t>！</a:t>
            </a:r>
            <a:endParaRPr kumimoji="0" lang="zh-CN" altLang="en-US" sz="6600" b="1" i="0" u="none" strike="noStrike" kern="1200" cap="none" spc="0" normalizeH="0" baseline="0" noProof="0" smtClean="0">
              <a:ln>
                <a:noFill/>
              </a:ln>
              <a:solidFill>
                <a:srgbClr val="FF0000"/>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mn-cs"/>
              <a:sym typeface="+mn-ea"/>
            </a:endParaRPr>
          </a:p>
        </p:txBody>
      </p:sp>
      <p:pic>
        <p:nvPicPr>
          <p:cNvPr id="206" name="图片 20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970" y="520065"/>
            <a:ext cx="3923665" cy="1344295"/>
          </a:xfrm>
          <a:prstGeom prst="rect">
            <a:avLst/>
          </a:prstGeom>
        </p:spPr>
      </p:pic>
      <p:pic>
        <p:nvPicPr>
          <p:cNvPr id="207" name="图片 20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38185" y="280035"/>
            <a:ext cx="3556635" cy="1908810"/>
          </a:xfrm>
          <a:prstGeom prst="rect">
            <a:avLst/>
          </a:prstGeom>
        </p:spPr>
      </p:pic>
      <p:pic>
        <p:nvPicPr>
          <p:cNvPr id="54" name="图片 53"/>
          <p:cNvPicPr>
            <a:picLocks noChangeAspect="1"/>
          </p:cNvPicPr>
          <p:nvPr/>
        </p:nvPicPr>
        <p:blipFill>
          <a:blip r:embed="rId4">
            <a:extLst>
              <a:ext uri="{28A0092B-C50C-407E-A947-70E740481C1C}">
                <a14:useLocalDpi xmlns:a14="http://schemas.microsoft.com/office/drawing/2010/main" val="0"/>
              </a:ext>
            </a:extLst>
          </a:blip>
          <a:srcRect l="50815" t="57324" r="680"/>
          <a:stretch>
            <a:fillRect/>
          </a:stretch>
        </p:blipFill>
        <p:spPr>
          <a:xfrm>
            <a:off x="8338185" y="4467860"/>
            <a:ext cx="3844290" cy="2390140"/>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rcRect l="3438" t="19583" r="80000"/>
          <a:stretch>
            <a:fillRect/>
          </a:stretch>
        </p:blipFill>
        <p:spPr>
          <a:xfrm>
            <a:off x="286385" y="4467860"/>
            <a:ext cx="2174240" cy="2390140"/>
          </a:xfrm>
          <a:prstGeom prst="rect">
            <a:avLst/>
          </a:prstGeom>
        </p:spPr>
      </p:pic>
      <p:pic>
        <p:nvPicPr>
          <p:cNvPr id="208" name="New picture"/>
          <p:cNvPicPr/>
          <p:nvPr/>
        </p:nvPicPr>
        <p:blipFill>
          <a:blip r:embed="rId6"/>
          <a:stretch>
            <a:fillRect/>
          </a:stretch>
        </p:blipFill>
        <p:spPr>
          <a:xfrm>
            <a:off x="12623800" y="10261600"/>
            <a:ext cx="342900" cy="254000"/>
          </a:xfrm>
          <a:prstGeom prst="cube">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207"/>
                                        </p:tgtEl>
                                        <p:attrNameLst>
                                          <p:attrName>style.visibility</p:attrName>
                                        </p:attrNameLst>
                                      </p:cBhvr>
                                      <p:to>
                                        <p:strVal val="visible"/>
                                      </p:to>
                                    </p:set>
                                    <p:anim calcmode="lin" valueType="num">
                                      <p:cBhvr additive="base">
                                        <p:cTn id="7" dur="500" fill="hold"/>
                                        <p:tgtEl>
                                          <p:spTgt spid="207"/>
                                        </p:tgtEl>
                                        <p:attrNameLst>
                                          <p:attrName>ppt_x</p:attrName>
                                        </p:attrNameLst>
                                      </p:cBhvr>
                                      <p:tavLst>
                                        <p:tav tm="0">
                                          <p:val>
                                            <p:strVal val="1+#ppt_w/2"/>
                                          </p:val>
                                        </p:tav>
                                        <p:tav tm="100000">
                                          <p:val>
                                            <p:strVal val="#ppt_x"/>
                                          </p:val>
                                        </p:tav>
                                      </p:tavLst>
                                    </p:anim>
                                    <p:anim calcmode="lin" valueType="num">
                                      <p:cBhvr additive="base">
                                        <p:cTn id="8" dur="500" fill="hold"/>
                                        <p:tgtEl>
                                          <p:spTgt spid="20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145" name="图片 3" descr="八戒"/>
          <p:cNvPicPr>
            <a:picLocks noChangeAspect="1"/>
          </p:cNvPicPr>
          <p:nvPr/>
        </p:nvPicPr>
        <p:blipFill>
          <a:blip r:embed="rId2"/>
          <a:stretch>
            <a:fillRect/>
          </a:stretch>
        </p:blipFill>
        <p:spPr>
          <a:xfrm>
            <a:off x="1905" y="0"/>
            <a:ext cx="12165330" cy="6858000"/>
          </a:xfrm>
          <a:prstGeom prst="rect">
            <a:avLst/>
          </a:prstGeom>
          <a:noFill/>
          <a:ln w="9525">
            <a:noFill/>
          </a:ln>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77" name="文本框 176"/>
          <p:cNvSpPr txBox="1"/>
          <p:nvPr/>
        </p:nvSpPr>
        <p:spPr>
          <a:xfrm>
            <a:off x="5203494" y="3635495"/>
            <a:ext cx="1548184" cy="323165"/>
          </a:xfrm>
          <a:prstGeom prst="rect">
            <a:avLst/>
          </a:prstGeom>
          <a:noFill/>
        </p:spPr>
        <p:txBody>
          <a:bodyPr wrap="square" rtlCol="0">
            <a:spAutoFit/>
          </a:bodyPr>
          <a:lstStyle>
            <a:defPPr>
              <a:defRPr lang="zh-CN"/>
            </a:defPPr>
            <a:lvl1pPr>
              <a:defRPr sz="2400" b="1">
                <a:gradFill>
                  <a:gsLst>
                    <a:gs pos="97000">
                      <a:srgbClr val="F0CB30">
                        <a:lumMod val="82000"/>
                      </a:srgbClr>
                    </a:gs>
                    <a:gs pos="0">
                      <a:srgbClr val="F4ECA3"/>
                    </a:gs>
                    <a:gs pos="75000">
                      <a:srgbClr val="F6E65D">
                        <a:lumMod val="90000"/>
                      </a:srgbClr>
                    </a:gs>
                  </a:gsLst>
                  <a:lin ang="3600000" scaled="0"/>
                </a:gradFill>
                <a:latin typeface="微软雅黑" panose="020b0503020204020204" pitchFamily="34" charset="-122"/>
                <a:ea typeface="微软雅黑" panose="020b0503020204020204" pitchFamily="34" charset="-122"/>
              </a:defRPr>
            </a:lvl1pPr>
          </a:lstStyle>
          <a:p>
            <a:pPr algn="ctr">
              <a:lnSpc>
                <a:spcPts val="1800"/>
              </a:lnSpc>
            </a:pPr>
            <a:r>
              <a:rPr lang="zh-CN" altLang="en-US" b="0">
                <a:solidFill>
                  <a:schemeClr val="bg1"/>
                </a:solidFill>
                <a:latin typeface="幼圆" panose="02010509060101010101" pitchFamily="49" charset="-122"/>
                <a:ea typeface="幼圆" panose="02010509060101010101" pitchFamily="49" charset="-122"/>
                <a:cs typeface="+mn-ea"/>
                <a:sym typeface="+mn-lt"/>
              </a:rPr>
              <a:t>添加文本</a:t>
            </a:r>
            <a:endParaRPr lang="zh-CN" altLang="en-US" b="0">
              <a:solidFill>
                <a:schemeClr val="bg1"/>
              </a:solidFill>
              <a:latin typeface="幼圆" panose="02010509060101010101" pitchFamily="49" charset="-122"/>
              <a:ea typeface="幼圆" panose="02010509060101010101" pitchFamily="49" charset="-122"/>
              <a:cs typeface="+mn-ea"/>
              <a:sym typeface="+mn-lt"/>
            </a:endParaRPr>
          </a:p>
        </p:txBody>
      </p:sp>
      <p:sp>
        <p:nvSpPr>
          <p:cNvPr id="178" name="文本框 177"/>
          <p:cNvSpPr txBox="1"/>
          <p:nvPr/>
        </p:nvSpPr>
        <p:spPr>
          <a:xfrm>
            <a:off x="2488293" y="351800"/>
            <a:ext cx="5694680" cy="922020"/>
          </a:xfrm>
          <a:prstGeom prst="rect">
            <a:avLst/>
          </a:prstGeom>
          <a:noFill/>
        </p:spPr>
        <p:txBody>
          <a:bodyPr wrap="none" rtlCol="0">
            <a:spAutoFit/>
          </a:bodyPr>
          <a:lstStyle/>
          <a:p>
            <a:pPr algn="ctr"/>
            <a:r>
              <a:rPr lang="zh-CN" altLang="en-US" sz="5400" b="1" noProof="0" smtClean="0">
                <a:ln>
                  <a:noFill/>
                </a:ln>
                <a:solidFill>
                  <a:srgbClr val="FF0000"/>
                </a:solidFill>
                <a:effectLst>
                  <a:outerShdw blurRad="38100" dist="19050" dir="2700000" algn="tl" rotWithShape="0">
                    <a:schemeClr val="dk1">
                      <a:alpha val="40000"/>
                    </a:schemeClr>
                  </a:outerShdw>
                </a:effectLst>
                <a:uLnTx/>
                <a:uFillTx/>
                <a:latin typeface="华文楷体" panose="02010600040101010101" charset="-122"/>
                <a:ea typeface="华文楷体" panose="02010600040101010101" charset="-122"/>
                <a:cs typeface="+mj-cs"/>
                <a:sym typeface="+mn-ea"/>
              </a:rPr>
              <a:t>猪</a:t>
            </a:r>
            <a:r>
              <a:rPr lang="zh-CN" altLang="zh-CN" sz="5400" b="1" noProof="0" smtClean="0">
                <a:ln>
                  <a:noFill/>
                </a:ln>
                <a:solidFill>
                  <a:srgbClr val="FF0000"/>
                </a:solidFill>
                <a:effectLst>
                  <a:outerShdw blurRad="38100" dist="19050" dir="2700000" algn="tl" rotWithShape="0">
                    <a:schemeClr val="dk1">
                      <a:alpha val="40000"/>
                    </a:schemeClr>
                  </a:outerShdw>
                </a:effectLst>
                <a:uLnTx/>
                <a:uFillTx/>
                <a:latin typeface="华文楷体" panose="02010600040101010101" charset="-122"/>
                <a:ea typeface="华文楷体" panose="02010600040101010101" charset="-122"/>
                <a:cs typeface="+mj-cs"/>
                <a:sym typeface="+mn-ea"/>
              </a:rPr>
              <a:t>八戒义激美猴王</a:t>
            </a:r>
            <a:endParaRPr lang="zh-CN" altLang="zh-CN" sz="5400" b="1" noProof="0" smtClean="0">
              <a:ln>
                <a:noFill/>
              </a:ln>
              <a:solidFill>
                <a:srgbClr val="FF0000"/>
              </a:solidFill>
              <a:effectLst>
                <a:outerShdw blurRad="38100" dist="19050" dir="2700000" algn="tl" rotWithShape="0">
                  <a:schemeClr val="dk1">
                    <a:alpha val="40000"/>
                  </a:schemeClr>
                </a:outerShdw>
              </a:effectLst>
              <a:uLnTx/>
              <a:uFillTx/>
              <a:latin typeface="华文楷体" panose="02010600040101010101" charset="-122"/>
              <a:ea typeface="华文楷体" panose="02010600040101010101" charset="-122"/>
              <a:cs typeface="+mj-cs"/>
              <a:sym typeface="+mn-ea"/>
            </a:endParaRPr>
          </a:p>
        </p:txBody>
      </p:sp>
      <p:pic>
        <p:nvPicPr>
          <p:cNvPr id="179" name="图片 17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06193" y="684717"/>
            <a:ext cx="2226881" cy="1418592"/>
          </a:xfrm>
          <a:prstGeom prst="rect">
            <a:avLst/>
          </a:prstGeom>
        </p:spPr>
      </p:pic>
      <p:pic>
        <p:nvPicPr>
          <p:cNvPr id="180" name="图片 17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43463" y="5634425"/>
            <a:ext cx="3961978" cy="1089074"/>
          </a:xfrm>
          <a:prstGeom prst="rect">
            <a:avLst/>
          </a:prstGeom>
        </p:spPr>
      </p:pic>
      <p:sp>
        <p:nvSpPr>
          <p:cNvPr id="3" name="内容占位符 2"/>
          <p:cNvSpPr>
            <a:spLocks noGrp="1"/>
          </p:cNvSpPr>
          <p:nvPr>
            <p:ph idx="1"/>
          </p:nvPr>
        </p:nvSpPr>
        <p:spPr bwMode="auto">
          <a:xfrm>
            <a:off x="1207135" y="1379220"/>
            <a:ext cx="9540875" cy="1188720"/>
          </a:xfrm>
          <a:ln>
            <a:miter lim="800000"/>
          </a:ln>
          <a:effectLst/>
          <a:scene3d>
            <a:camera prst="orthographicFront"/>
            <a:lightRig rig="balanced" dir="t"/>
          </a:scene3d>
          <a:sp3d prstMaterial="plastic"/>
        </p:spPr>
        <p:txBody>
          <a:bodyPr vert="horz" wrap="square" lIns="91440" tIns="45720" rIns="91440" bIns="45720" numCol="1" anchor="t" anchorCtr="0" compatLnSpc="1">
            <a:noAutofit/>
          </a:bodyPr>
          <a:lstStyle/>
          <a:p>
            <a:pPr marR="0" lvl="0" algn="l" defTabSz="914400" rtl="0" fontAlgn="auto">
              <a:lnSpc>
                <a:spcPct val="100000"/>
              </a:lnSpc>
              <a:spcBef>
                <a:spcPct val="0"/>
              </a:spcBef>
              <a:buClrTx/>
              <a:buSzTx/>
              <a:buFontTx/>
              <a:buNone/>
            </a:pPr>
            <a:r>
              <a:rPr kumimoji="0" lang="zh-CN" altLang="zh-CN" sz="3600" b="0"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1.（师傅）没甚难处，实是想你啦。</a:t>
            </a:r>
            <a:endParaRPr kumimoji="0" lang="zh-CN" altLang="zh-CN" sz="3600" b="0"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endParaRPr>
          </a:p>
          <a:p>
            <a:pPr marR="0" lvl="0" algn="l" defTabSz="914400" rtl="0" fontAlgn="auto">
              <a:lnSpc>
                <a:spcPct val="100000"/>
              </a:lnSpc>
              <a:spcBef>
                <a:spcPct val="0"/>
              </a:spcBef>
              <a:buClrTx/>
              <a:buSzTx/>
              <a:buFontTx/>
              <a:buNone/>
            </a:pPr>
            <a:endParaRPr kumimoji="0" lang="zh-CN" altLang="zh-CN" sz="3600" b="0"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endParaRPr>
          </a:p>
          <a:p>
            <a:pPr marR="0" lvl="0" algn="l" defTabSz="914400" rtl="0" fontAlgn="auto">
              <a:lnSpc>
                <a:spcPct val="100000"/>
              </a:lnSpc>
              <a:spcBef>
                <a:spcPct val="0"/>
              </a:spcBef>
              <a:buClrTx/>
              <a:buSzTx/>
              <a:buFontTx/>
              <a:buNone/>
            </a:pPr>
            <a:endParaRPr kumimoji="0" lang="zh-CN" altLang="zh-CN" sz="3600" b="0"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endParaRPr>
          </a:p>
        </p:txBody>
      </p:sp>
      <p:sp>
        <p:nvSpPr>
          <p:cNvPr id="4" name="矩形 3"/>
          <p:cNvSpPr/>
          <p:nvPr/>
        </p:nvSpPr>
        <p:spPr>
          <a:xfrm>
            <a:off x="1132840" y="4280535"/>
            <a:ext cx="9023350" cy="1753235"/>
          </a:xfrm>
          <a:prstGeom prst="rect">
            <a:avLst/>
          </a:prstGeom>
        </p:spPr>
        <p:txBody>
          <a:bodyPr wrap="square">
            <a:spAutoFit/>
          </a:bodyPr>
          <a:lstStyle/>
          <a:p>
            <a:pPr marL="0" marR="0" lvl="0" algn="l" defTabSz="914400" rtl="0" eaLnBrk="1" latinLnBrk="0" hangingPunct="1">
              <a:lnSpc>
                <a:spcPct val="100000"/>
              </a:lnSpc>
              <a:spcBef>
                <a:spcPct val="20000"/>
              </a:spcBef>
              <a:buClrTx/>
              <a:buSzTx/>
              <a:buFontTx/>
              <a:buNone/>
            </a:pPr>
            <a:r>
              <a:rPr kumimoji="0" lang="zh-CN" altLang="zh-CN" sz="3600" i="0" u="none" strike="noStrike" kern="1200" cap="none" spc="0" normalizeH="0" baseline="0" noProof="0" smtClean="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3.那怪闻言，骂道：我可怕他？他若来，我剥了他皮，抽了他筋，啃了他骨，吃了他心！饶他猴子瘦，我也把他剁碎着油烹！</a:t>
            </a:r>
            <a:endParaRPr kumimoji="0" lang="zh-CN" altLang="zh-CN" sz="3600" i="0" u="none" strike="noStrike" kern="1200" cap="none" spc="0" normalizeH="0" baseline="0" noProof="0" smtClean="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endParaRPr>
          </a:p>
        </p:txBody>
      </p:sp>
      <p:sp>
        <p:nvSpPr>
          <p:cNvPr id="2" name="文本框 1"/>
          <p:cNvSpPr txBox="1"/>
          <p:nvPr/>
        </p:nvSpPr>
        <p:spPr>
          <a:xfrm>
            <a:off x="1132840" y="2315210"/>
            <a:ext cx="8790305" cy="1753235"/>
          </a:xfrm>
          <a:prstGeom prst="rect">
            <a:avLst/>
          </a:prstGeom>
          <a:noFill/>
        </p:spPr>
        <p:txBody>
          <a:bodyPr wrap="none" rtlCol="0">
            <a:spAutoFit/>
          </a:bodyPr>
          <a:lstStyle/>
          <a:p>
            <a:pPr marR="0" lvl="0" algn="l" defTabSz="914400" rtl="0" fontAlgn="auto">
              <a:lnSpc>
                <a:spcPct val="100000"/>
              </a:lnSpc>
              <a:spcBef>
                <a:spcPct val="0"/>
              </a:spcBef>
              <a:buClrTx/>
              <a:buSzTx/>
              <a:buFontTx/>
              <a:buNone/>
            </a:pPr>
            <a:r>
              <a:rPr lang="zh-CN" altLang="zh-CN" sz="3600" noProof="0" smtClean="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sym typeface="+mn-ea"/>
              </a:rPr>
              <a:t>2.师兄是有仁有义的君子，君子不念旧恶，</a:t>
            </a:r>
            <a:endParaRPr lang="zh-CN" altLang="zh-CN" sz="3600" noProof="0" smtClean="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sym typeface="+mn-ea"/>
            </a:endParaRPr>
          </a:p>
          <a:p>
            <a:pPr marR="0" lvl="0" algn="l" defTabSz="914400" rtl="0" fontAlgn="auto">
              <a:lnSpc>
                <a:spcPct val="100000"/>
              </a:lnSpc>
              <a:spcBef>
                <a:spcPct val="0"/>
              </a:spcBef>
              <a:buClrTx/>
              <a:buSzTx/>
              <a:buFontTx/>
              <a:buNone/>
            </a:pPr>
            <a:r>
              <a:rPr lang="zh-CN" altLang="zh-CN" sz="3600" noProof="0" smtClean="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sym typeface="+mn-ea"/>
              </a:rPr>
              <a:t>万望哥哥念一日为师终身为父之情，千万</a:t>
            </a:r>
            <a:endParaRPr lang="zh-CN" altLang="zh-CN" sz="3600" noProof="0" smtClean="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sym typeface="+mn-ea"/>
            </a:endParaRPr>
          </a:p>
          <a:p>
            <a:pPr marR="0" lvl="0" algn="l" defTabSz="914400" rtl="0" fontAlgn="auto">
              <a:lnSpc>
                <a:spcPct val="100000"/>
              </a:lnSpc>
              <a:spcBef>
                <a:spcPct val="0"/>
              </a:spcBef>
              <a:buClrTx/>
              <a:buSzTx/>
              <a:buFontTx/>
              <a:buNone/>
            </a:pPr>
            <a:r>
              <a:rPr lang="zh-CN" altLang="zh-CN" sz="3600" noProof="0" smtClean="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sym typeface="+mn-ea"/>
              </a:rPr>
              <a:t>救他一救！</a:t>
            </a:r>
            <a:endParaRPr lang="zh-CN" altLang="en-US" sz="3600"/>
          </a:p>
        </p:txBody>
      </p:sp>
    </p:spTree>
    <p:custDataLst>
      <p:tags r:id="rId5"/>
    </p:custDataLst>
  </p:cSld>
  <p:clrMapOvr>
    <a:masterClrMapping/>
  </p:clrMapOvr>
  <mc:AlternateContent>
    <mc:Choice xmlns:p14="http://schemas.microsoft.com/office/powerpoint/2010/main" Requires="p14">
      <p:transition spd="slow" advTm="1901" p14:dur="1500">
        <p:random/>
      </p:transition>
    </mc:Choice>
    <mc:Fallback>
      <p:transition spd="slow" advTm="1901">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8"/>
                                        </p:tgtEl>
                                        <p:attrNameLst>
                                          <p:attrName>style.visibility</p:attrName>
                                        </p:attrNameLst>
                                      </p:cBhvr>
                                      <p:to>
                                        <p:strVal val="visible"/>
                                      </p:to>
                                    </p:set>
                                    <p:animEffect transition="in" filter="blinds(horizontal)">
                                      <p:cBhvr>
                                        <p:cTn id="7" dur="500"/>
                                        <p:tgtEl>
                                          <p:spTgt spid="178"/>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p:bldP spid="4" grpId="0"/>
      <p:bldP spid="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blipFill dpi="0" rotWithShape="1">
          <a:blip r:embed="rId4">
            <a:lum/>
          </a:blip>
          <a:stretch>
            <a:fillRect/>
          </a:stretch>
        </a:blipFill>
        <a:effectLst/>
      </p:bgPr>
    </p:bg>
    <p:spTree>
      <p:nvGrpSpPr>
        <p:cNvPr id="1" name=""/>
        <p:cNvGrpSpPr/>
        <p:nvPr/>
      </p:nvGrpSpPr>
      <p:grpSpPr>
        <a:xfrm>
          <a:off x="0" y="0"/>
          <a:ext cx="0" cy="0"/>
        </a:xfrm>
      </p:grpSpPr>
      <p:sp>
        <p:nvSpPr>
          <p:cNvPr id="209" name="文本框 208"/>
          <p:cNvSpPr txBox="1"/>
          <p:nvPr/>
        </p:nvSpPr>
        <p:spPr>
          <a:xfrm>
            <a:off x="2269960" y="1724965"/>
            <a:ext cx="1403350" cy="1568450"/>
          </a:xfrm>
          <a:prstGeom prst="rect">
            <a:avLst/>
          </a:prstGeom>
          <a:noFill/>
        </p:spPr>
        <p:txBody>
          <a:bodyPr wrap="none" rtlCol="0">
            <a:spAutoFit/>
          </a:bodyPr>
          <a:lstStyle/>
          <a:p>
            <a:r>
              <a:rPr lang="zh-CN" altLang="zh-CN" sz="9600" b="1">
                <a:solidFill>
                  <a:srgbClr val="FF0000"/>
                </a:solidFill>
                <a:latin typeface="华文行楷" panose="02010800040101010101" pitchFamily="2" charset="-122"/>
                <a:ea typeface="华文行楷" panose="02010800040101010101" pitchFamily="2" charset="-122"/>
              </a:rPr>
              <a:t>表</a:t>
            </a:r>
            <a:endParaRPr lang="zh-CN" altLang="zh-CN" sz="9600" b="1">
              <a:solidFill>
                <a:srgbClr val="FF0000"/>
              </a:solidFill>
              <a:latin typeface="华文行楷" panose="02010800040101010101" pitchFamily="2" charset="-122"/>
              <a:ea typeface="华文行楷" panose="02010800040101010101" pitchFamily="2" charset="-122"/>
            </a:endParaRPr>
          </a:p>
        </p:txBody>
      </p:sp>
      <p:sp>
        <p:nvSpPr>
          <p:cNvPr id="210" name="文本框 209"/>
          <p:cNvSpPr txBox="1"/>
          <p:nvPr/>
        </p:nvSpPr>
        <p:spPr>
          <a:xfrm>
            <a:off x="4380182" y="2671849"/>
            <a:ext cx="1403350" cy="1568450"/>
          </a:xfrm>
          <a:prstGeom prst="rect">
            <a:avLst/>
          </a:prstGeom>
          <a:noFill/>
        </p:spPr>
        <p:txBody>
          <a:bodyPr wrap="none" rtlCol="0">
            <a:spAutoFit/>
          </a:bodyPr>
          <a:lstStyle/>
          <a:p>
            <a:r>
              <a:rPr lang="zh-CN" altLang="en-US" sz="9600" b="1">
                <a:solidFill>
                  <a:srgbClr val="FF0000"/>
                </a:solidFill>
                <a:latin typeface="华文行楷" panose="02010800040101010101" pitchFamily="2" charset="-122"/>
                <a:ea typeface="华文行楷" panose="02010800040101010101" pitchFamily="2" charset="-122"/>
              </a:rPr>
              <a:t>达</a:t>
            </a:r>
            <a:endParaRPr lang="zh-CN" altLang="en-US" sz="9600" b="1">
              <a:solidFill>
                <a:srgbClr val="FF0000"/>
              </a:solidFill>
              <a:latin typeface="华文行楷" panose="02010800040101010101" pitchFamily="2" charset="-122"/>
              <a:ea typeface="华文行楷" panose="02010800040101010101" pitchFamily="2" charset="-122"/>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43620" y="574040"/>
            <a:ext cx="3134995" cy="1997710"/>
          </a:xfrm>
          <a:prstGeom prst="rect">
            <a:avLst/>
          </a:prstGeom>
        </p:spPr>
      </p:pic>
      <p:sp>
        <p:nvSpPr>
          <p:cNvPr id="2" name="文本框 1"/>
          <p:cNvSpPr txBox="1"/>
          <p:nvPr/>
        </p:nvSpPr>
        <p:spPr>
          <a:xfrm>
            <a:off x="8075641" y="1867533"/>
            <a:ext cx="1403350" cy="1568450"/>
          </a:xfrm>
          <a:prstGeom prst="rect">
            <a:avLst/>
          </a:prstGeom>
          <a:noFill/>
        </p:spPr>
        <p:txBody>
          <a:bodyPr wrap="none" rtlCol="0">
            <a:spAutoFit/>
          </a:bodyPr>
          <a:lstStyle/>
          <a:p>
            <a:r>
              <a:rPr lang="zh-CN" altLang="zh-CN" sz="9600" b="1">
                <a:solidFill>
                  <a:srgbClr val="FF0000"/>
                </a:solidFill>
                <a:latin typeface="华文行楷" panose="02010800040101010101" pitchFamily="2" charset="-122"/>
                <a:ea typeface="华文行楷" panose="02010800040101010101" pitchFamily="2" charset="-122"/>
              </a:rPr>
              <a:t>体</a:t>
            </a:r>
            <a:endParaRPr lang="zh-CN" altLang="zh-CN" sz="9600" b="1">
              <a:solidFill>
                <a:srgbClr val="FF0000"/>
              </a:solidFill>
              <a:latin typeface="华文行楷" panose="02010800040101010101" pitchFamily="2" charset="-122"/>
              <a:ea typeface="华文行楷" panose="02010800040101010101" pitchFamily="2" charset="-122"/>
            </a:endParaRPr>
          </a:p>
        </p:txBody>
      </p:sp>
      <p:sp>
        <p:nvSpPr>
          <p:cNvPr id="3" name="文本框 2"/>
          <p:cNvSpPr txBox="1"/>
          <p:nvPr/>
        </p:nvSpPr>
        <p:spPr>
          <a:xfrm>
            <a:off x="6243504" y="2674188"/>
            <a:ext cx="1403350" cy="1568450"/>
          </a:xfrm>
          <a:prstGeom prst="rect">
            <a:avLst/>
          </a:prstGeom>
          <a:noFill/>
        </p:spPr>
        <p:txBody>
          <a:bodyPr wrap="none" rtlCol="0">
            <a:spAutoFit/>
          </a:bodyPr>
          <a:lstStyle/>
          <a:p>
            <a:r>
              <a:rPr lang="zh-CN" altLang="zh-CN" sz="9600" b="1">
                <a:solidFill>
                  <a:srgbClr val="FF0000"/>
                </a:solidFill>
                <a:latin typeface="华文行楷" panose="02010800040101010101" pitchFamily="2" charset="-122"/>
                <a:ea typeface="华文行楷" panose="02010800040101010101" pitchFamily="2" charset="-122"/>
              </a:rPr>
              <a:t>得</a:t>
            </a:r>
            <a:endParaRPr lang="zh-CN" altLang="zh-CN" sz="9600" b="1">
              <a:solidFill>
                <a:srgbClr val="FF0000"/>
              </a:solidFill>
              <a:latin typeface="华文行楷" panose="02010800040101010101" pitchFamily="2" charset="-122"/>
              <a:ea typeface="华文行楷" panose="02010800040101010101" pitchFamily="2" charset="-122"/>
            </a:endParaRPr>
          </a:p>
        </p:txBody>
      </p:sp>
    </p:spTree>
    <p:custDataLst>
      <p:tags r:id="rId5"/>
    </p:custDataLst>
  </p:cSld>
  <p:clrMapOvr>
    <a:masterClrMapping/>
  </p:clrMapOvr>
  <mc:AlternateContent>
    <mc:Choice xmlns:p14="http://schemas.microsoft.com/office/powerpoint/2010/main" Requires="p14">
      <p:transition spd="slow" advTm="14890" p14:dur="4000">
        <p14:vortex dir="r"/>
      </p:transition>
    </mc:Choice>
    <mc:Fallback>
      <p:transition spd="slow" advTm="1489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9"/>
                                        </p:tgtEl>
                                        <p:attrNameLst>
                                          <p:attrName>style.visibility</p:attrName>
                                        </p:attrNameLst>
                                      </p:cBhvr>
                                      <p:to>
                                        <p:strVal val="visible"/>
                                      </p:to>
                                    </p:set>
                                    <p:animEffect transition="in" filter="fade">
                                      <p:cBhvr>
                                        <p:cTn id="7" dur="1000"/>
                                        <p:tgtEl>
                                          <p:spTgt spid="209"/>
                                        </p:tgtEl>
                                      </p:cBhvr>
                                    </p:animEffect>
                                    <p:anim calcmode="lin" valueType="num">
                                      <p:cBhvr>
                                        <p:cTn id="8" dur="1000" fill="hold"/>
                                        <p:tgtEl>
                                          <p:spTgt spid="209"/>
                                        </p:tgtEl>
                                        <p:attrNameLst>
                                          <p:attrName>ppt_x</p:attrName>
                                        </p:attrNameLst>
                                      </p:cBhvr>
                                      <p:tavLst>
                                        <p:tav tm="0">
                                          <p:val>
                                            <p:strVal val="#ppt_x"/>
                                          </p:val>
                                        </p:tav>
                                        <p:tav tm="100000">
                                          <p:val>
                                            <p:strVal val="#ppt_x"/>
                                          </p:val>
                                        </p:tav>
                                      </p:tavLst>
                                    </p:anim>
                                    <p:anim calcmode="lin" valueType="num">
                                      <p:cBhvr>
                                        <p:cTn id="9" dur="1000" fill="hold"/>
                                        <p:tgtEl>
                                          <p:spTgt spid="209"/>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10"/>
                                        </p:tgtEl>
                                        <p:attrNameLst>
                                          <p:attrName>style.visibility</p:attrName>
                                        </p:attrNameLst>
                                      </p:cBhvr>
                                      <p:to>
                                        <p:strVal val="visible"/>
                                      </p:to>
                                    </p:set>
                                    <p:animEffect transition="in" filter="fade">
                                      <p:cBhvr>
                                        <p:cTn id="14" dur="1000"/>
                                        <p:tgtEl>
                                          <p:spTgt spid="210"/>
                                        </p:tgtEl>
                                      </p:cBhvr>
                                    </p:animEffect>
                                    <p:anim calcmode="lin" valueType="num">
                                      <p:cBhvr>
                                        <p:cTn id="15" dur="1000" fill="hold"/>
                                        <p:tgtEl>
                                          <p:spTgt spid="210"/>
                                        </p:tgtEl>
                                        <p:attrNameLst>
                                          <p:attrName>ppt_x</p:attrName>
                                        </p:attrNameLst>
                                      </p:cBhvr>
                                      <p:tavLst>
                                        <p:tav tm="0">
                                          <p:val>
                                            <p:strVal val="#ppt_x"/>
                                          </p:val>
                                        </p:tav>
                                        <p:tav tm="100000">
                                          <p:val>
                                            <p:strVal val="#ppt_x"/>
                                          </p:val>
                                        </p:tav>
                                      </p:tavLst>
                                    </p:anim>
                                    <p:anim calcmode="lin" valueType="num">
                                      <p:cBhvr>
                                        <p:cTn id="16" dur="1000" fill="hold"/>
                                        <p:tgtEl>
                                          <p:spTgt spid="210"/>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2"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ppt_x"/>
                                          </p:val>
                                        </p:tav>
                                        <p:tav tm="100000">
                                          <p:val>
                                            <p:strVal val="#ppt_x"/>
                                          </p:val>
                                        </p:tav>
                                      </p:tavLst>
                                    </p:anim>
                                    <p:anim calcmode="lin" valueType="num">
                                      <p:cBhvr additive="base">
                                        <p:cTn id="3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 grpId="0"/>
      <p:bldP spid="210" grpId="0"/>
      <p:bldP spid="2" grpId="0"/>
      <p:bldP spid="3"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solidFill>
          <a:schemeClr val="bg1"/>
        </a:solidFill>
        <a:effectLst/>
      </p:bgPr>
    </p:bg>
    <p:spTree>
      <p:nvGrpSpPr>
        <p:cNvPr id="1" name=""/>
        <p:cNvGrpSpPr/>
        <p:nvPr/>
      </p:nvGrpSpPr>
      <p:grpSpPr>
        <a:xfrm>
          <a:off x="0" y="0"/>
          <a:ext cx="0" cy="0"/>
        </a:xfrm>
      </p:grpSpPr>
      <p:sp>
        <p:nvSpPr>
          <p:cNvPr id="47" name="椭圆 46"/>
          <p:cNvSpPr/>
          <p:nvPr/>
        </p:nvSpPr>
        <p:spPr>
          <a:xfrm>
            <a:off x="4271481" y="1053034"/>
            <a:ext cx="800100" cy="800100"/>
          </a:xfrm>
          <a:prstGeom prst="ellipse">
            <a:avLst/>
          </a:prstGeom>
          <a:solidFill>
            <a:srgbClr val="68686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1" name="组合 50"/>
          <p:cNvGrpSpPr/>
          <p:nvPr/>
        </p:nvGrpSpPr>
        <p:grpSpPr>
          <a:xfrm>
            <a:off x="78277" y="215456"/>
            <a:ext cx="12104391" cy="6642544"/>
            <a:chOff x="78277" y="215456"/>
            <a:chExt cx="12104391" cy="6642544"/>
          </a:xfrm>
        </p:grpSpPr>
        <p:pic>
          <p:nvPicPr>
            <p:cNvPr id="52" name="图片 51"/>
            <p:cNvPicPr>
              <a:picLocks noChangeAspect="1"/>
            </p:cNvPicPr>
            <p:nvPr/>
          </p:nvPicPr>
          <p:blipFill>
            <a:blip r:embed="rId3">
              <a:extLst>
                <a:ext uri="{28A0092B-C50C-407E-A947-70E740481C1C}">
                  <a14:useLocalDpi xmlns:a14="http://schemas.microsoft.com/office/drawing/2010/main" val="0"/>
                </a:ext>
              </a:extLst>
            </a:blip>
            <a:srcRect l="3438" t="19583" r="80000"/>
            <a:stretch>
              <a:fillRect/>
            </a:stretch>
          </p:blipFill>
          <p:spPr>
            <a:xfrm>
              <a:off x="286625" y="4977495"/>
              <a:ext cx="688544" cy="1880504"/>
            </a:xfrm>
            <a:prstGeom prst="rect">
              <a:avLst/>
            </a:prstGeom>
          </p:spPr>
        </p:pic>
        <p:pic>
          <p:nvPicPr>
            <p:cNvPr id="54" name="图片 53"/>
            <p:cNvPicPr>
              <a:picLocks noChangeAspect="1"/>
            </p:cNvPicPr>
            <p:nvPr/>
          </p:nvPicPr>
          <p:blipFill>
            <a:blip r:embed="rId4">
              <a:extLst>
                <a:ext uri="{28A0092B-C50C-407E-A947-70E740481C1C}">
                  <a14:useLocalDpi xmlns:a14="http://schemas.microsoft.com/office/drawing/2010/main" val="0"/>
                </a:ext>
              </a:extLst>
            </a:blip>
            <a:srcRect l="50815" t="57324" r="680"/>
            <a:stretch>
              <a:fillRect/>
            </a:stretch>
          </p:blipFill>
          <p:spPr>
            <a:xfrm>
              <a:off x="9205899" y="5384839"/>
              <a:ext cx="2976769" cy="1473161"/>
            </a:xfrm>
            <a:prstGeom prst="rect">
              <a:avLst/>
            </a:prstGeom>
          </p:spPr>
        </p:pic>
        <p:grpSp>
          <p:nvGrpSpPr>
            <p:cNvPr id="56" name="组合 55"/>
            <p:cNvGrpSpPr/>
            <p:nvPr/>
          </p:nvGrpSpPr>
          <p:grpSpPr>
            <a:xfrm>
              <a:off x="78277" y="215456"/>
              <a:ext cx="2892746" cy="1204298"/>
              <a:chOff x="78277" y="215456"/>
              <a:chExt cx="2892746" cy="1204298"/>
            </a:xfrm>
          </p:grpSpPr>
          <p:pic>
            <p:nvPicPr>
              <p:cNvPr id="64" name="图片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29281" y="215456"/>
                <a:ext cx="2241742" cy="1204298"/>
              </a:xfrm>
              <a:prstGeom prst="rect">
                <a:avLst/>
              </a:prstGeom>
            </p:spPr>
          </p:pic>
          <p:pic>
            <p:nvPicPr>
              <p:cNvPr id="65" name="图片 6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78277" y="431998"/>
                <a:ext cx="2548038" cy="613999"/>
              </a:xfrm>
              <a:prstGeom prst="rect">
                <a:avLst/>
              </a:prstGeom>
            </p:spPr>
          </p:pic>
        </p:grpSp>
      </p:grpSp>
      <p:sp>
        <p:nvSpPr>
          <p:cNvPr id="40" name="文本框 39"/>
          <p:cNvSpPr txBox="1"/>
          <p:nvPr/>
        </p:nvSpPr>
        <p:spPr>
          <a:xfrm flipH="1">
            <a:off x="4511776" y="1079482"/>
            <a:ext cx="2034921" cy="758825"/>
          </a:xfrm>
          <a:prstGeom prst="rect">
            <a:avLst/>
          </a:prstGeom>
          <a:noFill/>
          <a:extLst>
            <a:ext uri="{909E8E84-426E-40DD-AFC4-6F175D3DCCD1}">
              <a14:hiddenFill xmlns:a14="http://schemas.microsoft.com/office/drawing/2010/main">
                <a:solidFill>
                  <a:schemeClr val="accent2"/>
                </a:solidFill>
              </a14:hiddenFill>
            </a:ext>
          </a:extLst>
        </p:spPr>
        <p:txBody>
          <a:bodyPr wrap="square" lIns="0" tIns="72000" bIns="72000" rtlCol="0" anchor="ctr" anchorCtr="0">
            <a:spAutoFit/>
          </a:bodyPr>
          <a:lstStyle>
            <a:defPPr>
              <a:defRPr lang="zh-CN"/>
            </a:defPPr>
            <a:lvl1pPr>
              <a:defRPr b="1">
                <a:solidFill>
                  <a:srgbClr val="45D8FF"/>
                </a:solidFill>
                <a:effectLst>
                  <a:outerShdw blurRad="101600" algn="ctr" rotWithShape="0">
                    <a:srgbClr val="45D8FF">
                      <a:alpha val="90000"/>
                    </a:srgbClr>
                  </a:outerShdw>
                </a:effectLst>
                <a:latin typeface="微软雅黑" panose="020b0503020204020204" pitchFamily="34" charset="-122"/>
                <a:ea typeface="微软雅黑" panose="020b0503020204020204" pitchFamily="34" charset="-122"/>
              </a:defRPr>
            </a:lvl1pPr>
          </a:lstStyle>
          <a:p>
            <a:r>
              <a:rPr lang="en-US" altLang="zh-CN" sz="4000">
                <a:solidFill>
                  <a:schemeClr val="bg1"/>
                </a:solidFill>
                <a:effectLst/>
                <a:latin typeface="+mj-lt"/>
                <a:ea typeface="+mj-lt"/>
                <a:cs typeface="+mn-ea"/>
                <a:sym typeface="+mn-lt"/>
              </a:rPr>
              <a:t>1</a:t>
            </a:r>
            <a:endParaRPr lang="en-US" altLang="zh-CN" sz="4000">
              <a:solidFill>
                <a:schemeClr val="bg1"/>
              </a:solidFill>
              <a:effectLst/>
              <a:latin typeface="+mj-lt"/>
              <a:ea typeface="+mj-lt"/>
              <a:cs typeface="+mn-ea"/>
              <a:sym typeface="+mn-lt"/>
            </a:endParaRPr>
          </a:p>
        </p:txBody>
      </p:sp>
      <p:sp>
        <p:nvSpPr>
          <p:cNvPr id="41" name="文本框 40"/>
          <p:cNvSpPr txBox="1"/>
          <p:nvPr/>
        </p:nvSpPr>
        <p:spPr>
          <a:xfrm>
            <a:off x="5409565" y="632418"/>
            <a:ext cx="5222875" cy="1754326"/>
          </a:xfrm>
          <a:prstGeom prst="rect">
            <a:avLst/>
          </a:prstGeom>
          <a:noFill/>
        </p:spPr>
        <p:txBody>
          <a:bodyPr wrap="square" rtlCol="0">
            <a:spAutoFit/>
          </a:bodyPr>
          <a:lstStyle>
            <a:defPPr>
              <a:defRPr lang="zh-CN"/>
            </a:defPPr>
            <a:lvl1pPr>
              <a:defRPr sz="2400" b="1">
                <a:gradFill>
                  <a:gsLst>
                    <a:gs pos="97000">
                      <a:srgbClr val="F0CB30">
                        <a:lumMod val="82000"/>
                      </a:srgbClr>
                    </a:gs>
                    <a:gs pos="0">
                      <a:srgbClr val="F4ECA3"/>
                    </a:gs>
                    <a:gs pos="75000">
                      <a:srgbClr val="F6E65D">
                        <a:lumMod val="90000"/>
                      </a:srgbClr>
                    </a:gs>
                  </a:gsLst>
                  <a:lin ang="3600000" scaled="0"/>
                </a:gradFill>
                <a:latin typeface="微软雅黑" panose="020b0503020204020204" pitchFamily="34" charset="-122"/>
                <a:ea typeface="微软雅黑" panose="020b0503020204020204" pitchFamily="34"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zh-CN" altLang="en-US" sz="3600" noProof="0">
                <a:ln>
                  <a:noFill/>
                </a:ln>
                <a:solidFill>
                  <a:schemeClr val="tx1"/>
                </a:solidFill>
                <a:effectLst>
                  <a:outerShdw blurRad="38100" dist="19050" dir="2700000" algn="tl" rotWithShape="0">
                    <a:schemeClr val="dk1">
                      <a:alpha val="40000"/>
                    </a:schemeClr>
                  </a:outerShdw>
                </a:effectLst>
                <a:uLnTx/>
                <a:uFillTx/>
                <a:latin typeface="华文行楷" panose="02010800040101010101" pitchFamily="2" charset="-122"/>
                <a:ea typeface="华文行楷"/>
                <a:cs typeface="华文行楷" panose="02010800040101010101" pitchFamily="2" charset="-122"/>
                <a:sym typeface="+mn-ea"/>
              </a:rPr>
              <a:t>根据不同目的、对象、场合恰当用词，使表达得体。</a:t>
            </a:r>
            <a:endParaRPr lang="zh-CN" altLang="en-US" sz="3600" noProof="0">
              <a:ln>
                <a:noFill/>
              </a:ln>
              <a:solidFill>
                <a:schemeClr val="tx1"/>
              </a:solidFill>
              <a:effectLst>
                <a:outerShdw blurRad="38100" dist="19050" dir="2700000" algn="tl" rotWithShape="0">
                  <a:schemeClr val="dk1">
                    <a:alpha val="40000"/>
                  </a:schemeClr>
                </a:outerShdw>
              </a:effectLst>
              <a:uLnTx/>
              <a:uFillTx/>
              <a:latin typeface="华文行楷" panose="02010800040101010101" pitchFamily="2" charset="-122"/>
              <a:ea typeface="华文行楷"/>
              <a:cs typeface="华文行楷" panose="02010800040101010101" pitchFamily="2" charset="-122"/>
              <a:sym typeface="+mn-ea"/>
            </a:endParaRPr>
          </a:p>
        </p:txBody>
      </p:sp>
      <p:sp>
        <p:nvSpPr>
          <p:cNvPr id="43" name="文本框 42"/>
          <p:cNvSpPr txBox="1"/>
          <p:nvPr/>
        </p:nvSpPr>
        <p:spPr>
          <a:xfrm>
            <a:off x="5665204" y="4325394"/>
            <a:ext cx="4918075" cy="1198880"/>
          </a:xfrm>
          <a:prstGeom prst="rect">
            <a:avLst/>
          </a:prstGeom>
          <a:noFill/>
        </p:spPr>
        <p:txBody>
          <a:bodyPr wrap="square" rtlCol="0">
            <a:spAutoFit/>
          </a:bodyPr>
          <a:lstStyle>
            <a:defPPr>
              <a:defRPr lang="zh-CN"/>
            </a:defPPr>
            <a:lvl1pPr>
              <a:defRPr sz="2400" b="1">
                <a:gradFill>
                  <a:gsLst>
                    <a:gs pos="97000">
                      <a:srgbClr val="F0CB30">
                        <a:lumMod val="82000"/>
                      </a:srgbClr>
                    </a:gs>
                    <a:gs pos="0">
                      <a:srgbClr val="F4ECA3"/>
                    </a:gs>
                    <a:gs pos="75000">
                      <a:srgbClr val="F6E65D">
                        <a:lumMod val="90000"/>
                      </a:srgbClr>
                    </a:gs>
                  </a:gsLst>
                  <a:lin ang="3600000" scaled="0"/>
                </a:gradFill>
                <a:latin typeface="微软雅黑" panose="020b0503020204020204" pitchFamily="34" charset="-122"/>
                <a:ea typeface="微软雅黑" panose="020b0503020204020204" pitchFamily="34" charset="-122"/>
              </a:defRPr>
            </a:lvl1pPr>
          </a:lstStyle>
          <a:p>
            <a:pPr marL="0" marR="0" lvl="0" algn="l" defTabSz="914400" rtl="0" eaLnBrk="1" fontAlgn="base" latinLnBrk="0" hangingPunct="1">
              <a:lnSpc>
                <a:spcPct val="100000"/>
              </a:lnSpc>
              <a:buClrTx/>
              <a:buSzTx/>
              <a:buFont typeface="Arial" panose="020b0604020202020204" pitchFamily="34" charset="0"/>
              <a:buNone/>
              <a:defRPr/>
            </a:pPr>
            <a:r>
              <a:rPr lang="zh-CN" altLang="en-US" sz="3600" noProof="0">
                <a:ln>
                  <a:noFill/>
                </a:ln>
                <a:solidFill>
                  <a:schemeClr val="tx1"/>
                </a:solidFill>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sym typeface="+mn-ea"/>
              </a:rPr>
              <a:t>交际中， 做一个认真倾听，表达得体的人。</a:t>
            </a:r>
            <a:endParaRPr lang="zh-CN" altLang="en-US" sz="3600" noProof="0">
              <a:ln>
                <a:noFill/>
              </a:ln>
              <a:solidFill>
                <a:schemeClr val="tx1"/>
              </a:solidFill>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sym typeface="+mn-lt"/>
            </a:endParaRPr>
          </a:p>
        </p:txBody>
      </p:sp>
      <p:grpSp>
        <p:nvGrpSpPr>
          <p:cNvPr id="3" name="组合 2"/>
          <p:cNvGrpSpPr/>
          <p:nvPr/>
        </p:nvGrpSpPr>
        <p:grpSpPr>
          <a:xfrm>
            <a:off x="1878497" y="1231045"/>
            <a:ext cx="1092512" cy="1021300"/>
            <a:chOff x="2842329" y="1722535"/>
            <a:chExt cx="1092512" cy="1021300"/>
          </a:xfrm>
        </p:grpSpPr>
        <p:sp>
          <p:nvSpPr>
            <p:cNvPr id="32" name="圆角矩形 31"/>
            <p:cNvSpPr/>
            <p:nvPr/>
          </p:nvSpPr>
          <p:spPr>
            <a:xfrm rot="20687780">
              <a:off x="2842329" y="1722535"/>
              <a:ext cx="1092512" cy="1021300"/>
            </a:xfrm>
            <a:prstGeom prst="roundRect">
              <a:avLst>
                <a:gd name="adj" fmla="val 8739"/>
              </a:avLst>
            </a:prstGeom>
            <a:solidFill>
              <a:srgbClr val="68686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文本框 78"/>
            <p:cNvSpPr txBox="1"/>
            <p:nvPr/>
          </p:nvSpPr>
          <p:spPr>
            <a:xfrm rot="20723684">
              <a:off x="3024091" y="1817121"/>
              <a:ext cx="456551" cy="829945"/>
            </a:xfrm>
            <a:prstGeom prst="rect">
              <a:avLst/>
            </a:prstGeom>
            <a:noFill/>
          </p:spPr>
          <p:txBody>
            <a:bodyPr wrap="square" rtlCol="0">
              <a:spAutoFit/>
            </a:bodyPr>
            <a:lstStyle/>
            <a:p>
              <a:r>
                <a:rPr lang="zh-CN" altLang="en-US" sz="4800">
                  <a:solidFill>
                    <a:srgbClr val="FF0000"/>
                  </a:solidFill>
                  <a:cs typeface="+mn-ea"/>
                  <a:sym typeface="+mn-lt"/>
                </a:rPr>
                <a:t>教</a:t>
              </a:r>
              <a:endParaRPr lang="zh-CN" altLang="en-US" sz="4800">
                <a:solidFill>
                  <a:srgbClr val="FF0000"/>
                </a:solidFill>
                <a:cs typeface="+mn-ea"/>
                <a:sym typeface="+mn-lt"/>
              </a:endParaRPr>
            </a:p>
          </p:txBody>
        </p:sp>
      </p:grpSp>
      <p:grpSp>
        <p:nvGrpSpPr>
          <p:cNvPr id="4" name="组合 3"/>
          <p:cNvGrpSpPr/>
          <p:nvPr/>
        </p:nvGrpSpPr>
        <p:grpSpPr>
          <a:xfrm>
            <a:off x="2433805" y="2599470"/>
            <a:ext cx="1092512" cy="1021300"/>
            <a:chOff x="3443992" y="2765840"/>
            <a:chExt cx="1092512" cy="1021300"/>
          </a:xfrm>
        </p:grpSpPr>
        <p:sp>
          <p:nvSpPr>
            <p:cNvPr id="8" name="圆角矩形 7"/>
            <p:cNvSpPr/>
            <p:nvPr/>
          </p:nvSpPr>
          <p:spPr>
            <a:xfrm>
              <a:off x="3443992" y="2765840"/>
              <a:ext cx="1092512" cy="1021300"/>
            </a:xfrm>
            <a:prstGeom prst="roundRect">
              <a:avLst>
                <a:gd name="adj" fmla="val 8739"/>
              </a:avLst>
            </a:prstGeom>
            <a:solidFill>
              <a:srgbClr val="68686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cs typeface="+mn-ea"/>
                <a:sym typeface="+mn-lt"/>
              </a:endParaRPr>
            </a:p>
          </p:txBody>
        </p:sp>
        <p:sp>
          <p:nvSpPr>
            <p:cNvPr id="80" name="文本框 79"/>
            <p:cNvSpPr txBox="1"/>
            <p:nvPr/>
          </p:nvSpPr>
          <p:spPr>
            <a:xfrm>
              <a:off x="3669251" y="2806749"/>
              <a:ext cx="456551" cy="829945"/>
            </a:xfrm>
            <a:prstGeom prst="rect">
              <a:avLst/>
            </a:prstGeom>
            <a:noFill/>
          </p:spPr>
          <p:txBody>
            <a:bodyPr wrap="square" rtlCol="0">
              <a:spAutoFit/>
            </a:bodyPr>
            <a:lstStyle/>
            <a:p>
              <a:r>
                <a:rPr lang="zh-CN" altLang="en-US" sz="4800">
                  <a:solidFill>
                    <a:srgbClr val="FF0000"/>
                  </a:solidFill>
                  <a:cs typeface="+mn-ea"/>
                  <a:sym typeface="+mn-lt"/>
                </a:rPr>
                <a:t>学</a:t>
              </a:r>
              <a:endParaRPr lang="zh-CN" altLang="en-US" sz="4800">
                <a:solidFill>
                  <a:srgbClr val="FF0000"/>
                </a:solidFill>
                <a:cs typeface="+mn-ea"/>
                <a:sym typeface="+mn-lt"/>
              </a:endParaRPr>
            </a:p>
          </p:txBody>
        </p:sp>
      </p:grpSp>
      <p:grpSp>
        <p:nvGrpSpPr>
          <p:cNvPr id="5" name="组合 4"/>
          <p:cNvGrpSpPr/>
          <p:nvPr/>
        </p:nvGrpSpPr>
        <p:grpSpPr>
          <a:xfrm>
            <a:off x="2659230" y="3956465"/>
            <a:ext cx="1092512" cy="1021300"/>
            <a:chOff x="3939292" y="3935510"/>
            <a:chExt cx="1092512" cy="1021300"/>
          </a:xfrm>
        </p:grpSpPr>
        <p:sp>
          <p:nvSpPr>
            <p:cNvPr id="34" name="圆角矩形 33"/>
            <p:cNvSpPr/>
            <p:nvPr/>
          </p:nvSpPr>
          <p:spPr>
            <a:xfrm>
              <a:off x="3939292" y="3935510"/>
              <a:ext cx="1092512" cy="1021300"/>
            </a:xfrm>
            <a:prstGeom prst="roundRect">
              <a:avLst>
                <a:gd name="adj" fmla="val 8739"/>
              </a:avLst>
            </a:prstGeom>
            <a:solidFill>
              <a:srgbClr val="68686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文本框 80"/>
            <p:cNvSpPr txBox="1"/>
            <p:nvPr/>
          </p:nvSpPr>
          <p:spPr>
            <a:xfrm>
              <a:off x="4079462" y="3996740"/>
              <a:ext cx="456551" cy="829945"/>
            </a:xfrm>
            <a:prstGeom prst="rect">
              <a:avLst/>
            </a:prstGeom>
            <a:noFill/>
          </p:spPr>
          <p:txBody>
            <a:bodyPr wrap="square" rtlCol="0">
              <a:spAutoFit/>
            </a:bodyPr>
            <a:lstStyle/>
            <a:p>
              <a:r>
                <a:rPr lang="zh-CN" altLang="en-US" sz="4800">
                  <a:solidFill>
                    <a:srgbClr val="FF0000"/>
                  </a:solidFill>
                  <a:cs typeface="+mn-ea"/>
                  <a:sym typeface="+mn-lt"/>
                </a:rPr>
                <a:t>目</a:t>
              </a:r>
              <a:endParaRPr lang="zh-CN" altLang="en-US" sz="4800">
                <a:solidFill>
                  <a:srgbClr val="FF0000"/>
                </a:solidFill>
                <a:cs typeface="+mn-ea"/>
                <a:sym typeface="+mn-lt"/>
              </a:endParaRPr>
            </a:p>
          </p:txBody>
        </p:sp>
      </p:grpSp>
      <p:grpSp>
        <p:nvGrpSpPr>
          <p:cNvPr id="7" name="组合 6"/>
          <p:cNvGrpSpPr/>
          <p:nvPr/>
        </p:nvGrpSpPr>
        <p:grpSpPr>
          <a:xfrm>
            <a:off x="2242670" y="5384580"/>
            <a:ext cx="1092512" cy="1021300"/>
            <a:chOff x="3577342" y="5097560"/>
            <a:chExt cx="1092512" cy="1021300"/>
          </a:xfrm>
        </p:grpSpPr>
        <p:sp>
          <p:nvSpPr>
            <p:cNvPr id="35" name="圆角矩形 34"/>
            <p:cNvSpPr/>
            <p:nvPr/>
          </p:nvSpPr>
          <p:spPr>
            <a:xfrm>
              <a:off x="3577342" y="5097560"/>
              <a:ext cx="1092512" cy="1021300"/>
            </a:xfrm>
            <a:prstGeom prst="roundRect">
              <a:avLst>
                <a:gd name="adj" fmla="val 8739"/>
              </a:avLst>
            </a:prstGeom>
            <a:solidFill>
              <a:srgbClr val="68686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文本框 81"/>
            <p:cNvSpPr txBox="1"/>
            <p:nvPr/>
          </p:nvSpPr>
          <p:spPr>
            <a:xfrm>
              <a:off x="3761325" y="5181014"/>
              <a:ext cx="456551" cy="829945"/>
            </a:xfrm>
            <a:prstGeom prst="rect">
              <a:avLst/>
            </a:prstGeom>
            <a:noFill/>
          </p:spPr>
          <p:txBody>
            <a:bodyPr wrap="square" rtlCol="0">
              <a:spAutoFit/>
            </a:bodyPr>
            <a:lstStyle/>
            <a:p>
              <a:r>
                <a:rPr lang="zh-CN" altLang="en-US" sz="4800">
                  <a:solidFill>
                    <a:srgbClr val="FF0000"/>
                  </a:solidFill>
                  <a:cs typeface="+mn-ea"/>
                  <a:sym typeface="+mn-lt"/>
                </a:rPr>
                <a:t>标</a:t>
              </a:r>
              <a:endParaRPr lang="zh-CN" altLang="en-US" sz="4800">
                <a:solidFill>
                  <a:srgbClr val="FF0000"/>
                </a:solidFill>
                <a:cs typeface="+mn-ea"/>
                <a:sym typeface="+mn-lt"/>
              </a:endParaRPr>
            </a:p>
          </p:txBody>
        </p:sp>
      </p:grpSp>
      <p:sp>
        <p:nvSpPr>
          <p:cNvPr id="48" name="椭圆 47"/>
          <p:cNvSpPr/>
          <p:nvPr/>
        </p:nvSpPr>
        <p:spPr>
          <a:xfrm>
            <a:off x="4802423" y="2675889"/>
            <a:ext cx="800100" cy="800100"/>
          </a:xfrm>
          <a:prstGeom prst="ellipse">
            <a:avLst/>
          </a:prstGeom>
          <a:solidFill>
            <a:srgbClr val="68686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86868"/>
              </a:solidFill>
              <a:latin typeface="幼圆" panose="02010509060101010101" pitchFamily="49" charset="-122"/>
              <a:ea typeface="幼圆" panose="02010509060101010101" pitchFamily="49" charset="-122"/>
              <a:cs typeface="+mn-ea"/>
              <a:sym typeface="+mn-lt"/>
            </a:endParaRPr>
          </a:p>
        </p:txBody>
      </p:sp>
      <p:sp>
        <p:nvSpPr>
          <p:cNvPr id="2" name="文本框 1"/>
          <p:cNvSpPr txBox="1"/>
          <p:nvPr/>
        </p:nvSpPr>
        <p:spPr>
          <a:xfrm flipH="1">
            <a:off x="5033561" y="2717086"/>
            <a:ext cx="2034921" cy="758825"/>
          </a:xfrm>
          <a:prstGeom prst="rect">
            <a:avLst/>
          </a:prstGeom>
          <a:noFill/>
          <a:extLst>
            <a:ext uri="{909E8E84-426E-40DD-AFC4-6F175D3DCCD1}">
              <a14:hiddenFill xmlns:a14="http://schemas.microsoft.com/office/drawing/2010/main">
                <a:solidFill>
                  <a:schemeClr val="accent2"/>
                </a:solidFill>
              </a14:hiddenFill>
            </a:ext>
          </a:extLst>
        </p:spPr>
        <p:txBody>
          <a:bodyPr wrap="square" lIns="0" tIns="72000" bIns="72000" rtlCol="0" anchor="ctr" anchorCtr="0">
            <a:spAutoFit/>
          </a:bodyPr>
          <a:lstStyle>
            <a:defPPr>
              <a:defRPr lang="zh-CN"/>
            </a:defPPr>
            <a:lvl1pPr>
              <a:defRPr b="1">
                <a:solidFill>
                  <a:srgbClr val="45D8FF"/>
                </a:solidFill>
                <a:effectLst>
                  <a:outerShdw blurRad="101600" algn="ctr" rotWithShape="0">
                    <a:srgbClr val="45D8FF">
                      <a:alpha val="90000"/>
                    </a:srgbClr>
                  </a:outerShdw>
                </a:effectLst>
                <a:latin typeface="微软雅黑" panose="020b0503020204020204" pitchFamily="34" charset="-122"/>
                <a:ea typeface="微软雅黑" panose="020b0503020204020204" pitchFamily="34" charset="-122"/>
              </a:defRPr>
            </a:lvl1pPr>
          </a:lstStyle>
          <a:p>
            <a:r>
              <a:rPr lang="en-US" altLang="zh-CN" sz="4000">
                <a:solidFill>
                  <a:schemeClr val="bg1"/>
                </a:solidFill>
                <a:effectLst/>
                <a:latin typeface="+mj-lt"/>
                <a:ea typeface="+mj-lt"/>
                <a:cs typeface="+mn-ea"/>
                <a:sym typeface="+mn-lt"/>
              </a:rPr>
              <a:t>2</a:t>
            </a:r>
            <a:endParaRPr lang="en-US" altLang="zh-CN" sz="4000">
              <a:solidFill>
                <a:schemeClr val="bg1"/>
              </a:solidFill>
              <a:effectLst/>
              <a:latin typeface="+mj-lt"/>
              <a:ea typeface="+mj-lt"/>
              <a:cs typeface="+mn-ea"/>
              <a:sym typeface="+mn-lt"/>
            </a:endParaRPr>
          </a:p>
        </p:txBody>
      </p:sp>
      <p:sp>
        <p:nvSpPr>
          <p:cNvPr id="26" name="椭圆 25"/>
          <p:cNvSpPr/>
          <p:nvPr/>
        </p:nvSpPr>
        <p:spPr>
          <a:xfrm>
            <a:off x="4556616" y="4406369"/>
            <a:ext cx="800100" cy="800100"/>
          </a:xfrm>
          <a:prstGeom prst="ellipse">
            <a:avLst/>
          </a:prstGeom>
          <a:solidFill>
            <a:srgbClr val="68686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rgbClr val="686868"/>
                </a:solidFill>
                <a:latin typeface="幼圆" panose="02010509060101010101" pitchFamily="49" charset="-122"/>
                <a:ea typeface="幼圆" panose="02010509060101010101" pitchFamily="49" charset="-122"/>
                <a:cs typeface="+mn-ea"/>
                <a:sym typeface="+mn-lt"/>
              </a:rPr>
              <a:t>333</a:t>
            </a:r>
            <a:endParaRPr lang="zh-CN" altLang="en-US">
              <a:solidFill>
                <a:srgbClr val="686868"/>
              </a:solidFill>
              <a:latin typeface="幼圆" panose="02010509060101010101" pitchFamily="49" charset="-122"/>
              <a:ea typeface="幼圆" panose="02010509060101010101" pitchFamily="49" charset="-122"/>
              <a:cs typeface="+mn-ea"/>
              <a:sym typeface="+mn-lt"/>
            </a:endParaRPr>
          </a:p>
        </p:txBody>
      </p:sp>
      <p:sp>
        <p:nvSpPr>
          <p:cNvPr id="27" name="文本框 1"/>
          <p:cNvSpPr txBox="1"/>
          <p:nvPr/>
        </p:nvSpPr>
        <p:spPr>
          <a:xfrm flipH="1">
            <a:off x="4551779" y="4432815"/>
            <a:ext cx="993613" cy="758825"/>
          </a:xfrm>
          <a:prstGeom prst="rect">
            <a:avLst/>
          </a:prstGeom>
          <a:noFill/>
          <a:extLst>
            <a:ext uri="{909E8E84-426E-40DD-AFC4-6F175D3DCCD1}">
              <a14:hiddenFill xmlns:a14="http://schemas.microsoft.com/office/drawing/2010/main">
                <a:solidFill>
                  <a:schemeClr val="accent2"/>
                </a:solidFill>
              </a14:hiddenFill>
            </a:ext>
          </a:extLst>
        </p:spPr>
        <p:txBody>
          <a:bodyPr wrap="square" lIns="0" tIns="72000" bIns="72000" rtlCol="0" anchor="ctr" anchorCtr="0">
            <a:spAutoFit/>
          </a:bodyPr>
          <a:lstStyle>
            <a:defPPr>
              <a:defRPr lang="zh-CN"/>
            </a:defPPr>
            <a:lvl1pPr>
              <a:defRPr b="1">
                <a:solidFill>
                  <a:srgbClr val="45D8FF"/>
                </a:solidFill>
                <a:effectLst>
                  <a:outerShdw blurRad="101600" algn="ctr" rotWithShape="0">
                    <a:srgbClr val="45D8FF">
                      <a:alpha val="90000"/>
                    </a:srgbClr>
                  </a:outerShdw>
                </a:effectLst>
                <a:latin typeface="微软雅黑" panose="020b0503020204020204" pitchFamily="34" charset="-122"/>
                <a:ea typeface="微软雅黑" panose="020b0503020204020204" pitchFamily="34" charset="-122"/>
              </a:defRPr>
            </a:lvl1pPr>
          </a:lstStyle>
          <a:p>
            <a:r>
              <a:rPr lang="en-US" altLang="zh-CN" sz="4000">
                <a:solidFill>
                  <a:schemeClr val="bg1"/>
                </a:solidFill>
                <a:effectLst/>
                <a:latin typeface="+mj-lt"/>
                <a:ea typeface="+mj-lt"/>
                <a:cs typeface="+mn-ea"/>
                <a:sym typeface="+mn-lt"/>
              </a:rPr>
              <a:t> </a:t>
            </a:r>
            <a:r>
              <a:rPr lang="en-US" altLang="zh-CN" sz="4000" smtClean="0">
                <a:solidFill>
                  <a:schemeClr val="bg1"/>
                </a:solidFill>
                <a:effectLst/>
                <a:latin typeface="+mj-lt"/>
                <a:ea typeface="+mj-lt"/>
                <a:cs typeface="+mn-ea"/>
                <a:sym typeface="+mn-lt"/>
              </a:rPr>
              <a:t> 3</a:t>
            </a:r>
            <a:endParaRPr lang="en-US" altLang="zh-CN" sz="4000">
              <a:solidFill>
                <a:schemeClr val="bg1"/>
              </a:solidFill>
              <a:effectLst/>
              <a:latin typeface="+mj-lt"/>
              <a:ea typeface="+mj-lt"/>
              <a:cs typeface="+mn-ea"/>
              <a:sym typeface="+mn-lt"/>
            </a:endParaRPr>
          </a:p>
        </p:txBody>
      </p:sp>
      <p:sp>
        <p:nvSpPr>
          <p:cNvPr id="28" name="TextBox 27"/>
          <p:cNvSpPr txBox="1"/>
          <p:nvPr/>
        </p:nvSpPr>
        <p:spPr>
          <a:xfrm>
            <a:off x="5751871" y="2684206"/>
            <a:ext cx="4817344" cy="1200329"/>
          </a:xfrm>
          <a:prstGeom prst="rect">
            <a:avLst/>
          </a:prstGeom>
          <a:noFill/>
        </p:spPr>
        <p:txBody>
          <a:bodyPr wrap="none" rtlCol="0">
            <a:spAutoFit/>
          </a:bodyPr>
          <a:lstStyle/>
          <a:p>
            <a:r>
              <a:rPr lang="zh-CN" altLang="en-US" sz="3600" b="1" smtClean="0">
                <a:effectLst>
                  <a:outerShdw blurRad="38100" dist="38100" dir="2700000" algn="tl">
                    <a:srgbClr val="000000">
                      <a:alpha val="43137"/>
                    </a:srgbClr>
                  </a:outerShdw>
                </a:effectLst>
                <a:ea typeface="华文行楷"/>
              </a:rPr>
              <a:t>使用思维导图，形成知</a:t>
            </a:r>
            <a:endParaRPr lang="en-US" altLang="zh-CN" sz="3600" b="1" smtClean="0">
              <a:effectLst>
                <a:outerShdw blurRad="38100" dist="38100" dir="2700000" algn="tl">
                  <a:srgbClr val="000000">
                    <a:alpha val="43137"/>
                  </a:srgbClr>
                </a:outerShdw>
              </a:effectLst>
              <a:ea typeface="华文行楷"/>
            </a:endParaRPr>
          </a:p>
          <a:p>
            <a:r>
              <a:rPr lang="zh-CN" altLang="en-US" sz="3600" b="1" smtClean="0">
                <a:effectLst>
                  <a:outerShdw blurRad="38100" dist="38100" dir="2700000" algn="tl">
                    <a:srgbClr val="000000">
                      <a:alpha val="43137"/>
                    </a:srgbClr>
                  </a:outerShdw>
                </a:effectLst>
                <a:ea typeface="华文行楷"/>
              </a:rPr>
              <a:t>识体系。</a:t>
            </a:r>
            <a:endParaRPr lang="zh-CN" altLang="en-US" sz="3600" b="1">
              <a:effectLst>
                <a:outerShdw blurRad="38100" dist="38100" dir="2700000" algn="tl">
                  <a:srgbClr val="000000">
                    <a:alpha val="43137"/>
                  </a:srgbClr>
                </a:outerShdw>
              </a:effectLst>
              <a:ea typeface="华文行楷"/>
            </a:endParaRPr>
          </a:p>
        </p:txBody>
      </p:sp>
    </p:spTree>
    <p:custDataLst>
      <p:tags r:id="rId7"/>
    </p:custDataLst>
  </p:cSld>
  <p:clrMapOvr>
    <a:masterClrMapping/>
  </p:clrMapOvr>
  <mc:AlternateContent>
    <mc:Choice xmlns:p14="http://schemas.microsoft.com/office/powerpoint/2010/main" Requires="p14">
      <p:transition spd="slow" advTm="3982" p14:dur="1500">
        <p:random/>
      </p:transition>
    </mc:Choice>
    <mc:Fallback>
      <p:transition spd="slow" advTm="3982">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53"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Effect transition="in" filter="fade">
                                      <p:cBhvr>
                                        <p:cTn id="13" dur="1000"/>
                                        <p:tgtEl>
                                          <p:spTgt spid="3"/>
                                        </p:tgtEl>
                                      </p:cBhvr>
                                    </p:animEffect>
                                  </p:childTnLst>
                                </p:cTn>
                              </p:par>
                              <p:par>
                                <p:cTn id="14" presetID="2" presetClass="entr" presetSubtype="2" decel="100000" fill="hold" nodeType="withEffect">
                                  <p:stCondLst>
                                    <p:cond delay="200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1000" fill="hold"/>
                                        <p:tgtEl>
                                          <p:spTgt spid="4"/>
                                        </p:tgtEl>
                                        <p:attrNameLst>
                                          <p:attrName>ppt_x</p:attrName>
                                        </p:attrNameLst>
                                      </p:cBhvr>
                                      <p:tavLst>
                                        <p:tav tm="0">
                                          <p:val>
                                            <p:strVal val="1+#ppt_w/2"/>
                                          </p:val>
                                        </p:tav>
                                        <p:tav tm="100000">
                                          <p:val>
                                            <p:strVal val="#ppt_x"/>
                                          </p:val>
                                        </p:tav>
                                      </p:tavLst>
                                    </p:anim>
                                    <p:anim calcmode="lin" valueType="num">
                                      <p:cBhvr additive="base">
                                        <p:cTn id="17" dur="1000" fill="hold"/>
                                        <p:tgtEl>
                                          <p:spTgt spid="4"/>
                                        </p:tgtEl>
                                        <p:attrNameLst>
                                          <p:attrName>ppt_y</p:attrName>
                                        </p:attrNameLst>
                                      </p:cBhvr>
                                      <p:tavLst>
                                        <p:tav tm="0">
                                          <p:val>
                                            <p:strVal val="#ppt_y"/>
                                          </p:val>
                                        </p:tav>
                                        <p:tav tm="100000">
                                          <p:val>
                                            <p:strVal val="#ppt_y"/>
                                          </p:val>
                                        </p:tav>
                                      </p:tavLst>
                                    </p:anim>
                                  </p:childTnLst>
                                </p:cTn>
                              </p:par>
                              <p:par>
                                <p:cTn id="18" presetID="53" presetClass="entr" presetSubtype="0" fill="hold" nodeType="withEffect">
                                  <p:stCondLst>
                                    <p:cond delay="200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Effect transition="in" filter="fade">
                                      <p:cBhvr>
                                        <p:cTn id="22" dur="1000"/>
                                        <p:tgtEl>
                                          <p:spTgt spid="4"/>
                                        </p:tgtEl>
                                      </p:cBhvr>
                                    </p:animEffect>
                                  </p:childTnLst>
                                </p:cTn>
                              </p:par>
                              <p:par>
                                <p:cTn id="23" presetID="53" presetClass="entr" presetSubtype="0" fill="hold" grpId="0" nodeType="withEffect">
                                  <p:stCondLst>
                                    <p:cond delay="4000"/>
                                  </p:stCondLst>
                                  <p:iterate type="lt">
                                    <p:tmPct val="10000"/>
                                  </p:iterate>
                                  <p:childTnLst>
                                    <p:set>
                                      <p:cBhvr>
                                        <p:cTn id="24" dur="1" fill="hold">
                                          <p:stCondLst>
                                            <p:cond delay="0"/>
                                          </p:stCondLst>
                                        </p:cTn>
                                        <p:tgtEl>
                                          <p:spTgt spid="40"/>
                                        </p:tgtEl>
                                        <p:attrNameLst>
                                          <p:attrName>style.visibility</p:attrName>
                                        </p:attrNameLst>
                                      </p:cBhvr>
                                      <p:to>
                                        <p:strVal val="visible"/>
                                      </p:to>
                                    </p:set>
                                    <p:anim calcmode="lin" valueType="num">
                                      <p:cBhvr>
                                        <p:cTn id="25" dur="300" fill="hold"/>
                                        <p:tgtEl>
                                          <p:spTgt spid="40"/>
                                        </p:tgtEl>
                                        <p:attrNameLst>
                                          <p:attrName>ppt_w</p:attrName>
                                        </p:attrNameLst>
                                      </p:cBhvr>
                                      <p:tavLst>
                                        <p:tav tm="0">
                                          <p:val>
                                            <p:fltVal val="0"/>
                                          </p:val>
                                        </p:tav>
                                        <p:tav tm="100000">
                                          <p:val>
                                            <p:strVal val="#ppt_w"/>
                                          </p:val>
                                        </p:tav>
                                      </p:tavLst>
                                    </p:anim>
                                    <p:anim calcmode="lin" valueType="num">
                                      <p:cBhvr>
                                        <p:cTn id="26" dur="300" fill="hold"/>
                                        <p:tgtEl>
                                          <p:spTgt spid="40"/>
                                        </p:tgtEl>
                                        <p:attrNameLst>
                                          <p:attrName>ppt_h</p:attrName>
                                        </p:attrNameLst>
                                      </p:cBhvr>
                                      <p:tavLst>
                                        <p:tav tm="0">
                                          <p:val>
                                            <p:fltVal val="0"/>
                                          </p:val>
                                        </p:tav>
                                        <p:tav tm="100000">
                                          <p:val>
                                            <p:strVal val="#ppt_h"/>
                                          </p:val>
                                        </p:tav>
                                      </p:tavLst>
                                    </p:anim>
                                    <p:animEffect transition="in" filter="fade">
                                      <p:cBhvr>
                                        <p:cTn id="27" dur="300"/>
                                        <p:tgtEl>
                                          <p:spTgt spid="40"/>
                                        </p:tgtEl>
                                      </p:cBhvr>
                                    </p:animEffect>
                                  </p:childTnLst>
                                </p:cTn>
                              </p:par>
                              <p:par>
                                <p:cTn id="28" presetID="53" presetClass="entr" presetSubtype="0" fill="hold" grpId="0" nodeType="withEffect">
                                  <p:stCondLst>
                                    <p:cond delay="4300"/>
                                  </p:stCondLst>
                                  <p:iterate type="lt">
                                    <p:tmPct val="10000"/>
                                  </p:iterate>
                                  <p:childTnLst>
                                    <p:set>
                                      <p:cBhvr>
                                        <p:cTn id="29" dur="1" fill="hold">
                                          <p:stCondLst>
                                            <p:cond delay="0"/>
                                          </p:stCondLst>
                                        </p:cTn>
                                        <p:tgtEl>
                                          <p:spTgt spid="41"/>
                                        </p:tgtEl>
                                        <p:attrNameLst>
                                          <p:attrName>style.visibility</p:attrName>
                                        </p:attrNameLst>
                                      </p:cBhvr>
                                      <p:to>
                                        <p:strVal val="visible"/>
                                      </p:to>
                                    </p:set>
                                    <p:anim calcmode="lin" valueType="num">
                                      <p:cBhvr>
                                        <p:cTn id="30" dur="300" fill="hold"/>
                                        <p:tgtEl>
                                          <p:spTgt spid="41"/>
                                        </p:tgtEl>
                                        <p:attrNameLst>
                                          <p:attrName>ppt_w</p:attrName>
                                        </p:attrNameLst>
                                      </p:cBhvr>
                                      <p:tavLst>
                                        <p:tav tm="0">
                                          <p:val>
                                            <p:fltVal val="0"/>
                                          </p:val>
                                        </p:tav>
                                        <p:tav tm="100000">
                                          <p:val>
                                            <p:strVal val="#ppt_w"/>
                                          </p:val>
                                        </p:tav>
                                      </p:tavLst>
                                    </p:anim>
                                    <p:anim calcmode="lin" valueType="num">
                                      <p:cBhvr>
                                        <p:cTn id="31" dur="300" fill="hold"/>
                                        <p:tgtEl>
                                          <p:spTgt spid="41"/>
                                        </p:tgtEl>
                                        <p:attrNameLst>
                                          <p:attrName>ppt_h</p:attrName>
                                        </p:attrNameLst>
                                      </p:cBhvr>
                                      <p:tavLst>
                                        <p:tav tm="0">
                                          <p:val>
                                            <p:fltVal val="0"/>
                                          </p:val>
                                        </p:tav>
                                        <p:tav tm="100000">
                                          <p:val>
                                            <p:strVal val="#ppt_h"/>
                                          </p:val>
                                        </p:tav>
                                      </p:tavLst>
                                    </p:anim>
                                    <p:animEffect transition="in" filter="fade">
                                      <p:cBhvr>
                                        <p:cTn id="32" dur="300"/>
                                        <p:tgtEl>
                                          <p:spTgt spid="4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ppt_x"/>
                                          </p:val>
                                        </p:tav>
                                        <p:tav tm="100000">
                                          <p:val>
                                            <p:strVal val="#ppt_x"/>
                                          </p:val>
                                        </p:tav>
                                      </p:tavLst>
                                    </p:anim>
                                    <p:anim calcmode="lin" valueType="num">
                                      <p:cBhvr additive="base">
                                        <p:cTn id="38"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500" fill="hold"/>
                                        <p:tgtEl>
                                          <p:spTgt spid="28"/>
                                        </p:tgtEl>
                                        <p:attrNameLst>
                                          <p:attrName>ppt_x</p:attrName>
                                        </p:attrNameLst>
                                      </p:cBhvr>
                                      <p:tavLst>
                                        <p:tav tm="0">
                                          <p:val>
                                            <p:strVal val="#ppt_x"/>
                                          </p:val>
                                        </p:tav>
                                        <p:tav tm="100000">
                                          <p:val>
                                            <p:strVal val="#ppt_x"/>
                                          </p:val>
                                        </p:tav>
                                      </p:tavLst>
                                    </p:anim>
                                    <p:anim calcmode="lin" valueType="num">
                                      <p:cBhvr additive="base">
                                        <p:cTn id="5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blinds(horizontal)">
                                      <p:cBhvr>
                                        <p:cTn id="55" dur="500"/>
                                        <p:tgtEl>
                                          <p:spTgt spid="26"/>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additive="base">
                                        <p:cTn id="60" dur="500" fill="hold"/>
                                        <p:tgtEl>
                                          <p:spTgt spid="27"/>
                                        </p:tgtEl>
                                        <p:attrNameLst>
                                          <p:attrName>ppt_x</p:attrName>
                                        </p:attrNameLst>
                                      </p:cBhvr>
                                      <p:tavLst>
                                        <p:tav tm="0">
                                          <p:val>
                                            <p:strVal val="#ppt_x"/>
                                          </p:val>
                                        </p:tav>
                                        <p:tav tm="100000">
                                          <p:val>
                                            <p:strVal val="#ppt_x"/>
                                          </p:val>
                                        </p:tav>
                                      </p:tavLst>
                                    </p:anim>
                                    <p:anim calcmode="lin" valueType="num">
                                      <p:cBhvr additive="base">
                                        <p:cTn id="61"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afterGroup">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43"/>
                                        </p:tgtEl>
                                        <p:attrNameLst>
                                          <p:attrName>style.visibility</p:attrName>
                                        </p:attrNameLst>
                                      </p:cBhvr>
                                      <p:to>
                                        <p:strVal val="visible"/>
                                      </p:to>
                                    </p:set>
                                    <p:animEffect transition="in" filter="blinds(horizontal)">
                                      <p:cBhvr>
                                        <p:cTn id="6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3" grpId="0"/>
      <p:bldP spid="48" grpId="0"/>
      <p:bldP spid="2" grpId="0"/>
      <p:bldP spid="26" grpId="0"/>
      <p:bldP spid="27" grpId="0"/>
      <p:bldP spid="2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8194" name="文本占位符 68610"/>
          <p:cNvSpPr>
            <a:spLocks noGrp="1"/>
          </p:cNvSpPr>
          <p:nvPr>
            <p:ph idx="1"/>
          </p:nvPr>
        </p:nvSpPr>
        <p:spPr>
          <a:xfrm>
            <a:off x="3181002" y="1147087"/>
            <a:ext cx="6840538" cy="4648200"/>
          </a:xfrm>
        </p:spPr>
        <p:txBody>
          <a:bodyPr vert="horz" wrap="square" lIns="91440" tIns="45720" rIns="91440" bIns="45720" anchor="t">
            <a:normAutofit/>
          </a:bodyPr>
          <a:lstStyle/>
          <a:p>
            <a:pPr>
              <a:lnSpc>
                <a:spcPct val="80000"/>
              </a:lnSpc>
              <a:buNone/>
            </a:pPr>
            <a:endParaRPr lang="en-US" altLang="zh-CN" sz="2800"/>
          </a:p>
          <a:p>
            <a:pPr marL="0" algn="l" fontAlgn="base">
              <a:lnSpc>
                <a:spcPct val="100000"/>
              </a:lnSpc>
              <a:buClrTx/>
              <a:buSzTx/>
              <a:buNone/>
              <a:defRPr/>
            </a:pPr>
            <a:r>
              <a:rPr lang="zh-CN" altLang="en-US" sz="4000" b="1"/>
              <a:t>      </a:t>
            </a:r>
            <a:r>
              <a:rPr lang="zh-CN" altLang="en-US" sz="400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学生会计划开展“环境保护月”活动，请你以学生会的名义邀请某大学环境科学与工程学院郭教授来参加启动仪式并做30分钟主题演讲</a:t>
            </a:r>
            <a:r>
              <a:rPr lang="zh-CN" altLang="en-US" sz="4000" noProof="0" smtClean="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a:t>
            </a:r>
            <a:endParaRPr lang="en-US" altLang="zh-CN" sz="4000" noProof="0" smtClean="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endParaRPr>
          </a:p>
          <a:p>
            <a:pPr marL="0" fontAlgn="base">
              <a:lnSpc>
                <a:spcPct val="100000"/>
              </a:lnSpc>
              <a:buNone/>
              <a:defRPr/>
            </a:pPr>
            <a:r>
              <a:rPr lang="zh-CN" altLang="en-US" sz="3200" b="1" smtClean="0">
                <a:solidFill>
                  <a:srgbClr val="0309FB"/>
                </a:solidFill>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cs typeface="华文行楷" panose="02010800040101010101" pitchFamily="2" charset="-122"/>
              </a:rPr>
              <a:t> 邀请者</a:t>
            </a:r>
            <a:r>
              <a:rPr lang="en-US" altLang="zh-CN" sz="3200" b="1" smtClean="0">
                <a:solidFill>
                  <a:srgbClr val="0309FB"/>
                </a:solidFill>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cs typeface="华文行楷" panose="02010800040101010101" pitchFamily="2" charset="-122"/>
              </a:rPr>
              <a:t>+</a:t>
            </a:r>
            <a:r>
              <a:rPr lang="zh-CN" altLang="en-US" sz="3200" b="1" smtClean="0">
                <a:solidFill>
                  <a:srgbClr val="0309FB"/>
                </a:solidFill>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cs typeface="华文行楷" panose="02010800040101010101" pitchFamily="2" charset="-122"/>
              </a:rPr>
              <a:t>被邀请者</a:t>
            </a:r>
            <a:r>
              <a:rPr lang="en-US" altLang="zh-CN" sz="3200" b="1" smtClean="0">
                <a:solidFill>
                  <a:srgbClr val="0309FB"/>
                </a:solidFill>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cs typeface="华文行楷" panose="02010800040101010101" pitchFamily="2" charset="-122"/>
              </a:rPr>
              <a:t>+</a:t>
            </a:r>
            <a:r>
              <a:rPr lang="zh-CN" altLang="en-US" sz="3200" b="1" smtClean="0">
                <a:solidFill>
                  <a:srgbClr val="0309FB"/>
                </a:solidFill>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cs typeface="华文行楷" panose="02010800040101010101" pitchFamily="2" charset="-122"/>
              </a:rPr>
              <a:t>点评者</a:t>
            </a:r>
            <a:r>
              <a:rPr lang="en-US" altLang="zh-CN" sz="3200" b="1" smtClean="0">
                <a:solidFill>
                  <a:srgbClr val="0309FB"/>
                </a:solidFill>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cs typeface="华文行楷" panose="02010800040101010101" pitchFamily="2" charset="-122"/>
              </a:rPr>
              <a:t>+</a:t>
            </a:r>
            <a:r>
              <a:rPr lang="zh-CN" altLang="en-US" sz="3200" b="1" smtClean="0">
                <a:solidFill>
                  <a:srgbClr val="0309FB"/>
                </a:solidFill>
                <a:effectLst>
                  <a:outerShdw blurRad="38100" dist="19050" dir="2700000" algn="tl" rotWithShape="0">
                    <a:schemeClr val="dk1">
                      <a:alpha val="40000"/>
                    </a:schemeClr>
                  </a:outerShdw>
                </a:effectLst>
                <a:latin typeface="华文行楷" panose="02010800040101010101" pitchFamily="2" charset="-122"/>
                <a:ea typeface="华文行楷" panose="02010800040101010101" pitchFamily="2" charset="-122"/>
                <a:cs typeface="华文行楷" panose="02010800040101010101" pitchFamily="2" charset="-122"/>
              </a:rPr>
              <a:t>记录者</a:t>
            </a:r>
            <a:endParaRPr lang="zh-CN" altLang="en-US" sz="3200" b="1" noProof="0">
              <a:ln>
                <a:noFill/>
              </a:ln>
              <a:solidFill>
                <a:srgbClr val="0309FB"/>
              </a:solidFill>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endParaRPr>
          </a:p>
        </p:txBody>
      </p:sp>
      <p:sp>
        <p:nvSpPr>
          <p:cNvPr id="8195" name="Text Box 4"/>
          <p:cNvSpPr txBox="1"/>
          <p:nvPr/>
        </p:nvSpPr>
        <p:spPr>
          <a:xfrm>
            <a:off x="1075595" y="1766836"/>
            <a:ext cx="1107996" cy="4103688"/>
          </a:xfrm>
          <a:prstGeom prst="rect">
            <a:avLst/>
          </a:prstGeom>
          <a:noFill/>
          <a:ln w="9525">
            <a:noFill/>
          </a:ln>
        </p:spPr>
        <p:txBody>
          <a:bodyPr vert="eaVert" anchor="t">
            <a:spAutoFit/>
          </a:bodyPr>
          <a:lstStyle/>
          <a:p>
            <a:pPr>
              <a:spcBef>
                <a:spcPct val="50000"/>
              </a:spcBef>
            </a:pPr>
            <a:r>
              <a:rPr lang="zh-CN" altLang="en-US" sz="6000" b="1">
                <a:solidFill>
                  <a:srgbClr val="FF3300"/>
                </a:solidFill>
                <a:latin typeface="Arial" panose="020b0604020202020204" pitchFamily="34" charset="0"/>
                <a:ea typeface="楷体_GB2312" pitchFamily="49" charset="-122"/>
              </a:rPr>
              <a:t>说 一 说</a:t>
            </a:r>
            <a:endParaRPr lang="zh-CN" altLang="en-US" sz="6000" b="1">
              <a:solidFill>
                <a:srgbClr val="FF3300"/>
              </a:solidFill>
              <a:latin typeface="Arial" panose="020b0604020202020204" pitchFamily="34" charset="0"/>
              <a:ea typeface="楷体_GB2312" pitchFamily="49" charset="-122"/>
            </a:endParaRPr>
          </a:p>
        </p:txBody>
      </p:sp>
      <p:sp>
        <p:nvSpPr>
          <p:cNvPr id="4" name="TextBox 3"/>
          <p:cNvSpPr txBox="1"/>
          <p:nvPr/>
        </p:nvSpPr>
        <p:spPr>
          <a:xfrm>
            <a:off x="3900590" y="633156"/>
            <a:ext cx="4904197" cy="829945"/>
          </a:xfrm>
          <a:prstGeom prst="rect">
            <a:avLst/>
          </a:prstGeom>
          <a:noFill/>
          <a:ln w="9525">
            <a:noFill/>
          </a:ln>
        </p:spPr>
        <p:txBody>
          <a:bodyPr wrap="square" anchor="t">
            <a:spAutoFit/>
          </a:bodyPr>
          <a:lstStyle/>
          <a:p>
            <a:r>
              <a:rPr lang="en-US" altLang="zh-CN" sz="4800" b="1" smtClean="0">
                <a:solidFill>
                  <a:srgbClr val="0000FF"/>
                </a:solidFill>
                <a:latin typeface="Arial" panose="020b0604020202020204" pitchFamily="34" charset="0"/>
                <a:ea typeface="宋体" panose="02010600030101010101" pitchFamily="2" charset="-122"/>
              </a:rPr>
              <a:t>1 . </a:t>
            </a:r>
            <a:r>
              <a:rPr lang="zh-CN" altLang="en-US" sz="4800" b="1" smtClean="0">
                <a:solidFill>
                  <a:srgbClr val="0000FF"/>
                </a:solidFill>
                <a:latin typeface="Arial" panose="020b0604020202020204" pitchFamily="34" charset="0"/>
                <a:ea typeface="宋体" panose="02010600030101010101" pitchFamily="2" charset="-122"/>
              </a:rPr>
              <a:t>明 </a:t>
            </a:r>
            <a:r>
              <a:rPr lang="zh-CN" altLang="en-US" sz="4800" b="1">
                <a:solidFill>
                  <a:srgbClr val="0000FF"/>
                </a:solidFill>
                <a:latin typeface="Arial" panose="020b0604020202020204" pitchFamily="34" charset="0"/>
                <a:ea typeface="宋体" panose="02010600030101010101" pitchFamily="2" charset="-122"/>
              </a:rPr>
              <a:t>确 目 的</a:t>
            </a:r>
            <a:endParaRPr lang="zh-CN" altLang="en-US" sz="4800" b="1">
              <a:solidFill>
                <a:srgbClr val="0000FF"/>
              </a:solidFill>
              <a:latin typeface="Arial" panose="020b0604020202020204" pitchFamily="34" charset="0"/>
              <a:ea typeface="宋体" panose="02010600030101010101" pitchFamily="2" charset="-122"/>
            </a:endParaRPr>
          </a:p>
        </p:txBody>
      </p:sp>
      <p:pic>
        <p:nvPicPr>
          <p:cNvPr id="54" name="图片 53"/>
          <p:cNvPicPr>
            <a:picLocks noChangeAspect="1"/>
          </p:cNvPicPr>
          <p:nvPr/>
        </p:nvPicPr>
        <p:blipFill>
          <a:blip r:embed="rId2">
            <a:extLst>
              <a:ext uri="{28A0092B-C50C-407E-A947-70E740481C1C}">
                <a14:useLocalDpi xmlns:a14="http://schemas.microsoft.com/office/drawing/2010/main" val="0"/>
              </a:ext>
            </a:extLst>
          </a:blip>
          <a:srcRect l="50815" t="57324" r="680"/>
          <a:stretch>
            <a:fillRect/>
          </a:stretch>
        </p:blipFill>
        <p:spPr>
          <a:xfrm>
            <a:off x="9205899" y="5384839"/>
            <a:ext cx="2976769" cy="1473161"/>
          </a:xfrm>
          <a:prstGeom prst="rect">
            <a:avLst/>
          </a:prstGeom>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rcRect l="3438" t="19583" r="80000"/>
          <a:stretch>
            <a:fillRect/>
          </a:stretch>
        </p:blipFill>
        <p:spPr>
          <a:xfrm>
            <a:off x="286625" y="4977495"/>
            <a:ext cx="688544" cy="1880504"/>
          </a:xfrm>
          <a:prstGeom prst="rect">
            <a:avLst/>
          </a:prstGeom>
        </p:spPr>
      </p:pic>
      <p:pic>
        <p:nvPicPr>
          <p:cNvPr id="65" name="图片 6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8277" y="431998"/>
            <a:ext cx="2548038" cy="613999"/>
          </a:xfrm>
          <a:prstGeom prst="rect">
            <a:avLst/>
          </a:prstGeom>
        </p:spPr>
      </p:pic>
      <p:pic>
        <p:nvPicPr>
          <p:cNvPr id="64" name="图片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29281" y="215456"/>
            <a:ext cx="2241742" cy="1204298"/>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additive="base">
                                        <p:cTn id="7" dur="500" fill="hold"/>
                                        <p:tgtEl>
                                          <p:spTgt spid="8195"/>
                                        </p:tgtEl>
                                        <p:attrNameLst>
                                          <p:attrName>ppt_x</p:attrName>
                                        </p:attrNameLst>
                                      </p:cBhvr>
                                      <p:tavLst>
                                        <p:tav tm="0">
                                          <p:val>
                                            <p:strVal val="#ppt_x"/>
                                          </p:val>
                                        </p:tav>
                                        <p:tav tm="100000">
                                          <p:val>
                                            <p:strVal val="#ppt_x"/>
                                          </p:val>
                                        </p:tav>
                                      </p:tavLst>
                                    </p:anim>
                                    <p:anim calcmode="lin" valueType="num">
                                      <p:cBhvr additive="base">
                                        <p:cTn id="8" dur="500" fill="hold"/>
                                        <p:tgtEl>
                                          <p:spTgt spid="819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8194">
                                            <p:txEl>
                                              <p:pRg st="1" end="1"/>
                                            </p:txEl>
                                          </p:spTgt>
                                        </p:tgtEl>
                                        <p:attrNameLst>
                                          <p:attrName>style.visibility</p:attrName>
                                        </p:attrNameLst>
                                      </p:cBhvr>
                                      <p:to>
                                        <p:strVal val="visible"/>
                                      </p:to>
                                    </p:set>
                                    <p:animEffect transition="in" filter="blinds(horizontal)">
                                      <p:cBhvr>
                                        <p:cTn id="13" dur="500"/>
                                        <p:tgtEl>
                                          <p:spTgt spid="8194">
                                            <p:txEl>
                                              <p:pRg st="1" end="1"/>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194">
                                            <p:txEl>
                                              <p:pRg st="2" end="2"/>
                                            </p:txEl>
                                          </p:spTgt>
                                        </p:tgtEl>
                                        <p:attrNameLst>
                                          <p:attrName>style.visibility</p:attrName>
                                        </p:attrNameLst>
                                      </p:cBhvr>
                                      <p:to>
                                        <p:strVal val="visible"/>
                                      </p:to>
                                    </p:set>
                                    <p:animEffect transition="in" filter="blinds(horizontal)">
                                      <p:cBhvr>
                                        <p:cTn id="18" dur="500"/>
                                        <p:tgtEl>
                                          <p:spTgt spid="8194">
                                            <p:txEl>
                                              <p:pRg st="2" end="2"/>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uiExpand="1" build="p"/>
      <p:bldP spid="8195" grpId="0"/>
      <p:bldP spid="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9218" name="文本占位符 68610"/>
          <p:cNvSpPr>
            <a:spLocks noGrp="1"/>
          </p:cNvSpPr>
          <p:nvPr>
            <p:ph idx="1"/>
          </p:nvPr>
        </p:nvSpPr>
        <p:spPr>
          <a:xfrm>
            <a:off x="2726055" y="930910"/>
            <a:ext cx="7644130" cy="3068320"/>
          </a:xfrm>
        </p:spPr>
        <p:txBody>
          <a:bodyPr vert="horz" wrap="square" lIns="91440" tIns="45720" rIns="91440" bIns="45720" anchor="t"/>
          <a:lstStyle/>
          <a:p>
            <a:pPr>
              <a:lnSpc>
                <a:spcPct val="80000"/>
              </a:lnSpc>
              <a:buNone/>
            </a:pPr>
            <a:r>
              <a:rPr lang="zh-CN" altLang="en-US" sz="2800"/>
              <a:t>          </a:t>
            </a:r>
            <a:endParaRPr lang="en-US" altLang="zh-CN" sz="2800"/>
          </a:p>
          <a:p>
            <a:pPr marL="0" algn="l" fontAlgn="base">
              <a:lnSpc>
                <a:spcPct val="200000"/>
              </a:lnSpc>
              <a:buClrTx/>
              <a:buSzTx/>
              <a:buNone/>
              <a:defRPr/>
            </a:pPr>
            <a:r>
              <a:rPr lang="en-US" altLang="zh-CN" sz="4000" b="1"/>
              <a:t>  </a:t>
            </a:r>
            <a:r>
              <a:rPr lang="zh-CN" altLang="en-US" sz="4000" b="1"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  </a:t>
            </a:r>
            <a:r>
              <a:rPr lang="zh-CN" altLang="en-US" sz="4000" b="1" noProof="0" smtClean="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 请</a:t>
            </a:r>
            <a:r>
              <a:rPr lang="zh-CN" altLang="en-US" sz="4000" b="1"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你以学生会的名义给郭教授写一封邀请函发到他的邮箱。</a:t>
            </a:r>
            <a:endParaRPr lang="zh-CN" altLang="en-US" sz="4000" b="1"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endParaRPr>
          </a:p>
        </p:txBody>
      </p:sp>
      <p:sp>
        <p:nvSpPr>
          <p:cNvPr id="9219" name="Text Box 4"/>
          <p:cNvSpPr txBox="1"/>
          <p:nvPr/>
        </p:nvSpPr>
        <p:spPr>
          <a:xfrm>
            <a:off x="1162050" y="1665923"/>
            <a:ext cx="1013460" cy="3311525"/>
          </a:xfrm>
          <a:prstGeom prst="rect">
            <a:avLst/>
          </a:prstGeom>
          <a:noFill/>
          <a:ln w="9525">
            <a:noFill/>
          </a:ln>
        </p:spPr>
        <p:txBody>
          <a:bodyPr vert="eaVert" anchor="t">
            <a:spAutoFit/>
          </a:bodyPr>
          <a:lstStyle/>
          <a:p>
            <a:pPr>
              <a:spcBef>
                <a:spcPct val="50000"/>
              </a:spcBef>
            </a:pPr>
            <a:r>
              <a:rPr lang="zh-CN" altLang="en-US" sz="5400" b="1">
                <a:solidFill>
                  <a:srgbClr val="FF3300"/>
                </a:solidFill>
                <a:latin typeface="Arial" panose="020b0604020202020204" pitchFamily="34" charset="0"/>
                <a:ea typeface="楷体_GB2312" pitchFamily="49" charset="-122"/>
              </a:rPr>
              <a:t>写</a:t>
            </a:r>
            <a:r>
              <a:rPr lang="en-US" altLang="zh-CN" sz="5400" b="1">
                <a:solidFill>
                  <a:srgbClr val="FF3300"/>
                </a:solidFill>
                <a:latin typeface="Arial" panose="020b0604020202020204" pitchFamily="34" charset="0"/>
                <a:ea typeface="楷体_GB2312" pitchFamily="49" charset="-122"/>
              </a:rPr>
              <a:t> </a:t>
            </a:r>
            <a:r>
              <a:rPr lang="zh-CN" altLang="en-US" sz="5400" b="1">
                <a:solidFill>
                  <a:srgbClr val="FF3300"/>
                </a:solidFill>
                <a:latin typeface="Arial" panose="020b0604020202020204" pitchFamily="34" charset="0"/>
                <a:ea typeface="楷体_GB2312" pitchFamily="49" charset="-122"/>
              </a:rPr>
              <a:t>一 写</a:t>
            </a:r>
            <a:endParaRPr lang="zh-CN" altLang="en-US" sz="5400" b="1">
              <a:solidFill>
                <a:srgbClr val="FF3300"/>
              </a:solidFill>
              <a:latin typeface="Arial" panose="020b0604020202020204" pitchFamily="34" charset="0"/>
              <a:ea typeface="楷体_GB2312" pitchFamily="49" charset="-122"/>
            </a:endParaRPr>
          </a:p>
        </p:txBody>
      </p:sp>
      <p:pic>
        <p:nvPicPr>
          <p:cNvPr id="54" name="图片 53"/>
          <p:cNvPicPr>
            <a:picLocks noChangeAspect="1"/>
          </p:cNvPicPr>
          <p:nvPr/>
        </p:nvPicPr>
        <p:blipFill>
          <a:blip r:embed="rId2">
            <a:extLst>
              <a:ext uri="{28A0092B-C50C-407E-A947-70E740481C1C}">
                <a14:useLocalDpi xmlns:a14="http://schemas.microsoft.com/office/drawing/2010/main" val="0"/>
              </a:ext>
            </a:extLst>
          </a:blip>
          <a:srcRect l="50815" t="57324" r="680"/>
          <a:stretch>
            <a:fillRect/>
          </a:stretch>
        </p:blipFill>
        <p:spPr>
          <a:xfrm>
            <a:off x="9205899" y="5384839"/>
            <a:ext cx="2976769" cy="1473161"/>
          </a:xfrm>
          <a:prstGeom prst="rect">
            <a:avLst/>
          </a:prstGeom>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rcRect l="3438" t="19583" r="80000"/>
          <a:stretch>
            <a:fillRect/>
          </a:stretch>
        </p:blipFill>
        <p:spPr>
          <a:xfrm>
            <a:off x="286625" y="4977495"/>
            <a:ext cx="688544" cy="1880504"/>
          </a:xfrm>
          <a:prstGeom prst="rect">
            <a:avLst/>
          </a:prstGeom>
        </p:spPr>
      </p:pic>
      <p:pic>
        <p:nvPicPr>
          <p:cNvPr id="65" name="图片 6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8277" y="431998"/>
            <a:ext cx="2548038" cy="613999"/>
          </a:xfrm>
          <a:prstGeom prst="rect">
            <a:avLst/>
          </a:prstGeom>
        </p:spPr>
      </p:pic>
      <p:pic>
        <p:nvPicPr>
          <p:cNvPr id="64" name="图片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29281" y="215456"/>
            <a:ext cx="2241742" cy="1204298"/>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additive="base">
                                        <p:cTn id="7" dur="500" fill="hold"/>
                                        <p:tgtEl>
                                          <p:spTgt spid="92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9218">
                                            <p:txEl>
                                              <p:pRg st="1" end="1"/>
                                            </p:txEl>
                                          </p:spTgt>
                                        </p:tgtEl>
                                        <p:attrNameLst>
                                          <p:attrName>style.visibility</p:attrName>
                                        </p:attrNameLst>
                                      </p:cBhvr>
                                      <p:to>
                                        <p:strVal val="visible"/>
                                      </p:to>
                                    </p:set>
                                    <p:animEffect transition="in" filter="blinds(horizontal)">
                                      <p:cBhvr>
                                        <p:cTn id="13" dur="500"/>
                                        <p:tgtEl>
                                          <p:spTgt spid="921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2289" name="Text Box 9"/>
          <p:cNvSpPr txBox="1"/>
          <p:nvPr/>
        </p:nvSpPr>
        <p:spPr>
          <a:xfrm>
            <a:off x="6311900" y="3068638"/>
            <a:ext cx="2808288" cy="583565"/>
          </a:xfrm>
          <a:prstGeom prst="rect">
            <a:avLst/>
          </a:prstGeom>
          <a:noFill/>
          <a:ln w="9525">
            <a:noFill/>
          </a:ln>
        </p:spPr>
        <p:txBody>
          <a:bodyPr anchor="t">
            <a:spAutoFit/>
          </a:bodyPr>
          <a:lstStyle/>
          <a:p>
            <a:r>
              <a:rPr lang="zh-CN" altLang="en-US" sz="3200">
                <a:solidFill>
                  <a:srgbClr val="0000FF"/>
                </a:solidFill>
                <a:latin typeface="黑体" panose="02010609060101010101" charset="-122"/>
                <a:ea typeface="黑体" panose="02010609060101010101" charset="-122"/>
              </a:rPr>
              <a:t> </a:t>
            </a:r>
            <a:endParaRPr lang="zh-CN" altLang="en-US" sz="3200">
              <a:solidFill>
                <a:srgbClr val="0000FF"/>
              </a:solidFill>
              <a:latin typeface="黑体" panose="02010609060101010101" charset="-122"/>
              <a:ea typeface="黑体" panose="02010609060101010101" charset="-122"/>
            </a:endParaRPr>
          </a:p>
        </p:txBody>
      </p:sp>
      <p:pic>
        <p:nvPicPr>
          <p:cNvPr id="54" name="图片 53"/>
          <p:cNvPicPr>
            <a:picLocks noChangeAspect="1"/>
          </p:cNvPicPr>
          <p:nvPr/>
        </p:nvPicPr>
        <p:blipFill>
          <a:blip r:embed="rId2">
            <a:extLst>
              <a:ext uri="{28A0092B-C50C-407E-A947-70E740481C1C}">
                <a14:useLocalDpi xmlns:a14="http://schemas.microsoft.com/office/drawing/2010/main" val="0"/>
              </a:ext>
            </a:extLst>
          </a:blip>
          <a:srcRect l="50815" t="57324" r="680"/>
          <a:stretch>
            <a:fillRect/>
          </a:stretch>
        </p:blipFill>
        <p:spPr>
          <a:xfrm>
            <a:off x="10135235" y="4977130"/>
            <a:ext cx="2047240" cy="1880870"/>
          </a:xfrm>
          <a:prstGeom prst="rect">
            <a:avLst/>
          </a:prstGeom>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rcRect l="3438" t="19583" r="80000"/>
          <a:stretch>
            <a:fillRect/>
          </a:stretch>
        </p:blipFill>
        <p:spPr>
          <a:xfrm>
            <a:off x="286385" y="4977765"/>
            <a:ext cx="1555115" cy="1880235"/>
          </a:xfrm>
          <a:prstGeom prst="rect">
            <a:avLst/>
          </a:prstGeom>
        </p:spPr>
      </p:pic>
      <p:pic>
        <p:nvPicPr>
          <p:cNvPr id="65" name="图片 6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8277" y="431998"/>
            <a:ext cx="2548038" cy="613999"/>
          </a:xfrm>
          <a:prstGeom prst="rect">
            <a:avLst/>
          </a:prstGeom>
        </p:spPr>
      </p:pic>
      <p:pic>
        <p:nvPicPr>
          <p:cNvPr id="64" name="图片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29281" y="215456"/>
            <a:ext cx="2241742" cy="1204298"/>
          </a:xfrm>
          <a:prstGeom prst="rect">
            <a:avLst/>
          </a:prstGeom>
        </p:spPr>
      </p:pic>
      <p:sp>
        <p:nvSpPr>
          <p:cNvPr id="2" name="文本框 1"/>
          <p:cNvSpPr txBox="1"/>
          <p:nvPr/>
        </p:nvSpPr>
        <p:spPr>
          <a:xfrm>
            <a:off x="2082165" y="979468"/>
            <a:ext cx="2236510" cy="5878532"/>
          </a:xfrm>
          <a:prstGeom prst="rect">
            <a:avLst/>
          </a:prstGeom>
          <a:noFill/>
        </p:spPr>
        <p:txBody>
          <a:bodyPr wrap="none" rtlCol="0">
            <a:spAutoFit/>
          </a:bodyPr>
          <a:lstStyle/>
          <a:p>
            <a:pPr>
              <a:lnSpc>
                <a:spcPct val="150000"/>
              </a:lnSpc>
            </a:pPr>
            <a:r>
              <a:rPr lang="zh-CN" altLang="zh-CN" sz="4000">
                <a:latin typeface="宋体" panose="02010600030101010101" pitchFamily="2" charset="-122"/>
                <a:ea typeface="宋体" panose="02010600030101010101" pitchFamily="2" charset="-122"/>
              </a:rPr>
              <a:t>发出</a:t>
            </a:r>
            <a:r>
              <a:rPr lang="zh-CN" altLang="zh-CN" sz="4000" smtClean="0">
                <a:latin typeface="宋体" panose="02010600030101010101" pitchFamily="2" charset="-122"/>
                <a:ea typeface="宋体" panose="02010600030101010101" pitchFamily="2" charset="-122"/>
              </a:rPr>
              <a:t>邀请</a:t>
            </a:r>
            <a:endParaRPr lang="en-US" altLang="zh-CN" sz="4000" smtClean="0">
              <a:latin typeface="宋体" panose="02010600030101010101" pitchFamily="2" charset="-122"/>
              <a:ea typeface="宋体" panose="02010600030101010101" pitchFamily="2" charset="-122"/>
            </a:endParaRPr>
          </a:p>
          <a:p>
            <a:pPr>
              <a:lnSpc>
                <a:spcPct val="150000"/>
              </a:lnSpc>
            </a:pPr>
            <a:r>
              <a:rPr lang="zh-CN" altLang="en-US" sz="4000" smtClean="0">
                <a:latin typeface="宋体" panose="02010600030101010101" pitchFamily="2" charset="-122"/>
                <a:ea typeface="宋体" panose="02010600030101010101" pitchFamily="2" charset="-122"/>
              </a:rPr>
              <a:t>表示感谢</a:t>
            </a:r>
            <a:endParaRPr lang="en-US" altLang="zh-CN" sz="4000" smtClean="0">
              <a:latin typeface="宋体" panose="02010600030101010101" pitchFamily="2" charset="-122"/>
              <a:ea typeface="宋体" panose="02010600030101010101" pitchFamily="2" charset="-122"/>
            </a:endParaRPr>
          </a:p>
          <a:p>
            <a:pPr>
              <a:lnSpc>
                <a:spcPct val="150000"/>
              </a:lnSpc>
            </a:pPr>
            <a:r>
              <a:rPr lang="zh-CN" altLang="en-US" sz="4000" smtClean="0">
                <a:latin typeface="宋体" panose="02010600030101010101" pitchFamily="2" charset="-122"/>
                <a:ea typeface="宋体" panose="02010600030101010101" pitchFamily="2" charset="-122"/>
              </a:rPr>
              <a:t>表示道歉</a:t>
            </a:r>
            <a:endParaRPr lang="en-US" altLang="zh-CN" sz="4000" smtClean="0">
              <a:latin typeface="宋体" panose="02010600030101010101" pitchFamily="2" charset="-122"/>
              <a:ea typeface="宋体" panose="02010600030101010101" pitchFamily="2" charset="-122"/>
            </a:endParaRPr>
          </a:p>
          <a:p>
            <a:pPr>
              <a:lnSpc>
                <a:spcPct val="150000"/>
              </a:lnSpc>
            </a:pPr>
            <a:r>
              <a:rPr lang="zh-CN" altLang="en-US" sz="4000" smtClean="0">
                <a:latin typeface="宋体" panose="02010600030101010101" pitchFamily="2" charset="-122"/>
                <a:ea typeface="宋体" panose="02010600030101010101" pitchFamily="2" charset="-122"/>
              </a:rPr>
              <a:t>反映问题</a:t>
            </a:r>
            <a:endParaRPr lang="en-US" altLang="zh-CN" sz="4000" smtClean="0">
              <a:latin typeface="宋体" panose="02010600030101010101" pitchFamily="2" charset="-122"/>
              <a:ea typeface="宋体" panose="02010600030101010101" pitchFamily="2" charset="-122"/>
            </a:endParaRPr>
          </a:p>
          <a:p>
            <a:pPr>
              <a:lnSpc>
                <a:spcPct val="150000"/>
              </a:lnSpc>
            </a:pPr>
            <a:r>
              <a:rPr lang="zh-CN" altLang="en-US" sz="4000" smtClean="0">
                <a:latin typeface="宋体" panose="02010600030101010101" pitchFamily="2" charset="-122"/>
                <a:ea typeface="宋体" panose="02010600030101010101" pitchFamily="2" charset="-122"/>
              </a:rPr>
              <a:t>提出倡议</a:t>
            </a:r>
            <a:endParaRPr lang="en-US" altLang="zh-CN" sz="4000" smtClean="0">
              <a:latin typeface="宋体" panose="02010600030101010101" pitchFamily="2" charset="-122"/>
              <a:ea typeface="宋体" panose="02010600030101010101" pitchFamily="2" charset="-122"/>
            </a:endParaRPr>
          </a:p>
          <a:p>
            <a:endParaRPr lang="en-US" altLang="zh-CN" sz="4000" smtClean="0">
              <a:latin typeface="宋体" panose="02010600030101010101" pitchFamily="2" charset="-122"/>
              <a:ea typeface="宋体" panose="02010600030101010101" pitchFamily="2" charset="-122"/>
            </a:endParaRPr>
          </a:p>
          <a:p>
            <a:endParaRPr lang="en-US" altLang="zh-CN" sz="3600"/>
          </a:p>
        </p:txBody>
      </p:sp>
      <p:sp>
        <p:nvSpPr>
          <p:cNvPr id="16" name="TextBox 15"/>
          <p:cNvSpPr txBox="1"/>
          <p:nvPr/>
        </p:nvSpPr>
        <p:spPr>
          <a:xfrm>
            <a:off x="5692878" y="1043203"/>
            <a:ext cx="4544834" cy="5632311"/>
          </a:xfrm>
          <a:prstGeom prst="rect">
            <a:avLst/>
          </a:prstGeom>
          <a:noFill/>
        </p:spPr>
        <p:txBody>
          <a:bodyPr wrap="none" rtlCol="0">
            <a:spAutoFit/>
          </a:bodyPr>
          <a:lstStyle/>
          <a:p>
            <a:pPr>
              <a:lnSpc>
                <a:spcPct val="150000"/>
              </a:lnSpc>
            </a:pPr>
            <a:r>
              <a:rPr lang="zh-CN" altLang="en-US" sz="4000" smtClean="0">
                <a:latin typeface="宋体" panose="02010600030101010101" pitchFamily="2" charset="-122"/>
                <a:ea typeface="宋体" panose="02010600030101010101" pitchFamily="2" charset="-122"/>
              </a:rPr>
              <a:t>态度诚恳 争取谅解</a:t>
            </a:r>
            <a:endParaRPr lang="en-US" altLang="zh-CN" sz="4000" smtClean="0">
              <a:latin typeface="宋体" panose="02010600030101010101" pitchFamily="2" charset="-122"/>
              <a:ea typeface="宋体" panose="02010600030101010101" pitchFamily="2" charset="-122"/>
            </a:endParaRPr>
          </a:p>
          <a:p>
            <a:pPr>
              <a:lnSpc>
                <a:spcPct val="150000"/>
              </a:lnSpc>
            </a:pPr>
            <a:r>
              <a:rPr lang="zh-CN" altLang="en-US" sz="4000" smtClean="0">
                <a:latin typeface="宋体" panose="02010600030101010101" pitchFamily="2" charset="-122"/>
                <a:ea typeface="宋体" panose="02010600030101010101" pitchFamily="2" charset="-122"/>
              </a:rPr>
              <a:t>尊重商量 言简意赅</a:t>
            </a:r>
            <a:endParaRPr lang="en-US" altLang="zh-CN" sz="4000" smtClean="0">
              <a:latin typeface="宋体" panose="02010600030101010101" pitchFamily="2" charset="-122"/>
              <a:ea typeface="宋体" panose="02010600030101010101" pitchFamily="2" charset="-122"/>
            </a:endParaRPr>
          </a:p>
          <a:p>
            <a:pPr>
              <a:lnSpc>
                <a:spcPct val="150000"/>
              </a:lnSpc>
            </a:pPr>
            <a:r>
              <a:rPr lang="zh-CN" altLang="en-US" sz="4000" smtClean="0">
                <a:latin typeface="宋体" panose="02010600030101010101" pitchFamily="2" charset="-122"/>
                <a:ea typeface="宋体" panose="02010600030101010101" pitchFamily="2" charset="-122"/>
              </a:rPr>
              <a:t>恭敬热情 实事求是</a:t>
            </a:r>
            <a:endParaRPr lang="en-US" altLang="zh-CN" sz="4000" smtClean="0">
              <a:latin typeface="宋体" panose="02010600030101010101" pitchFamily="2" charset="-122"/>
              <a:ea typeface="宋体" panose="02010600030101010101" pitchFamily="2" charset="-122"/>
            </a:endParaRPr>
          </a:p>
          <a:p>
            <a:pPr>
              <a:lnSpc>
                <a:spcPct val="150000"/>
              </a:lnSpc>
            </a:pPr>
            <a:r>
              <a:rPr lang="zh-CN" altLang="en-US" sz="4000" smtClean="0">
                <a:latin typeface="宋体" panose="02010600030101010101" pitchFamily="2" charset="-122"/>
                <a:ea typeface="宋体" panose="02010600030101010101" pitchFamily="2" charset="-122"/>
              </a:rPr>
              <a:t>正面积极 具体可行</a:t>
            </a:r>
            <a:endParaRPr lang="en-US" altLang="zh-CN" sz="4000" smtClean="0">
              <a:latin typeface="宋体" panose="02010600030101010101" pitchFamily="2" charset="-122"/>
              <a:ea typeface="宋体" panose="02010600030101010101" pitchFamily="2" charset="-122"/>
            </a:endParaRPr>
          </a:p>
          <a:p>
            <a:pPr>
              <a:lnSpc>
                <a:spcPct val="150000"/>
              </a:lnSpc>
            </a:pPr>
            <a:r>
              <a:rPr lang="zh-CN" altLang="en-US" sz="4000" smtClean="0">
                <a:latin typeface="宋体" panose="02010600030101010101" pitchFamily="2" charset="-122"/>
                <a:ea typeface="宋体" panose="02010600030101010101" pitchFamily="2" charset="-122"/>
              </a:rPr>
              <a:t>切中要害 合理建议</a:t>
            </a:r>
            <a:endParaRPr lang="en-US" altLang="zh-CN" sz="4000" smtClean="0">
              <a:latin typeface="宋体" panose="02010600030101010101" pitchFamily="2" charset="-122"/>
              <a:ea typeface="宋体" panose="02010600030101010101" pitchFamily="2" charset="-122"/>
            </a:endParaRPr>
          </a:p>
          <a:p>
            <a:pPr>
              <a:lnSpc>
                <a:spcPct val="150000"/>
              </a:lnSpc>
            </a:pPr>
            <a:r>
              <a:rPr lang="zh-CN" altLang="en-US" sz="4000" smtClean="0">
                <a:latin typeface="宋体" panose="02010600030101010101" pitchFamily="2" charset="-122"/>
                <a:ea typeface="宋体" panose="02010600030101010101" pitchFamily="2" charset="-122"/>
              </a:rPr>
              <a:t>   </a:t>
            </a:r>
            <a:endParaRPr lang="zh-CN" altLang="en-US" sz="4000">
              <a:latin typeface="宋体" panose="02010600030101010101" pitchFamily="2" charset="-122"/>
              <a:ea typeface="宋体" panose="02010600030101010101" pitchFamily="2" charset="-122"/>
            </a:endParaRPr>
          </a:p>
        </p:txBody>
      </p:sp>
      <p:cxnSp>
        <p:nvCxnSpPr>
          <p:cNvPr id="20" name="直接箭头连接符 19"/>
          <p:cNvCxnSpPr/>
          <p:nvPr/>
        </p:nvCxnSpPr>
        <p:spPr>
          <a:xfrm>
            <a:off x="4297680" y="1508760"/>
            <a:ext cx="1432560" cy="9601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p:nvPr/>
        </p:nvCxnSpPr>
        <p:spPr>
          <a:xfrm flipV="1">
            <a:off x="4191000" y="1554480"/>
            <a:ext cx="1752600" cy="18135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a:off x="4236720" y="2392680"/>
            <a:ext cx="1432560" cy="9753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4251960" y="4267200"/>
            <a:ext cx="1554480" cy="9753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flipV="1">
            <a:off x="4236720" y="4267200"/>
            <a:ext cx="1584960" cy="8991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blinds(horizontal)">
                                      <p:cBhvr>
                                        <p:cTn id="10" dur="500"/>
                                        <p:tgtEl>
                                          <p:spTgt spid="2">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blinds(horizontal)">
                                      <p:cBhvr>
                                        <p:cTn id="13" dur="500"/>
                                        <p:tgtEl>
                                          <p:spTgt spid="2">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blinds(horizontal)">
                                      <p:cBhvr>
                                        <p:cTn id="16" dur="500"/>
                                        <p:tgtEl>
                                          <p:spTgt spid="2">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Effect transition="in" filter="blinds(horizontal)">
                                      <p:cBhvr>
                                        <p:cTn id="19" dur="500"/>
                                        <p:tgtEl>
                                          <p:spTgt spid="2">
                                            <p:txEl>
                                              <p:pRg st="4" end="4"/>
                                            </p:txEl>
                                          </p:spTgt>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3" presetClass="entr" presetSubtype="10" fill="hold" nodeType="clickEffect">
                                  <p:stCondLst>
                                    <p:cond delay="0"/>
                                  </p:stCondLst>
                                  <p:childTnLst>
                                    <p:set>
                                      <p:cBhvr>
                                        <p:cTn id="23" dur="1" fill="hold">
                                          <p:stCondLst>
                                            <p:cond delay="0"/>
                                          </p:stCondLst>
                                        </p:cTn>
                                        <p:tgtEl>
                                          <p:spTgt spid="16">
                                            <p:txEl>
                                              <p:pRg st="0" end="0"/>
                                            </p:txEl>
                                          </p:spTgt>
                                        </p:tgtEl>
                                        <p:attrNameLst>
                                          <p:attrName>style.visibility</p:attrName>
                                        </p:attrNameLst>
                                      </p:cBhvr>
                                      <p:to>
                                        <p:strVal val="visible"/>
                                      </p:to>
                                    </p:set>
                                    <p:animEffect transition="in" filter="blinds(horizontal)">
                                      <p:cBhvr>
                                        <p:cTn id="24" dur="500"/>
                                        <p:tgtEl>
                                          <p:spTgt spid="16">
                                            <p:txEl>
                                              <p:pRg st="0" end="0"/>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16">
                                            <p:txEl>
                                              <p:pRg st="1" end="1"/>
                                            </p:txEl>
                                          </p:spTgt>
                                        </p:tgtEl>
                                        <p:attrNameLst>
                                          <p:attrName>style.visibility</p:attrName>
                                        </p:attrNameLst>
                                      </p:cBhvr>
                                      <p:to>
                                        <p:strVal val="visible"/>
                                      </p:to>
                                    </p:set>
                                    <p:animEffect transition="in" filter="blinds(horizontal)">
                                      <p:cBhvr>
                                        <p:cTn id="27" dur="500"/>
                                        <p:tgtEl>
                                          <p:spTgt spid="16">
                                            <p:txEl>
                                              <p:pRg st="1" end="1"/>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16">
                                            <p:txEl>
                                              <p:pRg st="2" end="2"/>
                                            </p:txEl>
                                          </p:spTgt>
                                        </p:tgtEl>
                                        <p:attrNameLst>
                                          <p:attrName>style.visibility</p:attrName>
                                        </p:attrNameLst>
                                      </p:cBhvr>
                                      <p:to>
                                        <p:strVal val="visible"/>
                                      </p:to>
                                    </p:set>
                                    <p:animEffect transition="in" filter="blinds(horizontal)">
                                      <p:cBhvr>
                                        <p:cTn id="30" dur="500"/>
                                        <p:tgtEl>
                                          <p:spTgt spid="16">
                                            <p:txEl>
                                              <p:pRg st="2" end="2"/>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16">
                                            <p:txEl>
                                              <p:pRg st="3" end="3"/>
                                            </p:txEl>
                                          </p:spTgt>
                                        </p:tgtEl>
                                        <p:attrNameLst>
                                          <p:attrName>style.visibility</p:attrName>
                                        </p:attrNameLst>
                                      </p:cBhvr>
                                      <p:to>
                                        <p:strVal val="visible"/>
                                      </p:to>
                                    </p:set>
                                    <p:animEffect transition="in" filter="blinds(horizontal)">
                                      <p:cBhvr>
                                        <p:cTn id="33" dur="500"/>
                                        <p:tgtEl>
                                          <p:spTgt spid="16">
                                            <p:txEl>
                                              <p:pRg st="3" end="3"/>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16">
                                            <p:txEl>
                                              <p:pRg st="4" end="4"/>
                                            </p:txEl>
                                          </p:spTgt>
                                        </p:tgtEl>
                                        <p:attrNameLst>
                                          <p:attrName>style.visibility</p:attrName>
                                        </p:attrNameLst>
                                      </p:cBhvr>
                                      <p:to>
                                        <p:strVal val="visible"/>
                                      </p:to>
                                    </p:set>
                                    <p:animEffect transition="in" filter="blinds(horizontal)">
                                      <p:cBhvr>
                                        <p:cTn id="36" dur="500"/>
                                        <p:tgtEl>
                                          <p:spTgt spid="16">
                                            <p:txEl>
                                              <p:pRg st="4" end="4"/>
                                            </p:txEl>
                                          </p:spTgt>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4" presetClass="entr" presetSubtype="16" fill="hold"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box(in)">
                                      <p:cBhvr>
                                        <p:cTn id="41" dur="500"/>
                                        <p:tgtEl>
                                          <p:spTgt spid="20"/>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4" presetClass="entr" presetSubtype="16" fill="hold" nodeType="click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box(in)">
                                      <p:cBhvr>
                                        <p:cTn id="46" dur="500"/>
                                        <p:tgtEl>
                                          <p:spTgt spid="31"/>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4" presetClass="entr" presetSubtype="16" fill="hold"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box(in)">
                                      <p:cBhvr>
                                        <p:cTn id="51" dur="500"/>
                                        <p:tgtEl>
                                          <p:spTgt spid="23"/>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4" presetClass="entr" presetSubtype="16" fill="hold" nodeType="click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box(in)">
                                      <p:cBhvr>
                                        <p:cTn id="56" dur="500"/>
                                        <p:tgtEl>
                                          <p:spTgt spid="34"/>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4" presetClass="entr" presetSubtype="16" fill="hold" nodeType="click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box(in)">
                                      <p:cBhvr>
                                        <p:cTn id="6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7170" name="文本占位符 68610"/>
          <p:cNvSpPr>
            <a:spLocks noGrp="1" noChangeArrowheads="1"/>
          </p:cNvSpPr>
          <p:nvPr>
            <p:ph idx="1"/>
          </p:nvPr>
        </p:nvSpPr>
        <p:spPr>
          <a:xfrm>
            <a:off x="2927350" y="1844675"/>
            <a:ext cx="7454900" cy="2978150"/>
          </a:xfrm>
        </p:spPr>
        <p:txBody>
          <a:bodyPr vert="horz" wrap="square" lIns="91440" tIns="45720" rIns="91440" bIns="45720" numCol="1" anchor="t" anchorCtr="0" compatLnSpc="1">
            <a:normAutofit/>
          </a:bodyPr>
          <a:lstStyle/>
          <a:p>
            <a:pPr marL="342900" marR="0" lvl="0" indent="-342900" algn="l" defTabSz="914400" rtl="0" eaLnBrk="0" fontAlgn="base" hangingPunct="0">
              <a:lnSpc>
                <a:spcPct val="100000"/>
              </a:lnSpc>
              <a:spcBef>
                <a:spcPct val="0"/>
              </a:spcBef>
              <a:spcAft>
                <a:spcPct val="0"/>
              </a:spcAft>
              <a:buClrTx/>
              <a:buSzTx/>
              <a:buFontTx/>
              <a:buNone/>
              <a:defRPr/>
            </a:pPr>
            <a:r>
              <a:rPr kumimoji="0" lang="zh-CN" altLang="en-US" sz="4000" i="0" u="none" strike="noStrike" kern="1200" cap="none" spc="0" normalizeH="0" baseline="0" noProof="0" smtClean="0">
                <a:ln>
                  <a:noFill/>
                </a:ln>
                <a:solidFill>
                  <a:srgbClr val="3333CC"/>
                </a:solidFill>
                <a:effectLst>
                  <a:outerShdw blurRad="38100" dist="19050" dir="2700000" algn="tl" rotWithShape="0">
                    <a:schemeClr val="dk1">
                      <a:alpha val="40000"/>
                    </a:schemeClr>
                  </a:outerShdw>
                </a:effectLst>
                <a:uLnTx/>
                <a:uFillTx/>
                <a:latin typeface="+mn-lt"/>
                <a:ea typeface="+mn-ea"/>
                <a:cs typeface="+mn-cs"/>
              </a:rPr>
              <a:t>        </a:t>
            </a:r>
            <a:r>
              <a:rPr kumimoji="0" lang="zh-CN" altLang="en-US" sz="4000" i="0" u="none" strike="noStrike" kern="1200" cap="none" spc="0" normalizeH="0" baseline="0" noProof="0">
                <a:ln>
                  <a:noFill/>
                </a:ln>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 </a:t>
            </a:r>
            <a:r>
              <a:rPr kumimoji="0" lang="zh-CN" altLang="en-US" sz="4000" i="0" u="none" strike="noStrike" kern="1200" cap="none" spc="0" normalizeH="0" baseline="0" noProof="0">
                <a:ln>
                  <a:noFill/>
                </a:ln>
                <a:solidFill>
                  <a:schemeClr val="tx1"/>
                </a:solidFill>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邀请曹小耐同学参加“环境保护月” 活动的启动仪式，并做三分钟环保经验分享。</a:t>
            </a:r>
            <a:endParaRPr kumimoji="0" lang="en-US" altLang="zh-CN" sz="4000" b="1" i="0" u="none" strike="noStrike" kern="1200" cap="none" spc="0" normalizeH="0" baseline="0" noProof="0" smtClean="0">
              <a:ln>
                <a:noFill/>
              </a:ln>
              <a:solidFill>
                <a:schemeClr val="tx1"/>
              </a:solidFill>
              <a:effectLst>
                <a:outerShdw blurRad="38100" dist="19050" dir="2700000" algn="tl" rotWithShape="0">
                  <a:schemeClr val="dk1">
                    <a:alpha val="40000"/>
                  </a:schemeClr>
                </a:outerShdw>
              </a:effectLst>
              <a:uLnTx/>
              <a:uFillTx/>
              <a:latin typeface="+mn-lt"/>
              <a:ea typeface="+mn-ea"/>
              <a:cs typeface="+mn-cs"/>
            </a:endParaRPr>
          </a:p>
          <a:p>
            <a:pPr marL="342900" marR="0" lvl="0" indent="-342900" algn="l" defTabSz="914400" rtl="0" eaLnBrk="0" fontAlgn="base" hangingPunct="0">
              <a:lnSpc>
                <a:spcPct val="100000"/>
              </a:lnSpc>
              <a:spcBef>
                <a:spcPct val="20000"/>
              </a:spcBef>
              <a:spcAft>
                <a:spcPct val="0"/>
              </a:spcAft>
              <a:buClrTx/>
              <a:buSzTx/>
              <a:buFontTx/>
              <a:buNone/>
              <a:defRPr/>
            </a:pPr>
            <a:r>
              <a:rPr kumimoji="0" lang="en-US" altLang="zh-CN" sz="4000" b="1" i="0" u="none" strike="noStrike" kern="1200" cap="none" spc="0" normalizeH="0" baseline="0" noProof="0" smtClean="0">
                <a:ln>
                  <a:noFill/>
                </a:ln>
                <a:solidFill>
                  <a:srgbClr val="3333CC"/>
                </a:solidFill>
                <a:effectLst>
                  <a:outerShdw blurRad="38100" dist="19050" dir="2700000" algn="tl" rotWithShape="0">
                    <a:schemeClr val="dk1">
                      <a:alpha val="40000"/>
                    </a:schemeClr>
                  </a:outerShdw>
                </a:effectLst>
                <a:uLnTx/>
                <a:uFillTx/>
                <a:latin typeface="+mn-lt"/>
                <a:ea typeface="+mn-ea"/>
                <a:cs typeface="+mn-cs"/>
              </a:rPr>
              <a:t>       </a:t>
            </a:r>
            <a:endParaRPr kumimoji="0" lang="en-US" altLang="zh-CN" sz="4000" b="0" i="0" u="none" strike="noStrike" kern="1200" cap="none" spc="0" normalizeH="0" baseline="0" noProof="0" smtClean="0">
              <a:ln>
                <a:noFill/>
              </a:ln>
              <a:solidFill>
                <a:schemeClr val="tx1"/>
              </a:solidFill>
              <a:effectLst/>
              <a:uLnTx/>
              <a:uFillTx/>
              <a:latin typeface="+mn-lt"/>
              <a:ea typeface="+mn-ea"/>
              <a:cs typeface="+mn-cs"/>
            </a:endParaRPr>
          </a:p>
        </p:txBody>
      </p:sp>
      <p:sp>
        <p:nvSpPr>
          <p:cNvPr id="11267" name="Text Box 4"/>
          <p:cNvSpPr txBox="1"/>
          <p:nvPr/>
        </p:nvSpPr>
        <p:spPr>
          <a:xfrm>
            <a:off x="1343025" y="1484313"/>
            <a:ext cx="1013460" cy="4105275"/>
          </a:xfrm>
          <a:prstGeom prst="rect">
            <a:avLst/>
          </a:prstGeom>
          <a:noFill/>
          <a:ln w="9525">
            <a:noFill/>
          </a:ln>
        </p:spPr>
        <p:txBody>
          <a:bodyPr vert="eaVert" anchor="t">
            <a:spAutoFit/>
          </a:bodyPr>
          <a:lstStyle/>
          <a:p>
            <a:pPr>
              <a:spcBef>
                <a:spcPct val="50000"/>
              </a:spcBef>
            </a:pPr>
            <a:r>
              <a:rPr lang="zh-CN" altLang="en-US" sz="5400" b="1">
                <a:solidFill>
                  <a:srgbClr val="FF3300"/>
                </a:solidFill>
                <a:latin typeface="Arial" panose="020b0604020202020204" pitchFamily="34" charset="0"/>
                <a:ea typeface="楷体_GB2312" pitchFamily="49" charset="-122"/>
              </a:rPr>
              <a:t>比</a:t>
            </a:r>
            <a:r>
              <a:rPr lang="en-US" altLang="zh-CN" sz="5400" b="1">
                <a:solidFill>
                  <a:srgbClr val="FF3300"/>
                </a:solidFill>
                <a:latin typeface="Arial" panose="020b0604020202020204" pitchFamily="34" charset="0"/>
                <a:ea typeface="楷体_GB2312" pitchFamily="49" charset="-122"/>
              </a:rPr>
              <a:t> </a:t>
            </a:r>
            <a:r>
              <a:rPr lang="zh-CN" altLang="en-US" sz="5400" b="1">
                <a:solidFill>
                  <a:srgbClr val="FF3300"/>
                </a:solidFill>
                <a:latin typeface="Arial" panose="020b0604020202020204" pitchFamily="34" charset="0"/>
                <a:ea typeface="楷体_GB2312" pitchFamily="49" charset="-122"/>
              </a:rPr>
              <a:t>一 比</a:t>
            </a:r>
            <a:endParaRPr lang="zh-CN" altLang="en-US" sz="5400" b="1">
              <a:solidFill>
                <a:srgbClr val="FF3300"/>
              </a:solidFill>
              <a:latin typeface="Arial" panose="020b0604020202020204" pitchFamily="34" charset="0"/>
              <a:ea typeface="楷体_GB2312" pitchFamily="49" charset="-122"/>
            </a:endParaRPr>
          </a:p>
        </p:txBody>
      </p:sp>
      <p:sp>
        <p:nvSpPr>
          <p:cNvPr id="11268" name="TextBox 3"/>
          <p:cNvSpPr txBox="1"/>
          <p:nvPr/>
        </p:nvSpPr>
        <p:spPr>
          <a:xfrm>
            <a:off x="3266440" y="4061143"/>
            <a:ext cx="7452681" cy="1323439"/>
          </a:xfrm>
          <a:prstGeom prst="rect">
            <a:avLst/>
          </a:prstGeom>
          <a:noFill/>
          <a:ln w="9525">
            <a:noFill/>
          </a:ln>
        </p:spPr>
        <p:txBody>
          <a:bodyPr wrap="none" anchor="t">
            <a:spAutoFit/>
          </a:bodyPr>
          <a:lstStyle/>
          <a:p>
            <a:pPr marL="342900" indent="-342900" algn="l" eaLnBrk="0" fontAlgn="base" hangingPunct="0">
              <a:spcBef>
                <a:spcPct val="0"/>
              </a:spcBef>
              <a:buClrTx/>
              <a:buSzTx/>
              <a:buFontTx/>
              <a:defRPr/>
            </a:pPr>
            <a:r>
              <a:rPr lang="zh-CN" altLang="en-US" sz="4000" b="1">
                <a:solidFill>
                  <a:srgbClr val="0309FB"/>
                </a:solidFill>
                <a:latin typeface="Arial" panose="020b0604020202020204" pitchFamily="34" charset="0"/>
                <a:ea typeface="宋体" panose="02010600030101010101" pitchFamily="2" charset="-122"/>
              </a:rPr>
              <a:t>      </a:t>
            </a:r>
            <a:r>
              <a:rPr lang="zh-CN" altLang="en-US" sz="4000" b="1" noProof="0">
                <a:ln>
                  <a:noFill/>
                </a:ln>
                <a:solidFill>
                  <a:srgbClr val="0309FB"/>
                </a:solidFill>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 对比：邀请郭教授和邀请小</a:t>
            </a:r>
            <a:endParaRPr lang="zh-CN" altLang="en-US" sz="4000" b="1" noProof="0">
              <a:ln>
                <a:noFill/>
              </a:ln>
              <a:solidFill>
                <a:srgbClr val="0309FB"/>
              </a:solidFill>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endParaRPr>
          </a:p>
          <a:p>
            <a:pPr marL="342900" indent="-342900" algn="l" eaLnBrk="0" fontAlgn="base" hangingPunct="0">
              <a:spcBef>
                <a:spcPct val="0"/>
              </a:spcBef>
              <a:buClrTx/>
              <a:buSzTx/>
              <a:buFontTx/>
              <a:defRPr/>
            </a:pPr>
            <a:r>
              <a:rPr lang="zh-CN" altLang="en-US" sz="4000" b="1" noProof="0">
                <a:ln>
                  <a:noFill/>
                </a:ln>
                <a:solidFill>
                  <a:srgbClr val="0309FB"/>
                </a:solidFill>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rPr>
              <a:t>耐同学表达有何不同？</a:t>
            </a:r>
            <a:endParaRPr lang="zh-CN" altLang="en-US" sz="4000" b="1" noProof="0">
              <a:ln>
                <a:noFill/>
              </a:ln>
              <a:solidFill>
                <a:srgbClr val="0309FB"/>
              </a:solidFill>
              <a:effectLst>
                <a:outerShdw blurRad="38100" dist="19050" dir="2700000" algn="tl" rotWithShape="0">
                  <a:schemeClr val="dk1">
                    <a:alpha val="40000"/>
                  </a:schemeClr>
                </a:outerShdw>
              </a:effectLst>
              <a:uLnTx/>
              <a:uFillTx/>
              <a:latin typeface="华文行楷" panose="02010800040101010101" pitchFamily="2" charset="-122"/>
              <a:ea typeface="华文行楷" panose="02010800040101010101" pitchFamily="2" charset="-122"/>
              <a:cs typeface="华文行楷" panose="02010800040101010101" pitchFamily="2" charset="-122"/>
            </a:endParaRPr>
          </a:p>
        </p:txBody>
      </p:sp>
      <p:sp>
        <p:nvSpPr>
          <p:cNvPr id="5" name="TextBox 4"/>
          <p:cNvSpPr txBox="1"/>
          <p:nvPr/>
        </p:nvSpPr>
        <p:spPr>
          <a:xfrm>
            <a:off x="4316925" y="605965"/>
            <a:ext cx="6024406" cy="923330"/>
          </a:xfrm>
          <a:prstGeom prst="rect">
            <a:avLst/>
          </a:prstGeom>
          <a:noFill/>
        </p:spPr>
        <p:txBody>
          <a:bodyPr wrap="none" rtlCol="0">
            <a:spAutoFit/>
          </a:bodyPr>
          <a:lstStyle/>
          <a:p>
            <a:pPr marR="0" defTabSz="914400">
              <a:buClrTx/>
              <a:buSzTx/>
              <a:defRPr/>
            </a:pPr>
            <a:r>
              <a:rPr kumimoji="0" lang="zh-CN" altLang="en-US" sz="4800" kern="1200" cap="none" spc="0" normalizeH="0" baseline="0" noProof="0" smtClean="0">
                <a:solidFill>
                  <a:srgbClr val="3333CC"/>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 </a:t>
            </a:r>
            <a:r>
              <a:rPr kumimoji="0" lang="en-US" altLang="zh-CN" sz="5400" b="1" kern="1200" cap="none" spc="0" normalizeH="0" baseline="0" noProof="0" smtClean="0">
                <a:solidFill>
                  <a:srgbClr val="0309FB"/>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2 . </a:t>
            </a:r>
            <a:r>
              <a:rPr kumimoji="0" lang="zh-CN" altLang="en-US" sz="5400" b="1" kern="1200" cap="none" spc="0" normalizeH="0" baseline="0" noProof="0" smtClean="0">
                <a:solidFill>
                  <a:srgbClr val="0309FB"/>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看 准 对 象</a:t>
            </a:r>
            <a:r>
              <a:rPr kumimoji="0" lang="en-US" altLang="zh-CN" sz="5400" kern="1200" cap="none" spc="0" normalizeH="0" baseline="0" noProof="0" smtClean="0">
                <a:solidFill>
                  <a:srgbClr val="3333CC"/>
                </a:solidFill>
                <a:effectLst>
                  <a:outerShdw blurRad="38100" dist="19050" dir="2700000" algn="tl" rotWithShape="0">
                    <a:schemeClr val="dk1">
                      <a:alpha val="40000"/>
                    </a:schemeClr>
                  </a:outerShdw>
                </a:effectLst>
                <a:latin typeface="Arial" panose="020b0604020202020204" pitchFamily="34" charset="0"/>
                <a:ea typeface="宋体" panose="02010600030101010101" pitchFamily="2" charset="-122"/>
                <a:cs typeface="+mn-cs"/>
              </a:rPr>
              <a:t>       </a:t>
            </a:r>
            <a:endParaRPr kumimoji="0" lang="zh-CN" altLang="en-US" sz="5400" kern="1200" cap="none" spc="0" normalizeH="0" baseline="0" noProof="0" smtClean="0">
              <a:latin typeface="Arial" panose="020b0604020202020204" pitchFamily="34" charset="0"/>
              <a:ea typeface="宋体" panose="02010600030101010101" pitchFamily="2" charset="-122"/>
              <a:cs typeface="+mn-cs"/>
            </a:endParaRPr>
          </a:p>
        </p:txBody>
      </p:sp>
      <p:pic>
        <p:nvPicPr>
          <p:cNvPr id="54" name="图片 53"/>
          <p:cNvPicPr>
            <a:picLocks noChangeAspect="1"/>
          </p:cNvPicPr>
          <p:nvPr/>
        </p:nvPicPr>
        <p:blipFill>
          <a:blip r:embed="rId2">
            <a:extLst>
              <a:ext uri="{28A0092B-C50C-407E-A947-70E740481C1C}">
                <a14:useLocalDpi xmlns:a14="http://schemas.microsoft.com/office/drawing/2010/main" val="0"/>
              </a:ext>
            </a:extLst>
          </a:blip>
          <a:srcRect l="50815" t="57324" r="680"/>
          <a:stretch>
            <a:fillRect/>
          </a:stretch>
        </p:blipFill>
        <p:spPr>
          <a:xfrm>
            <a:off x="9205899" y="5384839"/>
            <a:ext cx="2976769" cy="1473161"/>
          </a:xfrm>
          <a:prstGeom prst="rect">
            <a:avLst/>
          </a:prstGeom>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rcRect l="3438" t="19583" r="80000"/>
          <a:stretch>
            <a:fillRect/>
          </a:stretch>
        </p:blipFill>
        <p:spPr>
          <a:xfrm>
            <a:off x="286625" y="4977495"/>
            <a:ext cx="688544" cy="1880504"/>
          </a:xfrm>
          <a:prstGeom prst="rect">
            <a:avLst/>
          </a:prstGeom>
        </p:spPr>
      </p:pic>
      <p:pic>
        <p:nvPicPr>
          <p:cNvPr id="65" name="图片 6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8277" y="431998"/>
            <a:ext cx="2548038" cy="613999"/>
          </a:xfrm>
          <a:prstGeom prst="rect">
            <a:avLst/>
          </a:prstGeom>
        </p:spPr>
      </p:pic>
      <p:pic>
        <p:nvPicPr>
          <p:cNvPr id="64" name="图片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29281" y="215456"/>
            <a:ext cx="2241742" cy="1204298"/>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0">
                                            <p:txEl>
                                              <p:pRg st="0" end="0"/>
                                            </p:txEl>
                                          </p:spTgt>
                                        </p:tgtEl>
                                        <p:attrNameLst>
                                          <p:attrName>style.visibility</p:attrName>
                                        </p:attrNameLst>
                                      </p:cBhvr>
                                      <p:to>
                                        <p:strVal val="visible"/>
                                      </p:to>
                                    </p:set>
                                    <p:animEffect transition="in" filter="blinds(horizontal)">
                                      <p:cBhvr>
                                        <p:cTn id="7" dur="500"/>
                                        <p:tgtEl>
                                          <p:spTgt spid="717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170">
                                            <p:txEl>
                                              <p:pRg st="1" end="1"/>
                                            </p:txEl>
                                          </p:spTgt>
                                        </p:tgtEl>
                                        <p:attrNameLst>
                                          <p:attrName>style.visibility</p:attrName>
                                        </p:attrNameLst>
                                      </p:cBhvr>
                                      <p:to>
                                        <p:strVal val="visible"/>
                                      </p:to>
                                    </p:set>
                                    <p:animEffect transition="in" filter="blinds(horizontal)">
                                      <p:cBhvr>
                                        <p:cTn id="12" dur="500"/>
                                        <p:tgtEl>
                                          <p:spTgt spid="7170">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267"/>
                                        </p:tgtEl>
                                        <p:attrNameLst>
                                          <p:attrName>style.visibility</p:attrName>
                                        </p:attrNameLst>
                                      </p:cBhvr>
                                      <p:to>
                                        <p:strVal val="visible"/>
                                      </p:to>
                                    </p:set>
                                    <p:animEffect transition="in" filter="blinds(horizontal)">
                                      <p:cBhvr>
                                        <p:cTn id="17" dur="500"/>
                                        <p:tgtEl>
                                          <p:spTgt spid="1126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268"/>
                                        </p:tgtEl>
                                        <p:attrNameLst>
                                          <p:attrName>style.visibility</p:attrName>
                                        </p:attrNameLst>
                                      </p:cBhvr>
                                      <p:to>
                                        <p:strVal val="visible"/>
                                      </p:to>
                                    </p:set>
                                    <p:animEffect transition="in" filter="blinds(horizontal)">
                                      <p:cBhvr>
                                        <p:cTn id="22" dur="500"/>
                                        <p:tgtEl>
                                          <p:spTgt spid="1126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uiExpand="1" build="p"/>
      <p:bldP spid="11267" grpId="0"/>
      <p:bldP spid="11268" grpId="0"/>
      <p:bldP spid="5" grpId="0"/>
    </p:bldLst>
  </p:timing>
</p:sld>
</file>

<file path=ppt/tags/tag1.xml><?xml version="1.0" encoding="utf-8"?>
<p:tagLst xmlns:p="http://schemas.openxmlformats.org/presentationml/2006/main">
  <p:tag name="KSO_WM_BEAUTIFY_FLAG" val="#wm#"/>
  <p:tag name="KSO_WM_TAG_VERSION" val="1.0"/>
  <p:tag name="KSO_WM_TEMPLATE_CATEGORY" val="OneParaText"/>
  <p:tag name="KSO_WM_TEMPLATE_INDEX" val="2"/>
  <p:tag name="KSO_WM_UNIT_COMPATIBLE" val="0"/>
  <p:tag name="KSO_WM_UNIT_DIAGRAM_ISNUMVISUAL" val="0"/>
  <p:tag name="KSO_WM_UNIT_DIAGRAM_ISREFERUNIT" val="0"/>
  <p:tag name="KSO_WM_UNIT_HIGHLIGHT" val="0"/>
  <p:tag name="KSO_WM_UNIT_ID" val="OneParaText2_9*f*1"/>
  <p:tag name="KSO_WM_UNIT_INDEX" val="1"/>
  <p:tag name="KSO_WM_UNIT_LAYERLEVEL" val="1"/>
  <p:tag name="KSO_WM_UNIT_NOCLEAR" val="0"/>
  <p:tag name="KSO_WM_UNIT_PRESET_TEXT_INDEX" val="0"/>
  <p:tag name="KSO_WM_UNIT_PRESET_TEXT_LEN" val="0"/>
  <p:tag name="KSO_WM_UNIT_TEXTBOXSTYLE_GUID" val="{c9640255-0ea0-414f-9320-00de624caec1}"/>
  <p:tag name="KSO_WM_UNIT_TEXTBOXSTYLE_INDEX" val="9"/>
  <p:tag name="KSO_WM_UNIT_TEXTBOXSTYLE_TYPE" val="OneParaText"/>
  <p:tag name="KSO_WM_UNIT_TYPE" val="f"/>
  <p:tag name="KSO_WM_UNIT_VALUE" val="43"/>
</p:tagLst>
</file>

<file path=ppt/tags/tag2.xml><?xml version="1.0" encoding="utf-8"?>
<p:tagLst xmlns:p="http://schemas.openxmlformats.org/presentationml/2006/main">
  <p:tag name="TIMING" val="|0.6|0.9|0.8|0.7"/>
</p:tagLst>
</file>

<file path=ppt/tags/tag3.xml><?xml version="1.0" encoding="utf-8"?>
<p:tagLst xmlns:p="http://schemas.openxmlformats.org/presentationml/2006/main">
  <p:tag name="TIMING" val="|0.1|0.7"/>
</p:tagLst>
</file>

<file path=ppt/tags/tag4.xml><?xml version="1.0" encoding="utf-8"?>
<p:tagLst xmlns:p="http://schemas.openxmlformats.org/presentationml/2006/main">
  <p:tag name="TIMING" val="|0.4|1.1|2.2|1.1|0.7|0.8|0.6|1.1|1.9|0.8|1.2"/>
</p:tagLst>
</file>

<file path=ppt/tags/tag5.xml><?xml version="1.0" encoding="utf-8"?>
<p:tagLst xmlns:p="http://schemas.openxmlformats.org/presentationml/2006/main">
  <p:tag name="TIMING" val="|0"/>
</p:tagLst>
</file>

<file path=ppt/tags/tag6.xml><?xml version="1.0" encoding="utf-8"?>
<p:tagLst xmlns:p="http://schemas.openxmlformats.org/presentationml/2006/main">
  <p:tag name="AS_OS" val="Unix 3.10 unknown"/>
  <p:tag name="AS_RELEASE_DATE" val="2020.11.30"/>
  <p:tag name="AS_TITLE" val="Aspose.Slides for Java"/>
  <p:tag name="AS_VERSION" val="20.11"/>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微软雅黑"/>
        <a:ea typeface="微软雅黑"/>
        <a:cs typeface="Arial"/>
      </a:majorFont>
      <a:minorFont>
        <a:latin typeface="微软雅黑"/>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99</Paragraphs>
  <Slides>19</Slides>
  <Notes>4</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19</vt:i4>
      </vt:variant>
    </vt:vector>
  </HeadingPairs>
  <TitlesOfParts>
    <vt:vector baseType="lpstr" size="32">
      <vt:lpstr>Arial</vt:lpstr>
      <vt:lpstr>微软雅黑</vt:lpstr>
      <vt:lpstr>Calibri Light</vt:lpstr>
      <vt:lpstr>Calibri</vt:lpstr>
      <vt:lpstr>华文行楷</vt:lpstr>
      <vt:lpstr>Segoe UI</vt:lpstr>
      <vt:lpstr>幼圆</vt:lpstr>
      <vt:lpstr>华文楷体</vt:lpstr>
      <vt:lpstr>楷体_GB2312</vt:lpstr>
      <vt:lpstr>宋体</vt:lpstr>
      <vt:lpstr>黑体</vt:lpstr>
      <vt:lpstr>楷体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2021-01-05T11:17:24.927</cp:lastPrinted>
  <dcterms:created xsi:type="dcterms:W3CDTF">2021-01-05T11:17:24Z</dcterms:created>
  <dcterms:modified xsi:type="dcterms:W3CDTF">2021-01-05T03:17:26Z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