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7"/>
  </p:notesMasterIdLst>
  <p:handoutMasterIdLst>
    <p:handoutMasterId r:id="rId38"/>
  </p:handoutMasterIdLst>
  <p:sldIdLst>
    <p:sldId id="256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12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78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B34AFB5C-59C4-449D-B713-A33DB0AE0D73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8B4DD0CE-E057-4967-B1EB-81C10FA083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1E8A82C4-2AF4-47C4-8463-7AA34B4DCE8D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03F62DE8-26EE-40BC-938F-DB300C2D85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719426-ADEE-40B2-B594-C59A0C27063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A2320-B61E-4F29-83D8-3B4F2ED70C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EF5B-2227-4192-99B7-EAEF8F2221D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052AF-C14F-4EB2-B112-FE2E161A6A8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9B3AED-00A9-487C-AE78-C463E46278F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81866-C458-41B9-8FBB-4915E96625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119E67-0288-47F5-9F9A-F607B055E74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5E5E7-B9FD-4E13-A937-7C16478D65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8D857D-14E6-499E-AE70-5C6E5AF3A70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BBD32-07F9-4548-9425-FD1D81A1501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41006E-B672-4C52-BAD8-EF02D766B9C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D5D79-D9A9-4A03-8A73-0ACBBE3CEE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287BE8-1015-4820-A9D0-1F9ACBE3E92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05E70-C9F2-42EA-B202-C568E8ED55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228EF7-F509-4617-BC30-987FD4409A8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49E7D-DDE0-4C88-9AA4-0325DC315C7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5D439-1680-4729-9B12-9C8F72E6863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139A9-6393-47AC-8C16-AEAB730CAB0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C87378-3FD0-40BD-9DD2-38963A92F40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D36C3-C567-4D56-BB99-F75B211149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8B6811-748E-43F8-BC1B-2C32021F015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D6515-514F-4877-9B22-C3721FEC3D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F8E463A-B875-40FB-94F2-61315C470C2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86B1E5-5A8A-4323-959F-11814E1243C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8.png"/><Relationship Id="rId7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0.png"/><Relationship Id="rId7" Type="http://schemas.openxmlformats.org/officeDocument/2006/relationships/slide" Target="slide1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2.png"/><Relationship Id="rId7" Type="http://schemas.openxmlformats.org/officeDocument/2006/relationships/slide" Target="slide1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4.png"/><Relationship Id="rId7" Type="http://schemas.openxmlformats.org/officeDocument/2006/relationships/slide" Target="slide1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6.png"/><Relationship Id="rId7" Type="http://schemas.openxmlformats.org/officeDocument/2006/relationships/slide" Target="slide1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8.png"/><Relationship Id="rId7" Type="http://schemas.openxmlformats.org/officeDocument/2006/relationships/slide" Target="slide6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slide" Target="slide26.xml"/><Relationship Id="rId4" Type="http://schemas.openxmlformats.org/officeDocument/2006/relationships/image" Target="../media/image29.png"/><Relationship Id="rId9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2.png"/><Relationship Id="rId7" Type="http://schemas.openxmlformats.org/officeDocument/2006/relationships/slide" Target="slide1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33.png"/><Relationship Id="rId9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36.png"/><Relationship Id="rId7" Type="http://schemas.openxmlformats.org/officeDocument/2006/relationships/slide" Target="slide6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7.png"/><Relationship Id="rId10" Type="http://schemas.openxmlformats.org/officeDocument/2006/relationships/slide" Target="slide26.xml"/><Relationship Id="rId4" Type="http://schemas.openxmlformats.org/officeDocument/2006/relationships/image" Target="../media/image7.png"/><Relationship Id="rId9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37.png"/><Relationship Id="rId7" Type="http://schemas.openxmlformats.org/officeDocument/2006/relationships/slide" Target="slide15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40.png"/><Relationship Id="rId7" Type="http://schemas.openxmlformats.org/officeDocument/2006/relationships/slide" Target="slide1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42.png"/><Relationship Id="rId7" Type="http://schemas.openxmlformats.org/officeDocument/2006/relationships/slide" Target="slide1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44.png"/><Relationship Id="rId7" Type="http://schemas.openxmlformats.org/officeDocument/2006/relationships/slide" Target="slide1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48.png"/><Relationship Id="rId7" Type="http://schemas.openxmlformats.org/officeDocument/2006/relationships/slide" Target="slide1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52.png"/><Relationship Id="rId7" Type="http://schemas.openxmlformats.org/officeDocument/2006/relationships/slide" Target="slide15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9.png"/><Relationship Id="rId7" Type="http://schemas.openxmlformats.org/officeDocument/2006/relationships/slide" Target="slide1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slide" Target="slide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2293938"/>
            <a:ext cx="54006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0" y="606425"/>
            <a:ext cx="5449888" cy="49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1838" y="1257300"/>
            <a:ext cx="4841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1878013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6938" y="2482850"/>
            <a:ext cx="3921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3111500"/>
            <a:ext cx="11382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6938" y="3671888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7738" y="4260850"/>
            <a:ext cx="7016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6938" y="4873625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2663" y="790575"/>
            <a:ext cx="72961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623888"/>
            <a:ext cx="6081712" cy="529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4825" y="2422525"/>
            <a:ext cx="42433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6488" y="3036888"/>
            <a:ext cx="649128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1475" y="477838"/>
            <a:ext cx="4954588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25" y="2312988"/>
            <a:ext cx="42418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8925" y="2779713"/>
            <a:ext cx="492125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471488"/>
            <a:ext cx="5815013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9488" y="552450"/>
            <a:ext cx="4646612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1890713"/>
            <a:ext cx="83962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2263775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" y="4219575"/>
            <a:ext cx="82057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561975"/>
            <a:ext cx="7548563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" y="3956050"/>
            <a:ext cx="575627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930275"/>
            <a:ext cx="6286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1333500"/>
            <a:ext cx="6270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27713" y="1333500"/>
            <a:ext cx="6270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7700" y="1333500"/>
            <a:ext cx="6270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1728788"/>
            <a:ext cx="20637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2074863"/>
            <a:ext cx="627062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37250" y="2085975"/>
            <a:ext cx="6270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4213" y="2447925"/>
            <a:ext cx="131921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2843213"/>
            <a:ext cx="627062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3255963"/>
            <a:ext cx="6270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3609975"/>
            <a:ext cx="6286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4051300"/>
            <a:ext cx="6270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3425" y="4432300"/>
            <a:ext cx="147002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275" y="1139825"/>
            <a:ext cx="8410575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75" y="790575"/>
            <a:ext cx="6313488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275" y="762000"/>
            <a:ext cx="15113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2663" y="1155700"/>
            <a:ext cx="93503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275" y="1612900"/>
            <a:ext cx="9350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275" y="2098675"/>
            <a:ext cx="9350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275" y="2444750"/>
            <a:ext cx="14954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1250" y="2952750"/>
            <a:ext cx="13160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2663" y="3397250"/>
            <a:ext cx="93503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5050" y="3865563"/>
            <a:ext cx="206375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7300" y="3865563"/>
            <a:ext cx="9350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50" y="649288"/>
            <a:ext cx="839311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3206750"/>
            <a:ext cx="8324850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93063" y="600075"/>
            <a:ext cx="4635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550" y="2506663"/>
            <a:ext cx="8177213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4038" y="3968750"/>
            <a:ext cx="6875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5688" y="4364038"/>
            <a:ext cx="9350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14350"/>
            <a:ext cx="83883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257675"/>
            <a:ext cx="84550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6700" y="885825"/>
            <a:ext cx="70691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2788" y="1296988"/>
            <a:ext cx="135731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2888" y="2132013"/>
            <a:ext cx="72136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725" y="2540000"/>
            <a:ext cx="13573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0525" y="3365500"/>
            <a:ext cx="700722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488" y="3778250"/>
            <a:ext cx="17795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2288" y="4737100"/>
            <a:ext cx="67373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4400" y="2227263"/>
            <a:ext cx="4475163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38163"/>
            <a:ext cx="8442325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3665538"/>
            <a:ext cx="80518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4854575"/>
            <a:ext cx="80518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8475" y="876300"/>
            <a:ext cx="69897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6963" y="1274763"/>
            <a:ext cx="93503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90938" y="2057400"/>
            <a:ext cx="55403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2057400"/>
            <a:ext cx="65881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75538" y="2057400"/>
            <a:ext cx="9271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5550" y="2452688"/>
            <a:ext cx="9509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5550" y="2851150"/>
            <a:ext cx="10969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1225" y="2851150"/>
            <a:ext cx="10969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6000" y="3251200"/>
            <a:ext cx="10969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1175" y="3241675"/>
            <a:ext cx="79692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4700" y="3654425"/>
            <a:ext cx="1412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4438" y="3648075"/>
            <a:ext cx="14128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3400" y="4048125"/>
            <a:ext cx="1412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1225" y="4048125"/>
            <a:ext cx="14144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7575" y="5192713"/>
            <a:ext cx="19145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08650" y="5200650"/>
            <a:ext cx="120173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163" y="566738"/>
            <a:ext cx="8448675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7013" y="566738"/>
            <a:ext cx="6016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309938"/>
            <a:ext cx="8256588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3" y="558800"/>
            <a:ext cx="654208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088" y="1768475"/>
            <a:ext cx="8115300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7513" y="4438650"/>
            <a:ext cx="82708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765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520700"/>
            <a:ext cx="84105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81750"/>
            <a:ext cx="72374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0" y="923925"/>
            <a:ext cx="25987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2638" y="923925"/>
            <a:ext cx="11461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0" y="1270000"/>
            <a:ext cx="14144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2638" y="1330325"/>
            <a:ext cx="7810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75" y="2447925"/>
            <a:ext cx="6953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7913" y="2843213"/>
            <a:ext cx="14128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75" y="3625850"/>
            <a:ext cx="69532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014788"/>
            <a:ext cx="21844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555625"/>
            <a:ext cx="8329613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5" y="3517900"/>
            <a:ext cx="835977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0038" y="555625"/>
            <a:ext cx="4476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8" y="2863850"/>
            <a:ext cx="82216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075" y="4273550"/>
            <a:ext cx="7954963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512763"/>
            <a:ext cx="8502650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88" y="1654175"/>
            <a:ext cx="82867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7275" y="517525"/>
            <a:ext cx="44894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513" y="1651000"/>
            <a:ext cx="6786562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4088" y="534988"/>
            <a:ext cx="7094537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3975" y="3678238"/>
            <a:ext cx="6724650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988" y="571500"/>
            <a:ext cx="7148512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7588" y="1546225"/>
            <a:ext cx="699293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6325" y="3713163"/>
            <a:ext cx="43211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2225" y="4238625"/>
            <a:ext cx="1041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6138" y="4759325"/>
            <a:ext cx="454342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2225" y="5283200"/>
            <a:ext cx="1147763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538163"/>
            <a:ext cx="7177088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7563" y="1473200"/>
            <a:ext cx="17573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9050" y="1974850"/>
            <a:ext cx="17557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0113" y="2466975"/>
            <a:ext cx="17557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3275" y="3463925"/>
            <a:ext cx="2462213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7238" y="4956175"/>
            <a:ext cx="23653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6800" y="4964113"/>
            <a:ext cx="17557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5800" y="5459413"/>
            <a:ext cx="8731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0325" y="785813"/>
            <a:ext cx="6248400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788" y="525463"/>
            <a:ext cx="8226425" cy="493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584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63" y="673100"/>
            <a:ext cx="729297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788" y="3314700"/>
            <a:ext cx="6389687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5050" y="3911600"/>
            <a:ext cx="17557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6788" y="4465638"/>
            <a:ext cx="17573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4113" y="4997450"/>
            <a:ext cx="17557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5050" y="5483225"/>
            <a:ext cx="1041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81025"/>
            <a:ext cx="7851775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1238" y="1636713"/>
            <a:ext cx="61515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4150" y="2179638"/>
            <a:ext cx="32416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1275" y="3243263"/>
            <a:ext cx="5084763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3138" y="615950"/>
            <a:ext cx="6729412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7200" y="558800"/>
            <a:ext cx="595313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1088" y="5603875"/>
            <a:ext cx="65119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475" y="552450"/>
            <a:ext cx="75787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0" y="2595563"/>
            <a:ext cx="7858125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827088"/>
            <a:ext cx="27336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1150938" y="1617663"/>
            <a:ext cx="26257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46</a:t>
            </a:r>
            <a:r>
              <a:rPr lang="zh-CN" altLang="en-US" sz="3200"/>
              <a:t>页</a:t>
            </a:r>
          </a:p>
        </p:txBody>
      </p:sp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409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833438"/>
            <a:ext cx="6915150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438" y="555625"/>
            <a:ext cx="5437187" cy="525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866775"/>
            <a:ext cx="7027862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8775" y="2835275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1025" y="2835275"/>
            <a:ext cx="4254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300" y="3540125"/>
            <a:ext cx="1120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6475" y="3490913"/>
            <a:ext cx="1212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0038" y="4170363"/>
            <a:ext cx="500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6375" y="4170363"/>
            <a:ext cx="10795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8775" y="4833938"/>
            <a:ext cx="8366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0350" y="4833938"/>
            <a:ext cx="9350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547688"/>
            <a:ext cx="59499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9188" y="3046413"/>
            <a:ext cx="63404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49575" y="719138"/>
            <a:ext cx="584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3000" y="719138"/>
            <a:ext cx="6524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49575" y="1303338"/>
            <a:ext cx="6508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3000" y="1303338"/>
            <a:ext cx="6524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2375" y="2513013"/>
            <a:ext cx="30099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8800" y="3724275"/>
            <a:ext cx="29543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2063" y="4319588"/>
            <a:ext cx="24209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8613" y="4975225"/>
            <a:ext cx="20510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2063" y="5529263"/>
            <a:ext cx="35306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663575"/>
            <a:ext cx="594042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8713" y="663575"/>
            <a:ext cx="22129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5413" y="1198563"/>
            <a:ext cx="32956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8713" y="1809750"/>
            <a:ext cx="21542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9875" y="2355850"/>
            <a:ext cx="57213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5413" y="2990850"/>
            <a:ext cx="45037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5200" y="3573463"/>
            <a:ext cx="23764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5413" y="4092575"/>
            <a:ext cx="36909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5200" y="4748213"/>
            <a:ext cx="23177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5738" y="5318125"/>
            <a:ext cx="1549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730250"/>
            <a:ext cx="5743575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0438" y="1339850"/>
            <a:ext cx="21637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9538" y="1898650"/>
            <a:ext cx="14478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447925"/>
            <a:ext cx="28670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3027363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3595688"/>
            <a:ext cx="2784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4152900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4575" y="4689475"/>
            <a:ext cx="20796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5267325"/>
            <a:ext cx="752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706</Words>
  <Application>WPS 演示</Application>
  <PresentationFormat>全屏显示(4:3)</PresentationFormat>
  <Paragraphs>58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32</cp:revision>
  <dcterms:created xsi:type="dcterms:W3CDTF">2016-07-05T04:43:00Z</dcterms:created>
  <dcterms:modified xsi:type="dcterms:W3CDTF">2018-09-07T01:35:12Z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