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embedTrueTypeFonts="1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1851" r:id="rId6"/>
    <p:sldId id="1719" r:id="rId7"/>
    <p:sldId id="1937" r:id="rId8"/>
    <p:sldId id="1899" r:id="rId9"/>
    <p:sldId id="1901" r:id="rId10"/>
    <p:sldId id="1938" r:id="rId11"/>
    <p:sldId id="1939" r:id="rId12"/>
    <p:sldId id="1940" r:id="rId13"/>
    <p:sldId id="1941" r:id="rId14"/>
    <p:sldId id="1943" r:id="rId15"/>
    <p:sldId id="1765" r:id="rId16"/>
    <p:sldId id="1800" r:id="rId17"/>
    <p:sldId id="1804" r:id="rId18"/>
    <p:sldId id="1921" r:id="rId19"/>
    <p:sldId id="1806" r:id="rId20"/>
    <p:sldId id="1808" r:id="rId21"/>
    <p:sldId id="1809" r:id="rId22"/>
    <p:sldId id="1965" r:id="rId23"/>
    <p:sldId id="1966" r:id="rId24"/>
    <p:sldId id="1968" r:id="rId25"/>
    <p:sldId id="1969" r:id="rId26"/>
    <p:sldId id="1970" r:id="rId27"/>
    <p:sldId id="1971" r:id="rId28"/>
    <p:sldId id="1972" r:id="rId29"/>
    <p:sldId id="1820" r:id="rId30"/>
    <p:sldId id="1811" r:id="rId31"/>
    <p:sldId id="1812" r:id="rId32"/>
    <p:sldId id="1893" r:id="rId33"/>
    <p:sldId id="1852" r:id="rId34"/>
    <p:sldId id="1816" r:id="rId35"/>
    <p:sldId id="1817" r:id="rId36"/>
    <p:sldId id="1973" r:id="rId37"/>
    <p:sldId id="1974" r:id="rId38"/>
    <p:sldId id="1902" r:id="rId39"/>
    <p:sldId id="319" r:id="rId40"/>
  </p:sldIdLst>
  <p:sldSz cx="12192000" cy="6858000"/>
  <p:notesSz cx="6858000" cy="9144000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微软雅黑" panose="020B0503020204020204" pitchFamily="34" charset="-122"/>
      <p:regular r:id="rId46"/>
    </p:embeddedFont>
    <p:embeddedFont>
      <p:font typeface="汉仪旗黑-85S" panose="00020600040101010101" pitchFamily="18" charset="-122"/>
      <p:bold r:id="rId47"/>
    </p:embeddedFont>
    <p:embeddedFont>
      <p:font typeface="新宋体" panose="02010609030101010101" charset="-122"/>
      <p:regular r:id="rId48"/>
    </p:embeddedFont>
    <p:embeddedFont>
      <p:font typeface="汉仪晓波画报黑W" panose="00020600040101010101" charset="-122"/>
      <p:regular r:id="rId49"/>
    </p:embeddedFont>
    <p:embeddedFont>
      <p:font typeface="楷体" panose="02010609060101010101" charset="-122"/>
      <p:regular r:id="rId50"/>
    </p:embeddedFont>
  </p:embeddedFontLst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作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72"/>
      </p:cViewPr>
      <p:guideLst>
        <p:guide orient="horz" pos="2216"/>
        <p:guide pos="292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notesMaster" Target="notesMasters/notesMaster1.xml" /><Relationship Id="rId40" Type="http://schemas.openxmlformats.org/officeDocument/2006/relationships/slide" Target="slides/slide36.xml" /><Relationship Id="rId41" Type="http://schemas.openxmlformats.org/officeDocument/2006/relationships/tags" Target="tags/tag631.xml" /><Relationship Id="rId42" Type="http://schemas.openxmlformats.org/officeDocument/2006/relationships/font" Target="fonts/font1.fntdata" /><Relationship Id="rId43" Type="http://schemas.openxmlformats.org/officeDocument/2006/relationships/font" Target="fonts/font2.fntdata" /><Relationship Id="rId44" Type="http://schemas.openxmlformats.org/officeDocument/2006/relationships/font" Target="fonts/font3.fntdata" /><Relationship Id="rId45" Type="http://schemas.openxmlformats.org/officeDocument/2006/relationships/font" Target="fonts/font4.fntdata" /><Relationship Id="rId46" Type="http://schemas.openxmlformats.org/officeDocument/2006/relationships/font" Target="fonts/font5.fntdata" /><Relationship Id="rId47" Type="http://schemas.openxmlformats.org/officeDocument/2006/relationships/font" Target="fonts/font6.fntdata" /><Relationship Id="rId48" Type="http://schemas.openxmlformats.org/officeDocument/2006/relationships/font" Target="fonts/font7.fntdata" /><Relationship Id="rId49" Type="http://schemas.openxmlformats.org/officeDocument/2006/relationships/font" Target="fonts/font8.fntdata" /><Relationship Id="rId5" Type="http://schemas.openxmlformats.org/officeDocument/2006/relationships/slide" Target="slides/slide1.xml" /><Relationship Id="rId50" Type="http://schemas.openxmlformats.org/officeDocument/2006/relationships/font" Target="fonts/font9.fntdata" /><Relationship Id="rId51" Type="http://schemas.openxmlformats.org/officeDocument/2006/relationships/presProps" Target="presProps.xml" /><Relationship Id="rId52" Type="http://schemas.openxmlformats.org/officeDocument/2006/relationships/viewProps" Target="viewProps.xml" /><Relationship Id="rId53" Type="http://schemas.openxmlformats.org/officeDocument/2006/relationships/theme" Target="theme/theme1.xml" /><Relationship Id="rId54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tags" Target="../tags/tag145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26628" name="幻灯片图像占位符 3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29" name="备注占位符 4"/>
          <p:cNvSpPr>
            <a:spLocks noGrp="1"/>
          </p:cNvSpPr>
          <p:nvPr>
            <p:ph type="body" sz="quarter" idx="7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defPPr/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3.xml" /><Relationship Id="rId4" Type="http://schemas.openxmlformats.org/officeDocument/2006/relationships/tags" Target="../tags/tag434.xml" /><Relationship Id="rId5" Type="http://schemas.openxmlformats.org/officeDocument/2006/relationships/tags" Target="../tags/tag435.xml" /><Relationship Id="rId6" Type="http://schemas.openxmlformats.org/officeDocument/2006/relationships/tags" Target="../tags/tag436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51.xml" /><Relationship Id="rId4" Type="http://schemas.openxmlformats.org/officeDocument/2006/relationships/tags" Target="../tags/tag452.xml" /><Relationship Id="rId5" Type="http://schemas.openxmlformats.org/officeDocument/2006/relationships/tags" Target="../tags/tag453.xml" /><Relationship Id="rId6" Type="http://schemas.openxmlformats.org/officeDocument/2006/relationships/tags" Target="../tags/tag454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69.xml" /><Relationship Id="rId4" Type="http://schemas.openxmlformats.org/officeDocument/2006/relationships/tags" Target="../tags/tag470.xml" /><Relationship Id="rId5" Type="http://schemas.openxmlformats.org/officeDocument/2006/relationships/tags" Target="../tags/tag471.xml" /><Relationship Id="rId6" Type="http://schemas.openxmlformats.org/officeDocument/2006/relationships/tags" Target="../tags/tag472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94.xml" /><Relationship Id="rId4" Type="http://schemas.openxmlformats.org/officeDocument/2006/relationships/tags" Target="../tags/tag495.xml" /><Relationship Id="rId5" Type="http://schemas.openxmlformats.org/officeDocument/2006/relationships/tags" Target="../tags/tag496.xml" /><Relationship Id="rId6" Type="http://schemas.openxmlformats.org/officeDocument/2006/relationships/tags" Target="../tags/tag497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12.xml" /><Relationship Id="rId4" Type="http://schemas.openxmlformats.org/officeDocument/2006/relationships/tags" Target="../tags/tag513.xml" /><Relationship Id="rId5" Type="http://schemas.openxmlformats.org/officeDocument/2006/relationships/tags" Target="../tags/tag514.xml" /><Relationship Id="rId6" Type="http://schemas.openxmlformats.org/officeDocument/2006/relationships/tags" Target="../tags/tag515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30.xml" /><Relationship Id="rId4" Type="http://schemas.openxmlformats.org/officeDocument/2006/relationships/tags" Target="../tags/tag531.xml" /><Relationship Id="rId5" Type="http://schemas.openxmlformats.org/officeDocument/2006/relationships/tags" Target="../tags/tag532.xml" /><Relationship Id="rId6" Type="http://schemas.openxmlformats.org/officeDocument/2006/relationships/tags" Target="../tags/tag533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55.xml" /><Relationship Id="rId4" Type="http://schemas.openxmlformats.org/officeDocument/2006/relationships/tags" Target="../tags/tag556.xml" /><Relationship Id="rId5" Type="http://schemas.openxmlformats.org/officeDocument/2006/relationships/tags" Target="../tags/tag557.xml" /><Relationship Id="rId6" Type="http://schemas.openxmlformats.org/officeDocument/2006/relationships/tags" Target="../tags/tag558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72.xml" /><Relationship Id="rId4" Type="http://schemas.openxmlformats.org/officeDocument/2006/relationships/tags" Target="../tags/tag573.xml" /><Relationship Id="rId5" Type="http://schemas.openxmlformats.org/officeDocument/2006/relationships/tags" Target="../tags/tag574.xml" /><Relationship Id="rId6" Type="http://schemas.openxmlformats.org/officeDocument/2006/relationships/tags" Target="../tags/tag575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89.xml" /><Relationship Id="rId4" Type="http://schemas.openxmlformats.org/officeDocument/2006/relationships/tags" Target="../tags/tag590.xml" /><Relationship Id="rId5" Type="http://schemas.openxmlformats.org/officeDocument/2006/relationships/tags" Target="../tags/tag591.xml" /><Relationship Id="rId6" Type="http://schemas.openxmlformats.org/officeDocument/2006/relationships/tags" Target="../tags/tag592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06.xml" /><Relationship Id="rId4" Type="http://schemas.openxmlformats.org/officeDocument/2006/relationships/tags" Target="../tags/tag607.xml" /><Relationship Id="rId5" Type="http://schemas.openxmlformats.org/officeDocument/2006/relationships/tags" Target="../tags/tag608.xml" /><Relationship Id="rId6" Type="http://schemas.openxmlformats.org/officeDocument/2006/relationships/tags" Target="../tags/tag609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tags" Target="../tags/tag279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6.xml" /><Relationship Id="rId4" Type="http://schemas.openxmlformats.org/officeDocument/2006/relationships/tags" Target="../tags/tag307.xml" /><Relationship Id="rId5" Type="http://schemas.openxmlformats.org/officeDocument/2006/relationships/tags" Target="../tags/tag308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3.xml" /><Relationship Id="rId4" Type="http://schemas.openxmlformats.org/officeDocument/2006/relationships/tags" Target="../tags/tag344.xml" /><Relationship Id="rId5" Type="http://schemas.openxmlformats.org/officeDocument/2006/relationships/tags" Target="../tags/tag345.xml" /><Relationship Id="rId6" Type="http://schemas.openxmlformats.org/officeDocument/2006/relationships/tags" Target="../tags/tag346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1.xml" /><Relationship Id="rId4" Type="http://schemas.openxmlformats.org/officeDocument/2006/relationships/tags" Target="../tags/tag362.xml" /><Relationship Id="rId5" Type="http://schemas.openxmlformats.org/officeDocument/2006/relationships/tags" Target="../tags/tag363.xml" /><Relationship Id="rId6" Type="http://schemas.openxmlformats.org/officeDocument/2006/relationships/tags" Target="../tags/tag364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9.xml" /><Relationship Id="rId4" Type="http://schemas.openxmlformats.org/officeDocument/2006/relationships/tags" Target="../tags/tag380.xml" /><Relationship Id="rId5" Type="http://schemas.openxmlformats.org/officeDocument/2006/relationships/tags" Target="../tags/tag381.xml" /><Relationship Id="rId6" Type="http://schemas.openxmlformats.org/officeDocument/2006/relationships/tags" Target="../tags/tag382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7.xml" /><Relationship Id="rId4" Type="http://schemas.openxmlformats.org/officeDocument/2006/relationships/tags" Target="../tags/tag398.xml" /><Relationship Id="rId5" Type="http://schemas.openxmlformats.org/officeDocument/2006/relationships/tags" Target="../tags/tag399.xml" /><Relationship Id="rId6" Type="http://schemas.openxmlformats.org/officeDocument/2006/relationships/tags" Target="../tags/tag400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15.xml" /><Relationship Id="rId4" Type="http://schemas.openxmlformats.org/officeDocument/2006/relationships/tags" Target="../tags/tag416.xml" /><Relationship Id="rId5" Type="http://schemas.openxmlformats.org/officeDocument/2006/relationships/tags" Target="../tags/tag417.xml" /><Relationship Id="rId6" Type="http://schemas.openxmlformats.org/officeDocument/2006/relationships/tags" Target="../tags/tag418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8673" name="幻灯片图像占位符 1"/>
          <p:cNvSpPr>
            <a:spLocks noGrp="1" noRo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7105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23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6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47107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7105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24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6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47107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7105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25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6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47107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0177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27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50178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50179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4273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28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54274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54275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6321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29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56322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56323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9393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31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59394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59395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1441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32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61442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61443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1441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33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61442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61443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1441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34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61442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61443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9937" name="幻灯片图像占位符 1"/>
          <p:cNvSpPr>
            <a:spLocks noGrp="1" noRo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9937" name="幻灯片图像占位符 1"/>
          <p:cNvSpPr>
            <a:spLocks noGrp="1" noRo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4033" name="幻灯片图像占位符 1"/>
          <p:cNvSpPr>
            <a:spLocks noGrp="1" noRo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44034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7105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18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6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47107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7105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19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6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47107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7105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20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6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47107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7105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21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6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47107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7105" name="Rectangle 7"/>
          <p:cNvSpPr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>
            <a:defPPr/>
          </a:lstStyle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pPr/>
              <a:t>22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6" name="Rectangle 2"/>
          <p:cNvSpPr>
            <a:spLocks noGrp="1" noRot="1" noTextEdit="1"/>
          </p:cNvSpPr>
          <p:nvPr>
            <p:ph type="sldImg" idx="1"/>
            <p:custDataLst>
              <p:tags r:id="rId5"/>
            </p:custDataLst>
          </p:nvPr>
        </p:nvSpPr>
        <p:spPr/>
      </p:sp>
      <p:sp>
        <p:nvSpPr>
          <p:cNvPr id="47107" name="Rectangle 3"/>
          <p:cNvSpPr>
            <a:spLocks noGrp="1"/>
          </p:cNvSpPr>
          <p:nvPr>
            <p:ph type="body" idx="2"/>
            <p:custDataLst>
              <p:tags r:id="rId6"/>
            </p:custDataLst>
          </p:nvPr>
        </p:nvSpPr>
        <p:spPr/>
        <p:txBody>
          <a:bodyPr lIns="91440" tIns="45720" rIns="91440" bIns="45720" anchor="t"/>
          <a:lstStyle>
            <a:defPPr/>
          </a:lstStyle>
          <a:p>
            <a:pPr lvl="0"/>
            <a:endParaRPr lang="zh-CN" altLang="zh-CN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image" Target="../media/image1.png" /><Relationship Id="rId4" Type="http://schemas.openxmlformats.org/officeDocument/2006/relationships/tags" Target="../tags/tag3.xml" /><Relationship Id="rId5" Type="http://schemas.openxmlformats.org/officeDocument/2006/relationships/image" Target="../media/image2.png" /><Relationship Id="rId6" Type="http://schemas.openxmlformats.org/officeDocument/2006/relationships/tags" Target="../tags/tag4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image" Target="../media/image4.png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tags" Target="../tags/tag8.xml" /><Relationship Id="rId6" Type="http://schemas.openxmlformats.org/officeDocument/2006/relationships/tags" Target="../tags/tag9.xml" /><Relationship Id="rId7" Type="http://schemas.openxmlformats.org/officeDocument/2006/relationships/tags" Target="../tags/tag10.xml" /><Relationship Id="rId8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tags" Target="../tags/tag120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面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074" name="Shape 120"/>
          <p:cNvSpPr/>
          <p:nvPr>
            <p:custDataLst>
              <p:tags r:id="rId2"/>
            </p:custDataLst>
          </p:nvPr>
        </p:nvSpPr>
        <p:spPr>
          <a:xfrm>
            <a:off x="762000" y="1881188"/>
            <a:ext cx="4719638" cy="1027112"/>
          </a:xfrm>
          <a:prstGeom prst="rect">
            <a:avLst/>
          </a:prstGeom>
          <a:noFill/>
          <a:ln w="9525">
            <a:noFill/>
          </a:ln>
        </p:spPr>
        <p:txBody>
          <a:bodyPr wrap="none" lIns="50800" tIns="50800" rIns="50800" bIns="50800" anchor="ctr">
            <a:spAutoFit/>
          </a:bodyPr>
          <a:lstStyle>
            <a:defPPr/>
          </a:lstStyle>
          <a:p>
            <a:pPr lvl="0"/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开启轻轻之旅</a:t>
            </a:r>
            <a:endParaRPr lang="zh-CN" altLang="zh-CN" sz="6000" b="1">
              <a:solidFill>
                <a:srgbClr val="FFFFFF"/>
              </a:solidFill>
              <a:latin typeface="微软雅黑" panose="020b0503020204020204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75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27888" y="2168525"/>
            <a:ext cx="827087" cy="827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431213" y="2160588"/>
            <a:ext cx="874712" cy="873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 fontAlgn="auto"/>
            <a:r>
              <a:rPr sz="1350"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1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1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098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2588" y="2195513"/>
            <a:ext cx="4714875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637349" y="2757488"/>
            <a:ext cx="4712617" cy="671513"/>
          </a:xfrm>
        </p:spPr>
        <p:txBody>
          <a:bodyPr anchor="b">
            <a:norm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微软雅黑" panose="020b0503020204020204" pitchFamily="34" charset="-122"/>
                <a:ea typeface="汉仪旗黑-85S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81063" y="5619750"/>
            <a:ext cx="26987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5619750"/>
            <a:ext cx="39592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5619750"/>
            <a:ext cx="2700338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defPPr/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9EFD9D74-47D9-4702-A33C-335B63B48DBF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FABC47A4-756D-490B-A52F-7D9E2C9FC05F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defPPr/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defPPr/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日期占位符 3"/>
          <p:cNvSpPr>
            <a:spLocks noGrp="1" noChangeArrowheads="1"/>
          </p:cNvSpPr>
          <p:nvPr>
            <p:ph type="dt" sz="half" idx="2"/>
            <p:custDataLst>
              <p:tags r:id="rId2"/>
            </p:custDataLst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defPPr/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224A0F3-EB2A-4E87-A40C-17DC91235173}" type="datetime1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新宋体" panose="02010609030101010101" charset="-122"/>
                <a:sym typeface="微软雅黑" panose="020b0503020204020204" pitchFamily="34" charset="-122"/>
              </a:rPr>
              <a:pPr/>
              <a:t/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新宋体" panose="02010609030101010101" charset="-122"/>
              <a:ea typeface="宋体" pitchFamily="2" charset="-122"/>
              <a:cs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3"/>
            <p:custDataLst>
              <p:tags r:id="rId3"/>
            </p:custDataLst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defPPr/>
            <a:lvl1pPr>
              <a:defRPr>
                <a:cs typeface="新宋体" panose="02010609030101010101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10" name="灯片编号占位符 5"/>
          <p:cNvSpPr>
            <a:spLocks noGrp="1" noChangeArrowheads="1"/>
          </p:cNvSpPr>
          <p:nvPr>
            <p:ph type="sldNum" sz="quarter" idx="4"/>
            <p:custDataLst>
              <p:tags r:id="rId4"/>
            </p:custDataLst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defPPr/>
          </a:lstStyle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新宋体" panose="02010609030101010101" charset="-122"/>
                <a:sym typeface="微软雅黑" panose="020b0503020204020204" pitchFamily="34" charset="-122"/>
              </a:rPr>
              <a:pPr/>
              <a:t/>
            </a:fld>
            <a:endParaRPr lang="zh-CN" altLang="en-US" strike="noStrike" noProof="1">
              <a:latin typeface="微软雅黑" panose="020b0503020204020204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7_节标题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B41264D-2810-4FCF-9C27-04EBAC6DE07E}" type="datetime1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新宋体" panose="02010609030101010101" charset="-122"/>
                <a:sym typeface="微软雅黑" panose="020b0503020204020204" pitchFamily="34" charset="-122"/>
              </a:rPr>
              <a:pPr/>
              <a:t/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新宋体" panose="02010609030101010101" charset="-122"/>
              <a:ea typeface="宋体" panose="02010600030101010101" pitchFamily="2" charset="-122"/>
              <a:cs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defPPr/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defPPr/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新宋体" panose="02010609030101010101" charset="-122"/>
                <a:sym typeface="微软雅黑" panose="020b0503020204020204" pitchFamily="34" charset="-122"/>
              </a:rPr>
              <a:pPr/>
              <a:t/>
            </a:fld>
            <a:endParaRPr lang="zh-CN" altLang="en-US" strike="noStrike" noProof="1"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defPPr/>
          </a:lstStyle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9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tags" Target="../tags/tag132.xml" /><Relationship Id="rId14" Type="http://schemas.openxmlformats.org/officeDocument/2006/relationships/tags" Target="../tags/tag133.xml" /><Relationship Id="rId15" Type="http://schemas.openxmlformats.org/officeDocument/2006/relationships/tags" Target="../tags/tag134.xml" /><Relationship Id="rId16" Type="http://schemas.openxmlformats.org/officeDocument/2006/relationships/tags" Target="../tags/tag135.xml" /><Relationship Id="rId17" Type="http://schemas.openxmlformats.org/officeDocument/2006/relationships/tags" Target="../tags/tag136.xml" /><Relationship Id="rId18" Type="http://schemas.openxmlformats.org/officeDocument/2006/relationships/tags" Target="../tags/tag137.xml" /><Relationship Id="rId19" Type="http://schemas.openxmlformats.org/officeDocument/2006/relationships/tags" Target="../tags/tag138.xml" /><Relationship Id="rId2" Type="http://schemas.openxmlformats.org/officeDocument/2006/relationships/slideLayout" Target="../slideLayouts/slideLayout14.xml" /><Relationship Id="rId20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defPPr/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/>
          <a:lstStyle>
            <a:defPPr/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defPPr/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/>
              <a:t>0</a:t>
            </a:fld>
            <a:endParaRPr lang="zh-CN" altLang="en-US" strike="noStrike" noProof="1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53.xml" /><Relationship Id="rId11" Type="http://schemas.openxmlformats.org/officeDocument/2006/relationships/image" Target="../media/image7.jpeg" /><Relationship Id="rId12" Type="http://schemas.openxmlformats.org/officeDocument/2006/relationships/tags" Target="../tags/tag154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49.xml" /><Relationship Id="rId4" Type="http://schemas.openxmlformats.org/officeDocument/2006/relationships/image" Target="../media/image1.png" /><Relationship Id="rId5" Type="http://schemas.openxmlformats.org/officeDocument/2006/relationships/tags" Target="../tags/tag150.xml" /><Relationship Id="rId6" Type="http://schemas.openxmlformats.org/officeDocument/2006/relationships/image" Target="../media/image5.jpeg" /><Relationship Id="rId7" Type="http://schemas.openxmlformats.org/officeDocument/2006/relationships/tags" Target="../tags/tag151.xml" /><Relationship Id="rId8" Type="http://schemas.openxmlformats.org/officeDocument/2006/relationships/image" Target="../media/image6.png" /><Relationship Id="rId9" Type="http://schemas.openxmlformats.org/officeDocument/2006/relationships/tags" Target="../tags/tag15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222.xml" /><Relationship Id="rId3" Type="http://schemas.openxmlformats.org/officeDocument/2006/relationships/tags" Target="../tags/tag223.xml" /><Relationship Id="rId4" Type="http://schemas.openxmlformats.org/officeDocument/2006/relationships/image" Target="../media/image13.jpeg" /><Relationship Id="rId5" Type="http://schemas.openxmlformats.org/officeDocument/2006/relationships/tags" Target="../tags/tag22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225.xml" /><Relationship Id="rId3" Type="http://schemas.openxmlformats.org/officeDocument/2006/relationships/tags" Target="../tags/tag226.xml" /><Relationship Id="rId4" Type="http://schemas.openxmlformats.org/officeDocument/2006/relationships/image" Target="../media/image14.jpeg" /><Relationship Id="rId5" Type="http://schemas.openxmlformats.org/officeDocument/2006/relationships/tags" Target="../tags/tag22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36.xml" /><Relationship Id="rId11" Type="http://schemas.openxmlformats.org/officeDocument/2006/relationships/tags" Target="../tags/tag237.xml" /><Relationship Id="rId12" Type="http://schemas.openxmlformats.org/officeDocument/2006/relationships/tags" Target="../tags/tag238.xml" /><Relationship Id="rId13" Type="http://schemas.openxmlformats.org/officeDocument/2006/relationships/tags" Target="../tags/tag239.xml" /><Relationship Id="rId14" Type="http://schemas.openxmlformats.org/officeDocument/2006/relationships/tags" Target="../tags/tag240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tags" Target="../tags/tag232.xml" /><Relationship Id="rId7" Type="http://schemas.openxmlformats.org/officeDocument/2006/relationships/tags" Target="../tags/tag233.xml" /><Relationship Id="rId8" Type="http://schemas.openxmlformats.org/officeDocument/2006/relationships/tags" Target="../tags/tag234.xml" /><Relationship Id="rId9" Type="http://schemas.openxmlformats.org/officeDocument/2006/relationships/tags" Target="../tags/tag23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4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Relationship Id="rId6" Type="http://schemas.openxmlformats.org/officeDocument/2006/relationships/tags" Target="../tags/tag245.xml" /><Relationship Id="rId7" Type="http://schemas.openxmlformats.org/officeDocument/2006/relationships/tags" Target="../tags/tag246.xml" /><Relationship Id="rId8" Type="http://schemas.openxmlformats.org/officeDocument/2006/relationships/tags" Target="../tags/tag24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58.xml" /><Relationship Id="rId11" Type="http://schemas.openxmlformats.org/officeDocument/2006/relationships/tags" Target="../tags/tag259.xml" /><Relationship Id="rId12" Type="http://schemas.openxmlformats.org/officeDocument/2006/relationships/tags" Target="../tags/tag260.xml" /><Relationship Id="rId13" Type="http://schemas.openxmlformats.org/officeDocument/2006/relationships/tags" Target="../tags/tag261.xml" /><Relationship Id="rId14" Type="http://schemas.openxmlformats.org/officeDocument/2006/relationships/tags" Target="../tags/tag262.xml" /><Relationship Id="rId15" Type="http://schemas.openxmlformats.org/officeDocument/2006/relationships/tags" Target="../tags/tag263.xml" /><Relationship Id="rId16" Type="http://schemas.openxmlformats.org/officeDocument/2006/relationships/tags" Target="../tags/tag264.xml" /><Relationship Id="rId17" Type="http://schemas.openxmlformats.org/officeDocument/2006/relationships/tags" Target="../tags/tag265.xml" /><Relationship Id="rId18" Type="http://schemas.openxmlformats.org/officeDocument/2006/relationships/tags" Target="../tags/tag266.xml" /><Relationship Id="rId19" Type="http://schemas.openxmlformats.org/officeDocument/2006/relationships/tags" Target="../tags/tag267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268.xml" /><Relationship Id="rId21" Type="http://schemas.openxmlformats.org/officeDocument/2006/relationships/tags" Target="../tags/tag269.xml" /><Relationship Id="rId22" Type="http://schemas.openxmlformats.org/officeDocument/2006/relationships/tags" Target="../tags/tag270.xml" /><Relationship Id="rId23" Type="http://schemas.openxmlformats.org/officeDocument/2006/relationships/tags" Target="../tags/tag271.xml" /><Relationship Id="rId24" Type="http://schemas.openxmlformats.org/officeDocument/2006/relationships/tags" Target="../tags/tag272.xml" /><Relationship Id="rId25" Type="http://schemas.openxmlformats.org/officeDocument/2006/relationships/tags" Target="../tags/tag273.xml" /><Relationship Id="rId26" Type="http://schemas.openxmlformats.org/officeDocument/2006/relationships/tags" Target="../tags/tag274.xml" /><Relationship Id="rId27" Type="http://schemas.openxmlformats.org/officeDocument/2006/relationships/tags" Target="../tags/tag275.xml" /><Relationship Id="rId28" Type="http://schemas.openxmlformats.org/officeDocument/2006/relationships/tags" Target="../tags/tag276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tags" Target="../tags/tag255.xml" /><Relationship Id="rId8" Type="http://schemas.openxmlformats.org/officeDocument/2006/relationships/tags" Target="../tags/tag256.xml" /><Relationship Id="rId9" Type="http://schemas.openxmlformats.org/officeDocument/2006/relationships/tags" Target="../tags/tag25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87.xml" /><Relationship Id="rId11" Type="http://schemas.openxmlformats.org/officeDocument/2006/relationships/tags" Target="../tags/tag288.xml" /><Relationship Id="rId12" Type="http://schemas.openxmlformats.org/officeDocument/2006/relationships/tags" Target="../tags/tag289.xml" /><Relationship Id="rId13" Type="http://schemas.openxmlformats.org/officeDocument/2006/relationships/tags" Target="../tags/tag290.xml" /><Relationship Id="rId14" Type="http://schemas.openxmlformats.org/officeDocument/2006/relationships/tags" Target="../tags/tag291.xml" /><Relationship Id="rId15" Type="http://schemas.openxmlformats.org/officeDocument/2006/relationships/tags" Target="../tags/tag292.xml" /><Relationship Id="rId16" Type="http://schemas.openxmlformats.org/officeDocument/2006/relationships/tags" Target="../tags/tag293.xml" /><Relationship Id="rId17" Type="http://schemas.openxmlformats.org/officeDocument/2006/relationships/tags" Target="../tags/tag294.xml" /><Relationship Id="rId18" Type="http://schemas.openxmlformats.org/officeDocument/2006/relationships/tags" Target="../tags/tag295.xml" /><Relationship Id="rId19" Type="http://schemas.openxmlformats.org/officeDocument/2006/relationships/tags" Target="../tags/tag296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297.xml" /><Relationship Id="rId21" Type="http://schemas.openxmlformats.org/officeDocument/2006/relationships/tags" Target="../tags/tag298.xml" /><Relationship Id="rId22" Type="http://schemas.openxmlformats.org/officeDocument/2006/relationships/tags" Target="../tags/tag299.xml" /><Relationship Id="rId23" Type="http://schemas.openxmlformats.org/officeDocument/2006/relationships/tags" Target="../tags/tag300.xml" /><Relationship Id="rId24" Type="http://schemas.openxmlformats.org/officeDocument/2006/relationships/tags" Target="../tags/tag301.xml" /><Relationship Id="rId25" Type="http://schemas.openxmlformats.org/officeDocument/2006/relationships/tags" Target="../tags/tag302.xml" /><Relationship Id="rId26" Type="http://schemas.openxmlformats.org/officeDocument/2006/relationships/tags" Target="../tags/tag303.xml" /><Relationship Id="rId27" Type="http://schemas.openxmlformats.org/officeDocument/2006/relationships/tags" Target="../tags/tag304.xml" /><Relationship Id="rId28" Type="http://schemas.openxmlformats.org/officeDocument/2006/relationships/tags" Target="../tags/tag305.xml" /><Relationship Id="rId3" Type="http://schemas.openxmlformats.org/officeDocument/2006/relationships/tags" Target="../tags/tag280.xml" /><Relationship Id="rId4" Type="http://schemas.openxmlformats.org/officeDocument/2006/relationships/tags" Target="../tags/tag281.xml" /><Relationship Id="rId5" Type="http://schemas.openxmlformats.org/officeDocument/2006/relationships/tags" Target="../tags/tag282.xml" /><Relationship Id="rId6" Type="http://schemas.openxmlformats.org/officeDocument/2006/relationships/tags" Target="../tags/tag283.xml" /><Relationship Id="rId7" Type="http://schemas.openxmlformats.org/officeDocument/2006/relationships/tags" Target="../tags/tag284.xml" /><Relationship Id="rId8" Type="http://schemas.openxmlformats.org/officeDocument/2006/relationships/tags" Target="../tags/tag285.xml" /><Relationship Id="rId9" Type="http://schemas.openxmlformats.org/officeDocument/2006/relationships/tags" Target="../tags/tag28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16.xml" /><Relationship Id="rId11" Type="http://schemas.openxmlformats.org/officeDocument/2006/relationships/tags" Target="../tags/tag317.xml" /><Relationship Id="rId12" Type="http://schemas.openxmlformats.org/officeDocument/2006/relationships/tags" Target="../tags/tag318.xml" /><Relationship Id="rId13" Type="http://schemas.openxmlformats.org/officeDocument/2006/relationships/tags" Target="../tags/tag319.xml" /><Relationship Id="rId14" Type="http://schemas.openxmlformats.org/officeDocument/2006/relationships/tags" Target="../tags/tag320.xml" /><Relationship Id="rId15" Type="http://schemas.openxmlformats.org/officeDocument/2006/relationships/tags" Target="../tags/tag321.xml" /><Relationship Id="rId16" Type="http://schemas.openxmlformats.org/officeDocument/2006/relationships/tags" Target="../tags/tag322.xml" /><Relationship Id="rId17" Type="http://schemas.openxmlformats.org/officeDocument/2006/relationships/tags" Target="../tags/tag323.xml" /><Relationship Id="rId18" Type="http://schemas.openxmlformats.org/officeDocument/2006/relationships/tags" Target="../tags/tag324.xml" /><Relationship Id="rId19" Type="http://schemas.openxmlformats.org/officeDocument/2006/relationships/tags" Target="../tags/tag325.xml" /><Relationship Id="rId2" Type="http://schemas.openxmlformats.org/officeDocument/2006/relationships/notesSlide" Target="../notesSlides/notesSlide4.xml" /><Relationship Id="rId20" Type="http://schemas.openxmlformats.org/officeDocument/2006/relationships/tags" Target="../tags/tag326.xml" /><Relationship Id="rId21" Type="http://schemas.openxmlformats.org/officeDocument/2006/relationships/tags" Target="../tags/tag327.xml" /><Relationship Id="rId22" Type="http://schemas.openxmlformats.org/officeDocument/2006/relationships/tags" Target="../tags/tag328.xml" /><Relationship Id="rId23" Type="http://schemas.openxmlformats.org/officeDocument/2006/relationships/tags" Target="../tags/tag329.xml" /><Relationship Id="rId24" Type="http://schemas.openxmlformats.org/officeDocument/2006/relationships/tags" Target="../tags/tag330.xml" /><Relationship Id="rId25" Type="http://schemas.openxmlformats.org/officeDocument/2006/relationships/tags" Target="../tags/tag331.xml" /><Relationship Id="rId26" Type="http://schemas.openxmlformats.org/officeDocument/2006/relationships/tags" Target="../tags/tag332.xml" /><Relationship Id="rId27" Type="http://schemas.openxmlformats.org/officeDocument/2006/relationships/tags" Target="../tags/tag333.xml" /><Relationship Id="rId28" Type="http://schemas.openxmlformats.org/officeDocument/2006/relationships/tags" Target="../tags/tag334.xml" /><Relationship Id="rId29" Type="http://schemas.openxmlformats.org/officeDocument/2006/relationships/tags" Target="../tags/tag335.xml" /><Relationship Id="rId3" Type="http://schemas.openxmlformats.org/officeDocument/2006/relationships/tags" Target="../tags/tag309.xml" /><Relationship Id="rId4" Type="http://schemas.openxmlformats.org/officeDocument/2006/relationships/tags" Target="../tags/tag310.xml" /><Relationship Id="rId5" Type="http://schemas.openxmlformats.org/officeDocument/2006/relationships/tags" Target="../tags/tag311.xml" /><Relationship Id="rId6" Type="http://schemas.openxmlformats.org/officeDocument/2006/relationships/tags" Target="../tags/tag312.xml" /><Relationship Id="rId7" Type="http://schemas.openxmlformats.org/officeDocument/2006/relationships/tags" Target="../tags/tag313.xml" /><Relationship Id="rId8" Type="http://schemas.openxmlformats.org/officeDocument/2006/relationships/tags" Target="../tags/tag314.xml" /><Relationship Id="rId9" Type="http://schemas.openxmlformats.org/officeDocument/2006/relationships/tags" Target="../tags/tag31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36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Relationship Id="rId7" Type="http://schemas.openxmlformats.org/officeDocument/2006/relationships/tags" Target="../tags/tag341.xml" /><Relationship Id="rId8" Type="http://schemas.openxmlformats.org/officeDocument/2006/relationships/tags" Target="../tags/tag34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52.xml" /><Relationship Id="rId11" Type="http://schemas.openxmlformats.org/officeDocument/2006/relationships/tags" Target="../tags/tag353.xml" /><Relationship Id="rId12" Type="http://schemas.openxmlformats.org/officeDocument/2006/relationships/tags" Target="../tags/tag354.xml" /><Relationship Id="rId13" Type="http://schemas.openxmlformats.org/officeDocument/2006/relationships/tags" Target="../tags/tag355.xml" /><Relationship Id="rId14" Type="http://schemas.openxmlformats.org/officeDocument/2006/relationships/tags" Target="../tags/tag356.xml" /><Relationship Id="rId15" Type="http://schemas.openxmlformats.org/officeDocument/2006/relationships/tags" Target="../tags/tag357.xml" /><Relationship Id="rId16" Type="http://schemas.openxmlformats.org/officeDocument/2006/relationships/tags" Target="../tags/tag358.xml" /><Relationship Id="rId17" Type="http://schemas.openxmlformats.org/officeDocument/2006/relationships/tags" Target="../tags/tag359.xml" /><Relationship Id="rId18" Type="http://schemas.openxmlformats.org/officeDocument/2006/relationships/tags" Target="../tags/tag360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347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348.xml" /><Relationship Id="rId7" Type="http://schemas.openxmlformats.org/officeDocument/2006/relationships/tags" Target="../tags/tag349.xml" /><Relationship Id="rId8" Type="http://schemas.openxmlformats.org/officeDocument/2006/relationships/tags" Target="../tags/tag350.xml" /><Relationship Id="rId9" Type="http://schemas.openxmlformats.org/officeDocument/2006/relationships/tags" Target="../tags/tag35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70.xml" /><Relationship Id="rId11" Type="http://schemas.openxmlformats.org/officeDocument/2006/relationships/tags" Target="../tags/tag371.xml" /><Relationship Id="rId12" Type="http://schemas.openxmlformats.org/officeDocument/2006/relationships/tags" Target="../tags/tag372.xml" /><Relationship Id="rId13" Type="http://schemas.openxmlformats.org/officeDocument/2006/relationships/tags" Target="../tags/tag373.xml" /><Relationship Id="rId14" Type="http://schemas.openxmlformats.org/officeDocument/2006/relationships/tags" Target="../tags/tag374.xml" /><Relationship Id="rId15" Type="http://schemas.openxmlformats.org/officeDocument/2006/relationships/tags" Target="../tags/tag375.xml" /><Relationship Id="rId16" Type="http://schemas.openxmlformats.org/officeDocument/2006/relationships/tags" Target="../tags/tag376.xml" /><Relationship Id="rId17" Type="http://schemas.openxmlformats.org/officeDocument/2006/relationships/tags" Target="../tags/tag377.xml" /><Relationship Id="rId18" Type="http://schemas.openxmlformats.org/officeDocument/2006/relationships/tags" Target="../tags/tag378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365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366.xml" /><Relationship Id="rId7" Type="http://schemas.openxmlformats.org/officeDocument/2006/relationships/tags" Target="../tags/tag367.xml" /><Relationship Id="rId8" Type="http://schemas.openxmlformats.org/officeDocument/2006/relationships/tags" Target="../tags/tag368.xml" /><Relationship Id="rId9" Type="http://schemas.openxmlformats.org/officeDocument/2006/relationships/tags" Target="../tags/tag36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63.xml" /><Relationship Id="rId11" Type="http://schemas.openxmlformats.org/officeDocument/2006/relationships/tags" Target="../tags/tag164.xml" /><Relationship Id="rId12" Type="http://schemas.openxmlformats.org/officeDocument/2006/relationships/tags" Target="../tags/tag165.xml" /><Relationship Id="rId13" Type="http://schemas.openxmlformats.org/officeDocument/2006/relationships/tags" Target="../tags/tag166.xml" /><Relationship Id="rId14" Type="http://schemas.openxmlformats.org/officeDocument/2006/relationships/tags" Target="../tags/tag167.xml" /><Relationship Id="rId15" Type="http://schemas.openxmlformats.org/officeDocument/2006/relationships/tags" Target="../tags/tag168.xml" /><Relationship Id="rId16" Type="http://schemas.openxmlformats.org/officeDocument/2006/relationships/tags" Target="../tags/tag169.xml" /><Relationship Id="rId17" Type="http://schemas.openxmlformats.org/officeDocument/2006/relationships/tags" Target="../tags/tag170.xml" /><Relationship Id="rId18" Type="http://schemas.openxmlformats.org/officeDocument/2006/relationships/tags" Target="../tags/tag171.xml" /><Relationship Id="rId19" Type="http://schemas.openxmlformats.org/officeDocument/2006/relationships/tags" Target="../tags/tag172.xml" /><Relationship Id="rId2" Type="http://schemas.openxmlformats.org/officeDocument/2006/relationships/tags" Target="../tags/tag155.xml" /><Relationship Id="rId20" Type="http://schemas.openxmlformats.org/officeDocument/2006/relationships/tags" Target="../tags/tag173.xml" /><Relationship Id="rId21" Type="http://schemas.openxmlformats.org/officeDocument/2006/relationships/tags" Target="../tags/tag174.xml" /><Relationship Id="rId22" Type="http://schemas.openxmlformats.org/officeDocument/2006/relationships/tags" Target="../tags/tag175.xml" /><Relationship Id="rId23" Type="http://schemas.openxmlformats.org/officeDocument/2006/relationships/tags" Target="../tags/tag176.xml" /><Relationship Id="rId24" Type="http://schemas.openxmlformats.org/officeDocument/2006/relationships/tags" Target="../tags/tag177.xml" /><Relationship Id="rId25" Type="http://schemas.openxmlformats.org/officeDocument/2006/relationships/tags" Target="../tags/tag178.xml" /><Relationship Id="rId26" Type="http://schemas.openxmlformats.org/officeDocument/2006/relationships/tags" Target="../tags/tag179.xml" /><Relationship Id="rId27" Type="http://schemas.openxmlformats.org/officeDocument/2006/relationships/tags" Target="../tags/tag180.xml" /><Relationship Id="rId28" Type="http://schemas.openxmlformats.org/officeDocument/2006/relationships/tags" Target="../tags/tag181.xml" /><Relationship Id="rId29" Type="http://schemas.openxmlformats.org/officeDocument/2006/relationships/tags" Target="../tags/tag182.xml" /><Relationship Id="rId3" Type="http://schemas.openxmlformats.org/officeDocument/2006/relationships/tags" Target="../tags/tag156.xml" /><Relationship Id="rId30" Type="http://schemas.openxmlformats.org/officeDocument/2006/relationships/tags" Target="../tags/tag183.xml" /><Relationship Id="rId31" Type="http://schemas.openxmlformats.org/officeDocument/2006/relationships/tags" Target="../tags/tag184.xml" /><Relationship Id="rId32" Type="http://schemas.openxmlformats.org/officeDocument/2006/relationships/tags" Target="../tags/tag185.xml" /><Relationship Id="rId33" Type="http://schemas.openxmlformats.org/officeDocument/2006/relationships/tags" Target="../tags/tag186.xml" /><Relationship Id="rId34" Type="http://schemas.openxmlformats.org/officeDocument/2006/relationships/tags" Target="../tags/tag187.xml" /><Relationship Id="rId35" Type="http://schemas.openxmlformats.org/officeDocument/2006/relationships/tags" Target="../tags/tag188.xml" /><Relationship Id="rId36" Type="http://schemas.openxmlformats.org/officeDocument/2006/relationships/tags" Target="../tags/tag189.xml" /><Relationship Id="rId37" Type="http://schemas.openxmlformats.org/officeDocument/2006/relationships/tags" Target="../tags/tag190.xml" /><Relationship Id="rId38" Type="http://schemas.openxmlformats.org/officeDocument/2006/relationships/tags" Target="../tags/tag191.xml" /><Relationship Id="rId39" Type="http://schemas.openxmlformats.org/officeDocument/2006/relationships/tags" Target="../tags/tag192.xml" /><Relationship Id="rId4" Type="http://schemas.openxmlformats.org/officeDocument/2006/relationships/tags" Target="../tags/tag157.xml" /><Relationship Id="rId40" Type="http://schemas.openxmlformats.org/officeDocument/2006/relationships/tags" Target="../tags/tag193.xml" /><Relationship Id="rId41" Type="http://schemas.openxmlformats.org/officeDocument/2006/relationships/tags" Target="../tags/tag194.xml" /><Relationship Id="rId42" Type="http://schemas.openxmlformats.org/officeDocument/2006/relationships/tags" Target="../tags/tag195.xml" /><Relationship Id="rId43" Type="http://schemas.openxmlformats.org/officeDocument/2006/relationships/tags" Target="../tags/tag196.xml" /><Relationship Id="rId44" Type="http://schemas.openxmlformats.org/officeDocument/2006/relationships/tags" Target="../tags/tag197.xml" /><Relationship Id="rId45" Type="http://schemas.openxmlformats.org/officeDocument/2006/relationships/tags" Target="../tags/tag198.xml" /><Relationship Id="rId46" Type="http://schemas.openxmlformats.org/officeDocument/2006/relationships/tags" Target="../tags/tag199.xml" /><Relationship Id="rId47" Type="http://schemas.openxmlformats.org/officeDocument/2006/relationships/tags" Target="../tags/tag200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88.xml" /><Relationship Id="rId11" Type="http://schemas.openxmlformats.org/officeDocument/2006/relationships/tags" Target="../tags/tag389.xml" /><Relationship Id="rId12" Type="http://schemas.openxmlformats.org/officeDocument/2006/relationships/tags" Target="../tags/tag390.xml" /><Relationship Id="rId13" Type="http://schemas.openxmlformats.org/officeDocument/2006/relationships/tags" Target="../tags/tag391.xml" /><Relationship Id="rId14" Type="http://schemas.openxmlformats.org/officeDocument/2006/relationships/tags" Target="../tags/tag392.xml" /><Relationship Id="rId15" Type="http://schemas.openxmlformats.org/officeDocument/2006/relationships/tags" Target="../tags/tag393.xml" /><Relationship Id="rId16" Type="http://schemas.openxmlformats.org/officeDocument/2006/relationships/tags" Target="../tags/tag394.xml" /><Relationship Id="rId17" Type="http://schemas.openxmlformats.org/officeDocument/2006/relationships/tags" Target="../tags/tag395.xml" /><Relationship Id="rId18" Type="http://schemas.openxmlformats.org/officeDocument/2006/relationships/tags" Target="../tags/tag396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383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384.xml" /><Relationship Id="rId7" Type="http://schemas.openxmlformats.org/officeDocument/2006/relationships/tags" Target="../tags/tag385.xml" /><Relationship Id="rId8" Type="http://schemas.openxmlformats.org/officeDocument/2006/relationships/tags" Target="../tags/tag386.xml" /><Relationship Id="rId9" Type="http://schemas.openxmlformats.org/officeDocument/2006/relationships/tags" Target="../tags/tag38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406.xml" /><Relationship Id="rId11" Type="http://schemas.openxmlformats.org/officeDocument/2006/relationships/tags" Target="../tags/tag407.xml" /><Relationship Id="rId12" Type="http://schemas.openxmlformats.org/officeDocument/2006/relationships/tags" Target="../tags/tag408.xml" /><Relationship Id="rId13" Type="http://schemas.openxmlformats.org/officeDocument/2006/relationships/tags" Target="../tags/tag409.xml" /><Relationship Id="rId14" Type="http://schemas.openxmlformats.org/officeDocument/2006/relationships/tags" Target="../tags/tag410.xml" /><Relationship Id="rId15" Type="http://schemas.openxmlformats.org/officeDocument/2006/relationships/tags" Target="../tags/tag411.xml" /><Relationship Id="rId16" Type="http://schemas.openxmlformats.org/officeDocument/2006/relationships/tags" Target="../tags/tag412.xml" /><Relationship Id="rId17" Type="http://schemas.openxmlformats.org/officeDocument/2006/relationships/tags" Target="../tags/tag413.xml" /><Relationship Id="rId18" Type="http://schemas.openxmlformats.org/officeDocument/2006/relationships/tags" Target="../tags/tag414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401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402.xml" /><Relationship Id="rId7" Type="http://schemas.openxmlformats.org/officeDocument/2006/relationships/tags" Target="../tags/tag403.xml" /><Relationship Id="rId8" Type="http://schemas.openxmlformats.org/officeDocument/2006/relationships/tags" Target="../tags/tag404.xml" /><Relationship Id="rId9" Type="http://schemas.openxmlformats.org/officeDocument/2006/relationships/tags" Target="../tags/tag40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424.xml" /><Relationship Id="rId11" Type="http://schemas.openxmlformats.org/officeDocument/2006/relationships/tags" Target="../tags/tag425.xml" /><Relationship Id="rId12" Type="http://schemas.openxmlformats.org/officeDocument/2006/relationships/tags" Target="../tags/tag426.xml" /><Relationship Id="rId13" Type="http://schemas.openxmlformats.org/officeDocument/2006/relationships/tags" Target="../tags/tag427.xml" /><Relationship Id="rId14" Type="http://schemas.openxmlformats.org/officeDocument/2006/relationships/tags" Target="../tags/tag428.xml" /><Relationship Id="rId15" Type="http://schemas.openxmlformats.org/officeDocument/2006/relationships/tags" Target="../tags/tag429.xml" /><Relationship Id="rId16" Type="http://schemas.openxmlformats.org/officeDocument/2006/relationships/tags" Target="../tags/tag430.xml" /><Relationship Id="rId17" Type="http://schemas.openxmlformats.org/officeDocument/2006/relationships/tags" Target="../tags/tag431.xml" /><Relationship Id="rId18" Type="http://schemas.openxmlformats.org/officeDocument/2006/relationships/tags" Target="../tags/tag43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419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420.xml" /><Relationship Id="rId7" Type="http://schemas.openxmlformats.org/officeDocument/2006/relationships/tags" Target="../tags/tag421.xml" /><Relationship Id="rId8" Type="http://schemas.openxmlformats.org/officeDocument/2006/relationships/tags" Target="../tags/tag422.xml" /><Relationship Id="rId9" Type="http://schemas.openxmlformats.org/officeDocument/2006/relationships/tags" Target="../tags/tag42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442.xml" /><Relationship Id="rId11" Type="http://schemas.openxmlformats.org/officeDocument/2006/relationships/tags" Target="../tags/tag443.xml" /><Relationship Id="rId12" Type="http://schemas.openxmlformats.org/officeDocument/2006/relationships/tags" Target="../tags/tag444.xml" /><Relationship Id="rId13" Type="http://schemas.openxmlformats.org/officeDocument/2006/relationships/tags" Target="../tags/tag445.xml" /><Relationship Id="rId14" Type="http://schemas.openxmlformats.org/officeDocument/2006/relationships/tags" Target="../tags/tag446.xml" /><Relationship Id="rId15" Type="http://schemas.openxmlformats.org/officeDocument/2006/relationships/tags" Target="../tags/tag447.xml" /><Relationship Id="rId16" Type="http://schemas.openxmlformats.org/officeDocument/2006/relationships/tags" Target="../tags/tag448.xml" /><Relationship Id="rId17" Type="http://schemas.openxmlformats.org/officeDocument/2006/relationships/tags" Target="../tags/tag449.xml" /><Relationship Id="rId18" Type="http://schemas.openxmlformats.org/officeDocument/2006/relationships/tags" Target="../tags/tag450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437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438.xml" /><Relationship Id="rId7" Type="http://schemas.openxmlformats.org/officeDocument/2006/relationships/tags" Target="../tags/tag439.xml" /><Relationship Id="rId8" Type="http://schemas.openxmlformats.org/officeDocument/2006/relationships/tags" Target="../tags/tag440.xml" /><Relationship Id="rId9" Type="http://schemas.openxmlformats.org/officeDocument/2006/relationships/tags" Target="../tags/tag44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460.xml" /><Relationship Id="rId11" Type="http://schemas.openxmlformats.org/officeDocument/2006/relationships/tags" Target="../tags/tag461.xml" /><Relationship Id="rId12" Type="http://schemas.openxmlformats.org/officeDocument/2006/relationships/tags" Target="../tags/tag462.xml" /><Relationship Id="rId13" Type="http://schemas.openxmlformats.org/officeDocument/2006/relationships/tags" Target="../tags/tag463.xml" /><Relationship Id="rId14" Type="http://schemas.openxmlformats.org/officeDocument/2006/relationships/tags" Target="../tags/tag464.xml" /><Relationship Id="rId15" Type="http://schemas.openxmlformats.org/officeDocument/2006/relationships/tags" Target="../tags/tag465.xml" /><Relationship Id="rId16" Type="http://schemas.openxmlformats.org/officeDocument/2006/relationships/tags" Target="../tags/tag466.xml" /><Relationship Id="rId17" Type="http://schemas.openxmlformats.org/officeDocument/2006/relationships/tags" Target="../tags/tag467.xml" /><Relationship Id="rId18" Type="http://schemas.openxmlformats.org/officeDocument/2006/relationships/tags" Target="../tags/tag468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455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456.xml" /><Relationship Id="rId7" Type="http://schemas.openxmlformats.org/officeDocument/2006/relationships/tags" Target="../tags/tag457.xml" /><Relationship Id="rId8" Type="http://schemas.openxmlformats.org/officeDocument/2006/relationships/tags" Target="../tags/tag458.xml" /><Relationship Id="rId9" Type="http://schemas.openxmlformats.org/officeDocument/2006/relationships/tags" Target="../tags/tag45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478.xml" /><Relationship Id="rId11" Type="http://schemas.openxmlformats.org/officeDocument/2006/relationships/tags" Target="../tags/tag479.xml" /><Relationship Id="rId12" Type="http://schemas.openxmlformats.org/officeDocument/2006/relationships/tags" Target="../tags/tag480.xml" /><Relationship Id="rId13" Type="http://schemas.openxmlformats.org/officeDocument/2006/relationships/tags" Target="../tags/tag481.xml" /><Relationship Id="rId14" Type="http://schemas.openxmlformats.org/officeDocument/2006/relationships/tags" Target="../tags/tag482.xml" /><Relationship Id="rId15" Type="http://schemas.openxmlformats.org/officeDocument/2006/relationships/tags" Target="../tags/tag483.xml" /><Relationship Id="rId16" Type="http://schemas.openxmlformats.org/officeDocument/2006/relationships/tags" Target="../tags/tag484.xml" /><Relationship Id="rId17" Type="http://schemas.openxmlformats.org/officeDocument/2006/relationships/tags" Target="../tags/tag485.xml" /><Relationship Id="rId18" Type="http://schemas.openxmlformats.org/officeDocument/2006/relationships/tags" Target="../tags/tag486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473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474.xml" /><Relationship Id="rId7" Type="http://schemas.openxmlformats.org/officeDocument/2006/relationships/tags" Target="../tags/tag475.xml" /><Relationship Id="rId8" Type="http://schemas.openxmlformats.org/officeDocument/2006/relationships/tags" Target="../tags/tag476.xml" /><Relationship Id="rId9" Type="http://schemas.openxmlformats.org/officeDocument/2006/relationships/tags" Target="../tags/tag47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487.xml" /><Relationship Id="rId3" Type="http://schemas.openxmlformats.org/officeDocument/2006/relationships/tags" Target="../tags/tag488.xml" /><Relationship Id="rId4" Type="http://schemas.openxmlformats.org/officeDocument/2006/relationships/tags" Target="../tags/tag489.xml" /><Relationship Id="rId5" Type="http://schemas.openxmlformats.org/officeDocument/2006/relationships/tags" Target="../tags/tag490.xml" /><Relationship Id="rId6" Type="http://schemas.openxmlformats.org/officeDocument/2006/relationships/tags" Target="../tags/tag491.xml" /><Relationship Id="rId7" Type="http://schemas.openxmlformats.org/officeDocument/2006/relationships/tags" Target="../tags/tag492.xml" /><Relationship Id="rId8" Type="http://schemas.openxmlformats.org/officeDocument/2006/relationships/tags" Target="../tags/tag49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503.xml" /><Relationship Id="rId11" Type="http://schemas.openxmlformats.org/officeDocument/2006/relationships/tags" Target="../tags/tag504.xml" /><Relationship Id="rId12" Type="http://schemas.openxmlformats.org/officeDocument/2006/relationships/tags" Target="../tags/tag505.xml" /><Relationship Id="rId13" Type="http://schemas.openxmlformats.org/officeDocument/2006/relationships/tags" Target="../tags/tag506.xml" /><Relationship Id="rId14" Type="http://schemas.openxmlformats.org/officeDocument/2006/relationships/tags" Target="../tags/tag507.xml" /><Relationship Id="rId15" Type="http://schemas.openxmlformats.org/officeDocument/2006/relationships/tags" Target="../tags/tag508.xml" /><Relationship Id="rId16" Type="http://schemas.openxmlformats.org/officeDocument/2006/relationships/tags" Target="../tags/tag509.xml" /><Relationship Id="rId17" Type="http://schemas.openxmlformats.org/officeDocument/2006/relationships/tags" Target="../tags/tag510.xml" /><Relationship Id="rId18" Type="http://schemas.openxmlformats.org/officeDocument/2006/relationships/tags" Target="../tags/tag511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498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499.xml" /><Relationship Id="rId7" Type="http://schemas.openxmlformats.org/officeDocument/2006/relationships/tags" Target="../tags/tag500.xml" /><Relationship Id="rId8" Type="http://schemas.openxmlformats.org/officeDocument/2006/relationships/tags" Target="../tags/tag501.xml" /><Relationship Id="rId9" Type="http://schemas.openxmlformats.org/officeDocument/2006/relationships/tags" Target="../tags/tag50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521.xml" /><Relationship Id="rId11" Type="http://schemas.openxmlformats.org/officeDocument/2006/relationships/tags" Target="../tags/tag522.xml" /><Relationship Id="rId12" Type="http://schemas.openxmlformats.org/officeDocument/2006/relationships/tags" Target="../tags/tag523.xml" /><Relationship Id="rId13" Type="http://schemas.openxmlformats.org/officeDocument/2006/relationships/tags" Target="../tags/tag524.xml" /><Relationship Id="rId14" Type="http://schemas.openxmlformats.org/officeDocument/2006/relationships/tags" Target="../tags/tag525.xml" /><Relationship Id="rId15" Type="http://schemas.openxmlformats.org/officeDocument/2006/relationships/tags" Target="../tags/tag526.xml" /><Relationship Id="rId16" Type="http://schemas.openxmlformats.org/officeDocument/2006/relationships/tags" Target="../tags/tag527.xml" /><Relationship Id="rId17" Type="http://schemas.openxmlformats.org/officeDocument/2006/relationships/tags" Target="../tags/tag528.xml" /><Relationship Id="rId18" Type="http://schemas.openxmlformats.org/officeDocument/2006/relationships/tags" Target="../tags/tag529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516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517.xml" /><Relationship Id="rId7" Type="http://schemas.openxmlformats.org/officeDocument/2006/relationships/tags" Target="../tags/tag518.xml" /><Relationship Id="rId8" Type="http://schemas.openxmlformats.org/officeDocument/2006/relationships/tags" Target="../tags/tag519.xml" /><Relationship Id="rId9" Type="http://schemas.openxmlformats.org/officeDocument/2006/relationships/tags" Target="../tags/tag52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539.xml" /><Relationship Id="rId11" Type="http://schemas.openxmlformats.org/officeDocument/2006/relationships/tags" Target="../tags/tag540.xml" /><Relationship Id="rId12" Type="http://schemas.openxmlformats.org/officeDocument/2006/relationships/tags" Target="../tags/tag541.xml" /><Relationship Id="rId13" Type="http://schemas.openxmlformats.org/officeDocument/2006/relationships/tags" Target="../tags/tag542.xml" /><Relationship Id="rId14" Type="http://schemas.openxmlformats.org/officeDocument/2006/relationships/tags" Target="../tags/tag543.xml" /><Relationship Id="rId15" Type="http://schemas.openxmlformats.org/officeDocument/2006/relationships/tags" Target="../tags/tag544.xml" /><Relationship Id="rId16" Type="http://schemas.openxmlformats.org/officeDocument/2006/relationships/tags" Target="../tags/tag545.xml" /><Relationship Id="rId17" Type="http://schemas.openxmlformats.org/officeDocument/2006/relationships/tags" Target="../tags/tag546.xml" /><Relationship Id="rId18" Type="http://schemas.openxmlformats.org/officeDocument/2006/relationships/tags" Target="../tags/tag547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534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535.xml" /><Relationship Id="rId7" Type="http://schemas.openxmlformats.org/officeDocument/2006/relationships/tags" Target="../tags/tag536.xml" /><Relationship Id="rId8" Type="http://schemas.openxmlformats.org/officeDocument/2006/relationships/tags" Target="../tags/tag537.xml" /><Relationship Id="rId9" Type="http://schemas.openxmlformats.org/officeDocument/2006/relationships/tags" Target="../tags/tag53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548.xml" /><Relationship Id="rId3" Type="http://schemas.openxmlformats.org/officeDocument/2006/relationships/tags" Target="../tags/tag549.xml" /><Relationship Id="rId4" Type="http://schemas.openxmlformats.org/officeDocument/2006/relationships/tags" Target="../tags/tag550.xml" /><Relationship Id="rId5" Type="http://schemas.openxmlformats.org/officeDocument/2006/relationships/tags" Target="../tags/tag551.xml" /><Relationship Id="rId6" Type="http://schemas.openxmlformats.org/officeDocument/2006/relationships/tags" Target="../tags/tag552.xml" /><Relationship Id="rId7" Type="http://schemas.openxmlformats.org/officeDocument/2006/relationships/tags" Target="../tags/tag553.xml" /><Relationship Id="rId8" Type="http://schemas.openxmlformats.org/officeDocument/2006/relationships/tags" Target="../tags/tag55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564.xml" /><Relationship Id="rId11" Type="http://schemas.openxmlformats.org/officeDocument/2006/relationships/tags" Target="../tags/tag565.xml" /><Relationship Id="rId12" Type="http://schemas.openxmlformats.org/officeDocument/2006/relationships/tags" Target="../tags/tag566.xml" /><Relationship Id="rId13" Type="http://schemas.openxmlformats.org/officeDocument/2006/relationships/tags" Target="../tags/tag567.xml" /><Relationship Id="rId14" Type="http://schemas.openxmlformats.org/officeDocument/2006/relationships/tags" Target="../tags/tag568.xml" /><Relationship Id="rId15" Type="http://schemas.openxmlformats.org/officeDocument/2006/relationships/tags" Target="../tags/tag569.xml" /><Relationship Id="rId16" Type="http://schemas.openxmlformats.org/officeDocument/2006/relationships/tags" Target="../tags/tag570.xml" /><Relationship Id="rId17" Type="http://schemas.openxmlformats.org/officeDocument/2006/relationships/tags" Target="../tags/tag571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559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560.xml" /><Relationship Id="rId7" Type="http://schemas.openxmlformats.org/officeDocument/2006/relationships/tags" Target="../tags/tag561.xml" /><Relationship Id="rId8" Type="http://schemas.openxmlformats.org/officeDocument/2006/relationships/tags" Target="../tags/tag562.xml" /><Relationship Id="rId9" Type="http://schemas.openxmlformats.org/officeDocument/2006/relationships/tags" Target="../tags/tag56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581.xml" /><Relationship Id="rId11" Type="http://schemas.openxmlformats.org/officeDocument/2006/relationships/tags" Target="../tags/tag582.xml" /><Relationship Id="rId12" Type="http://schemas.openxmlformats.org/officeDocument/2006/relationships/tags" Target="../tags/tag583.xml" /><Relationship Id="rId13" Type="http://schemas.openxmlformats.org/officeDocument/2006/relationships/tags" Target="../tags/tag584.xml" /><Relationship Id="rId14" Type="http://schemas.openxmlformats.org/officeDocument/2006/relationships/tags" Target="../tags/tag585.xml" /><Relationship Id="rId15" Type="http://schemas.openxmlformats.org/officeDocument/2006/relationships/tags" Target="../tags/tag586.xml" /><Relationship Id="rId16" Type="http://schemas.openxmlformats.org/officeDocument/2006/relationships/tags" Target="../tags/tag587.xml" /><Relationship Id="rId17" Type="http://schemas.openxmlformats.org/officeDocument/2006/relationships/tags" Target="../tags/tag588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576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577.xml" /><Relationship Id="rId7" Type="http://schemas.openxmlformats.org/officeDocument/2006/relationships/tags" Target="../tags/tag578.xml" /><Relationship Id="rId8" Type="http://schemas.openxmlformats.org/officeDocument/2006/relationships/tags" Target="../tags/tag579.xml" /><Relationship Id="rId9" Type="http://schemas.openxmlformats.org/officeDocument/2006/relationships/tags" Target="../tags/tag58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598.xml" /><Relationship Id="rId11" Type="http://schemas.openxmlformats.org/officeDocument/2006/relationships/tags" Target="../tags/tag599.xml" /><Relationship Id="rId12" Type="http://schemas.openxmlformats.org/officeDocument/2006/relationships/tags" Target="../tags/tag600.xml" /><Relationship Id="rId13" Type="http://schemas.openxmlformats.org/officeDocument/2006/relationships/tags" Target="../tags/tag601.xml" /><Relationship Id="rId14" Type="http://schemas.openxmlformats.org/officeDocument/2006/relationships/tags" Target="../tags/tag602.xml" /><Relationship Id="rId15" Type="http://schemas.openxmlformats.org/officeDocument/2006/relationships/tags" Target="../tags/tag603.xml" /><Relationship Id="rId16" Type="http://schemas.openxmlformats.org/officeDocument/2006/relationships/tags" Target="../tags/tag604.xml" /><Relationship Id="rId17" Type="http://schemas.openxmlformats.org/officeDocument/2006/relationships/tags" Target="../tags/tag605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593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594.xml" /><Relationship Id="rId7" Type="http://schemas.openxmlformats.org/officeDocument/2006/relationships/tags" Target="../tags/tag595.xml" /><Relationship Id="rId8" Type="http://schemas.openxmlformats.org/officeDocument/2006/relationships/tags" Target="../tags/tag596.xml" /><Relationship Id="rId9" Type="http://schemas.openxmlformats.org/officeDocument/2006/relationships/tags" Target="../tags/tag59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615.xml" /><Relationship Id="rId11" Type="http://schemas.openxmlformats.org/officeDocument/2006/relationships/tags" Target="../tags/tag616.xml" /><Relationship Id="rId12" Type="http://schemas.openxmlformats.org/officeDocument/2006/relationships/tags" Target="../tags/tag617.xml" /><Relationship Id="rId13" Type="http://schemas.openxmlformats.org/officeDocument/2006/relationships/tags" Target="../tags/tag618.xml" /><Relationship Id="rId14" Type="http://schemas.openxmlformats.org/officeDocument/2006/relationships/tags" Target="../tags/tag619.xml" /><Relationship Id="rId15" Type="http://schemas.openxmlformats.org/officeDocument/2006/relationships/tags" Target="../tags/tag620.xml" /><Relationship Id="rId16" Type="http://schemas.openxmlformats.org/officeDocument/2006/relationships/tags" Target="../tags/tag621.xml" /><Relationship Id="rId17" Type="http://schemas.openxmlformats.org/officeDocument/2006/relationships/tags" Target="../tags/tag62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610.xml" /><Relationship Id="rId4" Type="http://schemas.openxmlformats.org/officeDocument/2006/relationships/image" Target="NULL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611.xml" /><Relationship Id="rId7" Type="http://schemas.openxmlformats.org/officeDocument/2006/relationships/tags" Target="../tags/tag612.xml" /><Relationship Id="rId8" Type="http://schemas.openxmlformats.org/officeDocument/2006/relationships/tags" Target="../tags/tag613.xml" /><Relationship Id="rId9" Type="http://schemas.openxmlformats.org/officeDocument/2006/relationships/tags" Target="../tags/tag61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623.xml" /><Relationship Id="rId3" Type="http://schemas.openxmlformats.org/officeDocument/2006/relationships/tags" Target="../tags/tag624.xml" /><Relationship Id="rId4" Type="http://schemas.openxmlformats.org/officeDocument/2006/relationships/image" Target="../media/image16.jpeg" /><Relationship Id="rId5" Type="http://schemas.openxmlformats.org/officeDocument/2006/relationships/tags" Target="../tags/tag625.xml" /><Relationship Id="rId6" Type="http://schemas.openxmlformats.org/officeDocument/2006/relationships/tags" Target="../tags/tag626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27.xml" /><Relationship Id="rId3" Type="http://schemas.openxmlformats.org/officeDocument/2006/relationships/tags" Target="../tags/tag628.xml" /><Relationship Id="rId4" Type="http://schemas.openxmlformats.org/officeDocument/2006/relationships/image" Target="../media/image17.png" /><Relationship Id="rId5" Type="http://schemas.openxmlformats.org/officeDocument/2006/relationships/tags" Target="../tags/tag629.xml" /><Relationship Id="rId6" Type="http://schemas.openxmlformats.org/officeDocument/2006/relationships/tags" Target="../tags/tag63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207.xml" /><Relationship Id="rId3" Type="http://schemas.openxmlformats.org/officeDocument/2006/relationships/tags" Target="../tags/tag208.xml" /><Relationship Id="rId4" Type="http://schemas.openxmlformats.org/officeDocument/2006/relationships/image" Target="../media/image8.jpeg" /><Relationship Id="rId5" Type="http://schemas.openxmlformats.org/officeDocument/2006/relationships/tags" Target="../tags/tag20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image" Target="../media/image9.jpeg" /><Relationship Id="rId5" Type="http://schemas.openxmlformats.org/officeDocument/2006/relationships/tags" Target="../tags/tag2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image" Target="../media/image10.jpeg" /><Relationship Id="rId5" Type="http://schemas.openxmlformats.org/officeDocument/2006/relationships/tags" Target="../tags/tag21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216.xml" /><Relationship Id="rId3" Type="http://schemas.openxmlformats.org/officeDocument/2006/relationships/tags" Target="../tags/tag217.xml" /><Relationship Id="rId4" Type="http://schemas.openxmlformats.org/officeDocument/2006/relationships/image" Target="../media/image11.jpeg" /><Relationship Id="rId5" Type="http://schemas.openxmlformats.org/officeDocument/2006/relationships/tags" Target="../tags/tag2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image" Target="../media/image12.jpeg" /><Relationship Id="rId5" Type="http://schemas.openxmlformats.org/officeDocument/2006/relationships/tags" Target="../tags/tag22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7650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27888" y="2168525"/>
            <a:ext cx="827087" cy="827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1" descr="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194925" y="504825"/>
            <a:ext cx="1628775" cy="963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3" descr="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165850" y="1636713"/>
            <a:ext cx="558165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6885940" y="2168525"/>
            <a:ext cx="330898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/>
          </a:lstStyle>
          <a:p>
            <a:r>
              <a:rPr lang="zh-CN" altLang="zh-CN" sz="20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  <a:cs typeface="+mn-cs"/>
              </a:rPr>
              <a:t>县委书记的榜样</a:t>
            </a:r>
            <a:r>
              <a:rPr lang="en-US" altLang="zh-CN" sz="20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  <a:cs typeface="+mn-cs"/>
              </a:rPr>
              <a:t>—</a:t>
            </a:r>
            <a:r>
              <a:rPr lang="zh-CN" altLang="en-US" sz="20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  <a:cs typeface="+mn-cs"/>
              </a:rPr>
              <a:t>焦裕禄</a:t>
            </a:r>
            <a:endParaRPr lang="zh-CN" altLang="en-US" sz="2000" b="1" noProof="1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晓波画报黑W" panose="00020600040101010101" charset="-122"/>
              <a:ea typeface="汉仪晓波画报黑W" panose="00020600040101010101" charset="-122"/>
              <a:cs typeface="+mn-cs"/>
            </a:endParaRPr>
          </a:p>
        </p:txBody>
      </p:sp>
      <p:pic>
        <p:nvPicPr>
          <p:cNvPr id="27654" name="图片 5" descr="59235880b5a43_6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11213" y="3738563"/>
            <a:ext cx="2789237" cy="2198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75690" y="1473200"/>
            <a:ext cx="1198245" cy="345948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/>
            <a:r>
              <a:rPr lang="zh-CN" altLang="zh-CN" sz="6600" b="1">
                <a:solidFill>
                  <a:srgbClr val="FF0000"/>
                </a:solidFill>
                <a:effectLst/>
              </a:rPr>
              <a:t>背景知识</a:t>
            </a:r>
            <a:endParaRPr lang="zh-CN" altLang="zh-CN" sz="6600" b="1">
              <a:solidFill>
                <a:srgbClr val="FF0000"/>
              </a:solidFill>
              <a:effectLst/>
            </a:endParaRPr>
          </a:p>
        </p:txBody>
      </p:sp>
      <p:pic>
        <p:nvPicPr>
          <p:cNvPr id="3" name="图片 2" descr="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78430" y="1052195"/>
            <a:ext cx="8515350" cy="47529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75690" y="1473200"/>
            <a:ext cx="1198245" cy="345948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/>
            <a:r>
              <a:rPr lang="zh-CN" altLang="zh-CN" sz="6600" b="1">
                <a:solidFill>
                  <a:srgbClr val="FF0000"/>
                </a:solidFill>
                <a:effectLst/>
              </a:rPr>
              <a:t>背景知识</a:t>
            </a:r>
            <a:endParaRPr lang="zh-CN" altLang="zh-CN" sz="6600" b="1">
              <a:solidFill>
                <a:srgbClr val="FF0000"/>
              </a:solidFill>
              <a:effectLst/>
            </a:endParaRPr>
          </a:p>
        </p:txBody>
      </p:sp>
      <p:pic>
        <p:nvPicPr>
          <p:cNvPr id="2" name="图片 1" descr="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08275" y="567055"/>
            <a:ext cx="8522335" cy="59366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任意多边形 1"/>
          <p:cNvSpPr/>
          <p:nvPr>
            <p:custDataLst>
              <p:tags r:id="rId3"/>
            </p:custDataLst>
          </p:nvPr>
        </p:nvSpPr>
        <p:spPr>
          <a:xfrm rot="19743804">
            <a:off x="3046413" y="2149475"/>
            <a:ext cx="225425" cy="730250"/>
          </a:xfrm>
          <a:custGeom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4" name="任意多边形 3"/>
          <p:cNvSpPr/>
          <p:nvPr>
            <p:custDataLst>
              <p:tags r:id="rId4"/>
            </p:custDataLst>
          </p:nvPr>
        </p:nvSpPr>
        <p:spPr>
          <a:xfrm rot="19743804">
            <a:off x="3402013" y="2149475"/>
            <a:ext cx="225425" cy="730250"/>
          </a:xfrm>
          <a:custGeom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3"/>
          <p:cNvSpPr/>
          <p:nvPr>
            <p:custDataLst>
              <p:tags r:id="rId5"/>
            </p:custDataLst>
          </p:nvPr>
        </p:nvSpPr>
        <p:spPr>
          <a:xfrm>
            <a:off x="3790950" y="1992313"/>
            <a:ext cx="5280025" cy="765175"/>
          </a:xfrm>
          <a:custGeom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b" anchorCtr="0" forceAA="0" compatLnSpc="1">
            <a:normAutofit/>
          </a:bodyPr>
          <a:lstStyle>
            <a:defPPr/>
          </a:lstStyle>
          <a:p>
            <a:pPr marL="0" lvl="0" indent="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800" strike="noStrike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了解通讯的文体特点。</a:t>
            </a:r>
            <a:endParaRPr lang="zh-CN" altLang="en-US" sz="1800" strike="noStrike" spc="100" noProof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6"/>
            </p:custDataLst>
          </p:nvPr>
        </p:nvSpPr>
        <p:spPr>
          <a:xfrm rot="19743804">
            <a:off x="3046413" y="3603625"/>
            <a:ext cx="225425" cy="731838"/>
          </a:xfrm>
          <a:custGeom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 rot="19743804">
            <a:off x="3402013" y="3603625"/>
            <a:ext cx="225425" cy="731838"/>
          </a:xfrm>
          <a:custGeom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2"/>
          <p:cNvSpPr/>
          <p:nvPr>
            <p:custDataLst>
              <p:tags r:id="rId8"/>
            </p:custDataLst>
          </p:nvPr>
        </p:nvSpPr>
        <p:spPr>
          <a:xfrm>
            <a:off x="3790950" y="3448050"/>
            <a:ext cx="5280025" cy="765175"/>
          </a:xfrm>
          <a:custGeom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b" anchorCtr="0" forceAA="0" compatLnSpc="1">
            <a:normAutofit/>
          </a:bodyPr>
          <a:lstStyle>
            <a:defPPr/>
          </a:lstStyle>
          <a:p>
            <a:pPr marL="0" lvl="0" indent="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800" strike="noStrike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分析人物形象，鉴赏文中个性化的语言。 </a:t>
            </a:r>
            <a:endParaRPr lang="zh-CN" altLang="en-US" sz="1800" strike="noStrike" spc="100" noProof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9"/>
            </p:custDataLst>
          </p:nvPr>
        </p:nvSpPr>
        <p:spPr>
          <a:xfrm rot="19743804">
            <a:off x="3082925" y="5059363"/>
            <a:ext cx="225425" cy="731838"/>
          </a:xfrm>
          <a:custGeom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>
            <p:custDataLst>
              <p:tags r:id="rId10"/>
            </p:custDataLst>
          </p:nvPr>
        </p:nvSpPr>
        <p:spPr>
          <a:xfrm rot="19743804">
            <a:off x="3440113" y="5059363"/>
            <a:ext cx="225425" cy="731838"/>
          </a:xfrm>
          <a:custGeom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1"/>
          <p:cNvSpPr/>
          <p:nvPr>
            <p:custDataLst>
              <p:tags r:id="rId11"/>
            </p:custDataLst>
          </p:nvPr>
        </p:nvSpPr>
        <p:spPr>
          <a:xfrm>
            <a:off x="3827463" y="4902200"/>
            <a:ext cx="5522913" cy="766763"/>
          </a:xfrm>
          <a:custGeom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b" anchorCtr="0" forceAA="0" compatLnSpc="1">
            <a:normAutofit lnSpcReduction="10000"/>
          </a:bodyPr>
          <a:lstStyle>
            <a:defPPr/>
          </a:lstStyle>
          <a:p>
            <a:pPr marL="0" lvl="0" indent="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800" strike="noStrike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感受学习历久弥新的焦裕禄精神。</a:t>
            </a:r>
            <a:r>
              <a:rPr lang="zh-CN" altLang="en-US" sz="1700" strike="noStrike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altLang="en-US" sz="1700" strike="noStrike" spc="100" noProof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30" name="矩形 29"/>
          <p:cNvSpPr/>
          <p:nvPr>
            <p:custDataLst>
              <p:tags r:id="rId12"/>
            </p:custDataLst>
          </p:nvPr>
        </p:nvSpPr>
        <p:spPr>
          <a:xfrm>
            <a:off x="942975" y="388938"/>
            <a:ext cx="10059988" cy="735013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defPPr/>
          </a:lstStyle>
          <a:p>
            <a:pPr marL="0" lvl="0" indent="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rgbClr val="6096E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教学目标：</a:t>
            </a:r>
            <a:endParaRPr lang="zh-CN" altLang="en-US" sz="3200" b="1" strike="noStrike" spc="300" noProof="1">
              <a:solidFill>
                <a:srgbClr val="6096E6"/>
              </a:solidFill>
              <a:latin typeface="Arial" panose="020b0604020202020204" pitchFamily="34" charset="0"/>
              <a:ea typeface="微软雅黑" pitchFamily="34" charset="-122"/>
              <a:cs typeface="+mj-cs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13"/>
            </p:custDataLst>
          </p:nvPr>
        </p:nvCxnSpPr>
        <p:spPr>
          <a:xfrm flipH="1">
            <a:off x="709613" y="531813"/>
            <a:ext cx="0" cy="592138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4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TextBox 2"/>
          <p:cNvSpPr txBox="1"/>
          <p:nvPr>
            <p:custDataLst>
              <p:tags r:id="rId3"/>
            </p:custDataLst>
          </p:nvPr>
        </p:nvSpPr>
        <p:spPr>
          <a:xfrm>
            <a:off x="3052763" y="2301875"/>
            <a:ext cx="1487488" cy="124142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trike="noStrike" spc="200" noProof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01</a:t>
            </a:r>
            <a:endParaRPr lang="en-US" altLang="zh-CN" sz="7200" b="1" strike="noStrike" spc="200" noProof="1">
              <a:solidFill>
                <a:schemeClr val="accent1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2935288" y="184467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2935288" y="399732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5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702175" y="2303463"/>
            <a:ext cx="4914900" cy="836613"/>
          </a:xfrm>
        </p:spPr>
        <p:txBody>
          <a:bodyPr wrap="square" lIns="91440" tIns="46800" rIns="91440" bIns="0" anchor="b" anchorCtr="0">
            <a:normAutofit/>
          </a:bodyPr>
          <a:lstStyle>
            <a:defPPr/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</a:pPr>
            <a:r>
              <a:rPr kumimoji="0" lang="zh-CN" altLang="en-US" sz="4000" b="0" i="0" u="none" strike="noStrike" kern="1200" cap="none" spc="4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鉴赏要点 </a:t>
            </a:r>
            <a:endParaRPr kumimoji="0" lang="zh-CN" altLang="en-US" sz="4000" b="0" i="0" u="none" strike="noStrike" kern="1200" cap="none" spc="40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itchFamily="34" charset="-122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183302" name="副标题 7"/>
          <p:cNvSpPr>
            <a:spLocks noGrp="1"/>
          </p:cNvSpPr>
          <p:nvPr>
            <p:ph type="subTitle" idx="13" hasCustomPrompt="1"/>
            <p:custDataLst>
              <p:tags r:id="rId7"/>
            </p:custDataLst>
          </p:nvPr>
        </p:nvSpPr>
        <p:spPr>
          <a:xfrm>
            <a:off x="4702175" y="3181350"/>
            <a:ext cx="4914900" cy="428625"/>
          </a:xfrm>
          <a:prstGeom prst="rect">
            <a:avLst/>
          </a:prstGeom>
        </p:spPr>
        <p:txBody>
          <a:bodyPr wrap="square" lIns="91440" tIns="0" rIns="91440" bIns="45720" anchor="t" anchorCtr="0">
            <a:normAutofit/>
          </a:bodyPr>
          <a:lstStyle>
            <a:defPPr/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</a:pPr>
            <a:r>
              <a:rPr kumimoji="0" lang="zh-CN" altLang="en-US" sz="2000" b="0" i="0" u="none" strike="noStrike" kern="1200" cap="none" spc="150" normalizeH="0" baseline="0" noProof="1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学生默读全文，整体感知</a:t>
            </a:r>
            <a:endParaRPr kumimoji="0" lang="zh-CN" altLang="en-US" sz="2000" b="0" i="0" u="none" strike="noStrike" kern="1200" cap="none" spc="150" normalizeH="0" baseline="0" noProof="1">
              <a:solidFill>
                <a:srgbClr val="262626"/>
              </a:solidFill>
              <a:uFillTx/>
              <a:latin typeface="Arial" panose="020b0604020202020204" pitchFamily="34" charset="0"/>
              <a:ea typeface="微软雅黑" pitchFamily="34" charset="-122"/>
              <a:cs typeface="+mn-cs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21" name="任意多边形: 形状 144"/>
          <p:cNvSpPr/>
          <p:nvPr>
            <p:custDataLst>
              <p:tags r:id="rId4"/>
            </p:custDataLst>
          </p:nvPr>
        </p:nvSpPr>
        <p:spPr>
          <a:xfrm flipH="1">
            <a:off x="9672638" y="762000"/>
            <a:ext cx="2525713" cy="1212850"/>
          </a:xfrm>
          <a:custGeom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anose="02010509060101010101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5"/>
            </p:custDataLst>
          </p:nvPr>
        </p:nvSpPr>
        <p:spPr>
          <a:xfrm flipH="1">
            <a:off x="9961563" y="0"/>
            <a:ext cx="2243138" cy="2781300"/>
          </a:xfrm>
          <a:custGeom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6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7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8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9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0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11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3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4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5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6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7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18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anose="02010509060101010101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19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anose="02010509060101010101" pitchFamily="1" charset="-122"/>
            </a:endParaRPr>
          </a:p>
        </p:txBody>
      </p:sp>
      <p:sp>
        <p:nvSpPr>
          <p:cNvPr id="2" name="同心圆 262"/>
          <p:cNvSpPr/>
          <p:nvPr>
            <p:custDataLst>
              <p:tags r:id="rId20"/>
            </p:custDataLst>
          </p:nvPr>
        </p:nvSpPr>
        <p:spPr>
          <a:xfrm>
            <a:off x="800100" y="1752600"/>
            <a:ext cx="300038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1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语基落实</a:t>
            </a:r>
            <a:endParaRPr lang="zh-CN" altLang="en-US" sz="3200" b="1" strike="noStrike" spc="300" noProof="1">
              <a:solidFill>
                <a:schemeClr val="accent4"/>
              </a:solidFill>
              <a:effectLst/>
              <a:latin typeface="隶书" pitchFamily="1" charset="-122"/>
              <a:ea typeface="隶书" panose="02010509060101010101" pitchFamily="1" charset="-122"/>
              <a:cs typeface="+mn-cs"/>
            </a:endParaRPr>
          </a:p>
        </p:txBody>
      </p:sp>
      <p:sp>
        <p:nvSpPr>
          <p:cNvPr id="513" name="斜纹 512"/>
          <p:cNvSpPr/>
          <p:nvPr>
            <p:custDataLst>
              <p:tags r:id="rId22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3"/>
            </p:custDataLst>
          </p:nvPr>
        </p:nvSpPr>
        <p:spPr>
          <a:xfrm>
            <a:off x="1028700" y="1522730"/>
            <a:ext cx="10475913" cy="403225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trike="noStrike" noProof="1">
                <a:solidFill>
                  <a:srgbClr val="404040"/>
                </a:solidFill>
                <a:latin typeface="隶书" pitchFamily="1" charset="-122"/>
                <a:ea typeface="隶书" pitchFamily="1" charset="-122"/>
                <a:cs typeface="隶书" pitchFamily="1" charset="-122"/>
              </a:rPr>
              <a:t>辨词义：请将正确的词语填在横线上。</a:t>
            </a:r>
            <a:endParaRPr lang="zh-CN" altLang="en-US" sz="1800" strike="noStrike" noProof="1">
              <a:solidFill>
                <a:srgbClr val="404040"/>
              </a:solidFill>
              <a:latin typeface="隶书" pitchFamily="1" charset="-122"/>
              <a:ea typeface="隶书" panose="02010509060101010101" pitchFamily="1" charset="-122"/>
              <a:cs typeface="隶书" pitchFamily="1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1800" strike="noStrike" noProof="1">
                <a:solidFill>
                  <a:srgbClr val="404040"/>
                </a:solidFill>
                <a:latin typeface="隶书" pitchFamily="1" charset="-122"/>
                <a:ea typeface="隶书" pitchFamily="1" charset="-122"/>
                <a:cs typeface="隶书" pitchFamily="1" charset="-122"/>
              </a:rPr>
              <a:t>                                                 </a:t>
            </a:r>
            <a:r>
              <a:rPr lang="zh-CN" altLang="en-US" sz="1800" b="1" strike="noStrike" noProof="1">
                <a:solidFill>
                  <a:srgbClr val="404040"/>
                </a:solidFill>
                <a:latin typeface="隶书" pitchFamily="1" charset="-122"/>
                <a:ea typeface="隶书" pitchFamily="1" charset="-122"/>
                <a:cs typeface="隶书" pitchFamily="1" charset="-122"/>
              </a:rPr>
              <a:t>锻炼·锤炼</a:t>
            </a:r>
            <a:endParaRPr lang="zh-CN" altLang="en-US" sz="1800" strike="noStrike" noProof="1">
              <a:solidFill>
                <a:srgbClr val="404040"/>
              </a:solidFill>
              <a:latin typeface="隶书" pitchFamily="1" charset="-122"/>
              <a:ea typeface="隶书" pitchFamily="1" charset="-122"/>
              <a:cs typeface="隶书" pitchFamily="1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circleNumDbPlain"/>
            </a:pPr>
            <a:r>
              <a:rPr lang="zh-CN" altLang="en-US" sz="1800" strike="noStrike" noProof="1"/>
              <a:t>青年人在学习中增长知识、</a:t>
            </a:r>
            <a:r>
              <a:rPr lang="en-US" altLang="zh-CN" sz="1800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_____</a:t>
            </a:r>
            <a:r>
              <a:rPr lang="zh-CN" altLang="en-US" sz="1800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品格</a:t>
            </a:r>
            <a:r>
              <a:rPr lang="zh-CN" altLang="zh-CN" sz="1800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。</a:t>
            </a:r>
            <a:r>
              <a:rPr lang="zh-CN" altLang="en-US" sz="1800" strike="noStrike" noProof="1">
                <a:solidFill>
                  <a:srgbClr val="404040"/>
                </a:solidFill>
                <a:latin typeface="隶书" pitchFamily="1" charset="-122"/>
                <a:ea typeface="隶书" pitchFamily="1" charset="-122"/>
                <a:cs typeface="隶书" pitchFamily="1" charset="-122"/>
              </a:rPr>
              <a:t> </a:t>
            </a:r>
            <a:endParaRPr lang="zh-CN" altLang="en-US" sz="1800" strike="noStrike" noProof="1">
              <a:solidFill>
                <a:srgbClr val="404040"/>
              </a:solidFill>
              <a:latin typeface="隶书" pitchFamily="1" charset="-122"/>
              <a:ea typeface="隶书" pitchFamily="1" charset="-122"/>
              <a:cs typeface="隶书" pitchFamily="1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circleNumDbPlain"/>
            </a:pPr>
            <a:r>
              <a:rPr lang="zh-CN" altLang="en-US" sz="1800" strike="noStrike" noProof="1"/>
              <a:t>这次社会调查活动，使他得到了很好的___ 取得了很大的进步。</a:t>
            </a:r>
            <a:endParaRPr lang="zh-CN" altLang="en-US" sz="1800" strike="noStrike" noProof="1"/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</a:pPr>
            <a:r>
              <a:rPr lang="zh-CN" altLang="en-US" sz="1800" strike="noStrike" noProof="1"/>
              <a:t>                                                           </a:t>
            </a:r>
            <a:r>
              <a:rPr lang="zh-CN" altLang="en-US" sz="1800" b="1" strike="noStrike" noProof="1"/>
              <a:t>细致·细腻</a:t>
            </a:r>
            <a:endParaRPr lang="zh-CN" altLang="en-US" sz="1800" b="1" strike="noStrike" noProof="1"/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circleNumDbPlain"/>
            </a:pPr>
            <a:r>
              <a:rPr lang="zh-CN" altLang="en-US" sz="1800" strike="noStrike" noProof="1"/>
              <a:t>经过______的分析，同学们终于找出了解决问题的关键。</a:t>
            </a:r>
            <a:endParaRPr lang="zh-CN" altLang="en-US" sz="1800" strike="noStrike" noProof="1"/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circleNumDbPlain"/>
            </a:pPr>
            <a:r>
              <a:rPr lang="zh-CN" altLang="en-US" sz="1800" strike="noStrike" noProof="1"/>
              <a:t>他虽然外表粗犷，但心思______对我关怀备至。</a:t>
            </a:r>
            <a:endParaRPr lang="zh-CN" altLang="en-US" sz="1800" strike="noStrike" noProof="1"/>
          </a:p>
        </p:txBody>
      </p:sp>
      <p:sp>
        <p:nvSpPr>
          <p:cNvPr id="4" name="文本框 3"/>
          <p:cNvSpPr txBox="1"/>
          <p:nvPr>
            <p:custDataLst>
              <p:tags r:id="rId24"/>
            </p:custDataLst>
          </p:nvPr>
        </p:nvSpPr>
        <p:spPr>
          <a:xfrm>
            <a:off x="4494848" y="2413000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/>
            <a:r>
              <a:rPr lang="zh-CN" altLang="zh-CN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锤炼</a:t>
            </a:r>
            <a:endParaRPr lang="zh-CN" altLang="zh-CN" b="1">
              <a:solidFill>
                <a:srgbClr val="FF0000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5"/>
            </p:custDataLst>
          </p:nvPr>
        </p:nvSpPr>
        <p:spPr>
          <a:xfrm>
            <a:off x="5588635" y="2923540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/>
            <a:r>
              <a:rPr lang="zh-CN" altLang="zh-CN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锻炼</a:t>
            </a:r>
            <a:endParaRPr lang="zh-CN" altLang="zh-CN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6"/>
            </p:custDataLst>
          </p:nvPr>
        </p:nvSpPr>
        <p:spPr>
          <a:xfrm>
            <a:off x="2049145" y="3866515"/>
            <a:ext cx="8153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/>
            <a:r>
              <a:rPr lang="zh-CN" altLang="zh-CN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细致</a:t>
            </a:r>
            <a:endParaRPr lang="zh-CN" altLang="zh-CN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7"/>
            </p:custDataLst>
          </p:nvPr>
        </p:nvSpPr>
        <p:spPr>
          <a:xfrm>
            <a:off x="4338638" y="4310698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/>
            <a:r>
              <a:rPr lang="zh-CN" altLang="zh-CN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细腻</a:t>
            </a:r>
            <a:endParaRPr lang="zh-CN" altLang="zh-CN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custDataLst>
      <p:tags r:id="rId28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21" name="任意多边形: 形状 144"/>
          <p:cNvSpPr/>
          <p:nvPr>
            <p:custDataLst>
              <p:tags r:id="rId4"/>
            </p:custDataLst>
          </p:nvPr>
        </p:nvSpPr>
        <p:spPr>
          <a:xfrm flipH="1">
            <a:off x="9672638" y="762000"/>
            <a:ext cx="2525713" cy="1212850"/>
          </a:xfrm>
          <a:custGeom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5"/>
            </p:custDataLst>
          </p:nvPr>
        </p:nvSpPr>
        <p:spPr>
          <a:xfrm flipH="1">
            <a:off x="9961563" y="0"/>
            <a:ext cx="2243138" cy="2781300"/>
          </a:xfrm>
          <a:custGeom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6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7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8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9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0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11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3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4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5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6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7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18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19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2" name="同心圆 262"/>
          <p:cNvSpPr/>
          <p:nvPr>
            <p:custDataLst>
              <p:tags r:id="rId20"/>
            </p:custDataLst>
          </p:nvPr>
        </p:nvSpPr>
        <p:spPr>
          <a:xfrm>
            <a:off x="800100" y="1752600"/>
            <a:ext cx="300038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1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语基落实</a:t>
            </a:r>
            <a:endParaRPr lang="zh-CN" altLang="en-US" sz="3200" b="1" strike="noStrike" spc="300" noProof="1">
              <a:solidFill>
                <a:schemeClr val="accent4"/>
              </a:solidFill>
              <a:effectLst/>
              <a:latin typeface="隶书" pitchFamily="1" charset="-122"/>
              <a:ea typeface="隶书" pitchFamily="1" charset="-122"/>
              <a:cs typeface="+mn-cs"/>
            </a:endParaRPr>
          </a:p>
        </p:txBody>
      </p:sp>
      <p:sp>
        <p:nvSpPr>
          <p:cNvPr id="513" name="斜纹 512"/>
          <p:cNvSpPr/>
          <p:nvPr>
            <p:custDataLst>
              <p:tags r:id="rId22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3"/>
            </p:custDataLst>
          </p:nvPr>
        </p:nvSpPr>
        <p:spPr>
          <a:xfrm>
            <a:off x="1028700" y="1522730"/>
            <a:ext cx="10475913" cy="403225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trike="noStrike" noProof="1">
                <a:solidFill>
                  <a:srgbClr val="404040"/>
                </a:solidFill>
                <a:latin typeface="隶书" pitchFamily="1" charset="-122"/>
                <a:ea typeface="隶书" pitchFamily="1" charset="-122"/>
                <a:cs typeface="隶书" pitchFamily="1" charset="-122"/>
              </a:rPr>
              <a:t>辨词义：请将正确的词语填在横线上。</a:t>
            </a:r>
            <a:endParaRPr lang="zh-CN" altLang="en-US" sz="1800" strike="noStrike" noProof="1">
              <a:solidFill>
                <a:srgbClr val="404040"/>
              </a:solidFill>
              <a:latin typeface="隶书" pitchFamily="1" charset="-122"/>
              <a:ea typeface="隶书" pitchFamily="1" charset="-122"/>
              <a:cs typeface="隶书" pitchFamily="1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1800" strike="noStrike" noProof="1">
                <a:solidFill>
                  <a:srgbClr val="404040"/>
                </a:solidFill>
                <a:latin typeface="隶书" pitchFamily="1" charset="-122"/>
                <a:ea typeface="隶书" pitchFamily="1" charset="-122"/>
                <a:cs typeface="隶书" pitchFamily="1" charset="-122"/>
              </a:rPr>
              <a:t>                                                 </a:t>
            </a:r>
            <a:r>
              <a:rPr lang="zh-CN" altLang="en-US" sz="1800" b="1" strike="noStrike" noProof="1">
                <a:solidFill>
                  <a:srgbClr val="404040"/>
                </a:solidFill>
                <a:latin typeface="隶书" pitchFamily="1" charset="-122"/>
                <a:ea typeface="隶书" pitchFamily="1" charset="-122"/>
                <a:cs typeface="隶书" pitchFamily="1" charset="-122"/>
              </a:rPr>
              <a:t>依赖·依靠</a:t>
            </a:r>
            <a:endParaRPr lang="zh-CN" altLang="en-US" sz="1800" strike="noStrike" noProof="1">
              <a:solidFill>
                <a:srgbClr val="404040"/>
              </a:solidFill>
              <a:latin typeface="隶书" pitchFamily="1" charset="-122"/>
              <a:ea typeface="隶书" pitchFamily="1" charset="-122"/>
              <a:cs typeface="隶书" pitchFamily="1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circleNumDbPlain"/>
            </a:pPr>
            <a:r>
              <a:rPr lang="zh-CN" altLang="en-US" sz="1800" strike="noStrike" noProof="1"/>
              <a:t>2020年4月25日，加拿大总理特鲁多在每日疫情发布会上表示，加拿大不会</a:t>
            </a:r>
            <a:r>
              <a:rPr lang="en-US" altLang="zh-CN" sz="1800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_____</a:t>
            </a:r>
            <a:r>
              <a:rPr lang="zh-CN" altLang="zh-CN" sz="1800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类似群体免疫的手段来寻求经济重启。</a:t>
            </a:r>
            <a:r>
              <a:rPr lang="zh-CN" altLang="en-US" sz="1800" strike="noStrike" noProof="1">
                <a:solidFill>
                  <a:srgbClr val="404040"/>
                </a:solidFill>
                <a:latin typeface="隶书" pitchFamily="1" charset="-122"/>
                <a:ea typeface="隶书" pitchFamily="1" charset="-122"/>
                <a:cs typeface="隶书" pitchFamily="1" charset="-122"/>
              </a:rPr>
              <a:t> </a:t>
            </a:r>
            <a:endParaRPr lang="zh-CN" altLang="en-US" sz="1800" strike="noStrike" noProof="1">
              <a:solidFill>
                <a:srgbClr val="404040"/>
              </a:solidFill>
              <a:latin typeface="隶书" pitchFamily="1" charset="-122"/>
              <a:ea typeface="隶书" pitchFamily="1" charset="-122"/>
              <a:cs typeface="隶书" pitchFamily="1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circleNumDbPlain"/>
            </a:pPr>
            <a:r>
              <a:rPr lang="zh-CN" altLang="en-US" sz="1800" strike="noStrike" noProof="1"/>
              <a:t>很多孩子太过___ </a:t>
            </a:r>
            <a:r>
              <a:rPr sz="1800" strike="noStrike" noProof="1"/>
              <a:t>父母是因为父母管得太多，总是为孩子准备好一切，其实这种做法是非常不可取的</a:t>
            </a:r>
            <a:r>
              <a:rPr lang="zh-CN" altLang="en-US" sz="1800" strike="noStrike" noProof="1"/>
              <a:t>。</a:t>
            </a:r>
            <a:endParaRPr lang="zh-CN" altLang="en-US" sz="1800" strike="noStrike" noProof="1"/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</a:pPr>
            <a:r>
              <a:rPr lang="zh-CN" altLang="en-US" sz="1800" strike="noStrike" noProof="1"/>
              <a:t>                                                            </a:t>
            </a:r>
            <a:r>
              <a:rPr lang="zh-CN" altLang="en-US" sz="1800" b="1" strike="noStrike" noProof="1"/>
              <a:t>观察·观测</a:t>
            </a:r>
            <a:endParaRPr lang="zh-CN" altLang="en-US" sz="1800" b="1" strike="noStrike" noProof="1"/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circleNumDbPlain"/>
            </a:pPr>
            <a:r>
              <a:rPr lang="zh-CN" altLang="en-US" sz="1800" strike="noStrike" noProof="1"/>
              <a:t>该省山区面积广，气候多样，很有必要开展山区物候______。</a:t>
            </a:r>
            <a:endParaRPr lang="zh-CN" altLang="en-US" sz="1800" strike="noStrike" noProof="1"/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circleNumDbPlain"/>
            </a:pPr>
            <a:r>
              <a:rPr lang="zh-CN" altLang="en-US" sz="1800" strike="noStrike" noProof="1"/>
              <a:t>教育的真谛，就是让孩子学会用自己的眼睛去______用自己的大脑去思考，用自己的嘴巴去表达。</a:t>
            </a:r>
            <a:endParaRPr lang="zh-CN" altLang="en-US" sz="1800" strike="noStrike" noProof="1"/>
          </a:p>
        </p:txBody>
      </p:sp>
      <p:sp>
        <p:nvSpPr>
          <p:cNvPr id="4" name="文本框 3"/>
          <p:cNvSpPr txBox="1"/>
          <p:nvPr>
            <p:custDataLst>
              <p:tags r:id="rId24"/>
            </p:custDataLst>
          </p:nvPr>
        </p:nvSpPr>
        <p:spPr>
          <a:xfrm>
            <a:off x="9614218" y="2413000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/>
            <a:r>
              <a:rPr lang="zh-CN" altLang="zh-CN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依靠</a:t>
            </a:r>
            <a:endParaRPr lang="zh-CN" altLang="zh-CN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5"/>
            </p:custDataLst>
          </p:nvPr>
        </p:nvSpPr>
        <p:spPr>
          <a:xfrm>
            <a:off x="2991485" y="3354705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/>
            <a:r>
              <a:rPr lang="zh-CN" altLang="zh-CN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依赖</a:t>
            </a:r>
            <a:endParaRPr lang="zh-CN" altLang="zh-CN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6"/>
            </p:custDataLst>
          </p:nvPr>
        </p:nvSpPr>
        <p:spPr>
          <a:xfrm>
            <a:off x="7227570" y="4617085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/>
            <a:r>
              <a:rPr lang="zh-CN" altLang="zh-CN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观测</a:t>
            </a:r>
            <a:endParaRPr lang="zh-CN" altLang="zh-CN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7"/>
            </p:custDataLst>
          </p:nvPr>
        </p:nvSpPr>
        <p:spPr>
          <a:xfrm>
            <a:off x="6485573" y="5071428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/>
            <a:r>
              <a:rPr lang="zh-CN" altLang="zh-CN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观察</a:t>
            </a:r>
            <a:endParaRPr lang="zh-CN" altLang="zh-CN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custDataLst>
      <p:tags r:id="rId28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21" name="任意多边形: 形状 144"/>
          <p:cNvSpPr/>
          <p:nvPr>
            <p:custDataLst>
              <p:tags r:id="rId4"/>
            </p:custDataLst>
          </p:nvPr>
        </p:nvSpPr>
        <p:spPr>
          <a:xfrm flipH="1">
            <a:off x="9672638" y="762000"/>
            <a:ext cx="2525713" cy="1212850"/>
          </a:xfrm>
          <a:custGeom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5"/>
            </p:custDataLst>
          </p:nvPr>
        </p:nvSpPr>
        <p:spPr>
          <a:xfrm flipH="1">
            <a:off x="9961563" y="0"/>
            <a:ext cx="2243138" cy="2781300"/>
          </a:xfrm>
          <a:custGeom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43012" name="组合 622"/>
          <p:cNvGrpSpPr/>
          <p:nvPr>
            <p:custDataLst>
              <p:tags r:id="rId6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7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014" name="组合 624"/>
            <p:cNvGrpSpPr/>
            <p:nvPr>
              <p:custDataLst>
                <p:tags r:id="rId8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43015" name="组合 625"/>
              <p:cNvGrpSpPr/>
              <p:nvPr>
                <p:custDataLst>
                  <p:tags r:id="rId9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0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11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018" name="组合 626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3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4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021" name="组合 627"/>
              <p:cNvGrpSpPr/>
              <p:nvPr>
                <p:custDataLst>
                  <p:tags r:id="rId15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6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7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18"/>
            </p:custDataLst>
          </p:nvPr>
        </p:nvSpPr>
        <p:spPr>
          <a:xfrm>
            <a:off x="639763" y="1592263"/>
            <a:ext cx="10922000" cy="4872038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19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2" name="同心圆 262"/>
          <p:cNvSpPr/>
          <p:nvPr>
            <p:custDataLst>
              <p:tags r:id="rId20"/>
            </p:custDataLst>
          </p:nvPr>
        </p:nvSpPr>
        <p:spPr>
          <a:xfrm>
            <a:off x="800100" y="1752600"/>
            <a:ext cx="300038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1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语基落实</a:t>
            </a:r>
            <a:endParaRPr lang="zh-CN" altLang="en-US" sz="3200" b="1" strike="noStrike" spc="300" noProof="1">
              <a:solidFill>
                <a:schemeClr val="accent4"/>
              </a:solidFill>
              <a:effectLst/>
              <a:latin typeface="隶书" pitchFamily="1" charset="-122"/>
              <a:ea typeface="隶书" pitchFamily="1" charset="-122"/>
              <a:cs typeface="+mn-cs"/>
            </a:endParaRPr>
          </a:p>
        </p:txBody>
      </p:sp>
      <p:sp>
        <p:nvSpPr>
          <p:cNvPr id="513" name="斜纹 512"/>
          <p:cNvSpPr/>
          <p:nvPr>
            <p:custDataLst>
              <p:tags r:id="rId22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3"/>
            </p:custDataLst>
          </p:nvPr>
        </p:nvSpPr>
        <p:spPr>
          <a:xfrm>
            <a:off x="1278249" y="1672590"/>
            <a:ext cx="9601200" cy="471170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17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1" charset="-122"/>
                <a:ea typeface="隶书" pitchFamily="1" charset="-122"/>
                <a:cs typeface="隶书" pitchFamily="1" charset="-122"/>
              </a:rPr>
              <a:t>词语积累：请判断加点词语使用的正误。</a:t>
            </a:r>
            <a:endParaRPr lang="zh-CN" altLang="en-US" sz="1700" strike="noStrike" noProof="1">
              <a:solidFill>
                <a:schemeClr val="accent4"/>
              </a:solidFill>
              <a:latin typeface="隶书" pitchFamily="1" charset="-122"/>
              <a:ea typeface="隶书" panose="02010509060101010101" pitchFamily="1" charset="-122"/>
              <a:cs typeface="隶书" pitchFamily="1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700" strike="noStrike" noProof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隶书" pitchFamily="1" charset="-122"/>
                <a:ea typeface="隶书" pitchFamily="1" charset="-122"/>
                <a:cs typeface="隶书" pitchFamily="1" charset="-122"/>
              </a:rPr>
              <a:t>1.</a:t>
            </a:r>
            <a:r>
              <a:rPr lang="zh-CN" altLang="en-US" sz="1700" strike="noStrike" noProof="1">
                <a:effectLst/>
                <a:latin typeface="隶书" pitchFamily="1" charset="-122"/>
                <a:ea typeface="隶书" pitchFamily="1" charset="-122"/>
                <a:cs typeface="隶书" pitchFamily="1" charset="-122"/>
              </a:rPr>
              <a:t>像这样的例子滔滔不绝，它们是从前人所谓“套语” 我们所谓“滥调”</a:t>
            </a:r>
            <a:r>
              <a:rPr lang="zh-CN" altLang="en-US" sz="1700" strike="noStrike" noProof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隶书" pitchFamily="1" charset="-122"/>
                <a:ea typeface="隶书" pitchFamily="1" charset="-122"/>
                <a:cs typeface="隶书" pitchFamily="1" charset="-122"/>
              </a:rPr>
              <a:t>。</a:t>
            </a:r>
            <a:endParaRPr lang="zh-CN" altLang="en-US" sz="1700" strike="noStrike" noProof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隶书" pitchFamily="1" charset="-122"/>
              <a:ea typeface="隶书" panose="02010509060101010101" pitchFamily="1" charset="-122"/>
              <a:cs typeface="隶书" pitchFamily="1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700" strike="noStrike" noProof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隶书" pitchFamily="1" charset="-122"/>
                <a:ea typeface="隶书" pitchFamily="1" charset="-122"/>
                <a:cs typeface="隶书" pitchFamily="1" charset="-122"/>
              </a:rPr>
              <a:t>2.</a:t>
            </a:r>
            <a:r>
              <a:rPr lang="zh-CN" altLang="en-US" sz="1700" strike="noStrike" noProof="1">
                <a:effectLst/>
                <a:latin typeface="隶书" pitchFamily="1" charset="-122"/>
                <a:ea typeface="隶书" pitchFamily="1" charset="-122"/>
                <a:cs typeface="隶书" pitchFamily="1" charset="-122"/>
              </a:rPr>
              <a:t>困难从来都是欺软怕硬的，只要我们具有坚忍不拔的意志、刻苦学习的精神，任何困难都将望而却步。</a:t>
            </a:r>
            <a:endParaRPr lang="zh-CN" altLang="en-US" sz="1700" strike="noStrike" noProof="1">
              <a:effectLst/>
              <a:latin typeface="隶书" pitchFamily="1" charset="-122"/>
              <a:ea typeface="隶书" panose="02010509060101010101" pitchFamily="1" charset="-122"/>
              <a:cs typeface="隶书" pitchFamily="1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700" strike="noStrike" noProof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隶书" pitchFamily="1" charset="-122"/>
                <a:ea typeface="隶书" pitchFamily="1" charset="-122"/>
                <a:cs typeface="隶书" pitchFamily="1" charset="-122"/>
              </a:rPr>
              <a:t>3.</a:t>
            </a:r>
            <a:r>
              <a:rPr lang="zh-CN" altLang="en-US" sz="1700" strike="noStrike" noProof="1">
                <a:effectLst/>
                <a:latin typeface="隶书" pitchFamily="1" charset="-122"/>
                <a:ea typeface="隶书" pitchFamily="1" charset="-122"/>
                <a:cs typeface="隶书" pitchFamily="1" charset="-122"/>
              </a:rPr>
              <a:t>始终与人民群众同甘共苦，为人民的利益不懈奋斗，永葆共产党人的政治本色</a:t>
            </a:r>
            <a:r>
              <a:rPr lang="zh-CN" altLang="en-US" sz="1700" strike="noStrike" noProof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隶书" pitchFamily="1" charset="-122"/>
                <a:ea typeface="隶书" pitchFamily="1" charset="-122"/>
                <a:cs typeface="隶书" pitchFamily="1" charset="-122"/>
              </a:rPr>
              <a:t>。</a:t>
            </a:r>
            <a:endParaRPr lang="zh-CN" altLang="en-US" sz="1700" strike="noStrike" noProof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隶书" pitchFamily="1" charset="-122"/>
              <a:ea typeface="隶书" pitchFamily="1" charset="-122"/>
              <a:cs typeface="隶书" pitchFamily="1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700" strike="noStrike" noProof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隶书" pitchFamily="1" charset="-122"/>
                <a:ea typeface="隶书" pitchFamily="1" charset="-122"/>
                <a:cs typeface="隶书" pitchFamily="1" charset="-122"/>
              </a:rPr>
              <a:t>4.</a:t>
            </a:r>
            <a:r>
              <a:rPr lang="zh-CN" altLang="en-US" sz="1700" strike="noStrike" noProof="1">
                <a:effectLst/>
                <a:latin typeface="隶书" pitchFamily="1" charset="-122"/>
                <a:ea typeface="隶书" pitchFamily="1" charset="-122"/>
                <a:cs typeface="隶书" pitchFamily="1" charset="-122"/>
              </a:rPr>
              <a:t>由我国独立自主修建的被称为“天路”的青藏铁路于2006年7月1日全线通车运营，这体现了我国自力更生、奋发图强的精神</a:t>
            </a:r>
            <a:r>
              <a:rPr lang="zh-CN" altLang="en-US" sz="1700" strike="noStrike" noProof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隶书" pitchFamily="1" charset="-122"/>
                <a:ea typeface="隶书" pitchFamily="1" charset="-122"/>
                <a:cs typeface="隶书" pitchFamily="1" charset="-122"/>
              </a:rPr>
              <a:t>。</a:t>
            </a:r>
            <a:endParaRPr lang="zh-CN" altLang="en-US" sz="1700" strike="noStrike" noProof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隶书" pitchFamily="1" charset="-122"/>
              <a:ea typeface="隶书" pitchFamily="1" charset="-122"/>
              <a:cs typeface="隶书" pitchFamily="1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700" strike="noStrike" noProof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隶书" pitchFamily="1" charset="-122"/>
                <a:ea typeface="隶书" pitchFamily="1" charset="-122"/>
                <a:cs typeface="隶书" pitchFamily="1" charset="-122"/>
              </a:rPr>
              <a:t>5.</a:t>
            </a:r>
            <a:r>
              <a:rPr lang="zh-CN" altLang="en-US" sz="1700" strike="noStrike" noProof="1">
                <a:effectLst/>
                <a:latin typeface="隶书" pitchFamily="1" charset="-122"/>
                <a:ea typeface="隶书" pitchFamily="1" charset="-122"/>
                <a:cs typeface="隶书" pitchFamily="1" charset="-122"/>
              </a:rPr>
              <a:t>西方神话里的每一个神都有其来龙去脉，而中国神话里的各路神仙则不是这样。</a:t>
            </a:r>
            <a:endParaRPr lang="zh-CN" altLang="en-US" sz="1700" strike="noStrike" noProof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隶书" pitchFamily="1" charset="-122"/>
              <a:ea typeface="隶书" pitchFamily="1" charset="-122"/>
              <a:cs typeface="隶书" pitchFamily="1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endParaRPr lang="zh-CN" altLang="en-US" sz="1700" strike="noStrike" noProof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隶书" pitchFamily="1" charset="-122"/>
              <a:ea typeface="隶书" pitchFamily="1" charset="-122"/>
              <a:cs typeface="隶书" pitchFamily="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4"/>
            </p:custDataLst>
          </p:nvPr>
        </p:nvSpPr>
        <p:spPr>
          <a:xfrm>
            <a:off x="9548813" y="2179955"/>
            <a:ext cx="4127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/>
            <a:r>
              <a:rPr lang="zh-CN" altLang="en-US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×</a:t>
            </a:r>
            <a:endParaRPr lang="zh-CN" altLang="en-US" b="1">
              <a:solidFill>
                <a:srgbClr val="FF0000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5"/>
            </p:custDataLst>
          </p:nvPr>
        </p:nvSpPr>
        <p:spPr>
          <a:xfrm flipH="1">
            <a:off x="3672523" y="2953068"/>
            <a:ext cx="2968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/>
            <a:r>
              <a:rPr lang="en-US" altLang="zh-CN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√</a:t>
            </a:r>
            <a:endParaRPr lang="zh-CN" altLang="zh-CN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6"/>
            </p:custDataLst>
          </p:nvPr>
        </p:nvSpPr>
        <p:spPr>
          <a:xfrm flipH="1">
            <a:off x="10071418" y="3334068"/>
            <a:ext cx="2968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/>
            <a:r>
              <a:rPr lang="en-US" altLang="zh-CN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√</a:t>
            </a:r>
            <a:endParaRPr lang="zh-CN" altLang="zh-CN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7"/>
            </p:custDataLst>
          </p:nvPr>
        </p:nvSpPr>
        <p:spPr>
          <a:xfrm flipH="1">
            <a:off x="6016943" y="4221798"/>
            <a:ext cx="2968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/>
            <a:r>
              <a:rPr lang="en-US" altLang="zh-CN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√</a:t>
            </a:r>
            <a:endParaRPr lang="zh-CN" altLang="zh-CN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8"/>
            </p:custDataLst>
          </p:nvPr>
        </p:nvSpPr>
        <p:spPr>
          <a:xfrm flipH="1">
            <a:off x="10071418" y="4760278"/>
            <a:ext cx="2968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/>
            <a:r>
              <a:rPr lang="en-US" altLang="zh-CN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√</a:t>
            </a:r>
            <a:endParaRPr lang="zh-CN" altLang="zh-CN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custDataLst>
      <p:tags r:id="rId29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TextBox 2"/>
          <p:cNvSpPr txBox="1"/>
          <p:nvPr>
            <p:custDataLst>
              <p:tags r:id="rId3"/>
            </p:custDataLst>
          </p:nvPr>
        </p:nvSpPr>
        <p:spPr>
          <a:xfrm>
            <a:off x="3052763" y="2301875"/>
            <a:ext cx="1487488" cy="124142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trike="noStrike" spc="200" noProof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02</a:t>
            </a:r>
            <a:endParaRPr lang="en-US" altLang="zh-CN" sz="7200" b="1" strike="noStrike" spc="200" noProof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2935288" y="184467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2935288" y="399732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5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702175" y="2303463"/>
            <a:ext cx="4914900" cy="836613"/>
          </a:xfrm>
        </p:spPr>
        <p:txBody>
          <a:bodyPr wrap="square" lIns="91440" tIns="46800" rIns="91440" bIns="0" anchor="b" anchorCtr="0">
            <a:normAutofit/>
          </a:bodyPr>
          <a:lstStyle>
            <a:defPPr/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</a:pPr>
            <a:r>
              <a:rPr kumimoji="0" lang="zh-CN" altLang="en-US" sz="4000" b="0" i="0" u="none" strike="noStrike" kern="1200" cap="none" spc="4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鉴赏要点 </a:t>
            </a:r>
            <a:endParaRPr kumimoji="0" lang="zh-CN" altLang="en-US" sz="4000" b="0" i="0" u="none" strike="noStrike" kern="1200" cap="none" spc="40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190470" name="副标题 7"/>
          <p:cNvSpPr>
            <a:spLocks noGrp="1"/>
          </p:cNvSpPr>
          <p:nvPr>
            <p:ph type="subTitle" idx="13" hasCustomPrompt="1"/>
            <p:custDataLst>
              <p:tags r:id="rId7"/>
            </p:custDataLst>
          </p:nvPr>
        </p:nvSpPr>
        <p:spPr>
          <a:xfrm>
            <a:off x="4702175" y="3354388"/>
            <a:ext cx="4914900" cy="428625"/>
          </a:xfrm>
          <a:prstGeom prst="rect">
            <a:avLst/>
          </a:prstGeom>
        </p:spPr>
        <p:txBody>
          <a:bodyPr wrap="square" lIns="91440" tIns="0" rIns="91440" bIns="45720" anchor="t" anchorCtr="0">
            <a:normAutofit/>
          </a:bodyPr>
          <a:lstStyle>
            <a:defPPr/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</a:pPr>
            <a:r>
              <a:rPr kumimoji="0" lang="en-US" altLang="zh-CN" sz="2000" b="0" i="0" u="none" strike="noStrike" kern="1200" cap="none" spc="150" normalizeH="0" baseline="0" noProof="1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              </a:t>
            </a:r>
            <a:r>
              <a:rPr kumimoji="0" lang="zh-CN" altLang="en-US" sz="2000" b="0" i="0" u="none" strike="noStrike" kern="1200" cap="none" spc="150" normalizeH="0" baseline="0" noProof="1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之重点突破</a:t>
            </a:r>
            <a:endParaRPr kumimoji="0" lang="zh-CN" altLang="en-US" sz="2000" b="0" i="0" u="none" strike="noStrike" kern="1200" cap="none" spc="150" normalizeH="0" baseline="0" noProof="1">
              <a:solidFill>
                <a:srgbClr val="262626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6082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635" y="0"/>
            <a:ext cx="1189926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924368" y="2511425"/>
            <a:ext cx="9078912" cy="26860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en-US" altLang="zh-CN" sz="16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①在文章中设置小标题，增强文章的层次感。文章篇幅较长，小标题将文章分为若干部分，增强了文章的层次感。</a:t>
            </a:r>
            <a:endParaRPr lang="zh-CN" altLang="en-US" sz="24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1734820" y="1037590"/>
            <a:ext cx="8439785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作为长篇通讯，本文通过不同的小标题连接各个部分，有何作用?</a:t>
            </a:r>
            <a:endParaRPr lang="zh-CN" altLang="en-US" sz="2400" b="1" spc="300" noProof="1">
              <a:solidFill>
                <a:srgbClr val="FF0000"/>
              </a:solidFill>
              <a:latin typeface="微软雅黑" panose="020b0503020204020204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4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5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6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7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6082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635" y="0"/>
            <a:ext cx="1189926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846263" y="1833880"/>
            <a:ext cx="9078912" cy="26860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en-US" altLang="zh-CN" sz="16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en-US" sz="24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文章或以焦裕禄的话语为小标题，或以他人对焦裕禄的评价为小标题，突出了主题。</a:t>
            </a: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如“吃别人嚼过的馍没味道”“当群众最困难的时候，共产党员要出现在群众面前”“活着我没有治好沙丘，死了也要看着你们把沙丘治好!”等是对焦裕禄话语的引用或化用，体现了他科学求实、无私奉献的共产党人精神；而“他心里装着全体人民，唯独没有他自己”“他没有死，他还活着”是他人对焦裕禄的评价，这些饱含感情的语句表现了人民对焦裕禄的爱戴之情。</a:t>
            </a:r>
            <a:endParaRPr lang="zh-CN" altLang="en-US" sz="24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1644650" y="614045"/>
            <a:ext cx="8439785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作为长篇通讯，本文通过不同的小标题连接各个部分，有何作用?</a:t>
            </a:r>
            <a:endParaRPr lang="zh-CN" altLang="en-US" sz="2400" b="1" spc="3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4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5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6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7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" name="矩形 39"/>
          <p:cNvSpPr/>
          <p:nvPr userDrawn="1">
            <p:custDataLst>
              <p:tags r:id="rId3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>
            <p:custDataLst>
              <p:tags r:id="rId4"/>
            </p:custDataLst>
          </p:nvPr>
        </p:nvSpPr>
        <p:spPr>
          <a:xfrm>
            <a:off x="2025650" y="1281113"/>
            <a:ext cx="460375" cy="461963"/>
          </a:xfrm>
          <a:prstGeom prst="ellipse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2500"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404040"/>
              </a:solidFill>
              <a:latin typeface="微软雅黑" panose="020b0503020204020204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786938" y="1042988"/>
            <a:ext cx="1746250" cy="4419600"/>
          </a:xfrm>
          <a:prstGeom prst="rect">
            <a:avLst/>
          </a:prstGeom>
          <a:noFill/>
        </p:spPr>
        <p:txBody>
          <a:bodyPr vert="eaVert" wrap="square" rtlCol="0" anchor="b">
            <a:noAutofit/>
          </a:bodyPr>
          <a:lstStyle>
            <a:defPPr/>
          </a:lstStyle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4400" b="1" spc="300" baseline="0" noProof="1">
                <a:solidFill>
                  <a:srgbClr val="5374B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鉴赏要点 </a:t>
            </a:r>
            <a:endParaRPr lang="zh-CN" altLang="en-US" sz="4400" b="1" spc="300" baseline="0" noProof="1">
              <a:solidFill>
                <a:srgbClr val="5374B9"/>
              </a:solidFill>
              <a:latin typeface="微软雅黑" panose="020b0503020204020204" pitchFamily="34" charset="-122"/>
              <a:ea typeface="微软雅黑" pitchFamily="34" charset="-122"/>
              <a:cs typeface="微软雅黑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标题 1"/>
          <p:cNvSpPr txBox="1"/>
          <p:nvPr>
            <p:custDataLst>
              <p:tags r:id="rId6"/>
            </p:custDataLst>
          </p:nvPr>
        </p:nvSpPr>
        <p:spPr>
          <a:xfrm>
            <a:off x="2776538" y="1254125"/>
            <a:ext cx="5257800" cy="51593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indent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明背景——</a:t>
            </a:r>
            <a:r>
              <a:rPr lang="zh-CN"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焦裕禄事迹</a:t>
            </a:r>
            <a:r>
              <a:rPr lang="zh-CN" altLang="en-US"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000" strike="noStrike" spc="150" noProof="1">
              <a:solidFill>
                <a:srgbClr val="404040"/>
              </a:solidFill>
              <a:latin typeface="微软雅黑" panose="020b0503020204020204" pitchFamily="34" charset="-122"/>
              <a:ea typeface="微软雅黑" pitchFamily="34" charset="-122"/>
              <a:cs typeface="微软雅黑" pitchFamily="34" charset="-122"/>
              <a:sym typeface="+mn-ea"/>
            </a:endParaRPr>
          </a:p>
        </p:txBody>
      </p:sp>
      <p:grpSp>
        <p:nvGrpSpPr>
          <p:cNvPr id="29702" name="组合 3"/>
          <p:cNvGrpSpPr/>
          <p:nvPr>
            <p:custDataLst>
              <p:tags r:id="rId7"/>
            </p:custDataLst>
          </p:nvPr>
        </p:nvGrpSpPr>
        <p:grpSpPr>
          <a:xfrm>
            <a:off x="2025650" y="2241550"/>
            <a:ext cx="460375" cy="461963"/>
            <a:chOff x="3091612" y="2629816"/>
            <a:chExt cx="461914" cy="461915"/>
          </a:xfrm>
        </p:grpSpPr>
        <p:sp>
          <p:nvSpPr>
            <p:cNvPr id="14" name="椭圆 13"/>
            <p:cNvSpPr/>
            <p:nvPr>
              <p:custDataLst>
                <p:tags r:id="rId8"/>
              </p:custDataLst>
            </p:nvPr>
          </p:nvSpPr>
          <p:spPr>
            <a:xfrm>
              <a:off x="3091612" y="2629816"/>
              <a:ext cx="461914" cy="461915"/>
            </a:xfrm>
            <a:prstGeom prst="ellipse">
              <a:avLst/>
            </a:prstGeom>
            <a:solidFill>
              <a:srgbClr val="5A8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KSO_Shape"/>
            <p:cNvSpPr/>
            <p:nvPr>
              <p:custDataLst>
                <p:tags r:id="rId9"/>
              </p:custDataLst>
            </p:nvPr>
          </p:nvSpPr>
          <p:spPr bwMode="auto">
            <a:xfrm>
              <a:off x="3230900" y="2753151"/>
              <a:ext cx="176236" cy="209804"/>
            </a:xfrm>
            <a:custGeom>
              <a:gdLst>
                <a:gd name="T0" fmla="*/ 1531007 w 4340"/>
                <a:gd name="T1" fmla="*/ 12533 h 5168"/>
                <a:gd name="T2" fmla="*/ 1585594 w 4340"/>
                <a:gd name="T3" fmla="*/ 64139 h 5168"/>
                <a:gd name="T4" fmla="*/ 1600347 w 4340"/>
                <a:gd name="T5" fmla="*/ 1789255 h 5168"/>
                <a:gd name="T6" fmla="*/ 1572685 w 4340"/>
                <a:gd name="T7" fmla="*/ 1860398 h 5168"/>
                <a:gd name="T8" fmla="*/ 1508878 w 4340"/>
                <a:gd name="T9" fmla="*/ 1900945 h 5168"/>
                <a:gd name="T10" fmla="*/ 86306 w 4340"/>
                <a:gd name="T11" fmla="*/ 1899471 h 5168"/>
                <a:gd name="T12" fmla="*/ 24712 w 4340"/>
                <a:gd name="T13" fmla="*/ 1855606 h 5168"/>
                <a:gd name="T14" fmla="*/ 0 w 4340"/>
                <a:gd name="T15" fmla="*/ 1782989 h 5168"/>
                <a:gd name="T16" fmla="*/ 17704 w 4340"/>
                <a:gd name="T17" fmla="*/ 466297 h 5168"/>
                <a:gd name="T18" fmla="*/ 122451 w 4340"/>
                <a:gd name="T19" fmla="*/ 354239 h 5168"/>
                <a:gd name="T20" fmla="*/ 347068 w 4340"/>
                <a:gd name="T21" fmla="*/ 1539703 h 5168"/>
                <a:gd name="T22" fmla="*/ 433374 w 4340"/>
                <a:gd name="T23" fmla="*/ 1566980 h 5168"/>
                <a:gd name="T24" fmla="*/ 518573 w 4340"/>
                <a:gd name="T25" fmla="*/ 1537123 h 5168"/>
                <a:gd name="T26" fmla="*/ 535170 w 4340"/>
                <a:gd name="T27" fmla="*/ 1412531 h 5168"/>
                <a:gd name="T28" fmla="*/ 498287 w 4340"/>
                <a:gd name="T29" fmla="*/ 1348023 h 5168"/>
                <a:gd name="T30" fmla="*/ 527794 w 4340"/>
                <a:gd name="T31" fmla="*/ 1310056 h 5168"/>
                <a:gd name="T32" fmla="*/ 531113 w 4340"/>
                <a:gd name="T33" fmla="*/ 1199103 h 5168"/>
                <a:gd name="T34" fmla="*/ 496443 w 4340"/>
                <a:gd name="T35" fmla="*/ 1161504 h 5168"/>
                <a:gd name="T36" fmla="*/ 380262 w 4340"/>
                <a:gd name="T37" fmla="*/ 1155238 h 5168"/>
                <a:gd name="T38" fmla="*/ 332683 w 4340"/>
                <a:gd name="T39" fmla="*/ 1212005 h 5168"/>
                <a:gd name="T40" fmla="*/ 429685 w 4340"/>
                <a:gd name="T41" fmla="*/ 1209424 h 5168"/>
                <a:gd name="T42" fmla="*/ 445545 w 4340"/>
                <a:gd name="T43" fmla="*/ 1300472 h 5168"/>
                <a:gd name="T44" fmla="*/ 407187 w 4340"/>
                <a:gd name="T45" fmla="*/ 1364980 h 5168"/>
                <a:gd name="T46" fmla="*/ 443701 w 4340"/>
                <a:gd name="T47" fmla="*/ 1379356 h 5168"/>
                <a:gd name="T48" fmla="*/ 433005 w 4340"/>
                <a:gd name="T49" fmla="*/ 1503579 h 5168"/>
                <a:gd name="T50" fmla="*/ 330102 w 4340"/>
                <a:gd name="T51" fmla="*/ 1390783 h 5168"/>
                <a:gd name="T52" fmla="*/ 756836 w 4340"/>
                <a:gd name="T53" fmla="*/ 1273195 h 5168"/>
                <a:gd name="T54" fmla="*/ 736551 w 4340"/>
                <a:gd name="T55" fmla="*/ 1176986 h 5168"/>
                <a:gd name="T56" fmla="*/ 674587 w 4340"/>
                <a:gd name="T57" fmla="*/ 1148972 h 5168"/>
                <a:gd name="T58" fmla="*/ 575741 w 4340"/>
                <a:gd name="T59" fmla="*/ 1167771 h 5168"/>
                <a:gd name="T60" fmla="*/ 550292 w 4340"/>
                <a:gd name="T61" fmla="*/ 1227486 h 5168"/>
                <a:gd name="T62" fmla="*/ 650245 w 4340"/>
                <a:gd name="T63" fmla="*/ 1211267 h 5168"/>
                <a:gd name="T64" fmla="*/ 668317 w 4340"/>
                <a:gd name="T65" fmla="*/ 1252184 h 5168"/>
                <a:gd name="T66" fmla="*/ 1077348 w 4340"/>
                <a:gd name="T67" fmla="*/ 1359450 h 5168"/>
                <a:gd name="T68" fmla="*/ 981822 w 4340"/>
                <a:gd name="T69" fmla="*/ 1509845 h 5168"/>
                <a:gd name="T70" fmla="*/ 969281 w 4340"/>
                <a:gd name="T71" fmla="*/ 1209793 h 5168"/>
                <a:gd name="T72" fmla="*/ 994731 w 4340"/>
                <a:gd name="T73" fmla="*/ 1209793 h 5168"/>
                <a:gd name="T74" fmla="*/ 1058538 w 4340"/>
                <a:gd name="T75" fmla="*/ 1171088 h 5168"/>
                <a:gd name="T76" fmla="*/ 945676 w 4340"/>
                <a:gd name="T77" fmla="*/ 1150815 h 5168"/>
                <a:gd name="T78" fmla="*/ 886295 w 4340"/>
                <a:gd name="T79" fmla="*/ 1189151 h 5168"/>
                <a:gd name="T80" fmla="*/ 885926 w 4340"/>
                <a:gd name="T81" fmla="*/ 1531962 h 5168"/>
                <a:gd name="T82" fmla="*/ 935718 w 4340"/>
                <a:gd name="T83" fmla="*/ 1564769 h 5168"/>
                <a:gd name="T84" fmla="*/ 1034195 w 4340"/>
                <a:gd name="T85" fmla="*/ 1563663 h 5168"/>
                <a:gd name="T86" fmla="*/ 1273196 w 4340"/>
                <a:gd name="T87" fmla="*/ 1543389 h 5168"/>
                <a:gd name="T88" fmla="*/ 1298277 w 4340"/>
                <a:gd name="T89" fmla="*/ 1501367 h 5168"/>
                <a:gd name="T90" fmla="*/ 1282417 w 4340"/>
                <a:gd name="T91" fmla="*/ 1361294 h 5168"/>
                <a:gd name="T92" fmla="*/ 1272090 w 4340"/>
                <a:gd name="T93" fmla="*/ 1329593 h 5168"/>
                <a:gd name="T94" fmla="*/ 1297170 w 4340"/>
                <a:gd name="T95" fmla="*/ 1224906 h 5168"/>
                <a:gd name="T96" fmla="*/ 1275778 w 4340"/>
                <a:gd name="T97" fmla="*/ 1173669 h 5168"/>
                <a:gd name="T98" fmla="*/ 1096159 w 4340"/>
                <a:gd name="T99" fmla="*/ 1563663 h 5168"/>
                <a:gd name="T100" fmla="*/ 1197218 w 4340"/>
                <a:gd name="T101" fmla="*/ 1206107 h 5168"/>
                <a:gd name="T102" fmla="*/ 1210127 w 4340"/>
                <a:gd name="T103" fmla="*/ 1306001 h 5168"/>
                <a:gd name="T104" fmla="*/ 1203856 w 4340"/>
                <a:gd name="T105" fmla="*/ 1367191 h 5168"/>
                <a:gd name="T106" fmla="*/ 1207914 w 4340"/>
                <a:gd name="T107" fmla="*/ 1502104 h 5168"/>
                <a:gd name="T108" fmla="*/ 295432 w 4340"/>
                <a:gd name="T109" fmla="*/ 982358 h 5168"/>
                <a:gd name="T110" fmla="*/ 219453 w 4340"/>
                <a:gd name="T111" fmla="*/ 1038019 h 5168"/>
                <a:gd name="T112" fmla="*/ 239370 w 4340"/>
                <a:gd name="T113" fmla="*/ 1697470 h 5168"/>
                <a:gd name="T114" fmla="*/ 1338479 w 4340"/>
                <a:gd name="T115" fmla="*/ 1717007 h 5168"/>
                <a:gd name="T116" fmla="*/ 1394172 w 4340"/>
                <a:gd name="T117" fmla="*/ 1641441 h 5168"/>
                <a:gd name="T118" fmla="*/ 1352863 w 4340"/>
                <a:gd name="T119" fmla="*/ 991573 h 5168"/>
                <a:gd name="T120" fmla="*/ 576110 w 4340"/>
                <a:gd name="T121" fmla="*/ 67088 h 516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4340" h="5168">
                  <a:moveTo>
                    <a:pt x="332" y="961"/>
                  </a:moveTo>
                  <a:lnTo>
                    <a:pt x="1480" y="0"/>
                  </a:lnTo>
                  <a:lnTo>
                    <a:pt x="4009" y="0"/>
                  </a:lnTo>
                  <a:lnTo>
                    <a:pt x="4025" y="0"/>
                  </a:lnTo>
                  <a:lnTo>
                    <a:pt x="4042" y="3"/>
                  </a:lnTo>
                  <a:lnTo>
                    <a:pt x="4058" y="5"/>
                  </a:lnTo>
                  <a:lnTo>
                    <a:pt x="4075" y="7"/>
                  </a:lnTo>
                  <a:lnTo>
                    <a:pt x="4091" y="11"/>
                  </a:lnTo>
                  <a:lnTo>
                    <a:pt x="4106" y="15"/>
                  </a:lnTo>
                  <a:lnTo>
                    <a:pt x="4122" y="21"/>
                  </a:lnTo>
                  <a:lnTo>
                    <a:pt x="4137" y="26"/>
                  </a:lnTo>
                  <a:lnTo>
                    <a:pt x="4151" y="34"/>
                  </a:lnTo>
                  <a:lnTo>
                    <a:pt x="4166" y="40"/>
                  </a:lnTo>
                  <a:lnTo>
                    <a:pt x="4180" y="49"/>
                  </a:lnTo>
                  <a:lnTo>
                    <a:pt x="4193" y="57"/>
                  </a:lnTo>
                  <a:lnTo>
                    <a:pt x="4206" y="67"/>
                  </a:lnTo>
                  <a:lnTo>
                    <a:pt x="4219" y="77"/>
                  </a:lnTo>
                  <a:lnTo>
                    <a:pt x="4231" y="87"/>
                  </a:lnTo>
                  <a:lnTo>
                    <a:pt x="4242" y="98"/>
                  </a:lnTo>
                  <a:lnTo>
                    <a:pt x="4253" y="110"/>
                  </a:lnTo>
                  <a:lnTo>
                    <a:pt x="4264" y="122"/>
                  </a:lnTo>
                  <a:lnTo>
                    <a:pt x="4273" y="133"/>
                  </a:lnTo>
                  <a:lnTo>
                    <a:pt x="4283" y="147"/>
                  </a:lnTo>
                  <a:lnTo>
                    <a:pt x="4292" y="160"/>
                  </a:lnTo>
                  <a:lnTo>
                    <a:pt x="4299" y="174"/>
                  </a:lnTo>
                  <a:lnTo>
                    <a:pt x="4307" y="188"/>
                  </a:lnTo>
                  <a:lnTo>
                    <a:pt x="4313" y="203"/>
                  </a:lnTo>
                  <a:lnTo>
                    <a:pt x="4320" y="218"/>
                  </a:lnTo>
                  <a:lnTo>
                    <a:pt x="4325" y="233"/>
                  </a:lnTo>
                  <a:lnTo>
                    <a:pt x="4329" y="249"/>
                  </a:lnTo>
                  <a:lnTo>
                    <a:pt x="4332" y="265"/>
                  </a:lnTo>
                  <a:lnTo>
                    <a:pt x="4336" y="281"/>
                  </a:lnTo>
                  <a:lnTo>
                    <a:pt x="4338" y="298"/>
                  </a:lnTo>
                  <a:lnTo>
                    <a:pt x="4339" y="315"/>
                  </a:lnTo>
                  <a:lnTo>
                    <a:pt x="4340" y="332"/>
                  </a:lnTo>
                  <a:lnTo>
                    <a:pt x="4340" y="4837"/>
                  </a:lnTo>
                  <a:lnTo>
                    <a:pt x="4339" y="4854"/>
                  </a:lnTo>
                  <a:lnTo>
                    <a:pt x="4338" y="4870"/>
                  </a:lnTo>
                  <a:lnTo>
                    <a:pt x="4336" y="4887"/>
                  </a:lnTo>
                  <a:lnTo>
                    <a:pt x="4332" y="4903"/>
                  </a:lnTo>
                  <a:lnTo>
                    <a:pt x="4329" y="4919"/>
                  </a:lnTo>
                  <a:lnTo>
                    <a:pt x="4325" y="4934"/>
                  </a:lnTo>
                  <a:lnTo>
                    <a:pt x="4320" y="4950"/>
                  </a:lnTo>
                  <a:lnTo>
                    <a:pt x="4313" y="4965"/>
                  </a:lnTo>
                  <a:lnTo>
                    <a:pt x="4307" y="4979"/>
                  </a:lnTo>
                  <a:lnTo>
                    <a:pt x="4299" y="4994"/>
                  </a:lnTo>
                  <a:lnTo>
                    <a:pt x="4292" y="5008"/>
                  </a:lnTo>
                  <a:lnTo>
                    <a:pt x="4283" y="5021"/>
                  </a:lnTo>
                  <a:lnTo>
                    <a:pt x="4273" y="5034"/>
                  </a:lnTo>
                  <a:lnTo>
                    <a:pt x="4264" y="5047"/>
                  </a:lnTo>
                  <a:lnTo>
                    <a:pt x="4253" y="5058"/>
                  </a:lnTo>
                  <a:lnTo>
                    <a:pt x="4242" y="5070"/>
                  </a:lnTo>
                  <a:lnTo>
                    <a:pt x="4231" y="5081"/>
                  </a:lnTo>
                  <a:lnTo>
                    <a:pt x="4219" y="5092"/>
                  </a:lnTo>
                  <a:lnTo>
                    <a:pt x="4206" y="5101"/>
                  </a:lnTo>
                  <a:lnTo>
                    <a:pt x="4193" y="5111"/>
                  </a:lnTo>
                  <a:lnTo>
                    <a:pt x="4180" y="5120"/>
                  </a:lnTo>
                  <a:lnTo>
                    <a:pt x="4166" y="5127"/>
                  </a:lnTo>
                  <a:lnTo>
                    <a:pt x="4151" y="5135"/>
                  </a:lnTo>
                  <a:lnTo>
                    <a:pt x="4137" y="5141"/>
                  </a:lnTo>
                  <a:lnTo>
                    <a:pt x="4122" y="5147"/>
                  </a:lnTo>
                  <a:lnTo>
                    <a:pt x="4106" y="5153"/>
                  </a:lnTo>
                  <a:lnTo>
                    <a:pt x="4091" y="5157"/>
                  </a:lnTo>
                  <a:lnTo>
                    <a:pt x="4075" y="5160"/>
                  </a:lnTo>
                  <a:lnTo>
                    <a:pt x="4058" y="5164"/>
                  </a:lnTo>
                  <a:lnTo>
                    <a:pt x="4042" y="5166"/>
                  </a:lnTo>
                  <a:lnTo>
                    <a:pt x="4025" y="5167"/>
                  </a:lnTo>
                  <a:lnTo>
                    <a:pt x="4009" y="5168"/>
                  </a:lnTo>
                  <a:lnTo>
                    <a:pt x="332" y="5168"/>
                  </a:lnTo>
                  <a:lnTo>
                    <a:pt x="316" y="5167"/>
                  </a:lnTo>
                  <a:lnTo>
                    <a:pt x="299" y="5166"/>
                  </a:lnTo>
                  <a:lnTo>
                    <a:pt x="281" y="5164"/>
                  </a:lnTo>
                  <a:lnTo>
                    <a:pt x="265" y="5160"/>
                  </a:lnTo>
                  <a:lnTo>
                    <a:pt x="249" y="5157"/>
                  </a:lnTo>
                  <a:lnTo>
                    <a:pt x="234" y="5153"/>
                  </a:lnTo>
                  <a:lnTo>
                    <a:pt x="218" y="5147"/>
                  </a:lnTo>
                  <a:lnTo>
                    <a:pt x="203" y="5141"/>
                  </a:lnTo>
                  <a:lnTo>
                    <a:pt x="189" y="5135"/>
                  </a:lnTo>
                  <a:lnTo>
                    <a:pt x="174" y="5127"/>
                  </a:lnTo>
                  <a:lnTo>
                    <a:pt x="160" y="5120"/>
                  </a:lnTo>
                  <a:lnTo>
                    <a:pt x="147" y="5111"/>
                  </a:lnTo>
                  <a:lnTo>
                    <a:pt x="134" y="5101"/>
                  </a:lnTo>
                  <a:lnTo>
                    <a:pt x="122" y="5092"/>
                  </a:lnTo>
                  <a:lnTo>
                    <a:pt x="110" y="5081"/>
                  </a:lnTo>
                  <a:lnTo>
                    <a:pt x="98" y="5070"/>
                  </a:lnTo>
                  <a:lnTo>
                    <a:pt x="87" y="5058"/>
                  </a:lnTo>
                  <a:lnTo>
                    <a:pt x="77" y="5047"/>
                  </a:lnTo>
                  <a:lnTo>
                    <a:pt x="67" y="5034"/>
                  </a:lnTo>
                  <a:lnTo>
                    <a:pt x="57" y="5021"/>
                  </a:lnTo>
                  <a:lnTo>
                    <a:pt x="49" y="5008"/>
                  </a:lnTo>
                  <a:lnTo>
                    <a:pt x="41" y="4994"/>
                  </a:lnTo>
                  <a:lnTo>
                    <a:pt x="34" y="4979"/>
                  </a:lnTo>
                  <a:lnTo>
                    <a:pt x="27" y="4965"/>
                  </a:lnTo>
                  <a:lnTo>
                    <a:pt x="21" y="4950"/>
                  </a:lnTo>
                  <a:lnTo>
                    <a:pt x="16" y="4934"/>
                  </a:lnTo>
                  <a:lnTo>
                    <a:pt x="11" y="4919"/>
                  </a:lnTo>
                  <a:lnTo>
                    <a:pt x="8" y="4903"/>
                  </a:lnTo>
                  <a:lnTo>
                    <a:pt x="5" y="4887"/>
                  </a:lnTo>
                  <a:lnTo>
                    <a:pt x="3" y="4870"/>
                  </a:lnTo>
                  <a:lnTo>
                    <a:pt x="2" y="4854"/>
                  </a:lnTo>
                  <a:lnTo>
                    <a:pt x="0" y="4837"/>
                  </a:lnTo>
                  <a:lnTo>
                    <a:pt x="0" y="1552"/>
                  </a:lnTo>
                  <a:lnTo>
                    <a:pt x="2" y="1497"/>
                  </a:lnTo>
                  <a:lnTo>
                    <a:pt x="5" y="1446"/>
                  </a:lnTo>
                  <a:lnTo>
                    <a:pt x="7" y="1422"/>
                  </a:lnTo>
                  <a:lnTo>
                    <a:pt x="10" y="1399"/>
                  </a:lnTo>
                  <a:lnTo>
                    <a:pt x="13" y="1378"/>
                  </a:lnTo>
                  <a:lnTo>
                    <a:pt x="18" y="1358"/>
                  </a:lnTo>
                  <a:lnTo>
                    <a:pt x="23" y="1338"/>
                  </a:lnTo>
                  <a:lnTo>
                    <a:pt x="28" y="1319"/>
                  </a:lnTo>
                  <a:lnTo>
                    <a:pt x="34" y="1301"/>
                  </a:lnTo>
                  <a:lnTo>
                    <a:pt x="40" y="1283"/>
                  </a:lnTo>
                  <a:lnTo>
                    <a:pt x="48" y="1265"/>
                  </a:lnTo>
                  <a:lnTo>
                    <a:pt x="56" y="1249"/>
                  </a:lnTo>
                  <a:lnTo>
                    <a:pt x="65" y="1233"/>
                  </a:lnTo>
                  <a:lnTo>
                    <a:pt x="73" y="1217"/>
                  </a:lnTo>
                  <a:lnTo>
                    <a:pt x="84" y="1202"/>
                  </a:lnTo>
                  <a:lnTo>
                    <a:pt x="95" y="1187"/>
                  </a:lnTo>
                  <a:lnTo>
                    <a:pt x="107" y="1171"/>
                  </a:lnTo>
                  <a:lnTo>
                    <a:pt x="118" y="1157"/>
                  </a:lnTo>
                  <a:lnTo>
                    <a:pt x="146" y="1127"/>
                  </a:lnTo>
                  <a:lnTo>
                    <a:pt x="176" y="1096"/>
                  </a:lnTo>
                  <a:lnTo>
                    <a:pt x="210" y="1065"/>
                  </a:lnTo>
                  <a:lnTo>
                    <a:pt x="247" y="1033"/>
                  </a:lnTo>
                  <a:lnTo>
                    <a:pt x="332" y="961"/>
                  </a:lnTo>
                  <a:close/>
                  <a:moveTo>
                    <a:pt x="895" y="3773"/>
                  </a:moveTo>
                  <a:lnTo>
                    <a:pt x="895" y="4040"/>
                  </a:lnTo>
                  <a:lnTo>
                    <a:pt x="896" y="4066"/>
                  </a:lnTo>
                  <a:lnTo>
                    <a:pt x="899" y="4089"/>
                  </a:lnTo>
                  <a:lnTo>
                    <a:pt x="904" y="4112"/>
                  </a:lnTo>
                  <a:lnTo>
                    <a:pt x="908" y="4123"/>
                  </a:lnTo>
                  <a:lnTo>
                    <a:pt x="913" y="4132"/>
                  </a:lnTo>
                  <a:lnTo>
                    <a:pt x="917" y="4142"/>
                  </a:lnTo>
                  <a:lnTo>
                    <a:pt x="922" y="4151"/>
                  </a:lnTo>
                  <a:lnTo>
                    <a:pt x="928" y="4160"/>
                  </a:lnTo>
                  <a:lnTo>
                    <a:pt x="934" y="4169"/>
                  </a:lnTo>
                  <a:lnTo>
                    <a:pt x="941" y="4177"/>
                  </a:lnTo>
                  <a:lnTo>
                    <a:pt x="948" y="4185"/>
                  </a:lnTo>
                  <a:lnTo>
                    <a:pt x="957" y="4192"/>
                  </a:lnTo>
                  <a:lnTo>
                    <a:pt x="965" y="4199"/>
                  </a:lnTo>
                  <a:lnTo>
                    <a:pt x="974" y="4205"/>
                  </a:lnTo>
                  <a:lnTo>
                    <a:pt x="984" y="4210"/>
                  </a:lnTo>
                  <a:lnTo>
                    <a:pt x="1004" y="4222"/>
                  </a:lnTo>
                  <a:lnTo>
                    <a:pt x="1027" y="4231"/>
                  </a:lnTo>
                  <a:lnTo>
                    <a:pt x="1052" y="4238"/>
                  </a:lnTo>
                  <a:lnTo>
                    <a:pt x="1080" y="4244"/>
                  </a:lnTo>
                  <a:lnTo>
                    <a:pt x="1110" y="4248"/>
                  </a:lnTo>
                  <a:lnTo>
                    <a:pt x="1141" y="4251"/>
                  </a:lnTo>
                  <a:lnTo>
                    <a:pt x="1175" y="4251"/>
                  </a:lnTo>
                  <a:lnTo>
                    <a:pt x="1209" y="4251"/>
                  </a:lnTo>
                  <a:lnTo>
                    <a:pt x="1240" y="4248"/>
                  </a:lnTo>
                  <a:lnTo>
                    <a:pt x="1269" y="4244"/>
                  </a:lnTo>
                  <a:lnTo>
                    <a:pt x="1297" y="4237"/>
                  </a:lnTo>
                  <a:lnTo>
                    <a:pt x="1321" y="4229"/>
                  </a:lnTo>
                  <a:lnTo>
                    <a:pt x="1344" y="4219"/>
                  </a:lnTo>
                  <a:lnTo>
                    <a:pt x="1354" y="4214"/>
                  </a:lnTo>
                  <a:lnTo>
                    <a:pt x="1364" y="4207"/>
                  </a:lnTo>
                  <a:lnTo>
                    <a:pt x="1374" y="4201"/>
                  </a:lnTo>
                  <a:lnTo>
                    <a:pt x="1382" y="4193"/>
                  </a:lnTo>
                  <a:lnTo>
                    <a:pt x="1391" y="4186"/>
                  </a:lnTo>
                  <a:lnTo>
                    <a:pt x="1398" y="4178"/>
                  </a:lnTo>
                  <a:lnTo>
                    <a:pt x="1406" y="4170"/>
                  </a:lnTo>
                  <a:lnTo>
                    <a:pt x="1412" y="4161"/>
                  </a:lnTo>
                  <a:lnTo>
                    <a:pt x="1419" y="4151"/>
                  </a:lnTo>
                  <a:lnTo>
                    <a:pt x="1425" y="4142"/>
                  </a:lnTo>
                  <a:lnTo>
                    <a:pt x="1429" y="4131"/>
                  </a:lnTo>
                  <a:lnTo>
                    <a:pt x="1435" y="4120"/>
                  </a:lnTo>
                  <a:lnTo>
                    <a:pt x="1438" y="4110"/>
                  </a:lnTo>
                  <a:lnTo>
                    <a:pt x="1442" y="4098"/>
                  </a:lnTo>
                  <a:lnTo>
                    <a:pt x="1448" y="4073"/>
                  </a:lnTo>
                  <a:lnTo>
                    <a:pt x="1451" y="4046"/>
                  </a:lnTo>
                  <a:lnTo>
                    <a:pt x="1452" y="4019"/>
                  </a:lnTo>
                  <a:lnTo>
                    <a:pt x="1452" y="3852"/>
                  </a:lnTo>
                  <a:lnTo>
                    <a:pt x="1451" y="3832"/>
                  </a:lnTo>
                  <a:lnTo>
                    <a:pt x="1450" y="3813"/>
                  </a:lnTo>
                  <a:lnTo>
                    <a:pt x="1447" y="3794"/>
                  </a:lnTo>
                  <a:lnTo>
                    <a:pt x="1443" y="3776"/>
                  </a:lnTo>
                  <a:lnTo>
                    <a:pt x="1439" y="3760"/>
                  </a:lnTo>
                  <a:lnTo>
                    <a:pt x="1434" y="3744"/>
                  </a:lnTo>
                  <a:lnTo>
                    <a:pt x="1426" y="3730"/>
                  </a:lnTo>
                  <a:lnTo>
                    <a:pt x="1419" y="3716"/>
                  </a:lnTo>
                  <a:lnTo>
                    <a:pt x="1410" y="3704"/>
                  </a:lnTo>
                  <a:lnTo>
                    <a:pt x="1401" y="3693"/>
                  </a:lnTo>
                  <a:lnTo>
                    <a:pt x="1390" y="3682"/>
                  </a:lnTo>
                  <a:lnTo>
                    <a:pt x="1378" y="3673"/>
                  </a:lnTo>
                  <a:lnTo>
                    <a:pt x="1365" y="3665"/>
                  </a:lnTo>
                  <a:lnTo>
                    <a:pt x="1351" y="3657"/>
                  </a:lnTo>
                  <a:lnTo>
                    <a:pt x="1336" y="3651"/>
                  </a:lnTo>
                  <a:lnTo>
                    <a:pt x="1321" y="3645"/>
                  </a:lnTo>
                  <a:lnTo>
                    <a:pt x="1336" y="3640"/>
                  </a:lnTo>
                  <a:lnTo>
                    <a:pt x="1351" y="3633"/>
                  </a:lnTo>
                  <a:lnTo>
                    <a:pt x="1364" y="3625"/>
                  </a:lnTo>
                  <a:lnTo>
                    <a:pt x="1377" y="3618"/>
                  </a:lnTo>
                  <a:lnTo>
                    <a:pt x="1388" y="3608"/>
                  </a:lnTo>
                  <a:lnTo>
                    <a:pt x="1398" y="3599"/>
                  </a:lnTo>
                  <a:lnTo>
                    <a:pt x="1408" y="3589"/>
                  </a:lnTo>
                  <a:lnTo>
                    <a:pt x="1417" y="3578"/>
                  </a:lnTo>
                  <a:lnTo>
                    <a:pt x="1424" y="3566"/>
                  </a:lnTo>
                  <a:lnTo>
                    <a:pt x="1431" y="3554"/>
                  </a:lnTo>
                  <a:lnTo>
                    <a:pt x="1436" y="3540"/>
                  </a:lnTo>
                  <a:lnTo>
                    <a:pt x="1440" y="3528"/>
                  </a:lnTo>
                  <a:lnTo>
                    <a:pt x="1444" y="3513"/>
                  </a:lnTo>
                  <a:lnTo>
                    <a:pt x="1447" y="3498"/>
                  </a:lnTo>
                  <a:lnTo>
                    <a:pt x="1448" y="3483"/>
                  </a:lnTo>
                  <a:lnTo>
                    <a:pt x="1449" y="3465"/>
                  </a:lnTo>
                  <a:lnTo>
                    <a:pt x="1449" y="3312"/>
                  </a:lnTo>
                  <a:lnTo>
                    <a:pt x="1449" y="3300"/>
                  </a:lnTo>
                  <a:lnTo>
                    <a:pt x="1448" y="3287"/>
                  </a:lnTo>
                  <a:lnTo>
                    <a:pt x="1446" y="3276"/>
                  </a:lnTo>
                  <a:lnTo>
                    <a:pt x="1443" y="3265"/>
                  </a:lnTo>
                  <a:lnTo>
                    <a:pt x="1440" y="3253"/>
                  </a:lnTo>
                  <a:lnTo>
                    <a:pt x="1437" y="3243"/>
                  </a:lnTo>
                  <a:lnTo>
                    <a:pt x="1433" y="3233"/>
                  </a:lnTo>
                  <a:lnTo>
                    <a:pt x="1428" y="3223"/>
                  </a:lnTo>
                  <a:lnTo>
                    <a:pt x="1423" y="3214"/>
                  </a:lnTo>
                  <a:lnTo>
                    <a:pt x="1417" y="3206"/>
                  </a:lnTo>
                  <a:lnTo>
                    <a:pt x="1410" y="3197"/>
                  </a:lnTo>
                  <a:lnTo>
                    <a:pt x="1403" y="3189"/>
                  </a:lnTo>
                  <a:lnTo>
                    <a:pt x="1394" y="3181"/>
                  </a:lnTo>
                  <a:lnTo>
                    <a:pt x="1386" y="3175"/>
                  </a:lnTo>
                  <a:lnTo>
                    <a:pt x="1377" y="3168"/>
                  </a:lnTo>
                  <a:lnTo>
                    <a:pt x="1366" y="3162"/>
                  </a:lnTo>
                  <a:lnTo>
                    <a:pt x="1346" y="3151"/>
                  </a:lnTo>
                  <a:lnTo>
                    <a:pt x="1324" y="3142"/>
                  </a:lnTo>
                  <a:lnTo>
                    <a:pt x="1302" y="3133"/>
                  </a:lnTo>
                  <a:lnTo>
                    <a:pt x="1278" y="3127"/>
                  </a:lnTo>
                  <a:lnTo>
                    <a:pt x="1254" y="3121"/>
                  </a:lnTo>
                  <a:lnTo>
                    <a:pt x="1228" y="3118"/>
                  </a:lnTo>
                  <a:lnTo>
                    <a:pt x="1202" y="3116"/>
                  </a:lnTo>
                  <a:lnTo>
                    <a:pt x="1175" y="3115"/>
                  </a:lnTo>
                  <a:lnTo>
                    <a:pt x="1142" y="3116"/>
                  </a:lnTo>
                  <a:lnTo>
                    <a:pt x="1111" y="3118"/>
                  </a:lnTo>
                  <a:lnTo>
                    <a:pt x="1082" y="3121"/>
                  </a:lnTo>
                  <a:lnTo>
                    <a:pt x="1055" y="3127"/>
                  </a:lnTo>
                  <a:lnTo>
                    <a:pt x="1031" y="3134"/>
                  </a:lnTo>
                  <a:lnTo>
                    <a:pt x="1008" y="3143"/>
                  </a:lnTo>
                  <a:lnTo>
                    <a:pt x="988" y="3152"/>
                  </a:lnTo>
                  <a:lnTo>
                    <a:pt x="970" y="3164"/>
                  </a:lnTo>
                  <a:lnTo>
                    <a:pt x="953" y="3177"/>
                  </a:lnTo>
                  <a:lnTo>
                    <a:pt x="946" y="3184"/>
                  </a:lnTo>
                  <a:lnTo>
                    <a:pt x="940" y="3192"/>
                  </a:lnTo>
                  <a:lnTo>
                    <a:pt x="933" y="3199"/>
                  </a:lnTo>
                  <a:lnTo>
                    <a:pt x="928" y="3208"/>
                  </a:lnTo>
                  <a:lnTo>
                    <a:pt x="922" y="3217"/>
                  </a:lnTo>
                  <a:lnTo>
                    <a:pt x="918" y="3226"/>
                  </a:lnTo>
                  <a:lnTo>
                    <a:pt x="911" y="3246"/>
                  </a:lnTo>
                  <a:lnTo>
                    <a:pt x="905" y="3266"/>
                  </a:lnTo>
                  <a:lnTo>
                    <a:pt x="902" y="3288"/>
                  </a:lnTo>
                  <a:lnTo>
                    <a:pt x="901" y="3312"/>
                  </a:lnTo>
                  <a:lnTo>
                    <a:pt x="901" y="3520"/>
                  </a:lnTo>
                  <a:lnTo>
                    <a:pt x="1119" y="3520"/>
                  </a:lnTo>
                  <a:lnTo>
                    <a:pt x="1119" y="3314"/>
                  </a:lnTo>
                  <a:lnTo>
                    <a:pt x="1120" y="3306"/>
                  </a:lnTo>
                  <a:lnTo>
                    <a:pt x="1122" y="3299"/>
                  </a:lnTo>
                  <a:lnTo>
                    <a:pt x="1125" y="3294"/>
                  </a:lnTo>
                  <a:lnTo>
                    <a:pt x="1130" y="3288"/>
                  </a:lnTo>
                  <a:lnTo>
                    <a:pt x="1137" y="3285"/>
                  </a:lnTo>
                  <a:lnTo>
                    <a:pt x="1144" y="3283"/>
                  </a:lnTo>
                  <a:lnTo>
                    <a:pt x="1154" y="3281"/>
                  </a:lnTo>
                  <a:lnTo>
                    <a:pt x="1165" y="3281"/>
                  </a:lnTo>
                  <a:lnTo>
                    <a:pt x="1174" y="3281"/>
                  </a:lnTo>
                  <a:lnTo>
                    <a:pt x="1184" y="3283"/>
                  </a:lnTo>
                  <a:lnTo>
                    <a:pt x="1191" y="3285"/>
                  </a:lnTo>
                  <a:lnTo>
                    <a:pt x="1198" y="3288"/>
                  </a:lnTo>
                  <a:lnTo>
                    <a:pt x="1202" y="3294"/>
                  </a:lnTo>
                  <a:lnTo>
                    <a:pt x="1205" y="3299"/>
                  </a:lnTo>
                  <a:lnTo>
                    <a:pt x="1208" y="3306"/>
                  </a:lnTo>
                  <a:lnTo>
                    <a:pt x="1209" y="3314"/>
                  </a:lnTo>
                  <a:lnTo>
                    <a:pt x="1209" y="3511"/>
                  </a:lnTo>
                  <a:lnTo>
                    <a:pt x="1209" y="3520"/>
                  </a:lnTo>
                  <a:lnTo>
                    <a:pt x="1208" y="3528"/>
                  </a:lnTo>
                  <a:lnTo>
                    <a:pt x="1205" y="3534"/>
                  </a:lnTo>
                  <a:lnTo>
                    <a:pt x="1202" y="3540"/>
                  </a:lnTo>
                  <a:lnTo>
                    <a:pt x="1198" y="3546"/>
                  </a:lnTo>
                  <a:lnTo>
                    <a:pt x="1194" y="3551"/>
                  </a:lnTo>
                  <a:lnTo>
                    <a:pt x="1188" y="3556"/>
                  </a:lnTo>
                  <a:lnTo>
                    <a:pt x="1182" y="3561"/>
                  </a:lnTo>
                  <a:lnTo>
                    <a:pt x="1175" y="3565"/>
                  </a:lnTo>
                  <a:lnTo>
                    <a:pt x="1168" y="3568"/>
                  </a:lnTo>
                  <a:lnTo>
                    <a:pt x="1159" y="3570"/>
                  </a:lnTo>
                  <a:lnTo>
                    <a:pt x="1150" y="3574"/>
                  </a:lnTo>
                  <a:lnTo>
                    <a:pt x="1128" y="3576"/>
                  </a:lnTo>
                  <a:lnTo>
                    <a:pt x="1104" y="3577"/>
                  </a:lnTo>
                  <a:lnTo>
                    <a:pt x="1104" y="3703"/>
                  </a:lnTo>
                  <a:lnTo>
                    <a:pt x="1131" y="3704"/>
                  </a:lnTo>
                  <a:lnTo>
                    <a:pt x="1143" y="3706"/>
                  </a:lnTo>
                  <a:lnTo>
                    <a:pt x="1155" y="3708"/>
                  </a:lnTo>
                  <a:lnTo>
                    <a:pt x="1165" y="3710"/>
                  </a:lnTo>
                  <a:lnTo>
                    <a:pt x="1173" y="3712"/>
                  </a:lnTo>
                  <a:lnTo>
                    <a:pt x="1181" y="3715"/>
                  </a:lnTo>
                  <a:lnTo>
                    <a:pt x="1186" y="3719"/>
                  </a:lnTo>
                  <a:lnTo>
                    <a:pt x="1191" y="3724"/>
                  </a:lnTo>
                  <a:lnTo>
                    <a:pt x="1196" y="3729"/>
                  </a:lnTo>
                  <a:lnTo>
                    <a:pt x="1200" y="3736"/>
                  </a:lnTo>
                  <a:lnTo>
                    <a:pt x="1203" y="3742"/>
                  </a:lnTo>
                  <a:lnTo>
                    <a:pt x="1205" y="3751"/>
                  </a:lnTo>
                  <a:lnTo>
                    <a:pt x="1208" y="3759"/>
                  </a:lnTo>
                  <a:lnTo>
                    <a:pt x="1209" y="3769"/>
                  </a:lnTo>
                  <a:lnTo>
                    <a:pt x="1209" y="3779"/>
                  </a:lnTo>
                  <a:lnTo>
                    <a:pt x="1209" y="4038"/>
                  </a:lnTo>
                  <a:lnTo>
                    <a:pt x="1208" y="4047"/>
                  </a:lnTo>
                  <a:lnTo>
                    <a:pt x="1205" y="4056"/>
                  </a:lnTo>
                  <a:lnTo>
                    <a:pt x="1202" y="4064"/>
                  </a:lnTo>
                  <a:lnTo>
                    <a:pt x="1198" y="4069"/>
                  </a:lnTo>
                  <a:lnTo>
                    <a:pt x="1191" y="4074"/>
                  </a:lnTo>
                  <a:lnTo>
                    <a:pt x="1184" y="4078"/>
                  </a:lnTo>
                  <a:lnTo>
                    <a:pt x="1174" y="4079"/>
                  </a:lnTo>
                  <a:lnTo>
                    <a:pt x="1165" y="4080"/>
                  </a:lnTo>
                  <a:lnTo>
                    <a:pt x="1154" y="4079"/>
                  </a:lnTo>
                  <a:lnTo>
                    <a:pt x="1145" y="4078"/>
                  </a:lnTo>
                  <a:lnTo>
                    <a:pt x="1137" y="4074"/>
                  </a:lnTo>
                  <a:lnTo>
                    <a:pt x="1131" y="4069"/>
                  </a:lnTo>
                  <a:lnTo>
                    <a:pt x="1126" y="4064"/>
                  </a:lnTo>
                  <a:lnTo>
                    <a:pt x="1123" y="4056"/>
                  </a:lnTo>
                  <a:lnTo>
                    <a:pt x="1121" y="4047"/>
                  </a:lnTo>
                  <a:lnTo>
                    <a:pt x="1120" y="4038"/>
                  </a:lnTo>
                  <a:lnTo>
                    <a:pt x="1120" y="3773"/>
                  </a:lnTo>
                  <a:lnTo>
                    <a:pt x="895" y="3773"/>
                  </a:lnTo>
                  <a:close/>
                  <a:moveTo>
                    <a:pt x="2052" y="4242"/>
                  </a:moveTo>
                  <a:lnTo>
                    <a:pt x="2052" y="4098"/>
                  </a:lnTo>
                  <a:lnTo>
                    <a:pt x="1752" y="4098"/>
                  </a:lnTo>
                  <a:lnTo>
                    <a:pt x="2028" y="3570"/>
                  </a:lnTo>
                  <a:lnTo>
                    <a:pt x="2033" y="3559"/>
                  </a:lnTo>
                  <a:lnTo>
                    <a:pt x="2038" y="3546"/>
                  </a:lnTo>
                  <a:lnTo>
                    <a:pt x="2043" y="3532"/>
                  </a:lnTo>
                  <a:lnTo>
                    <a:pt x="2046" y="3518"/>
                  </a:lnTo>
                  <a:lnTo>
                    <a:pt x="2049" y="3503"/>
                  </a:lnTo>
                  <a:lnTo>
                    <a:pt x="2050" y="3487"/>
                  </a:lnTo>
                  <a:lnTo>
                    <a:pt x="2051" y="3471"/>
                  </a:lnTo>
                  <a:lnTo>
                    <a:pt x="2052" y="3454"/>
                  </a:lnTo>
                  <a:lnTo>
                    <a:pt x="2051" y="3410"/>
                  </a:lnTo>
                  <a:lnTo>
                    <a:pt x="2049" y="3369"/>
                  </a:lnTo>
                  <a:lnTo>
                    <a:pt x="2044" y="3332"/>
                  </a:lnTo>
                  <a:lnTo>
                    <a:pt x="2038" y="3298"/>
                  </a:lnTo>
                  <a:lnTo>
                    <a:pt x="2030" y="3267"/>
                  </a:lnTo>
                  <a:lnTo>
                    <a:pt x="2025" y="3253"/>
                  </a:lnTo>
                  <a:lnTo>
                    <a:pt x="2021" y="3239"/>
                  </a:lnTo>
                  <a:lnTo>
                    <a:pt x="2015" y="3226"/>
                  </a:lnTo>
                  <a:lnTo>
                    <a:pt x="2009" y="3214"/>
                  </a:lnTo>
                  <a:lnTo>
                    <a:pt x="2003" y="3204"/>
                  </a:lnTo>
                  <a:lnTo>
                    <a:pt x="1997" y="3193"/>
                  </a:lnTo>
                  <a:lnTo>
                    <a:pt x="1989" y="3184"/>
                  </a:lnTo>
                  <a:lnTo>
                    <a:pt x="1980" y="3175"/>
                  </a:lnTo>
                  <a:lnTo>
                    <a:pt x="1971" y="3166"/>
                  </a:lnTo>
                  <a:lnTo>
                    <a:pt x="1961" y="3159"/>
                  </a:lnTo>
                  <a:lnTo>
                    <a:pt x="1950" y="3152"/>
                  </a:lnTo>
                  <a:lnTo>
                    <a:pt x="1939" y="3146"/>
                  </a:lnTo>
                  <a:lnTo>
                    <a:pt x="1926" y="3139"/>
                  </a:lnTo>
                  <a:lnTo>
                    <a:pt x="1912" y="3134"/>
                  </a:lnTo>
                  <a:lnTo>
                    <a:pt x="1897" y="3130"/>
                  </a:lnTo>
                  <a:lnTo>
                    <a:pt x="1882" y="3126"/>
                  </a:lnTo>
                  <a:lnTo>
                    <a:pt x="1865" y="3122"/>
                  </a:lnTo>
                  <a:lnTo>
                    <a:pt x="1848" y="3119"/>
                  </a:lnTo>
                  <a:lnTo>
                    <a:pt x="1829" y="3117"/>
                  </a:lnTo>
                  <a:lnTo>
                    <a:pt x="1810" y="3116"/>
                  </a:lnTo>
                  <a:lnTo>
                    <a:pt x="1791" y="3115"/>
                  </a:lnTo>
                  <a:lnTo>
                    <a:pt x="1769" y="3115"/>
                  </a:lnTo>
                  <a:lnTo>
                    <a:pt x="1736" y="3116"/>
                  </a:lnTo>
                  <a:lnTo>
                    <a:pt x="1704" y="3118"/>
                  </a:lnTo>
                  <a:lnTo>
                    <a:pt x="1675" y="3122"/>
                  </a:lnTo>
                  <a:lnTo>
                    <a:pt x="1648" y="3128"/>
                  </a:lnTo>
                  <a:lnTo>
                    <a:pt x="1623" y="3135"/>
                  </a:lnTo>
                  <a:lnTo>
                    <a:pt x="1600" y="3145"/>
                  </a:lnTo>
                  <a:lnTo>
                    <a:pt x="1580" y="3156"/>
                  </a:lnTo>
                  <a:lnTo>
                    <a:pt x="1570" y="3162"/>
                  </a:lnTo>
                  <a:lnTo>
                    <a:pt x="1561" y="3168"/>
                  </a:lnTo>
                  <a:lnTo>
                    <a:pt x="1553" y="3176"/>
                  </a:lnTo>
                  <a:lnTo>
                    <a:pt x="1545" y="3182"/>
                  </a:lnTo>
                  <a:lnTo>
                    <a:pt x="1538" y="3191"/>
                  </a:lnTo>
                  <a:lnTo>
                    <a:pt x="1531" y="3198"/>
                  </a:lnTo>
                  <a:lnTo>
                    <a:pt x="1525" y="3207"/>
                  </a:lnTo>
                  <a:lnTo>
                    <a:pt x="1519" y="3217"/>
                  </a:lnTo>
                  <a:lnTo>
                    <a:pt x="1514" y="3226"/>
                  </a:lnTo>
                  <a:lnTo>
                    <a:pt x="1510" y="3236"/>
                  </a:lnTo>
                  <a:lnTo>
                    <a:pt x="1506" y="3246"/>
                  </a:lnTo>
                  <a:lnTo>
                    <a:pt x="1502" y="3257"/>
                  </a:lnTo>
                  <a:lnTo>
                    <a:pt x="1496" y="3280"/>
                  </a:lnTo>
                  <a:lnTo>
                    <a:pt x="1493" y="3303"/>
                  </a:lnTo>
                  <a:lnTo>
                    <a:pt x="1492" y="3330"/>
                  </a:lnTo>
                  <a:lnTo>
                    <a:pt x="1492" y="3525"/>
                  </a:lnTo>
                  <a:lnTo>
                    <a:pt x="1711" y="3525"/>
                  </a:lnTo>
                  <a:lnTo>
                    <a:pt x="1711" y="3333"/>
                  </a:lnTo>
                  <a:lnTo>
                    <a:pt x="1712" y="3323"/>
                  </a:lnTo>
                  <a:lnTo>
                    <a:pt x="1715" y="3313"/>
                  </a:lnTo>
                  <a:lnTo>
                    <a:pt x="1719" y="3305"/>
                  </a:lnTo>
                  <a:lnTo>
                    <a:pt x="1724" y="3298"/>
                  </a:lnTo>
                  <a:lnTo>
                    <a:pt x="1732" y="3293"/>
                  </a:lnTo>
                  <a:lnTo>
                    <a:pt x="1740" y="3290"/>
                  </a:lnTo>
                  <a:lnTo>
                    <a:pt x="1751" y="3287"/>
                  </a:lnTo>
                  <a:lnTo>
                    <a:pt x="1763" y="3286"/>
                  </a:lnTo>
                  <a:lnTo>
                    <a:pt x="1775" y="3287"/>
                  </a:lnTo>
                  <a:lnTo>
                    <a:pt x="1780" y="3290"/>
                  </a:lnTo>
                  <a:lnTo>
                    <a:pt x="1785" y="3292"/>
                  </a:lnTo>
                  <a:lnTo>
                    <a:pt x="1790" y="3294"/>
                  </a:lnTo>
                  <a:lnTo>
                    <a:pt x="1794" y="3297"/>
                  </a:lnTo>
                  <a:lnTo>
                    <a:pt x="1797" y="3301"/>
                  </a:lnTo>
                  <a:lnTo>
                    <a:pt x="1800" y="3306"/>
                  </a:lnTo>
                  <a:lnTo>
                    <a:pt x="1806" y="3316"/>
                  </a:lnTo>
                  <a:lnTo>
                    <a:pt x="1810" y="3329"/>
                  </a:lnTo>
                  <a:lnTo>
                    <a:pt x="1812" y="3344"/>
                  </a:lnTo>
                  <a:lnTo>
                    <a:pt x="1813" y="3361"/>
                  </a:lnTo>
                  <a:lnTo>
                    <a:pt x="1812" y="3397"/>
                  </a:lnTo>
                  <a:lnTo>
                    <a:pt x="1810" y="3429"/>
                  </a:lnTo>
                  <a:lnTo>
                    <a:pt x="1807" y="3460"/>
                  </a:lnTo>
                  <a:lnTo>
                    <a:pt x="1801" y="3490"/>
                  </a:lnTo>
                  <a:lnTo>
                    <a:pt x="1795" y="3517"/>
                  </a:lnTo>
                  <a:lnTo>
                    <a:pt x="1787" y="3543"/>
                  </a:lnTo>
                  <a:lnTo>
                    <a:pt x="1778" y="3566"/>
                  </a:lnTo>
                  <a:lnTo>
                    <a:pt x="1768" y="3588"/>
                  </a:lnTo>
                  <a:lnTo>
                    <a:pt x="1492" y="4094"/>
                  </a:lnTo>
                  <a:lnTo>
                    <a:pt x="1492" y="4242"/>
                  </a:lnTo>
                  <a:lnTo>
                    <a:pt x="2052" y="4242"/>
                  </a:lnTo>
                  <a:close/>
                  <a:moveTo>
                    <a:pt x="2921" y="4242"/>
                  </a:moveTo>
                  <a:lnTo>
                    <a:pt x="2921" y="3688"/>
                  </a:lnTo>
                  <a:lnTo>
                    <a:pt x="2648" y="3688"/>
                  </a:lnTo>
                  <a:lnTo>
                    <a:pt x="2648" y="3860"/>
                  </a:lnTo>
                  <a:lnTo>
                    <a:pt x="2699" y="3860"/>
                  </a:lnTo>
                  <a:lnTo>
                    <a:pt x="2699" y="4069"/>
                  </a:lnTo>
                  <a:lnTo>
                    <a:pt x="2699" y="4075"/>
                  </a:lnTo>
                  <a:lnTo>
                    <a:pt x="2697" y="4081"/>
                  </a:lnTo>
                  <a:lnTo>
                    <a:pt x="2693" y="4085"/>
                  </a:lnTo>
                  <a:lnTo>
                    <a:pt x="2690" y="4089"/>
                  </a:lnTo>
                  <a:lnTo>
                    <a:pt x="2685" y="4093"/>
                  </a:lnTo>
                  <a:lnTo>
                    <a:pt x="2678" y="4095"/>
                  </a:lnTo>
                  <a:lnTo>
                    <a:pt x="2671" y="4096"/>
                  </a:lnTo>
                  <a:lnTo>
                    <a:pt x="2662" y="4096"/>
                  </a:lnTo>
                  <a:lnTo>
                    <a:pt x="2654" y="4096"/>
                  </a:lnTo>
                  <a:lnTo>
                    <a:pt x="2646" y="4095"/>
                  </a:lnTo>
                  <a:lnTo>
                    <a:pt x="2640" y="4093"/>
                  </a:lnTo>
                  <a:lnTo>
                    <a:pt x="2635" y="4089"/>
                  </a:lnTo>
                  <a:lnTo>
                    <a:pt x="2631" y="4085"/>
                  </a:lnTo>
                  <a:lnTo>
                    <a:pt x="2628" y="4081"/>
                  </a:lnTo>
                  <a:lnTo>
                    <a:pt x="2627" y="4075"/>
                  </a:lnTo>
                  <a:lnTo>
                    <a:pt x="2626" y="4069"/>
                  </a:lnTo>
                  <a:lnTo>
                    <a:pt x="2626" y="3294"/>
                  </a:lnTo>
                  <a:lnTo>
                    <a:pt x="2627" y="3287"/>
                  </a:lnTo>
                  <a:lnTo>
                    <a:pt x="2628" y="3282"/>
                  </a:lnTo>
                  <a:lnTo>
                    <a:pt x="2631" y="3277"/>
                  </a:lnTo>
                  <a:lnTo>
                    <a:pt x="2635" y="3273"/>
                  </a:lnTo>
                  <a:lnTo>
                    <a:pt x="2640" y="3270"/>
                  </a:lnTo>
                  <a:lnTo>
                    <a:pt x="2646" y="3268"/>
                  </a:lnTo>
                  <a:lnTo>
                    <a:pt x="2654" y="3267"/>
                  </a:lnTo>
                  <a:lnTo>
                    <a:pt x="2662" y="3266"/>
                  </a:lnTo>
                  <a:lnTo>
                    <a:pt x="2671" y="3267"/>
                  </a:lnTo>
                  <a:lnTo>
                    <a:pt x="2678" y="3268"/>
                  </a:lnTo>
                  <a:lnTo>
                    <a:pt x="2685" y="3270"/>
                  </a:lnTo>
                  <a:lnTo>
                    <a:pt x="2690" y="3273"/>
                  </a:lnTo>
                  <a:lnTo>
                    <a:pt x="2693" y="3277"/>
                  </a:lnTo>
                  <a:lnTo>
                    <a:pt x="2697" y="3282"/>
                  </a:lnTo>
                  <a:lnTo>
                    <a:pt x="2699" y="3287"/>
                  </a:lnTo>
                  <a:lnTo>
                    <a:pt x="2699" y="3294"/>
                  </a:lnTo>
                  <a:lnTo>
                    <a:pt x="2699" y="3520"/>
                  </a:lnTo>
                  <a:lnTo>
                    <a:pt x="2921" y="3520"/>
                  </a:lnTo>
                  <a:lnTo>
                    <a:pt x="2921" y="3312"/>
                  </a:lnTo>
                  <a:lnTo>
                    <a:pt x="2920" y="3288"/>
                  </a:lnTo>
                  <a:lnTo>
                    <a:pt x="2916" y="3266"/>
                  </a:lnTo>
                  <a:lnTo>
                    <a:pt x="2912" y="3246"/>
                  </a:lnTo>
                  <a:lnTo>
                    <a:pt x="2904" y="3226"/>
                  </a:lnTo>
                  <a:lnTo>
                    <a:pt x="2895" y="3208"/>
                  </a:lnTo>
                  <a:lnTo>
                    <a:pt x="2884" y="3192"/>
                  </a:lnTo>
                  <a:lnTo>
                    <a:pt x="2870" y="3177"/>
                  </a:lnTo>
                  <a:lnTo>
                    <a:pt x="2855" y="3164"/>
                  </a:lnTo>
                  <a:lnTo>
                    <a:pt x="2838" y="3152"/>
                  </a:lnTo>
                  <a:lnTo>
                    <a:pt x="2818" y="3143"/>
                  </a:lnTo>
                  <a:lnTo>
                    <a:pt x="2796" y="3134"/>
                  </a:lnTo>
                  <a:lnTo>
                    <a:pt x="2773" y="3127"/>
                  </a:lnTo>
                  <a:lnTo>
                    <a:pt x="2747" y="3121"/>
                  </a:lnTo>
                  <a:lnTo>
                    <a:pt x="2719" y="3118"/>
                  </a:lnTo>
                  <a:lnTo>
                    <a:pt x="2690" y="3116"/>
                  </a:lnTo>
                  <a:lnTo>
                    <a:pt x="2658" y="3115"/>
                  </a:lnTo>
                  <a:lnTo>
                    <a:pt x="2624" y="3116"/>
                  </a:lnTo>
                  <a:lnTo>
                    <a:pt x="2593" y="3118"/>
                  </a:lnTo>
                  <a:lnTo>
                    <a:pt x="2564" y="3122"/>
                  </a:lnTo>
                  <a:lnTo>
                    <a:pt x="2537" y="3129"/>
                  </a:lnTo>
                  <a:lnTo>
                    <a:pt x="2511" y="3136"/>
                  </a:lnTo>
                  <a:lnTo>
                    <a:pt x="2489" y="3145"/>
                  </a:lnTo>
                  <a:lnTo>
                    <a:pt x="2468" y="3157"/>
                  </a:lnTo>
                  <a:lnTo>
                    <a:pt x="2459" y="3162"/>
                  </a:lnTo>
                  <a:lnTo>
                    <a:pt x="2450" y="3168"/>
                  </a:lnTo>
                  <a:lnTo>
                    <a:pt x="2441" y="3176"/>
                  </a:lnTo>
                  <a:lnTo>
                    <a:pt x="2434" y="3183"/>
                  </a:lnTo>
                  <a:lnTo>
                    <a:pt x="2426" y="3191"/>
                  </a:lnTo>
                  <a:lnTo>
                    <a:pt x="2420" y="3199"/>
                  </a:lnTo>
                  <a:lnTo>
                    <a:pt x="2414" y="3208"/>
                  </a:lnTo>
                  <a:lnTo>
                    <a:pt x="2407" y="3218"/>
                  </a:lnTo>
                  <a:lnTo>
                    <a:pt x="2403" y="3226"/>
                  </a:lnTo>
                  <a:lnTo>
                    <a:pt x="2397" y="3237"/>
                  </a:lnTo>
                  <a:lnTo>
                    <a:pt x="2394" y="3247"/>
                  </a:lnTo>
                  <a:lnTo>
                    <a:pt x="2390" y="3258"/>
                  </a:lnTo>
                  <a:lnTo>
                    <a:pt x="2385" y="3281"/>
                  </a:lnTo>
                  <a:lnTo>
                    <a:pt x="2381" y="3306"/>
                  </a:lnTo>
                  <a:lnTo>
                    <a:pt x="2380" y="3332"/>
                  </a:lnTo>
                  <a:lnTo>
                    <a:pt x="2380" y="4060"/>
                  </a:lnTo>
                  <a:lnTo>
                    <a:pt x="2381" y="4085"/>
                  </a:lnTo>
                  <a:lnTo>
                    <a:pt x="2385" y="4108"/>
                  </a:lnTo>
                  <a:lnTo>
                    <a:pt x="2390" y="4128"/>
                  </a:lnTo>
                  <a:lnTo>
                    <a:pt x="2397" y="4147"/>
                  </a:lnTo>
                  <a:lnTo>
                    <a:pt x="2402" y="4156"/>
                  </a:lnTo>
                  <a:lnTo>
                    <a:pt x="2406" y="4164"/>
                  </a:lnTo>
                  <a:lnTo>
                    <a:pt x="2411" y="4172"/>
                  </a:lnTo>
                  <a:lnTo>
                    <a:pt x="2418" y="4179"/>
                  </a:lnTo>
                  <a:lnTo>
                    <a:pt x="2424" y="4187"/>
                  </a:lnTo>
                  <a:lnTo>
                    <a:pt x="2431" y="4193"/>
                  </a:lnTo>
                  <a:lnTo>
                    <a:pt x="2438" y="4200"/>
                  </a:lnTo>
                  <a:lnTo>
                    <a:pt x="2447" y="4206"/>
                  </a:lnTo>
                  <a:lnTo>
                    <a:pt x="2463" y="4217"/>
                  </a:lnTo>
                  <a:lnTo>
                    <a:pt x="2480" y="4225"/>
                  </a:lnTo>
                  <a:lnTo>
                    <a:pt x="2498" y="4234"/>
                  </a:lnTo>
                  <a:lnTo>
                    <a:pt x="2518" y="4240"/>
                  </a:lnTo>
                  <a:lnTo>
                    <a:pt x="2537" y="4245"/>
                  </a:lnTo>
                  <a:lnTo>
                    <a:pt x="2557" y="4249"/>
                  </a:lnTo>
                  <a:lnTo>
                    <a:pt x="2579" y="4251"/>
                  </a:lnTo>
                  <a:lnTo>
                    <a:pt x="2600" y="4251"/>
                  </a:lnTo>
                  <a:lnTo>
                    <a:pt x="2623" y="4250"/>
                  </a:lnTo>
                  <a:lnTo>
                    <a:pt x="2645" y="4247"/>
                  </a:lnTo>
                  <a:lnTo>
                    <a:pt x="2667" y="4242"/>
                  </a:lnTo>
                  <a:lnTo>
                    <a:pt x="2688" y="4234"/>
                  </a:lnTo>
                  <a:lnTo>
                    <a:pt x="2709" y="4223"/>
                  </a:lnTo>
                  <a:lnTo>
                    <a:pt x="2730" y="4212"/>
                  </a:lnTo>
                  <a:lnTo>
                    <a:pt x="2751" y="4197"/>
                  </a:lnTo>
                  <a:lnTo>
                    <a:pt x="2772" y="4180"/>
                  </a:lnTo>
                  <a:lnTo>
                    <a:pt x="2804" y="4242"/>
                  </a:lnTo>
                  <a:lnTo>
                    <a:pt x="2921" y="4242"/>
                  </a:lnTo>
                  <a:close/>
                  <a:moveTo>
                    <a:pt x="2972" y="4242"/>
                  </a:moveTo>
                  <a:lnTo>
                    <a:pt x="3281" y="4242"/>
                  </a:lnTo>
                  <a:lnTo>
                    <a:pt x="3305" y="4240"/>
                  </a:lnTo>
                  <a:lnTo>
                    <a:pt x="3329" y="4238"/>
                  </a:lnTo>
                  <a:lnTo>
                    <a:pt x="3352" y="4234"/>
                  </a:lnTo>
                  <a:lnTo>
                    <a:pt x="3373" y="4228"/>
                  </a:lnTo>
                  <a:lnTo>
                    <a:pt x="3394" y="4220"/>
                  </a:lnTo>
                  <a:lnTo>
                    <a:pt x="3415" y="4210"/>
                  </a:lnTo>
                  <a:lnTo>
                    <a:pt x="3434" y="4200"/>
                  </a:lnTo>
                  <a:lnTo>
                    <a:pt x="3452" y="4187"/>
                  </a:lnTo>
                  <a:lnTo>
                    <a:pt x="3461" y="4179"/>
                  </a:lnTo>
                  <a:lnTo>
                    <a:pt x="3469" y="4172"/>
                  </a:lnTo>
                  <a:lnTo>
                    <a:pt x="3477" y="4164"/>
                  </a:lnTo>
                  <a:lnTo>
                    <a:pt x="3483" y="4156"/>
                  </a:lnTo>
                  <a:lnTo>
                    <a:pt x="3491" y="4147"/>
                  </a:lnTo>
                  <a:lnTo>
                    <a:pt x="3496" y="4138"/>
                  </a:lnTo>
                  <a:lnTo>
                    <a:pt x="3502" y="4128"/>
                  </a:lnTo>
                  <a:lnTo>
                    <a:pt x="3507" y="4117"/>
                  </a:lnTo>
                  <a:lnTo>
                    <a:pt x="3510" y="4108"/>
                  </a:lnTo>
                  <a:lnTo>
                    <a:pt x="3514" y="4096"/>
                  </a:lnTo>
                  <a:lnTo>
                    <a:pt x="3518" y="4085"/>
                  </a:lnTo>
                  <a:lnTo>
                    <a:pt x="3520" y="4073"/>
                  </a:lnTo>
                  <a:lnTo>
                    <a:pt x="3523" y="4047"/>
                  </a:lnTo>
                  <a:lnTo>
                    <a:pt x="3524" y="4021"/>
                  </a:lnTo>
                  <a:lnTo>
                    <a:pt x="3524" y="3804"/>
                  </a:lnTo>
                  <a:lnTo>
                    <a:pt x="3524" y="3789"/>
                  </a:lnTo>
                  <a:lnTo>
                    <a:pt x="3522" y="3775"/>
                  </a:lnTo>
                  <a:lnTo>
                    <a:pt x="3519" y="3761"/>
                  </a:lnTo>
                  <a:lnTo>
                    <a:pt x="3516" y="3748"/>
                  </a:lnTo>
                  <a:lnTo>
                    <a:pt x="3510" y="3736"/>
                  </a:lnTo>
                  <a:lnTo>
                    <a:pt x="3504" y="3724"/>
                  </a:lnTo>
                  <a:lnTo>
                    <a:pt x="3495" y="3713"/>
                  </a:lnTo>
                  <a:lnTo>
                    <a:pt x="3487" y="3702"/>
                  </a:lnTo>
                  <a:lnTo>
                    <a:pt x="3477" y="3693"/>
                  </a:lnTo>
                  <a:lnTo>
                    <a:pt x="3465" y="3684"/>
                  </a:lnTo>
                  <a:lnTo>
                    <a:pt x="3453" y="3675"/>
                  </a:lnTo>
                  <a:lnTo>
                    <a:pt x="3439" y="3667"/>
                  </a:lnTo>
                  <a:lnTo>
                    <a:pt x="3424" y="3660"/>
                  </a:lnTo>
                  <a:lnTo>
                    <a:pt x="3408" y="3654"/>
                  </a:lnTo>
                  <a:lnTo>
                    <a:pt x="3391" y="3649"/>
                  </a:lnTo>
                  <a:lnTo>
                    <a:pt x="3373" y="3643"/>
                  </a:lnTo>
                  <a:lnTo>
                    <a:pt x="3391" y="3637"/>
                  </a:lnTo>
                  <a:lnTo>
                    <a:pt x="3407" y="3630"/>
                  </a:lnTo>
                  <a:lnTo>
                    <a:pt x="3422" y="3623"/>
                  </a:lnTo>
                  <a:lnTo>
                    <a:pt x="3436" y="3614"/>
                  </a:lnTo>
                  <a:lnTo>
                    <a:pt x="3449" y="3607"/>
                  </a:lnTo>
                  <a:lnTo>
                    <a:pt x="3461" y="3597"/>
                  </a:lnTo>
                  <a:lnTo>
                    <a:pt x="3472" y="3588"/>
                  </a:lnTo>
                  <a:lnTo>
                    <a:pt x="3481" y="3578"/>
                  </a:lnTo>
                  <a:lnTo>
                    <a:pt x="3489" y="3567"/>
                  </a:lnTo>
                  <a:lnTo>
                    <a:pt x="3496" y="3555"/>
                  </a:lnTo>
                  <a:lnTo>
                    <a:pt x="3503" y="3545"/>
                  </a:lnTo>
                  <a:lnTo>
                    <a:pt x="3508" y="3532"/>
                  </a:lnTo>
                  <a:lnTo>
                    <a:pt x="3511" y="3519"/>
                  </a:lnTo>
                  <a:lnTo>
                    <a:pt x="3514" y="3506"/>
                  </a:lnTo>
                  <a:lnTo>
                    <a:pt x="3516" y="3492"/>
                  </a:lnTo>
                  <a:lnTo>
                    <a:pt x="3517" y="3477"/>
                  </a:lnTo>
                  <a:lnTo>
                    <a:pt x="3517" y="3323"/>
                  </a:lnTo>
                  <a:lnTo>
                    <a:pt x="3516" y="3297"/>
                  </a:lnTo>
                  <a:lnTo>
                    <a:pt x="3513" y="3285"/>
                  </a:lnTo>
                  <a:lnTo>
                    <a:pt x="3512" y="3275"/>
                  </a:lnTo>
                  <a:lnTo>
                    <a:pt x="3509" y="3264"/>
                  </a:lnTo>
                  <a:lnTo>
                    <a:pt x="3506" y="3253"/>
                  </a:lnTo>
                  <a:lnTo>
                    <a:pt x="3502" y="3242"/>
                  </a:lnTo>
                  <a:lnTo>
                    <a:pt x="3497" y="3233"/>
                  </a:lnTo>
                  <a:lnTo>
                    <a:pt x="3492" y="3224"/>
                  </a:lnTo>
                  <a:lnTo>
                    <a:pt x="3487" y="3216"/>
                  </a:lnTo>
                  <a:lnTo>
                    <a:pt x="3480" y="3207"/>
                  </a:lnTo>
                  <a:lnTo>
                    <a:pt x="3474" y="3198"/>
                  </a:lnTo>
                  <a:lnTo>
                    <a:pt x="3466" y="3192"/>
                  </a:lnTo>
                  <a:lnTo>
                    <a:pt x="3459" y="3184"/>
                  </a:lnTo>
                  <a:lnTo>
                    <a:pt x="3449" y="3178"/>
                  </a:lnTo>
                  <a:lnTo>
                    <a:pt x="3440" y="3172"/>
                  </a:lnTo>
                  <a:lnTo>
                    <a:pt x="3421" y="3161"/>
                  </a:lnTo>
                  <a:lnTo>
                    <a:pt x="3401" y="3151"/>
                  </a:lnTo>
                  <a:lnTo>
                    <a:pt x="3379" y="3143"/>
                  </a:lnTo>
                  <a:lnTo>
                    <a:pt x="3357" y="3136"/>
                  </a:lnTo>
                  <a:lnTo>
                    <a:pt x="3334" y="3131"/>
                  </a:lnTo>
                  <a:lnTo>
                    <a:pt x="3311" y="3128"/>
                  </a:lnTo>
                  <a:lnTo>
                    <a:pt x="3286" y="3126"/>
                  </a:lnTo>
                  <a:lnTo>
                    <a:pt x="3260" y="3124"/>
                  </a:lnTo>
                  <a:lnTo>
                    <a:pt x="2972" y="3124"/>
                  </a:lnTo>
                  <a:lnTo>
                    <a:pt x="2972" y="4242"/>
                  </a:lnTo>
                  <a:close/>
                  <a:moveTo>
                    <a:pt x="3285" y="3517"/>
                  </a:moveTo>
                  <a:lnTo>
                    <a:pt x="3285" y="3327"/>
                  </a:lnTo>
                  <a:lnTo>
                    <a:pt x="3284" y="3313"/>
                  </a:lnTo>
                  <a:lnTo>
                    <a:pt x="3281" y="3301"/>
                  </a:lnTo>
                  <a:lnTo>
                    <a:pt x="3279" y="3296"/>
                  </a:lnTo>
                  <a:lnTo>
                    <a:pt x="3275" y="3292"/>
                  </a:lnTo>
                  <a:lnTo>
                    <a:pt x="3272" y="3287"/>
                  </a:lnTo>
                  <a:lnTo>
                    <a:pt x="3268" y="3283"/>
                  </a:lnTo>
                  <a:lnTo>
                    <a:pt x="3264" y="3280"/>
                  </a:lnTo>
                  <a:lnTo>
                    <a:pt x="3258" y="3277"/>
                  </a:lnTo>
                  <a:lnTo>
                    <a:pt x="3246" y="3272"/>
                  </a:lnTo>
                  <a:lnTo>
                    <a:pt x="3233" y="3269"/>
                  </a:lnTo>
                  <a:lnTo>
                    <a:pt x="3218" y="3269"/>
                  </a:lnTo>
                  <a:lnTo>
                    <a:pt x="3218" y="3577"/>
                  </a:lnTo>
                  <a:lnTo>
                    <a:pt x="3233" y="3576"/>
                  </a:lnTo>
                  <a:lnTo>
                    <a:pt x="3246" y="3573"/>
                  </a:lnTo>
                  <a:lnTo>
                    <a:pt x="3258" y="3568"/>
                  </a:lnTo>
                  <a:lnTo>
                    <a:pt x="3264" y="3565"/>
                  </a:lnTo>
                  <a:lnTo>
                    <a:pt x="3268" y="3562"/>
                  </a:lnTo>
                  <a:lnTo>
                    <a:pt x="3272" y="3558"/>
                  </a:lnTo>
                  <a:lnTo>
                    <a:pt x="3275" y="3553"/>
                  </a:lnTo>
                  <a:lnTo>
                    <a:pt x="3279" y="3548"/>
                  </a:lnTo>
                  <a:lnTo>
                    <a:pt x="3281" y="3543"/>
                  </a:lnTo>
                  <a:lnTo>
                    <a:pt x="3284" y="3531"/>
                  </a:lnTo>
                  <a:lnTo>
                    <a:pt x="3285" y="3517"/>
                  </a:lnTo>
                  <a:close/>
                  <a:moveTo>
                    <a:pt x="3285" y="4039"/>
                  </a:moveTo>
                  <a:lnTo>
                    <a:pt x="3285" y="3756"/>
                  </a:lnTo>
                  <a:lnTo>
                    <a:pt x="3284" y="3743"/>
                  </a:lnTo>
                  <a:lnTo>
                    <a:pt x="3281" y="3731"/>
                  </a:lnTo>
                  <a:lnTo>
                    <a:pt x="3279" y="3726"/>
                  </a:lnTo>
                  <a:lnTo>
                    <a:pt x="3275" y="3721"/>
                  </a:lnTo>
                  <a:lnTo>
                    <a:pt x="3272" y="3716"/>
                  </a:lnTo>
                  <a:lnTo>
                    <a:pt x="3268" y="3713"/>
                  </a:lnTo>
                  <a:lnTo>
                    <a:pt x="3264" y="3709"/>
                  </a:lnTo>
                  <a:lnTo>
                    <a:pt x="3258" y="3707"/>
                  </a:lnTo>
                  <a:lnTo>
                    <a:pt x="3246" y="3701"/>
                  </a:lnTo>
                  <a:lnTo>
                    <a:pt x="3233" y="3699"/>
                  </a:lnTo>
                  <a:lnTo>
                    <a:pt x="3218" y="3698"/>
                  </a:lnTo>
                  <a:lnTo>
                    <a:pt x="3218" y="4098"/>
                  </a:lnTo>
                  <a:lnTo>
                    <a:pt x="3233" y="4097"/>
                  </a:lnTo>
                  <a:lnTo>
                    <a:pt x="3246" y="4095"/>
                  </a:lnTo>
                  <a:lnTo>
                    <a:pt x="3258" y="4089"/>
                  </a:lnTo>
                  <a:lnTo>
                    <a:pt x="3264" y="4087"/>
                  </a:lnTo>
                  <a:lnTo>
                    <a:pt x="3268" y="4083"/>
                  </a:lnTo>
                  <a:lnTo>
                    <a:pt x="3272" y="4080"/>
                  </a:lnTo>
                  <a:lnTo>
                    <a:pt x="3275" y="4075"/>
                  </a:lnTo>
                  <a:lnTo>
                    <a:pt x="3279" y="4070"/>
                  </a:lnTo>
                  <a:lnTo>
                    <a:pt x="3281" y="4065"/>
                  </a:lnTo>
                  <a:lnTo>
                    <a:pt x="3284" y="4053"/>
                  </a:lnTo>
                  <a:lnTo>
                    <a:pt x="3285" y="4039"/>
                  </a:lnTo>
                  <a:close/>
                  <a:moveTo>
                    <a:pt x="3384" y="182"/>
                  </a:moveTo>
                  <a:lnTo>
                    <a:pt x="3384" y="1490"/>
                  </a:lnTo>
                  <a:lnTo>
                    <a:pt x="3847" y="1490"/>
                  </a:lnTo>
                  <a:lnTo>
                    <a:pt x="3847" y="182"/>
                  </a:lnTo>
                  <a:lnTo>
                    <a:pt x="3384" y="182"/>
                  </a:lnTo>
                  <a:close/>
                  <a:moveTo>
                    <a:pt x="801" y="2665"/>
                  </a:moveTo>
                  <a:lnTo>
                    <a:pt x="801" y="2665"/>
                  </a:lnTo>
                  <a:lnTo>
                    <a:pt x="780" y="2666"/>
                  </a:lnTo>
                  <a:lnTo>
                    <a:pt x="758" y="2669"/>
                  </a:lnTo>
                  <a:lnTo>
                    <a:pt x="737" y="2674"/>
                  </a:lnTo>
                  <a:lnTo>
                    <a:pt x="718" y="2682"/>
                  </a:lnTo>
                  <a:lnTo>
                    <a:pt x="698" y="2690"/>
                  </a:lnTo>
                  <a:lnTo>
                    <a:pt x="681" y="2701"/>
                  </a:lnTo>
                  <a:lnTo>
                    <a:pt x="664" y="2714"/>
                  </a:lnTo>
                  <a:lnTo>
                    <a:pt x="649" y="2728"/>
                  </a:lnTo>
                  <a:lnTo>
                    <a:pt x="635" y="2743"/>
                  </a:lnTo>
                  <a:lnTo>
                    <a:pt x="623" y="2760"/>
                  </a:lnTo>
                  <a:lnTo>
                    <a:pt x="613" y="2777"/>
                  </a:lnTo>
                  <a:lnTo>
                    <a:pt x="603" y="2796"/>
                  </a:lnTo>
                  <a:lnTo>
                    <a:pt x="595" y="2816"/>
                  </a:lnTo>
                  <a:lnTo>
                    <a:pt x="590" y="2837"/>
                  </a:lnTo>
                  <a:lnTo>
                    <a:pt x="587" y="2858"/>
                  </a:lnTo>
                  <a:lnTo>
                    <a:pt x="586" y="2880"/>
                  </a:lnTo>
                  <a:lnTo>
                    <a:pt x="586" y="4453"/>
                  </a:lnTo>
                  <a:lnTo>
                    <a:pt x="587" y="4474"/>
                  </a:lnTo>
                  <a:lnTo>
                    <a:pt x="590" y="4496"/>
                  </a:lnTo>
                  <a:lnTo>
                    <a:pt x="595" y="4516"/>
                  </a:lnTo>
                  <a:lnTo>
                    <a:pt x="603" y="4536"/>
                  </a:lnTo>
                  <a:lnTo>
                    <a:pt x="613" y="4555"/>
                  </a:lnTo>
                  <a:lnTo>
                    <a:pt x="623" y="4573"/>
                  </a:lnTo>
                  <a:lnTo>
                    <a:pt x="635" y="4589"/>
                  </a:lnTo>
                  <a:lnTo>
                    <a:pt x="649" y="4605"/>
                  </a:lnTo>
                  <a:lnTo>
                    <a:pt x="664" y="4619"/>
                  </a:lnTo>
                  <a:lnTo>
                    <a:pt x="681" y="4631"/>
                  </a:lnTo>
                  <a:lnTo>
                    <a:pt x="698" y="4641"/>
                  </a:lnTo>
                  <a:lnTo>
                    <a:pt x="718" y="4651"/>
                  </a:lnTo>
                  <a:lnTo>
                    <a:pt x="737" y="4658"/>
                  </a:lnTo>
                  <a:lnTo>
                    <a:pt x="758" y="4663"/>
                  </a:lnTo>
                  <a:lnTo>
                    <a:pt x="780" y="4667"/>
                  </a:lnTo>
                  <a:lnTo>
                    <a:pt x="801" y="4668"/>
                  </a:lnTo>
                  <a:lnTo>
                    <a:pt x="3566" y="4668"/>
                  </a:lnTo>
                  <a:lnTo>
                    <a:pt x="3587" y="4667"/>
                  </a:lnTo>
                  <a:lnTo>
                    <a:pt x="3609" y="4663"/>
                  </a:lnTo>
                  <a:lnTo>
                    <a:pt x="3629" y="4658"/>
                  </a:lnTo>
                  <a:lnTo>
                    <a:pt x="3650" y="4651"/>
                  </a:lnTo>
                  <a:lnTo>
                    <a:pt x="3668" y="4641"/>
                  </a:lnTo>
                  <a:lnTo>
                    <a:pt x="3686" y="4631"/>
                  </a:lnTo>
                  <a:lnTo>
                    <a:pt x="3702" y="4619"/>
                  </a:lnTo>
                  <a:lnTo>
                    <a:pt x="3717" y="4605"/>
                  </a:lnTo>
                  <a:lnTo>
                    <a:pt x="3731" y="4589"/>
                  </a:lnTo>
                  <a:lnTo>
                    <a:pt x="3744" y="4573"/>
                  </a:lnTo>
                  <a:lnTo>
                    <a:pt x="3755" y="4555"/>
                  </a:lnTo>
                  <a:lnTo>
                    <a:pt x="3763" y="4536"/>
                  </a:lnTo>
                  <a:lnTo>
                    <a:pt x="3771" y="4516"/>
                  </a:lnTo>
                  <a:lnTo>
                    <a:pt x="3776" y="4496"/>
                  </a:lnTo>
                  <a:lnTo>
                    <a:pt x="3779" y="4474"/>
                  </a:lnTo>
                  <a:lnTo>
                    <a:pt x="3780" y="4453"/>
                  </a:lnTo>
                  <a:lnTo>
                    <a:pt x="3780" y="2880"/>
                  </a:lnTo>
                  <a:lnTo>
                    <a:pt x="3779" y="2858"/>
                  </a:lnTo>
                  <a:lnTo>
                    <a:pt x="3776" y="2837"/>
                  </a:lnTo>
                  <a:lnTo>
                    <a:pt x="3771" y="2816"/>
                  </a:lnTo>
                  <a:lnTo>
                    <a:pt x="3763" y="2796"/>
                  </a:lnTo>
                  <a:lnTo>
                    <a:pt x="3755" y="2777"/>
                  </a:lnTo>
                  <a:lnTo>
                    <a:pt x="3744" y="2760"/>
                  </a:lnTo>
                  <a:lnTo>
                    <a:pt x="3731" y="2743"/>
                  </a:lnTo>
                  <a:lnTo>
                    <a:pt x="3717" y="2728"/>
                  </a:lnTo>
                  <a:lnTo>
                    <a:pt x="3702" y="2714"/>
                  </a:lnTo>
                  <a:lnTo>
                    <a:pt x="3686" y="2701"/>
                  </a:lnTo>
                  <a:lnTo>
                    <a:pt x="3668" y="2690"/>
                  </a:lnTo>
                  <a:lnTo>
                    <a:pt x="3650" y="2682"/>
                  </a:lnTo>
                  <a:lnTo>
                    <a:pt x="3629" y="2674"/>
                  </a:lnTo>
                  <a:lnTo>
                    <a:pt x="3609" y="2669"/>
                  </a:lnTo>
                  <a:lnTo>
                    <a:pt x="3587" y="2666"/>
                  </a:lnTo>
                  <a:lnTo>
                    <a:pt x="3566" y="2665"/>
                  </a:lnTo>
                  <a:lnTo>
                    <a:pt x="801" y="2665"/>
                  </a:lnTo>
                  <a:close/>
                  <a:moveTo>
                    <a:pt x="1562" y="182"/>
                  </a:moveTo>
                  <a:lnTo>
                    <a:pt x="1562" y="1490"/>
                  </a:lnTo>
                  <a:lnTo>
                    <a:pt x="2027" y="1490"/>
                  </a:lnTo>
                  <a:lnTo>
                    <a:pt x="2027" y="182"/>
                  </a:lnTo>
                  <a:lnTo>
                    <a:pt x="1562" y="182"/>
                  </a:lnTo>
                  <a:close/>
                  <a:moveTo>
                    <a:pt x="2168" y="182"/>
                  </a:moveTo>
                  <a:lnTo>
                    <a:pt x="2168" y="1490"/>
                  </a:lnTo>
                  <a:lnTo>
                    <a:pt x="2631" y="1490"/>
                  </a:lnTo>
                  <a:lnTo>
                    <a:pt x="2631" y="182"/>
                  </a:lnTo>
                  <a:lnTo>
                    <a:pt x="2168" y="182"/>
                  </a:lnTo>
                  <a:close/>
                  <a:moveTo>
                    <a:pt x="2778" y="182"/>
                  </a:moveTo>
                  <a:lnTo>
                    <a:pt x="2778" y="1490"/>
                  </a:lnTo>
                  <a:lnTo>
                    <a:pt x="3242" y="1490"/>
                  </a:lnTo>
                  <a:lnTo>
                    <a:pt x="3242" y="182"/>
                  </a:lnTo>
                  <a:lnTo>
                    <a:pt x="277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 fontScale="475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05" name="组合 6"/>
          <p:cNvGrpSpPr/>
          <p:nvPr>
            <p:custDataLst>
              <p:tags r:id="rId10"/>
            </p:custDataLst>
          </p:nvPr>
        </p:nvGrpSpPr>
        <p:grpSpPr>
          <a:xfrm>
            <a:off x="2025650" y="3201988"/>
            <a:ext cx="460375" cy="461962"/>
            <a:chOff x="3091612" y="3589828"/>
            <a:chExt cx="461914" cy="461915"/>
          </a:xfrm>
        </p:grpSpPr>
        <p:sp>
          <p:nvSpPr>
            <p:cNvPr id="9" name="椭圆 8"/>
            <p:cNvSpPr/>
            <p:nvPr>
              <p:custDataLst>
                <p:tags r:id="rId11"/>
              </p:custDataLst>
            </p:nvPr>
          </p:nvSpPr>
          <p:spPr>
            <a:xfrm>
              <a:off x="3091612" y="3589828"/>
              <a:ext cx="461914" cy="461915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KSO_Shape"/>
            <p:cNvSpPr/>
            <p:nvPr>
              <p:custDataLst>
                <p:tags r:id="rId12"/>
              </p:custDataLst>
            </p:nvPr>
          </p:nvSpPr>
          <p:spPr bwMode="auto">
            <a:xfrm>
              <a:off x="3205003" y="3711879"/>
              <a:ext cx="228031" cy="231896"/>
            </a:xfrm>
            <a:custGeom>
              <a:gdLst>
                <a:gd name="T0" fmla="*/ 1978422 w 3030537"/>
                <a:gd name="T1" fmla="*/ 2389219 h 3079750"/>
                <a:gd name="T2" fmla="*/ 987425 w 3030537"/>
                <a:gd name="T3" fmla="*/ 2089236 h 3079750"/>
                <a:gd name="T4" fmla="*/ 1229122 w 3030537"/>
                <a:gd name="T5" fmla="*/ 2425328 h 3079750"/>
                <a:gd name="T6" fmla="*/ 1683147 w 3030537"/>
                <a:gd name="T7" fmla="*/ 2472151 h 3079750"/>
                <a:gd name="T8" fmla="*/ 1918097 w 3030537"/>
                <a:gd name="T9" fmla="*/ 2019002 h 3079750"/>
                <a:gd name="T10" fmla="*/ 1243410 w 3030537"/>
                <a:gd name="T11" fmla="*/ 2007891 h 3079750"/>
                <a:gd name="T12" fmla="*/ 1399381 w 3030537"/>
                <a:gd name="T13" fmla="*/ 2467390 h 3079750"/>
                <a:gd name="T14" fmla="*/ 2903140 w 3030537"/>
                <a:gd name="T15" fmla="*/ 2164036 h 3079750"/>
                <a:gd name="T16" fmla="*/ 2486421 w 3030537"/>
                <a:gd name="T17" fmla="*/ 2677439 h 3079750"/>
                <a:gd name="T18" fmla="*/ 1944687 w 3030537"/>
                <a:gd name="T19" fmla="*/ 3075783 h 3079750"/>
                <a:gd name="T20" fmla="*/ 1049337 w 3030537"/>
                <a:gd name="T21" fmla="*/ 2865899 h 3079750"/>
                <a:gd name="T22" fmla="*/ 1437084 w 3030537"/>
                <a:gd name="T23" fmla="*/ 2786547 h 3079750"/>
                <a:gd name="T24" fmla="*/ 2096293 w 3030537"/>
                <a:gd name="T25" fmla="*/ 2709180 h 3079750"/>
                <a:gd name="T26" fmla="*/ 2564209 w 3030537"/>
                <a:gd name="T27" fmla="*/ 2360034 h 3079750"/>
                <a:gd name="T28" fmla="*/ 2836862 w 3030537"/>
                <a:gd name="T29" fmla="*/ 1844251 h 3079750"/>
                <a:gd name="T30" fmla="*/ 2169319 w 3030537"/>
                <a:gd name="T31" fmla="*/ 2021383 h 3079750"/>
                <a:gd name="T32" fmla="*/ 2529682 w 3030537"/>
                <a:gd name="T33" fmla="*/ 1769412 h 3079750"/>
                <a:gd name="T34" fmla="*/ 1842691 w 3030537"/>
                <a:gd name="T35" fmla="*/ 1921388 h 3079750"/>
                <a:gd name="T36" fmla="*/ 1023541 w 3030537"/>
                <a:gd name="T37" fmla="*/ 1500380 h 3079750"/>
                <a:gd name="T38" fmla="*/ 1325960 w 3030537"/>
                <a:gd name="T39" fmla="*/ 1912262 h 3079750"/>
                <a:gd name="T40" fmla="*/ 600075 w 3030537"/>
                <a:gd name="T41" fmla="*/ 1808299 h 3079750"/>
                <a:gd name="T42" fmla="*/ 988219 w 3030537"/>
                <a:gd name="T43" fmla="*/ 2004717 h 3079750"/>
                <a:gd name="T44" fmla="*/ 1892300 w 3030537"/>
                <a:gd name="T45" fmla="*/ 990487 h 3079750"/>
                <a:gd name="T46" fmla="*/ 2041525 w 3030537"/>
                <a:gd name="T47" fmla="*/ 1062706 h 3079750"/>
                <a:gd name="T48" fmla="*/ 1462485 w 3030537"/>
                <a:gd name="T49" fmla="*/ 1026200 h 3079750"/>
                <a:gd name="T50" fmla="*/ 2084785 w 3030537"/>
                <a:gd name="T51" fmla="*/ 934141 h 3079750"/>
                <a:gd name="T52" fmla="*/ 2555875 w 3030537"/>
                <a:gd name="T53" fmla="*/ 1253568 h 3079750"/>
                <a:gd name="T54" fmla="*/ 770334 w 3030537"/>
                <a:gd name="T55" fmla="*/ 815100 h 3079750"/>
                <a:gd name="T56" fmla="*/ 556419 w 3030537"/>
                <a:gd name="T57" fmla="*/ 1274202 h 3079750"/>
                <a:gd name="T58" fmla="*/ 1009650 w 3030537"/>
                <a:gd name="T59" fmla="*/ 925809 h 3079750"/>
                <a:gd name="T60" fmla="*/ 2045494 w 3030537"/>
                <a:gd name="T61" fmla="*/ 829385 h 3079750"/>
                <a:gd name="T62" fmla="*/ 1933575 w 3030537"/>
                <a:gd name="T63" fmla="*/ 513530 h 3079750"/>
                <a:gd name="T64" fmla="*/ 846138 w 3030537"/>
                <a:gd name="T65" fmla="*/ 732962 h 3079750"/>
                <a:gd name="T66" fmla="*/ 1225947 w 3030537"/>
                <a:gd name="T67" fmla="*/ 536941 h 3079750"/>
                <a:gd name="T68" fmla="*/ 1930400 w 3030537"/>
                <a:gd name="T69" fmla="*/ 764310 h 3079750"/>
                <a:gd name="T70" fmla="*/ 1501775 w 3030537"/>
                <a:gd name="T71" fmla="*/ 443692 h 3079750"/>
                <a:gd name="T72" fmla="*/ 1142603 w 3030537"/>
                <a:gd name="T73" fmla="*/ 861923 h 3079750"/>
                <a:gd name="T74" fmla="*/ 1725613 w 3030537"/>
                <a:gd name="T75" fmla="*/ 376236 h 3079750"/>
                <a:gd name="T76" fmla="*/ 2315766 w 3030537"/>
                <a:gd name="T77" fmla="*/ 666299 h 3079750"/>
                <a:gd name="T78" fmla="*/ 2633663 w 3030537"/>
                <a:gd name="T79" fmla="*/ 1240077 h 3079750"/>
                <a:gd name="T80" fmla="*/ 2559051 w 3030537"/>
                <a:gd name="T81" fmla="*/ 1913055 h 3079750"/>
                <a:gd name="T82" fmla="*/ 2127647 w 3030537"/>
                <a:gd name="T83" fmla="*/ 2399536 h 3079750"/>
                <a:gd name="T84" fmla="*/ 1473597 w 3030537"/>
                <a:gd name="T85" fmla="*/ 2555480 h 3079750"/>
                <a:gd name="T86" fmla="*/ 859631 w 3030537"/>
                <a:gd name="T87" fmla="*/ 2307875 h 3079750"/>
                <a:gd name="T88" fmla="*/ 501650 w 3030537"/>
                <a:gd name="T89" fmla="*/ 1761476 h 3079750"/>
                <a:gd name="T90" fmla="*/ 527050 w 3030537"/>
                <a:gd name="T91" fmla="*/ 1083736 h 3079750"/>
                <a:gd name="T92" fmla="*/ 922734 w 3030537"/>
                <a:gd name="T93" fmla="*/ 565908 h 3079750"/>
                <a:gd name="T94" fmla="*/ 1558528 w 3030537"/>
                <a:gd name="T95" fmla="*/ 363538 h 3079750"/>
                <a:gd name="T96" fmla="*/ 443103 w 3030537"/>
                <a:gd name="T97" fmla="*/ 928291 h 3079750"/>
                <a:gd name="T98" fmla="*/ 234841 w 3030537"/>
                <a:gd name="T99" fmla="*/ 1502570 h 3079750"/>
                <a:gd name="T100" fmla="*/ 363765 w 3030537"/>
                <a:gd name="T101" fmla="*/ 2071688 h 3079750"/>
                <a:gd name="T102" fmla="*/ 554177 w 3030537"/>
                <a:gd name="T103" fmla="*/ 2614217 h 3079750"/>
                <a:gd name="T104" fmla="*/ 172560 w 3030537"/>
                <a:gd name="T105" fmla="*/ 2074467 h 3079750"/>
                <a:gd name="T106" fmla="*/ 60694 w 3030537"/>
                <a:gd name="T107" fmla="*/ 1422401 h 3079750"/>
                <a:gd name="T108" fmla="*/ 233254 w 3030537"/>
                <a:gd name="T109" fmla="*/ 695723 h 3079750"/>
                <a:gd name="T110" fmla="*/ 1621178 w 3030537"/>
                <a:gd name="T111" fmla="*/ 794 h 3079750"/>
                <a:gd name="T112" fmla="*/ 2259747 w 3030537"/>
                <a:gd name="T113" fmla="*/ 173923 h 3079750"/>
                <a:gd name="T114" fmla="*/ 2847089 w 3030537"/>
                <a:gd name="T115" fmla="*/ 578950 h 3079750"/>
                <a:gd name="T116" fmla="*/ 2977344 w 3030537"/>
                <a:gd name="T117" fmla="*/ 1466436 h 3079750"/>
                <a:gd name="T118" fmla="*/ 2611993 w 3030537"/>
                <a:gd name="T119" fmla="*/ 820378 h 3079750"/>
                <a:gd name="T120" fmla="*/ 2218844 w 3030537"/>
                <a:gd name="T121" fmla="*/ 352215 h 3079750"/>
                <a:gd name="T122" fmla="*/ 1660890 w 3030537"/>
                <a:gd name="T123" fmla="*/ 179483 h 3079750"/>
                <a:gd name="T124" fmla="*/ 1094994 w 3030537"/>
                <a:gd name="T125" fmla="*/ 72667 h 30797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30537" h="3079750">
                  <a:moveTo>
                    <a:pt x="2058194" y="2062253"/>
                  </a:moveTo>
                  <a:lnTo>
                    <a:pt x="2045494" y="2092807"/>
                  </a:lnTo>
                  <a:lnTo>
                    <a:pt x="2033191" y="2122567"/>
                  </a:lnTo>
                  <a:lnTo>
                    <a:pt x="2020094" y="2151137"/>
                  </a:lnTo>
                  <a:lnTo>
                    <a:pt x="2006997" y="2179310"/>
                  </a:lnTo>
                  <a:lnTo>
                    <a:pt x="1993900" y="2206293"/>
                  </a:lnTo>
                  <a:lnTo>
                    <a:pt x="1980803" y="2232085"/>
                  </a:lnTo>
                  <a:lnTo>
                    <a:pt x="1967707" y="2257084"/>
                  </a:lnTo>
                  <a:lnTo>
                    <a:pt x="1954213" y="2280892"/>
                  </a:lnTo>
                  <a:lnTo>
                    <a:pt x="1941116" y="2303907"/>
                  </a:lnTo>
                  <a:lnTo>
                    <a:pt x="1928019" y="2325731"/>
                  </a:lnTo>
                  <a:lnTo>
                    <a:pt x="1915319" y="2346761"/>
                  </a:lnTo>
                  <a:lnTo>
                    <a:pt x="1903016" y="2366998"/>
                  </a:lnTo>
                  <a:lnTo>
                    <a:pt x="1890713" y="2385648"/>
                  </a:lnTo>
                  <a:lnTo>
                    <a:pt x="1878410" y="2403107"/>
                  </a:lnTo>
                  <a:lnTo>
                    <a:pt x="1866900" y="2420170"/>
                  </a:lnTo>
                  <a:lnTo>
                    <a:pt x="1855788" y="2435249"/>
                  </a:lnTo>
                  <a:lnTo>
                    <a:pt x="1871663" y="2430487"/>
                  </a:lnTo>
                  <a:lnTo>
                    <a:pt x="1887141" y="2425328"/>
                  </a:lnTo>
                  <a:lnTo>
                    <a:pt x="1903016" y="2420170"/>
                  </a:lnTo>
                  <a:lnTo>
                    <a:pt x="1918097" y="2414615"/>
                  </a:lnTo>
                  <a:lnTo>
                    <a:pt x="1933575" y="2408266"/>
                  </a:lnTo>
                  <a:lnTo>
                    <a:pt x="1948657" y="2402314"/>
                  </a:lnTo>
                  <a:lnTo>
                    <a:pt x="1963341" y="2395965"/>
                  </a:lnTo>
                  <a:lnTo>
                    <a:pt x="1978422" y="2389219"/>
                  </a:lnTo>
                  <a:lnTo>
                    <a:pt x="2008188" y="2375331"/>
                  </a:lnTo>
                  <a:lnTo>
                    <a:pt x="2036763" y="2360253"/>
                  </a:lnTo>
                  <a:lnTo>
                    <a:pt x="2065338" y="2344777"/>
                  </a:lnTo>
                  <a:lnTo>
                    <a:pt x="2092722" y="2328508"/>
                  </a:lnTo>
                  <a:lnTo>
                    <a:pt x="2120107" y="2311049"/>
                  </a:lnTo>
                  <a:lnTo>
                    <a:pt x="2146300" y="2292796"/>
                  </a:lnTo>
                  <a:lnTo>
                    <a:pt x="2172494" y="2273353"/>
                  </a:lnTo>
                  <a:lnTo>
                    <a:pt x="2197894" y="2253909"/>
                  </a:lnTo>
                  <a:lnTo>
                    <a:pt x="2222897" y="2232879"/>
                  </a:lnTo>
                  <a:lnTo>
                    <a:pt x="2246710" y="2211451"/>
                  </a:lnTo>
                  <a:lnTo>
                    <a:pt x="2270125" y="2189627"/>
                  </a:lnTo>
                  <a:lnTo>
                    <a:pt x="2292747" y="2166613"/>
                  </a:lnTo>
                  <a:lnTo>
                    <a:pt x="2288382" y="2164232"/>
                  </a:lnTo>
                  <a:lnTo>
                    <a:pt x="2255441" y="2146772"/>
                  </a:lnTo>
                  <a:lnTo>
                    <a:pt x="2236788" y="2137646"/>
                  </a:lnTo>
                  <a:lnTo>
                    <a:pt x="2216150" y="2127726"/>
                  </a:lnTo>
                  <a:lnTo>
                    <a:pt x="2193925" y="2117409"/>
                  </a:lnTo>
                  <a:lnTo>
                    <a:pt x="2170907" y="2106695"/>
                  </a:lnTo>
                  <a:lnTo>
                    <a:pt x="2145903" y="2096378"/>
                  </a:lnTo>
                  <a:lnTo>
                    <a:pt x="2119710" y="2085268"/>
                  </a:lnTo>
                  <a:lnTo>
                    <a:pt x="2089547" y="2073761"/>
                  </a:lnTo>
                  <a:lnTo>
                    <a:pt x="2058194" y="2062253"/>
                  </a:lnTo>
                  <a:close/>
                  <a:moveTo>
                    <a:pt x="1058466" y="2062253"/>
                  </a:moveTo>
                  <a:lnTo>
                    <a:pt x="1021953" y="2075745"/>
                  </a:lnTo>
                  <a:lnTo>
                    <a:pt x="987425" y="2089236"/>
                  </a:lnTo>
                  <a:lnTo>
                    <a:pt x="954485" y="2103124"/>
                  </a:lnTo>
                  <a:lnTo>
                    <a:pt x="924322" y="2116219"/>
                  </a:lnTo>
                  <a:lnTo>
                    <a:pt x="896541" y="2129313"/>
                  </a:lnTo>
                  <a:lnTo>
                    <a:pt x="871141" y="2142011"/>
                  </a:lnTo>
                  <a:lnTo>
                    <a:pt x="848122" y="2153518"/>
                  </a:lnTo>
                  <a:lnTo>
                    <a:pt x="827881" y="2164232"/>
                  </a:lnTo>
                  <a:lnTo>
                    <a:pt x="823516" y="2166613"/>
                  </a:lnTo>
                  <a:lnTo>
                    <a:pt x="846138" y="2189627"/>
                  </a:lnTo>
                  <a:lnTo>
                    <a:pt x="869950" y="2211451"/>
                  </a:lnTo>
                  <a:lnTo>
                    <a:pt x="893763" y="2232879"/>
                  </a:lnTo>
                  <a:lnTo>
                    <a:pt x="918369" y="2253909"/>
                  </a:lnTo>
                  <a:lnTo>
                    <a:pt x="943769" y="2273353"/>
                  </a:lnTo>
                  <a:lnTo>
                    <a:pt x="969963" y="2292796"/>
                  </a:lnTo>
                  <a:lnTo>
                    <a:pt x="996553" y="2311049"/>
                  </a:lnTo>
                  <a:lnTo>
                    <a:pt x="1023541" y="2328508"/>
                  </a:lnTo>
                  <a:lnTo>
                    <a:pt x="1051322" y="2344777"/>
                  </a:lnTo>
                  <a:lnTo>
                    <a:pt x="1079897" y="2360253"/>
                  </a:lnTo>
                  <a:lnTo>
                    <a:pt x="1108472" y="2375331"/>
                  </a:lnTo>
                  <a:lnTo>
                    <a:pt x="1137841" y="2389219"/>
                  </a:lnTo>
                  <a:lnTo>
                    <a:pt x="1152922" y="2395965"/>
                  </a:lnTo>
                  <a:lnTo>
                    <a:pt x="1168003" y="2402314"/>
                  </a:lnTo>
                  <a:lnTo>
                    <a:pt x="1182688" y="2408266"/>
                  </a:lnTo>
                  <a:lnTo>
                    <a:pt x="1198166" y="2414615"/>
                  </a:lnTo>
                  <a:lnTo>
                    <a:pt x="1214041" y="2420170"/>
                  </a:lnTo>
                  <a:lnTo>
                    <a:pt x="1229122" y="2425328"/>
                  </a:lnTo>
                  <a:lnTo>
                    <a:pt x="1244997" y="2430487"/>
                  </a:lnTo>
                  <a:lnTo>
                    <a:pt x="1260475" y="2435249"/>
                  </a:lnTo>
                  <a:lnTo>
                    <a:pt x="1249760" y="2420170"/>
                  </a:lnTo>
                  <a:lnTo>
                    <a:pt x="1237853" y="2403107"/>
                  </a:lnTo>
                  <a:lnTo>
                    <a:pt x="1225947" y="2385648"/>
                  </a:lnTo>
                  <a:lnTo>
                    <a:pt x="1213247" y="2366998"/>
                  </a:lnTo>
                  <a:lnTo>
                    <a:pt x="1201341" y="2346761"/>
                  </a:lnTo>
                  <a:lnTo>
                    <a:pt x="1188244" y="2325731"/>
                  </a:lnTo>
                  <a:lnTo>
                    <a:pt x="1175147" y="2303907"/>
                  </a:lnTo>
                  <a:lnTo>
                    <a:pt x="1162050" y="2280892"/>
                  </a:lnTo>
                  <a:lnTo>
                    <a:pt x="1148953" y="2257084"/>
                  </a:lnTo>
                  <a:lnTo>
                    <a:pt x="1135459" y="2232085"/>
                  </a:lnTo>
                  <a:lnTo>
                    <a:pt x="1122363" y="2206293"/>
                  </a:lnTo>
                  <a:lnTo>
                    <a:pt x="1109266" y="2179310"/>
                  </a:lnTo>
                  <a:lnTo>
                    <a:pt x="1096169" y="2151137"/>
                  </a:lnTo>
                  <a:lnTo>
                    <a:pt x="1083469" y="2122567"/>
                  </a:lnTo>
                  <a:lnTo>
                    <a:pt x="1070769" y="2092807"/>
                  </a:lnTo>
                  <a:lnTo>
                    <a:pt x="1058466" y="2062253"/>
                  </a:lnTo>
                  <a:close/>
                  <a:moveTo>
                    <a:pt x="1597819" y="1971782"/>
                  </a:moveTo>
                  <a:lnTo>
                    <a:pt x="1597819" y="2478897"/>
                  </a:lnTo>
                  <a:lnTo>
                    <a:pt x="1614488" y="2478103"/>
                  </a:lnTo>
                  <a:lnTo>
                    <a:pt x="1631950" y="2477310"/>
                  </a:lnTo>
                  <a:lnTo>
                    <a:pt x="1649016" y="2476119"/>
                  </a:lnTo>
                  <a:lnTo>
                    <a:pt x="1666081" y="2474135"/>
                  </a:lnTo>
                  <a:lnTo>
                    <a:pt x="1683147" y="2472151"/>
                  </a:lnTo>
                  <a:lnTo>
                    <a:pt x="1700213" y="2469770"/>
                  </a:lnTo>
                  <a:lnTo>
                    <a:pt x="1716881" y="2467390"/>
                  </a:lnTo>
                  <a:lnTo>
                    <a:pt x="1733947" y="2464612"/>
                  </a:lnTo>
                  <a:lnTo>
                    <a:pt x="1752203" y="2442391"/>
                  </a:lnTo>
                  <a:lnTo>
                    <a:pt x="1763713" y="2428106"/>
                  </a:lnTo>
                  <a:lnTo>
                    <a:pt x="1776810" y="2411044"/>
                  </a:lnTo>
                  <a:lnTo>
                    <a:pt x="1790303" y="2392791"/>
                  </a:lnTo>
                  <a:lnTo>
                    <a:pt x="1804988" y="2371760"/>
                  </a:lnTo>
                  <a:lnTo>
                    <a:pt x="1820466" y="2349142"/>
                  </a:lnTo>
                  <a:lnTo>
                    <a:pt x="1836738" y="2324540"/>
                  </a:lnTo>
                  <a:lnTo>
                    <a:pt x="1853407" y="2297955"/>
                  </a:lnTo>
                  <a:lnTo>
                    <a:pt x="1870472" y="2268988"/>
                  </a:lnTo>
                  <a:lnTo>
                    <a:pt x="1888332" y="2238434"/>
                  </a:lnTo>
                  <a:lnTo>
                    <a:pt x="1905794" y="2206293"/>
                  </a:lnTo>
                  <a:lnTo>
                    <a:pt x="1916113" y="2187643"/>
                  </a:lnTo>
                  <a:lnTo>
                    <a:pt x="1925638" y="2167406"/>
                  </a:lnTo>
                  <a:lnTo>
                    <a:pt x="1935560" y="2147169"/>
                  </a:lnTo>
                  <a:lnTo>
                    <a:pt x="1945085" y="2126536"/>
                  </a:lnTo>
                  <a:lnTo>
                    <a:pt x="1954610" y="2105108"/>
                  </a:lnTo>
                  <a:lnTo>
                    <a:pt x="1964532" y="2082887"/>
                  </a:lnTo>
                  <a:lnTo>
                    <a:pt x="1974057" y="2060666"/>
                  </a:lnTo>
                  <a:lnTo>
                    <a:pt x="1983185" y="2037255"/>
                  </a:lnTo>
                  <a:lnTo>
                    <a:pt x="1961753" y="2030906"/>
                  </a:lnTo>
                  <a:lnTo>
                    <a:pt x="1939925" y="2024557"/>
                  </a:lnTo>
                  <a:lnTo>
                    <a:pt x="1918097" y="2019002"/>
                  </a:lnTo>
                  <a:lnTo>
                    <a:pt x="1895475" y="2013446"/>
                  </a:lnTo>
                  <a:lnTo>
                    <a:pt x="1872853" y="2007891"/>
                  </a:lnTo>
                  <a:lnTo>
                    <a:pt x="1849041" y="2002733"/>
                  </a:lnTo>
                  <a:lnTo>
                    <a:pt x="1825625" y="1997971"/>
                  </a:lnTo>
                  <a:lnTo>
                    <a:pt x="1801416" y="1993209"/>
                  </a:lnTo>
                  <a:lnTo>
                    <a:pt x="1777207" y="1989241"/>
                  </a:lnTo>
                  <a:lnTo>
                    <a:pt x="1752203" y="1985273"/>
                  </a:lnTo>
                  <a:lnTo>
                    <a:pt x="1727200" y="1982099"/>
                  </a:lnTo>
                  <a:lnTo>
                    <a:pt x="1701403" y="1979321"/>
                  </a:lnTo>
                  <a:lnTo>
                    <a:pt x="1676400" y="1976544"/>
                  </a:lnTo>
                  <a:lnTo>
                    <a:pt x="1650207" y="1974560"/>
                  </a:lnTo>
                  <a:lnTo>
                    <a:pt x="1624013" y="1973369"/>
                  </a:lnTo>
                  <a:lnTo>
                    <a:pt x="1597819" y="1971782"/>
                  </a:lnTo>
                  <a:close/>
                  <a:moveTo>
                    <a:pt x="1519238" y="1971385"/>
                  </a:moveTo>
                  <a:lnTo>
                    <a:pt x="1492250" y="1972972"/>
                  </a:lnTo>
                  <a:lnTo>
                    <a:pt x="1466057" y="1974163"/>
                  </a:lnTo>
                  <a:lnTo>
                    <a:pt x="1440657" y="1976147"/>
                  </a:lnTo>
                  <a:lnTo>
                    <a:pt x="1414860" y="1978925"/>
                  </a:lnTo>
                  <a:lnTo>
                    <a:pt x="1389460" y="1982099"/>
                  </a:lnTo>
                  <a:lnTo>
                    <a:pt x="1364060" y="1985273"/>
                  </a:lnTo>
                  <a:lnTo>
                    <a:pt x="1339453" y="1988845"/>
                  </a:lnTo>
                  <a:lnTo>
                    <a:pt x="1315244" y="1993209"/>
                  </a:lnTo>
                  <a:lnTo>
                    <a:pt x="1290638" y="1997574"/>
                  </a:lnTo>
                  <a:lnTo>
                    <a:pt x="1267222" y="2002336"/>
                  </a:lnTo>
                  <a:lnTo>
                    <a:pt x="1243410" y="2007891"/>
                  </a:lnTo>
                  <a:lnTo>
                    <a:pt x="1220788" y="2013446"/>
                  </a:lnTo>
                  <a:lnTo>
                    <a:pt x="1198166" y="2019002"/>
                  </a:lnTo>
                  <a:lnTo>
                    <a:pt x="1175941" y="2024557"/>
                  </a:lnTo>
                  <a:lnTo>
                    <a:pt x="1154510" y="2030906"/>
                  </a:lnTo>
                  <a:lnTo>
                    <a:pt x="1133078" y="2037255"/>
                  </a:lnTo>
                  <a:lnTo>
                    <a:pt x="1145778" y="2069396"/>
                  </a:lnTo>
                  <a:lnTo>
                    <a:pt x="1159272" y="2099950"/>
                  </a:lnTo>
                  <a:lnTo>
                    <a:pt x="1172369" y="2129313"/>
                  </a:lnTo>
                  <a:lnTo>
                    <a:pt x="1186260" y="2158280"/>
                  </a:lnTo>
                  <a:lnTo>
                    <a:pt x="1199753" y="2185659"/>
                  </a:lnTo>
                  <a:lnTo>
                    <a:pt x="1214041" y="2211848"/>
                  </a:lnTo>
                  <a:lnTo>
                    <a:pt x="1227535" y="2237244"/>
                  </a:lnTo>
                  <a:lnTo>
                    <a:pt x="1241425" y="2261449"/>
                  </a:lnTo>
                  <a:lnTo>
                    <a:pt x="1254919" y="2284463"/>
                  </a:lnTo>
                  <a:lnTo>
                    <a:pt x="1268016" y="2306287"/>
                  </a:lnTo>
                  <a:lnTo>
                    <a:pt x="1281113" y="2326921"/>
                  </a:lnTo>
                  <a:lnTo>
                    <a:pt x="1293813" y="2345968"/>
                  </a:lnTo>
                  <a:lnTo>
                    <a:pt x="1306116" y="2364221"/>
                  </a:lnTo>
                  <a:lnTo>
                    <a:pt x="1317625" y="2380886"/>
                  </a:lnTo>
                  <a:lnTo>
                    <a:pt x="1329135" y="2396759"/>
                  </a:lnTo>
                  <a:lnTo>
                    <a:pt x="1339453" y="2411044"/>
                  </a:lnTo>
                  <a:lnTo>
                    <a:pt x="1352550" y="2428106"/>
                  </a:lnTo>
                  <a:lnTo>
                    <a:pt x="1364456" y="2442391"/>
                  </a:lnTo>
                  <a:lnTo>
                    <a:pt x="1382316" y="2464612"/>
                  </a:lnTo>
                  <a:lnTo>
                    <a:pt x="1399381" y="2467390"/>
                  </a:lnTo>
                  <a:lnTo>
                    <a:pt x="1416050" y="2469770"/>
                  </a:lnTo>
                  <a:lnTo>
                    <a:pt x="1433116" y="2472151"/>
                  </a:lnTo>
                  <a:lnTo>
                    <a:pt x="1450181" y="2474135"/>
                  </a:lnTo>
                  <a:lnTo>
                    <a:pt x="1467247" y="2476119"/>
                  </a:lnTo>
                  <a:lnTo>
                    <a:pt x="1484710" y="2477310"/>
                  </a:lnTo>
                  <a:lnTo>
                    <a:pt x="1501775" y="2478103"/>
                  </a:lnTo>
                  <a:lnTo>
                    <a:pt x="1519238" y="2478897"/>
                  </a:lnTo>
                  <a:lnTo>
                    <a:pt x="1519238" y="1971385"/>
                  </a:lnTo>
                  <a:close/>
                  <a:moveTo>
                    <a:pt x="2857896" y="1752600"/>
                  </a:moveTo>
                  <a:lnTo>
                    <a:pt x="3030537" y="1786324"/>
                  </a:lnTo>
                  <a:lnTo>
                    <a:pt x="3025377" y="1812510"/>
                  </a:lnTo>
                  <a:lnTo>
                    <a:pt x="3019425" y="1838299"/>
                  </a:lnTo>
                  <a:lnTo>
                    <a:pt x="3013471" y="1864485"/>
                  </a:lnTo>
                  <a:lnTo>
                    <a:pt x="3006327" y="1890275"/>
                  </a:lnTo>
                  <a:lnTo>
                    <a:pt x="2999581" y="1916064"/>
                  </a:lnTo>
                  <a:lnTo>
                    <a:pt x="2991643" y="1941059"/>
                  </a:lnTo>
                  <a:lnTo>
                    <a:pt x="2983706" y="1966849"/>
                  </a:lnTo>
                  <a:lnTo>
                    <a:pt x="2974975" y="1992241"/>
                  </a:lnTo>
                  <a:lnTo>
                    <a:pt x="2966243" y="2017237"/>
                  </a:lnTo>
                  <a:lnTo>
                    <a:pt x="2956718" y="2042232"/>
                  </a:lnTo>
                  <a:lnTo>
                    <a:pt x="2946796" y="2066831"/>
                  </a:lnTo>
                  <a:lnTo>
                    <a:pt x="2936478" y="2091430"/>
                  </a:lnTo>
                  <a:lnTo>
                    <a:pt x="2925762" y="2115632"/>
                  </a:lnTo>
                  <a:lnTo>
                    <a:pt x="2914253" y="2140231"/>
                  </a:lnTo>
                  <a:lnTo>
                    <a:pt x="2903140" y="2164036"/>
                  </a:lnTo>
                  <a:lnTo>
                    <a:pt x="2890837" y="2187842"/>
                  </a:lnTo>
                  <a:lnTo>
                    <a:pt x="2878534" y="2211250"/>
                  </a:lnTo>
                  <a:lnTo>
                    <a:pt x="2865437" y="2235056"/>
                  </a:lnTo>
                  <a:lnTo>
                    <a:pt x="2852340" y="2258068"/>
                  </a:lnTo>
                  <a:lnTo>
                    <a:pt x="2838449" y="2280683"/>
                  </a:lnTo>
                  <a:lnTo>
                    <a:pt x="2824559" y="2303298"/>
                  </a:lnTo>
                  <a:lnTo>
                    <a:pt x="2809875" y="2325516"/>
                  </a:lnTo>
                  <a:lnTo>
                    <a:pt x="2795190" y="2348131"/>
                  </a:lnTo>
                  <a:lnTo>
                    <a:pt x="2780109" y="2369953"/>
                  </a:lnTo>
                  <a:lnTo>
                    <a:pt x="2764234" y="2390981"/>
                  </a:lnTo>
                  <a:lnTo>
                    <a:pt x="2747962" y="2412406"/>
                  </a:lnTo>
                  <a:lnTo>
                    <a:pt x="2731293" y="2433434"/>
                  </a:lnTo>
                  <a:lnTo>
                    <a:pt x="2715021" y="2454462"/>
                  </a:lnTo>
                  <a:lnTo>
                    <a:pt x="2697956" y="2474697"/>
                  </a:lnTo>
                  <a:lnTo>
                    <a:pt x="2680096" y="2494535"/>
                  </a:lnTo>
                  <a:lnTo>
                    <a:pt x="2662237" y="2514769"/>
                  </a:lnTo>
                  <a:lnTo>
                    <a:pt x="2643981" y="2533813"/>
                  </a:lnTo>
                  <a:lnTo>
                    <a:pt x="2625328" y="2553254"/>
                  </a:lnTo>
                  <a:lnTo>
                    <a:pt x="2606675" y="2571902"/>
                  </a:lnTo>
                  <a:lnTo>
                    <a:pt x="2587228" y="2590550"/>
                  </a:lnTo>
                  <a:lnTo>
                    <a:pt x="2567781" y="2608404"/>
                  </a:lnTo>
                  <a:lnTo>
                    <a:pt x="2547937" y="2626258"/>
                  </a:lnTo>
                  <a:lnTo>
                    <a:pt x="2527696" y="2643715"/>
                  </a:lnTo>
                  <a:lnTo>
                    <a:pt x="2507059" y="2660775"/>
                  </a:lnTo>
                  <a:lnTo>
                    <a:pt x="2486421" y="2677439"/>
                  </a:lnTo>
                  <a:lnTo>
                    <a:pt x="2464990" y="2693706"/>
                  </a:lnTo>
                  <a:lnTo>
                    <a:pt x="2443956" y="2709576"/>
                  </a:lnTo>
                  <a:lnTo>
                    <a:pt x="2422525" y="2725447"/>
                  </a:lnTo>
                  <a:lnTo>
                    <a:pt x="2400696" y="2740127"/>
                  </a:lnTo>
                  <a:lnTo>
                    <a:pt x="2378075" y="2755203"/>
                  </a:lnTo>
                  <a:lnTo>
                    <a:pt x="2355453" y="2769487"/>
                  </a:lnTo>
                  <a:lnTo>
                    <a:pt x="2332831" y="2783373"/>
                  </a:lnTo>
                  <a:lnTo>
                    <a:pt x="2310209" y="2796863"/>
                  </a:lnTo>
                  <a:lnTo>
                    <a:pt x="2287190" y="2810353"/>
                  </a:lnTo>
                  <a:lnTo>
                    <a:pt x="2263378" y="2823049"/>
                  </a:lnTo>
                  <a:lnTo>
                    <a:pt x="2239962" y="2835348"/>
                  </a:lnTo>
                  <a:lnTo>
                    <a:pt x="2215753" y="2847251"/>
                  </a:lnTo>
                  <a:lnTo>
                    <a:pt x="2191940" y="2859154"/>
                  </a:lnTo>
                  <a:lnTo>
                    <a:pt x="2167731" y="2869866"/>
                  </a:lnTo>
                  <a:lnTo>
                    <a:pt x="2143521" y="2880975"/>
                  </a:lnTo>
                  <a:lnTo>
                    <a:pt x="2118518" y="2890894"/>
                  </a:lnTo>
                  <a:lnTo>
                    <a:pt x="2093515" y="2900416"/>
                  </a:lnTo>
                  <a:lnTo>
                    <a:pt x="2068909" y="2909938"/>
                  </a:lnTo>
                  <a:lnTo>
                    <a:pt x="2043509" y="2918667"/>
                  </a:lnTo>
                  <a:lnTo>
                    <a:pt x="2018109" y="2926999"/>
                  </a:lnTo>
                  <a:lnTo>
                    <a:pt x="1992709" y="2934934"/>
                  </a:lnTo>
                  <a:lnTo>
                    <a:pt x="1966912" y="2942869"/>
                  </a:lnTo>
                  <a:lnTo>
                    <a:pt x="1941115" y="2949614"/>
                  </a:lnTo>
                  <a:lnTo>
                    <a:pt x="1915318" y="2956359"/>
                  </a:lnTo>
                  <a:lnTo>
                    <a:pt x="1944687" y="3075783"/>
                  </a:lnTo>
                  <a:lnTo>
                    <a:pt x="1905396" y="3078163"/>
                  </a:lnTo>
                  <a:lnTo>
                    <a:pt x="1866503" y="3079353"/>
                  </a:lnTo>
                  <a:lnTo>
                    <a:pt x="1827212" y="3079750"/>
                  </a:lnTo>
                  <a:lnTo>
                    <a:pt x="1788715" y="3079353"/>
                  </a:lnTo>
                  <a:lnTo>
                    <a:pt x="1749821" y="3077766"/>
                  </a:lnTo>
                  <a:lnTo>
                    <a:pt x="1711721" y="3074989"/>
                  </a:lnTo>
                  <a:lnTo>
                    <a:pt x="1673621" y="3071815"/>
                  </a:lnTo>
                  <a:lnTo>
                    <a:pt x="1635521" y="3067451"/>
                  </a:lnTo>
                  <a:lnTo>
                    <a:pt x="1598215" y="3062293"/>
                  </a:lnTo>
                  <a:lnTo>
                    <a:pt x="1560909" y="3056342"/>
                  </a:lnTo>
                  <a:lnTo>
                    <a:pt x="1523999" y="3049200"/>
                  </a:lnTo>
                  <a:lnTo>
                    <a:pt x="1487090" y="3041265"/>
                  </a:lnTo>
                  <a:lnTo>
                    <a:pt x="1450975" y="3032536"/>
                  </a:lnTo>
                  <a:lnTo>
                    <a:pt x="1415256" y="3023014"/>
                  </a:lnTo>
                  <a:lnTo>
                    <a:pt x="1379537" y="3012698"/>
                  </a:lnTo>
                  <a:lnTo>
                    <a:pt x="1344612" y="3001589"/>
                  </a:lnTo>
                  <a:lnTo>
                    <a:pt x="1309687" y="2989290"/>
                  </a:lnTo>
                  <a:lnTo>
                    <a:pt x="1275159" y="2976990"/>
                  </a:lnTo>
                  <a:lnTo>
                    <a:pt x="1241425" y="2963104"/>
                  </a:lnTo>
                  <a:lnTo>
                    <a:pt x="1208087" y="2948821"/>
                  </a:lnTo>
                  <a:lnTo>
                    <a:pt x="1175146" y="2933744"/>
                  </a:lnTo>
                  <a:lnTo>
                    <a:pt x="1142603" y="2917874"/>
                  </a:lnTo>
                  <a:lnTo>
                    <a:pt x="1111249" y="2901210"/>
                  </a:lnTo>
                  <a:lnTo>
                    <a:pt x="1079896" y="2883753"/>
                  </a:lnTo>
                  <a:lnTo>
                    <a:pt x="1049337" y="2865899"/>
                  </a:lnTo>
                  <a:lnTo>
                    <a:pt x="1019175" y="2847251"/>
                  </a:lnTo>
                  <a:lnTo>
                    <a:pt x="989806" y="2827810"/>
                  </a:lnTo>
                  <a:lnTo>
                    <a:pt x="961231" y="2807972"/>
                  </a:lnTo>
                  <a:lnTo>
                    <a:pt x="932656" y="2787341"/>
                  </a:lnTo>
                  <a:lnTo>
                    <a:pt x="905271" y="2765916"/>
                  </a:lnTo>
                  <a:lnTo>
                    <a:pt x="878681" y="2744491"/>
                  </a:lnTo>
                  <a:lnTo>
                    <a:pt x="852487" y="2721876"/>
                  </a:lnTo>
                  <a:lnTo>
                    <a:pt x="884634" y="2732985"/>
                  </a:lnTo>
                  <a:lnTo>
                    <a:pt x="917575" y="2742904"/>
                  </a:lnTo>
                  <a:lnTo>
                    <a:pt x="950118" y="2751633"/>
                  </a:lnTo>
                  <a:lnTo>
                    <a:pt x="983059" y="2759965"/>
                  </a:lnTo>
                  <a:lnTo>
                    <a:pt x="1015603" y="2767503"/>
                  </a:lnTo>
                  <a:lnTo>
                    <a:pt x="1048940" y="2773851"/>
                  </a:lnTo>
                  <a:lnTo>
                    <a:pt x="1081484" y="2779406"/>
                  </a:lnTo>
                  <a:lnTo>
                    <a:pt x="1114425" y="2784167"/>
                  </a:lnTo>
                  <a:lnTo>
                    <a:pt x="1146968" y="2788134"/>
                  </a:lnTo>
                  <a:lnTo>
                    <a:pt x="1179909" y="2791308"/>
                  </a:lnTo>
                  <a:lnTo>
                    <a:pt x="1212453" y="2793689"/>
                  </a:lnTo>
                  <a:lnTo>
                    <a:pt x="1245393" y="2794879"/>
                  </a:lnTo>
                  <a:lnTo>
                    <a:pt x="1277540" y="2795673"/>
                  </a:lnTo>
                  <a:lnTo>
                    <a:pt x="1310084" y="2795276"/>
                  </a:lnTo>
                  <a:lnTo>
                    <a:pt x="1341834" y="2794482"/>
                  </a:lnTo>
                  <a:lnTo>
                    <a:pt x="1373584" y="2792499"/>
                  </a:lnTo>
                  <a:lnTo>
                    <a:pt x="1405731" y="2790118"/>
                  </a:lnTo>
                  <a:lnTo>
                    <a:pt x="1437084" y="2786547"/>
                  </a:lnTo>
                  <a:lnTo>
                    <a:pt x="1468437" y="2782580"/>
                  </a:lnTo>
                  <a:lnTo>
                    <a:pt x="1499393" y="2777819"/>
                  </a:lnTo>
                  <a:lnTo>
                    <a:pt x="1529953" y="2772264"/>
                  </a:lnTo>
                  <a:lnTo>
                    <a:pt x="1560512" y="2765916"/>
                  </a:lnTo>
                  <a:lnTo>
                    <a:pt x="1590675" y="2759171"/>
                  </a:lnTo>
                  <a:lnTo>
                    <a:pt x="1620440" y="2751236"/>
                  </a:lnTo>
                  <a:lnTo>
                    <a:pt x="1649412" y="2742904"/>
                  </a:lnTo>
                  <a:lnTo>
                    <a:pt x="1678781" y="2733779"/>
                  </a:lnTo>
                  <a:lnTo>
                    <a:pt x="1707753" y="2724256"/>
                  </a:lnTo>
                  <a:lnTo>
                    <a:pt x="1735534" y="2713544"/>
                  </a:lnTo>
                  <a:lnTo>
                    <a:pt x="1763712" y="2702832"/>
                  </a:lnTo>
                  <a:lnTo>
                    <a:pt x="1791096" y="2690929"/>
                  </a:lnTo>
                  <a:lnTo>
                    <a:pt x="1818084" y="2678629"/>
                  </a:lnTo>
                  <a:lnTo>
                    <a:pt x="1844278" y="2665537"/>
                  </a:lnTo>
                  <a:lnTo>
                    <a:pt x="1873646" y="2785357"/>
                  </a:lnTo>
                  <a:lnTo>
                    <a:pt x="1896665" y="2779406"/>
                  </a:lnTo>
                  <a:lnTo>
                    <a:pt x="1919287" y="2773454"/>
                  </a:lnTo>
                  <a:lnTo>
                    <a:pt x="1941512" y="2766709"/>
                  </a:lnTo>
                  <a:lnTo>
                    <a:pt x="1964531" y="2759965"/>
                  </a:lnTo>
                  <a:lnTo>
                    <a:pt x="1986756" y="2752426"/>
                  </a:lnTo>
                  <a:lnTo>
                    <a:pt x="2008981" y="2744491"/>
                  </a:lnTo>
                  <a:lnTo>
                    <a:pt x="2030809" y="2736556"/>
                  </a:lnTo>
                  <a:lnTo>
                    <a:pt x="2052637" y="2727827"/>
                  </a:lnTo>
                  <a:lnTo>
                    <a:pt x="2074465" y="2719099"/>
                  </a:lnTo>
                  <a:lnTo>
                    <a:pt x="2096293" y="2709180"/>
                  </a:lnTo>
                  <a:lnTo>
                    <a:pt x="2117725" y="2699658"/>
                  </a:lnTo>
                  <a:lnTo>
                    <a:pt x="2138759" y="2689342"/>
                  </a:lnTo>
                  <a:lnTo>
                    <a:pt x="2159793" y="2678629"/>
                  </a:lnTo>
                  <a:lnTo>
                    <a:pt x="2180431" y="2667917"/>
                  </a:lnTo>
                  <a:lnTo>
                    <a:pt x="2201465" y="2656411"/>
                  </a:lnTo>
                  <a:lnTo>
                    <a:pt x="2221706" y="2645302"/>
                  </a:lnTo>
                  <a:lnTo>
                    <a:pt x="2241946" y="2633003"/>
                  </a:lnTo>
                  <a:lnTo>
                    <a:pt x="2262187" y="2620703"/>
                  </a:lnTo>
                  <a:lnTo>
                    <a:pt x="2281634" y="2608007"/>
                  </a:lnTo>
                  <a:lnTo>
                    <a:pt x="2301478" y="2594914"/>
                  </a:lnTo>
                  <a:lnTo>
                    <a:pt x="2320528" y="2581424"/>
                  </a:lnTo>
                  <a:lnTo>
                    <a:pt x="2339975" y="2567934"/>
                  </a:lnTo>
                  <a:lnTo>
                    <a:pt x="2358628" y="2554048"/>
                  </a:lnTo>
                  <a:lnTo>
                    <a:pt x="2377281" y="2539368"/>
                  </a:lnTo>
                  <a:lnTo>
                    <a:pt x="2395537" y="2524688"/>
                  </a:lnTo>
                  <a:lnTo>
                    <a:pt x="2414190" y="2509611"/>
                  </a:lnTo>
                  <a:lnTo>
                    <a:pt x="2431653" y="2494138"/>
                  </a:lnTo>
                  <a:lnTo>
                    <a:pt x="2449512" y="2478268"/>
                  </a:lnTo>
                  <a:lnTo>
                    <a:pt x="2466578" y="2462397"/>
                  </a:lnTo>
                  <a:lnTo>
                    <a:pt x="2483643" y="2446130"/>
                  </a:lnTo>
                  <a:lnTo>
                    <a:pt x="2499915" y="2429466"/>
                  </a:lnTo>
                  <a:lnTo>
                    <a:pt x="2516584" y="2412406"/>
                  </a:lnTo>
                  <a:lnTo>
                    <a:pt x="2532856" y="2395345"/>
                  </a:lnTo>
                  <a:lnTo>
                    <a:pt x="2548731" y="2377888"/>
                  </a:lnTo>
                  <a:lnTo>
                    <a:pt x="2564209" y="2360034"/>
                  </a:lnTo>
                  <a:lnTo>
                    <a:pt x="2579290" y="2342180"/>
                  </a:lnTo>
                  <a:lnTo>
                    <a:pt x="2593975" y="2323929"/>
                  </a:lnTo>
                  <a:lnTo>
                    <a:pt x="2608659" y="2305679"/>
                  </a:lnTo>
                  <a:lnTo>
                    <a:pt x="2622946" y="2286237"/>
                  </a:lnTo>
                  <a:lnTo>
                    <a:pt x="2636837" y="2267590"/>
                  </a:lnTo>
                  <a:lnTo>
                    <a:pt x="2650331" y="2248546"/>
                  </a:lnTo>
                  <a:lnTo>
                    <a:pt x="2663428" y="2228708"/>
                  </a:lnTo>
                  <a:lnTo>
                    <a:pt x="2676128" y="2209267"/>
                  </a:lnTo>
                  <a:lnTo>
                    <a:pt x="2688828" y="2189032"/>
                  </a:lnTo>
                  <a:lnTo>
                    <a:pt x="2700337" y="2169194"/>
                  </a:lnTo>
                  <a:lnTo>
                    <a:pt x="2712243" y="2148563"/>
                  </a:lnTo>
                  <a:lnTo>
                    <a:pt x="2723753" y="2127932"/>
                  </a:lnTo>
                  <a:lnTo>
                    <a:pt x="2734468" y="2106904"/>
                  </a:lnTo>
                  <a:lnTo>
                    <a:pt x="2745581" y="2086272"/>
                  </a:lnTo>
                  <a:lnTo>
                    <a:pt x="2755503" y="2064847"/>
                  </a:lnTo>
                  <a:lnTo>
                    <a:pt x="2765425" y="2043422"/>
                  </a:lnTo>
                  <a:lnTo>
                    <a:pt x="2774949" y="2021998"/>
                  </a:lnTo>
                  <a:lnTo>
                    <a:pt x="2783681" y="2000176"/>
                  </a:lnTo>
                  <a:lnTo>
                    <a:pt x="2792412" y="1978354"/>
                  </a:lnTo>
                  <a:lnTo>
                    <a:pt x="2801143" y="1956533"/>
                  </a:lnTo>
                  <a:lnTo>
                    <a:pt x="2809081" y="1934314"/>
                  </a:lnTo>
                  <a:lnTo>
                    <a:pt x="2816621" y="1912096"/>
                  </a:lnTo>
                  <a:lnTo>
                    <a:pt x="2823765" y="1889878"/>
                  </a:lnTo>
                  <a:lnTo>
                    <a:pt x="2830512" y="1866866"/>
                  </a:lnTo>
                  <a:lnTo>
                    <a:pt x="2836862" y="1844251"/>
                  </a:lnTo>
                  <a:lnTo>
                    <a:pt x="2842815" y="1821636"/>
                  </a:lnTo>
                  <a:lnTo>
                    <a:pt x="2847975" y="1799021"/>
                  </a:lnTo>
                  <a:lnTo>
                    <a:pt x="2853134" y="1776009"/>
                  </a:lnTo>
                  <a:lnTo>
                    <a:pt x="2857896" y="1752600"/>
                  </a:lnTo>
                  <a:close/>
                  <a:moveTo>
                    <a:pt x="2171700" y="1500380"/>
                  </a:moveTo>
                  <a:lnTo>
                    <a:pt x="2170510" y="1534505"/>
                  </a:lnTo>
                  <a:lnTo>
                    <a:pt x="2168525" y="1568233"/>
                  </a:lnTo>
                  <a:lnTo>
                    <a:pt x="2166144" y="1601961"/>
                  </a:lnTo>
                  <a:lnTo>
                    <a:pt x="2162969" y="1634499"/>
                  </a:lnTo>
                  <a:lnTo>
                    <a:pt x="2159000" y="1666640"/>
                  </a:lnTo>
                  <a:lnTo>
                    <a:pt x="2154635" y="1698781"/>
                  </a:lnTo>
                  <a:lnTo>
                    <a:pt x="2149872" y="1730129"/>
                  </a:lnTo>
                  <a:lnTo>
                    <a:pt x="2144316" y="1760683"/>
                  </a:lnTo>
                  <a:lnTo>
                    <a:pt x="2138760" y="1791237"/>
                  </a:lnTo>
                  <a:lnTo>
                    <a:pt x="2132013" y="1820997"/>
                  </a:lnTo>
                  <a:lnTo>
                    <a:pt x="2124869" y="1849963"/>
                  </a:lnTo>
                  <a:lnTo>
                    <a:pt x="2118122" y="1878930"/>
                  </a:lnTo>
                  <a:lnTo>
                    <a:pt x="2110185" y="1907500"/>
                  </a:lnTo>
                  <a:lnTo>
                    <a:pt x="2101850" y="1934879"/>
                  </a:lnTo>
                  <a:lnTo>
                    <a:pt x="2093516" y="1961862"/>
                  </a:lnTo>
                  <a:lnTo>
                    <a:pt x="2084785" y="1988448"/>
                  </a:lnTo>
                  <a:lnTo>
                    <a:pt x="2107010" y="1996384"/>
                  </a:lnTo>
                  <a:lnTo>
                    <a:pt x="2128441" y="2004717"/>
                  </a:lnTo>
                  <a:lnTo>
                    <a:pt x="2149079" y="2013050"/>
                  </a:lnTo>
                  <a:lnTo>
                    <a:pt x="2169319" y="2021383"/>
                  </a:lnTo>
                  <a:lnTo>
                    <a:pt x="2206625" y="2037255"/>
                  </a:lnTo>
                  <a:lnTo>
                    <a:pt x="2241550" y="2053127"/>
                  </a:lnTo>
                  <a:lnTo>
                    <a:pt x="2272507" y="2067809"/>
                  </a:lnTo>
                  <a:lnTo>
                    <a:pt x="2301082" y="2082490"/>
                  </a:lnTo>
                  <a:lnTo>
                    <a:pt x="2325291" y="2095585"/>
                  </a:lnTo>
                  <a:lnTo>
                    <a:pt x="2346325" y="2106695"/>
                  </a:lnTo>
                  <a:lnTo>
                    <a:pt x="2359025" y="2091220"/>
                  </a:lnTo>
                  <a:lnTo>
                    <a:pt x="2371329" y="2075348"/>
                  </a:lnTo>
                  <a:lnTo>
                    <a:pt x="2383235" y="2059079"/>
                  </a:lnTo>
                  <a:lnTo>
                    <a:pt x="2394744" y="2042810"/>
                  </a:lnTo>
                  <a:lnTo>
                    <a:pt x="2406254" y="2026144"/>
                  </a:lnTo>
                  <a:lnTo>
                    <a:pt x="2417366" y="2009082"/>
                  </a:lnTo>
                  <a:lnTo>
                    <a:pt x="2428082" y="1991622"/>
                  </a:lnTo>
                  <a:lnTo>
                    <a:pt x="2438401" y="1974560"/>
                  </a:lnTo>
                  <a:lnTo>
                    <a:pt x="2448719" y="1956704"/>
                  </a:lnTo>
                  <a:lnTo>
                    <a:pt x="2458244" y="1938847"/>
                  </a:lnTo>
                  <a:lnTo>
                    <a:pt x="2467769" y="1920991"/>
                  </a:lnTo>
                  <a:lnTo>
                    <a:pt x="2476897" y="1902341"/>
                  </a:lnTo>
                  <a:lnTo>
                    <a:pt x="2485232" y="1884089"/>
                  </a:lnTo>
                  <a:lnTo>
                    <a:pt x="2493566" y="1865439"/>
                  </a:lnTo>
                  <a:lnTo>
                    <a:pt x="2501901" y="1846789"/>
                  </a:lnTo>
                  <a:lnTo>
                    <a:pt x="2509441" y="1827346"/>
                  </a:lnTo>
                  <a:lnTo>
                    <a:pt x="2516585" y="1808299"/>
                  </a:lnTo>
                  <a:lnTo>
                    <a:pt x="2523332" y="1788856"/>
                  </a:lnTo>
                  <a:lnTo>
                    <a:pt x="2529682" y="1769412"/>
                  </a:lnTo>
                  <a:lnTo>
                    <a:pt x="2536032" y="1749175"/>
                  </a:lnTo>
                  <a:lnTo>
                    <a:pt x="2541588" y="1729732"/>
                  </a:lnTo>
                  <a:lnTo>
                    <a:pt x="2546747" y="1709495"/>
                  </a:lnTo>
                  <a:lnTo>
                    <a:pt x="2551510" y="1689258"/>
                  </a:lnTo>
                  <a:lnTo>
                    <a:pt x="2555875" y="1668624"/>
                  </a:lnTo>
                  <a:lnTo>
                    <a:pt x="2559844" y="1647991"/>
                  </a:lnTo>
                  <a:lnTo>
                    <a:pt x="2563813" y="1627357"/>
                  </a:lnTo>
                  <a:lnTo>
                    <a:pt x="2566988" y="1606723"/>
                  </a:lnTo>
                  <a:lnTo>
                    <a:pt x="2569766" y="1585692"/>
                  </a:lnTo>
                  <a:lnTo>
                    <a:pt x="2572147" y="1564662"/>
                  </a:lnTo>
                  <a:lnTo>
                    <a:pt x="2573735" y="1543234"/>
                  </a:lnTo>
                  <a:lnTo>
                    <a:pt x="2575719" y="1521807"/>
                  </a:lnTo>
                  <a:lnTo>
                    <a:pt x="2576513" y="1500380"/>
                  </a:lnTo>
                  <a:lnTo>
                    <a:pt x="2171700" y="1500380"/>
                  </a:lnTo>
                  <a:close/>
                  <a:moveTo>
                    <a:pt x="1597819" y="1500380"/>
                  </a:moveTo>
                  <a:lnTo>
                    <a:pt x="1597819" y="1893215"/>
                  </a:lnTo>
                  <a:lnTo>
                    <a:pt x="1625997" y="1894802"/>
                  </a:lnTo>
                  <a:lnTo>
                    <a:pt x="1654572" y="1896389"/>
                  </a:lnTo>
                  <a:lnTo>
                    <a:pt x="1682353" y="1898770"/>
                  </a:lnTo>
                  <a:lnTo>
                    <a:pt x="1709738" y="1901151"/>
                  </a:lnTo>
                  <a:lnTo>
                    <a:pt x="1736725" y="1904326"/>
                  </a:lnTo>
                  <a:lnTo>
                    <a:pt x="1764110" y="1908294"/>
                  </a:lnTo>
                  <a:lnTo>
                    <a:pt x="1790700" y="1912262"/>
                  </a:lnTo>
                  <a:lnTo>
                    <a:pt x="1816894" y="1916626"/>
                  </a:lnTo>
                  <a:lnTo>
                    <a:pt x="1842691" y="1921388"/>
                  </a:lnTo>
                  <a:lnTo>
                    <a:pt x="1868091" y="1926547"/>
                  </a:lnTo>
                  <a:lnTo>
                    <a:pt x="1892697" y="1932102"/>
                  </a:lnTo>
                  <a:lnTo>
                    <a:pt x="1917303" y="1938054"/>
                  </a:lnTo>
                  <a:lnTo>
                    <a:pt x="1941116" y="1944006"/>
                  </a:lnTo>
                  <a:lnTo>
                    <a:pt x="1964929" y="1950355"/>
                  </a:lnTo>
                  <a:lnTo>
                    <a:pt x="1987550" y="1957100"/>
                  </a:lnTo>
                  <a:lnTo>
                    <a:pt x="2010172" y="1963449"/>
                  </a:lnTo>
                  <a:lnTo>
                    <a:pt x="2018507" y="1938451"/>
                  </a:lnTo>
                  <a:lnTo>
                    <a:pt x="2026841" y="1912658"/>
                  </a:lnTo>
                  <a:lnTo>
                    <a:pt x="2034382" y="1886469"/>
                  </a:lnTo>
                  <a:lnTo>
                    <a:pt x="2041525" y="1859884"/>
                  </a:lnTo>
                  <a:lnTo>
                    <a:pt x="2048669" y="1832107"/>
                  </a:lnTo>
                  <a:lnTo>
                    <a:pt x="2055019" y="1804331"/>
                  </a:lnTo>
                  <a:lnTo>
                    <a:pt x="2061369" y="1776555"/>
                  </a:lnTo>
                  <a:lnTo>
                    <a:pt x="2066529" y="1747588"/>
                  </a:lnTo>
                  <a:lnTo>
                    <a:pt x="2071688" y="1718225"/>
                  </a:lnTo>
                  <a:lnTo>
                    <a:pt x="2076450" y="1688068"/>
                  </a:lnTo>
                  <a:lnTo>
                    <a:pt x="2080419" y="1657911"/>
                  </a:lnTo>
                  <a:lnTo>
                    <a:pt x="2083991" y="1627357"/>
                  </a:lnTo>
                  <a:lnTo>
                    <a:pt x="2087166" y="1596406"/>
                  </a:lnTo>
                  <a:lnTo>
                    <a:pt x="2089547" y="1564662"/>
                  </a:lnTo>
                  <a:lnTo>
                    <a:pt x="2091532" y="1532918"/>
                  </a:lnTo>
                  <a:lnTo>
                    <a:pt x="2092722" y="1500380"/>
                  </a:lnTo>
                  <a:lnTo>
                    <a:pt x="1597819" y="1500380"/>
                  </a:lnTo>
                  <a:close/>
                  <a:moveTo>
                    <a:pt x="1023541" y="1500380"/>
                  </a:moveTo>
                  <a:lnTo>
                    <a:pt x="1024731" y="1532918"/>
                  </a:lnTo>
                  <a:lnTo>
                    <a:pt x="1026716" y="1564662"/>
                  </a:lnTo>
                  <a:lnTo>
                    <a:pt x="1028700" y="1596406"/>
                  </a:lnTo>
                  <a:lnTo>
                    <a:pt x="1031875" y="1627357"/>
                  </a:lnTo>
                  <a:lnTo>
                    <a:pt x="1035447" y="1657911"/>
                  </a:lnTo>
                  <a:lnTo>
                    <a:pt x="1039813" y="1688068"/>
                  </a:lnTo>
                  <a:lnTo>
                    <a:pt x="1044575" y="1717828"/>
                  </a:lnTo>
                  <a:lnTo>
                    <a:pt x="1049338" y="1747191"/>
                  </a:lnTo>
                  <a:lnTo>
                    <a:pt x="1054894" y="1775761"/>
                  </a:lnTo>
                  <a:lnTo>
                    <a:pt x="1061244" y="1804331"/>
                  </a:lnTo>
                  <a:lnTo>
                    <a:pt x="1067594" y="1832107"/>
                  </a:lnTo>
                  <a:lnTo>
                    <a:pt x="1074738" y="1859884"/>
                  </a:lnTo>
                  <a:lnTo>
                    <a:pt x="1081881" y="1886469"/>
                  </a:lnTo>
                  <a:lnTo>
                    <a:pt x="1089819" y="1912658"/>
                  </a:lnTo>
                  <a:lnTo>
                    <a:pt x="1097756" y="1938451"/>
                  </a:lnTo>
                  <a:lnTo>
                    <a:pt x="1106091" y="1963449"/>
                  </a:lnTo>
                  <a:lnTo>
                    <a:pt x="1128713" y="1957100"/>
                  </a:lnTo>
                  <a:lnTo>
                    <a:pt x="1151731" y="1950355"/>
                  </a:lnTo>
                  <a:lnTo>
                    <a:pt x="1175544" y="1944006"/>
                  </a:lnTo>
                  <a:lnTo>
                    <a:pt x="1199356" y="1938054"/>
                  </a:lnTo>
                  <a:lnTo>
                    <a:pt x="1223963" y="1932102"/>
                  </a:lnTo>
                  <a:lnTo>
                    <a:pt x="1248966" y="1926547"/>
                  </a:lnTo>
                  <a:lnTo>
                    <a:pt x="1273969" y="1921388"/>
                  </a:lnTo>
                  <a:lnTo>
                    <a:pt x="1299766" y="1916626"/>
                  </a:lnTo>
                  <a:lnTo>
                    <a:pt x="1325960" y="1912262"/>
                  </a:lnTo>
                  <a:lnTo>
                    <a:pt x="1352550" y="1908294"/>
                  </a:lnTo>
                  <a:lnTo>
                    <a:pt x="1379538" y="1904326"/>
                  </a:lnTo>
                  <a:lnTo>
                    <a:pt x="1406922" y="1901151"/>
                  </a:lnTo>
                  <a:lnTo>
                    <a:pt x="1434307" y="1898770"/>
                  </a:lnTo>
                  <a:lnTo>
                    <a:pt x="1462485" y="1896389"/>
                  </a:lnTo>
                  <a:lnTo>
                    <a:pt x="1490663" y="1894802"/>
                  </a:lnTo>
                  <a:lnTo>
                    <a:pt x="1519238" y="1893215"/>
                  </a:lnTo>
                  <a:lnTo>
                    <a:pt x="1519238" y="1500380"/>
                  </a:lnTo>
                  <a:lnTo>
                    <a:pt x="1023541" y="1500380"/>
                  </a:lnTo>
                  <a:close/>
                  <a:moveTo>
                    <a:pt x="539750" y="1500380"/>
                  </a:moveTo>
                  <a:lnTo>
                    <a:pt x="540544" y="1521807"/>
                  </a:lnTo>
                  <a:lnTo>
                    <a:pt x="542528" y="1543234"/>
                  </a:lnTo>
                  <a:lnTo>
                    <a:pt x="544116" y="1564662"/>
                  </a:lnTo>
                  <a:lnTo>
                    <a:pt x="546894" y="1585692"/>
                  </a:lnTo>
                  <a:lnTo>
                    <a:pt x="549275" y="1606723"/>
                  </a:lnTo>
                  <a:lnTo>
                    <a:pt x="552847" y="1627357"/>
                  </a:lnTo>
                  <a:lnTo>
                    <a:pt x="556419" y="1647991"/>
                  </a:lnTo>
                  <a:lnTo>
                    <a:pt x="560388" y="1668624"/>
                  </a:lnTo>
                  <a:lnTo>
                    <a:pt x="564753" y="1689258"/>
                  </a:lnTo>
                  <a:lnTo>
                    <a:pt x="569913" y="1709495"/>
                  </a:lnTo>
                  <a:lnTo>
                    <a:pt x="575072" y="1729732"/>
                  </a:lnTo>
                  <a:lnTo>
                    <a:pt x="580628" y="1749175"/>
                  </a:lnTo>
                  <a:lnTo>
                    <a:pt x="586581" y="1769412"/>
                  </a:lnTo>
                  <a:lnTo>
                    <a:pt x="592931" y="1788856"/>
                  </a:lnTo>
                  <a:lnTo>
                    <a:pt x="600075" y="1808299"/>
                  </a:lnTo>
                  <a:lnTo>
                    <a:pt x="606822" y="1827346"/>
                  </a:lnTo>
                  <a:lnTo>
                    <a:pt x="614759" y="1846789"/>
                  </a:lnTo>
                  <a:lnTo>
                    <a:pt x="622697" y="1865439"/>
                  </a:lnTo>
                  <a:lnTo>
                    <a:pt x="631031" y="1884089"/>
                  </a:lnTo>
                  <a:lnTo>
                    <a:pt x="639763" y="1902341"/>
                  </a:lnTo>
                  <a:lnTo>
                    <a:pt x="648494" y="1920991"/>
                  </a:lnTo>
                  <a:lnTo>
                    <a:pt x="658019" y="1938847"/>
                  </a:lnTo>
                  <a:lnTo>
                    <a:pt x="667544" y="1956704"/>
                  </a:lnTo>
                  <a:lnTo>
                    <a:pt x="677863" y="1974560"/>
                  </a:lnTo>
                  <a:lnTo>
                    <a:pt x="688181" y="1991622"/>
                  </a:lnTo>
                  <a:lnTo>
                    <a:pt x="699294" y="2009082"/>
                  </a:lnTo>
                  <a:lnTo>
                    <a:pt x="710009" y="2026144"/>
                  </a:lnTo>
                  <a:lnTo>
                    <a:pt x="721519" y="2042810"/>
                  </a:lnTo>
                  <a:lnTo>
                    <a:pt x="733028" y="2059079"/>
                  </a:lnTo>
                  <a:lnTo>
                    <a:pt x="745331" y="2075348"/>
                  </a:lnTo>
                  <a:lnTo>
                    <a:pt x="757634" y="2091220"/>
                  </a:lnTo>
                  <a:lnTo>
                    <a:pt x="770334" y="2106695"/>
                  </a:lnTo>
                  <a:lnTo>
                    <a:pt x="791369" y="2095585"/>
                  </a:lnTo>
                  <a:lnTo>
                    <a:pt x="815578" y="2082490"/>
                  </a:lnTo>
                  <a:lnTo>
                    <a:pt x="843756" y="2067809"/>
                  </a:lnTo>
                  <a:lnTo>
                    <a:pt x="875109" y="2053127"/>
                  </a:lnTo>
                  <a:lnTo>
                    <a:pt x="909638" y="2037255"/>
                  </a:lnTo>
                  <a:lnTo>
                    <a:pt x="946944" y="2020986"/>
                  </a:lnTo>
                  <a:lnTo>
                    <a:pt x="967185" y="2013050"/>
                  </a:lnTo>
                  <a:lnTo>
                    <a:pt x="988219" y="2004717"/>
                  </a:lnTo>
                  <a:lnTo>
                    <a:pt x="1009650" y="1996384"/>
                  </a:lnTo>
                  <a:lnTo>
                    <a:pt x="1031478" y="1988448"/>
                  </a:lnTo>
                  <a:lnTo>
                    <a:pt x="1022747" y="1961862"/>
                  </a:lnTo>
                  <a:lnTo>
                    <a:pt x="1014413" y="1934879"/>
                  </a:lnTo>
                  <a:lnTo>
                    <a:pt x="1006078" y="1906706"/>
                  </a:lnTo>
                  <a:lnTo>
                    <a:pt x="998538" y="1878930"/>
                  </a:lnTo>
                  <a:lnTo>
                    <a:pt x="991394" y="1849963"/>
                  </a:lnTo>
                  <a:lnTo>
                    <a:pt x="984250" y="1820997"/>
                  </a:lnTo>
                  <a:lnTo>
                    <a:pt x="978297" y="1791237"/>
                  </a:lnTo>
                  <a:lnTo>
                    <a:pt x="971947" y="1760683"/>
                  </a:lnTo>
                  <a:lnTo>
                    <a:pt x="966391" y="1730129"/>
                  </a:lnTo>
                  <a:lnTo>
                    <a:pt x="961628" y="1698781"/>
                  </a:lnTo>
                  <a:lnTo>
                    <a:pt x="957263" y="1666640"/>
                  </a:lnTo>
                  <a:lnTo>
                    <a:pt x="953691" y="1634499"/>
                  </a:lnTo>
                  <a:lnTo>
                    <a:pt x="950119" y="1601961"/>
                  </a:lnTo>
                  <a:lnTo>
                    <a:pt x="947738" y="1568233"/>
                  </a:lnTo>
                  <a:lnTo>
                    <a:pt x="945753" y="1534505"/>
                  </a:lnTo>
                  <a:lnTo>
                    <a:pt x="944563" y="1500380"/>
                  </a:lnTo>
                  <a:lnTo>
                    <a:pt x="539750" y="1500380"/>
                  </a:lnTo>
                  <a:close/>
                  <a:moveTo>
                    <a:pt x="2010172" y="958346"/>
                  </a:moveTo>
                  <a:lnTo>
                    <a:pt x="1987550" y="965489"/>
                  </a:lnTo>
                  <a:lnTo>
                    <a:pt x="1964532" y="971838"/>
                  </a:lnTo>
                  <a:lnTo>
                    <a:pt x="1941116" y="978187"/>
                  </a:lnTo>
                  <a:lnTo>
                    <a:pt x="1916907" y="984139"/>
                  </a:lnTo>
                  <a:lnTo>
                    <a:pt x="1892300" y="990487"/>
                  </a:lnTo>
                  <a:lnTo>
                    <a:pt x="1867297" y="995646"/>
                  </a:lnTo>
                  <a:lnTo>
                    <a:pt x="1842294" y="1000804"/>
                  </a:lnTo>
                  <a:lnTo>
                    <a:pt x="1816497" y="1005566"/>
                  </a:lnTo>
                  <a:lnTo>
                    <a:pt x="1790700" y="1009931"/>
                  </a:lnTo>
                  <a:lnTo>
                    <a:pt x="1764110" y="1014296"/>
                  </a:lnTo>
                  <a:lnTo>
                    <a:pt x="1736725" y="1017867"/>
                  </a:lnTo>
                  <a:lnTo>
                    <a:pt x="1709738" y="1021041"/>
                  </a:lnTo>
                  <a:lnTo>
                    <a:pt x="1682353" y="1023819"/>
                  </a:lnTo>
                  <a:lnTo>
                    <a:pt x="1654572" y="1026200"/>
                  </a:lnTo>
                  <a:lnTo>
                    <a:pt x="1625997" y="1027390"/>
                  </a:lnTo>
                  <a:lnTo>
                    <a:pt x="1597819" y="1028581"/>
                  </a:lnTo>
                  <a:lnTo>
                    <a:pt x="1597819" y="1421813"/>
                  </a:lnTo>
                  <a:lnTo>
                    <a:pt x="2092722" y="1421813"/>
                  </a:lnTo>
                  <a:lnTo>
                    <a:pt x="2091929" y="1389672"/>
                  </a:lnTo>
                  <a:lnTo>
                    <a:pt x="2089944" y="1357531"/>
                  </a:lnTo>
                  <a:lnTo>
                    <a:pt x="2087563" y="1325786"/>
                  </a:lnTo>
                  <a:lnTo>
                    <a:pt x="2084388" y="1294836"/>
                  </a:lnTo>
                  <a:lnTo>
                    <a:pt x="2080816" y="1263885"/>
                  </a:lnTo>
                  <a:lnTo>
                    <a:pt x="2076450" y="1233728"/>
                  </a:lnTo>
                  <a:lnTo>
                    <a:pt x="2072085" y="1204364"/>
                  </a:lnTo>
                  <a:lnTo>
                    <a:pt x="2066925" y="1175001"/>
                  </a:lnTo>
                  <a:lnTo>
                    <a:pt x="2061369" y="1146034"/>
                  </a:lnTo>
                  <a:lnTo>
                    <a:pt x="2055019" y="1117861"/>
                  </a:lnTo>
                  <a:lnTo>
                    <a:pt x="2048669" y="1090085"/>
                  </a:lnTo>
                  <a:lnTo>
                    <a:pt x="2041525" y="1062706"/>
                  </a:lnTo>
                  <a:lnTo>
                    <a:pt x="2034382" y="1036120"/>
                  </a:lnTo>
                  <a:lnTo>
                    <a:pt x="2026841" y="1009534"/>
                  </a:lnTo>
                  <a:lnTo>
                    <a:pt x="2018507" y="983742"/>
                  </a:lnTo>
                  <a:lnTo>
                    <a:pt x="2010172" y="958346"/>
                  </a:lnTo>
                  <a:close/>
                  <a:moveTo>
                    <a:pt x="1106091" y="958346"/>
                  </a:moveTo>
                  <a:lnTo>
                    <a:pt x="1097756" y="983742"/>
                  </a:lnTo>
                  <a:lnTo>
                    <a:pt x="1089819" y="1009534"/>
                  </a:lnTo>
                  <a:lnTo>
                    <a:pt x="1081881" y="1035723"/>
                  </a:lnTo>
                  <a:lnTo>
                    <a:pt x="1074738" y="1062706"/>
                  </a:lnTo>
                  <a:lnTo>
                    <a:pt x="1067991" y="1089688"/>
                  </a:lnTo>
                  <a:lnTo>
                    <a:pt x="1061641" y="1117861"/>
                  </a:lnTo>
                  <a:lnTo>
                    <a:pt x="1055291" y="1146034"/>
                  </a:lnTo>
                  <a:lnTo>
                    <a:pt x="1049735" y="1175001"/>
                  </a:lnTo>
                  <a:lnTo>
                    <a:pt x="1044575" y="1204364"/>
                  </a:lnTo>
                  <a:lnTo>
                    <a:pt x="1039813" y="1233728"/>
                  </a:lnTo>
                  <a:lnTo>
                    <a:pt x="1035844" y="1263885"/>
                  </a:lnTo>
                  <a:lnTo>
                    <a:pt x="1032272" y="1294836"/>
                  </a:lnTo>
                  <a:lnTo>
                    <a:pt x="1029097" y="1325786"/>
                  </a:lnTo>
                  <a:lnTo>
                    <a:pt x="1026716" y="1357531"/>
                  </a:lnTo>
                  <a:lnTo>
                    <a:pt x="1024731" y="1389672"/>
                  </a:lnTo>
                  <a:lnTo>
                    <a:pt x="1023938" y="1421813"/>
                  </a:lnTo>
                  <a:lnTo>
                    <a:pt x="1519238" y="1421813"/>
                  </a:lnTo>
                  <a:lnTo>
                    <a:pt x="1519238" y="1028581"/>
                  </a:lnTo>
                  <a:lnTo>
                    <a:pt x="1490663" y="1027390"/>
                  </a:lnTo>
                  <a:lnTo>
                    <a:pt x="1462485" y="1026200"/>
                  </a:lnTo>
                  <a:lnTo>
                    <a:pt x="1434307" y="1023819"/>
                  </a:lnTo>
                  <a:lnTo>
                    <a:pt x="1406922" y="1021041"/>
                  </a:lnTo>
                  <a:lnTo>
                    <a:pt x="1379538" y="1017867"/>
                  </a:lnTo>
                  <a:lnTo>
                    <a:pt x="1352550" y="1014296"/>
                  </a:lnTo>
                  <a:lnTo>
                    <a:pt x="1325960" y="1009931"/>
                  </a:lnTo>
                  <a:lnTo>
                    <a:pt x="1299766" y="1005566"/>
                  </a:lnTo>
                  <a:lnTo>
                    <a:pt x="1273969" y="1000804"/>
                  </a:lnTo>
                  <a:lnTo>
                    <a:pt x="1248966" y="995646"/>
                  </a:lnTo>
                  <a:lnTo>
                    <a:pt x="1223963" y="990487"/>
                  </a:lnTo>
                  <a:lnTo>
                    <a:pt x="1199356" y="984139"/>
                  </a:lnTo>
                  <a:lnTo>
                    <a:pt x="1175544" y="978187"/>
                  </a:lnTo>
                  <a:lnTo>
                    <a:pt x="1151731" y="971838"/>
                  </a:lnTo>
                  <a:lnTo>
                    <a:pt x="1128713" y="965489"/>
                  </a:lnTo>
                  <a:lnTo>
                    <a:pt x="1106091" y="958346"/>
                  </a:lnTo>
                  <a:close/>
                  <a:moveTo>
                    <a:pt x="2346325" y="815100"/>
                  </a:moveTo>
                  <a:lnTo>
                    <a:pt x="2325291" y="827004"/>
                  </a:lnTo>
                  <a:lnTo>
                    <a:pt x="2301082" y="840099"/>
                  </a:lnTo>
                  <a:lnTo>
                    <a:pt x="2272903" y="853987"/>
                  </a:lnTo>
                  <a:lnTo>
                    <a:pt x="2241550" y="869462"/>
                  </a:lnTo>
                  <a:lnTo>
                    <a:pt x="2206625" y="884938"/>
                  </a:lnTo>
                  <a:lnTo>
                    <a:pt x="2169319" y="901207"/>
                  </a:lnTo>
                  <a:lnTo>
                    <a:pt x="2149079" y="909540"/>
                  </a:lnTo>
                  <a:lnTo>
                    <a:pt x="2128441" y="917476"/>
                  </a:lnTo>
                  <a:lnTo>
                    <a:pt x="2107010" y="925809"/>
                  </a:lnTo>
                  <a:lnTo>
                    <a:pt x="2084785" y="934141"/>
                  </a:lnTo>
                  <a:lnTo>
                    <a:pt x="2093516" y="960727"/>
                  </a:lnTo>
                  <a:lnTo>
                    <a:pt x="2101850" y="987710"/>
                  </a:lnTo>
                  <a:lnTo>
                    <a:pt x="2110185" y="1015089"/>
                  </a:lnTo>
                  <a:lnTo>
                    <a:pt x="2118122" y="1043659"/>
                  </a:lnTo>
                  <a:lnTo>
                    <a:pt x="2124869" y="1072229"/>
                  </a:lnTo>
                  <a:lnTo>
                    <a:pt x="2132013" y="1101592"/>
                  </a:lnTo>
                  <a:lnTo>
                    <a:pt x="2138760" y="1131353"/>
                  </a:lnTo>
                  <a:lnTo>
                    <a:pt x="2144316" y="1161510"/>
                  </a:lnTo>
                  <a:lnTo>
                    <a:pt x="2149872" y="1192460"/>
                  </a:lnTo>
                  <a:lnTo>
                    <a:pt x="2154635" y="1223808"/>
                  </a:lnTo>
                  <a:lnTo>
                    <a:pt x="2159000" y="1255552"/>
                  </a:lnTo>
                  <a:lnTo>
                    <a:pt x="2162969" y="1288090"/>
                  </a:lnTo>
                  <a:lnTo>
                    <a:pt x="2166144" y="1320628"/>
                  </a:lnTo>
                  <a:lnTo>
                    <a:pt x="2168525" y="1353959"/>
                  </a:lnTo>
                  <a:lnTo>
                    <a:pt x="2170510" y="1388084"/>
                  </a:lnTo>
                  <a:lnTo>
                    <a:pt x="2171700" y="1421813"/>
                  </a:lnTo>
                  <a:lnTo>
                    <a:pt x="2576513" y="1421813"/>
                  </a:lnTo>
                  <a:lnTo>
                    <a:pt x="2575719" y="1400385"/>
                  </a:lnTo>
                  <a:lnTo>
                    <a:pt x="2573735" y="1379355"/>
                  </a:lnTo>
                  <a:lnTo>
                    <a:pt x="2572147" y="1357927"/>
                  </a:lnTo>
                  <a:lnTo>
                    <a:pt x="2569766" y="1336897"/>
                  </a:lnTo>
                  <a:lnTo>
                    <a:pt x="2566988" y="1315866"/>
                  </a:lnTo>
                  <a:lnTo>
                    <a:pt x="2563813" y="1294836"/>
                  </a:lnTo>
                  <a:lnTo>
                    <a:pt x="2559844" y="1274202"/>
                  </a:lnTo>
                  <a:lnTo>
                    <a:pt x="2555875" y="1253568"/>
                  </a:lnTo>
                  <a:lnTo>
                    <a:pt x="2551510" y="1232934"/>
                  </a:lnTo>
                  <a:lnTo>
                    <a:pt x="2546747" y="1213094"/>
                  </a:lnTo>
                  <a:lnTo>
                    <a:pt x="2541588" y="1192857"/>
                  </a:lnTo>
                  <a:lnTo>
                    <a:pt x="2536032" y="1172620"/>
                  </a:lnTo>
                  <a:lnTo>
                    <a:pt x="2529682" y="1153177"/>
                  </a:lnTo>
                  <a:lnTo>
                    <a:pt x="2523332" y="1133337"/>
                  </a:lnTo>
                  <a:lnTo>
                    <a:pt x="2516585" y="1114290"/>
                  </a:lnTo>
                  <a:lnTo>
                    <a:pt x="2509441" y="1094450"/>
                  </a:lnTo>
                  <a:lnTo>
                    <a:pt x="2501901" y="1075800"/>
                  </a:lnTo>
                  <a:lnTo>
                    <a:pt x="2493566" y="1057150"/>
                  </a:lnTo>
                  <a:lnTo>
                    <a:pt x="2485232" y="1038501"/>
                  </a:lnTo>
                  <a:lnTo>
                    <a:pt x="2476897" y="1019851"/>
                  </a:lnTo>
                  <a:lnTo>
                    <a:pt x="2467769" y="1001598"/>
                  </a:lnTo>
                  <a:lnTo>
                    <a:pt x="2458244" y="983345"/>
                  </a:lnTo>
                  <a:lnTo>
                    <a:pt x="2448719" y="965886"/>
                  </a:lnTo>
                  <a:lnTo>
                    <a:pt x="2438401" y="948029"/>
                  </a:lnTo>
                  <a:lnTo>
                    <a:pt x="2428082" y="930570"/>
                  </a:lnTo>
                  <a:lnTo>
                    <a:pt x="2417366" y="913508"/>
                  </a:lnTo>
                  <a:lnTo>
                    <a:pt x="2406254" y="896445"/>
                  </a:lnTo>
                  <a:lnTo>
                    <a:pt x="2394744" y="879779"/>
                  </a:lnTo>
                  <a:lnTo>
                    <a:pt x="2383235" y="863114"/>
                  </a:lnTo>
                  <a:lnTo>
                    <a:pt x="2371329" y="847242"/>
                  </a:lnTo>
                  <a:lnTo>
                    <a:pt x="2359025" y="830973"/>
                  </a:lnTo>
                  <a:lnTo>
                    <a:pt x="2346325" y="815100"/>
                  </a:lnTo>
                  <a:close/>
                  <a:moveTo>
                    <a:pt x="770334" y="815100"/>
                  </a:moveTo>
                  <a:lnTo>
                    <a:pt x="757634" y="830973"/>
                  </a:lnTo>
                  <a:lnTo>
                    <a:pt x="745331" y="847242"/>
                  </a:lnTo>
                  <a:lnTo>
                    <a:pt x="733028" y="863114"/>
                  </a:lnTo>
                  <a:lnTo>
                    <a:pt x="721519" y="879779"/>
                  </a:lnTo>
                  <a:lnTo>
                    <a:pt x="710009" y="896445"/>
                  </a:lnTo>
                  <a:lnTo>
                    <a:pt x="699294" y="913508"/>
                  </a:lnTo>
                  <a:lnTo>
                    <a:pt x="688181" y="930570"/>
                  </a:lnTo>
                  <a:lnTo>
                    <a:pt x="677863" y="948029"/>
                  </a:lnTo>
                  <a:lnTo>
                    <a:pt x="667544" y="965886"/>
                  </a:lnTo>
                  <a:lnTo>
                    <a:pt x="658019" y="983345"/>
                  </a:lnTo>
                  <a:lnTo>
                    <a:pt x="648494" y="1001598"/>
                  </a:lnTo>
                  <a:lnTo>
                    <a:pt x="639763" y="1019851"/>
                  </a:lnTo>
                  <a:lnTo>
                    <a:pt x="631031" y="1038501"/>
                  </a:lnTo>
                  <a:lnTo>
                    <a:pt x="622697" y="1057150"/>
                  </a:lnTo>
                  <a:lnTo>
                    <a:pt x="614759" y="1075800"/>
                  </a:lnTo>
                  <a:lnTo>
                    <a:pt x="606822" y="1094450"/>
                  </a:lnTo>
                  <a:lnTo>
                    <a:pt x="600075" y="1114290"/>
                  </a:lnTo>
                  <a:lnTo>
                    <a:pt x="592931" y="1133337"/>
                  </a:lnTo>
                  <a:lnTo>
                    <a:pt x="586581" y="1153177"/>
                  </a:lnTo>
                  <a:lnTo>
                    <a:pt x="580628" y="1172620"/>
                  </a:lnTo>
                  <a:lnTo>
                    <a:pt x="575072" y="1192857"/>
                  </a:lnTo>
                  <a:lnTo>
                    <a:pt x="569913" y="1213094"/>
                  </a:lnTo>
                  <a:lnTo>
                    <a:pt x="564753" y="1232934"/>
                  </a:lnTo>
                  <a:lnTo>
                    <a:pt x="560388" y="1253568"/>
                  </a:lnTo>
                  <a:lnTo>
                    <a:pt x="556419" y="1274202"/>
                  </a:lnTo>
                  <a:lnTo>
                    <a:pt x="552847" y="1294836"/>
                  </a:lnTo>
                  <a:lnTo>
                    <a:pt x="549275" y="1315866"/>
                  </a:lnTo>
                  <a:lnTo>
                    <a:pt x="546894" y="1336897"/>
                  </a:lnTo>
                  <a:lnTo>
                    <a:pt x="544116" y="1357927"/>
                  </a:lnTo>
                  <a:lnTo>
                    <a:pt x="542528" y="1379355"/>
                  </a:lnTo>
                  <a:lnTo>
                    <a:pt x="540544" y="1400385"/>
                  </a:lnTo>
                  <a:lnTo>
                    <a:pt x="539750" y="1421813"/>
                  </a:lnTo>
                  <a:lnTo>
                    <a:pt x="944563" y="1421813"/>
                  </a:lnTo>
                  <a:lnTo>
                    <a:pt x="945753" y="1388084"/>
                  </a:lnTo>
                  <a:lnTo>
                    <a:pt x="947738" y="1353959"/>
                  </a:lnTo>
                  <a:lnTo>
                    <a:pt x="950119" y="1320628"/>
                  </a:lnTo>
                  <a:lnTo>
                    <a:pt x="953691" y="1288090"/>
                  </a:lnTo>
                  <a:lnTo>
                    <a:pt x="957263" y="1255552"/>
                  </a:lnTo>
                  <a:lnTo>
                    <a:pt x="961628" y="1223808"/>
                  </a:lnTo>
                  <a:lnTo>
                    <a:pt x="966391" y="1192460"/>
                  </a:lnTo>
                  <a:lnTo>
                    <a:pt x="971947" y="1161510"/>
                  </a:lnTo>
                  <a:lnTo>
                    <a:pt x="978297" y="1131353"/>
                  </a:lnTo>
                  <a:lnTo>
                    <a:pt x="984250" y="1101196"/>
                  </a:lnTo>
                  <a:lnTo>
                    <a:pt x="991394" y="1071832"/>
                  </a:lnTo>
                  <a:lnTo>
                    <a:pt x="998538" y="1043262"/>
                  </a:lnTo>
                  <a:lnTo>
                    <a:pt x="1006078" y="1015089"/>
                  </a:lnTo>
                  <a:lnTo>
                    <a:pt x="1014413" y="987313"/>
                  </a:lnTo>
                  <a:lnTo>
                    <a:pt x="1022747" y="960330"/>
                  </a:lnTo>
                  <a:lnTo>
                    <a:pt x="1031478" y="933745"/>
                  </a:lnTo>
                  <a:lnTo>
                    <a:pt x="1009650" y="925809"/>
                  </a:lnTo>
                  <a:lnTo>
                    <a:pt x="988219" y="917476"/>
                  </a:lnTo>
                  <a:lnTo>
                    <a:pt x="967185" y="909540"/>
                  </a:lnTo>
                  <a:lnTo>
                    <a:pt x="946944" y="901207"/>
                  </a:lnTo>
                  <a:lnTo>
                    <a:pt x="909638" y="884938"/>
                  </a:lnTo>
                  <a:lnTo>
                    <a:pt x="875109" y="869462"/>
                  </a:lnTo>
                  <a:lnTo>
                    <a:pt x="843756" y="853987"/>
                  </a:lnTo>
                  <a:lnTo>
                    <a:pt x="815578" y="840099"/>
                  </a:lnTo>
                  <a:lnTo>
                    <a:pt x="791369" y="827004"/>
                  </a:lnTo>
                  <a:lnTo>
                    <a:pt x="770334" y="815100"/>
                  </a:lnTo>
                  <a:close/>
                  <a:moveTo>
                    <a:pt x="1855788" y="486547"/>
                  </a:moveTo>
                  <a:lnTo>
                    <a:pt x="1866900" y="502419"/>
                  </a:lnTo>
                  <a:lnTo>
                    <a:pt x="1878410" y="519085"/>
                  </a:lnTo>
                  <a:lnTo>
                    <a:pt x="1890713" y="536941"/>
                  </a:lnTo>
                  <a:lnTo>
                    <a:pt x="1903016" y="555591"/>
                  </a:lnTo>
                  <a:lnTo>
                    <a:pt x="1915319" y="575431"/>
                  </a:lnTo>
                  <a:lnTo>
                    <a:pt x="1928019" y="596065"/>
                  </a:lnTo>
                  <a:lnTo>
                    <a:pt x="1941116" y="618286"/>
                  </a:lnTo>
                  <a:lnTo>
                    <a:pt x="1954213" y="641301"/>
                  </a:lnTo>
                  <a:lnTo>
                    <a:pt x="1967310" y="665109"/>
                  </a:lnTo>
                  <a:lnTo>
                    <a:pt x="1980803" y="690107"/>
                  </a:lnTo>
                  <a:lnTo>
                    <a:pt x="1993900" y="716296"/>
                  </a:lnTo>
                  <a:lnTo>
                    <a:pt x="2006997" y="742882"/>
                  </a:lnTo>
                  <a:lnTo>
                    <a:pt x="2020094" y="770658"/>
                  </a:lnTo>
                  <a:lnTo>
                    <a:pt x="2033191" y="799625"/>
                  </a:lnTo>
                  <a:lnTo>
                    <a:pt x="2045494" y="829385"/>
                  </a:lnTo>
                  <a:lnTo>
                    <a:pt x="2058194" y="860336"/>
                  </a:lnTo>
                  <a:lnTo>
                    <a:pt x="2095103" y="846845"/>
                  </a:lnTo>
                  <a:lnTo>
                    <a:pt x="2129235" y="832560"/>
                  </a:lnTo>
                  <a:lnTo>
                    <a:pt x="2161779" y="819068"/>
                  </a:lnTo>
                  <a:lnTo>
                    <a:pt x="2191941" y="805577"/>
                  </a:lnTo>
                  <a:lnTo>
                    <a:pt x="2219722" y="792483"/>
                  </a:lnTo>
                  <a:lnTo>
                    <a:pt x="2245519" y="780182"/>
                  </a:lnTo>
                  <a:lnTo>
                    <a:pt x="2268141" y="768674"/>
                  </a:lnTo>
                  <a:lnTo>
                    <a:pt x="2288382" y="757564"/>
                  </a:lnTo>
                  <a:lnTo>
                    <a:pt x="2292747" y="755580"/>
                  </a:lnTo>
                  <a:lnTo>
                    <a:pt x="2270125" y="732962"/>
                  </a:lnTo>
                  <a:lnTo>
                    <a:pt x="2246710" y="710344"/>
                  </a:lnTo>
                  <a:lnTo>
                    <a:pt x="2222897" y="689314"/>
                  </a:lnTo>
                  <a:lnTo>
                    <a:pt x="2197894" y="668680"/>
                  </a:lnTo>
                  <a:lnTo>
                    <a:pt x="2172494" y="648443"/>
                  </a:lnTo>
                  <a:lnTo>
                    <a:pt x="2146300" y="629793"/>
                  </a:lnTo>
                  <a:lnTo>
                    <a:pt x="2119710" y="611540"/>
                  </a:lnTo>
                  <a:lnTo>
                    <a:pt x="2092722" y="594081"/>
                  </a:lnTo>
                  <a:lnTo>
                    <a:pt x="2065338" y="577415"/>
                  </a:lnTo>
                  <a:lnTo>
                    <a:pt x="2036763" y="561543"/>
                  </a:lnTo>
                  <a:lnTo>
                    <a:pt x="2007791" y="546861"/>
                  </a:lnTo>
                  <a:lnTo>
                    <a:pt x="1978422" y="532973"/>
                  </a:lnTo>
                  <a:lnTo>
                    <a:pt x="1963341" y="526228"/>
                  </a:lnTo>
                  <a:lnTo>
                    <a:pt x="1948657" y="519879"/>
                  </a:lnTo>
                  <a:lnTo>
                    <a:pt x="1933575" y="513530"/>
                  </a:lnTo>
                  <a:lnTo>
                    <a:pt x="1918097" y="507975"/>
                  </a:lnTo>
                  <a:lnTo>
                    <a:pt x="1903016" y="502419"/>
                  </a:lnTo>
                  <a:lnTo>
                    <a:pt x="1887141" y="496864"/>
                  </a:lnTo>
                  <a:lnTo>
                    <a:pt x="1871266" y="491309"/>
                  </a:lnTo>
                  <a:lnTo>
                    <a:pt x="1855788" y="486547"/>
                  </a:lnTo>
                  <a:close/>
                  <a:moveTo>
                    <a:pt x="1260475" y="486547"/>
                  </a:moveTo>
                  <a:lnTo>
                    <a:pt x="1244997" y="491309"/>
                  </a:lnTo>
                  <a:lnTo>
                    <a:pt x="1229122" y="496864"/>
                  </a:lnTo>
                  <a:lnTo>
                    <a:pt x="1214041" y="502419"/>
                  </a:lnTo>
                  <a:lnTo>
                    <a:pt x="1198563" y="507975"/>
                  </a:lnTo>
                  <a:lnTo>
                    <a:pt x="1183481" y="513530"/>
                  </a:lnTo>
                  <a:lnTo>
                    <a:pt x="1168003" y="519879"/>
                  </a:lnTo>
                  <a:lnTo>
                    <a:pt x="1152922" y="526228"/>
                  </a:lnTo>
                  <a:lnTo>
                    <a:pt x="1137841" y="532973"/>
                  </a:lnTo>
                  <a:lnTo>
                    <a:pt x="1108472" y="546861"/>
                  </a:lnTo>
                  <a:lnTo>
                    <a:pt x="1079897" y="561543"/>
                  </a:lnTo>
                  <a:lnTo>
                    <a:pt x="1051322" y="577415"/>
                  </a:lnTo>
                  <a:lnTo>
                    <a:pt x="1023541" y="594081"/>
                  </a:lnTo>
                  <a:lnTo>
                    <a:pt x="996553" y="611540"/>
                  </a:lnTo>
                  <a:lnTo>
                    <a:pt x="969963" y="629793"/>
                  </a:lnTo>
                  <a:lnTo>
                    <a:pt x="944166" y="648443"/>
                  </a:lnTo>
                  <a:lnTo>
                    <a:pt x="918766" y="668680"/>
                  </a:lnTo>
                  <a:lnTo>
                    <a:pt x="893763" y="689314"/>
                  </a:lnTo>
                  <a:lnTo>
                    <a:pt x="869950" y="710344"/>
                  </a:lnTo>
                  <a:lnTo>
                    <a:pt x="846138" y="732962"/>
                  </a:lnTo>
                  <a:lnTo>
                    <a:pt x="823913" y="755580"/>
                  </a:lnTo>
                  <a:lnTo>
                    <a:pt x="827881" y="757564"/>
                  </a:lnTo>
                  <a:lnTo>
                    <a:pt x="843756" y="765897"/>
                  </a:lnTo>
                  <a:lnTo>
                    <a:pt x="860822" y="775023"/>
                  </a:lnTo>
                  <a:lnTo>
                    <a:pt x="879872" y="784547"/>
                  </a:lnTo>
                  <a:lnTo>
                    <a:pt x="900509" y="794467"/>
                  </a:lnTo>
                  <a:lnTo>
                    <a:pt x="922338" y="804784"/>
                  </a:lnTo>
                  <a:lnTo>
                    <a:pt x="945356" y="815100"/>
                  </a:lnTo>
                  <a:lnTo>
                    <a:pt x="970359" y="825814"/>
                  </a:lnTo>
                  <a:lnTo>
                    <a:pt x="996553" y="836528"/>
                  </a:lnTo>
                  <a:lnTo>
                    <a:pt x="1026716" y="848432"/>
                  </a:lnTo>
                  <a:lnTo>
                    <a:pt x="1058466" y="860336"/>
                  </a:lnTo>
                  <a:lnTo>
                    <a:pt x="1070769" y="829385"/>
                  </a:lnTo>
                  <a:lnTo>
                    <a:pt x="1083469" y="799625"/>
                  </a:lnTo>
                  <a:lnTo>
                    <a:pt x="1096169" y="770658"/>
                  </a:lnTo>
                  <a:lnTo>
                    <a:pt x="1109266" y="742882"/>
                  </a:lnTo>
                  <a:lnTo>
                    <a:pt x="1122363" y="716296"/>
                  </a:lnTo>
                  <a:lnTo>
                    <a:pt x="1135459" y="690107"/>
                  </a:lnTo>
                  <a:lnTo>
                    <a:pt x="1148953" y="665109"/>
                  </a:lnTo>
                  <a:lnTo>
                    <a:pt x="1162050" y="641301"/>
                  </a:lnTo>
                  <a:lnTo>
                    <a:pt x="1175147" y="618286"/>
                  </a:lnTo>
                  <a:lnTo>
                    <a:pt x="1188244" y="596065"/>
                  </a:lnTo>
                  <a:lnTo>
                    <a:pt x="1201341" y="575431"/>
                  </a:lnTo>
                  <a:lnTo>
                    <a:pt x="1213247" y="555591"/>
                  </a:lnTo>
                  <a:lnTo>
                    <a:pt x="1225947" y="536941"/>
                  </a:lnTo>
                  <a:lnTo>
                    <a:pt x="1237853" y="519085"/>
                  </a:lnTo>
                  <a:lnTo>
                    <a:pt x="1249760" y="502419"/>
                  </a:lnTo>
                  <a:lnTo>
                    <a:pt x="1260475" y="486547"/>
                  </a:lnTo>
                  <a:close/>
                  <a:moveTo>
                    <a:pt x="1597819" y="442899"/>
                  </a:moveTo>
                  <a:lnTo>
                    <a:pt x="1597819" y="950410"/>
                  </a:lnTo>
                  <a:lnTo>
                    <a:pt x="1624013" y="949617"/>
                  </a:lnTo>
                  <a:lnTo>
                    <a:pt x="1650207" y="948029"/>
                  </a:lnTo>
                  <a:lnTo>
                    <a:pt x="1676400" y="945649"/>
                  </a:lnTo>
                  <a:lnTo>
                    <a:pt x="1701800" y="943268"/>
                  </a:lnTo>
                  <a:lnTo>
                    <a:pt x="1727200" y="940490"/>
                  </a:lnTo>
                  <a:lnTo>
                    <a:pt x="1752203" y="936919"/>
                  </a:lnTo>
                  <a:lnTo>
                    <a:pt x="1777207" y="932951"/>
                  </a:lnTo>
                  <a:lnTo>
                    <a:pt x="1801416" y="929380"/>
                  </a:lnTo>
                  <a:lnTo>
                    <a:pt x="1825625" y="924221"/>
                  </a:lnTo>
                  <a:lnTo>
                    <a:pt x="1849041" y="919460"/>
                  </a:lnTo>
                  <a:lnTo>
                    <a:pt x="1872853" y="914301"/>
                  </a:lnTo>
                  <a:lnTo>
                    <a:pt x="1895475" y="909143"/>
                  </a:lnTo>
                  <a:lnTo>
                    <a:pt x="1918097" y="903588"/>
                  </a:lnTo>
                  <a:lnTo>
                    <a:pt x="1940322" y="897239"/>
                  </a:lnTo>
                  <a:lnTo>
                    <a:pt x="1962150" y="891287"/>
                  </a:lnTo>
                  <a:lnTo>
                    <a:pt x="1983185" y="884541"/>
                  </a:lnTo>
                  <a:lnTo>
                    <a:pt x="1970485" y="853194"/>
                  </a:lnTo>
                  <a:lnTo>
                    <a:pt x="1957388" y="822243"/>
                  </a:lnTo>
                  <a:lnTo>
                    <a:pt x="1943894" y="792483"/>
                  </a:lnTo>
                  <a:lnTo>
                    <a:pt x="1930400" y="764310"/>
                  </a:lnTo>
                  <a:lnTo>
                    <a:pt x="1916510" y="736533"/>
                  </a:lnTo>
                  <a:lnTo>
                    <a:pt x="1903016" y="709948"/>
                  </a:lnTo>
                  <a:lnTo>
                    <a:pt x="1888729" y="685346"/>
                  </a:lnTo>
                  <a:lnTo>
                    <a:pt x="1875235" y="660744"/>
                  </a:lnTo>
                  <a:lnTo>
                    <a:pt x="1861741" y="638126"/>
                  </a:lnTo>
                  <a:lnTo>
                    <a:pt x="1848247" y="616302"/>
                  </a:lnTo>
                  <a:lnTo>
                    <a:pt x="1835150" y="595668"/>
                  </a:lnTo>
                  <a:lnTo>
                    <a:pt x="1822450" y="576225"/>
                  </a:lnTo>
                  <a:lnTo>
                    <a:pt x="1810147" y="558369"/>
                  </a:lnTo>
                  <a:lnTo>
                    <a:pt x="1798638" y="541306"/>
                  </a:lnTo>
                  <a:lnTo>
                    <a:pt x="1787128" y="525434"/>
                  </a:lnTo>
                  <a:lnTo>
                    <a:pt x="1776810" y="511149"/>
                  </a:lnTo>
                  <a:lnTo>
                    <a:pt x="1763713" y="494086"/>
                  </a:lnTo>
                  <a:lnTo>
                    <a:pt x="1752203" y="479802"/>
                  </a:lnTo>
                  <a:lnTo>
                    <a:pt x="1733947" y="457581"/>
                  </a:lnTo>
                  <a:lnTo>
                    <a:pt x="1716881" y="454803"/>
                  </a:lnTo>
                  <a:lnTo>
                    <a:pt x="1700213" y="452025"/>
                  </a:lnTo>
                  <a:lnTo>
                    <a:pt x="1683147" y="450041"/>
                  </a:lnTo>
                  <a:lnTo>
                    <a:pt x="1666081" y="448057"/>
                  </a:lnTo>
                  <a:lnTo>
                    <a:pt x="1649016" y="446470"/>
                  </a:lnTo>
                  <a:lnTo>
                    <a:pt x="1631950" y="444883"/>
                  </a:lnTo>
                  <a:lnTo>
                    <a:pt x="1614488" y="443692"/>
                  </a:lnTo>
                  <a:lnTo>
                    <a:pt x="1597819" y="442899"/>
                  </a:lnTo>
                  <a:close/>
                  <a:moveTo>
                    <a:pt x="1519238" y="442899"/>
                  </a:moveTo>
                  <a:lnTo>
                    <a:pt x="1501775" y="443692"/>
                  </a:lnTo>
                  <a:lnTo>
                    <a:pt x="1484710" y="444883"/>
                  </a:lnTo>
                  <a:lnTo>
                    <a:pt x="1467247" y="446470"/>
                  </a:lnTo>
                  <a:lnTo>
                    <a:pt x="1450181" y="448057"/>
                  </a:lnTo>
                  <a:lnTo>
                    <a:pt x="1433116" y="450041"/>
                  </a:lnTo>
                  <a:lnTo>
                    <a:pt x="1416447" y="452025"/>
                  </a:lnTo>
                  <a:lnTo>
                    <a:pt x="1399381" y="454803"/>
                  </a:lnTo>
                  <a:lnTo>
                    <a:pt x="1382713" y="457581"/>
                  </a:lnTo>
                  <a:lnTo>
                    <a:pt x="1364456" y="479802"/>
                  </a:lnTo>
                  <a:lnTo>
                    <a:pt x="1352550" y="494086"/>
                  </a:lnTo>
                  <a:lnTo>
                    <a:pt x="1339453" y="511149"/>
                  </a:lnTo>
                  <a:lnTo>
                    <a:pt x="1325960" y="529799"/>
                  </a:lnTo>
                  <a:lnTo>
                    <a:pt x="1311275" y="550433"/>
                  </a:lnTo>
                  <a:lnTo>
                    <a:pt x="1295797" y="573050"/>
                  </a:lnTo>
                  <a:lnTo>
                    <a:pt x="1279922" y="598049"/>
                  </a:lnTo>
                  <a:lnTo>
                    <a:pt x="1262856" y="624635"/>
                  </a:lnTo>
                  <a:lnTo>
                    <a:pt x="1245791" y="652808"/>
                  </a:lnTo>
                  <a:lnTo>
                    <a:pt x="1228328" y="683362"/>
                  </a:lnTo>
                  <a:lnTo>
                    <a:pt x="1210469" y="715900"/>
                  </a:lnTo>
                  <a:lnTo>
                    <a:pt x="1200944" y="734946"/>
                  </a:lnTo>
                  <a:lnTo>
                    <a:pt x="1190625" y="754786"/>
                  </a:lnTo>
                  <a:lnTo>
                    <a:pt x="1180703" y="775023"/>
                  </a:lnTo>
                  <a:lnTo>
                    <a:pt x="1171178" y="795657"/>
                  </a:lnTo>
                  <a:lnTo>
                    <a:pt x="1161653" y="817481"/>
                  </a:lnTo>
                  <a:lnTo>
                    <a:pt x="1151731" y="839305"/>
                  </a:lnTo>
                  <a:lnTo>
                    <a:pt x="1142603" y="861923"/>
                  </a:lnTo>
                  <a:lnTo>
                    <a:pt x="1133078" y="884541"/>
                  </a:lnTo>
                  <a:lnTo>
                    <a:pt x="1154510" y="891287"/>
                  </a:lnTo>
                  <a:lnTo>
                    <a:pt x="1176338" y="897239"/>
                  </a:lnTo>
                  <a:lnTo>
                    <a:pt x="1198563" y="903588"/>
                  </a:lnTo>
                  <a:lnTo>
                    <a:pt x="1220788" y="909143"/>
                  </a:lnTo>
                  <a:lnTo>
                    <a:pt x="1244203" y="914301"/>
                  </a:lnTo>
                  <a:lnTo>
                    <a:pt x="1267222" y="919460"/>
                  </a:lnTo>
                  <a:lnTo>
                    <a:pt x="1291035" y="924221"/>
                  </a:lnTo>
                  <a:lnTo>
                    <a:pt x="1315244" y="928586"/>
                  </a:lnTo>
                  <a:lnTo>
                    <a:pt x="1339453" y="932951"/>
                  </a:lnTo>
                  <a:lnTo>
                    <a:pt x="1364060" y="936522"/>
                  </a:lnTo>
                  <a:lnTo>
                    <a:pt x="1389460" y="940094"/>
                  </a:lnTo>
                  <a:lnTo>
                    <a:pt x="1414860" y="943268"/>
                  </a:lnTo>
                  <a:lnTo>
                    <a:pt x="1440657" y="945649"/>
                  </a:lnTo>
                  <a:lnTo>
                    <a:pt x="1466057" y="947633"/>
                  </a:lnTo>
                  <a:lnTo>
                    <a:pt x="1492250" y="949220"/>
                  </a:lnTo>
                  <a:lnTo>
                    <a:pt x="1519238" y="950014"/>
                  </a:lnTo>
                  <a:lnTo>
                    <a:pt x="1519238" y="442899"/>
                  </a:lnTo>
                  <a:close/>
                  <a:moveTo>
                    <a:pt x="1558528" y="363538"/>
                  </a:moveTo>
                  <a:lnTo>
                    <a:pt x="1586707" y="363935"/>
                  </a:lnTo>
                  <a:lnTo>
                    <a:pt x="1614488" y="364729"/>
                  </a:lnTo>
                  <a:lnTo>
                    <a:pt x="1642666" y="366713"/>
                  </a:lnTo>
                  <a:lnTo>
                    <a:pt x="1670447" y="369093"/>
                  </a:lnTo>
                  <a:lnTo>
                    <a:pt x="1698228" y="372268"/>
                  </a:lnTo>
                  <a:lnTo>
                    <a:pt x="1725613" y="376236"/>
                  </a:lnTo>
                  <a:lnTo>
                    <a:pt x="1752600" y="380601"/>
                  </a:lnTo>
                  <a:lnTo>
                    <a:pt x="1779191" y="385759"/>
                  </a:lnTo>
                  <a:lnTo>
                    <a:pt x="1806178" y="391314"/>
                  </a:lnTo>
                  <a:lnTo>
                    <a:pt x="1832372" y="398060"/>
                  </a:lnTo>
                  <a:lnTo>
                    <a:pt x="1858566" y="405202"/>
                  </a:lnTo>
                  <a:lnTo>
                    <a:pt x="1884363" y="412742"/>
                  </a:lnTo>
                  <a:lnTo>
                    <a:pt x="1910160" y="421075"/>
                  </a:lnTo>
                  <a:lnTo>
                    <a:pt x="1935560" y="430201"/>
                  </a:lnTo>
                  <a:lnTo>
                    <a:pt x="1960960" y="439328"/>
                  </a:lnTo>
                  <a:lnTo>
                    <a:pt x="1985963" y="450041"/>
                  </a:lnTo>
                  <a:lnTo>
                    <a:pt x="2010172" y="460358"/>
                  </a:lnTo>
                  <a:lnTo>
                    <a:pt x="2034382" y="471865"/>
                  </a:lnTo>
                  <a:lnTo>
                    <a:pt x="2057797" y="483770"/>
                  </a:lnTo>
                  <a:lnTo>
                    <a:pt x="2081213" y="496070"/>
                  </a:lnTo>
                  <a:lnTo>
                    <a:pt x="2104629" y="508768"/>
                  </a:lnTo>
                  <a:lnTo>
                    <a:pt x="2127647" y="522259"/>
                  </a:lnTo>
                  <a:lnTo>
                    <a:pt x="2149872" y="536544"/>
                  </a:lnTo>
                  <a:lnTo>
                    <a:pt x="2172097" y="550829"/>
                  </a:lnTo>
                  <a:lnTo>
                    <a:pt x="2193529" y="565908"/>
                  </a:lnTo>
                  <a:lnTo>
                    <a:pt x="2214960" y="581780"/>
                  </a:lnTo>
                  <a:lnTo>
                    <a:pt x="2235994" y="597652"/>
                  </a:lnTo>
                  <a:lnTo>
                    <a:pt x="2256632" y="613921"/>
                  </a:lnTo>
                  <a:lnTo>
                    <a:pt x="2276475" y="630984"/>
                  </a:lnTo>
                  <a:lnTo>
                    <a:pt x="2296716" y="648443"/>
                  </a:lnTo>
                  <a:lnTo>
                    <a:pt x="2315766" y="666299"/>
                  </a:lnTo>
                  <a:lnTo>
                    <a:pt x="2334419" y="685346"/>
                  </a:lnTo>
                  <a:lnTo>
                    <a:pt x="2353072" y="703995"/>
                  </a:lnTo>
                  <a:lnTo>
                    <a:pt x="2370932" y="723042"/>
                  </a:lnTo>
                  <a:lnTo>
                    <a:pt x="2388394" y="742882"/>
                  </a:lnTo>
                  <a:lnTo>
                    <a:pt x="2405460" y="762722"/>
                  </a:lnTo>
                  <a:lnTo>
                    <a:pt x="2421732" y="783356"/>
                  </a:lnTo>
                  <a:lnTo>
                    <a:pt x="2438004" y="804387"/>
                  </a:lnTo>
                  <a:lnTo>
                    <a:pt x="2453482" y="825814"/>
                  </a:lnTo>
                  <a:lnTo>
                    <a:pt x="2468563" y="847638"/>
                  </a:lnTo>
                  <a:lnTo>
                    <a:pt x="2483247" y="869462"/>
                  </a:lnTo>
                  <a:lnTo>
                    <a:pt x="2497138" y="892080"/>
                  </a:lnTo>
                  <a:lnTo>
                    <a:pt x="2510632" y="914698"/>
                  </a:lnTo>
                  <a:lnTo>
                    <a:pt x="2523729" y="938109"/>
                  </a:lnTo>
                  <a:lnTo>
                    <a:pt x="2536032" y="961521"/>
                  </a:lnTo>
                  <a:lnTo>
                    <a:pt x="2547541" y="985329"/>
                  </a:lnTo>
                  <a:lnTo>
                    <a:pt x="2559051" y="1009534"/>
                  </a:lnTo>
                  <a:lnTo>
                    <a:pt x="2569766" y="1034136"/>
                  </a:lnTo>
                  <a:lnTo>
                    <a:pt x="2580085" y="1058738"/>
                  </a:lnTo>
                  <a:lnTo>
                    <a:pt x="2589610" y="1083736"/>
                  </a:lnTo>
                  <a:lnTo>
                    <a:pt x="2598341" y="1109132"/>
                  </a:lnTo>
                  <a:lnTo>
                    <a:pt x="2606675" y="1134924"/>
                  </a:lnTo>
                  <a:lnTo>
                    <a:pt x="2614613" y="1160716"/>
                  </a:lnTo>
                  <a:lnTo>
                    <a:pt x="2621360" y="1186905"/>
                  </a:lnTo>
                  <a:lnTo>
                    <a:pt x="2628107" y="1213491"/>
                  </a:lnTo>
                  <a:lnTo>
                    <a:pt x="2633663" y="1240077"/>
                  </a:lnTo>
                  <a:lnTo>
                    <a:pt x="2638822" y="1267059"/>
                  </a:lnTo>
                  <a:lnTo>
                    <a:pt x="2643188" y="1294042"/>
                  </a:lnTo>
                  <a:lnTo>
                    <a:pt x="2647157" y="1321025"/>
                  </a:lnTo>
                  <a:lnTo>
                    <a:pt x="2650332" y="1349198"/>
                  </a:lnTo>
                  <a:lnTo>
                    <a:pt x="2652713" y="1376577"/>
                  </a:lnTo>
                  <a:lnTo>
                    <a:pt x="2654697" y="1404353"/>
                  </a:lnTo>
                  <a:lnTo>
                    <a:pt x="2655888" y="1432923"/>
                  </a:lnTo>
                  <a:lnTo>
                    <a:pt x="2655888" y="1461096"/>
                  </a:lnTo>
                  <a:lnTo>
                    <a:pt x="2655888" y="1489666"/>
                  </a:lnTo>
                  <a:lnTo>
                    <a:pt x="2654697" y="1517442"/>
                  </a:lnTo>
                  <a:lnTo>
                    <a:pt x="2652713" y="1545615"/>
                  </a:lnTo>
                  <a:lnTo>
                    <a:pt x="2650332" y="1573392"/>
                  </a:lnTo>
                  <a:lnTo>
                    <a:pt x="2647157" y="1600771"/>
                  </a:lnTo>
                  <a:lnTo>
                    <a:pt x="2643188" y="1628547"/>
                  </a:lnTo>
                  <a:lnTo>
                    <a:pt x="2638822" y="1655530"/>
                  </a:lnTo>
                  <a:lnTo>
                    <a:pt x="2633663" y="1682512"/>
                  </a:lnTo>
                  <a:lnTo>
                    <a:pt x="2628107" y="1709098"/>
                  </a:lnTo>
                  <a:lnTo>
                    <a:pt x="2621360" y="1735287"/>
                  </a:lnTo>
                  <a:lnTo>
                    <a:pt x="2614613" y="1761476"/>
                  </a:lnTo>
                  <a:lnTo>
                    <a:pt x="2606675" y="1787665"/>
                  </a:lnTo>
                  <a:lnTo>
                    <a:pt x="2598341" y="1813061"/>
                  </a:lnTo>
                  <a:lnTo>
                    <a:pt x="2589610" y="1838456"/>
                  </a:lnTo>
                  <a:lnTo>
                    <a:pt x="2580085" y="1863852"/>
                  </a:lnTo>
                  <a:lnTo>
                    <a:pt x="2569766" y="1888453"/>
                  </a:lnTo>
                  <a:lnTo>
                    <a:pt x="2559051" y="1913055"/>
                  </a:lnTo>
                  <a:lnTo>
                    <a:pt x="2547541" y="1936863"/>
                  </a:lnTo>
                  <a:lnTo>
                    <a:pt x="2536032" y="1961068"/>
                  </a:lnTo>
                  <a:lnTo>
                    <a:pt x="2523729" y="1984083"/>
                  </a:lnTo>
                  <a:lnTo>
                    <a:pt x="2510632" y="2007098"/>
                  </a:lnTo>
                  <a:lnTo>
                    <a:pt x="2497138" y="2030509"/>
                  </a:lnTo>
                  <a:lnTo>
                    <a:pt x="2483247" y="2052730"/>
                  </a:lnTo>
                  <a:lnTo>
                    <a:pt x="2468563" y="2074951"/>
                  </a:lnTo>
                  <a:lnTo>
                    <a:pt x="2453482" y="2096775"/>
                  </a:lnTo>
                  <a:lnTo>
                    <a:pt x="2438004" y="2117806"/>
                  </a:lnTo>
                  <a:lnTo>
                    <a:pt x="2421732" y="2138440"/>
                  </a:lnTo>
                  <a:lnTo>
                    <a:pt x="2405460" y="2159073"/>
                  </a:lnTo>
                  <a:lnTo>
                    <a:pt x="2388394" y="2179310"/>
                  </a:lnTo>
                  <a:lnTo>
                    <a:pt x="2370932" y="2199151"/>
                  </a:lnTo>
                  <a:lnTo>
                    <a:pt x="2353072" y="2218594"/>
                  </a:lnTo>
                  <a:lnTo>
                    <a:pt x="2334419" y="2237244"/>
                  </a:lnTo>
                  <a:lnTo>
                    <a:pt x="2315766" y="2255497"/>
                  </a:lnTo>
                  <a:lnTo>
                    <a:pt x="2296716" y="2273353"/>
                  </a:lnTo>
                  <a:lnTo>
                    <a:pt x="2276475" y="2290812"/>
                  </a:lnTo>
                  <a:lnTo>
                    <a:pt x="2256632" y="2307875"/>
                  </a:lnTo>
                  <a:lnTo>
                    <a:pt x="2235994" y="2324540"/>
                  </a:lnTo>
                  <a:lnTo>
                    <a:pt x="2214960" y="2340809"/>
                  </a:lnTo>
                  <a:lnTo>
                    <a:pt x="2193529" y="2356285"/>
                  </a:lnTo>
                  <a:lnTo>
                    <a:pt x="2172097" y="2371363"/>
                  </a:lnTo>
                  <a:lnTo>
                    <a:pt x="2149872" y="2385648"/>
                  </a:lnTo>
                  <a:lnTo>
                    <a:pt x="2127647" y="2399536"/>
                  </a:lnTo>
                  <a:lnTo>
                    <a:pt x="2104629" y="2413028"/>
                  </a:lnTo>
                  <a:lnTo>
                    <a:pt x="2081213" y="2426122"/>
                  </a:lnTo>
                  <a:lnTo>
                    <a:pt x="2057797" y="2438423"/>
                  </a:lnTo>
                  <a:lnTo>
                    <a:pt x="2034382" y="2450724"/>
                  </a:lnTo>
                  <a:lnTo>
                    <a:pt x="2010172" y="2461437"/>
                  </a:lnTo>
                  <a:lnTo>
                    <a:pt x="1985963" y="2472548"/>
                  </a:lnTo>
                  <a:lnTo>
                    <a:pt x="1960960" y="2482468"/>
                  </a:lnTo>
                  <a:lnTo>
                    <a:pt x="1935560" y="2491991"/>
                  </a:lnTo>
                  <a:lnTo>
                    <a:pt x="1910160" y="2500721"/>
                  </a:lnTo>
                  <a:lnTo>
                    <a:pt x="1884363" y="2509054"/>
                  </a:lnTo>
                  <a:lnTo>
                    <a:pt x="1858566" y="2516990"/>
                  </a:lnTo>
                  <a:lnTo>
                    <a:pt x="1832372" y="2524132"/>
                  </a:lnTo>
                  <a:lnTo>
                    <a:pt x="1806178" y="2530481"/>
                  </a:lnTo>
                  <a:lnTo>
                    <a:pt x="1779191" y="2536433"/>
                  </a:lnTo>
                  <a:lnTo>
                    <a:pt x="1752600" y="2541592"/>
                  </a:lnTo>
                  <a:lnTo>
                    <a:pt x="1725613" y="2546353"/>
                  </a:lnTo>
                  <a:lnTo>
                    <a:pt x="1698228" y="2549925"/>
                  </a:lnTo>
                  <a:lnTo>
                    <a:pt x="1670447" y="2553099"/>
                  </a:lnTo>
                  <a:lnTo>
                    <a:pt x="1642666" y="2555480"/>
                  </a:lnTo>
                  <a:lnTo>
                    <a:pt x="1614488" y="2557067"/>
                  </a:lnTo>
                  <a:lnTo>
                    <a:pt x="1586707" y="2558654"/>
                  </a:lnTo>
                  <a:lnTo>
                    <a:pt x="1558528" y="2559051"/>
                  </a:lnTo>
                  <a:lnTo>
                    <a:pt x="1529953" y="2558654"/>
                  </a:lnTo>
                  <a:lnTo>
                    <a:pt x="1501775" y="2557067"/>
                  </a:lnTo>
                  <a:lnTo>
                    <a:pt x="1473597" y="2555480"/>
                  </a:lnTo>
                  <a:lnTo>
                    <a:pt x="1446213" y="2553099"/>
                  </a:lnTo>
                  <a:lnTo>
                    <a:pt x="1418035" y="2549925"/>
                  </a:lnTo>
                  <a:lnTo>
                    <a:pt x="1391047" y="2546353"/>
                  </a:lnTo>
                  <a:lnTo>
                    <a:pt x="1364060" y="2541592"/>
                  </a:lnTo>
                  <a:lnTo>
                    <a:pt x="1337072" y="2536433"/>
                  </a:lnTo>
                  <a:lnTo>
                    <a:pt x="1310481" y="2530481"/>
                  </a:lnTo>
                  <a:lnTo>
                    <a:pt x="1283891" y="2524132"/>
                  </a:lnTo>
                  <a:lnTo>
                    <a:pt x="1257697" y="2516990"/>
                  </a:lnTo>
                  <a:lnTo>
                    <a:pt x="1231900" y="2509054"/>
                  </a:lnTo>
                  <a:lnTo>
                    <a:pt x="1206103" y="2500721"/>
                  </a:lnTo>
                  <a:lnTo>
                    <a:pt x="1180703" y="2491991"/>
                  </a:lnTo>
                  <a:lnTo>
                    <a:pt x="1155700" y="2482468"/>
                  </a:lnTo>
                  <a:lnTo>
                    <a:pt x="1131094" y="2472548"/>
                  </a:lnTo>
                  <a:lnTo>
                    <a:pt x="1106488" y="2461437"/>
                  </a:lnTo>
                  <a:lnTo>
                    <a:pt x="1081881" y="2450724"/>
                  </a:lnTo>
                  <a:lnTo>
                    <a:pt x="1058466" y="2438423"/>
                  </a:lnTo>
                  <a:lnTo>
                    <a:pt x="1035050" y="2426122"/>
                  </a:lnTo>
                  <a:lnTo>
                    <a:pt x="1011635" y="2413028"/>
                  </a:lnTo>
                  <a:lnTo>
                    <a:pt x="989013" y="2399536"/>
                  </a:lnTo>
                  <a:lnTo>
                    <a:pt x="966391" y="2385648"/>
                  </a:lnTo>
                  <a:lnTo>
                    <a:pt x="944563" y="2371363"/>
                  </a:lnTo>
                  <a:lnTo>
                    <a:pt x="922734" y="2356285"/>
                  </a:lnTo>
                  <a:lnTo>
                    <a:pt x="901303" y="2340809"/>
                  </a:lnTo>
                  <a:lnTo>
                    <a:pt x="880269" y="2324540"/>
                  </a:lnTo>
                  <a:lnTo>
                    <a:pt x="859631" y="2307875"/>
                  </a:lnTo>
                  <a:lnTo>
                    <a:pt x="839788" y="2290812"/>
                  </a:lnTo>
                  <a:lnTo>
                    <a:pt x="819944" y="2273353"/>
                  </a:lnTo>
                  <a:lnTo>
                    <a:pt x="800894" y="2255497"/>
                  </a:lnTo>
                  <a:lnTo>
                    <a:pt x="781844" y="2237244"/>
                  </a:lnTo>
                  <a:lnTo>
                    <a:pt x="763191" y="2218594"/>
                  </a:lnTo>
                  <a:lnTo>
                    <a:pt x="745331" y="2199151"/>
                  </a:lnTo>
                  <a:lnTo>
                    <a:pt x="727869" y="2179310"/>
                  </a:lnTo>
                  <a:lnTo>
                    <a:pt x="710803" y="2159073"/>
                  </a:lnTo>
                  <a:lnTo>
                    <a:pt x="694531" y="2138440"/>
                  </a:lnTo>
                  <a:lnTo>
                    <a:pt x="678656" y="2117806"/>
                  </a:lnTo>
                  <a:lnTo>
                    <a:pt x="662781" y="2096775"/>
                  </a:lnTo>
                  <a:lnTo>
                    <a:pt x="647700" y="2074951"/>
                  </a:lnTo>
                  <a:lnTo>
                    <a:pt x="633413" y="2052730"/>
                  </a:lnTo>
                  <a:lnTo>
                    <a:pt x="619125" y="2030509"/>
                  </a:lnTo>
                  <a:lnTo>
                    <a:pt x="605631" y="2007098"/>
                  </a:lnTo>
                  <a:lnTo>
                    <a:pt x="592534" y="1984083"/>
                  </a:lnTo>
                  <a:lnTo>
                    <a:pt x="580231" y="1961068"/>
                  </a:lnTo>
                  <a:lnTo>
                    <a:pt x="568722" y="1936863"/>
                  </a:lnTo>
                  <a:lnTo>
                    <a:pt x="557213" y="1913055"/>
                  </a:lnTo>
                  <a:lnTo>
                    <a:pt x="546894" y="1888453"/>
                  </a:lnTo>
                  <a:lnTo>
                    <a:pt x="536178" y="1863852"/>
                  </a:lnTo>
                  <a:lnTo>
                    <a:pt x="527050" y="1838456"/>
                  </a:lnTo>
                  <a:lnTo>
                    <a:pt x="517922" y="1813061"/>
                  </a:lnTo>
                  <a:lnTo>
                    <a:pt x="509588" y="1787665"/>
                  </a:lnTo>
                  <a:lnTo>
                    <a:pt x="501650" y="1761476"/>
                  </a:lnTo>
                  <a:lnTo>
                    <a:pt x="494903" y="1735287"/>
                  </a:lnTo>
                  <a:lnTo>
                    <a:pt x="488156" y="1709098"/>
                  </a:lnTo>
                  <a:lnTo>
                    <a:pt x="482600" y="1682512"/>
                  </a:lnTo>
                  <a:lnTo>
                    <a:pt x="477441" y="1655530"/>
                  </a:lnTo>
                  <a:lnTo>
                    <a:pt x="473075" y="1628547"/>
                  </a:lnTo>
                  <a:lnTo>
                    <a:pt x="469106" y="1600771"/>
                  </a:lnTo>
                  <a:lnTo>
                    <a:pt x="465931" y="1573392"/>
                  </a:lnTo>
                  <a:lnTo>
                    <a:pt x="463550" y="1545615"/>
                  </a:lnTo>
                  <a:lnTo>
                    <a:pt x="461566" y="1517442"/>
                  </a:lnTo>
                  <a:lnTo>
                    <a:pt x="460772" y="1489666"/>
                  </a:lnTo>
                  <a:lnTo>
                    <a:pt x="460375" y="1461096"/>
                  </a:lnTo>
                  <a:lnTo>
                    <a:pt x="460772" y="1432923"/>
                  </a:lnTo>
                  <a:lnTo>
                    <a:pt x="461566" y="1404353"/>
                  </a:lnTo>
                  <a:lnTo>
                    <a:pt x="463550" y="1376577"/>
                  </a:lnTo>
                  <a:lnTo>
                    <a:pt x="465931" y="1349198"/>
                  </a:lnTo>
                  <a:lnTo>
                    <a:pt x="469106" y="1321025"/>
                  </a:lnTo>
                  <a:lnTo>
                    <a:pt x="473075" y="1294042"/>
                  </a:lnTo>
                  <a:lnTo>
                    <a:pt x="477441" y="1267059"/>
                  </a:lnTo>
                  <a:lnTo>
                    <a:pt x="482600" y="1240077"/>
                  </a:lnTo>
                  <a:lnTo>
                    <a:pt x="488156" y="1213491"/>
                  </a:lnTo>
                  <a:lnTo>
                    <a:pt x="494903" y="1186905"/>
                  </a:lnTo>
                  <a:lnTo>
                    <a:pt x="501650" y="1160716"/>
                  </a:lnTo>
                  <a:lnTo>
                    <a:pt x="509588" y="1134924"/>
                  </a:lnTo>
                  <a:lnTo>
                    <a:pt x="517922" y="1109132"/>
                  </a:lnTo>
                  <a:lnTo>
                    <a:pt x="527050" y="1083736"/>
                  </a:lnTo>
                  <a:lnTo>
                    <a:pt x="536178" y="1058738"/>
                  </a:lnTo>
                  <a:lnTo>
                    <a:pt x="546894" y="1034136"/>
                  </a:lnTo>
                  <a:lnTo>
                    <a:pt x="557213" y="1009534"/>
                  </a:lnTo>
                  <a:lnTo>
                    <a:pt x="568722" y="985329"/>
                  </a:lnTo>
                  <a:lnTo>
                    <a:pt x="580231" y="961521"/>
                  </a:lnTo>
                  <a:lnTo>
                    <a:pt x="592534" y="938109"/>
                  </a:lnTo>
                  <a:lnTo>
                    <a:pt x="605631" y="914698"/>
                  </a:lnTo>
                  <a:lnTo>
                    <a:pt x="619125" y="892080"/>
                  </a:lnTo>
                  <a:lnTo>
                    <a:pt x="633413" y="869462"/>
                  </a:lnTo>
                  <a:lnTo>
                    <a:pt x="647700" y="847638"/>
                  </a:lnTo>
                  <a:lnTo>
                    <a:pt x="662781" y="825814"/>
                  </a:lnTo>
                  <a:lnTo>
                    <a:pt x="678656" y="804387"/>
                  </a:lnTo>
                  <a:lnTo>
                    <a:pt x="694531" y="783356"/>
                  </a:lnTo>
                  <a:lnTo>
                    <a:pt x="710803" y="762722"/>
                  </a:lnTo>
                  <a:lnTo>
                    <a:pt x="727869" y="742882"/>
                  </a:lnTo>
                  <a:lnTo>
                    <a:pt x="745331" y="723042"/>
                  </a:lnTo>
                  <a:lnTo>
                    <a:pt x="763191" y="703995"/>
                  </a:lnTo>
                  <a:lnTo>
                    <a:pt x="781844" y="685346"/>
                  </a:lnTo>
                  <a:lnTo>
                    <a:pt x="800894" y="666299"/>
                  </a:lnTo>
                  <a:lnTo>
                    <a:pt x="819944" y="648443"/>
                  </a:lnTo>
                  <a:lnTo>
                    <a:pt x="839788" y="630984"/>
                  </a:lnTo>
                  <a:lnTo>
                    <a:pt x="859631" y="613921"/>
                  </a:lnTo>
                  <a:lnTo>
                    <a:pt x="880269" y="597652"/>
                  </a:lnTo>
                  <a:lnTo>
                    <a:pt x="901303" y="581780"/>
                  </a:lnTo>
                  <a:lnTo>
                    <a:pt x="922734" y="565908"/>
                  </a:lnTo>
                  <a:lnTo>
                    <a:pt x="944563" y="550829"/>
                  </a:lnTo>
                  <a:lnTo>
                    <a:pt x="966391" y="536544"/>
                  </a:lnTo>
                  <a:lnTo>
                    <a:pt x="989013" y="522259"/>
                  </a:lnTo>
                  <a:lnTo>
                    <a:pt x="1011635" y="508768"/>
                  </a:lnTo>
                  <a:lnTo>
                    <a:pt x="1035050" y="496070"/>
                  </a:lnTo>
                  <a:lnTo>
                    <a:pt x="1058466" y="483770"/>
                  </a:lnTo>
                  <a:lnTo>
                    <a:pt x="1081881" y="471865"/>
                  </a:lnTo>
                  <a:lnTo>
                    <a:pt x="1106488" y="460358"/>
                  </a:lnTo>
                  <a:lnTo>
                    <a:pt x="1131094" y="450041"/>
                  </a:lnTo>
                  <a:lnTo>
                    <a:pt x="1155700" y="439328"/>
                  </a:lnTo>
                  <a:lnTo>
                    <a:pt x="1180703" y="430201"/>
                  </a:lnTo>
                  <a:lnTo>
                    <a:pt x="1206103" y="421075"/>
                  </a:lnTo>
                  <a:lnTo>
                    <a:pt x="1231900" y="412742"/>
                  </a:lnTo>
                  <a:lnTo>
                    <a:pt x="1257697" y="405202"/>
                  </a:lnTo>
                  <a:lnTo>
                    <a:pt x="1283891" y="398060"/>
                  </a:lnTo>
                  <a:lnTo>
                    <a:pt x="1310481" y="391314"/>
                  </a:lnTo>
                  <a:lnTo>
                    <a:pt x="1337072" y="385759"/>
                  </a:lnTo>
                  <a:lnTo>
                    <a:pt x="1364060" y="380601"/>
                  </a:lnTo>
                  <a:lnTo>
                    <a:pt x="1391047" y="376236"/>
                  </a:lnTo>
                  <a:lnTo>
                    <a:pt x="1418035" y="372268"/>
                  </a:lnTo>
                  <a:lnTo>
                    <a:pt x="1446213" y="369093"/>
                  </a:lnTo>
                  <a:lnTo>
                    <a:pt x="1473597" y="366713"/>
                  </a:lnTo>
                  <a:lnTo>
                    <a:pt x="1501775" y="364729"/>
                  </a:lnTo>
                  <a:lnTo>
                    <a:pt x="1529953" y="363935"/>
                  </a:lnTo>
                  <a:lnTo>
                    <a:pt x="1558528" y="363538"/>
                  </a:lnTo>
                  <a:close/>
                  <a:moveTo>
                    <a:pt x="852488" y="277813"/>
                  </a:moveTo>
                  <a:lnTo>
                    <a:pt x="826703" y="300832"/>
                  </a:lnTo>
                  <a:lnTo>
                    <a:pt x="801712" y="324247"/>
                  </a:lnTo>
                  <a:lnTo>
                    <a:pt x="777910" y="347663"/>
                  </a:lnTo>
                  <a:lnTo>
                    <a:pt x="754109" y="372269"/>
                  </a:lnTo>
                  <a:lnTo>
                    <a:pt x="731497" y="397272"/>
                  </a:lnTo>
                  <a:lnTo>
                    <a:pt x="709679" y="422672"/>
                  </a:lnTo>
                  <a:lnTo>
                    <a:pt x="688258" y="448072"/>
                  </a:lnTo>
                  <a:lnTo>
                    <a:pt x="667630" y="473869"/>
                  </a:lnTo>
                  <a:lnTo>
                    <a:pt x="647796" y="500460"/>
                  </a:lnTo>
                  <a:lnTo>
                    <a:pt x="628755" y="527447"/>
                  </a:lnTo>
                  <a:lnTo>
                    <a:pt x="610507" y="554435"/>
                  </a:lnTo>
                  <a:lnTo>
                    <a:pt x="593052" y="581819"/>
                  </a:lnTo>
                  <a:lnTo>
                    <a:pt x="575995" y="609601"/>
                  </a:lnTo>
                  <a:lnTo>
                    <a:pt x="560127" y="637779"/>
                  </a:lnTo>
                  <a:lnTo>
                    <a:pt x="544656" y="665957"/>
                  </a:lnTo>
                  <a:lnTo>
                    <a:pt x="530375" y="694532"/>
                  </a:lnTo>
                  <a:lnTo>
                    <a:pt x="516888" y="723107"/>
                  </a:lnTo>
                  <a:lnTo>
                    <a:pt x="503797" y="752079"/>
                  </a:lnTo>
                  <a:lnTo>
                    <a:pt x="491896" y="781448"/>
                  </a:lnTo>
                  <a:lnTo>
                    <a:pt x="480392" y="810419"/>
                  </a:lnTo>
                  <a:lnTo>
                    <a:pt x="469682" y="839788"/>
                  </a:lnTo>
                  <a:lnTo>
                    <a:pt x="460161" y="869157"/>
                  </a:lnTo>
                  <a:lnTo>
                    <a:pt x="451037" y="898923"/>
                  </a:lnTo>
                  <a:lnTo>
                    <a:pt x="443103" y="928291"/>
                  </a:lnTo>
                  <a:lnTo>
                    <a:pt x="435566" y="958057"/>
                  </a:lnTo>
                  <a:lnTo>
                    <a:pt x="428823" y="987823"/>
                  </a:lnTo>
                  <a:lnTo>
                    <a:pt x="422872" y="1017588"/>
                  </a:lnTo>
                  <a:lnTo>
                    <a:pt x="417715" y="1047354"/>
                  </a:lnTo>
                  <a:lnTo>
                    <a:pt x="413352" y="1076326"/>
                  </a:lnTo>
                  <a:lnTo>
                    <a:pt x="409781" y="1106091"/>
                  </a:lnTo>
                  <a:lnTo>
                    <a:pt x="407401" y="1135857"/>
                  </a:lnTo>
                  <a:lnTo>
                    <a:pt x="405021" y="1165226"/>
                  </a:lnTo>
                  <a:lnTo>
                    <a:pt x="287204" y="1130698"/>
                  </a:lnTo>
                  <a:lnTo>
                    <a:pt x="280857" y="1153320"/>
                  </a:lnTo>
                  <a:lnTo>
                    <a:pt x="274510" y="1175941"/>
                  </a:lnTo>
                  <a:lnTo>
                    <a:pt x="269353" y="1198960"/>
                  </a:lnTo>
                  <a:lnTo>
                    <a:pt x="264196" y="1221979"/>
                  </a:lnTo>
                  <a:lnTo>
                    <a:pt x="259436" y="1244998"/>
                  </a:lnTo>
                  <a:lnTo>
                    <a:pt x="255072" y="1268016"/>
                  </a:lnTo>
                  <a:lnTo>
                    <a:pt x="251105" y="1291035"/>
                  </a:lnTo>
                  <a:lnTo>
                    <a:pt x="247535" y="1314848"/>
                  </a:lnTo>
                  <a:lnTo>
                    <a:pt x="244361" y="1337866"/>
                  </a:lnTo>
                  <a:lnTo>
                    <a:pt x="241981" y="1361679"/>
                  </a:lnTo>
                  <a:lnTo>
                    <a:pt x="239601" y="1384698"/>
                  </a:lnTo>
                  <a:lnTo>
                    <a:pt x="238014" y="1408113"/>
                  </a:lnTo>
                  <a:lnTo>
                    <a:pt x="236824" y="1431926"/>
                  </a:lnTo>
                  <a:lnTo>
                    <a:pt x="235237" y="1455341"/>
                  </a:lnTo>
                  <a:lnTo>
                    <a:pt x="234841" y="1478757"/>
                  </a:lnTo>
                  <a:lnTo>
                    <a:pt x="234841" y="1502570"/>
                  </a:lnTo>
                  <a:lnTo>
                    <a:pt x="234841" y="1525985"/>
                  </a:lnTo>
                  <a:lnTo>
                    <a:pt x="235634" y="1549798"/>
                  </a:lnTo>
                  <a:lnTo>
                    <a:pt x="236824" y="1573213"/>
                  </a:lnTo>
                  <a:lnTo>
                    <a:pt x="238014" y="1596629"/>
                  </a:lnTo>
                  <a:lnTo>
                    <a:pt x="239998" y="1620045"/>
                  </a:lnTo>
                  <a:lnTo>
                    <a:pt x="242378" y="1643460"/>
                  </a:lnTo>
                  <a:lnTo>
                    <a:pt x="244758" y="1666876"/>
                  </a:lnTo>
                  <a:lnTo>
                    <a:pt x="247932" y="1690291"/>
                  </a:lnTo>
                  <a:lnTo>
                    <a:pt x="251899" y="1713310"/>
                  </a:lnTo>
                  <a:lnTo>
                    <a:pt x="255865" y="1736726"/>
                  </a:lnTo>
                  <a:lnTo>
                    <a:pt x="260229" y="1760142"/>
                  </a:lnTo>
                  <a:lnTo>
                    <a:pt x="264989" y="1782763"/>
                  </a:lnTo>
                  <a:lnTo>
                    <a:pt x="270146" y="1805782"/>
                  </a:lnTo>
                  <a:lnTo>
                    <a:pt x="275303" y="1828404"/>
                  </a:lnTo>
                  <a:lnTo>
                    <a:pt x="281650" y="1851423"/>
                  </a:lnTo>
                  <a:lnTo>
                    <a:pt x="287997" y="1874045"/>
                  </a:lnTo>
                  <a:lnTo>
                    <a:pt x="295138" y="1896667"/>
                  </a:lnTo>
                  <a:lnTo>
                    <a:pt x="302278" y="1918892"/>
                  </a:lnTo>
                  <a:lnTo>
                    <a:pt x="309419" y="1941117"/>
                  </a:lnTo>
                  <a:lnTo>
                    <a:pt x="317749" y="1963342"/>
                  </a:lnTo>
                  <a:lnTo>
                    <a:pt x="326080" y="1985170"/>
                  </a:lnTo>
                  <a:lnTo>
                    <a:pt x="334807" y="2006998"/>
                  </a:lnTo>
                  <a:lnTo>
                    <a:pt x="343931" y="2028826"/>
                  </a:lnTo>
                  <a:lnTo>
                    <a:pt x="353451" y="2050257"/>
                  </a:lnTo>
                  <a:lnTo>
                    <a:pt x="363765" y="2071688"/>
                  </a:lnTo>
                  <a:lnTo>
                    <a:pt x="374079" y="2092723"/>
                  </a:lnTo>
                  <a:lnTo>
                    <a:pt x="385187" y="2113757"/>
                  </a:lnTo>
                  <a:lnTo>
                    <a:pt x="395897" y="2134395"/>
                  </a:lnTo>
                  <a:lnTo>
                    <a:pt x="407401" y="2155032"/>
                  </a:lnTo>
                  <a:lnTo>
                    <a:pt x="419302" y="2175273"/>
                  </a:lnTo>
                  <a:lnTo>
                    <a:pt x="431599" y="2195117"/>
                  </a:lnTo>
                  <a:lnTo>
                    <a:pt x="443897" y="2215357"/>
                  </a:lnTo>
                  <a:lnTo>
                    <a:pt x="456988" y="2234804"/>
                  </a:lnTo>
                  <a:lnTo>
                    <a:pt x="470078" y="2254648"/>
                  </a:lnTo>
                  <a:lnTo>
                    <a:pt x="483566" y="2273698"/>
                  </a:lnTo>
                  <a:lnTo>
                    <a:pt x="497450" y="2292748"/>
                  </a:lnTo>
                  <a:lnTo>
                    <a:pt x="512127" y="2311401"/>
                  </a:lnTo>
                  <a:lnTo>
                    <a:pt x="526408" y="2329657"/>
                  </a:lnTo>
                  <a:lnTo>
                    <a:pt x="541483" y="2347914"/>
                  </a:lnTo>
                  <a:lnTo>
                    <a:pt x="556557" y="2365773"/>
                  </a:lnTo>
                  <a:lnTo>
                    <a:pt x="572028" y="2384029"/>
                  </a:lnTo>
                  <a:lnTo>
                    <a:pt x="587895" y="2401492"/>
                  </a:lnTo>
                  <a:lnTo>
                    <a:pt x="604160" y="2418160"/>
                  </a:lnTo>
                  <a:lnTo>
                    <a:pt x="620821" y="2434829"/>
                  </a:lnTo>
                  <a:lnTo>
                    <a:pt x="637878" y="2451498"/>
                  </a:lnTo>
                  <a:lnTo>
                    <a:pt x="654539" y="2467770"/>
                  </a:lnTo>
                  <a:lnTo>
                    <a:pt x="671994" y="2483645"/>
                  </a:lnTo>
                  <a:lnTo>
                    <a:pt x="689448" y="2499520"/>
                  </a:lnTo>
                  <a:lnTo>
                    <a:pt x="574011" y="2632076"/>
                  </a:lnTo>
                  <a:lnTo>
                    <a:pt x="554177" y="2614217"/>
                  </a:lnTo>
                  <a:lnTo>
                    <a:pt x="534739" y="2596357"/>
                  </a:lnTo>
                  <a:lnTo>
                    <a:pt x="514904" y="2578101"/>
                  </a:lnTo>
                  <a:lnTo>
                    <a:pt x="496260" y="2559448"/>
                  </a:lnTo>
                  <a:lnTo>
                    <a:pt x="477615" y="2540001"/>
                  </a:lnTo>
                  <a:lnTo>
                    <a:pt x="459368" y="2520951"/>
                  </a:lnTo>
                  <a:lnTo>
                    <a:pt x="441120" y="2501107"/>
                  </a:lnTo>
                  <a:lnTo>
                    <a:pt x="423665" y="2481264"/>
                  </a:lnTo>
                  <a:lnTo>
                    <a:pt x="406211" y="2460626"/>
                  </a:lnTo>
                  <a:lnTo>
                    <a:pt x="389550" y="2439989"/>
                  </a:lnTo>
                  <a:lnTo>
                    <a:pt x="373286" y="2419351"/>
                  </a:lnTo>
                  <a:lnTo>
                    <a:pt x="357021" y="2398317"/>
                  </a:lnTo>
                  <a:lnTo>
                    <a:pt x="340757" y="2376489"/>
                  </a:lnTo>
                  <a:lnTo>
                    <a:pt x="325683" y="2355057"/>
                  </a:lnTo>
                  <a:lnTo>
                    <a:pt x="311005" y="2332832"/>
                  </a:lnTo>
                  <a:lnTo>
                    <a:pt x="295931" y="2310607"/>
                  </a:lnTo>
                  <a:lnTo>
                    <a:pt x="282047" y="2287985"/>
                  </a:lnTo>
                  <a:lnTo>
                    <a:pt x="268163" y="2264967"/>
                  </a:lnTo>
                  <a:lnTo>
                    <a:pt x="254675" y="2241948"/>
                  </a:lnTo>
                  <a:lnTo>
                    <a:pt x="241981" y="2218929"/>
                  </a:lnTo>
                  <a:lnTo>
                    <a:pt x="229287" y="2195117"/>
                  </a:lnTo>
                  <a:lnTo>
                    <a:pt x="216990" y="2171701"/>
                  </a:lnTo>
                  <a:lnTo>
                    <a:pt x="205089" y="2147492"/>
                  </a:lnTo>
                  <a:lnTo>
                    <a:pt x="193982" y="2123282"/>
                  </a:lnTo>
                  <a:lnTo>
                    <a:pt x="182874" y="2099073"/>
                  </a:lnTo>
                  <a:lnTo>
                    <a:pt x="172560" y="2074467"/>
                  </a:lnTo>
                  <a:lnTo>
                    <a:pt x="162643" y="2049860"/>
                  </a:lnTo>
                  <a:lnTo>
                    <a:pt x="152726" y="2024857"/>
                  </a:lnTo>
                  <a:lnTo>
                    <a:pt x="143602" y="1999854"/>
                  </a:lnTo>
                  <a:lnTo>
                    <a:pt x="135271" y="1974454"/>
                  </a:lnTo>
                  <a:lnTo>
                    <a:pt x="126941" y="1949054"/>
                  </a:lnTo>
                  <a:lnTo>
                    <a:pt x="119404" y="1923654"/>
                  </a:lnTo>
                  <a:lnTo>
                    <a:pt x="111867" y="1897857"/>
                  </a:lnTo>
                  <a:lnTo>
                    <a:pt x="105123" y="1872060"/>
                  </a:lnTo>
                  <a:lnTo>
                    <a:pt x="98776" y="1845867"/>
                  </a:lnTo>
                  <a:lnTo>
                    <a:pt x="93222" y="1820467"/>
                  </a:lnTo>
                  <a:lnTo>
                    <a:pt x="87272" y="1794273"/>
                  </a:lnTo>
                  <a:lnTo>
                    <a:pt x="82512" y="1768079"/>
                  </a:lnTo>
                  <a:lnTo>
                    <a:pt x="78148" y="1741885"/>
                  </a:lnTo>
                  <a:lnTo>
                    <a:pt x="74181" y="1714898"/>
                  </a:lnTo>
                  <a:lnTo>
                    <a:pt x="70214" y="1688704"/>
                  </a:lnTo>
                  <a:lnTo>
                    <a:pt x="67437" y="1662113"/>
                  </a:lnTo>
                  <a:lnTo>
                    <a:pt x="64661" y="1635523"/>
                  </a:lnTo>
                  <a:lnTo>
                    <a:pt x="62677" y="1609329"/>
                  </a:lnTo>
                  <a:lnTo>
                    <a:pt x="61090" y="1582738"/>
                  </a:lnTo>
                  <a:lnTo>
                    <a:pt x="59900" y="1556148"/>
                  </a:lnTo>
                  <a:lnTo>
                    <a:pt x="59107" y="1529557"/>
                  </a:lnTo>
                  <a:lnTo>
                    <a:pt x="58710" y="1502570"/>
                  </a:lnTo>
                  <a:lnTo>
                    <a:pt x="59107" y="1475979"/>
                  </a:lnTo>
                  <a:lnTo>
                    <a:pt x="59504" y="1449388"/>
                  </a:lnTo>
                  <a:lnTo>
                    <a:pt x="60694" y="1422401"/>
                  </a:lnTo>
                  <a:lnTo>
                    <a:pt x="62677" y="1395810"/>
                  </a:lnTo>
                  <a:lnTo>
                    <a:pt x="64264" y="1369616"/>
                  </a:lnTo>
                  <a:lnTo>
                    <a:pt x="67041" y="1343026"/>
                  </a:lnTo>
                  <a:lnTo>
                    <a:pt x="69818" y="1316435"/>
                  </a:lnTo>
                  <a:lnTo>
                    <a:pt x="73388" y="1290241"/>
                  </a:lnTo>
                  <a:lnTo>
                    <a:pt x="77355" y="1263651"/>
                  </a:lnTo>
                  <a:lnTo>
                    <a:pt x="81718" y="1237457"/>
                  </a:lnTo>
                  <a:lnTo>
                    <a:pt x="86479" y="1211263"/>
                  </a:lnTo>
                  <a:lnTo>
                    <a:pt x="92032" y="1185070"/>
                  </a:lnTo>
                  <a:lnTo>
                    <a:pt x="97983" y="1158876"/>
                  </a:lnTo>
                  <a:lnTo>
                    <a:pt x="103933" y="1133079"/>
                  </a:lnTo>
                  <a:lnTo>
                    <a:pt x="111073" y="1107282"/>
                  </a:lnTo>
                  <a:lnTo>
                    <a:pt x="117817" y="1081485"/>
                  </a:lnTo>
                  <a:lnTo>
                    <a:pt x="0" y="1047354"/>
                  </a:lnTo>
                  <a:lnTo>
                    <a:pt x="17454" y="1012429"/>
                  </a:lnTo>
                  <a:lnTo>
                    <a:pt x="36099" y="977901"/>
                  </a:lnTo>
                  <a:lnTo>
                    <a:pt x="55140" y="943769"/>
                  </a:lnTo>
                  <a:lnTo>
                    <a:pt x="74578" y="910035"/>
                  </a:lnTo>
                  <a:lnTo>
                    <a:pt x="95206" y="877888"/>
                  </a:lnTo>
                  <a:lnTo>
                    <a:pt x="116627" y="845344"/>
                  </a:lnTo>
                  <a:lnTo>
                    <a:pt x="138842" y="813991"/>
                  </a:lnTo>
                  <a:lnTo>
                    <a:pt x="161453" y="783432"/>
                  </a:lnTo>
                  <a:lnTo>
                    <a:pt x="184858" y="753269"/>
                  </a:lnTo>
                  <a:lnTo>
                    <a:pt x="208659" y="724298"/>
                  </a:lnTo>
                  <a:lnTo>
                    <a:pt x="233254" y="695723"/>
                  </a:lnTo>
                  <a:lnTo>
                    <a:pt x="258642" y="667941"/>
                  </a:lnTo>
                  <a:lnTo>
                    <a:pt x="284030" y="640954"/>
                  </a:lnTo>
                  <a:lnTo>
                    <a:pt x="310212" y="614760"/>
                  </a:lnTo>
                  <a:lnTo>
                    <a:pt x="337584" y="588963"/>
                  </a:lnTo>
                  <a:lnTo>
                    <a:pt x="364559" y="563960"/>
                  </a:lnTo>
                  <a:lnTo>
                    <a:pt x="392327" y="539751"/>
                  </a:lnTo>
                  <a:lnTo>
                    <a:pt x="420889" y="516732"/>
                  </a:lnTo>
                  <a:lnTo>
                    <a:pt x="449054" y="494507"/>
                  </a:lnTo>
                  <a:lnTo>
                    <a:pt x="478409" y="472679"/>
                  </a:lnTo>
                  <a:lnTo>
                    <a:pt x="508161" y="452041"/>
                  </a:lnTo>
                  <a:lnTo>
                    <a:pt x="537912" y="432197"/>
                  </a:lnTo>
                  <a:lnTo>
                    <a:pt x="567664" y="412751"/>
                  </a:lnTo>
                  <a:lnTo>
                    <a:pt x="598209" y="394494"/>
                  </a:lnTo>
                  <a:lnTo>
                    <a:pt x="629548" y="377032"/>
                  </a:lnTo>
                  <a:lnTo>
                    <a:pt x="660490" y="359966"/>
                  </a:lnTo>
                  <a:lnTo>
                    <a:pt x="691828" y="344488"/>
                  </a:lnTo>
                  <a:lnTo>
                    <a:pt x="723564" y="329407"/>
                  </a:lnTo>
                  <a:lnTo>
                    <a:pt x="755695" y="315119"/>
                  </a:lnTo>
                  <a:lnTo>
                    <a:pt x="787827" y="302022"/>
                  </a:lnTo>
                  <a:lnTo>
                    <a:pt x="819563" y="289322"/>
                  </a:lnTo>
                  <a:lnTo>
                    <a:pt x="852488" y="277813"/>
                  </a:lnTo>
                  <a:close/>
                  <a:moveTo>
                    <a:pt x="1541357" y="0"/>
                  </a:moveTo>
                  <a:lnTo>
                    <a:pt x="1567964" y="0"/>
                  </a:lnTo>
                  <a:lnTo>
                    <a:pt x="1594571" y="0"/>
                  </a:lnTo>
                  <a:lnTo>
                    <a:pt x="1621178" y="794"/>
                  </a:lnTo>
                  <a:lnTo>
                    <a:pt x="1647785" y="2780"/>
                  </a:lnTo>
                  <a:lnTo>
                    <a:pt x="1674392" y="4368"/>
                  </a:lnTo>
                  <a:lnTo>
                    <a:pt x="1700999" y="6751"/>
                  </a:lnTo>
                  <a:lnTo>
                    <a:pt x="1727209" y="9133"/>
                  </a:lnTo>
                  <a:lnTo>
                    <a:pt x="1753816" y="12707"/>
                  </a:lnTo>
                  <a:lnTo>
                    <a:pt x="1780423" y="16281"/>
                  </a:lnTo>
                  <a:lnTo>
                    <a:pt x="1806633" y="20251"/>
                  </a:lnTo>
                  <a:lnTo>
                    <a:pt x="1833240" y="25016"/>
                  </a:lnTo>
                  <a:lnTo>
                    <a:pt x="1859450" y="30179"/>
                  </a:lnTo>
                  <a:lnTo>
                    <a:pt x="1885660" y="35341"/>
                  </a:lnTo>
                  <a:lnTo>
                    <a:pt x="1911076" y="41694"/>
                  </a:lnTo>
                  <a:lnTo>
                    <a:pt x="1937286" y="48047"/>
                  </a:lnTo>
                  <a:lnTo>
                    <a:pt x="1963099" y="55195"/>
                  </a:lnTo>
                  <a:lnTo>
                    <a:pt x="1988911" y="62343"/>
                  </a:lnTo>
                  <a:lnTo>
                    <a:pt x="2014327" y="70284"/>
                  </a:lnTo>
                  <a:lnTo>
                    <a:pt x="2039743" y="78623"/>
                  </a:lnTo>
                  <a:lnTo>
                    <a:pt x="2065159" y="87359"/>
                  </a:lnTo>
                  <a:lnTo>
                    <a:pt x="2089780" y="96492"/>
                  </a:lnTo>
                  <a:lnTo>
                    <a:pt x="2114799" y="106419"/>
                  </a:lnTo>
                  <a:lnTo>
                    <a:pt x="2139420" y="116743"/>
                  </a:lnTo>
                  <a:lnTo>
                    <a:pt x="2164041" y="127067"/>
                  </a:lnTo>
                  <a:lnTo>
                    <a:pt x="2188266" y="138186"/>
                  </a:lnTo>
                  <a:lnTo>
                    <a:pt x="2212093" y="149304"/>
                  </a:lnTo>
                  <a:lnTo>
                    <a:pt x="2236317" y="161614"/>
                  </a:lnTo>
                  <a:lnTo>
                    <a:pt x="2259747" y="173923"/>
                  </a:lnTo>
                  <a:lnTo>
                    <a:pt x="2283575" y="186630"/>
                  </a:lnTo>
                  <a:lnTo>
                    <a:pt x="2306608" y="199734"/>
                  </a:lnTo>
                  <a:lnTo>
                    <a:pt x="2329641" y="213235"/>
                  </a:lnTo>
                  <a:lnTo>
                    <a:pt x="2352277" y="227133"/>
                  </a:lnTo>
                  <a:lnTo>
                    <a:pt x="2375309" y="241428"/>
                  </a:lnTo>
                  <a:lnTo>
                    <a:pt x="2397548" y="256120"/>
                  </a:lnTo>
                  <a:lnTo>
                    <a:pt x="2419390" y="271209"/>
                  </a:lnTo>
                  <a:lnTo>
                    <a:pt x="2441231" y="286696"/>
                  </a:lnTo>
                  <a:lnTo>
                    <a:pt x="2462676" y="302579"/>
                  </a:lnTo>
                  <a:lnTo>
                    <a:pt x="2483723" y="318860"/>
                  </a:lnTo>
                  <a:lnTo>
                    <a:pt x="2504374" y="335537"/>
                  </a:lnTo>
                  <a:lnTo>
                    <a:pt x="2525024" y="352612"/>
                  </a:lnTo>
                  <a:lnTo>
                    <a:pt x="2545277" y="370084"/>
                  </a:lnTo>
                  <a:lnTo>
                    <a:pt x="2565133" y="387555"/>
                  </a:lnTo>
                  <a:lnTo>
                    <a:pt x="2584989" y="405821"/>
                  </a:lnTo>
                  <a:lnTo>
                    <a:pt x="2604051" y="424087"/>
                  </a:lnTo>
                  <a:lnTo>
                    <a:pt x="2622715" y="442750"/>
                  </a:lnTo>
                  <a:lnTo>
                    <a:pt x="2641777" y="462207"/>
                  </a:lnTo>
                  <a:lnTo>
                    <a:pt x="2730335" y="376834"/>
                  </a:lnTo>
                  <a:lnTo>
                    <a:pt x="2752177" y="409792"/>
                  </a:lnTo>
                  <a:lnTo>
                    <a:pt x="2772827" y="442353"/>
                  </a:lnTo>
                  <a:lnTo>
                    <a:pt x="2792683" y="476105"/>
                  </a:lnTo>
                  <a:lnTo>
                    <a:pt x="2811745" y="510255"/>
                  </a:lnTo>
                  <a:lnTo>
                    <a:pt x="2829615" y="544404"/>
                  </a:lnTo>
                  <a:lnTo>
                    <a:pt x="2847089" y="578950"/>
                  </a:lnTo>
                  <a:lnTo>
                    <a:pt x="2862973" y="613100"/>
                  </a:lnTo>
                  <a:lnTo>
                    <a:pt x="2878461" y="648043"/>
                  </a:lnTo>
                  <a:lnTo>
                    <a:pt x="2892360" y="683781"/>
                  </a:lnTo>
                  <a:lnTo>
                    <a:pt x="2905862" y="719121"/>
                  </a:lnTo>
                  <a:lnTo>
                    <a:pt x="2918570" y="754462"/>
                  </a:lnTo>
                  <a:lnTo>
                    <a:pt x="2930087" y="790200"/>
                  </a:lnTo>
                  <a:lnTo>
                    <a:pt x="2940809" y="825937"/>
                  </a:lnTo>
                  <a:lnTo>
                    <a:pt x="2950340" y="861675"/>
                  </a:lnTo>
                  <a:lnTo>
                    <a:pt x="2959077" y="898207"/>
                  </a:lnTo>
                  <a:lnTo>
                    <a:pt x="2967019" y="934342"/>
                  </a:lnTo>
                  <a:lnTo>
                    <a:pt x="2974167" y="970079"/>
                  </a:lnTo>
                  <a:lnTo>
                    <a:pt x="2980124" y="1006214"/>
                  </a:lnTo>
                  <a:lnTo>
                    <a:pt x="2985286" y="1042746"/>
                  </a:lnTo>
                  <a:lnTo>
                    <a:pt x="2989258" y="1078484"/>
                  </a:lnTo>
                  <a:lnTo>
                    <a:pt x="2992832" y="1114618"/>
                  </a:lnTo>
                  <a:lnTo>
                    <a:pt x="2995214" y="1150356"/>
                  </a:lnTo>
                  <a:lnTo>
                    <a:pt x="2996406" y="1186491"/>
                  </a:lnTo>
                  <a:lnTo>
                    <a:pt x="2997200" y="1222228"/>
                  </a:lnTo>
                  <a:lnTo>
                    <a:pt x="2996803" y="1257569"/>
                  </a:lnTo>
                  <a:lnTo>
                    <a:pt x="2995611" y="1292910"/>
                  </a:lnTo>
                  <a:lnTo>
                    <a:pt x="2993626" y="1327853"/>
                  </a:lnTo>
                  <a:lnTo>
                    <a:pt x="2990846" y="1362797"/>
                  </a:lnTo>
                  <a:lnTo>
                    <a:pt x="2986875" y="1397740"/>
                  </a:lnTo>
                  <a:lnTo>
                    <a:pt x="2982507" y="1432286"/>
                  </a:lnTo>
                  <a:lnTo>
                    <a:pt x="2977344" y="1466436"/>
                  </a:lnTo>
                  <a:lnTo>
                    <a:pt x="2970593" y="1500188"/>
                  </a:lnTo>
                  <a:lnTo>
                    <a:pt x="2963445" y="1466833"/>
                  </a:lnTo>
                  <a:lnTo>
                    <a:pt x="2956297" y="1433478"/>
                  </a:lnTo>
                  <a:lnTo>
                    <a:pt x="2947560" y="1400123"/>
                  </a:lnTo>
                  <a:lnTo>
                    <a:pt x="2938426" y="1367959"/>
                  </a:lnTo>
                  <a:lnTo>
                    <a:pt x="2928101" y="1335795"/>
                  </a:lnTo>
                  <a:lnTo>
                    <a:pt x="2917379" y="1304425"/>
                  </a:lnTo>
                  <a:lnTo>
                    <a:pt x="2905465" y="1272658"/>
                  </a:lnTo>
                  <a:lnTo>
                    <a:pt x="2893155" y="1241686"/>
                  </a:lnTo>
                  <a:lnTo>
                    <a:pt x="2880447" y="1211507"/>
                  </a:lnTo>
                  <a:lnTo>
                    <a:pt x="2866547" y="1181329"/>
                  </a:lnTo>
                  <a:lnTo>
                    <a:pt x="2852648" y="1152341"/>
                  </a:lnTo>
                  <a:lnTo>
                    <a:pt x="2837558" y="1123354"/>
                  </a:lnTo>
                  <a:lnTo>
                    <a:pt x="2822070" y="1095161"/>
                  </a:lnTo>
                  <a:lnTo>
                    <a:pt x="2805391" y="1066968"/>
                  </a:lnTo>
                  <a:lnTo>
                    <a:pt x="2788712" y="1039569"/>
                  </a:lnTo>
                  <a:lnTo>
                    <a:pt x="2771239" y="1012965"/>
                  </a:lnTo>
                  <a:lnTo>
                    <a:pt x="2752971" y="986757"/>
                  </a:lnTo>
                  <a:lnTo>
                    <a:pt x="2734703" y="960946"/>
                  </a:lnTo>
                  <a:lnTo>
                    <a:pt x="2715642" y="935930"/>
                  </a:lnTo>
                  <a:lnTo>
                    <a:pt x="2695786" y="911708"/>
                  </a:lnTo>
                  <a:lnTo>
                    <a:pt x="2675930" y="887883"/>
                  </a:lnTo>
                  <a:lnTo>
                    <a:pt x="2654882" y="864852"/>
                  </a:lnTo>
                  <a:lnTo>
                    <a:pt x="2633835" y="842218"/>
                  </a:lnTo>
                  <a:lnTo>
                    <a:pt x="2611993" y="820378"/>
                  </a:lnTo>
                  <a:lnTo>
                    <a:pt x="2590152" y="798936"/>
                  </a:lnTo>
                  <a:lnTo>
                    <a:pt x="2567913" y="778287"/>
                  </a:lnTo>
                  <a:lnTo>
                    <a:pt x="2544880" y="758830"/>
                  </a:lnTo>
                  <a:lnTo>
                    <a:pt x="2521450" y="739373"/>
                  </a:lnTo>
                  <a:lnTo>
                    <a:pt x="2498020" y="720710"/>
                  </a:lnTo>
                  <a:lnTo>
                    <a:pt x="2474193" y="702841"/>
                  </a:lnTo>
                  <a:lnTo>
                    <a:pt x="2449968" y="685766"/>
                  </a:lnTo>
                  <a:lnTo>
                    <a:pt x="2425347" y="669089"/>
                  </a:lnTo>
                  <a:lnTo>
                    <a:pt x="2514699" y="584113"/>
                  </a:lnTo>
                  <a:lnTo>
                    <a:pt x="2498020" y="567038"/>
                  </a:lnTo>
                  <a:lnTo>
                    <a:pt x="2481341" y="550360"/>
                  </a:lnTo>
                  <a:lnTo>
                    <a:pt x="2464265" y="534080"/>
                  </a:lnTo>
                  <a:lnTo>
                    <a:pt x="2446791" y="518196"/>
                  </a:lnTo>
                  <a:lnTo>
                    <a:pt x="2429318" y="502313"/>
                  </a:lnTo>
                  <a:lnTo>
                    <a:pt x="2411447" y="487224"/>
                  </a:lnTo>
                  <a:lnTo>
                    <a:pt x="2393180" y="472134"/>
                  </a:lnTo>
                  <a:lnTo>
                    <a:pt x="2374912" y="457442"/>
                  </a:lnTo>
                  <a:lnTo>
                    <a:pt x="2356248" y="442750"/>
                  </a:lnTo>
                  <a:lnTo>
                    <a:pt x="2337186" y="428852"/>
                  </a:lnTo>
                  <a:lnTo>
                    <a:pt x="2318124" y="415351"/>
                  </a:lnTo>
                  <a:lnTo>
                    <a:pt x="2298665" y="401850"/>
                  </a:lnTo>
                  <a:lnTo>
                    <a:pt x="2279206" y="389144"/>
                  </a:lnTo>
                  <a:lnTo>
                    <a:pt x="2258953" y="376437"/>
                  </a:lnTo>
                  <a:lnTo>
                    <a:pt x="2238700" y="363730"/>
                  </a:lnTo>
                  <a:lnTo>
                    <a:pt x="2218844" y="352215"/>
                  </a:lnTo>
                  <a:lnTo>
                    <a:pt x="2198194" y="340699"/>
                  </a:lnTo>
                  <a:lnTo>
                    <a:pt x="2177544" y="329184"/>
                  </a:lnTo>
                  <a:lnTo>
                    <a:pt x="2156893" y="318462"/>
                  </a:lnTo>
                  <a:lnTo>
                    <a:pt x="2135449" y="308138"/>
                  </a:lnTo>
                  <a:lnTo>
                    <a:pt x="2114401" y="297814"/>
                  </a:lnTo>
                  <a:lnTo>
                    <a:pt x="2092957" y="288284"/>
                  </a:lnTo>
                  <a:lnTo>
                    <a:pt x="2071115" y="278754"/>
                  </a:lnTo>
                  <a:lnTo>
                    <a:pt x="2049274" y="270018"/>
                  </a:lnTo>
                  <a:lnTo>
                    <a:pt x="2027432" y="261282"/>
                  </a:lnTo>
                  <a:lnTo>
                    <a:pt x="2005591" y="253341"/>
                  </a:lnTo>
                  <a:lnTo>
                    <a:pt x="1983352" y="245399"/>
                  </a:lnTo>
                  <a:lnTo>
                    <a:pt x="1961113" y="238251"/>
                  </a:lnTo>
                  <a:lnTo>
                    <a:pt x="1938477" y="231104"/>
                  </a:lnTo>
                  <a:lnTo>
                    <a:pt x="1915444" y="224353"/>
                  </a:lnTo>
                  <a:lnTo>
                    <a:pt x="1892808" y="218397"/>
                  </a:lnTo>
                  <a:lnTo>
                    <a:pt x="1870173" y="212838"/>
                  </a:lnTo>
                  <a:lnTo>
                    <a:pt x="1847139" y="207676"/>
                  </a:lnTo>
                  <a:lnTo>
                    <a:pt x="1824107" y="202514"/>
                  </a:lnTo>
                  <a:lnTo>
                    <a:pt x="1801074" y="197749"/>
                  </a:lnTo>
                  <a:lnTo>
                    <a:pt x="1778041" y="193778"/>
                  </a:lnTo>
                  <a:lnTo>
                    <a:pt x="1754213" y="190601"/>
                  </a:lnTo>
                  <a:lnTo>
                    <a:pt x="1731180" y="187027"/>
                  </a:lnTo>
                  <a:lnTo>
                    <a:pt x="1707750" y="184248"/>
                  </a:lnTo>
                  <a:lnTo>
                    <a:pt x="1684320" y="181865"/>
                  </a:lnTo>
                  <a:lnTo>
                    <a:pt x="1660890" y="179483"/>
                  </a:lnTo>
                  <a:lnTo>
                    <a:pt x="1637460" y="178291"/>
                  </a:lnTo>
                  <a:lnTo>
                    <a:pt x="1613633" y="177100"/>
                  </a:lnTo>
                  <a:lnTo>
                    <a:pt x="1590203" y="175909"/>
                  </a:lnTo>
                  <a:lnTo>
                    <a:pt x="1566375" y="175909"/>
                  </a:lnTo>
                  <a:lnTo>
                    <a:pt x="1542945" y="175909"/>
                  </a:lnTo>
                  <a:lnTo>
                    <a:pt x="1519515" y="176306"/>
                  </a:lnTo>
                  <a:lnTo>
                    <a:pt x="1495688" y="177497"/>
                  </a:lnTo>
                  <a:lnTo>
                    <a:pt x="1472655" y="178689"/>
                  </a:lnTo>
                  <a:lnTo>
                    <a:pt x="1449225" y="180277"/>
                  </a:lnTo>
                  <a:lnTo>
                    <a:pt x="1425398" y="182659"/>
                  </a:lnTo>
                  <a:lnTo>
                    <a:pt x="1401968" y="184645"/>
                  </a:lnTo>
                  <a:lnTo>
                    <a:pt x="1378537" y="187821"/>
                  </a:lnTo>
                  <a:lnTo>
                    <a:pt x="1355107" y="191395"/>
                  </a:lnTo>
                  <a:lnTo>
                    <a:pt x="1332074" y="194969"/>
                  </a:lnTo>
                  <a:lnTo>
                    <a:pt x="1308644" y="199337"/>
                  </a:lnTo>
                  <a:lnTo>
                    <a:pt x="1285611" y="204102"/>
                  </a:lnTo>
                  <a:lnTo>
                    <a:pt x="1262975" y="208867"/>
                  </a:lnTo>
                  <a:lnTo>
                    <a:pt x="1239943" y="214029"/>
                  </a:lnTo>
                  <a:lnTo>
                    <a:pt x="1216910" y="219985"/>
                  </a:lnTo>
                  <a:lnTo>
                    <a:pt x="1194274" y="226339"/>
                  </a:lnTo>
                  <a:lnTo>
                    <a:pt x="1171638" y="232692"/>
                  </a:lnTo>
                  <a:lnTo>
                    <a:pt x="1149399" y="240237"/>
                  </a:lnTo>
                  <a:lnTo>
                    <a:pt x="1127160" y="247781"/>
                  </a:lnTo>
                  <a:lnTo>
                    <a:pt x="1069975" y="81403"/>
                  </a:lnTo>
                  <a:lnTo>
                    <a:pt x="1094994" y="72667"/>
                  </a:lnTo>
                  <a:lnTo>
                    <a:pt x="1120409" y="64725"/>
                  </a:lnTo>
                  <a:lnTo>
                    <a:pt x="1146222" y="56783"/>
                  </a:lnTo>
                  <a:lnTo>
                    <a:pt x="1172035" y="49636"/>
                  </a:lnTo>
                  <a:lnTo>
                    <a:pt x="1197848" y="43282"/>
                  </a:lnTo>
                  <a:lnTo>
                    <a:pt x="1223661" y="37326"/>
                  </a:lnTo>
                  <a:lnTo>
                    <a:pt x="1249871" y="31370"/>
                  </a:lnTo>
                  <a:lnTo>
                    <a:pt x="1276080" y="26208"/>
                  </a:lnTo>
                  <a:lnTo>
                    <a:pt x="1302290" y="21443"/>
                  </a:lnTo>
                  <a:lnTo>
                    <a:pt x="1328500" y="17075"/>
                  </a:lnTo>
                  <a:lnTo>
                    <a:pt x="1355107" y="13501"/>
                  </a:lnTo>
                  <a:lnTo>
                    <a:pt x="1381317" y="9927"/>
                  </a:lnTo>
                  <a:lnTo>
                    <a:pt x="1407924" y="7545"/>
                  </a:lnTo>
                  <a:lnTo>
                    <a:pt x="1434531" y="4765"/>
                  </a:lnTo>
                  <a:lnTo>
                    <a:pt x="1461139" y="3177"/>
                  </a:lnTo>
                  <a:lnTo>
                    <a:pt x="1487746" y="1191"/>
                  </a:lnTo>
                  <a:lnTo>
                    <a:pt x="1514750" y="397"/>
                  </a:lnTo>
                  <a:lnTo>
                    <a:pt x="15413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 fontScale="425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08" name="组合 10"/>
          <p:cNvGrpSpPr/>
          <p:nvPr>
            <p:custDataLst>
              <p:tags r:id="rId13"/>
            </p:custDataLst>
          </p:nvPr>
        </p:nvGrpSpPr>
        <p:grpSpPr>
          <a:xfrm>
            <a:off x="2025650" y="4162425"/>
            <a:ext cx="460375" cy="460375"/>
            <a:chOff x="3091612" y="4549840"/>
            <a:chExt cx="461914" cy="461915"/>
          </a:xfrm>
        </p:grpSpPr>
        <p:sp>
          <p:nvSpPr>
            <p:cNvPr id="34" name="椭圆 33"/>
            <p:cNvSpPr/>
            <p:nvPr>
              <p:custDataLst>
                <p:tags r:id="rId14"/>
              </p:custDataLst>
            </p:nvPr>
          </p:nvSpPr>
          <p:spPr>
            <a:xfrm>
              <a:off x="3091612" y="4549840"/>
              <a:ext cx="461914" cy="461915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KSO_Shape"/>
            <p:cNvSpPr/>
            <p:nvPr>
              <p:custDataLst>
                <p:tags r:id="rId15"/>
              </p:custDataLst>
            </p:nvPr>
          </p:nvSpPr>
          <p:spPr bwMode="auto">
            <a:xfrm>
              <a:off x="3254060" y="4644985"/>
              <a:ext cx="140303" cy="315287"/>
            </a:xfrm>
            <a:custGeom>
              <a:gdLst>
                <a:gd name="T0" fmla="*/ 645836 w 1000125"/>
                <a:gd name="T1" fmla="*/ 2202388 h 2249488"/>
                <a:gd name="T2" fmla="*/ 499269 w 1000125"/>
                <a:gd name="T3" fmla="*/ 2249488 h 2249488"/>
                <a:gd name="T4" fmla="*/ 353019 w 1000125"/>
                <a:gd name="T5" fmla="*/ 2202388 h 2249488"/>
                <a:gd name="T6" fmla="*/ 729267 w 1000125"/>
                <a:gd name="T7" fmla="*/ 1946275 h 2249488"/>
                <a:gd name="T8" fmla="*/ 783907 w 1000125"/>
                <a:gd name="T9" fmla="*/ 2007378 h 2249488"/>
                <a:gd name="T10" fmla="*/ 264822 w 1000125"/>
                <a:gd name="T11" fmla="*/ 2057084 h 2249488"/>
                <a:gd name="T12" fmla="*/ 216853 w 1000125"/>
                <a:gd name="T13" fmla="*/ 1990599 h 2249488"/>
                <a:gd name="T14" fmla="*/ 734985 w 1000125"/>
                <a:gd name="T15" fmla="*/ 1798953 h 2249488"/>
                <a:gd name="T16" fmla="*/ 783272 w 1000125"/>
                <a:gd name="T17" fmla="*/ 1865249 h 2249488"/>
                <a:gd name="T18" fmla="*/ 259739 w 1000125"/>
                <a:gd name="T19" fmla="*/ 1908499 h 2249488"/>
                <a:gd name="T20" fmla="*/ 218124 w 1000125"/>
                <a:gd name="T21" fmla="*/ 1837784 h 2249488"/>
                <a:gd name="T22" fmla="*/ 893763 w 1000125"/>
                <a:gd name="T23" fmla="*/ 1480542 h 2249488"/>
                <a:gd name="T24" fmla="*/ 861683 w 1000125"/>
                <a:gd name="T25" fmla="*/ 1637130 h 2249488"/>
                <a:gd name="T26" fmla="*/ 205463 w 1000125"/>
                <a:gd name="T27" fmla="*/ 1744369 h 2249488"/>
                <a:gd name="T28" fmla="*/ 127009 w 1000125"/>
                <a:gd name="T29" fmla="*/ 1611190 h 2249488"/>
                <a:gd name="T30" fmla="*/ 300928 w 1000125"/>
                <a:gd name="T31" fmla="*/ 1209675 h 2249488"/>
                <a:gd name="T32" fmla="*/ 318768 w 1000125"/>
                <a:gd name="T33" fmla="*/ 1338180 h 2249488"/>
                <a:gd name="T34" fmla="*/ 150558 w 1000125"/>
                <a:gd name="T35" fmla="*/ 1356675 h 2249488"/>
                <a:gd name="T36" fmla="*/ 132081 w 1000125"/>
                <a:gd name="T37" fmla="*/ 1263564 h 2249488"/>
                <a:gd name="T38" fmla="*/ 300928 w 1000125"/>
                <a:gd name="T39" fmla="*/ 1209675 h 2249488"/>
                <a:gd name="T40" fmla="*/ 845505 w 1000125"/>
                <a:gd name="T41" fmla="*/ 1323023 h 2249488"/>
                <a:gd name="T42" fmla="*/ 697018 w 1000125"/>
                <a:gd name="T43" fmla="*/ 1357313 h 2249488"/>
                <a:gd name="T44" fmla="*/ 622933 w 1000125"/>
                <a:gd name="T45" fmla="*/ 1183957 h 2249488"/>
                <a:gd name="T46" fmla="*/ 763505 w 1000125"/>
                <a:gd name="T47" fmla="*/ 1118235 h 2249488"/>
                <a:gd name="T48" fmla="*/ 381083 w 1000125"/>
                <a:gd name="T49" fmla="*/ 950621 h 2249488"/>
                <a:gd name="T50" fmla="*/ 642138 w 1000125"/>
                <a:gd name="T51" fmla="*/ 924248 h 2249488"/>
                <a:gd name="T52" fmla="*/ 934423 w 1000125"/>
                <a:gd name="T53" fmla="*/ 817583 h 2249488"/>
                <a:gd name="T54" fmla="*/ 993142 w 1000125"/>
                <a:gd name="T55" fmla="*/ 878060 h 2249488"/>
                <a:gd name="T56" fmla="*/ 988064 w 1000125"/>
                <a:gd name="T57" fmla="*/ 964002 h 2249488"/>
                <a:gd name="T58" fmla="*/ 921727 w 1000125"/>
                <a:gd name="T59" fmla="*/ 1017158 h 2249488"/>
                <a:gd name="T60" fmla="*/ 26662 w 1000125"/>
                <a:gd name="T61" fmla="*/ 1152119 h 2249488"/>
                <a:gd name="T62" fmla="*/ 1904 w 1000125"/>
                <a:gd name="T63" fmla="*/ 1062039 h 2249488"/>
                <a:gd name="T64" fmla="*/ 49514 w 1000125"/>
                <a:gd name="T65" fmla="*/ 992649 h 2249488"/>
                <a:gd name="T66" fmla="*/ 784387 w 1000125"/>
                <a:gd name="T67" fmla="*/ 572155 h 2249488"/>
                <a:gd name="T68" fmla="*/ 292059 w 1000125"/>
                <a:gd name="T69" fmla="*/ 677858 h 2249488"/>
                <a:gd name="T70" fmla="*/ 823038 w 1000125"/>
                <a:gd name="T71" fmla="*/ 576294 h 2249488"/>
                <a:gd name="T72" fmla="*/ 960450 w 1000125"/>
                <a:gd name="T73" fmla="*/ 529551 h 2249488"/>
                <a:gd name="T74" fmla="*/ 999808 w 1000125"/>
                <a:gd name="T75" fmla="*/ 605939 h 2249488"/>
                <a:gd name="T76" fmla="*/ 970289 w 1000125"/>
                <a:gd name="T77" fmla="*/ 684547 h 2249488"/>
                <a:gd name="T78" fmla="*/ 105059 w 1000125"/>
                <a:gd name="T79" fmla="*/ 882650 h 2249488"/>
                <a:gd name="T80" fmla="*/ 6031 w 1000125"/>
                <a:gd name="T81" fmla="*/ 812601 h 2249488"/>
                <a:gd name="T82" fmla="*/ 12061 w 1000125"/>
                <a:gd name="T83" fmla="*/ 728922 h 2249488"/>
                <a:gd name="T84" fmla="*/ 78398 w 1000125"/>
                <a:gd name="T85" fmla="*/ 676306 h 2249488"/>
                <a:gd name="T86" fmla="*/ 563251 w 1000125"/>
                <a:gd name="T87" fmla="*/ 304601 h 2249488"/>
                <a:gd name="T88" fmla="*/ 458703 w 1000125"/>
                <a:gd name="T89" fmla="*/ 353314 h 2249488"/>
                <a:gd name="T90" fmla="*/ 909666 w 1000125"/>
                <a:gd name="T91" fmla="*/ 202567 h 2249488"/>
                <a:gd name="T92" fmla="*/ 981081 w 1000125"/>
                <a:gd name="T93" fmla="*/ 246811 h 2249488"/>
                <a:gd name="T94" fmla="*/ 996951 w 1000125"/>
                <a:gd name="T95" fmla="*/ 332116 h 2249488"/>
                <a:gd name="T96" fmla="*/ 945850 w 1000125"/>
                <a:gd name="T97" fmla="*/ 399278 h 2249488"/>
                <a:gd name="T98" fmla="*/ 61575 w 1000125"/>
                <a:gd name="T99" fmla="*/ 570206 h 2249488"/>
                <a:gd name="T100" fmla="*/ 317 w 1000125"/>
                <a:gd name="T101" fmla="*/ 479809 h 2249488"/>
                <a:gd name="T102" fmla="*/ 29518 w 1000125"/>
                <a:gd name="T103" fmla="*/ 400551 h 2249488"/>
                <a:gd name="T104" fmla="*/ 894431 w 1000125"/>
                <a:gd name="T105" fmla="*/ 201612 h 2249488"/>
                <a:gd name="T106" fmla="*/ 537230 w 1000125"/>
                <a:gd name="T107" fmla="*/ 26064 h 2249488"/>
                <a:gd name="T108" fmla="*/ 573088 w 1000125"/>
                <a:gd name="T109" fmla="*/ 104573 h 2249488"/>
                <a:gd name="T110" fmla="*/ 539769 w 1000125"/>
                <a:gd name="T111" fmla="*/ 182129 h 2249488"/>
                <a:gd name="T112" fmla="*/ 100275 w 1000125"/>
                <a:gd name="T113" fmla="*/ 287020 h 2249488"/>
                <a:gd name="T114" fmla="*/ 4443 w 1000125"/>
                <a:gd name="T115" fmla="*/ 212643 h 2249488"/>
                <a:gd name="T116" fmla="*/ 14280 w 1000125"/>
                <a:gd name="T117" fmla="*/ 128730 h 2249488"/>
                <a:gd name="T118" fmla="*/ 83456 w 1000125"/>
                <a:gd name="T119" fmla="*/ 78827 h 22494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00125" h="2249488">
                  <a:moveTo>
                    <a:pt x="301625" y="2105025"/>
                  </a:moveTo>
                  <a:lnTo>
                    <a:pt x="696913" y="2105025"/>
                  </a:lnTo>
                  <a:lnTo>
                    <a:pt x="696913" y="2112612"/>
                  </a:lnTo>
                  <a:lnTo>
                    <a:pt x="695961" y="2120199"/>
                  </a:lnTo>
                  <a:lnTo>
                    <a:pt x="694692" y="2127153"/>
                  </a:lnTo>
                  <a:lnTo>
                    <a:pt x="693106" y="2134424"/>
                  </a:lnTo>
                  <a:lnTo>
                    <a:pt x="690885" y="2141062"/>
                  </a:lnTo>
                  <a:lnTo>
                    <a:pt x="688347" y="2148016"/>
                  </a:lnTo>
                  <a:lnTo>
                    <a:pt x="685175" y="2154971"/>
                  </a:lnTo>
                  <a:lnTo>
                    <a:pt x="681685" y="2161293"/>
                  </a:lnTo>
                  <a:lnTo>
                    <a:pt x="677878" y="2167931"/>
                  </a:lnTo>
                  <a:lnTo>
                    <a:pt x="673120" y="2173938"/>
                  </a:lnTo>
                  <a:lnTo>
                    <a:pt x="668678" y="2179944"/>
                  </a:lnTo>
                  <a:lnTo>
                    <a:pt x="663285" y="2185634"/>
                  </a:lnTo>
                  <a:lnTo>
                    <a:pt x="657892" y="2191640"/>
                  </a:lnTo>
                  <a:lnTo>
                    <a:pt x="651864" y="2197014"/>
                  </a:lnTo>
                  <a:lnTo>
                    <a:pt x="645836" y="2202388"/>
                  </a:lnTo>
                  <a:lnTo>
                    <a:pt x="639174" y="2207129"/>
                  </a:lnTo>
                  <a:lnTo>
                    <a:pt x="632512" y="2211871"/>
                  </a:lnTo>
                  <a:lnTo>
                    <a:pt x="625215" y="2216613"/>
                  </a:lnTo>
                  <a:lnTo>
                    <a:pt x="617919" y="2220722"/>
                  </a:lnTo>
                  <a:lnTo>
                    <a:pt x="609988" y="2224832"/>
                  </a:lnTo>
                  <a:lnTo>
                    <a:pt x="601739" y="2228625"/>
                  </a:lnTo>
                  <a:lnTo>
                    <a:pt x="593491" y="2232102"/>
                  </a:lnTo>
                  <a:lnTo>
                    <a:pt x="585243" y="2234947"/>
                  </a:lnTo>
                  <a:lnTo>
                    <a:pt x="576360" y="2238108"/>
                  </a:lnTo>
                  <a:lnTo>
                    <a:pt x="567160" y="2240637"/>
                  </a:lnTo>
                  <a:lnTo>
                    <a:pt x="557959" y="2242850"/>
                  </a:lnTo>
                  <a:lnTo>
                    <a:pt x="548759" y="2244747"/>
                  </a:lnTo>
                  <a:lnTo>
                    <a:pt x="539242" y="2246327"/>
                  </a:lnTo>
                  <a:lnTo>
                    <a:pt x="529407" y="2247908"/>
                  </a:lnTo>
                  <a:lnTo>
                    <a:pt x="519573" y="2248856"/>
                  </a:lnTo>
                  <a:lnTo>
                    <a:pt x="509421" y="2249488"/>
                  </a:lnTo>
                  <a:lnTo>
                    <a:pt x="499269" y="2249488"/>
                  </a:lnTo>
                  <a:lnTo>
                    <a:pt x="489434" y="2249488"/>
                  </a:lnTo>
                  <a:lnTo>
                    <a:pt x="479283" y="2248856"/>
                  </a:lnTo>
                  <a:lnTo>
                    <a:pt x="469131" y="2247908"/>
                  </a:lnTo>
                  <a:lnTo>
                    <a:pt x="459613" y="2246327"/>
                  </a:lnTo>
                  <a:lnTo>
                    <a:pt x="449779" y="2244747"/>
                  </a:lnTo>
                  <a:lnTo>
                    <a:pt x="440261" y="2242850"/>
                  </a:lnTo>
                  <a:lnTo>
                    <a:pt x="431378" y="2240637"/>
                  </a:lnTo>
                  <a:lnTo>
                    <a:pt x="422496" y="2238108"/>
                  </a:lnTo>
                  <a:lnTo>
                    <a:pt x="413613" y="2234947"/>
                  </a:lnTo>
                  <a:lnTo>
                    <a:pt x="405047" y="2232102"/>
                  </a:lnTo>
                  <a:lnTo>
                    <a:pt x="396799" y="2228625"/>
                  </a:lnTo>
                  <a:lnTo>
                    <a:pt x="388868" y="2224832"/>
                  </a:lnTo>
                  <a:lnTo>
                    <a:pt x="380936" y="2220722"/>
                  </a:lnTo>
                  <a:lnTo>
                    <a:pt x="373640" y="2216613"/>
                  </a:lnTo>
                  <a:lnTo>
                    <a:pt x="366343" y="2211871"/>
                  </a:lnTo>
                  <a:lnTo>
                    <a:pt x="359681" y="2207129"/>
                  </a:lnTo>
                  <a:lnTo>
                    <a:pt x="353019" y="2202388"/>
                  </a:lnTo>
                  <a:lnTo>
                    <a:pt x="346674" y="2197014"/>
                  </a:lnTo>
                  <a:lnTo>
                    <a:pt x="340963" y="2191640"/>
                  </a:lnTo>
                  <a:lnTo>
                    <a:pt x="335253" y="2185634"/>
                  </a:lnTo>
                  <a:lnTo>
                    <a:pt x="330177" y="2179944"/>
                  </a:lnTo>
                  <a:lnTo>
                    <a:pt x="325418" y="2173938"/>
                  </a:lnTo>
                  <a:lnTo>
                    <a:pt x="320977" y="2167931"/>
                  </a:lnTo>
                  <a:lnTo>
                    <a:pt x="317170" y="2161293"/>
                  </a:lnTo>
                  <a:lnTo>
                    <a:pt x="313680" y="2154971"/>
                  </a:lnTo>
                  <a:lnTo>
                    <a:pt x="310508" y="2148016"/>
                  </a:lnTo>
                  <a:lnTo>
                    <a:pt x="307653" y="2141062"/>
                  </a:lnTo>
                  <a:lnTo>
                    <a:pt x="305749" y="2134424"/>
                  </a:lnTo>
                  <a:lnTo>
                    <a:pt x="303846" y="2127153"/>
                  </a:lnTo>
                  <a:lnTo>
                    <a:pt x="302577" y="2120199"/>
                  </a:lnTo>
                  <a:lnTo>
                    <a:pt x="301942" y="2112612"/>
                  </a:lnTo>
                  <a:lnTo>
                    <a:pt x="301625" y="2105025"/>
                  </a:lnTo>
                  <a:close/>
                  <a:moveTo>
                    <a:pt x="270541" y="1946275"/>
                  </a:moveTo>
                  <a:lnTo>
                    <a:pt x="729267" y="1946275"/>
                  </a:lnTo>
                  <a:lnTo>
                    <a:pt x="734985" y="1946592"/>
                  </a:lnTo>
                  <a:lnTo>
                    <a:pt x="740385" y="1947225"/>
                  </a:lnTo>
                  <a:lnTo>
                    <a:pt x="745468" y="1948808"/>
                  </a:lnTo>
                  <a:lnTo>
                    <a:pt x="750869" y="1950391"/>
                  </a:lnTo>
                  <a:lnTo>
                    <a:pt x="755316" y="1952607"/>
                  </a:lnTo>
                  <a:lnTo>
                    <a:pt x="760081" y="1955773"/>
                  </a:lnTo>
                  <a:lnTo>
                    <a:pt x="764211" y="1958939"/>
                  </a:lnTo>
                  <a:lnTo>
                    <a:pt x="768023" y="1962422"/>
                  </a:lnTo>
                  <a:lnTo>
                    <a:pt x="771836" y="1966537"/>
                  </a:lnTo>
                  <a:lnTo>
                    <a:pt x="774695" y="1970653"/>
                  </a:lnTo>
                  <a:lnTo>
                    <a:pt x="777554" y="1975085"/>
                  </a:lnTo>
                  <a:lnTo>
                    <a:pt x="779777" y="1980151"/>
                  </a:lnTo>
                  <a:lnTo>
                    <a:pt x="781684" y="1985216"/>
                  </a:lnTo>
                  <a:lnTo>
                    <a:pt x="783272" y="1990599"/>
                  </a:lnTo>
                  <a:lnTo>
                    <a:pt x="783907" y="1995981"/>
                  </a:lnTo>
                  <a:lnTo>
                    <a:pt x="784225" y="2001996"/>
                  </a:lnTo>
                  <a:lnTo>
                    <a:pt x="783907" y="2007378"/>
                  </a:lnTo>
                  <a:lnTo>
                    <a:pt x="783272" y="2013077"/>
                  </a:lnTo>
                  <a:lnTo>
                    <a:pt x="781684" y="2018459"/>
                  </a:lnTo>
                  <a:lnTo>
                    <a:pt x="779777" y="2023525"/>
                  </a:lnTo>
                  <a:lnTo>
                    <a:pt x="777554" y="2028590"/>
                  </a:lnTo>
                  <a:lnTo>
                    <a:pt x="774695" y="2033022"/>
                  </a:lnTo>
                  <a:lnTo>
                    <a:pt x="771836" y="2037455"/>
                  </a:lnTo>
                  <a:lnTo>
                    <a:pt x="768023" y="2041254"/>
                  </a:lnTo>
                  <a:lnTo>
                    <a:pt x="764211" y="2044736"/>
                  </a:lnTo>
                  <a:lnTo>
                    <a:pt x="760081" y="2048219"/>
                  </a:lnTo>
                  <a:lnTo>
                    <a:pt x="755316" y="2050752"/>
                  </a:lnTo>
                  <a:lnTo>
                    <a:pt x="750869" y="2053285"/>
                  </a:lnTo>
                  <a:lnTo>
                    <a:pt x="745468" y="2054867"/>
                  </a:lnTo>
                  <a:lnTo>
                    <a:pt x="740385" y="2056450"/>
                  </a:lnTo>
                  <a:lnTo>
                    <a:pt x="734985" y="2057084"/>
                  </a:lnTo>
                  <a:lnTo>
                    <a:pt x="729267" y="2057400"/>
                  </a:lnTo>
                  <a:lnTo>
                    <a:pt x="270541" y="2057400"/>
                  </a:lnTo>
                  <a:lnTo>
                    <a:pt x="264822" y="2057084"/>
                  </a:lnTo>
                  <a:lnTo>
                    <a:pt x="259739" y="2056450"/>
                  </a:lnTo>
                  <a:lnTo>
                    <a:pt x="254657" y="2054867"/>
                  </a:lnTo>
                  <a:lnTo>
                    <a:pt x="249256" y="2053285"/>
                  </a:lnTo>
                  <a:lnTo>
                    <a:pt x="244491" y="2050752"/>
                  </a:lnTo>
                  <a:lnTo>
                    <a:pt x="240043" y="2048219"/>
                  </a:lnTo>
                  <a:lnTo>
                    <a:pt x="235914" y="2044736"/>
                  </a:lnTo>
                  <a:lnTo>
                    <a:pt x="232102" y="2041254"/>
                  </a:lnTo>
                  <a:lnTo>
                    <a:pt x="228289" y="2037455"/>
                  </a:lnTo>
                  <a:lnTo>
                    <a:pt x="225113" y="2033022"/>
                  </a:lnTo>
                  <a:lnTo>
                    <a:pt x="222571" y="2028590"/>
                  </a:lnTo>
                  <a:lnTo>
                    <a:pt x="220347" y="2023525"/>
                  </a:lnTo>
                  <a:lnTo>
                    <a:pt x="218124" y="2018459"/>
                  </a:lnTo>
                  <a:lnTo>
                    <a:pt x="216853" y="2013077"/>
                  </a:lnTo>
                  <a:lnTo>
                    <a:pt x="215900" y="2007378"/>
                  </a:lnTo>
                  <a:lnTo>
                    <a:pt x="215900" y="2001996"/>
                  </a:lnTo>
                  <a:lnTo>
                    <a:pt x="215900" y="1995981"/>
                  </a:lnTo>
                  <a:lnTo>
                    <a:pt x="216853" y="1990599"/>
                  </a:lnTo>
                  <a:lnTo>
                    <a:pt x="218124" y="1985216"/>
                  </a:lnTo>
                  <a:lnTo>
                    <a:pt x="220347" y="1980151"/>
                  </a:lnTo>
                  <a:lnTo>
                    <a:pt x="222571" y="1975085"/>
                  </a:lnTo>
                  <a:lnTo>
                    <a:pt x="225113" y="1970653"/>
                  </a:lnTo>
                  <a:lnTo>
                    <a:pt x="228289" y="1966537"/>
                  </a:lnTo>
                  <a:lnTo>
                    <a:pt x="232102" y="1962422"/>
                  </a:lnTo>
                  <a:lnTo>
                    <a:pt x="235914" y="1958939"/>
                  </a:lnTo>
                  <a:lnTo>
                    <a:pt x="240043" y="1955773"/>
                  </a:lnTo>
                  <a:lnTo>
                    <a:pt x="244491" y="1952607"/>
                  </a:lnTo>
                  <a:lnTo>
                    <a:pt x="249256" y="1950391"/>
                  </a:lnTo>
                  <a:lnTo>
                    <a:pt x="254657" y="1948808"/>
                  </a:lnTo>
                  <a:lnTo>
                    <a:pt x="259739" y="1947225"/>
                  </a:lnTo>
                  <a:lnTo>
                    <a:pt x="264822" y="1946592"/>
                  </a:lnTo>
                  <a:lnTo>
                    <a:pt x="270541" y="1946275"/>
                  </a:lnTo>
                  <a:close/>
                  <a:moveTo>
                    <a:pt x="270541" y="1798637"/>
                  </a:moveTo>
                  <a:lnTo>
                    <a:pt x="729267" y="1798637"/>
                  </a:lnTo>
                  <a:lnTo>
                    <a:pt x="734985" y="1798953"/>
                  </a:lnTo>
                  <a:lnTo>
                    <a:pt x="740385" y="1799584"/>
                  </a:lnTo>
                  <a:lnTo>
                    <a:pt x="745468" y="1800847"/>
                  </a:lnTo>
                  <a:lnTo>
                    <a:pt x="750869" y="1803057"/>
                  </a:lnTo>
                  <a:lnTo>
                    <a:pt x="755316" y="1805267"/>
                  </a:lnTo>
                  <a:lnTo>
                    <a:pt x="760081" y="1808108"/>
                  </a:lnTo>
                  <a:lnTo>
                    <a:pt x="764211" y="1811265"/>
                  </a:lnTo>
                  <a:lnTo>
                    <a:pt x="768023" y="1815053"/>
                  </a:lnTo>
                  <a:lnTo>
                    <a:pt x="771836" y="1818842"/>
                  </a:lnTo>
                  <a:lnTo>
                    <a:pt x="774695" y="1822946"/>
                  </a:lnTo>
                  <a:lnTo>
                    <a:pt x="777554" y="1827681"/>
                  </a:lnTo>
                  <a:lnTo>
                    <a:pt x="779777" y="1832417"/>
                  </a:lnTo>
                  <a:lnTo>
                    <a:pt x="781684" y="1837784"/>
                  </a:lnTo>
                  <a:lnTo>
                    <a:pt x="783272" y="1842835"/>
                  </a:lnTo>
                  <a:lnTo>
                    <a:pt x="783907" y="1848517"/>
                  </a:lnTo>
                  <a:lnTo>
                    <a:pt x="784225" y="1854200"/>
                  </a:lnTo>
                  <a:lnTo>
                    <a:pt x="783907" y="1859882"/>
                  </a:lnTo>
                  <a:lnTo>
                    <a:pt x="783272" y="1865249"/>
                  </a:lnTo>
                  <a:lnTo>
                    <a:pt x="781684" y="1870616"/>
                  </a:lnTo>
                  <a:lnTo>
                    <a:pt x="779777" y="1875667"/>
                  </a:lnTo>
                  <a:lnTo>
                    <a:pt x="777554" y="1880403"/>
                  </a:lnTo>
                  <a:lnTo>
                    <a:pt x="774695" y="1885138"/>
                  </a:lnTo>
                  <a:lnTo>
                    <a:pt x="771836" y="1889558"/>
                  </a:lnTo>
                  <a:lnTo>
                    <a:pt x="768023" y="1893346"/>
                  </a:lnTo>
                  <a:lnTo>
                    <a:pt x="764211" y="1897134"/>
                  </a:lnTo>
                  <a:lnTo>
                    <a:pt x="760081" y="1900291"/>
                  </a:lnTo>
                  <a:lnTo>
                    <a:pt x="755316" y="1902817"/>
                  </a:lnTo>
                  <a:lnTo>
                    <a:pt x="750869" y="1905027"/>
                  </a:lnTo>
                  <a:lnTo>
                    <a:pt x="745468" y="1907237"/>
                  </a:lnTo>
                  <a:lnTo>
                    <a:pt x="740385" y="1908499"/>
                  </a:lnTo>
                  <a:lnTo>
                    <a:pt x="734985" y="1909447"/>
                  </a:lnTo>
                  <a:lnTo>
                    <a:pt x="729267" y="1909762"/>
                  </a:lnTo>
                  <a:lnTo>
                    <a:pt x="270541" y="1909762"/>
                  </a:lnTo>
                  <a:lnTo>
                    <a:pt x="264822" y="1909447"/>
                  </a:lnTo>
                  <a:lnTo>
                    <a:pt x="259739" y="1908499"/>
                  </a:lnTo>
                  <a:lnTo>
                    <a:pt x="254657" y="1907237"/>
                  </a:lnTo>
                  <a:lnTo>
                    <a:pt x="249256" y="1905027"/>
                  </a:lnTo>
                  <a:lnTo>
                    <a:pt x="244491" y="1902817"/>
                  </a:lnTo>
                  <a:lnTo>
                    <a:pt x="240043" y="1900291"/>
                  </a:lnTo>
                  <a:lnTo>
                    <a:pt x="235914" y="1897134"/>
                  </a:lnTo>
                  <a:lnTo>
                    <a:pt x="232102" y="1893346"/>
                  </a:lnTo>
                  <a:lnTo>
                    <a:pt x="228289" y="1889558"/>
                  </a:lnTo>
                  <a:lnTo>
                    <a:pt x="225113" y="1885138"/>
                  </a:lnTo>
                  <a:lnTo>
                    <a:pt x="222571" y="1880403"/>
                  </a:lnTo>
                  <a:lnTo>
                    <a:pt x="220347" y="1875667"/>
                  </a:lnTo>
                  <a:lnTo>
                    <a:pt x="218124" y="1870616"/>
                  </a:lnTo>
                  <a:lnTo>
                    <a:pt x="216853" y="1865249"/>
                  </a:lnTo>
                  <a:lnTo>
                    <a:pt x="215900" y="1859882"/>
                  </a:lnTo>
                  <a:lnTo>
                    <a:pt x="215900" y="1854200"/>
                  </a:lnTo>
                  <a:lnTo>
                    <a:pt x="215900" y="1848517"/>
                  </a:lnTo>
                  <a:lnTo>
                    <a:pt x="216853" y="1842835"/>
                  </a:lnTo>
                  <a:lnTo>
                    <a:pt x="218124" y="1837784"/>
                  </a:lnTo>
                  <a:lnTo>
                    <a:pt x="220347" y="1832417"/>
                  </a:lnTo>
                  <a:lnTo>
                    <a:pt x="222571" y="1827681"/>
                  </a:lnTo>
                  <a:lnTo>
                    <a:pt x="225113" y="1822946"/>
                  </a:lnTo>
                  <a:lnTo>
                    <a:pt x="228289" y="1818842"/>
                  </a:lnTo>
                  <a:lnTo>
                    <a:pt x="232102" y="1815053"/>
                  </a:lnTo>
                  <a:lnTo>
                    <a:pt x="235914" y="1811265"/>
                  </a:lnTo>
                  <a:lnTo>
                    <a:pt x="240043" y="1808108"/>
                  </a:lnTo>
                  <a:lnTo>
                    <a:pt x="244491" y="1805267"/>
                  </a:lnTo>
                  <a:lnTo>
                    <a:pt x="249256" y="1803057"/>
                  </a:lnTo>
                  <a:lnTo>
                    <a:pt x="254657" y="1800847"/>
                  </a:lnTo>
                  <a:lnTo>
                    <a:pt x="259739" y="1799584"/>
                  </a:lnTo>
                  <a:lnTo>
                    <a:pt x="264822" y="1798953"/>
                  </a:lnTo>
                  <a:lnTo>
                    <a:pt x="270541" y="1798637"/>
                  </a:lnTo>
                  <a:close/>
                  <a:moveTo>
                    <a:pt x="105728" y="1404937"/>
                  </a:moveTo>
                  <a:lnTo>
                    <a:pt x="893128" y="1404937"/>
                  </a:lnTo>
                  <a:lnTo>
                    <a:pt x="893763" y="1441633"/>
                  </a:lnTo>
                  <a:lnTo>
                    <a:pt x="893763" y="1480542"/>
                  </a:lnTo>
                  <a:lnTo>
                    <a:pt x="893763" y="1490349"/>
                  </a:lnTo>
                  <a:lnTo>
                    <a:pt x="893445" y="1500155"/>
                  </a:lnTo>
                  <a:lnTo>
                    <a:pt x="892810" y="1509962"/>
                  </a:lnTo>
                  <a:lnTo>
                    <a:pt x="892175" y="1519452"/>
                  </a:lnTo>
                  <a:lnTo>
                    <a:pt x="890904" y="1528942"/>
                  </a:lnTo>
                  <a:lnTo>
                    <a:pt x="889634" y="1538432"/>
                  </a:lnTo>
                  <a:lnTo>
                    <a:pt x="888363" y="1547923"/>
                  </a:lnTo>
                  <a:lnTo>
                    <a:pt x="886458" y="1557096"/>
                  </a:lnTo>
                  <a:lnTo>
                    <a:pt x="884552" y="1566587"/>
                  </a:lnTo>
                  <a:lnTo>
                    <a:pt x="882328" y="1575444"/>
                  </a:lnTo>
                  <a:lnTo>
                    <a:pt x="880105" y="1584618"/>
                  </a:lnTo>
                  <a:lnTo>
                    <a:pt x="877564" y="1593792"/>
                  </a:lnTo>
                  <a:lnTo>
                    <a:pt x="874705" y="1602649"/>
                  </a:lnTo>
                  <a:lnTo>
                    <a:pt x="871847" y="1611190"/>
                  </a:lnTo>
                  <a:lnTo>
                    <a:pt x="868670" y="1620048"/>
                  </a:lnTo>
                  <a:lnTo>
                    <a:pt x="865494" y="1628589"/>
                  </a:lnTo>
                  <a:lnTo>
                    <a:pt x="861683" y="1637130"/>
                  </a:lnTo>
                  <a:lnTo>
                    <a:pt x="858189" y="1645355"/>
                  </a:lnTo>
                  <a:lnTo>
                    <a:pt x="854059" y="1653896"/>
                  </a:lnTo>
                  <a:lnTo>
                    <a:pt x="849930" y="1662121"/>
                  </a:lnTo>
                  <a:lnTo>
                    <a:pt x="845801" y="1670029"/>
                  </a:lnTo>
                  <a:lnTo>
                    <a:pt x="841354" y="1677938"/>
                  </a:lnTo>
                  <a:lnTo>
                    <a:pt x="836590" y="1686163"/>
                  </a:lnTo>
                  <a:lnTo>
                    <a:pt x="831826" y="1693439"/>
                  </a:lnTo>
                  <a:lnTo>
                    <a:pt x="826743" y="1701347"/>
                  </a:lnTo>
                  <a:lnTo>
                    <a:pt x="821661" y="1708939"/>
                  </a:lnTo>
                  <a:lnTo>
                    <a:pt x="815944" y="1716215"/>
                  </a:lnTo>
                  <a:lnTo>
                    <a:pt x="810862" y="1723491"/>
                  </a:lnTo>
                  <a:lnTo>
                    <a:pt x="804827" y="1730767"/>
                  </a:lnTo>
                  <a:lnTo>
                    <a:pt x="799110" y="1737410"/>
                  </a:lnTo>
                  <a:lnTo>
                    <a:pt x="793075" y="1744369"/>
                  </a:lnTo>
                  <a:lnTo>
                    <a:pt x="787040" y="1751012"/>
                  </a:lnTo>
                  <a:lnTo>
                    <a:pt x="211498" y="1751012"/>
                  </a:lnTo>
                  <a:lnTo>
                    <a:pt x="205463" y="1744369"/>
                  </a:lnTo>
                  <a:lnTo>
                    <a:pt x="199428" y="1737410"/>
                  </a:lnTo>
                  <a:lnTo>
                    <a:pt x="193711" y="1730767"/>
                  </a:lnTo>
                  <a:lnTo>
                    <a:pt x="187994" y="1723491"/>
                  </a:lnTo>
                  <a:lnTo>
                    <a:pt x="182276" y="1716215"/>
                  </a:lnTo>
                  <a:lnTo>
                    <a:pt x="177194" y="1708939"/>
                  </a:lnTo>
                  <a:lnTo>
                    <a:pt x="172112" y="1701347"/>
                  </a:lnTo>
                  <a:lnTo>
                    <a:pt x="167030" y="1693439"/>
                  </a:lnTo>
                  <a:lnTo>
                    <a:pt x="162266" y="1686163"/>
                  </a:lnTo>
                  <a:lnTo>
                    <a:pt x="157501" y="1677938"/>
                  </a:lnTo>
                  <a:lnTo>
                    <a:pt x="153054" y="1670029"/>
                  </a:lnTo>
                  <a:lnTo>
                    <a:pt x="148925" y="1662121"/>
                  </a:lnTo>
                  <a:lnTo>
                    <a:pt x="144479" y="1653896"/>
                  </a:lnTo>
                  <a:lnTo>
                    <a:pt x="140667" y="1645355"/>
                  </a:lnTo>
                  <a:lnTo>
                    <a:pt x="137173" y="1637130"/>
                  </a:lnTo>
                  <a:lnTo>
                    <a:pt x="133362" y="1628589"/>
                  </a:lnTo>
                  <a:lnTo>
                    <a:pt x="130185" y="1620048"/>
                  </a:lnTo>
                  <a:lnTo>
                    <a:pt x="127009" y="1611190"/>
                  </a:lnTo>
                  <a:lnTo>
                    <a:pt x="124150" y="1602649"/>
                  </a:lnTo>
                  <a:lnTo>
                    <a:pt x="120974" y="1593792"/>
                  </a:lnTo>
                  <a:lnTo>
                    <a:pt x="118751" y="1584618"/>
                  </a:lnTo>
                  <a:lnTo>
                    <a:pt x="116210" y="1575444"/>
                  </a:lnTo>
                  <a:lnTo>
                    <a:pt x="114304" y="1566587"/>
                  </a:lnTo>
                  <a:lnTo>
                    <a:pt x="112398" y="1557096"/>
                  </a:lnTo>
                  <a:lnTo>
                    <a:pt x="110492" y="1547923"/>
                  </a:lnTo>
                  <a:lnTo>
                    <a:pt x="108904" y="1538432"/>
                  </a:lnTo>
                  <a:lnTo>
                    <a:pt x="107634" y="1528942"/>
                  </a:lnTo>
                  <a:lnTo>
                    <a:pt x="106681" y="1519452"/>
                  </a:lnTo>
                  <a:lnTo>
                    <a:pt x="106046" y="1509962"/>
                  </a:lnTo>
                  <a:lnTo>
                    <a:pt x="105410" y="1500155"/>
                  </a:lnTo>
                  <a:lnTo>
                    <a:pt x="105093" y="1490349"/>
                  </a:lnTo>
                  <a:lnTo>
                    <a:pt x="104775" y="1480542"/>
                  </a:lnTo>
                  <a:lnTo>
                    <a:pt x="105093" y="1441633"/>
                  </a:lnTo>
                  <a:lnTo>
                    <a:pt x="105728" y="1404937"/>
                  </a:lnTo>
                  <a:close/>
                  <a:moveTo>
                    <a:pt x="300928" y="1209675"/>
                  </a:moveTo>
                  <a:lnTo>
                    <a:pt x="302839" y="1209994"/>
                  </a:lnTo>
                  <a:lnTo>
                    <a:pt x="305069" y="1210312"/>
                  </a:lnTo>
                  <a:lnTo>
                    <a:pt x="306981" y="1210950"/>
                  </a:lnTo>
                  <a:lnTo>
                    <a:pt x="308574" y="1211907"/>
                  </a:lnTo>
                  <a:lnTo>
                    <a:pt x="310485" y="1212863"/>
                  </a:lnTo>
                  <a:lnTo>
                    <a:pt x="312078" y="1213820"/>
                  </a:lnTo>
                  <a:lnTo>
                    <a:pt x="313990" y="1215733"/>
                  </a:lnTo>
                  <a:lnTo>
                    <a:pt x="315264" y="1217009"/>
                  </a:lnTo>
                  <a:lnTo>
                    <a:pt x="316220" y="1218603"/>
                  </a:lnTo>
                  <a:lnTo>
                    <a:pt x="317176" y="1220516"/>
                  </a:lnTo>
                  <a:lnTo>
                    <a:pt x="318131" y="1222430"/>
                  </a:lnTo>
                  <a:lnTo>
                    <a:pt x="318768" y="1224343"/>
                  </a:lnTo>
                  <a:lnTo>
                    <a:pt x="319087" y="1226894"/>
                  </a:lnTo>
                  <a:lnTo>
                    <a:pt x="319087" y="1229126"/>
                  </a:lnTo>
                  <a:lnTo>
                    <a:pt x="319087" y="1333716"/>
                  </a:lnTo>
                  <a:lnTo>
                    <a:pt x="319087" y="1335948"/>
                  </a:lnTo>
                  <a:lnTo>
                    <a:pt x="318768" y="1338180"/>
                  </a:lnTo>
                  <a:lnTo>
                    <a:pt x="318131" y="1340413"/>
                  </a:lnTo>
                  <a:lnTo>
                    <a:pt x="317494" y="1342645"/>
                  </a:lnTo>
                  <a:lnTo>
                    <a:pt x="316538" y="1344877"/>
                  </a:lnTo>
                  <a:lnTo>
                    <a:pt x="315264" y="1346790"/>
                  </a:lnTo>
                  <a:lnTo>
                    <a:pt x="313990" y="1348703"/>
                  </a:lnTo>
                  <a:lnTo>
                    <a:pt x="312078" y="1350298"/>
                  </a:lnTo>
                  <a:lnTo>
                    <a:pt x="310485" y="1351573"/>
                  </a:lnTo>
                  <a:lnTo>
                    <a:pt x="308892" y="1352849"/>
                  </a:lnTo>
                  <a:lnTo>
                    <a:pt x="306981" y="1354124"/>
                  </a:lnTo>
                  <a:lnTo>
                    <a:pt x="305069" y="1355081"/>
                  </a:lnTo>
                  <a:lnTo>
                    <a:pt x="302839" y="1356037"/>
                  </a:lnTo>
                  <a:lnTo>
                    <a:pt x="300291" y="1356675"/>
                  </a:lnTo>
                  <a:lnTo>
                    <a:pt x="298061" y="1356994"/>
                  </a:lnTo>
                  <a:lnTo>
                    <a:pt x="295831" y="1357313"/>
                  </a:lnTo>
                  <a:lnTo>
                    <a:pt x="155018" y="1357313"/>
                  </a:lnTo>
                  <a:lnTo>
                    <a:pt x="152788" y="1356994"/>
                  </a:lnTo>
                  <a:lnTo>
                    <a:pt x="150558" y="1356675"/>
                  </a:lnTo>
                  <a:lnTo>
                    <a:pt x="148328" y="1356037"/>
                  </a:lnTo>
                  <a:lnTo>
                    <a:pt x="145780" y="1355081"/>
                  </a:lnTo>
                  <a:lnTo>
                    <a:pt x="143868" y="1354124"/>
                  </a:lnTo>
                  <a:lnTo>
                    <a:pt x="141957" y="1352849"/>
                  </a:lnTo>
                  <a:lnTo>
                    <a:pt x="140364" y="1351573"/>
                  </a:lnTo>
                  <a:lnTo>
                    <a:pt x="138771" y="1350298"/>
                  </a:lnTo>
                  <a:lnTo>
                    <a:pt x="137178" y="1348703"/>
                  </a:lnTo>
                  <a:lnTo>
                    <a:pt x="135904" y="1346790"/>
                  </a:lnTo>
                  <a:lnTo>
                    <a:pt x="134311" y="1344877"/>
                  </a:lnTo>
                  <a:lnTo>
                    <a:pt x="133355" y="1342645"/>
                  </a:lnTo>
                  <a:lnTo>
                    <a:pt x="132718" y="1340413"/>
                  </a:lnTo>
                  <a:lnTo>
                    <a:pt x="132081" y="1338180"/>
                  </a:lnTo>
                  <a:lnTo>
                    <a:pt x="131762" y="1335948"/>
                  </a:lnTo>
                  <a:lnTo>
                    <a:pt x="131762" y="1333716"/>
                  </a:lnTo>
                  <a:lnTo>
                    <a:pt x="131762" y="1268347"/>
                  </a:lnTo>
                  <a:lnTo>
                    <a:pt x="131762" y="1266115"/>
                  </a:lnTo>
                  <a:lnTo>
                    <a:pt x="132081" y="1263564"/>
                  </a:lnTo>
                  <a:lnTo>
                    <a:pt x="132718" y="1261013"/>
                  </a:lnTo>
                  <a:lnTo>
                    <a:pt x="133355" y="1258462"/>
                  </a:lnTo>
                  <a:lnTo>
                    <a:pt x="134311" y="1256549"/>
                  </a:lnTo>
                  <a:lnTo>
                    <a:pt x="135585" y="1254317"/>
                  </a:lnTo>
                  <a:lnTo>
                    <a:pt x="136859" y="1252404"/>
                  </a:lnTo>
                  <a:lnTo>
                    <a:pt x="138134" y="1250490"/>
                  </a:lnTo>
                  <a:lnTo>
                    <a:pt x="139726" y="1248258"/>
                  </a:lnTo>
                  <a:lnTo>
                    <a:pt x="141638" y="1246664"/>
                  </a:lnTo>
                  <a:lnTo>
                    <a:pt x="143231" y="1245070"/>
                  </a:lnTo>
                  <a:lnTo>
                    <a:pt x="145461" y="1243794"/>
                  </a:lnTo>
                  <a:lnTo>
                    <a:pt x="147691" y="1242837"/>
                  </a:lnTo>
                  <a:lnTo>
                    <a:pt x="149921" y="1241562"/>
                  </a:lnTo>
                  <a:lnTo>
                    <a:pt x="152151" y="1240924"/>
                  </a:lnTo>
                  <a:lnTo>
                    <a:pt x="154700" y="1240287"/>
                  </a:lnTo>
                  <a:lnTo>
                    <a:pt x="296149" y="1210312"/>
                  </a:lnTo>
                  <a:lnTo>
                    <a:pt x="298379" y="1209994"/>
                  </a:lnTo>
                  <a:lnTo>
                    <a:pt x="300928" y="1209675"/>
                  </a:lnTo>
                  <a:close/>
                  <a:moveTo>
                    <a:pt x="766987" y="1117600"/>
                  </a:moveTo>
                  <a:lnTo>
                    <a:pt x="770787" y="1117600"/>
                  </a:lnTo>
                  <a:lnTo>
                    <a:pt x="774269" y="1117600"/>
                  </a:lnTo>
                  <a:lnTo>
                    <a:pt x="777435" y="1118235"/>
                  </a:lnTo>
                  <a:lnTo>
                    <a:pt x="780601" y="1118870"/>
                  </a:lnTo>
                  <a:lnTo>
                    <a:pt x="784084" y="1119822"/>
                  </a:lnTo>
                  <a:lnTo>
                    <a:pt x="787250" y="1121727"/>
                  </a:lnTo>
                  <a:lnTo>
                    <a:pt x="790099" y="1123315"/>
                  </a:lnTo>
                  <a:lnTo>
                    <a:pt x="792632" y="1125220"/>
                  </a:lnTo>
                  <a:lnTo>
                    <a:pt x="795482" y="1127442"/>
                  </a:lnTo>
                  <a:lnTo>
                    <a:pt x="797698" y="1129665"/>
                  </a:lnTo>
                  <a:lnTo>
                    <a:pt x="799914" y="1132205"/>
                  </a:lnTo>
                  <a:lnTo>
                    <a:pt x="801497" y="1135380"/>
                  </a:lnTo>
                  <a:lnTo>
                    <a:pt x="803080" y="1138555"/>
                  </a:lnTo>
                  <a:lnTo>
                    <a:pt x="804346" y="1141730"/>
                  </a:lnTo>
                  <a:lnTo>
                    <a:pt x="805296" y="1145540"/>
                  </a:lnTo>
                  <a:lnTo>
                    <a:pt x="845505" y="1323023"/>
                  </a:lnTo>
                  <a:lnTo>
                    <a:pt x="846138" y="1326198"/>
                  </a:lnTo>
                  <a:lnTo>
                    <a:pt x="846138" y="1329373"/>
                  </a:lnTo>
                  <a:lnTo>
                    <a:pt x="845821" y="1332865"/>
                  </a:lnTo>
                  <a:lnTo>
                    <a:pt x="845505" y="1335723"/>
                  </a:lnTo>
                  <a:lnTo>
                    <a:pt x="844555" y="1338580"/>
                  </a:lnTo>
                  <a:lnTo>
                    <a:pt x="843289" y="1341438"/>
                  </a:lnTo>
                  <a:lnTo>
                    <a:pt x="842022" y="1344295"/>
                  </a:lnTo>
                  <a:lnTo>
                    <a:pt x="839806" y="1346518"/>
                  </a:lnTo>
                  <a:lnTo>
                    <a:pt x="837906" y="1348740"/>
                  </a:lnTo>
                  <a:lnTo>
                    <a:pt x="835690" y="1350963"/>
                  </a:lnTo>
                  <a:lnTo>
                    <a:pt x="833474" y="1352550"/>
                  </a:lnTo>
                  <a:lnTo>
                    <a:pt x="830624" y="1354138"/>
                  </a:lnTo>
                  <a:lnTo>
                    <a:pt x="827775" y="1355408"/>
                  </a:lnTo>
                  <a:lnTo>
                    <a:pt x="824609" y="1356360"/>
                  </a:lnTo>
                  <a:lnTo>
                    <a:pt x="821443" y="1356995"/>
                  </a:lnTo>
                  <a:lnTo>
                    <a:pt x="818277" y="1357313"/>
                  </a:lnTo>
                  <a:lnTo>
                    <a:pt x="697018" y="1357313"/>
                  </a:lnTo>
                  <a:lnTo>
                    <a:pt x="693219" y="1356995"/>
                  </a:lnTo>
                  <a:lnTo>
                    <a:pt x="689736" y="1356678"/>
                  </a:lnTo>
                  <a:lnTo>
                    <a:pt x="685937" y="1355408"/>
                  </a:lnTo>
                  <a:lnTo>
                    <a:pt x="682454" y="1354455"/>
                  </a:lnTo>
                  <a:lnTo>
                    <a:pt x="678972" y="1353185"/>
                  </a:lnTo>
                  <a:lnTo>
                    <a:pt x="675489" y="1351598"/>
                  </a:lnTo>
                  <a:lnTo>
                    <a:pt x="672640" y="1349693"/>
                  </a:lnTo>
                  <a:lnTo>
                    <a:pt x="669790" y="1347470"/>
                  </a:lnTo>
                  <a:lnTo>
                    <a:pt x="667258" y="1345248"/>
                  </a:lnTo>
                  <a:lnTo>
                    <a:pt x="664408" y="1342390"/>
                  </a:lnTo>
                  <a:lnTo>
                    <a:pt x="662192" y="1339533"/>
                  </a:lnTo>
                  <a:lnTo>
                    <a:pt x="659976" y="1336675"/>
                  </a:lnTo>
                  <a:lnTo>
                    <a:pt x="658393" y="1333500"/>
                  </a:lnTo>
                  <a:lnTo>
                    <a:pt x="656810" y="1330008"/>
                  </a:lnTo>
                  <a:lnTo>
                    <a:pt x="655543" y="1326515"/>
                  </a:lnTo>
                  <a:lnTo>
                    <a:pt x="654593" y="1323023"/>
                  </a:lnTo>
                  <a:lnTo>
                    <a:pt x="622933" y="1183957"/>
                  </a:lnTo>
                  <a:lnTo>
                    <a:pt x="622617" y="1180465"/>
                  </a:lnTo>
                  <a:lnTo>
                    <a:pt x="622300" y="1176655"/>
                  </a:lnTo>
                  <a:lnTo>
                    <a:pt x="622300" y="1173480"/>
                  </a:lnTo>
                  <a:lnTo>
                    <a:pt x="622933" y="1169987"/>
                  </a:lnTo>
                  <a:lnTo>
                    <a:pt x="623566" y="1166495"/>
                  </a:lnTo>
                  <a:lnTo>
                    <a:pt x="624516" y="1163320"/>
                  </a:lnTo>
                  <a:lnTo>
                    <a:pt x="625783" y="1160462"/>
                  </a:lnTo>
                  <a:lnTo>
                    <a:pt x="627682" y="1157605"/>
                  </a:lnTo>
                  <a:lnTo>
                    <a:pt x="629265" y="1154747"/>
                  </a:lnTo>
                  <a:lnTo>
                    <a:pt x="631798" y="1152207"/>
                  </a:lnTo>
                  <a:lnTo>
                    <a:pt x="634331" y="1149985"/>
                  </a:lnTo>
                  <a:lnTo>
                    <a:pt x="636864" y="1148080"/>
                  </a:lnTo>
                  <a:lnTo>
                    <a:pt x="639713" y="1146175"/>
                  </a:lnTo>
                  <a:lnTo>
                    <a:pt x="642879" y="1144587"/>
                  </a:lnTo>
                  <a:lnTo>
                    <a:pt x="646045" y="1143317"/>
                  </a:lnTo>
                  <a:lnTo>
                    <a:pt x="649528" y="1142365"/>
                  </a:lnTo>
                  <a:lnTo>
                    <a:pt x="763505" y="1118235"/>
                  </a:lnTo>
                  <a:lnTo>
                    <a:pt x="766987" y="1117600"/>
                  </a:lnTo>
                  <a:close/>
                  <a:moveTo>
                    <a:pt x="858838" y="868362"/>
                  </a:moveTo>
                  <a:lnTo>
                    <a:pt x="840146" y="869932"/>
                  </a:lnTo>
                  <a:lnTo>
                    <a:pt x="821454" y="871502"/>
                  </a:lnTo>
                  <a:lnTo>
                    <a:pt x="802762" y="873386"/>
                  </a:lnTo>
                  <a:lnTo>
                    <a:pt x="784387" y="875583"/>
                  </a:lnTo>
                  <a:lnTo>
                    <a:pt x="747320" y="879979"/>
                  </a:lnTo>
                  <a:lnTo>
                    <a:pt x="710253" y="885316"/>
                  </a:lnTo>
                  <a:lnTo>
                    <a:pt x="673185" y="890968"/>
                  </a:lnTo>
                  <a:lnTo>
                    <a:pt x="636435" y="896933"/>
                  </a:lnTo>
                  <a:lnTo>
                    <a:pt x="600001" y="903526"/>
                  </a:lnTo>
                  <a:lnTo>
                    <a:pt x="563251" y="910433"/>
                  </a:lnTo>
                  <a:lnTo>
                    <a:pt x="526818" y="917655"/>
                  </a:lnTo>
                  <a:lnTo>
                    <a:pt x="490384" y="925190"/>
                  </a:lnTo>
                  <a:lnTo>
                    <a:pt x="453950" y="933353"/>
                  </a:lnTo>
                  <a:lnTo>
                    <a:pt x="417200" y="941516"/>
                  </a:lnTo>
                  <a:lnTo>
                    <a:pt x="381083" y="950621"/>
                  </a:lnTo>
                  <a:lnTo>
                    <a:pt x="344967" y="960040"/>
                  </a:lnTo>
                  <a:lnTo>
                    <a:pt x="326908" y="964749"/>
                  </a:lnTo>
                  <a:lnTo>
                    <a:pt x="308850" y="970087"/>
                  </a:lnTo>
                  <a:lnTo>
                    <a:pt x="291108" y="975424"/>
                  </a:lnTo>
                  <a:lnTo>
                    <a:pt x="273050" y="981075"/>
                  </a:lnTo>
                  <a:lnTo>
                    <a:pt x="292059" y="979819"/>
                  </a:lnTo>
                  <a:lnTo>
                    <a:pt x="310434" y="977936"/>
                  </a:lnTo>
                  <a:lnTo>
                    <a:pt x="329126" y="976052"/>
                  </a:lnTo>
                  <a:lnTo>
                    <a:pt x="347501" y="973854"/>
                  </a:lnTo>
                  <a:lnTo>
                    <a:pt x="384885" y="969459"/>
                  </a:lnTo>
                  <a:lnTo>
                    <a:pt x="421952" y="964121"/>
                  </a:lnTo>
                  <a:lnTo>
                    <a:pt x="458703" y="958470"/>
                  </a:lnTo>
                  <a:lnTo>
                    <a:pt x="495453" y="952191"/>
                  </a:lnTo>
                  <a:lnTo>
                    <a:pt x="532203" y="945911"/>
                  </a:lnTo>
                  <a:lnTo>
                    <a:pt x="568637" y="939004"/>
                  </a:lnTo>
                  <a:lnTo>
                    <a:pt x="605387" y="931469"/>
                  </a:lnTo>
                  <a:lnTo>
                    <a:pt x="642138" y="924248"/>
                  </a:lnTo>
                  <a:lnTo>
                    <a:pt x="678254" y="916085"/>
                  </a:lnTo>
                  <a:lnTo>
                    <a:pt x="714688" y="907608"/>
                  </a:lnTo>
                  <a:lnTo>
                    <a:pt x="750805" y="899131"/>
                  </a:lnTo>
                  <a:lnTo>
                    <a:pt x="786921" y="889712"/>
                  </a:lnTo>
                  <a:lnTo>
                    <a:pt x="804980" y="884374"/>
                  </a:lnTo>
                  <a:lnTo>
                    <a:pt x="823038" y="879351"/>
                  </a:lnTo>
                  <a:lnTo>
                    <a:pt x="841096" y="874328"/>
                  </a:lnTo>
                  <a:lnTo>
                    <a:pt x="858838" y="868362"/>
                  </a:lnTo>
                  <a:close/>
                  <a:moveTo>
                    <a:pt x="894431" y="809625"/>
                  </a:moveTo>
                  <a:lnTo>
                    <a:pt x="899509" y="809625"/>
                  </a:lnTo>
                  <a:lnTo>
                    <a:pt x="904905" y="810262"/>
                  </a:lnTo>
                  <a:lnTo>
                    <a:pt x="909666" y="810580"/>
                  </a:lnTo>
                  <a:lnTo>
                    <a:pt x="915062" y="811535"/>
                  </a:lnTo>
                  <a:lnTo>
                    <a:pt x="919823" y="812490"/>
                  </a:lnTo>
                  <a:lnTo>
                    <a:pt x="924901" y="814400"/>
                  </a:lnTo>
                  <a:lnTo>
                    <a:pt x="929662" y="815673"/>
                  </a:lnTo>
                  <a:lnTo>
                    <a:pt x="934423" y="817583"/>
                  </a:lnTo>
                  <a:lnTo>
                    <a:pt x="939184" y="819493"/>
                  </a:lnTo>
                  <a:lnTo>
                    <a:pt x="943628" y="821721"/>
                  </a:lnTo>
                  <a:lnTo>
                    <a:pt x="948071" y="823949"/>
                  </a:lnTo>
                  <a:lnTo>
                    <a:pt x="952198" y="827132"/>
                  </a:lnTo>
                  <a:lnTo>
                    <a:pt x="956324" y="829678"/>
                  </a:lnTo>
                  <a:lnTo>
                    <a:pt x="960450" y="832861"/>
                  </a:lnTo>
                  <a:lnTo>
                    <a:pt x="964259" y="836044"/>
                  </a:lnTo>
                  <a:lnTo>
                    <a:pt x="968068" y="839546"/>
                  </a:lnTo>
                  <a:lnTo>
                    <a:pt x="971876" y="843047"/>
                  </a:lnTo>
                  <a:lnTo>
                    <a:pt x="975050" y="846867"/>
                  </a:lnTo>
                  <a:lnTo>
                    <a:pt x="978224" y="851005"/>
                  </a:lnTo>
                  <a:lnTo>
                    <a:pt x="981081" y="855142"/>
                  </a:lnTo>
                  <a:lnTo>
                    <a:pt x="984255" y="859280"/>
                  </a:lnTo>
                  <a:lnTo>
                    <a:pt x="986794" y="863737"/>
                  </a:lnTo>
                  <a:lnTo>
                    <a:pt x="989016" y="868193"/>
                  </a:lnTo>
                  <a:lnTo>
                    <a:pt x="991238" y="873286"/>
                  </a:lnTo>
                  <a:lnTo>
                    <a:pt x="993142" y="878060"/>
                  </a:lnTo>
                  <a:lnTo>
                    <a:pt x="995047" y="882835"/>
                  </a:lnTo>
                  <a:lnTo>
                    <a:pt x="996634" y="888246"/>
                  </a:lnTo>
                  <a:lnTo>
                    <a:pt x="997903" y="893339"/>
                  </a:lnTo>
                  <a:lnTo>
                    <a:pt x="998855" y="898750"/>
                  </a:lnTo>
                  <a:lnTo>
                    <a:pt x="999490" y="904161"/>
                  </a:lnTo>
                  <a:lnTo>
                    <a:pt x="999808" y="909572"/>
                  </a:lnTo>
                  <a:lnTo>
                    <a:pt x="1000125" y="914665"/>
                  </a:lnTo>
                  <a:lnTo>
                    <a:pt x="999808" y="919758"/>
                  </a:lnTo>
                  <a:lnTo>
                    <a:pt x="999490" y="925169"/>
                  </a:lnTo>
                  <a:lnTo>
                    <a:pt x="998855" y="929944"/>
                  </a:lnTo>
                  <a:lnTo>
                    <a:pt x="998221" y="935355"/>
                  </a:lnTo>
                  <a:lnTo>
                    <a:pt x="996951" y="940129"/>
                  </a:lnTo>
                  <a:lnTo>
                    <a:pt x="995681" y="945222"/>
                  </a:lnTo>
                  <a:lnTo>
                    <a:pt x="993777" y="949997"/>
                  </a:lnTo>
                  <a:lnTo>
                    <a:pt x="992190" y="954771"/>
                  </a:lnTo>
                  <a:lnTo>
                    <a:pt x="990286" y="959546"/>
                  </a:lnTo>
                  <a:lnTo>
                    <a:pt x="988064" y="964002"/>
                  </a:lnTo>
                  <a:lnTo>
                    <a:pt x="985525" y="968458"/>
                  </a:lnTo>
                  <a:lnTo>
                    <a:pt x="982985" y="972596"/>
                  </a:lnTo>
                  <a:lnTo>
                    <a:pt x="979811" y="976734"/>
                  </a:lnTo>
                  <a:lnTo>
                    <a:pt x="976955" y="980872"/>
                  </a:lnTo>
                  <a:lnTo>
                    <a:pt x="973781" y="984692"/>
                  </a:lnTo>
                  <a:lnTo>
                    <a:pt x="970289" y="988511"/>
                  </a:lnTo>
                  <a:lnTo>
                    <a:pt x="966798" y="992331"/>
                  </a:lnTo>
                  <a:lnTo>
                    <a:pt x="962989" y="995514"/>
                  </a:lnTo>
                  <a:lnTo>
                    <a:pt x="959181" y="998697"/>
                  </a:lnTo>
                  <a:lnTo>
                    <a:pt x="954737" y="1001562"/>
                  </a:lnTo>
                  <a:lnTo>
                    <a:pt x="950611" y="1004745"/>
                  </a:lnTo>
                  <a:lnTo>
                    <a:pt x="945850" y="1007291"/>
                  </a:lnTo>
                  <a:lnTo>
                    <a:pt x="941406" y="1009519"/>
                  </a:lnTo>
                  <a:lnTo>
                    <a:pt x="936963" y="1011747"/>
                  </a:lnTo>
                  <a:lnTo>
                    <a:pt x="931884" y="1013657"/>
                  </a:lnTo>
                  <a:lnTo>
                    <a:pt x="927123" y="1015567"/>
                  </a:lnTo>
                  <a:lnTo>
                    <a:pt x="921727" y="1017158"/>
                  </a:lnTo>
                  <a:lnTo>
                    <a:pt x="916649" y="1018432"/>
                  </a:lnTo>
                  <a:lnTo>
                    <a:pt x="126960" y="1185222"/>
                  </a:lnTo>
                  <a:lnTo>
                    <a:pt x="121247" y="1186177"/>
                  </a:lnTo>
                  <a:lnTo>
                    <a:pt x="115851" y="1186814"/>
                  </a:lnTo>
                  <a:lnTo>
                    <a:pt x="110455" y="1187132"/>
                  </a:lnTo>
                  <a:lnTo>
                    <a:pt x="105059" y="1187450"/>
                  </a:lnTo>
                  <a:lnTo>
                    <a:pt x="100298" y="1187132"/>
                  </a:lnTo>
                  <a:lnTo>
                    <a:pt x="95855" y="1186814"/>
                  </a:lnTo>
                  <a:lnTo>
                    <a:pt x="86967" y="1185859"/>
                  </a:lnTo>
                  <a:lnTo>
                    <a:pt x="78398" y="1183949"/>
                  </a:lnTo>
                  <a:lnTo>
                    <a:pt x="70145" y="1181402"/>
                  </a:lnTo>
                  <a:lnTo>
                    <a:pt x="61575" y="1177901"/>
                  </a:lnTo>
                  <a:lnTo>
                    <a:pt x="53640" y="1174082"/>
                  </a:lnTo>
                  <a:lnTo>
                    <a:pt x="46340" y="1169625"/>
                  </a:lnTo>
                  <a:lnTo>
                    <a:pt x="39358" y="1164214"/>
                  </a:lnTo>
                  <a:lnTo>
                    <a:pt x="32692" y="1158485"/>
                  </a:lnTo>
                  <a:lnTo>
                    <a:pt x="26662" y="1152119"/>
                  </a:lnTo>
                  <a:lnTo>
                    <a:pt x="20948" y="1145116"/>
                  </a:lnTo>
                  <a:lnTo>
                    <a:pt x="15870" y="1137795"/>
                  </a:lnTo>
                  <a:lnTo>
                    <a:pt x="11426" y="1129837"/>
                  </a:lnTo>
                  <a:lnTo>
                    <a:pt x="9522" y="1125700"/>
                  </a:lnTo>
                  <a:lnTo>
                    <a:pt x="7935" y="1121562"/>
                  </a:lnTo>
                  <a:lnTo>
                    <a:pt x="6031" y="1117105"/>
                  </a:lnTo>
                  <a:lnTo>
                    <a:pt x="4444" y="1112967"/>
                  </a:lnTo>
                  <a:lnTo>
                    <a:pt x="3491" y="1108193"/>
                  </a:lnTo>
                  <a:lnTo>
                    <a:pt x="2222" y="1103737"/>
                  </a:lnTo>
                  <a:lnTo>
                    <a:pt x="1270" y="1098644"/>
                  </a:lnTo>
                  <a:lnTo>
                    <a:pt x="635" y="1092914"/>
                  </a:lnTo>
                  <a:lnTo>
                    <a:pt x="317" y="1087822"/>
                  </a:lnTo>
                  <a:lnTo>
                    <a:pt x="0" y="1082410"/>
                  </a:lnTo>
                  <a:lnTo>
                    <a:pt x="317" y="1077318"/>
                  </a:lnTo>
                  <a:lnTo>
                    <a:pt x="635" y="1071906"/>
                  </a:lnTo>
                  <a:lnTo>
                    <a:pt x="1270" y="1066814"/>
                  </a:lnTo>
                  <a:lnTo>
                    <a:pt x="1904" y="1062039"/>
                  </a:lnTo>
                  <a:lnTo>
                    <a:pt x="3174" y="1056946"/>
                  </a:lnTo>
                  <a:lnTo>
                    <a:pt x="4444" y="1052172"/>
                  </a:lnTo>
                  <a:lnTo>
                    <a:pt x="5713" y="1047079"/>
                  </a:lnTo>
                  <a:lnTo>
                    <a:pt x="7935" y="1042304"/>
                  </a:lnTo>
                  <a:lnTo>
                    <a:pt x="9839" y="1037530"/>
                  </a:lnTo>
                  <a:lnTo>
                    <a:pt x="12061" y="1033074"/>
                  </a:lnTo>
                  <a:lnTo>
                    <a:pt x="14283" y="1028936"/>
                  </a:lnTo>
                  <a:lnTo>
                    <a:pt x="17140" y="1024479"/>
                  </a:lnTo>
                  <a:lnTo>
                    <a:pt x="19996" y="1020341"/>
                  </a:lnTo>
                  <a:lnTo>
                    <a:pt x="23170" y="1016204"/>
                  </a:lnTo>
                  <a:lnTo>
                    <a:pt x="26344" y="1012384"/>
                  </a:lnTo>
                  <a:lnTo>
                    <a:pt x="29518" y="1008564"/>
                  </a:lnTo>
                  <a:lnTo>
                    <a:pt x="33327" y="1005063"/>
                  </a:lnTo>
                  <a:lnTo>
                    <a:pt x="37136" y="1001562"/>
                  </a:lnTo>
                  <a:lnTo>
                    <a:pt x="40945" y="998379"/>
                  </a:lnTo>
                  <a:lnTo>
                    <a:pt x="45388" y="995514"/>
                  </a:lnTo>
                  <a:lnTo>
                    <a:pt x="49514" y="992649"/>
                  </a:lnTo>
                  <a:lnTo>
                    <a:pt x="53640" y="989784"/>
                  </a:lnTo>
                  <a:lnTo>
                    <a:pt x="58401" y="987556"/>
                  </a:lnTo>
                  <a:lnTo>
                    <a:pt x="63162" y="985328"/>
                  </a:lnTo>
                  <a:lnTo>
                    <a:pt x="68241" y="983418"/>
                  </a:lnTo>
                  <a:lnTo>
                    <a:pt x="73002" y="981827"/>
                  </a:lnTo>
                  <a:lnTo>
                    <a:pt x="78398" y="980235"/>
                  </a:lnTo>
                  <a:lnTo>
                    <a:pt x="83476" y="978644"/>
                  </a:lnTo>
                  <a:lnTo>
                    <a:pt x="873165" y="811853"/>
                  </a:lnTo>
                  <a:lnTo>
                    <a:pt x="878561" y="810898"/>
                  </a:lnTo>
                  <a:lnTo>
                    <a:pt x="883639" y="810262"/>
                  </a:lnTo>
                  <a:lnTo>
                    <a:pt x="889353" y="809944"/>
                  </a:lnTo>
                  <a:lnTo>
                    <a:pt x="894431" y="809625"/>
                  </a:lnTo>
                  <a:close/>
                  <a:moveTo>
                    <a:pt x="858838" y="565150"/>
                  </a:moveTo>
                  <a:lnTo>
                    <a:pt x="840146" y="566424"/>
                  </a:lnTo>
                  <a:lnTo>
                    <a:pt x="821454" y="568016"/>
                  </a:lnTo>
                  <a:lnTo>
                    <a:pt x="802762" y="570244"/>
                  </a:lnTo>
                  <a:lnTo>
                    <a:pt x="784387" y="572155"/>
                  </a:lnTo>
                  <a:lnTo>
                    <a:pt x="747320" y="576930"/>
                  </a:lnTo>
                  <a:lnTo>
                    <a:pt x="710253" y="582343"/>
                  </a:lnTo>
                  <a:lnTo>
                    <a:pt x="673185" y="588074"/>
                  </a:lnTo>
                  <a:lnTo>
                    <a:pt x="636435" y="594442"/>
                  </a:lnTo>
                  <a:lnTo>
                    <a:pt x="600001" y="600809"/>
                  </a:lnTo>
                  <a:lnTo>
                    <a:pt x="563251" y="607814"/>
                  </a:lnTo>
                  <a:lnTo>
                    <a:pt x="526818" y="614818"/>
                  </a:lnTo>
                  <a:lnTo>
                    <a:pt x="490384" y="622778"/>
                  </a:lnTo>
                  <a:lnTo>
                    <a:pt x="453950" y="630737"/>
                  </a:lnTo>
                  <a:lnTo>
                    <a:pt x="417200" y="639652"/>
                  </a:lnTo>
                  <a:lnTo>
                    <a:pt x="381083" y="648249"/>
                  </a:lnTo>
                  <a:lnTo>
                    <a:pt x="344967" y="657800"/>
                  </a:lnTo>
                  <a:lnTo>
                    <a:pt x="326908" y="662894"/>
                  </a:lnTo>
                  <a:lnTo>
                    <a:pt x="308850" y="667988"/>
                  </a:lnTo>
                  <a:lnTo>
                    <a:pt x="291108" y="673401"/>
                  </a:lnTo>
                  <a:lnTo>
                    <a:pt x="273050" y="679450"/>
                  </a:lnTo>
                  <a:lnTo>
                    <a:pt x="292059" y="677858"/>
                  </a:lnTo>
                  <a:lnTo>
                    <a:pt x="310434" y="676266"/>
                  </a:lnTo>
                  <a:lnTo>
                    <a:pt x="329126" y="674038"/>
                  </a:lnTo>
                  <a:lnTo>
                    <a:pt x="347501" y="672127"/>
                  </a:lnTo>
                  <a:lnTo>
                    <a:pt x="384885" y="667352"/>
                  </a:lnTo>
                  <a:lnTo>
                    <a:pt x="421952" y="661939"/>
                  </a:lnTo>
                  <a:lnTo>
                    <a:pt x="458703" y="656527"/>
                  </a:lnTo>
                  <a:lnTo>
                    <a:pt x="495453" y="650159"/>
                  </a:lnTo>
                  <a:lnTo>
                    <a:pt x="532203" y="643791"/>
                  </a:lnTo>
                  <a:lnTo>
                    <a:pt x="568637" y="636787"/>
                  </a:lnTo>
                  <a:lnTo>
                    <a:pt x="605387" y="629464"/>
                  </a:lnTo>
                  <a:lnTo>
                    <a:pt x="642138" y="621504"/>
                  </a:lnTo>
                  <a:lnTo>
                    <a:pt x="678254" y="613545"/>
                  </a:lnTo>
                  <a:lnTo>
                    <a:pt x="714688" y="604948"/>
                  </a:lnTo>
                  <a:lnTo>
                    <a:pt x="750805" y="596034"/>
                  </a:lnTo>
                  <a:lnTo>
                    <a:pt x="786921" y="586482"/>
                  </a:lnTo>
                  <a:lnTo>
                    <a:pt x="804980" y="581706"/>
                  </a:lnTo>
                  <a:lnTo>
                    <a:pt x="823038" y="576294"/>
                  </a:lnTo>
                  <a:lnTo>
                    <a:pt x="841096" y="570881"/>
                  </a:lnTo>
                  <a:lnTo>
                    <a:pt x="858838" y="565150"/>
                  </a:lnTo>
                  <a:close/>
                  <a:moveTo>
                    <a:pt x="894431" y="506412"/>
                  </a:moveTo>
                  <a:lnTo>
                    <a:pt x="899509" y="506412"/>
                  </a:lnTo>
                  <a:lnTo>
                    <a:pt x="904905" y="507046"/>
                  </a:lnTo>
                  <a:lnTo>
                    <a:pt x="909666" y="507363"/>
                  </a:lnTo>
                  <a:lnTo>
                    <a:pt x="915062" y="508314"/>
                  </a:lnTo>
                  <a:lnTo>
                    <a:pt x="919823" y="509265"/>
                  </a:lnTo>
                  <a:lnTo>
                    <a:pt x="924901" y="511167"/>
                  </a:lnTo>
                  <a:lnTo>
                    <a:pt x="929662" y="512435"/>
                  </a:lnTo>
                  <a:lnTo>
                    <a:pt x="934423" y="514336"/>
                  </a:lnTo>
                  <a:lnTo>
                    <a:pt x="939184" y="516238"/>
                  </a:lnTo>
                  <a:lnTo>
                    <a:pt x="943628" y="518457"/>
                  </a:lnTo>
                  <a:lnTo>
                    <a:pt x="948071" y="520676"/>
                  </a:lnTo>
                  <a:lnTo>
                    <a:pt x="952198" y="523528"/>
                  </a:lnTo>
                  <a:lnTo>
                    <a:pt x="956324" y="526381"/>
                  </a:lnTo>
                  <a:lnTo>
                    <a:pt x="960450" y="529551"/>
                  </a:lnTo>
                  <a:lnTo>
                    <a:pt x="964259" y="532720"/>
                  </a:lnTo>
                  <a:lnTo>
                    <a:pt x="968068" y="536207"/>
                  </a:lnTo>
                  <a:lnTo>
                    <a:pt x="971876" y="539694"/>
                  </a:lnTo>
                  <a:lnTo>
                    <a:pt x="975050" y="543497"/>
                  </a:lnTo>
                  <a:lnTo>
                    <a:pt x="978224" y="547618"/>
                  </a:lnTo>
                  <a:lnTo>
                    <a:pt x="981081" y="551421"/>
                  </a:lnTo>
                  <a:lnTo>
                    <a:pt x="984255" y="555859"/>
                  </a:lnTo>
                  <a:lnTo>
                    <a:pt x="986794" y="560296"/>
                  </a:lnTo>
                  <a:lnTo>
                    <a:pt x="989016" y="564734"/>
                  </a:lnTo>
                  <a:lnTo>
                    <a:pt x="991238" y="569805"/>
                  </a:lnTo>
                  <a:lnTo>
                    <a:pt x="993142" y="574560"/>
                  </a:lnTo>
                  <a:lnTo>
                    <a:pt x="995047" y="579314"/>
                  </a:lnTo>
                  <a:lnTo>
                    <a:pt x="996634" y="584703"/>
                  </a:lnTo>
                  <a:lnTo>
                    <a:pt x="997903" y="589774"/>
                  </a:lnTo>
                  <a:lnTo>
                    <a:pt x="998855" y="595163"/>
                  </a:lnTo>
                  <a:lnTo>
                    <a:pt x="999490" y="600551"/>
                  </a:lnTo>
                  <a:lnTo>
                    <a:pt x="999808" y="605939"/>
                  </a:lnTo>
                  <a:lnTo>
                    <a:pt x="1000125" y="611011"/>
                  </a:lnTo>
                  <a:lnTo>
                    <a:pt x="999808" y="616399"/>
                  </a:lnTo>
                  <a:lnTo>
                    <a:pt x="999490" y="621471"/>
                  </a:lnTo>
                  <a:lnTo>
                    <a:pt x="998855" y="626225"/>
                  </a:lnTo>
                  <a:lnTo>
                    <a:pt x="998221" y="631614"/>
                  </a:lnTo>
                  <a:lnTo>
                    <a:pt x="996951" y="636368"/>
                  </a:lnTo>
                  <a:lnTo>
                    <a:pt x="995681" y="641440"/>
                  </a:lnTo>
                  <a:lnTo>
                    <a:pt x="993777" y="646194"/>
                  </a:lnTo>
                  <a:lnTo>
                    <a:pt x="992190" y="651265"/>
                  </a:lnTo>
                  <a:lnTo>
                    <a:pt x="990286" y="655703"/>
                  </a:lnTo>
                  <a:lnTo>
                    <a:pt x="988064" y="660140"/>
                  </a:lnTo>
                  <a:lnTo>
                    <a:pt x="985525" y="664578"/>
                  </a:lnTo>
                  <a:lnTo>
                    <a:pt x="982985" y="668699"/>
                  </a:lnTo>
                  <a:lnTo>
                    <a:pt x="979811" y="672819"/>
                  </a:lnTo>
                  <a:lnTo>
                    <a:pt x="976955" y="676940"/>
                  </a:lnTo>
                  <a:lnTo>
                    <a:pt x="973781" y="680743"/>
                  </a:lnTo>
                  <a:lnTo>
                    <a:pt x="970289" y="684547"/>
                  </a:lnTo>
                  <a:lnTo>
                    <a:pt x="966798" y="688350"/>
                  </a:lnTo>
                  <a:lnTo>
                    <a:pt x="962989" y="691520"/>
                  </a:lnTo>
                  <a:lnTo>
                    <a:pt x="959181" y="694690"/>
                  </a:lnTo>
                  <a:lnTo>
                    <a:pt x="954737" y="697859"/>
                  </a:lnTo>
                  <a:lnTo>
                    <a:pt x="950611" y="700712"/>
                  </a:lnTo>
                  <a:lnTo>
                    <a:pt x="945850" y="703248"/>
                  </a:lnTo>
                  <a:lnTo>
                    <a:pt x="941406" y="705467"/>
                  </a:lnTo>
                  <a:lnTo>
                    <a:pt x="936963" y="707685"/>
                  </a:lnTo>
                  <a:lnTo>
                    <a:pt x="931884" y="709904"/>
                  </a:lnTo>
                  <a:lnTo>
                    <a:pt x="927123" y="711489"/>
                  </a:lnTo>
                  <a:lnTo>
                    <a:pt x="921727" y="713074"/>
                  </a:lnTo>
                  <a:lnTo>
                    <a:pt x="916649" y="714342"/>
                  </a:lnTo>
                  <a:lnTo>
                    <a:pt x="126960" y="880431"/>
                  </a:lnTo>
                  <a:lnTo>
                    <a:pt x="121247" y="881382"/>
                  </a:lnTo>
                  <a:lnTo>
                    <a:pt x="115851" y="882016"/>
                  </a:lnTo>
                  <a:lnTo>
                    <a:pt x="110455" y="882333"/>
                  </a:lnTo>
                  <a:lnTo>
                    <a:pt x="105059" y="882650"/>
                  </a:lnTo>
                  <a:lnTo>
                    <a:pt x="100298" y="882333"/>
                  </a:lnTo>
                  <a:lnTo>
                    <a:pt x="95855" y="882016"/>
                  </a:lnTo>
                  <a:lnTo>
                    <a:pt x="86967" y="881065"/>
                  </a:lnTo>
                  <a:lnTo>
                    <a:pt x="78398" y="879164"/>
                  </a:lnTo>
                  <a:lnTo>
                    <a:pt x="70145" y="876628"/>
                  </a:lnTo>
                  <a:lnTo>
                    <a:pt x="61575" y="873458"/>
                  </a:lnTo>
                  <a:lnTo>
                    <a:pt x="53640" y="869338"/>
                  </a:lnTo>
                  <a:lnTo>
                    <a:pt x="46340" y="864900"/>
                  </a:lnTo>
                  <a:lnTo>
                    <a:pt x="39358" y="859512"/>
                  </a:lnTo>
                  <a:lnTo>
                    <a:pt x="32692" y="853806"/>
                  </a:lnTo>
                  <a:lnTo>
                    <a:pt x="26662" y="847150"/>
                  </a:lnTo>
                  <a:lnTo>
                    <a:pt x="20948" y="840494"/>
                  </a:lnTo>
                  <a:lnTo>
                    <a:pt x="15870" y="833204"/>
                  </a:lnTo>
                  <a:lnTo>
                    <a:pt x="11426" y="825279"/>
                  </a:lnTo>
                  <a:lnTo>
                    <a:pt x="9522" y="821159"/>
                  </a:lnTo>
                  <a:lnTo>
                    <a:pt x="7935" y="817038"/>
                  </a:lnTo>
                  <a:lnTo>
                    <a:pt x="6031" y="812601"/>
                  </a:lnTo>
                  <a:lnTo>
                    <a:pt x="4444" y="808480"/>
                  </a:lnTo>
                  <a:lnTo>
                    <a:pt x="3491" y="804043"/>
                  </a:lnTo>
                  <a:lnTo>
                    <a:pt x="2222" y="799288"/>
                  </a:lnTo>
                  <a:lnTo>
                    <a:pt x="1270" y="794217"/>
                  </a:lnTo>
                  <a:lnTo>
                    <a:pt x="635" y="788511"/>
                  </a:lnTo>
                  <a:lnTo>
                    <a:pt x="317" y="783440"/>
                  </a:lnTo>
                  <a:lnTo>
                    <a:pt x="0" y="778052"/>
                  </a:lnTo>
                  <a:lnTo>
                    <a:pt x="317" y="772980"/>
                  </a:lnTo>
                  <a:lnTo>
                    <a:pt x="635" y="767909"/>
                  </a:lnTo>
                  <a:lnTo>
                    <a:pt x="1270" y="762520"/>
                  </a:lnTo>
                  <a:lnTo>
                    <a:pt x="1904" y="757766"/>
                  </a:lnTo>
                  <a:lnTo>
                    <a:pt x="3174" y="752694"/>
                  </a:lnTo>
                  <a:lnTo>
                    <a:pt x="4444" y="747940"/>
                  </a:lnTo>
                  <a:lnTo>
                    <a:pt x="5713" y="742868"/>
                  </a:lnTo>
                  <a:lnTo>
                    <a:pt x="7935" y="738114"/>
                  </a:lnTo>
                  <a:lnTo>
                    <a:pt x="9839" y="733676"/>
                  </a:lnTo>
                  <a:lnTo>
                    <a:pt x="12061" y="728922"/>
                  </a:lnTo>
                  <a:lnTo>
                    <a:pt x="14283" y="724801"/>
                  </a:lnTo>
                  <a:lnTo>
                    <a:pt x="17140" y="720047"/>
                  </a:lnTo>
                  <a:lnTo>
                    <a:pt x="19996" y="716243"/>
                  </a:lnTo>
                  <a:lnTo>
                    <a:pt x="23170" y="712123"/>
                  </a:lnTo>
                  <a:lnTo>
                    <a:pt x="26344" y="708319"/>
                  </a:lnTo>
                  <a:lnTo>
                    <a:pt x="29518" y="704516"/>
                  </a:lnTo>
                  <a:lnTo>
                    <a:pt x="33327" y="701029"/>
                  </a:lnTo>
                  <a:lnTo>
                    <a:pt x="37136" y="697859"/>
                  </a:lnTo>
                  <a:lnTo>
                    <a:pt x="40945" y="694373"/>
                  </a:lnTo>
                  <a:lnTo>
                    <a:pt x="45388" y="691520"/>
                  </a:lnTo>
                  <a:lnTo>
                    <a:pt x="49514" y="688667"/>
                  </a:lnTo>
                  <a:lnTo>
                    <a:pt x="53640" y="686132"/>
                  </a:lnTo>
                  <a:lnTo>
                    <a:pt x="58401" y="683596"/>
                  </a:lnTo>
                  <a:lnTo>
                    <a:pt x="63162" y="681377"/>
                  </a:lnTo>
                  <a:lnTo>
                    <a:pt x="68241" y="679475"/>
                  </a:lnTo>
                  <a:lnTo>
                    <a:pt x="73002" y="677891"/>
                  </a:lnTo>
                  <a:lnTo>
                    <a:pt x="78398" y="676306"/>
                  </a:lnTo>
                  <a:lnTo>
                    <a:pt x="83476" y="675038"/>
                  </a:lnTo>
                  <a:lnTo>
                    <a:pt x="873165" y="508631"/>
                  </a:lnTo>
                  <a:lnTo>
                    <a:pt x="878561" y="507680"/>
                  </a:lnTo>
                  <a:lnTo>
                    <a:pt x="883639" y="507046"/>
                  </a:lnTo>
                  <a:lnTo>
                    <a:pt x="889353" y="506729"/>
                  </a:lnTo>
                  <a:lnTo>
                    <a:pt x="894431" y="506412"/>
                  </a:lnTo>
                  <a:close/>
                  <a:moveTo>
                    <a:pt x="858838" y="261937"/>
                  </a:moveTo>
                  <a:lnTo>
                    <a:pt x="840146" y="263529"/>
                  </a:lnTo>
                  <a:lnTo>
                    <a:pt x="821454" y="265439"/>
                  </a:lnTo>
                  <a:lnTo>
                    <a:pt x="802762" y="267031"/>
                  </a:lnTo>
                  <a:lnTo>
                    <a:pt x="784387" y="269260"/>
                  </a:lnTo>
                  <a:lnTo>
                    <a:pt x="747320" y="273717"/>
                  </a:lnTo>
                  <a:lnTo>
                    <a:pt x="710253" y="279448"/>
                  </a:lnTo>
                  <a:lnTo>
                    <a:pt x="673185" y="284861"/>
                  </a:lnTo>
                  <a:lnTo>
                    <a:pt x="636435" y="291229"/>
                  </a:lnTo>
                  <a:lnTo>
                    <a:pt x="600001" y="297596"/>
                  </a:lnTo>
                  <a:lnTo>
                    <a:pt x="563251" y="304601"/>
                  </a:lnTo>
                  <a:lnTo>
                    <a:pt x="526818" y="312242"/>
                  </a:lnTo>
                  <a:lnTo>
                    <a:pt x="490384" y="319565"/>
                  </a:lnTo>
                  <a:lnTo>
                    <a:pt x="453950" y="327843"/>
                  </a:lnTo>
                  <a:lnTo>
                    <a:pt x="417200" y="336439"/>
                  </a:lnTo>
                  <a:lnTo>
                    <a:pt x="381083" y="345354"/>
                  </a:lnTo>
                  <a:lnTo>
                    <a:pt x="344967" y="354905"/>
                  </a:lnTo>
                  <a:lnTo>
                    <a:pt x="326908" y="360000"/>
                  </a:lnTo>
                  <a:lnTo>
                    <a:pt x="308850" y="365094"/>
                  </a:lnTo>
                  <a:lnTo>
                    <a:pt x="291108" y="370825"/>
                  </a:lnTo>
                  <a:lnTo>
                    <a:pt x="273050" y="376237"/>
                  </a:lnTo>
                  <a:lnTo>
                    <a:pt x="292059" y="374964"/>
                  </a:lnTo>
                  <a:lnTo>
                    <a:pt x="310434" y="373372"/>
                  </a:lnTo>
                  <a:lnTo>
                    <a:pt x="329126" y="371461"/>
                  </a:lnTo>
                  <a:lnTo>
                    <a:pt x="347501" y="369233"/>
                  </a:lnTo>
                  <a:lnTo>
                    <a:pt x="384885" y="364457"/>
                  </a:lnTo>
                  <a:lnTo>
                    <a:pt x="421952" y="359363"/>
                  </a:lnTo>
                  <a:lnTo>
                    <a:pt x="458703" y="353314"/>
                  </a:lnTo>
                  <a:lnTo>
                    <a:pt x="495453" y="347264"/>
                  </a:lnTo>
                  <a:lnTo>
                    <a:pt x="532203" y="340578"/>
                  </a:lnTo>
                  <a:lnTo>
                    <a:pt x="568637" y="333892"/>
                  </a:lnTo>
                  <a:lnTo>
                    <a:pt x="605387" y="326251"/>
                  </a:lnTo>
                  <a:lnTo>
                    <a:pt x="642138" y="318610"/>
                  </a:lnTo>
                  <a:lnTo>
                    <a:pt x="678254" y="310650"/>
                  </a:lnTo>
                  <a:lnTo>
                    <a:pt x="714688" y="302054"/>
                  </a:lnTo>
                  <a:lnTo>
                    <a:pt x="750805" y="293139"/>
                  </a:lnTo>
                  <a:lnTo>
                    <a:pt x="786921" y="283269"/>
                  </a:lnTo>
                  <a:lnTo>
                    <a:pt x="804980" y="278493"/>
                  </a:lnTo>
                  <a:lnTo>
                    <a:pt x="823038" y="273081"/>
                  </a:lnTo>
                  <a:lnTo>
                    <a:pt x="841096" y="267668"/>
                  </a:lnTo>
                  <a:lnTo>
                    <a:pt x="858838" y="261937"/>
                  </a:lnTo>
                  <a:close/>
                  <a:moveTo>
                    <a:pt x="894431" y="201612"/>
                  </a:moveTo>
                  <a:lnTo>
                    <a:pt x="899509" y="201612"/>
                  </a:lnTo>
                  <a:lnTo>
                    <a:pt x="904905" y="202249"/>
                  </a:lnTo>
                  <a:lnTo>
                    <a:pt x="909666" y="202567"/>
                  </a:lnTo>
                  <a:lnTo>
                    <a:pt x="915062" y="203522"/>
                  </a:lnTo>
                  <a:lnTo>
                    <a:pt x="919823" y="204795"/>
                  </a:lnTo>
                  <a:lnTo>
                    <a:pt x="924901" y="206068"/>
                  </a:lnTo>
                  <a:lnTo>
                    <a:pt x="929662" y="207660"/>
                  </a:lnTo>
                  <a:lnTo>
                    <a:pt x="934423" y="209570"/>
                  </a:lnTo>
                  <a:lnTo>
                    <a:pt x="939184" y="211480"/>
                  </a:lnTo>
                  <a:lnTo>
                    <a:pt x="943628" y="213708"/>
                  </a:lnTo>
                  <a:lnTo>
                    <a:pt x="948071" y="216254"/>
                  </a:lnTo>
                  <a:lnTo>
                    <a:pt x="952198" y="218801"/>
                  </a:lnTo>
                  <a:lnTo>
                    <a:pt x="956324" y="221665"/>
                  </a:lnTo>
                  <a:lnTo>
                    <a:pt x="960450" y="224848"/>
                  </a:lnTo>
                  <a:lnTo>
                    <a:pt x="964259" y="228031"/>
                  </a:lnTo>
                  <a:lnTo>
                    <a:pt x="968068" y="231533"/>
                  </a:lnTo>
                  <a:lnTo>
                    <a:pt x="971876" y="235034"/>
                  </a:lnTo>
                  <a:lnTo>
                    <a:pt x="975050" y="238854"/>
                  </a:lnTo>
                  <a:lnTo>
                    <a:pt x="978224" y="242992"/>
                  </a:lnTo>
                  <a:lnTo>
                    <a:pt x="981081" y="246811"/>
                  </a:lnTo>
                  <a:lnTo>
                    <a:pt x="984255" y="251586"/>
                  </a:lnTo>
                  <a:lnTo>
                    <a:pt x="986794" y="255724"/>
                  </a:lnTo>
                  <a:lnTo>
                    <a:pt x="989016" y="260180"/>
                  </a:lnTo>
                  <a:lnTo>
                    <a:pt x="991238" y="265273"/>
                  </a:lnTo>
                  <a:lnTo>
                    <a:pt x="993142" y="270047"/>
                  </a:lnTo>
                  <a:lnTo>
                    <a:pt x="995047" y="275140"/>
                  </a:lnTo>
                  <a:lnTo>
                    <a:pt x="996634" y="280233"/>
                  </a:lnTo>
                  <a:lnTo>
                    <a:pt x="997903" y="285326"/>
                  </a:lnTo>
                  <a:lnTo>
                    <a:pt x="998855" y="290737"/>
                  </a:lnTo>
                  <a:lnTo>
                    <a:pt x="999490" y="296148"/>
                  </a:lnTo>
                  <a:lnTo>
                    <a:pt x="999808" y="301559"/>
                  </a:lnTo>
                  <a:lnTo>
                    <a:pt x="1000125" y="306652"/>
                  </a:lnTo>
                  <a:lnTo>
                    <a:pt x="999808" y="312063"/>
                  </a:lnTo>
                  <a:lnTo>
                    <a:pt x="999490" y="317156"/>
                  </a:lnTo>
                  <a:lnTo>
                    <a:pt x="998855" y="322249"/>
                  </a:lnTo>
                  <a:lnTo>
                    <a:pt x="998221" y="327342"/>
                  </a:lnTo>
                  <a:lnTo>
                    <a:pt x="996951" y="332116"/>
                  </a:lnTo>
                  <a:lnTo>
                    <a:pt x="995681" y="337209"/>
                  </a:lnTo>
                  <a:lnTo>
                    <a:pt x="993777" y="341984"/>
                  </a:lnTo>
                  <a:lnTo>
                    <a:pt x="992190" y="347076"/>
                  </a:lnTo>
                  <a:lnTo>
                    <a:pt x="990286" y="351533"/>
                  </a:lnTo>
                  <a:lnTo>
                    <a:pt x="988064" y="355989"/>
                  </a:lnTo>
                  <a:lnTo>
                    <a:pt x="985525" y="360445"/>
                  </a:lnTo>
                  <a:lnTo>
                    <a:pt x="982985" y="364583"/>
                  </a:lnTo>
                  <a:lnTo>
                    <a:pt x="979811" y="369039"/>
                  </a:lnTo>
                  <a:lnTo>
                    <a:pt x="976955" y="372859"/>
                  </a:lnTo>
                  <a:lnTo>
                    <a:pt x="973781" y="376679"/>
                  </a:lnTo>
                  <a:lnTo>
                    <a:pt x="970289" y="380817"/>
                  </a:lnTo>
                  <a:lnTo>
                    <a:pt x="966798" y="384318"/>
                  </a:lnTo>
                  <a:lnTo>
                    <a:pt x="962989" y="387501"/>
                  </a:lnTo>
                  <a:lnTo>
                    <a:pt x="959181" y="390684"/>
                  </a:lnTo>
                  <a:lnTo>
                    <a:pt x="954737" y="393867"/>
                  </a:lnTo>
                  <a:lnTo>
                    <a:pt x="950611" y="396732"/>
                  </a:lnTo>
                  <a:lnTo>
                    <a:pt x="945850" y="399278"/>
                  </a:lnTo>
                  <a:lnTo>
                    <a:pt x="941406" y="401506"/>
                  </a:lnTo>
                  <a:lnTo>
                    <a:pt x="936963" y="403734"/>
                  </a:lnTo>
                  <a:lnTo>
                    <a:pt x="931884" y="405962"/>
                  </a:lnTo>
                  <a:lnTo>
                    <a:pt x="927123" y="407554"/>
                  </a:lnTo>
                  <a:lnTo>
                    <a:pt x="921727" y="409145"/>
                  </a:lnTo>
                  <a:lnTo>
                    <a:pt x="916649" y="410419"/>
                  </a:lnTo>
                  <a:lnTo>
                    <a:pt x="126960" y="577209"/>
                  </a:lnTo>
                  <a:lnTo>
                    <a:pt x="121247" y="578164"/>
                  </a:lnTo>
                  <a:lnTo>
                    <a:pt x="115851" y="578801"/>
                  </a:lnTo>
                  <a:lnTo>
                    <a:pt x="110455" y="579119"/>
                  </a:lnTo>
                  <a:lnTo>
                    <a:pt x="105059" y="579437"/>
                  </a:lnTo>
                  <a:lnTo>
                    <a:pt x="100298" y="579119"/>
                  </a:lnTo>
                  <a:lnTo>
                    <a:pt x="95855" y="578801"/>
                  </a:lnTo>
                  <a:lnTo>
                    <a:pt x="86967" y="577846"/>
                  </a:lnTo>
                  <a:lnTo>
                    <a:pt x="78398" y="575936"/>
                  </a:lnTo>
                  <a:lnTo>
                    <a:pt x="70145" y="573389"/>
                  </a:lnTo>
                  <a:lnTo>
                    <a:pt x="61575" y="570206"/>
                  </a:lnTo>
                  <a:lnTo>
                    <a:pt x="53640" y="566069"/>
                  </a:lnTo>
                  <a:lnTo>
                    <a:pt x="46340" y="561612"/>
                  </a:lnTo>
                  <a:lnTo>
                    <a:pt x="39358" y="556201"/>
                  </a:lnTo>
                  <a:lnTo>
                    <a:pt x="32692" y="550472"/>
                  </a:lnTo>
                  <a:lnTo>
                    <a:pt x="26662" y="543787"/>
                  </a:lnTo>
                  <a:lnTo>
                    <a:pt x="20948" y="537103"/>
                  </a:lnTo>
                  <a:lnTo>
                    <a:pt x="15870" y="529782"/>
                  </a:lnTo>
                  <a:lnTo>
                    <a:pt x="11426" y="522143"/>
                  </a:lnTo>
                  <a:lnTo>
                    <a:pt x="9522" y="517687"/>
                  </a:lnTo>
                  <a:lnTo>
                    <a:pt x="7935" y="513549"/>
                  </a:lnTo>
                  <a:lnTo>
                    <a:pt x="6031" y="509092"/>
                  </a:lnTo>
                  <a:lnTo>
                    <a:pt x="4444" y="504954"/>
                  </a:lnTo>
                  <a:lnTo>
                    <a:pt x="3491" y="500498"/>
                  </a:lnTo>
                  <a:lnTo>
                    <a:pt x="2222" y="495724"/>
                  </a:lnTo>
                  <a:lnTo>
                    <a:pt x="1270" y="490631"/>
                  </a:lnTo>
                  <a:lnTo>
                    <a:pt x="635" y="484901"/>
                  </a:lnTo>
                  <a:lnTo>
                    <a:pt x="317" y="479809"/>
                  </a:lnTo>
                  <a:lnTo>
                    <a:pt x="0" y="474397"/>
                  </a:lnTo>
                  <a:lnTo>
                    <a:pt x="317" y="469305"/>
                  </a:lnTo>
                  <a:lnTo>
                    <a:pt x="635" y="464212"/>
                  </a:lnTo>
                  <a:lnTo>
                    <a:pt x="1270" y="458801"/>
                  </a:lnTo>
                  <a:lnTo>
                    <a:pt x="1904" y="454026"/>
                  </a:lnTo>
                  <a:lnTo>
                    <a:pt x="3174" y="448933"/>
                  </a:lnTo>
                  <a:lnTo>
                    <a:pt x="4444" y="444159"/>
                  </a:lnTo>
                  <a:lnTo>
                    <a:pt x="5713" y="439066"/>
                  </a:lnTo>
                  <a:lnTo>
                    <a:pt x="7935" y="434291"/>
                  </a:lnTo>
                  <a:lnTo>
                    <a:pt x="9839" y="429835"/>
                  </a:lnTo>
                  <a:lnTo>
                    <a:pt x="12061" y="425061"/>
                  </a:lnTo>
                  <a:lnTo>
                    <a:pt x="14283" y="420923"/>
                  </a:lnTo>
                  <a:lnTo>
                    <a:pt x="17140" y="416466"/>
                  </a:lnTo>
                  <a:lnTo>
                    <a:pt x="19996" y="412328"/>
                  </a:lnTo>
                  <a:lnTo>
                    <a:pt x="23170" y="408191"/>
                  </a:lnTo>
                  <a:lnTo>
                    <a:pt x="26344" y="404689"/>
                  </a:lnTo>
                  <a:lnTo>
                    <a:pt x="29518" y="400551"/>
                  </a:lnTo>
                  <a:lnTo>
                    <a:pt x="33327" y="397050"/>
                  </a:lnTo>
                  <a:lnTo>
                    <a:pt x="37136" y="393867"/>
                  </a:lnTo>
                  <a:lnTo>
                    <a:pt x="40945" y="390366"/>
                  </a:lnTo>
                  <a:lnTo>
                    <a:pt x="45388" y="387501"/>
                  </a:lnTo>
                  <a:lnTo>
                    <a:pt x="49514" y="384636"/>
                  </a:lnTo>
                  <a:lnTo>
                    <a:pt x="53640" y="382090"/>
                  </a:lnTo>
                  <a:lnTo>
                    <a:pt x="58401" y="379543"/>
                  </a:lnTo>
                  <a:lnTo>
                    <a:pt x="63162" y="377315"/>
                  </a:lnTo>
                  <a:lnTo>
                    <a:pt x="68241" y="375405"/>
                  </a:lnTo>
                  <a:lnTo>
                    <a:pt x="73002" y="373814"/>
                  </a:lnTo>
                  <a:lnTo>
                    <a:pt x="78398" y="372222"/>
                  </a:lnTo>
                  <a:lnTo>
                    <a:pt x="83476" y="370949"/>
                  </a:lnTo>
                  <a:lnTo>
                    <a:pt x="873165" y="204159"/>
                  </a:lnTo>
                  <a:lnTo>
                    <a:pt x="878561" y="202885"/>
                  </a:lnTo>
                  <a:lnTo>
                    <a:pt x="883639" y="202249"/>
                  </a:lnTo>
                  <a:lnTo>
                    <a:pt x="889353" y="201931"/>
                  </a:lnTo>
                  <a:lnTo>
                    <a:pt x="894431" y="201612"/>
                  </a:lnTo>
                  <a:close/>
                  <a:moveTo>
                    <a:pt x="462024" y="0"/>
                  </a:moveTo>
                  <a:lnTo>
                    <a:pt x="467419" y="0"/>
                  </a:lnTo>
                  <a:lnTo>
                    <a:pt x="472496" y="0"/>
                  </a:lnTo>
                  <a:lnTo>
                    <a:pt x="477891" y="318"/>
                  </a:lnTo>
                  <a:lnTo>
                    <a:pt x="482651" y="953"/>
                  </a:lnTo>
                  <a:lnTo>
                    <a:pt x="487728" y="1907"/>
                  </a:lnTo>
                  <a:lnTo>
                    <a:pt x="492805" y="2861"/>
                  </a:lnTo>
                  <a:lnTo>
                    <a:pt x="497565" y="4450"/>
                  </a:lnTo>
                  <a:lnTo>
                    <a:pt x="502642" y="6039"/>
                  </a:lnTo>
                  <a:lnTo>
                    <a:pt x="507402" y="7946"/>
                  </a:lnTo>
                  <a:lnTo>
                    <a:pt x="511844" y="9853"/>
                  </a:lnTo>
                  <a:lnTo>
                    <a:pt x="516604" y="12078"/>
                  </a:lnTo>
                  <a:lnTo>
                    <a:pt x="520729" y="14303"/>
                  </a:lnTo>
                  <a:lnTo>
                    <a:pt x="525172" y="17164"/>
                  </a:lnTo>
                  <a:lnTo>
                    <a:pt x="529297" y="20025"/>
                  </a:lnTo>
                  <a:lnTo>
                    <a:pt x="533105" y="22885"/>
                  </a:lnTo>
                  <a:lnTo>
                    <a:pt x="537230" y="26064"/>
                  </a:lnTo>
                  <a:lnTo>
                    <a:pt x="541038" y="29878"/>
                  </a:lnTo>
                  <a:lnTo>
                    <a:pt x="544529" y="33374"/>
                  </a:lnTo>
                  <a:lnTo>
                    <a:pt x="548019" y="36871"/>
                  </a:lnTo>
                  <a:lnTo>
                    <a:pt x="551193" y="41003"/>
                  </a:lnTo>
                  <a:lnTo>
                    <a:pt x="554049" y="45135"/>
                  </a:lnTo>
                  <a:lnTo>
                    <a:pt x="556904" y="49267"/>
                  </a:lnTo>
                  <a:lnTo>
                    <a:pt x="559760" y="54035"/>
                  </a:lnTo>
                  <a:lnTo>
                    <a:pt x="561982" y="58484"/>
                  </a:lnTo>
                  <a:lnTo>
                    <a:pt x="564203" y="63252"/>
                  </a:lnTo>
                  <a:lnTo>
                    <a:pt x="566107" y="68020"/>
                  </a:lnTo>
                  <a:lnTo>
                    <a:pt x="567693" y="73106"/>
                  </a:lnTo>
                  <a:lnTo>
                    <a:pt x="569280" y="78191"/>
                  </a:lnTo>
                  <a:lnTo>
                    <a:pt x="570549" y="83595"/>
                  </a:lnTo>
                  <a:lnTo>
                    <a:pt x="571819" y="88998"/>
                  </a:lnTo>
                  <a:lnTo>
                    <a:pt x="572453" y="94084"/>
                  </a:lnTo>
                  <a:lnTo>
                    <a:pt x="572771" y="99487"/>
                  </a:lnTo>
                  <a:lnTo>
                    <a:pt x="573088" y="104573"/>
                  </a:lnTo>
                  <a:lnTo>
                    <a:pt x="572771" y="109976"/>
                  </a:lnTo>
                  <a:lnTo>
                    <a:pt x="572453" y="115062"/>
                  </a:lnTo>
                  <a:lnTo>
                    <a:pt x="571819" y="120148"/>
                  </a:lnTo>
                  <a:lnTo>
                    <a:pt x="570867" y="125551"/>
                  </a:lnTo>
                  <a:lnTo>
                    <a:pt x="569597" y="130319"/>
                  </a:lnTo>
                  <a:lnTo>
                    <a:pt x="568328" y="135405"/>
                  </a:lnTo>
                  <a:lnTo>
                    <a:pt x="566741" y="140172"/>
                  </a:lnTo>
                  <a:lnTo>
                    <a:pt x="565155" y="144622"/>
                  </a:lnTo>
                  <a:lnTo>
                    <a:pt x="563251" y="149390"/>
                  </a:lnTo>
                  <a:lnTo>
                    <a:pt x="561030" y="153840"/>
                  </a:lnTo>
                  <a:lnTo>
                    <a:pt x="558174" y="158608"/>
                  </a:lnTo>
                  <a:lnTo>
                    <a:pt x="555635" y="162740"/>
                  </a:lnTo>
                  <a:lnTo>
                    <a:pt x="552779" y="166872"/>
                  </a:lnTo>
                  <a:lnTo>
                    <a:pt x="549923" y="171004"/>
                  </a:lnTo>
                  <a:lnTo>
                    <a:pt x="546433" y="174818"/>
                  </a:lnTo>
                  <a:lnTo>
                    <a:pt x="543259" y="178315"/>
                  </a:lnTo>
                  <a:lnTo>
                    <a:pt x="539769" y="182129"/>
                  </a:lnTo>
                  <a:lnTo>
                    <a:pt x="535644" y="185625"/>
                  </a:lnTo>
                  <a:lnTo>
                    <a:pt x="531836" y="188486"/>
                  </a:lnTo>
                  <a:lnTo>
                    <a:pt x="527711" y="191664"/>
                  </a:lnTo>
                  <a:lnTo>
                    <a:pt x="523268" y="194525"/>
                  </a:lnTo>
                  <a:lnTo>
                    <a:pt x="518825" y="197068"/>
                  </a:lnTo>
                  <a:lnTo>
                    <a:pt x="514383" y="199611"/>
                  </a:lnTo>
                  <a:lnTo>
                    <a:pt x="509623" y="201518"/>
                  </a:lnTo>
                  <a:lnTo>
                    <a:pt x="504863" y="204061"/>
                  </a:lnTo>
                  <a:lnTo>
                    <a:pt x="499786" y="205650"/>
                  </a:lnTo>
                  <a:lnTo>
                    <a:pt x="494709" y="206921"/>
                  </a:lnTo>
                  <a:lnTo>
                    <a:pt x="489632" y="208193"/>
                  </a:lnTo>
                  <a:lnTo>
                    <a:pt x="126930" y="284795"/>
                  </a:lnTo>
                  <a:lnTo>
                    <a:pt x="121218" y="285749"/>
                  </a:lnTo>
                  <a:lnTo>
                    <a:pt x="115823" y="286702"/>
                  </a:lnTo>
                  <a:lnTo>
                    <a:pt x="110429" y="287020"/>
                  </a:lnTo>
                  <a:lnTo>
                    <a:pt x="105034" y="287338"/>
                  </a:lnTo>
                  <a:lnTo>
                    <a:pt x="100275" y="287020"/>
                  </a:lnTo>
                  <a:lnTo>
                    <a:pt x="95832" y="286702"/>
                  </a:lnTo>
                  <a:lnTo>
                    <a:pt x="86947" y="285431"/>
                  </a:lnTo>
                  <a:lnTo>
                    <a:pt x="78379" y="283524"/>
                  </a:lnTo>
                  <a:lnTo>
                    <a:pt x="70129" y="280981"/>
                  </a:lnTo>
                  <a:lnTo>
                    <a:pt x="61561" y="277802"/>
                  </a:lnTo>
                  <a:lnTo>
                    <a:pt x="53628" y="273670"/>
                  </a:lnTo>
                  <a:lnTo>
                    <a:pt x="46329" y="268902"/>
                  </a:lnTo>
                  <a:lnTo>
                    <a:pt x="39348" y="264135"/>
                  </a:lnTo>
                  <a:lnTo>
                    <a:pt x="32684" y="258095"/>
                  </a:lnTo>
                  <a:lnTo>
                    <a:pt x="26655" y="251738"/>
                  </a:lnTo>
                  <a:lnTo>
                    <a:pt x="20943" y="244746"/>
                  </a:lnTo>
                  <a:lnTo>
                    <a:pt x="15866" y="237435"/>
                  </a:lnTo>
                  <a:lnTo>
                    <a:pt x="11424" y="229807"/>
                  </a:lnTo>
                  <a:lnTo>
                    <a:pt x="9520" y="225357"/>
                  </a:lnTo>
                  <a:lnTo>
                    <a:pt x="7933" y="221225"/>
                  </a:lnTo>
                  <a:lnTo>
                    <a:pt x="6029" y="217093"/>
                  </a:lnTo>
                  <a:lnTo>
                    <a:pt x="4443" y="212643"/>
                  </a:lnTo>
                  <a:lnTo>
                    <a:pt x="3491" y="208193"/>
                  </a:lnTo>
                  <a:lnTo>
                    <a:pt x="2221" y="203425"/>
                  </a:lnTo>
                  <a:lnTo>
                    <a:pt x="1269" y="198021"/>
                  </a:lnTo>
                  <a:lnTo>
                    <a:pt x="635" y="192936"/>
                  </a:lnTo>
                  <a:lnTo>
                    <a:pt x="317" y="187532"/>
                  </a:lnTo>
                  <a:lnTo>
                    <a:pt x="0" y="182447"/>
                  </a:lnTo>
                  <a:lnTo>
                    <a:pt x="317" y="177043"/>
                  </a:lnTo>
                  <a:lnTo>
                    <a:pt x="635" y="171958"/>
                  </a:lnTo>
                  <a:lnTo>
                    <a:pt x="1269" y="166554"/>
                  </a:lnTo>
                  <a:lnTo>
                    <a:pt x="1904" y="161786"/>
                  </a:lnTo>
                  <a:lnTo>
                    <a:pt x="3173" y="157019"/>
                  </a:lnTo>
                  <a:lnTo>
                    <a:pt x="4443" y="151615"/>
                  </a:lnTo>
                  <a:lnTo>
                    <a:pt x="5712" y="147165"/>
                  </a:lnTo>
                  <a:lnTo>
                    <a:pt x="7933" y="142079"/>
                  </a:lnTo>
                  <a:lnTo>
                    <a:pt x="9837" y="137630"/>
                  </a:lnTo>
                  <a:lnTo>
                    <a:pt x="12058" y="132862"/>
                  </a:lnTo>
                  <a:lnTo>
                    <a:pt x="14280" y="128730"/>
                  </a:lnTo>
                  <a:lnTo>
                    <a:pt x="17136" y="124280"/>
                  </a:lnTo>
                  <a:lnTo>
                    <a:pt x="19991" y="120148"/>
                  </a:lnTo>
                  <a:lnTo>
                    <a:pt x="23165" y="116016"/>
                  </a:lnTo>
                  <a:lnTo>
                    <a:pt x="26338" y="112201"/>
                  </a:lnTo>
                  <a:lnTo>
                    <a:pt x="29511" y="108387"/>
                  </a:lnTo>
                  <a:lnTo>
                    <a:pt x="33319" y="104891"/>
                  </a:lnTo>
                  <a:lnTo>
                    <a:pt x="37127" y="101712"/>
                  </a:lnTo>
                  <a:lnTo>
                    <a:pt x="40935" y="98534"/>
                  </a:lnTo>
                  <a:lnTo>
                    <a:pt x="45377" y="95355"/>
                  </a:lnTo>
                  <a:lnTo>
                    <a:pt x="49503" y="92495"/>
                  </a:lnTo>
                  <a:lnTo>
                    <a:pt x="53628" y="89952"/>
                  </a:lnTo>
                  <a:lnTo>
                    <a:pt x="58388" y="87727"/>
                  </a:lnTo>
                  <a:lnTo>
                    <a:pt x="63148" y="85184"/>
                  </a:lnTo>
                  <a:lnTo>
                    <a:pt x="68225" y="83277"/>
                  </a:lnTo>
                  <a:lnTo>
                    <a:pt x="72985" y="81370"/>
                  </a:lnTo>
                  <a:lnTo>
                    <a:pt x="78379" y="80098"/>
                  </a:lnTo>
                  <a:lnTo>
                    <a:pt x="83456" y="78827"/>
                  </a:lnTo>
                  <a:lnTo>
                    <a:pt x="446158" y="2225"/>
                  </a:lnTo>
                  <a:lnTo>
                    <a:pt x="451235" y="1271"/>
                  </a:lnTo>
                  <a:lnTo>
                    <a:pt x="456630" y="636"/>
                  </a:lnTo>
                  <a:lnTo>
                    <a:pt x="4620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 fontScale="925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11" name="组合 25"/>
          <p:cNvGrpSpPr/>
          <p:nvPr>
            <p:custDataLst>
              <p:tags r:id="rId16"/>
            </p:custDataLst>
          </p:nvPr>
        </p:nvGrpSpPr>
        <p:grpSpPr>
          <a:xfrm>
            <a:off x="2025650" y="5121275"/>
            <a:ext cx="460375" cy="461963"/>
            <a:chOff x="3091612" y="5509851"/>
            <a:chExt cx="461914" cy="461915"/>
          </a:xfrm>
        </p:grpSpPr>
        <p:sp>
          <p:nvSpPr>
            <p:cNvPr id="39" name="椭圆 38"/>
            <p:cNvSpPr/>
            <p:nvPr>
              <p:custDataLst>
                <p:tags r:id="rId17"/>
              </p:custDataLst>
            </p:nvPr>
          </p:nvSpPr>
          <p:spPr>
            <a:xfrm>
              <a:off x="3091612" y="5509851"/>
              <a:ext cx="461914" cy="461915"/>
            </a:xfrm>
            <a:prstGeom prst="ellipse">
              <a:avLst/>
            </a:prstGeom>
            <a:solidFill>
              <a:srgbClr val="6DAB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KSO_Shape"/>
            <p:cNvSpPr/>
            <p:nvPr>
              <p:custDataLst>
                <p:tags r:id="rId18"/>
              </p:custDataLst>
            </p:nvPr>
          </p:nvSpPr>
          <p:spPr bwMode="auto">
            <a:xfrm>
              <a:off x="3182480" y="5637686"/>
              <a:ext cx="281381" cy="213382"/>
            </a:xfrm>
            <a:custGeom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 fontScale="3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14" name="组合 20"/>
          <p:cNvGrpSpPr/>
          <p:nvPr>
            <p:custDataLst>
              <p:tags r:id="rId19"/>
            </p:custDataLst>
          </p:nvPr>
        </p:nvGrpSpPr>
        <p:grpSpPr>
          <a:xfrm>
            <a:off x="2217738" y="1804988"/>
            <a:ext cx="76200" cy="374650"/>
            <a:chOff x="3284395" y="2158550"/>
            <a:chExt cx="76350" cy="374194"/>
          </a:xfrm>
        </p:grpSpPr>
        <p:sp>
          <p:nvSpPr>
            <p:cNvPr id="13" name="椭圆 12"/>
            <p:cNvSpPr/>
            <p:nvPr>
              <p:custDataLst>
                <p:tags r:id="rId20"/>
              </p:custDataLst>
            </p:nvPr>
          </p:nvSpPr>
          <p:spPr>
            <a:xfrm>
              <a:off x="3284395" y="2158550"/>
              <a:ext cx="76350" cy="76350"/>
            </a:xfrm>
            <a:prstGeom prst="ellipse">
              <a:avLst/>
            </a:prstGeom>
            <a:solidFill>
              <a:srgbClr val="5374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21"/>
              </p:custDataLst>
            </p:nvPr>
          </p:nvSpPr>
          <p:spPr>
            <a:xfrm>
              <a:off x="3284395" y="2354766"/>
              <a:ext cx="76350" cy="76350"/>
            </a:xfrm>
            <a:prstGeom prst="ellipse">
              <a:avLst/>
            </a:prstGeom>
            <a:solidFill>
              <a:srgbClr val="5A8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椭圆 51"/>
            <p:cNvSpPr/>
            <p:nvPr>
              <p:custDataLst>
                <p:tags r:id="rId22"/>
              </p:custDataLst>
            </p:nvPr>
          </p:nvSpPr>
          <p:spPr>
            <a:xfrm>
              <a:off x="3284395" y="2254004"/>
              <a:ext cx="76350" cy="76350"/>
            </a:xfrm>
            <a:prstGeom prst="ellipse">
              <a:avLst/>
            </a:prstGeom>
            <a:solidFill>
              <a:srgbClr val="5374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椭圆 58"/>
            <p:cNvSpPr/>
            <p:nvPr>
              <p:custDataLst>
                <p:tags r:id="rId23"/>
              </p:custDataLst>
            </p:nvPr>
          </p:nvSpPr>
          <p:spPr>
            <a:xfrm>
              <a:off x="3284395" y="2456394"/>
              <a:ext cx="76350" cy="76350"/>
            </a:xfrm>
            <a:prstGeom prst="ellipse">
              <a:avLst/>
            </a:prstGeom>
            <a:solidFill>
              <a:srgbClr val="5A8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19" name="组合 26"/>
          <p:cNvGrpSpPr/>
          <p:nvPr>
            <p:custDataLst>
              <p:tags r:id="rId24"/>
            </p:custDataLst>
          </p:nvPr>
        </p:nvGrpSpPr>
        <p:grpSpPr>
          <a:xfrm>
            <a:off x="2217738" y="2767013"/>
            <a:ext cx="76200" cy="374650"/>
            <a:chOff x="3284395" y="3048816"/>
            <a:chExt cx="76350" cy="374194"/>
          </a:xfrm>
        </p:grpSpPr>
        <p:sp>
          <p:nvSpPr>
            <p:cNvPr id="60" name="椭圆 59"/>
            <p:cNvSpPr/>
            <p:nvPr>
              <p:custDataLst>
                <p:tags r:id="rId25"/>
              </p:custDataLst>
            </p:nvPr>
          </p:nvSpPr>
          <p:spPr>
            <a:xfrm>
              <a:off x="3284395" y="3048816"/>
              <a:ext cx="76350" cy="76350"/>
            </a:xfrm>
            <a:prstGeom prst="ellipse">
              <a:avLst/>
            </a:prstGeom>
            <a:solidFill>
              <a:srgbClr val="5A8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椭圆 60"/>
            <p:cNvSpPr/>
            <p:nvPr>
              <p:custDataLst>
                <p:tags r:id="rId26"/>
              </p:custDataLst>
            </p:nvPr>
          </p:nvSpPr>
          <p:spPr>
            <a:xfrm>
              <a:off x="3284395" y="3245032"/>
              <a:ext cx="76350" cy="76350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椭圆 61"/>
            <p:cNvSpPr/>
            <p:nvPr>
              <p:custDataLst>
                <p:tags r:id="rId27"/>
              </p:custDataLst>
            </p:nvPr>
          </p:nvSpPr>
          <p:spPr>
            <a:xfrm>
              <a:off x="3284395" y="3144270"/>
              <a:ext cx="76350" cy="76350"/>
            </a:xfrm>
            <a:prstGeom prst="ellipse">
              <a:avLst/>
            </a:prstGeom>
            <a:solidFill>
              <a:srgbClr val="5A8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28"/>
              </p:custDataLst>
            </p:nvPr>
          </p:nvSpPr>
          <p:spPr>
            <a:xfrm>
              <a:off x="3284395" y="3346660"/>
              <a:ext cx="76350" cy="76350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24" name="组合 28"/>
          <p:cNvGrpSpPr/>
          <p:nvPr>
            <p:custDataLst>
              <p:tags r:id="rId29"/>
            </p:custDataLst>
          </p:nvPr>
        </p:nvGrpSpPr>
        <p:grpSpPr>
          <a:xfrm>
            <a:off x="2217738" y="3727450"/>
            <a:ext cx="76200" cy="374650"/>
            <a:chOff x="3284395" y="3945161"/>
            <a:chExt cx="76350" cy="374194"/>
          </a:xfrm>
        </p:grpSpPr>
        <p:sp>
          <p:nvSpPr>
            <p:cNvPr id="31" name="椭圆 30"/>
            <p:cNvSpPr/>
            <p:nvPr>
              <p:custDataLst>
                <p:tags r:id="rId30"/>
              </p:custDataLst>
            </p:nvPr>
          </p:nvSpPr>
          <p:spPr>
            <a:xfrm>
              <a:off x="3284395" y="3945161"/>
              <a:ext cx="76350" cy="76350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椭圆 35"/>
            <p:cNvSpPr/>
            <p:nvPr>
              <p:custDataLst>
                <p:tags r:id="rId31"/>
              </p:custDataLst>
            </p:nvPr>
          </p:nvSpPr>
          <p:spPr>
            <a:xfrm>
              <a:off x="3284395" y="4141377"/>
              <a:ext cx="76350" cy="76350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椭圆 66"/>
            <p:cNvSpPr/>
            <p:nvPr>
              <p:custDataLst>
                <p:tags r:id="rId32"/>
              </p:custDataLst>
            </p:nvPr>
          </p:nvSpPr>
          <p:spPr>
            <a:xfrm>
              <a:off x="3284395" y="4040615"/>
              <a:ext cx="76350" cy="76350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椭圆 67"/>
            <p:cNvSpPr/>
            <p:nvPr>
              <p:custDataLst>
                <p:tags r:id="rId33"/>
              </p:custDataLst>
            </p:nvPr>
          </p:nvSpPr>
          <p:spPr>
            <a:xfrm>
              <a:off x="3284395" y="4243005"/>
              <a:ext cx="76350" cy="76350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29" name="组合 36"/>
          <p:cNvGrpSpPr/>
          <p:nvPr>
            <p:custDataLst>
              <p:tags r:id="rId34"/>
            </p:custDataLst>
          </p:nvPr>
        </p:nvGrpSpPr>
        <p:grpSpPr>
          <a:xfrm>
            <a:off x="2217738" y="4686300"/>
            <a:ext cx="76200" cy="373063"/>
            <a:chOff x="3284395" y="4840194"/>
            <a:chExt cx="76350" cy="374194"/>
          </a:xfrm>
        </p:grpSpPr>
        <p:sp>
          <p:nvSpPr>
            <p:cNvPr id="69" name="椭圆 68"/>
            <p:cNvSpPr/>
            <p:nvPr>
              <p:custDataLst>
                <p:tags r:id="rId35"/>
              </p:custDataLst>
            </p:nvPr>
          </p:nvSpPr>
          <p:spPr>
            <a:xfrm>
              <a:off x="3284395" y="4840194"/>
              <a:ext cx="76350" cy="76350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椭圆 69"/>
            <p:cNvSpPr/>
            <p:nvPr>
              <p:custDataLst>
                <p:tags r:id="rId36"/>
              </p:custDataLst>
            </p:nvPr>
          </p:nvSpPr>
          <p:spPr>
            <a:xfrm>
              <a:off x="3284395" y="5036410"/>
              <a:ext cx="76350" cy="76350"/>
            </a:xfrm>
            <a:prstGeom prst="ellipse">
              <a:avLst/>
            </a:prstGeom>
            <a:solidFill>
              <a:srgbClr val="6DAB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椭圆 70"/>
            <p:cNvSpPr/>
            <p:nvPr>
              <p:custDataLst>
                <p:tags r:id="rId37"/>
              </p:custDataLst>
            </p:nvPr>
          </p:nvSpPr>
          <p:spPr>
            <a:xfrm>
              <a:off x="3284395" y="4935648"/>
              <a:ext cx="76350" cy="76350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椭圆 71"/>
            <p:cNvSpPr/>
            <p:nvPr>
              <p:custDataLst>
                <p:tags r:id="rId38"/>
              </p:custDataLst>
            </p:nvPr>
          </p:nvSpPr>
          <p:spPr>
            <a:xfrm>
              <a:off x="3284395" y="5138038"/>
              <a:ext cx="76350" cy="76350"/>
            </a:xfrm>
            <a:prstGeom prst="ellipse">
              <a:avLst/>
            </a:prstGeom>
            <a:solidFill>
              <a:srgbClr val="6DAB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>
              <a:defPPr/>
            </a:lstStyle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标题 1"/>
          <p:cNvSpPr txBox="1"/>
          <p:nvPr>
            <p:custDataLst>
              <p:tags r:id="rId39"/>
            </p:custDataLst>
          </p:nvPr>
        </p:nvSpPr>
        <p:spPr>
          <a:xfrm>
            <a:off x="2776538" y="2211388"/>
            <a:ext cx="5257800" cy="51593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indent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明文体</a:t>
            </a:r>
            <a:r>
              <a:rPr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人物通讯。</a:t>
            </a:r>
            <a:endParaRPr lang="zh-CN" sz="2000" strike="noStrike" spc="150" noProof="1">
              <a:solidFill>
                <a:srgbClr val="404040"/>
              </a:solidFill>
              <a:latin typeface="微软雅黑" panose="020b0503020204020204" pitchFamily="34" charset="-122"/>
              <a:ea typeface="微软雅黑" pitchFamily="34" charset="-122"/>
              <a:cs typeface="微软雅黑" pitchFamily="34" charset="-122"/>
              <a:sym typeface="+mn-ea"/>
            </a:endParaRPr>
          </a:p>
        </p:txBody>
      </p:sp>
      <p:sp>
        <p:nvSpPr>
          <p:cNvPr id="78" name="标题 1"/>
          <p:cNvSpPr txBox="1"/>
          <p:nvPr>
            <p:custDataLst>
              <p:tags r:id="rId40"/>
            </p:custDataLst>
          </p:nvPr>
        </p:nvSpPr>
        <p:spPr>
          <a:xfrm>
            <a:off x="2776538" y="3171825"/>
            <a:ext cx="5257800" cy="5143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indent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理思路</a:t>
            </a:r>
            <a:r>
              <a:rPr lang="en-US"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赏标题</a:t>
            </a:r>
            <a:r>
              <a:rPr lang="zh-CN"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sz="2000" strike="noStrike" spc="150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0" name="标题 1"/>
          <p:cNvSpPr txBox="1"/>
          <p:nvPr>
            <p:custDataLst>
              <p:tags r:id="rId41"/>
            </p:custDataLst>
          </p:nvPr>
        </p:nvSpPr>
        <p:spPr>
          <a:xfrm>
            <a:off x="2776538" y="4130675"/>
            <a:ext cx="7010400" cy="5143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indent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析手法</a:t>
            </a:r>
            <a:r>
              <a:rPr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细节、语言、环境。</a:t>
            </a:r>
            <a:endParaRPr lang="zh-CN" sz="2000" strike="noStrike" spc="150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1" name="标题 1"/>
          <p:cNvSpPr txBox="1"/>
          <p:nvPr>
            <p:custDataLst>
              <p:tags r:id="rId42"/>
            </p:custDataLst>
          </p:nvPr>
        </p:nvSpPr>
        <p:spPr>
          <a:xfrm>
            <a:off x="2776538" y="5087938"/>
            <a:ext cx="5257800" cy="51593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indent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传精神</a:t>
            </a:r>
            <a:r>
              <a:rPr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sz="20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焦裕禄精神。</a:t>
            </a:r>
            <a:endParaRPr lang="zh-CN" sz="2000" strike="noStrike" spc="150" noProof="1">
              <a:solidFill>
                <a:srgbClr val="404040"/>
              </a:solidFill>
              <a:latin typeface="微软雅黑" panose="020b0503020204020204" pitchFamily="34" charset="-122"/>
              <a:ea typeface="微软雅黑" pitchFamily="34" charset="-122"/>
              <a:cs typeface="微软雅黑" pitchFamily="34" charset="-122"/>
            </a:endParaRPr>
          </a:p>
        </p:txBody>
      </p:sp>
      <p:grpSp>
        <p:nvGrpSpPr>
          <p:cNvPr id="152" name="icon"/>
          <p:cNvGrpSpPr/>
          <p:nvPr>
            <p:custDataLst>
              <p:tags r:id="rId43"/>
            </p:custDataLst>
          </p:nvPr>
        </p:nvGrpSpPr>
        <p:grpSpPr>
          <a:xfrm>
            <a:off x="2138812" y="1423946"/>
            <a:ext cx="228113" cy="182853"/>
            <a:chOff x="3236" y="1677"/>
            <a:chExt cx="1209" cy="966"/>
          </a:xfrm>
          <a:solidFill>
            <a:schemeClr val="accent1"/>
          </a:solidFill>
        </p:grpSpPr>
        <p:sp>
          <p:nvSpPr>
            <p:cNvPr id="153" name="PA-任意多边形 78"/>
            <p:cNvSpPr>
              <a:spLocks noEditPoints="1"/>
            </p:cNvSpPr>
            <p:nvPr>
              <p:custDataLst>
                <p:tags r:id="rId44"/>
              </p:custDataLst>
            </p:nvPr>
          </p:nvSpPr>
          <p:spPr bwMode="auto">
            <a:xfrm>
              <a:off x="3236" y="1677"/>
              <a:ext cx="1209" cy="966"/>
            </a:xfrm>
            <a:custGeom>
              <a:gdLst>
                <a:gd name="T0" fmla="*/ 2935 w 3202"/>
                <a:gd name="T1" fmla="*/ 134 h 2558"/>
                <a:gd name="T2" fmla="*/ 3069 w 3202"/>
                <a:gd name="T3" fmla="*/ 267 h 2558"/>
                <a:gd name="T4" fmla="*/ 3069 w 3202"/>
                <a:gd name="T5" fmla="*/ 2322 h 2558"/>
                <a:gd name="T6" fmla="*/ 2935 w 3202"/>
                <a:gd name="T7" fmla="*/ 2425 h 2558"/>
                <a:gd name="T8" fmla="*/ 267 w 3202"/>
                <a:gd name="T9" fmla="*/ 2425 h 2558"/>
                <a:gd name="T10" fmla="*/ 134 w 3202"/>
                <a:gd name="T11" fmla="*/ 2292 h 2558"/>
                <a:gd name="T12" fmla="*/ 134 w 3202"/>
                <a:gd name="T13" fmla="*/ 267 h 2558"/>
                <a:gd name="T14" fmla="*/ 267 w 3202"/>
                <a:gd name="T15" fmla="*/ 134 h 2558"/>
                <a:gd name="T16" fmla="*/ 2935 w 3202"/>
                <a:gd name="T17" fmla="*/ 134 h 2558"/>
                <a:gd name="T18" fmla="*/ 2935 w 3202"/>
                <a:gd name="T19" fmla="*/ 0 h 2558"/>
                <a:gd name="T20" fmla="*/ 267 w 3202"/>
                <a:gd name="T21" fmla="*/ 0 h 2558"/>
                <a:gd name="T22" fmla="*/ 0 w 3202"/>
                <a:gd name="T23" fmla="*/ 267 h 2558"/>
                <a:gd name="T24" fmla="*/ 0 w 3202"/>
                <a:gd name="T25" fmla="*/ 2292 h 2558"/>
                <a:gd name="T26" fmla="*/ 267 w 3202"/>
                <a:gd name="T27" fmla="*/ 2558 h 2558"/>
                <a:gd name="T28" fmla="*/ 2935 w 3202"/>
                <a:gd name="T29" fmla="*/ 2558 h 2558"/>
                <a:gd name="T30" fmla="*/ 3202 w 3202"/>
                <a:gd name="T31" fmla="*/ 2292 h 2558"/>
                <a:gd name="T32" fmla="*/ 3199 w 3202"/>
                <a:gd name="T33" fmla="*/ 2292 h 2558"/>
                <a:gd name="T34" fmla="*/ 3199 w 3202"/>
                <a:gd name="T35" fmla="*/ 267 h 2558"/>
                <a:gd name="T36" fmla="*/ 2932 w 3202"/>
                <a:gd name="T37" fmla="*/ 0 h 2558"/>
                <a:gd name="T38" fmla="*/ 2935 w 3202"/>
                <a:gd name="T39" fmla="*/ 0 h 25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2" h="2558">
                  <a:moveTo>
                    <a:pt x="2935" y="134"/>
                  </a:moveTo>
                  <a:cubicBezTo>
                    <a:pt x="3009" y="134"/>
                    <a:pt x="3069" y="194"/>
                    <a:pt x="3069" y="267"/>
                  </a:cubicBezTo>
                  <a:lnTo>
                    <a:pt x="3069" y="2322"/>
                  </a:lnTo>
                  <a:cubicBezTo>
                    <a:pt x="3054" y="2383"/>
                    <a:pt x="2999" y="2427"/>
                    <a:pt x="2935" y="2425"/>
                  </a:cubicBezTo>
                  <a:lnTo>
                    <a:pt x="267" y="2425"/>
                  </a:lnTo>
                  <a:cubicBezTo>
                    <a:pt x="194" y="2425"/>
                    <a:pt x="134" y="2365"/>
                    <a:pt x="134" y="2292"/>
                  </a:cubicBezTo>
                  <a:lnTo>
                    <a:pt x="134" y="267"/>
                  </a:lnTo>
                  <a:cubicBezTo>
                    <a:pt x="134" y="194"/>
                    <a:pt x="194" y="134"/>
                    <a:pt x="267" y="134"/>
                  </a:cubicBezTo>
                  <a:lnTo>
                    <a:pt x="2935" y="134"/>
                  </a:lnTo>
                  <a:moveTo>
                    <a:pt x="2935" y="0"/>
                  </a:moveTo>
                  <a:lnTo>
                    <a:pt x="267" y="0"/>
                  </a:lnTo>
                  <a:cubicBezTo>
                    <a:pt x="120" y="0"/>
                    <a:pt x="0" y="120"/>
                    <a:pt x="0" y="267"/>
                  </a:cubicBezTo>
                  <a:lnTo>
                    <a:pt x="0" y="2292"/>
                  </a:lnTo>
                  <a:cubicBezTo>
                    <a:pt x="0" y="2439"/>
                    <a:pt x="120" y="2558"/>
                    <a:pt x="267" y="2558"/>
                  </a:cubicBezTo>
                  <a:lnTo>
                    <a:pt x="2935" y="2558"/>
                  </a:lnTo>
                  <a:cubicBezTo>
                    <a:pt x="3083" y="2558"/>
                    <a:pt x="3202" y="2439"/>
                    <a:pt x="3202" y="2292"/>
                  </a:cubicBezTo>
                  <a:lnTo>
                    <a:pt x="3199" y="2292"/>
                  </a:lnTo>
                  <a:lnTo>
                    <a:pt x="3199" y="267"/>
                  </a:lnTo>
                  <a:cubicBezTo>
                    <a:pt x="3199" y="120"/>
                    <a:pt x="3079" y="0"/>
                    <a:pt x="2932" y="0"/>
                  </a:cubicBezTo>
                  <a:lnTo>
                    <a:pt x="29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324000" numCol="1" spcCol="0" rtlCol="0" fromWordArt="0" anchor="ctr" anchorCtr="0" forceAA="0" compatLnSpc="1">
              <a:normAutofit fontScale="2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/>
            </a:lstStyle>
            <a:p>
              <a:pPr lvl="0" algn="ctr" fontAlgn="base">
                <a:buClrTx/>
                <a:buSzTx/>
                <a:buFontTx/>
              </a:pPr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itchFamily="34" charset="-122"/>
                <a:sym typeface="+mn-ea"/>
              </a:endParaRPr>
            </a:p>
          </p:txBody>
        </p:sp>
        <p:sp>
          <p:nvSpPr>
            <p:cNvPr id="154" name="PA-任意多边形 80"/>
            <p:cNvSpPr>
              <a:spLocks noEditPoints="1"/>
            </p:cNvSpPr>
            <p:nvPr>
              <p:custDataLst>
                <p:tags r:id="rId45"/>
              </p:custDataLst>
            </p:nvPr>
          </p:nvSpPr>
          <p:spPr bwMode="auto">
            <a:xfrm>
              <a:off x="3397" y="1838"/>
              <a:ext cx="242" cy="242"/>
            </a:xfrm>
            <a:custGeom>
              <a:gdLst>
                <a:gd name="T0" fmla="*/ 321 w 641"/>
                <a:gd name="T1" fmla="*/ 134 h 641"/>
                <a:gd name="T2" fmla="*/ 507 w 641"/>
                <a:gd name="T3" fmla="*/ 315 h 641"/>
                <a:gd name="T4" fmla="*/ 507 w 641"/>
                <a:gd name="T5" fmla="*/ 320 h 641"/>
                <a:gd name="T6" fmla="*/ 322 w 641"/>
                <a:gd name="T7" fmla="*/ 509 h 641"/>
                <a:gd name="T8" fmla="*/ 321 w 641"/>
                <a:gd name="T9" fmla="*/ 509 h 641"/>
                <a:gd name="T10" fmla="*/ 135 w 641"/>
                <a:gd name="T11" fmla="*/ 328 h 641"/>
                <a:gd name="T12" fmla="*/ 135 w 641"/>
                <a:gd name="T13" fmla="*/ 323 h 641"/>
                <a:gd name="T14" fmla="*/ 321 w 641"/>
                <a:gd name="T15" fmla="*/ 134 h 641"/>
                <a:gd name="T16" fmla="*/ 321 w 641"/>
                <a:gd name="T17" fmla="*/ 0 h 641"/>
                <a:gd name="T18" fmla="*/ 0 w 641"/>
                <a:gd name="T19" fmla="*/ 321 h 641"/>
                <a:gd name="T20" fmla="*/ 321 w 641"/>
                <a:gd name="T21" fmla="*/ 641 h 641"/>
                <a:gd name="T22" fmla="*/ 641 w 641"/>
                <a:gd name="T23" fmla="*/ 321 h 641"/>
                <a:gd name="T24" fmla="*/ 641 w 641"/>
                <a:gd name="T25" fmla="*/ 320 h 641"/>
                <a:gd name="T26" fmla="*/ 321 w 641"/>
                <a:gd name="T27" fmla="*/ 0 h 6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1" h="641">
                  <a:moveTo>
                    <a:pt x="321" y="134"/>
                  </a:moveTo>
                  <a:cubicBezTo>
                    <a:pt x="422" y="132"/>
                    <a:pt x="506" y="213"/>
                    <a:pt x="507" y="315"/>
                  </a:cubicBezTo>
                  <a:cubicBezTo>
                    <a:pt x="507" y="317"/>
                    <a:pt x="507" y="318"/>
                    <a:pt x="507" y="320"/>
                  </a:cubicBezTo>
                  <a:cubicBezTo>
                    <a:pt x="508" y="423"/>
                    <a:pt x="425" y="508"/>
                    <a:pt x="322" y="509"/>
                  </a:cubicBezTo>
                  <a:cubicBezTo>
                    <a:pt x="321" y="509"/>
                    <a:pt x="321" y="509"/>
                    <a:pt x="321" y="509"/>
                  </a:cubicBezTo>
                  <a:cubicBezTo>
                    <a:pt x="219" y="510"/>
                    <a:pt x="136" y="429"/>
                    <a:pt x="135" y="328"/>
                  </a:cubicBezTo>
                  <a:cubicBezTo>
                    <a:pt x="135" y="326"/>
                    <a:pt x="135" y="324"/>
                    <a:pt x="135" y="323"/>
                  </a:cubicBezTo>
                  <a:cubicBezTo>
                    <a:pt x="134" y="219"/>
                    <a:pt x="217" y="135"/>
                    <a:pt x="321" y="134"/>
                  </a:cubicBezTo>
                  <a:moveTo>
                    <a:pt x="321" y="0"/>
                  </a:moveTo>
                  <a:cubicBezTo>
                    <a:pt x="144" y="0"/>
                    <a:pt x="0" y="144"/>
                    <a:pt x="0" y="321"/>
                  </a:cubicBezTo>
                  <a:cubicBezTo>
                    <a:pt x="0" y="497"/>
                    <a:pt x="144" y="641"/>
                    <a:pt x="321" y="641"/>
                  </a:cubicBezTo>
                  <a:cubicBezTo>
                    <a:pt x="497" y="641"/>
                    <a:pt x="641" y="497"/>
                    <a:pt x="641" y="321"/>
                  </a:cubicBezTo>
                  <a:cubicBezTo>
                    <a:pt x="641" y="320"/>
                    <a:pt x="641" y="320"/>
                    <a:pt x="641" y="320"/>
                  </a:cubicBezTo>
                  <a:cubicBezTo>
                    <a:pt x="640" y="143"/>
                    <a:pt x="497" y="0"/>
                    <a:pt x="321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324000" numCol="1" spcCol="0" rtlCol="0" fromWordArt="0" anchor="ctr" anchorCtr="0" forceAA="0" compatLnSpc="1">
              <a:normAutofit fontScale="2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/>
            </a:lstStyle>
            <a:p>
              <a:pPr lvl="0" algn="ctr" fontAlgn="base">
                <a:buClrTx/>
                <a:buSzTx/>
                <a:buFontTx/>
              </a:pPr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73" name="PA-任意多边形 82"/>
            <p:cNvSpPr>
              <a:spLocks noEditPoints="1"/>
            </p:cNvSpPr>
            <p:nvPr>
              <p:custDataLst>
                <p:tags r:id="rId46"/>
              </p:custDataLst>
            </p:nvPr>
          </p:nvSpPr>
          <p:spPr bwMode="auto">
            <a:xfrm>
              <a:off x="3397" y="1948"/>
              <a:ext cx="887" cy="535"/>
            </a:xfrm>
            <a:custGeom>
              <a:gdLst>
                <a:gd name="T0" fmla="*/ 1655 w 2350"/>
                <a:gd name="T1" fmla="*/ 164 h 1419"/>
                <a:gd name="T2" fmla="*/ 2216 w 2350"/>
                <a:gd name="T3" fmla="*/ 725 h 1419"/>
                <a:gd name="T4" fmla="*/ 2216 w 2350"/>
                <a:gd name="T5" fmla="*/ 1286 h 1419"/>
                <a:gd name="T6" fmla="*/ 135 w 2350"/>
                <a:gd name="T7" fmla="*/ 1286 h 1419"/>
                <a:gd name="T8" fmla="*/ 135 w 2350"/>
                <a:gd name="T9" fmla="*/ 1152 h 1419"/>
                <a:gd name="T10" fmla="*/ 535 w 2350"/>
                <a:gd name="T11" fmla="*/ 752 h 1419"/>
                <a:gd name="T12" fmla="*/ 663 w 2350"/>
                <a:gd name="T13" fmla="*/ 880 h 1419"/>
                <a:gd name="T14" fmla="*/ 939 w 2350"/>
                <a:gd name="T15" fmla="*/ 880 h 1419"/>
                <a:gd name="T16" fmla="*/ 939 w 2350"/>
                <a:gd name="T17" fmla="*/ 880 h 1419"/>
                <a:gd name="T18" fmla="*/ 1655 w 2350"/>
                <a:gd name="T19" fmla="*/ 164 h 1419"/>
                <a:gd name="T20" fmla="*/ 1655 w 2350"/>
                <a:gd name="T21" fmla="*/ 2 h 1419"/>
                <a:gd name="T22" fmla="*/ 1612 w 2350"/>
                <a:gd name="T23" fmla="*/ 20 h 1419"/>
                <a:gd name="T24" fmla="*/ 845 w 2350"/>
                <a:gd name="T25" fmla="*/ 783 h 1419"/>
                <a:gd name="T26" fmla="*/ 759 w 2350"/>
                <a:gd name="T27" fmla="*/ 783 h 1419"/>
                <a:gd name="T28" fmla="*/ 580 w 2350"/>
                <a:gd name="T29" fmla="*/ 604 h 1419"/>
                <a:gd name="T30" fmla="*/ 493 w 2350"/>
                <a:gd name="T31" fmla="*/ 604 h 1419"/>
                <a:gd name="T32" fmla="*/ 19 w 2350"/>
                <a:gd name="T33" fmla="*/ 1077 h 1419"/>
                <a:gd name="T34" fmla="*/ 2 w 2350"/>
                <a:gd name="T35" fmla="*/ 1119 h 1419"/>
                <a:gd name="T36" fmla="*/ 2 w 2350"/>
                <a:gd name="T37" fmla="*/ 1358 h 1419"/>
                <a:gd name="T38" fmla="*/ 56 w 2350"/>
                <a:gd name="T39" fmla="*/ 1419 h 1419"/>
                <a:gd name="T40" fmla="*/ 60 w 2350"/>
                <a:gd name="T41" fmla="*/ 1419 h 1419"/>
                <a:gd name="T42" fmla="*/ 2292 w 2350"/>
                <a:gd name="T43" fmla="*/ 1419 h 1419"/>
                <a:gd name="T44" fmla="*/ 2350 w 2350"/>
                <a:gd name="T45" fmla="*/ 1361 h 1419"/>
                <a:gd name="T46" fmla="*/ 2350 w 2350"/>
                <a:gd name="T47" fmla="*/ 694 h 1419"/>
                <a:gd name="T48" fmla="*/ 2332 w 2350"/>
                <a:gd name="T49" fmla="*/ 653 h 1419"/>
                <a:gd name="T50" fmla="*/ 1699 w 2350"/>
                <a:gd name="T51" fmla="*/ 18 h 1419"/>
                <a:gd name="T52" fmla="*/ 1655 w 2350"/>
                <a:gd name="T53" fmla="*/ 0 h 1419"/>
                <a:gd name="T54" fmla="*/ 1655 w 2350"/>
                <a:gd name="T55" fmla="*/ 2 h 14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50" h="1419">
                  <a:moveTo>
                    <a:pt x="1655" y="164"/>
                  </a:moveTo>
                  <a:lnTo>
                    <a:pt x="2216" y="725"/>
                  </a:lnTo>
                  <a:lnTo>
                    <a:pt x="2216" y="1286"/>
                  </a:lnTo>
                  <a:lnTo>
                    <a:pt x="135" y="1286"/>
                  </a:lnTo>
                  <a:lnTo>
                    <a:pt x="135" y="1152"/>
                  </a:lnTo>
                  <a:lnTo>
                    <a:pt x="535" y="752"/>
                  </a:lnTo>
                  <a:lnTo>
                    <a:pt x="663" y="880"/>
                  </a:lnTo>
                  <a:cubicBezTo>
                    <a:pt x="739" y="956"/>
                    <a:pt x="863" y="956"/>
                    <a:pt x="939" y="880"/>
                  </a:cubicBezTo>
                  <a:cubicBezTo>
                    <a:pt x="939" y="880"/>
                    <a:pt x="939" y="880"/>
                    <a:pt x="939" y="880"/>
                  </a:cubicBezTo>
                  <a:lnTo>
                    <a:pt x="1655" y="164"/>
                  </a:lnTo>
                  <a:moveTo>
                    <a:pt x="1655" y="2"/>
                  </a:moveTo>
                  <a:cubicBezTo>
                    <a:pt x="1639" y="2"/>
                    <a:pt x="1623" y="8"/>
                    <a:pt x="1612" y="20"/>
                  </a:cubicBezTo>
                  <a:lnTo>
                    <a:pt x="845" y="783"/>
                  </a:lnTo>
                  <a:cubicBezTo>
                    <a:pt x="822" y="806"/>
                    <a:pt x="783" y="806"/>
                    <a:pt x="759" y="783"/>
                  </a:cubicBezTo>
                  <a:lnTo>
                    <a:pt x="580" y="604"/>
                  </a:lnTo>
                  <a:cubicBezTo>
                    <a:pt x="556" y="580"/>
                    <a:pt x="517" y="580"/>
                    <a:pt x="493" y="604"/>
                  </a:cubicBezTo>
                  <a:lnTo>
                    <a:pt x="19" y="1077"/>
                  </a:lnTo>
                  <a:cubicBezTo>
                    <a:pt x="8" y="1088"/>
                    <a:pt x="2" y="1103"/>
                    <a:pt x="2" y="1119"/>
                  </a:cubicBezTo>
                  <a:lnTo>
                    <a:pt x="2" y="1358"/>
                  </a:lnTo>
                  <a:cubicBezTo>
                    <a:pt x="0" y="1390"/>
                    <a:pt x="24" y="1417"/>
                    <a:pt x="56" y="1419"/>
                  </a:cubicBezTo>
                  <a:cubicBezTo>
                    <a:pt x="58" y="1419"/>
                    <a:pt x="59" y="1419"/>
                    <a:pt x="60" y="1419"/>
                  </a:cubicBezTo>
                  <a:lnTo>
                    <a:pt x="2292" y="1419"/>
                  </a:lnTo>
                  <a:cubicBezTo>
                    <a:pt x="2324" y="1419"/>
                    <a:pt x="2350" y="1393"/>
                    <a:pt x="2350" y="1361"/>
                  </a:cubicBezTo>
                  <a:lnTo>
                    <a:pt x="2350" y="694"/>
                  </a:lnTo>
                  <a:cubicBezTo>
                    <a:pt x="2350" y="678"/>
                    <a:pt x="2343" y="663"/>
                    <a:pt x="2332" y="653"/>
                  </a:cubicBezTo>
                  <a:lnTo>
                    <a:pt x="1699" y="18"/>
                  </a:lnTo>
                  <a:cubicBezTo>
                    <a:pt x="1687" y="7"/>
                    <a:pt x="1671" y="0"/>
                    <a:pt x="1655" y="0"/>
                  </a:cubicBezTo>
                  <a:lnTo>
                    <a:pt x="1655" y="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324000" numCol="1" spcCol="0" rtlCol="0" fromWordArt="0" anchor="ctr" anchorCtr="0" forceAA="0" compatLnSpc="1">
              <a:normAutofit fontScale="2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/>
            </a:lstStyle>
            <a:p>
              <a:pPr lvl="0" algn="ctr" fontAlgn="base">
                <a:buClrTx/>
                <a:buSzTx/>
                <a:buFontTx/>
              </a:pPr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  <p:custDataLst>
      <p:tags r:id="rId47"/>
    </p:custDataLst>
  </p:cSld>
  <p:clrMapOvr>
    <a:masterClrMapping/>
  </p:clrMapOvr>
  <p:transition spd="med">
    <p:fade thruBlk="1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6082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635" y="0"/>
            <a:ext cx="1189926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193800" y="1833880"/>
            <a:ext cx="10354310" cy="455041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24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亲民爱民</a:t>
            </a: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。实地调研洪水流向时，他考虑到群众雨天缺烧火的干柴而拒绝当地派饭；雪灾来临，他首先想到的是关心群众、帮助群众，走访生活困难的群众，一整天，没烤群众一把火，没喝群众一口水。</a:t>
            </a:r>
            <a:endParaRPr lang="zh-CN" altLang="en-US" sz="24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en-US" sz="24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艰苦奋斗</a:t>
            </a: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。为实地调研，他和调查队的同志们经常在截腰深的水里吃干粮，有时夜晚蹲在泥水处歇息；担心大风雪给群众生活带来困难，他顶风冒雪，走访困难户。</a:t>
            </a:r>
            <a:endParaRPr lang="zh-CN" altLang="en-US" sz="24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endParaRPr lang="zh-CN" altLang="en-US" sz="24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1644650" y="614045"/>
            <a:ext cx="8439785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焦裕禄是县委书记的榜样，更是全体共产党员的榜样，文章塑造了他怎样的形象?请结合文章内容简要分析。</a:t>
            </a:r>
            <a:endParaRPr lang="zh-CN" altLang="en-US" sz="2400" b="1" spc="3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4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5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6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7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6082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635" y="0"/>
            <a:ext cx="1189926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193800" y="1833880"/>
            <a:ext cx="10354310" cy="455041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0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20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科学求实</a:t>
            </a:r>
            <a:r>
              <a:rPr lang="zh-CN" altLang="en-US" sz="20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。为详尽掌握灾害的底细，了解灾害的来龙去脉，患有慢性肝病的焦裕禄没有听从同事的劝告，坚持实地调研，坚持一切从实际出发，以做出科学的判断和部署。</a:t>
            </a:r>
            <a:endParaRPr lang="zh-CN" altLang="en-US" sz="20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0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④</a:t>
            </a:r>
            <a:r>
              <a:rPr lang="zh-CN" altLang="en-US" sz="20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迎难而上</a:t>
            </a:r>
            <a:r>
              <a:rPr lang="zh-CN" altLang="en-US" sz="20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。面对兰考严重的灾荒景象，焦裕禄不怕困难、不惧风险，具有“在困难面前逞英雄”的大无畏的革命精神。</a:t>
            </a:r>
            <a:endParaRPr lang="zh-CN" altLang="en-US" sz="20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0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⑤</a:t>
            </a:r>
            <a:r>
              <a:rPr lang="zh-CN" altLang="en-US" sz="20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无私奉献</a:t>
            </a:r>
            <a:r>
              <a:rPr lang="zh-CN" altLang="en-US" sz="20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。肝病严重，他依旧坚持工作；坐火车去看病，在火车开动前的几分钟，他还在布置工作；在病床上，面对来看望他的同志，他总是不谈病情，先问兰考的情况。他将一生都奉献给了人民群众。</a:t>
            </a:r>
            <a:endParaRPr lang="zh-CN" altLang="en-US" sz="20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1644650" y="614045"/>
            <a:ext cx="8439785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焦裕禄是县委书记的榜样，更是全体共产党员的榜样，文章塑造了他怎样的形象?请结合文章内容简要分析。</a:t>
            </a:r>
            <a:endParaRPr lang="zh-CN" altLang="en-US" sz="2400" b="1" spc="3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4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5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6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7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6082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635" y="0"/>
            <a:ext cx="1189926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193800" y="1833880"/>
            <a:ext cx="10113645" cy="455041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8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相同点：</a:t>
            </a:r>
            <a:r>
              <a:rPr lang="zh-CN" altLang="en-US" sz="28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两者都是新闻体裁，都具有真实性。</a:t>
            </a:r>
            <a:r>
              <a:rPr lang="zh-CN" altLang="en-US" sz="28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《别了，“不列颠尼亚”》报道香港回归事件，而《县委书记的榜样焦裕禄》则真实回顾了焦裕禄同志的先进事迹。</a:t>
            </a:r>
            <a:endParaRPr lang="zh-CN" altLang="en-US" sz="28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1644650" y="614045"/>
            <a:ext cx="8439785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比较本文与《别了，“不列颠尼亚”》，总结通讯与消息的文体特征的异同。。</a:t>
            </a:r>
            <a:endParaRPr lang="zh-CN" altLang="en-US" sz="2400" b="1" spc="3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4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5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6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7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6082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635" y="0"/>
            <a:ext cx="1189926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193800" y="1833880"/>
            <a:ext cx="10113645" cy="455041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2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不同点：</a:t>
            </a:r>
            <a:endParaRPr lang="zh-CN" altLang="en-US" sz="22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2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22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从内容上看，消息内容广泛，但多是高度概括的报道，较少作细节探究。</a:t>
            </a:r>
            <a:r>
              <a:rPr lang="zh-CN" altLang="en-US" sz="22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如《别了，“不列颠尼亚”》按照时间顺序，集中记录了香港回归的数个“瞬间”；</a:t>
            </a:r>
            <a:r>
              <a:rPr lang="zh-CN" altLang="en-US" sz="22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通讯报道的是有影响、有特点的人和事，可以选择典型的事例，全面深入地报道事物的来龙去脉，反映事物的本质</a:t>
            </a:r>
            <a:r>
              <a:rPr lang="zh-CN" altLang="en-US" sz="22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，如《县委书记的榜样焦裕禄》记录了焦裕禄自任兰考县委书记直至最终生病去世之间的多个场景，时间跨度长，通过不同事件细致而充分地展现了焦裕禄的品质。</a:t>
            </a:r>
            <a:endParaRPr lang="zh-CN" altLang="en-US" sz="22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1644650" y="614045"/>
            <a:ext cx="8439785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比较本文与《别了，“不列颠尼亚”》，总结通讯与消息的文体特征的异同。。</a:t>
            </a:r>
            <a:endParaRPr lang="zh-CN" altLang="en-US" sz="2400" b="1" spc="3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4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5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6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7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6082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635" y="0"/>
            <a:ext cx="1189926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193800" y="1833880"/>
            <a:ext cx="10113645" cy="455041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en-US" sz="2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从表达上看，消息多用叙述，语言简洁明快。</a:t>
            </a: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如写，但文章还是以简洁的记叙为主。</a:t>
            </a:r>
            <a:r>
              <a:rPr lang="zh-CN" altLang="en-US" sz="24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通讯虽也以记叙为主，但是可以灵活运用描写、抒情、议论等表达方式，以及比喻、拟人、排比、反问等修辞手法来增强语言表现力。</a:t>
            </a: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焦裕禄》通过大量细节描写、富如《县委书记的榜样有个性的人物语言，塑造了立体鲜活的人物形象。同时，文章除了记叙之外，还通过大量议论和抒情的句子，表现了人民对焦裕禄的深厚感情。</a:t>
            </a:r>
            <a:endParaRPr lang="zh-CN" altLang="en-US" sz="24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1644650" y="614045"/>
            <a:ext cx="8439785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比较本文与《别了，“不列颠尼亚”》，总结通讯与消息的文体特征的异同。。</a:t>
            </a:r>
            <a:endParaRPr lang="zh-CN" altLang="en-US" sz="2400" b="1" spc="3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4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5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6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7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6082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635" y="0"/>
            <a:ext cx="1189926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193800" y="2262505"/>
            <a:ext cx="10113645" cy="277431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600" b="1"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26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从时效性的角度看，消息对时效性的要求更高，它应该比通讯来得更快</a:t>
            </a:r>
            <a:r>
              <a:rPr lang="zh-CN" altLang="en-US" sz="2600" b="1">
                <a:latin typeface="楷体" panose="02010609060101010101" charset="-122"/>
                <a:ea typeface="楷体" panose="02010609060101010101" charset="-122"/>
              </a:rPr>
              <a:t>。《别了，“不列颠尼亚”》发表于香焦裕禄》一文发表港回归当天，而《县委书记的榜样于焦裕禄同志去世两年后。</a:t>
            </a:r>
            <a:endParaRPr lang="zh-CN" altLang="en-US" sz="2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1644650" y="614045"/>
            <a:ext cx="8439785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比较本文与《别了，“不列颠尼亚”》，总结通讯与消息的文体特征的异同。。</a:t>
            </a:r>
            <a:endParaRPr lang="zh-CN" altLang="en-US" sz="2400" b="1" spc="3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4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5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6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7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TextBox 2"/>
          <p:cNvSpPr txBox="1"/>
          <p:nvPr>
            <p:custDataLst>
              <p:tags r:id="rId3"/>
            </p:custDataLst>
          </p:nvPr>
        </p:nvSpPr>
        <p:spPr>
          <a:xfrm>
            <a:off x="3052763" y="2301875"/>
            <a:ext cx="1487488" cy="124142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trike="noStrike" spc="200" noProof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03</a:t>
            </a:r>
            <a:endParaRPr lang="en-US" altLang="zh-CN" sz="7200" b="1" strike="noStrike" spc="200" noProof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2935288" y="184467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2935288" y="399732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5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702175" y="2303463"/>
            <a:ext cx="4914900" cy="836613"/>
          </a:xfrm>
        </p:spPr>
        <p:txBody>
          <a:bodyPr wrap="square" lIns="91440" tIns="46800" rIns="91440" bIns="0" anchor="b" anchorCtr="0">
            <a:normAutofit/>
          </a:bodyPr>
          <a:lstStyle>
            <a:defPPr/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</a:pPr>
            <a:r>
              <a:rPr kumimoji="0" lang="zh-CN" altLang="en-US" sz="4000" b="0" i="0" u="none" strike="noStrike" kern="1200" cap="none" spc="4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鉴赏要点 </a:t>
            </a:r>
            <a:endParaRPr kumimoji="0" lang="zh-CN" altLang="en-US" sz="4000" b="0" i="0" u="none" strike="noStrike" kern="1200" cap="none" spc="40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195590" name="副标题 7"/>
          <p:cNvSpPr>
            <a:spLocks noGrp="1"/>
          </p:cNvSpPr>
          <p:nvPr>
            <p:ph type="subTitle" idx="13" hasCustomPrompt="1"/>
            <p:custDataLst>
              <p:tags r:id="rId7"/>
            </p:custDataLst>
          </p:nvPr>
        </p:nvSpPr>
        <p:spPr>
          <a:xfrm>
            <a:off x="4702175" y="3354388"/>
            <a:ext cx="4914900" cy="428625"/>
          </a:xfrm>
          <a:prstGeom prst="rect">
            <a:avLst/>
          </a:prstGeom>
        </p:spPr>
        <p:txBody>
          <a:bodyPr wrap="square" lIns="91440" tIns="0" rIns="91440" bIns="45720" anchor="t" anchorCtr="0">
            <a:normAutofit/>
          </a:bodyPr>
          <a:lstStyle>
            <a:defPPr/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</a:pPr>
            <a:r>
              <a:rPr kumimoji="0" lang="en-US" altLang="zh-CN" sz="2000" b="0" i="0" u="none" strike="noStrike" kern="1200" cap="none" spc="150" normalizeH="0" baseline="0" noProof="1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              </a:t>
            </a:r>
            <a:r>
              <a:rPr kumimoji="0" lang="zh-CN" altLang="en-US" sz="2000" b="0" i="0" u="none" strike="noStrike" kern="1200" cap="none" spc="150" normalizeH="0" baseline="0" noProof="1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之写法赏析</a:t>
            </a:r>
            <a:endParaRPr kumimoji="0" lang="zh-CN" altLang="en-US" sz="2000" b="0" i="0" u="none" strike="noStrike" kern="1200" cap="none" spc="150" normalizeH="0" baseline="0" noProof="1">
              <a:solidFill>
                <a:srgbClr val="262626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9154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0" y="-67945"/>
            <a:ext cx="118999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760855" y="2225675"/>
            <a:ext cx="8827770" cy="26860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en-US" altLang="zh-CN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采用了大量细节描写，如焦裕禄冒雨调研时因考虑到群众的困难而拒绝当地派饭；如风雪中，伴随焦裕禄的思虑而亮了一夜的电灯；如病床前，焦裕禄对同志的深情嘱托；等等。其中，给人印象最深刻的，是焦裕禄为压制肝痛，而常年“用右膝顶住肝部……藤椅上右边被顶出了一个大窟窿”的细节。一个个生动具体的细节，描绘出了一个无私奉献、一心为民的共产党员的形象。</a:t>
            </a:r>
            <a:endParaRPr lang="zh-CN" altLang="en-US" sz="2000">
              <a:solidFill>
                <a:srgbClr val="40404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1863086" y="835660"/>
            <a:ext cx="7529834" cy="629914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sz="28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1.逼真传神的细节描写</a:t>
            </a:r>
            <a:r>
              <a:rPr lang="zh-CN" sz="28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sz="2800" b="1" spc="300" noProof="1">
              <a:solidFill>
                <a:srgbClr val="FF0000"/>
              </a:solidFill>
              <a:latin typeface="微软雅黑" panose="020b0503020204020204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4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5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6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7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3250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1191323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853883" y="2263775"/>
            <a:ext cx="8718550" cy="26860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en-US" altLang="zh-CN" sz="2400" noProof="1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</a:t>
            </a:r>
            <a:r>
              <a:rPr lang="zh-CN" altLang="en-US" sz="2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革命者要在困难面前逞英雄”表现出焦裕禄不怕困难的精神；“吃别人嚼过的馍没味道”表现出他科学务实的精神；“我是您的儿子”表现出他对群众发自内心的关爱。个性化的语言，让人物形象更加丰满、立体而鲜活。</a:t>
            </a:r>
            <a:endParaRPr lang="zh-CN" altLang="en-US" sz="2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1776726" y="1000125"/>
            <a:ext cx="7529834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8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2.个性化的语言描写</a:t>
            </a:r>
            <a:endParaRPr lang="zh-CN" altLang="en-US" sz="2800" b="1" spc="300" noProof="1">
              <a:solidFill>
                <a:srgbClr val="FF0000"/>
              </a:solidFill>
              <a:latin typeface="微软雅黑" panose="020b0503020204020204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4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5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6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7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5298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1191323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776413" y="1955483"/>
            <a:ext cx="8185150" cy="26860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en-US" altLang="zh-CN" sz="2400" noProof="1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</a:t>
            </a:r>
            <a:endParaRPr lang="zh-CN" altLang="en-US" sz="2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不论是一眼望不到边的黄沙，还是片片内涝的洼窝，兰考县的严重的灾荒的景象，烘托出决心改造这里的焦裕禄的迎难而上的精神；齐腰深的洪水，铺天盖地的风雨，烘托出他艰苦奋斗、无私奉献的品质。具体的环境描写，让读者透过文字，看到了当时的情景，感受到了当时的气氛和人物的个性。</a:t>
            </a:r>
            <a:endParaRPr lang="zh-CN" altLang="en-US" sz="2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1776726" y="1000125"/>
            <a:ext cx="7529834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en-US" altLang="zh-CN" sz="28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28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.环境烘托</a:t>
            </a:r>
            <a:endParaRPr lang="zh-CN" altLang="en-US" sz="2800" b="1" spc="3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4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5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6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7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15620" y="1473200"/>
            <a:ext cx="1198245" cy="345948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/>
            <a:r>
              <a:rPr lang="zh-CN" altLang="zh-CN" sz="6600" b="1">
                <a:solidFill>
                  <a:srgbClr val="FF0000"/>
                </a:solidFill>
                <a:effectLst/>
              </a:rPr>
              <a:t>背景知识</a:t>
            </a:r>
            <a:endParaRPr lang="zh-CN" altLang="zh-CN" sz="6600" b="1">
              <a:solidFill>
                <a:srgbClr val="FF0000"/>
              </a:solidFill>
              <a:effectLst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274570" y="1473200"/>
            <a:ext cx="864933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en-US" altLang="zh-CN" sz="3200"/>
              <a:t>        </a:t>
            </a:r>
            <a:r>
              <a:rPr lang="zh-CN" altLang="en-US" sz="3200"/>
              <a:t>焦裕禄——山东淄博博山县人，原兰考县委书记，他身上的“亲民爱民、艰苦奋斗、科学求实、迎难而上、无私奉献”的精神，被后人称之为“焦裕禄精神”。 </a:t>
            </a:r>
            <a:endParaRPr lang="zh-CN" altLang="en-US" sz="3200"/>
          </a:p>
          <a:p>
            <a:pPr>
              <a:lnSpc>
                <a:spcPct val="150000"/>
              </a:lnSpc>
            </a:pP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TextBox 2"/>
          <p:cNvSpPr txBox="1"/>
          <p:nvPr>
            <p:custDataLst>
              <p:tags r:id="rId3"/>
            </p:custDataLst>
          </p:nvPr>
        </p:nvSpPr>
        <p:spPr>
          <a:xfrm>
            <a:off x="3052763" y="2301875"/>
            <a:ext cx="1487488" cy="124142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trike="noStrike" spc="200" noProof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03</a:t>
            </a:r>
            <a:endParaRPr lang="en-US" altLang="zh-CN" sz="7200" b="1" strike="noStrike" spc="200" noProof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2935288" y="184467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2935288" y="399732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5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702175" y="2303463"/>
            <a:ext cx="4914900" cy="836613"/>
          </a:xfrm>
        </p:spPr>
        <p:txBody>
          <a:bodyPr wrap="square" lIns="91440" tIns="46800" rIns="91440" bIns="0" anchor="b" anchorCtr="0">
            <a:normAutofit/>
          </a:bodyPr>
          <a:lstStyle>
            <a:defPPr/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</a:pPr>
            <a:r>
              <a:rPr kumimoji="0" lang="zh-CN" altLang="en-US" sz="4000" b="0" i="0" u="none" strike="noStrike" kern="1200" cap="none" spc="4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鉴赏要点 </a:t>
            </a:r>
            <a:endParaRPr kumimoji="0" lang="zh-CN" altLang="en-US" sz="4000" b="0" i="0" u="none" strike="noStrike" kern="1200" cap="none" spc="40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195590" name="副标题 7"/>
          <p:cNvSpPr>
            <a:spLocks noGrp="1"/>
          </p:cNvSpPr>
          <p:nvPr>
            <p:ph type="subTitle" idx="13" hasCustomPrompt="1"/>
            <p:custDataLst>
              <p:tags r:id="rId7"/>
            </p:custDataLst>
          </p:nvPr>
        </p:nvSpPr>
        <p:spPr>
          <a:xfrm>
            <a:off x="4702175" y="3354388"/>
            <a:ext cx="4914900" cy="428625"/>
          </a:xfrm>
          <a:prstGeom prst="rect">
            <a:avLst/>
          </a:prstGeom>
        </p:spPr>
        <p:txBody>
          <a:bodyPr wrap="square" lIns="91440" tIns="0" rIns="91440" bIns="45720" anchor="t" anchorCtr="0">
            <a:normAutofit/>
          </a:bodyPr>
          <a:lstStyle>
            <a:defPPr/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</a:pPr>
            <a:r>
              <a:rPr kumimoji="0" lang="en-US" altLang="zh-CN" sz="2000" b="0" i="0" u="none" strike="noStrike" kern="1200" cap="none" spc="150" normalizeH="0" baseline="0" noProof="1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              </a:t>
            </a:r>
            <a:r>
              <a:rPr kumimoji="0" lang="zh-CN" altLang="en-US" sz="2000" b="0" i="0" u="none" strike="noStrike" kern="1200" cap="none" spc="150" normalizeH="0" baseline="0" noProof="1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之思辨探究</a:t>
            </a:r>
            <a:endParaRPr kumimoji="0" lang="zh-CN" altLang="en-US" sz="2000" b="0" i="0" u="none" strike="noStrike" kern="1200" cap="none" spc="150" normalizeH="0" baseline="0" noProof="1">
              <a:solidFill>
                <a:srgbClr val="262626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8370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119126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1924685" y="2011045"/>
            <a:ext cx="8543290" cy="2332355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/>
          </a:lstStyle>
          <a:p>
            <a:pPr>
              <a:lnSpc>
                <a:spcPct val="150000"/>
              </a:lnSpc>
            </a:pPr>
            <a:r>
              <a:rPr lang="en-US" altLang="zh-CN" sz="2400" b="1" spc="3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r>
              <a:rPr lang="en-US" altLang="zh-CN" sz="2400" b="1" spc="3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2400" b="1" spc="3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习近平在调研指导兰考县党的群众路线教育实践活动时强调“大力学习弘扬焦裕禄精神”。结合课文内容思考并讨论，学习焦裕禄精神的实质是什么?对青少年来说，学习焦裕禄精神，有何现实意义?</a:t>
            </a:r>
            <a:endParaRPr lang="zh-CN" altLang="en-US" sz="2400" b="1" spc="30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3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4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5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6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7"/>
    </p:custDataLst>
  </p:cSld>
  <p:clrMapOvr>
    <a:masterClrMapping/>
  </p:clrMapOvr>
  <p:transition spd="med">
    <p:fade thruBlk="1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0418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0" y="635"/>
            <a:ext cx="1191323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795780" y="1551940"/>
            <a:ext cx="8923655" cy="390715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①学习他科学求实、实事求是的精神。为了掌握兰考县“三害”情况，焦裕禄本着“没有调查就没有发言权”的原则，亲自进行了大规模的实地调研，为之后的治理工作打下了坚实的基础。这启示青少年，一切从实际出发，不急不躁，从眼前做起，从小事做起，一步一个脚印实现人生价值。</a:t>
            </a:r>
            <a:endParaRPr lang="zh-CN" altLang="en-US" sz="2400" b="1" noProof="1">
              <a:solidFill>
                <a:srgbClr val="404040"/>
              </a:solidFill>
              <a:latin typeface="微软雅黑" panose="020b0503020204020204" pitchFamily="34" charset="-122"/>
              <a:ea typeface="微软雅黑" pitchFamily="34" charset="-122"/>
              <a:cs typeface="+mn-cs"/>
            </a:endParaRPr>
          </a:p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endParaRPr lang="zh-CN" altLang="en-US" sz="2400" b="1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3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4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5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6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7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0418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0" y="635"/>
            <a:ext cx="1191323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795780" y="1551940"/>
            <a:ext cx="8923655" cy="390715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②学习他不忘初心的精神。即使是在生命的最后时刻，焦裕禄惦念的依旧是兰考县灾害治理的情况以及兰考县百姓的生活。这种不忘初心的精神，启示青少年在前进的道路上，要始终记得自己为什么而出发，为什么而坚持。</a:t>
            </a:r>
            <a:endParaRPr lang="zh-CN" altLang="en-US" sz="2400" b="1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endParaRPr lang="zh-CN" altLang="en-US" sz="2400" b="1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3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4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5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6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7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0418" name="图片 4" descr="C:/Users/D69LXP2/Desktop/400px_tools/pic_temp/pic_sup.png"/>
          <p:cNvPicPr/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7"/>
            </p:custDataLst>
          </p:nvPr>
        </p:nvSpPr>
        <p:spPr>
          <a:xfrm>
            <a:off x="0" y="635"/>
            <a:ext cx="1191323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9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10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795780" y="1551940"/>
            <a:ext cx="8923655" cy="390715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defPPr/>
          </a:lstStyle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③学习他自强不息的精神、坚忍不拔的意志。即使身患重病，焦裕禄依旧奔走在除“三害”斗争的一线，蹲在泥水里歇息，冒着大风雪走访，不论自然条件多么恶劣，身体状况多么糟糕，他始终不退缩，从来不放弃。这启示青少年，在学习和生活中，为了实现理想和目标，要不怕困难，不贪图安逸，坚忍不拔，奋发有为。</a:t>
            </a:r>
            <a:endParaRPr lang="zh-CN" altLang="en-US" sz="2400" b="1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摘录 5"/>
          <p:cNvSpPr/>
          <p:nvPr>
            <p:custDataLst>
              <p:tags r:id="rId13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4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5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6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7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75690" y="1473200"/>
            <a:ext cx="1198245" cy="261747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/>
            <a:r>
              <a:rPr lang="zh-CN" altLang="zh-CN" sz="6600" b="1">
                <a:solidFill>
                  <a:srgbClr val="FF0000"/>
                </a:solidFill>
                <a:effectLst/>
              </a:rPr>
              <a:t>传精神</a:t>
            </a:r>
            <a:endParaRPr lang="zh-CN" altLang="zh-CN" sz="6600" b="1">
              <a:solidFill>
                <a:srgbClr val="FF0000"/>
              </a:solidFill>
              <a:effectLst/>
            </a:endParaRPr>
          </a:p>
        </p:txBody>
      </p:sp>
      <p:pic>
        <p:nvPicPr>
          <p:cNvPr id="5" name="图片 4" descr="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44495" y="700405"/>
            <a:ext cx="8180070" cy="545719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270250" y="1012825"/>
            <a:ext cx="749808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 algn="l"/>
            <a:r>
              <a:rPr lang="zh-CN" altLang="en-US" sz="2400" b="1">
                <a:solidFill>
                  <a:srgbClr val="FFFF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亲民爱民、艰苦奋斗、科学求实、迎难而上、无私奉献</a:t>
            </a:r>
            <a:endParaRPr lang="zh-CN" altLang="en-US" sz="2400" b="1">
              <a:solidFill>
                <a:srgbClr val="FFFF00"/>
              </a:solidFill>
              <a:effectLst/>
              <a:latin typeface="微软雅黑" panose="020b0503020204020204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29300" y="3132455"/>
            <a:ext cx="4057650" cy="671830"/>
          </a:xfrm>
        </p:spPr>
        <p:txBody>
          <a:bodyPr anchor="b">
            <a:noAutofit/>
          </a:bodyPr>
          <a:lstStyle>
            <a:defPPr/>
          </a:lstStyle>
          <a:p>
            <a:pPr marL="0"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同学们，再见！</a:t>
            </a:r>
            <a:endParaRPr lang="zh-CN" altLang="en-US" sz="4000" strike="noStrike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 panose="020b0604020202020204" pitchFamily="34" charset="0"/>
              <a:ea typeface="微软雅黑" pitchFamily="34" charset="-122"/>
            </a:endParaRPr>
          </a:p>
        </p:txBody>
      </p:sp>
      <p:pic>
        <p:nvPicPr>
          <p:cNvPr id="7" name="New picture" hidden="1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807700" y="10477500"/>
            <a:ext cx="469900" cy="3556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15620" y="1473200"/>
            <a:ext cx="1198245" cy="345948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/>
            <a:r>
              <a:rPr lang="zh-CN" altLang="zh-CN" sz="6600" b="1">
                <a:solidFill>
                  <a:srgbClr val="FF0000"/>
                </a:solidFill>
                <a:effectLst/>
              </a:rPr>
              <a:t>背景知识</a:t>
            </a:r>
            <a:endParaRPr lang="zh-CN" altLang="zh-CN" sz="6600" b="1">
              <a:solidFill>
                <a:srgbClr val="FF0000"/>
              </a:solidFill>
              <a:effectLst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076450" y="716280"/>
            <a:ext cx="9902190" cy="5285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500" b="1"/>
              <a:t>1922年8月16日，焦裕禄出生在一个贫苦家庭，</a:t>
            </a:r>
            <a:endParaRPr lang="zh-CN" altLang="en-US" sz="2500" b="1"/>
          </a:p>
          <a:p>
            <a:pPr>
              <a:lnSpc>
                <a:spcPct val="150000"/>
              </a:lnSpc>
            </a:pPr>
            <a:r>
              <a:rPr lang="zh-CN" altLang="en-US" sz="2500" b="1"/>
              <a:t>1946年加入了中国共产党，</a:t>
            </a:r>
            <a:endParaRPr lang="zh-CN" altLang="en-US" sz="2500" b="1"/>
          </a:p>
          <a:p>
            <a:pPr>
              <a:lnSpc>
                <a:spcPct val="150000"/>
              </a:lnSpc>
            </a:pPr>
            <a:r>
              <a:rPr lang="zh-CN" altLang="en-US" sz="2500" b="1"/>
              <a:t>1950年，被任命为尉氏县大营区委副书记兼区长，</a:t>
            </a:r>
            <a:endParaRPr lang="zh-CN" altLang="en-US" sz="2500" b="1"/>
          </a:p>
          <a:p>
            <a:pPr>
              <a:lnSpc>
                <a:spcPct val="150000"/>
              </a:lnSpc>
            </a:pPr>
            <a:r>
              <a:rPr lang="zh-CN" altLang="en-US" sz="2500" b="1"/>
              <a:t>1954年8月相继在哈尔滨工业大学、大连起重机厂机械加工车间进修，</a:t>
            </a:r>
            <a:endParaRPr lang="zh-CN" altLang="en-US" sz="2500" b="1"/>
          </a:p>
          <a:p>
            <a:pPr>
              <a:lnSpc>
                <a:spcPct val="150000"/>
              </a:lnSpc>
            </a:pPr>
            <a:r>
              <a:rPr lang="zh-CN" altLang="en-US" sz="2500" b="1"/>
              <a:t>1962年被调到河南省兰考县担任县委书记，</a:t>
            </a:r>
            <a:endParaRPr lang="zh-CN" altLang="en-US" sz="2500" b="1"/>
          </a:p>
          <a:p>
            <a:pPr>
              <a:lnSpc>
                <a:spcPct val="150000"/>
              </a:lnSpc>
            </a:pPr>
            <a:r>
              <a:rPr lang="zh-CN" altLang="en-US" sz="2500" b="1"/>
              <a:t>1964年5月14日因肝癌病逝于郑州，终年42岁。</a:t>
            </a:r>
            <a:endParaRPr lang="zh-CN" altLang="en-US" sz="2500" b="1"/>
          </a:p>
          <a:p>
            <a:pPr>
              <a:lnSpc>
                <a:spcPct val="150000"/>
              </a:lnSpc>
            </a:pPr>
            <a:r>
              <a:rPr lang="zh-CN" altLang="en-US" sz="2500" b="1"/>
              <a:t>2009年9月10日，在中央宣传部、中央组织部等11个部门联合组织的评选活动中，焦裕禄被评为“100位新中国成立以来感动中国人物”。 </a:t>
            </a:r>
            <a:endParaRPr lang="zh-CN" altLang="en-US" sz="2500" b="1"/>
          </a:p>
          <a:p>
            <a:pPr>
              <a:lnSpc>
                <a:spcPct val="150000"/>
              </a:lnSpc>
            </a:pPr>
            <a:r>
              <a:rPr lang="zh-CN" altLang="en-US" sz="2500" b="1"/>
              <a:t>2019年9月25日，焦裕禄获“最美奋斗者”个人称号</a:t>
            </a:r>
            <a:endParaRPr lang="zh-CN" altLang="en-US" sz="2500" b="1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75690" y="1473200"/>
            <a:ext cx="1198245" cy="345948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/>
            <a:r>
              <a:rPr lang="zh-CN" altLang="zh-CN" sz="6600" b="1">
                <a:solidFill>
                  <a:srgbClr val="FF0000"/>
                </a:solidFill>
                <a:effectLst/>
              </a:rPr>
              <a:t>背景知识</a:t>
            </a:r>
            <a:endParaRPr lang="zh-CN" altLang="zh-CN" sz="6600" b="1">
              <a:solidFill>
                <a:srgbClr val="FF0000"/>
              </a:solidFill>
              <a:effectLst/>
            </a:endParaRPr>
          </a:p>
        </p:txBody>
      </p:sp>
      <p:pic>
        <p:nvPicPr>
          <p:cNvPr id="3" name="图片 2" descr="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41270" y="902335"/>
            <a:ext cx="9217660" cy="51028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75690" y="1473200"/>
            <a:ext cx="1198245" cy="345948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/>
            <a:r>
              <a:rPr lang="zh-CN" altLang="zh-CN" sz="6600" b="1">
                <a:solidFill>
                  <a:srgbClr val="FF0000"/>
                </a:solidFill>
                <a:effectLst/>
              </a:rPr>
              <a:t>背景知识</a:t>
            </a:r>
            <a:endParaRPr lang="zh-CN" altLang="zh-CN" sz="6600" b="1">
              <a:solidFill>
                <a:srgbClr val="FF0000"/>
              </a:solidFill>
              <a:effectLst/>
            </a:endParaRPr>
          </a:p>
        </p:txBody>
      </p:sp>
      <p:pic>
        <p:nvPicPr>
          <p:cNvPr id="3" name="图片 2" descr="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87015" y="1196975"/>
            <a:ext cx="8474075" cy="46609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75690" y="1473200"/>
            <a:ext cx="1198245" cy="345948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/>
            <a:r>
              <a:rPr lang="zh-CN" altLang="zh-CN" sz="6600" b="1">
                <a:solidFill>
                  <a:srgbClr val="FF0000"/>
                </a:solidFill>
                <a:effectLst/>
              </a:rPr>
              <a:t>背景知识</a:t>
            </a:r>
            <a:endParaRPr lang="zh-CN" altLang="zh-CN" sz="6600" b="1">
              <a:solidFill>
                <a:srgbClr val="FF0000"/>
              </a:solidFill>
              <a:effectLst/>
            </a:endParaRPr>
          </a:p>
        </p:txBody>
      </p:sp>
      <p:pic>
        <p:nvPicPr>
          <p:cNvPr id="2" name="图片 1" descr="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04565" y="464185"/>
            <a:ext cx="7374255" cy="57315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75690" y="1473200"/>
            <a:ext cx="1198245" cy="345948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/>
            <a:r>
              <a:rPr lang="zh-CN" altLang="zh-CN" sz="6600" b="1">
                <a:solidFill>
                  <a:srgbClr val="FF0000"/>
                </a:solidFill>
                <a:effectLst/>
              </a:rPr>
              <a:t>背景知识</a:t>
            </a:r>
            <a:endParaRPr lang="zh-CN" altLang="zh-CN" sz="6600" b="1">
              <a:solidFill>
                <a:srgbClr val="FF0000"/>
              </a:solidFill>
              <a:effectLst/>
            </a:endParaRPr>
          </a:p>
        </p:txBody>
      </p:sp>
      <p:pic>
        <p:nvPicPr>
          <p:cNvPr id="2" name="图片 1" descr="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05250" y="355600"/>
            <a:ext cx="5073650" cy="614616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75690" y="1473200"/>
            <a:ext cx="1198245" cy="345948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</a:lstStyle>
          <a:p>
            <a:pPr/>
            <a:r>
              <a:rPr lang="zh-CN" altLang="zh-CN" sz="6600" b="1">
                <a:solidFill>
                  <a:srgbClr val="FF0000"/>
                </a:solidFill>
                <a:effectLst/>
              </a:rPr>
              <a:t>背景知识</a:t>
            </a:r>
            <a:endParaRPr lang="zh-CN" altLang="zh-CN" sz="6600" b="1">
              <a:solidFill>
                <a:srgbClr val="FF0000"/>
              </a:solidFill>
              <a:effectLst/>
            </a:endParaRPr>
          </a:p>
        </p:txBody>
      </p:sp>
      <p:pic>
        <p:nvPicPr>
          <p:cNvPr id="2" name="图片 1" descr="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59150" y="754380"/>
            <a:ext cx="5704205" cy="50692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292"/>
</p:tagLst>
</file>

<file path=ppt/tags/tag10.xml><?xml version="1.0" encoding="utf-8"?>
<p:tagLst xmlns:p="http://schemas.openxmlformats.org/presentationml/2006/main">
  <p:tag name="AS_UNIQUEID" val="3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0.xml><?xml version="1.0" encoding="utf-8"?>
<p:tagLst xmlns:p="http://schemas.openxmlformats.org/presentationml/2006/main">
  <p:tag name="AS_UNIQUEID" val="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1.xml><?xml version="1.0" encoding="utf-8"?>
<p:tagLst xmlns:p="http://schemas.openxmlformats.org/presentationml/2006/main">
  <p:tag name="AS_UNIQUEID" val="3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2.xml><?xml version="1.0" encoding="utf-8"?>
<p:tagLst xmlns:p="http://schemas.openxmlformats.org/presentationml/2006/main">
  <p:tag name="AS_UNIQUEID" val="3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3.xml><?xml version="1.0" encoding="utf-8"?>
<p:tagLst xmlns:p="http://schemas.openxmlformats.org/presentationml/2006/main">
  <p:tag name="AS_UNIQUEID" val="394"/>
</p:tagLst>
</file>

<file path=ppt/tags/tag104.xml><?xml version="1.0" encoding="utf-8"?>
<p:tagLst xmlns:p="http://schemas.openxmlformats.org/presentationml/2006/main">
  <p:tag name="AS_UNIQUEID" val="395"/>
</p:tagLst>
</file>

<file path=ppt/tags/tag105.xml><?xml version="1.0" encoding="utf-8"?>
<p:tagLst xmlns:p="http://schemas.openxmlformats.org/presentationml/2006/main">
  <p:tag name="AS_UNIQUEID" val="396"/>
</p:tagLst>
</file>

<file path=ppt/tags/tag106.xml><?xml version="1.0" encoding="utf-8"?>
<p:tagLst xmlns:p="http://schemas.openxmlformats.org/presentationml/2006/main">
  <p:tag name="AS_UNIQUEID" val="397"/>
</p:tagLst>
</file>

<file path=ppt/tags/tag107.xml><?xml version="1.0" encoding="utf-8"?>
<p:tagLst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p="http://schemas.openxmlformats.org/presentationml/2006/main">
  <p:tag name="AS_UNIQUEID" val="3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p="http://schemas.openxmlformats.org/presentationml/2006/main">
  <p:tag name="AS_UNIQUEID" val="4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p="http://schemas.openxmlformats.org/presentationml/2006/main">
  <p:tag name="AS_UNIQUEID" val="302"/>
</p:tagLst>
</file>

<file path=ppt/tags/tag110.xml><?xml version="1.0" encoding="utf-8"?>
<p:tagLst xmlns:p="http://schemas.openxmlformats.org/presentationml/2006/main">
  <p:tag name="AS_UNIQUEID" val="401"/>
</p:tagLst>
</file>

<file path=ppt/tags/tag111.xml><?xml version="1.0" encoding="utf-8"?>
<p:tagLst xmlns:p="http://schemas.openxmlformats.org/presentationml/2006/main">
  <p:tag name="AS_UNIQUEID" val="402"/>
</p:tagLst>
</file>

<file path=ppt/tags/tag112.xml><?xml version="1.0" encoding="utf-8"?>
<p:tagLst xmlns:p="http://schemas.openxmlformats.org/presentationml/2006/main">
  <p:tag name="AS_UNIQUEID" val="403"/>
</p:tagLst>
</file>

<file path=ppt/tags/tag113.xml><?xml version="1.0" encoding="utf-8"?>
<p:tagLst xmlns:p="http://schemas.openxmlformats.org/presentationml/2006/main">
  <p:tag name="AS_UNIQUEID" val="4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p="http://schemas.openxmlformats.org/presentationml/2006/main">
  <p:tag name="AS_UNIQUEID" val="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6.xml><?xml version="1.0" encoding="utf-8"?>
<p:tagLst xmlns:p="http://schemas.openxmlformats.org/presentationml/2006/main">
  <p:tag name="AS_UNIQUEID" val="407"/>
</p:tagLst>
</file>

<file path=ppt/tags/tag117.xml><?xml version="1.0" encoding="utf-8"?>
<p:tagLst xmlns:p="http://schemas.openxmlformats.org/presentationml/2006/main">
  <p:tag name="AS_UNIQUEID" val="408"/>
</p:tagLst>
</file>

<file path=ppt/tags/tag118.xml><?xml version="1.0" encoding="utf-8"?>
<p:tagLst xmlns:p="http://schemas.openxmlformats.org/presentationml/2006/main">
  <p:tag name="AS_UNIQUEID" val="4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p="http://schemas.openxmlformats.org/presentationml/2006/main">
  <p:tag name="AS_UNIQUEID" val="4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.xml><?xml version="1.0" encoding="utf-8"?>
<p:tagLst xmlns:p="http://schemas.openxmlformats.org/presentationml/2006/main">
  <p:tag name="AS_UNIQUEID" val="303"/>
</p:tagLst>
</file>

<file path=ppt/tags/tag120.xml><?xml version="1.0" encoding="utf-8"?>
<p:tagLst xmlns:p="http://schemas.openxmlformats.org/presentationml/2006/main">
  <p:tag name="AS_UNIQUEID" val="4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1.xml><?xml version="1.0" encoding="utf-8"?>
<p:tagLst xmlns:p="http://schemas.openxmlformats.org/presentationml/2006/main">
  <p:tag name="AS_UNIQUEID" val="412"/>
</p:tagLst>
</file>

<file path=ppt/tags/tag122.xml><?xml version="1.0" encoding="utf-8"?>
<p:tagLst xmlns:p="http://schemas.openxmlformats.org/presentationml/2006/main">
  <p:tag name="AS_UNIQUEID" val="413"/>
</p:tagLst>
</file>

<file path=ppt/tags/tag123.xml><?xml version="1.0" encoding="utf-8"?>
<p:tagLst xmlns:p="http://schemas.openxmlformats.org/presentationml/2006/main">
  <p:tag name="AS_UNIQUEID" val="414"/>
</p:tagLst>
</file>

<file path=ppt/tags/tag124.xml><?xml version="1.0" encoding="utf-8"?>
<p:tagLst xmlns:p="http://schemas.openxmlformats.org/presentationml/2006/main">
  <p:tag name="AS_UNIQUEID" val="4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5.xml><?xml version="1.0" encoding="utf-8"?>
<p:tagLst xmlns:p="http://schemas.openxmlformats.org/presentationml/2006/main">
  <p:tag name="AS_UNIQUEID" val="4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6.xml><?xml version="1.0" encoding="utf-8"?>
<p:tagLst xmlns:p="http://schemas.openxmlformats.org/presentationml/2006/main">
  <p:tag name="AS_UNIQUEID" val="4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7.xml><?xml version="1.0" encoding="utf-8"?>
<p:tagLst xmlns:p="http://schemas.openxmlformats.org/presentationml/2006/main">
  <p:tag name="AS_UNIQUEID" val="418"/>
</p:tagLst>
</file>

<file path=ppt/tags/tag128.xml><?xml version="1.0" encoding="utf-8"?>
<p:tagLst xmlns:p="http://schemas.openxmlformats.org/presentationml/2006/main">
  <p:tag name="AS_UNIQUEID" val="419"/>
</p:tagLst>
</file>

<file path=ppt/tags/tag129.xml><?xml version="1.0" encoding="utf-8"?>
<p:tagLst xmlns:p="http://schemas.openxmlformats.org/presentationml/2006/main">
  <p:tag name="AS_UNIQUEID" val="420"/>
</p:tagLst>
</file>

<file path=ppt/tags/tag13.xml><?xml version="1.0" encoding="utf-8"?>
<p:tagLst xmlns:p="http://schemas.openxmlformats.org/presentationml/2006/main">
  <p:tag name="AS_UNIQUEID" val="304"/>
</p:tagLst>
</file>

<file path=ppt/tags/tag130.xml><?xml version="1.0" encoding="utf-8"?>
<p:tagLst xmlns:p="http://schemas.openxmlformats.org/presentationml/2006/main">
  <p:tag name="AS_UNIQUEID" val="421"/>
</p:tagLst>
</file>

<file path=ppt/tags/tag131.xml><?xml version="1.0" encoding="utf-8"?>
<p:tagLst xmlns:p="http://schemas.openxmlformats.org/presentationml/2006/main">
  <p:tag name="AS_UNIQUEID" val="422"/>
</p:tagLst>
</file>

<file path=ppt/tags/tag132.xml><?xml version="1.0" encoding="utf-8"?>
<p:tagLst xmlns:p="http://schemas.openxmlformats.org/presentationml/2006/main">
  <p:tag name="AS_UNIQUEID" val="423"/>
</p:tagLst>
</file>

<file path=ppt/tags/tag133.xml><?xml version="1.0" encoding="utf-8"?>
<p:tagLst xmlns:p="http://schemas.openxmlformats.org/presentationml/2006/main">
  <p:tag name="AS_UNIQUEID" val="424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4.xml><?xml version="1.0" encoding="utf-8"?>
<p:tagLst xmlns:p="http://schemas.openxmlformats.org/presentationml/2006/main">
  <p:tag name="AS_UNIQUEID" val="42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AS_UNIQUEID" val="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AS_UNIQUEID" val="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AS_UNIQUEID" val="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9.xml><?xml version="1.0" encoding="utf-8"?>
<p:tagLst xmlns:p="http://schemas.openxmlformats.org/presentationml/2006/main">
  <p:tag name="AS_UNIQUEID" val="429"/>
</p:tagLst>
</file>

<file path=ppt/tags/tag14.xml><?xml version="1.0" encoding="utf-8"?>
<p:tagLst xmlns:p="http://schemas.openxmlformats.org/presentationml/2006/main">
  <p:tag name="AS_UNIQUEID" val="305"/>
</p:tagLst>
</file>

<file path=ppt/tags/tag140.xml><?xml version="1.0" encoding="utf-8"?>
<p:tagLst xmlns:p="http://schemas.openxmlformats.org/presentationml/2006/main">
  <p:tag name="AS_UNIQUEID" val="430"/>
</p:tagLst>
</file>

<file path=ppt/tags/tag141.xml><?xml version="1.0" encoding="utf-8"?>
<p:tagLst xmlns:p="http://schemas.openxmlformats.org/presentationml/2006/main">
  <p:tag name="AS_UNIQUEID" val="431"/>
</p:tagLst>
</file>

<file path=ppt/tags/tag142.xml><?xml version="1.0" encoding="utf-8"?>
<p:tagLst xmlns:p="http://schemas.openxmlformats.org/presentationml/2006/main">
  <p:tag name="AS_UNIQUEID" val="432"/>
</p:tagLst>
</file>

<file path=ppt/tags/tag143.xml><?xml version="1.0" encoding="utf-8"?>
<p:tagLst xmlns:p="http://schemas.openxmlformats.org/presentationml/2006/main">
  <p:tag name="AS_UNIQUEID" val="433"/>
</p:tagLst>
</file>

<file path=ppt/tags/tag144.xml><?xml version="1.0" encoding="utf-8"?>
<p:tagLst xmlns:p="http://schemas.openxmlformats.org/presentationml/2006/main">
  <p:tag name="AS_UNIQUEID" val="434"/>
</p:tagLst>
</file>

<file path=ppt/tags/tag145.xml><?xml version="1.0" encoding="utf-8"?>
<p:tagLst xmlns:p="http://schemas.openxmlformats.org/presentationml/2006/main">
  <p:tag name="AS_UNIQUEID" val="435"/>
</p:tagLst>
</file>

<file path=ppt/tags/tag146.xml><?xml version="1.0" encoding="utf-8"?>
<p:tagLst xmlns:p="http://schemas.openxmlformats.org/presentationml/2006/main">
  <p:tag name="AS_UNIQUEID" val="436"/>
</p:tagLst>
</file>

<file path=ppt/tags/tag147.xml><?xml version="1.0" encoding="utf-8"?>
<p:tagLst xmlns:p="http://schemas.openxmlformats.org/presentationml/2006/main">
  <p:tag name="AS_UNIQUEID" val="437"/>
</p:tagLst>
</file>

<file path=ppt/tags/tag148.xml><?xml version="1.0" encoding="utf-8"?>
<p:tagLst xmlns:p="http://schemas.openxmlformats.org/presentationml/2006/main">
  <p:tag name="AS_UNIQUEID" val="438"/>
</p:tagLst>
</file>

<file path=ppt/tags/tag149.xml><?xml version="1.0" encoding="utf-8"?>
<p:tagLst xmlns:p="http://schemas.openxmlformats.org/presentationml/2006/main">
  <p:tag name="AS_UNIQUEID" val="439"/>
</p:tagLst>
</file>

<file path=ppt/tags/tag15.xml><?xml version="1.0" encoding="utf-8"?>
<p:tagLst xmlns:p="http://schemas.openxmlformats.org/presentationml/2006/main">
  <p:tag name="AS_UNIQUEID" val="306"/>
</p:tagLst>
</file>

<file path=ppt/tags/tag150.xml><?xml version="1.0" encoding="utf-8"?>
<p:tagLst xmlns:p="http://schemas.openxmlformats.org/presentationml/2006/main">
  <p:tag name="AS_UNIQUEID" val="440"/>
</p:tagLst>
</file>

<file path=ppt/tags/tag151.xml><?xml version="1.0" encoding="utf-8"?>
<p:tagLst xmlns:p="http://schemas.openxmlformats.org/presentationml/2006/main">
  <p:tag name="AS_UNIQUEID" val="441"/>
</p:tagLst>
</file>

<file path=ppt/tags/tag152.xml><?xml version="1.0" encoding="utf-8"?>
<p:tagLst xmlns:p="http://schemas.openxmlformats.org/presentationml/2006/main">
  <p:tag name="AS_UNIQUEID" val="442"/>
</p:tagLst>
</file>

<file path=ppt/tags/tag153.xml><?xml version="1.0" encoding="utf-8"?>
<p:tagLst xmlns:p="http://schemas.openxmlformats.org/presentationml/2006/main">
  <p:tag name="AS_UNIQUEID" val="443"/>
</p:tagLst>
</file>

<file path=ppt/tags/tag154.xml><?xml version="1.0" encoding="utf-8"?>
<p:tagLst xmlns:p="http://schemas.openxmlformats.org/presentationml/2006/main">
  <p:tag name="AS_UNIQUEID" val="444"/>
</p:tagLst>
</file>

<file path=ppt/tags/tag155.xml><?xml version="1.0" encoding="utf-8"?>
<p:tagLst xmlns:p="http://schemas.openxmlformats.org/presentationml/2006/main">
  <p:tag name="AS_UNIQUEID" val="445"/>
</p:tagLst>
</file>

<file path=ppt/tags/tag156.xml><?xml version="1.0" encoding="utf-8"?>
<p:tagLst xmlns:p="http://schemas.openxmlformats.org/presentationml/2006/main">
  <p:tag name="AS_UNIQUEID" val="446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7.xml><?xml version="1.0" encoding="utf-8"?>
<p:tagLst xmlns:p="http://schemas.openxmlformats.org/presentationml/2006/main">
  <p:tag name="AS_UNIQUEID" val="447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046_4*m_h_i*1_1_1"/>
  <p:tag name="KSO_WM_UNIT_INDEX" val="1_1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58.xml><?xml version="1.0" encoding="utf-8"?>
<p:tagLst xmlns:p="http://schemas.openxmlformats.org/presentationml/2006/main">
  <p:tag name="AS_UNIQUEID" val="448"/>
  <p:tag name="KSO_WM_ASSEMBLE_CHIP_INDEX" val="5cb3e4a1d3c141aea4bb183846bd6ae2"/>
  <p:tag name="KSO_WM_BEAUTIFY_FLAG" val="#wm#"/>
  <p:tag name="KSO_WM_CHIP_GROUPID" val="5ed9b8b3eee88846f39f355c"/>
  <p:tag name="KSO_WM_CHIP_XID" val="5ed9b8b3eee88846f39f355d"/>
  <p:tag name="KSO_WM_TAG_VERSION" val="1.0"/>
  <p:tag name="KSO_WM_TEMPLATE_ASSEMBLE_GROUPID" val="5ef2285c770fdf8a85bd468e"/>
  <p:tag name="KSO_WM_TEMPLATE_ASSEMBLE_XID" val="5ef2285c770fdf8a85bd468e"/>
  <p:tag name="KSO_WM_TEMPLATE_CATEGORY" val="diagram"/>
  <p:tag name="KSO_WM_TEMPLATE_INDEX" val="20208437"/>
  <p:tag name="KSO_WM_UNIT_BLOCK" val="0"/>
  <p:tag name="KSO_WM_UNIT_COMPATIBLE" val="0"/>
  <p:tag name="KSO_WM_UNIT_DEC_AREA_ID" val="25a0ec4ae45843d9a6f4188a9213f561"/>
  <p:tag name="KSO_WM_UNIT_DEFAULT_FONT" val="24;44;4"/>
  <p:tag name="KSO_WM_UNIT_DIAGRAM_ISNUMVISUAL" val="0"/>
  <p:tag name="KSO_WM_UNIT_DIAGRAM_ISREFERUNIT" val="0"/>
  <p:tag name="KSO_WM_UNIT_HIGHLIGHT" val="0"/>
  <p:tag name="KSO_WM_UNIT_ID" val="diagram2020843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159.xml><?xml version="1.0" encoding="utf-8"?>
<p:tagLst xmlns:p="http://schemas.openxmlformats.org/presentationml/2006/main">
  <p:tag name="AS_UNIQUEID" val="449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HIGHLIGHT" val="0"/>
  <p:tag name="KSO_WM_UNIT_ID" val="diagram160046_4*m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  <p:tag name="KSO_WM_UNIT_VALUE" val="22"/>
</p:tagLst>
</file>

<file path=ppt/tags/tag16.xml><?xml version="1.0" encoding="utf-8"?>
<p:tagLst xmlns:p="http://schemas.openxmlformats.org/presentationml/2006/main">
  <p:tag name="AS_UNIQUEID" val="307"/>
</p:tagLst>
</file>

<file path=ppt/tags/tag160.xml><?xml version="1.0" encoding="utf-8"?>
<p:tagLst xmlns:p="http://schemas.openxmlformats.org/presentationml/2006/main">
  <p:tag name="AS_UNIQUEID" val="450"/>
</p:tagLst>
</file>

<file path=ppt/tags/tag161.xml><?xml version="1.0" encoding="utf-8"?>
<p:tagLst xmlns:p="http://schemas.openxmlformats.org/presentationml/2006/main">
  <p:tag name="AS_UNIQUEID" val="451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46_4*m_h_i*1_2_1"/>
  <p:tag name="KSO_WM_UNIT_INDEX" val="1_2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62.xml><?xml version="1.0" encoding="utf-8"?>
<p:tagLst xmlns:p="http://schemas.openxmlformats.org/presentationml/2006/main">
  <p:tag name="AS_UNIQUEID" val="452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0046_4*m_h_x*1_2_1"/>
  <p:tag name="KSO_WM_UNIT_INDEX" val="1_2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x"/>
  <p:tag name="KSO_WM_UNIT_USESOURCEFORMAT_APPLY" val="1"/>
  <p:tag name="KSO_WM_UNIT_VALUE" val="58*49"/>
</p:tagLst>
</file>

<file path=ppt/tags/tag163.xml><?xml version="1.0" encoding="utf-8"?>
<p:tagLst xmlns:p="http://schemas.openxmlformats.org/presentationml/2006/main">
  <p:tag name="AS_UNIQUEID" val="453"/>
</p:tagLst>
</file>

<file path=ppt/tags/tag164.xml><?xml version="1.0" encoding="utf-8"?>
<p:tagLst xmlns:p="http://schemas.openxmlformats.org/presentationml/2006/main">
  <p:tag name="AS_UNIQUEID" val="454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3_1"/>
  <p:tag name="KSO_WM_UNIT_INDEX" val="1_3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65.xml><?xml version="1.0" encoding="utf-8"?>
<p:tagLst xmlns:p="http://schemas.openxmlformats.org/presentationml/2006/main">
  <p:tag name="AS_UNIQUEID" val="455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0046_4*m_h_x*1_3_1"/>
  <p:tag name="KSO_WM_UNIT_INDEX" val="1_3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x"/>
  <p:tag name="KSO_WM_UNIT_USESOURCEFORMAT_APPLY" val="1"/>
  <p:tag name="KSO_WM_UNIT_VALUE" val="64*63"/>
</p:tagLst>
</file>

<file path=ppt/tags/tag166.xml><?xml version="1.0" encoding="utf-8"?>
<p:tagLst xmlns:p="http://schemas.openxmlformats.org/presentationml/2006/main">
  <p:tag name="AS_UNIQUEID" val="456"/>
</p:tagLst>
</file>

<file path=ppt/tags/tag167.xml><?xml version="1.0" encoding="utf-8"?>
<p:tagLst xmlns:p="http://schemas.openxmlformats.org/presentationml/2006/main">
  <p:tag name="AS_UNIQUEID" val="457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4_1"/>
  <p:tag name="KSO_WM_UNIT_INDEX" val="1_4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68.xml><?xml version="1.0" encoding="utf-8"?>
<p:tagLst xmlns:p="http://schemas.openxmlformats.org/presentationml/2006/main">
  <p:tag name="AS_UNIQUEID" val="458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0046_4*m_h_x*1_4_1"/>
  <p:tag name="KSO_WM_UNIT_INDEX" val="1_4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x"/>
  <p:tag name="KSO_WM_UNIT_USESOURCEFORMAT_APPLY" val="1"/>
  <p:tag name="KSO_WM_UNIT_VALUE" val="88*39"/>
</p:tagLst>
</file>

<file path=ppt/tags/tag169.xml><?xml version="1.0" encoding="utf-8"?>
<p:tagLst xmlns:p="http://schemas.openxmlformats.org/presentationml/2006/main">
  <p:tag name="AS_UNIQUEID" val="459"/>
</p:tagLst>
</file>

<file path=ppt/tags/tag17.xml><?xml version="1.0" encoding="utf-8"?>
<p:tagLst xmlns:p="http://schemas.openxmlformats.org/presentationml/2006/main">
  <p:tag name="AS_UNIQUEID" val="308"/>
</p:tagLst>
</file>

<file path=ppt/tags/tag170.xml><?xml version="1.0" encoding="utf-8"?>
<p:tagLst xmlns:p="http://schemas.openxmlformats.org/presentationml/2006/main">
  <p:tag name="AS_UNIQUEID" val="460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160046_4*m_h_i*1_5_1"/>
  <p:tag name="KSO_WM_UNIT_INDEX" val="1_5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71.xml><?xml version="1.0" encoding="utf-8"?>
<p:tagLst xmlns:p="http://schemas.openxmlformats.org/presentationml/2006/main">
  <p:tag name="AS_UNIQUEID" val="461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0046_4*m_h_x*1_5_1"/>
  <p:tag name="KSO_WM_UNIT_INDEX" val="1_5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x"/>
  <p:tag name="KSO_WM_UNIT_USESOURCEFORMAT_APPLY" val="1"/>
  <p:tag name="KSO_WM_UNIT_VALUE" val="59*78"/>
</p:tagLst>
</file>

<file path=ppt/tags/tag172.xml><?xml version="1.0" encoding="utf-8"?>
<p:tagLst xmlns:p="http://schemas.openxmlformats.org/presentationml/2006/main">
  <p:tag name="AS_UNIQUEID" val="462"/>
</p:tagLst>
</file>

<file path=ppt/tags/tag173.xml><?xml version="1.0" encoding="utf-8"?>
<p:tagLst xmlns:p="http://schemas.openxmlformats.org/presentationml/2006/main">
  <p:tag name="AS_UNIQUEID" val="463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046_4*m_h_i*1_2_4"/>
  <p:tag name="KSO_WM_UNIT_INDEX" val="1_2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74.xml><?xml version="1.0" encoding="utf-8"?>
<p:tagLst xmlns:p="http://schemas.openxmlformats.org/presentationml/2006/main">
  <p:tag name="AS_UNIQUEID" val="464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46_4*m_h_i*1_2_2"/>
  <p:tag name="KSO_WM_UNIT_INDEX" val="1_2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75.xml><?xml version="1.0" encoding="utf-8"?>
<p:tagLst xmlns:p="http://schemas.openxmlformats.org/presentationml/2006/main">
  <p:tag name="AS_UNIQUEID" val="465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046_4*m_h_i*1_2_5"/>
  <p:tag name="KSO_WM_UNIT_INDEX" val="1_2_5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76.xml><?xml version="1.0" encoding="utf-8"?>
<p:tagLst xmlns:p="http://schemas.openxmlformats.org/presentationml/2006/main">
  <p:tag name="AS_UNIQUEID" val="466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46_4*m_h_i*1_2_3"/>
  <p:tag name="KSO_WM_UNIT_INDEX" val="1_2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77.xml><?xml version="1.0" encoding="utf-8"?>
<p:tagLst xmlns:p="http://schemas.openxmlformats.org/presentationml/2006/main">
  <p:tag name="AS_UNIQUEID" val="467"/>
</p:tagLst>
</file>

<file path=ppt/tags/tag178.xml><?xml version="1.0" encoding="utf-8"?>
<p:tagLst xmlns:p="http://schemas.openxmlformats.org/presentationml/2006/main">
  <p:tag name="AS_UNIQUEID" val="468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46_4*m_h_i*1_3_3"/>
  <p:tag name="KSO_WM_UNIT_INDEX" val="1_3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79.xml><?xml version="1.0" encoding="utf-8"?>
<p:tagLst xmlns:p="http://schemas.openxmlformats.org/presentationml/2006/main">
  <p:tag name="AS_UNIQUEID" val="469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3_2"/>
  <p:tag name="KSO_WM_UNIT_INDEX" val="1_3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8.xml><?xml version="1.0" encoding="utf-8"?>
<p:tagLst xmlns:p="http://schemas.openxmlformats.org/presentationml/2006/main">
  <p:tag name="AS_UNIQUEID" val="309"/>
</p:tagLst>
</file>

<file path=ppt/tags/tag180.xml><?xml version="1.0" encoding="utf-8"?>
<p:tagLst xmlns:p="http://schemas.openxmlformats.org/presentationml/2006/main">
  <p:tag name="AS_UNIQUEID" val="470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46_4*m_h_i*1_3_4"/>
  <p:tag name="KSO_WM_UNIT_INDEX" val="1_3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81.xml><?xml version="1.0" encoding="utf-8"?>
<p:tagLst xmlns:p="http://schemas.openxmlformats.org/presentationml/2006/main">
  <p:tag name="AS_UNIQUEID" val="471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3_5"/>
  <p:tag name="KSO_WM_UNIT_INDEX" val="1_3_5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82.xml><?xml version="1.0" encoding="utf-8"?>
<p:tagLst xmlns:p="http://schemas.openxmlformats.org/presentationml/2006/main">
  <p:tag name="AS_UNIQUEID" val="472"/>
</p:tagLst>
</file>

<file path=ppt/tags/tag183.xml><?xml version="1.0" encoding="utf-8"?>
<p:tagLst xmlns:p="http://schemas.openxmlformats.org/presentationml/2006/main">
  <p:tag name="AS_UNIQUEID" val="473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4_5"/>
  <p:tag name="KSO_WM_UNIT_INDEX" val="1_4_5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84.xml><?xml version="1.0" encoding="utf-8"?>
<p:tagLst xmlns:p="http://schemas.openxmlformats.org/presentationml/2006/main">
  <p:tag name="AS_UNIQUEID" val="474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4_2"/>
  <p:tag name="KSO_WM_UNIT_INDEX" val="1_4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85.xml><?xml version="1.0" encoding="utf-8"?>
<p:tagLst xmlns:p="http://schemas.openxmlformats.org/presentationml/2006/main">
  <p:tag name="AS_UNIQUEID" val="475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4_3"/>
  <p:tag name="KSO_WM_UNIT_INDEX" val="1_4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86.xml><?xml version="1.0" encoding="utf-8"?>
<p:tagLst xmlns:p="http://schemas.openxmlformats.org/presentationml/2006/main">
  <p:tag name="AS_UNIQUEID" val="476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4_4"/>
  <p:tag name="KSO_WM_UNIT_INDEX" val="1_4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87.xml><?xml version="1.0" encoding="utf-8"?>
<p:tagLst xmlns:p="http://schemas.openxmlformats.org/presentationml/2006/main">
  <p:tag name="AS_UNIQUEID" val="477"/>
</p:tagLst>
</file>

<file path=ppt/tags/tag188.xml><?xml version="1.0" encoding="utf-8"?>
<p:tagLst xmlns:p="http://schemas.openxmlformats.org/presentationml/2006/main">
  <p:tag name="AS_UNIQUEID" val="478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5_5"/>
  <p:tag name="KSO_WM_UNIT_INDEX" val="1_5_5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89.xml><?xml version="1.0" encoding="utf-8"?>
<p:tagLst xmlns:p="http://schemas.openxmlformats.org/presentationml/2006/main">
  <p:tag name="AS_UNIQUEID" val="479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160046_4*m_h_i*1_5_2"/>
  <p:tag name="KSO_WM_UNIT_INDEX" val="1_5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9.xml><?xml version="1.0" encoding="utf-8"?>
<p:tagLst xmlns:p="http://schemas.openxmlformats.org/presentationml/2006/main">
  <p:tag name="AS_UNIQUEID" val="310"/>
</p:tagLst>
</file>

<file path=ppt/tags/tag190.xml><?xml version="1.0" encoding="utf-8"?>
<p:tagLst xmlns:p="http://schemas.openxmlformats.org/presentationml/2006/main">
  <p:tag name="AS_UNIQUEID" val="480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5_3"/>
  <p:tag name="KSO_WM_UNIT_INDEX" val="1_5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91.xml><?xml version="1.0" encoding="utf-8"?>
<p:tagLst xmlns:p="http://schemas.openxmlformats.org/presentationml/2006/main">
  <p:tag name="AS_UNIQUEID" val="481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160046_4*m_h_i*1_5_4"/>
  <p:tag name="KSO_WM_UNIT_INDEX" val="1_5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92.xml><?xml version="1.0" encoding="utf-8"?>
<p:tagLst xmlns:p="http://schemas.openxmlformats.org/presentationml/2006/main">
  <p:tag name="AS_UNIQUEID" val="482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HIGHLIGHT" val="0"/>
  <p:tag name="KSO_WM_UNIT_ID" val="diagram160046_4*m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  <p:tag name="KSO_WM_UNIT_VALUE" val="22"/>
</p:tagLst>
</file>

<file path=ppt/tags/tag193.xml><?xml version="1.0" encoding="utf-8"?>
<p:tagLst xmlns:p="http://schemas.openxmlformats.org/presentationml/2006/main">
  <p:tag name="AS_UNIQUEID" val="483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HIGHLIGHT" val="0"/>
  <p:tag name="KSO_WM_UNIT_ID" val="diagram160046_4*m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  <p:tag name="KSO_WM_UNIT_VALUE" val="22"/>
</p:tagLst>
</file>

<file path=ppt/tags/tag194.xml><?xml version="1.0" encoding="utf-8"?>
<p:tagLst xmlns:p="http://schemas.openxmlformats.org/presentationml/2006/main">
  <p:tag name="AS_UNIQUEID" val="484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HIGHLIGHT" val="0"/>
  <p:tag name="KSO_WM_UNIT_ID" val="diagram160046_4*m_h_f*1_4_1"/>
  <p:tag name="KSO_WM_UNIT_INDEX" val="1_4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  <p:tag name="KSO_WM_UNIT_VALUE" val="22"/>
</p:tagLst>
</file>

<file path=ppt/tags/tag195.xml><?xml version="1.0" encoding="utf-8"?>
<p:tagLst xmlns:p="http://schemas.openxmlformats.org/presentationml/2006/main">
  <p:tag name="AS_UNIQUEID" val="485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HIGHLIGHT" val="0"/>
  <p:tag name="KSO_WM_UNIT_ID" val="diagram160046_4*m_h_f*1_5_1"/>
  <p:tag name="KSO_WM_UNIT_INDEX" val="1_5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  <p:tag name="KSO_WM_UNIT_VALUE" val="22"/>
</p:tagLst>
</file>

<file path=ppt/tags/tag196.xml><?xml version="1.0" encoding="utf-8"?>
<p:tagLst xmlns:p="http://schemas.openxmlformats.org/presentationml/2006/main">
  <p:tag name="AS_UNIQUEID" val="486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CON_FILEID" val="3140556"/>
  <p:tag name="KSO_WM_UNIT_ICON_STYLE" val="2"/>
  <p:tag name="KSO_WM_UNIT_ID" val="diagram160046_4*m_h_x*1_1_1"/>
  <p:tag name="KSO_WM_UNIT_INDEX" val="1_1_1"/>
  <p:tag name="KSO_WM_UNIT_LAYERLEVEL" val="1_1_1"/>
  <p:tag name="KSO_WM_UNIT_TYPE" val="m_h_x"/>
  <p:tag name="KSO_WM_UNIT_USESOURCEFORMAT_APPLY" val="1"/>
  <p:tag name="KSO_WM_UNIT_VALUE" val="49*63"/>
  <p:tag name="PA" val="v5.2.7"/>
  <p:tag name="PAMAINTYPE" val="4"/>
  <p:tag name="PASUBTYPE" val="295"/>
  <p:tag name="PATYPE" val="150"/>
  <p:tag name="RESOURCELIB_SHAPETYPE" val="4"/>
  <p:tag name="RESOURCELIBID_SHAPE" val="286426"/>
</p:tagLst>
</file>

<file path=ppt/tags/tag197.xml><?xml version="1.0" encoding="utf-8"?>
<p:tagLst xmlns:p="http://schemas.openxmlformats.org/presentationml/2006/main">
  <p:tag name="AS_UNIQUEID" val="487"/>
</p:tagLst>
</file>

<file path=ppt/tags/tag198.xml><?xml version="1.0" encoding="utf-8"?>
<p:tagLst xmlns:p="http://schemas.openxmlformats.org/presentationml/2006/main">
  <p:tag name="AS_UNIQUEID" val="488"/>
</p:tagLst>
</file>

<file path=ppt/tags/tag199.xml><?xml version="1.0" encoding="utf-8"?>
<p:tagLst xmlns:p="http://schemas.openxmlformats.org/presentationml/2006/main">
  <p:tag name="AS_UNIQUEID" val="489"/>
</p:tagLst>
</file>

<file path=ppt/tags/tag2.xml><?xml version="1.0" encoding="utf-8"?>
<p:tagLst xmlns:p="http://schemas.openxmlformats.org/presentationml/2006/main">
  <p:tag name="AS_UNIQUEID" val="293"/>
</p:tagLst>
</file>

<file path=ppt/tags/tag20.xml><?xml version="1.0" encoding="utf-8"?>
<p:tagLst xmlns:p="http://schemas.openxmlformats.org/presentationml/2006/main">
  <p:tag name="AS_UNIQUEID" val="311"/>
</p:tagLst>
</file>

<file path=ppt/tags/tag200.xml><?xml version="1.0" encoding="utf-8"?>
<p:tagLst xmlns:p="http://schemas.openxmlformats.org/presentationml/2006/main">
  <p:tag name="KSO_WM_BEAUTIFY_FLAG" val="#wm#"/>
  <p:tag name="KSO_WM_CHIP_FILLPROP" val="[[{&quot;fill_id&quot;:&quot;83f18876fe264921ac926797e4d08309&quot;,&quot;fill_align&quot;:&quot;lm&quot;,&quot;text_align&quot;:&quot;lm&quot;,&quot;text_direction&quot;:&quot;horizontal&quot;,&quot;chip_types&quot;:[&quot;header&quot;]},{&quot;fill_id&quot;:&quot;25198a045ef340caa30b9f26370967fa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]}],[{&quot;fill_id&quot;:&quot;83f18876fe264921ac926797e4d08309&quot;,&quot;fill_align&quot;:&quot;lt&quot;,&quot;text_align&quot;:&quot;lt&quot;,&quot;text_direction&quot;:&quot;vertical&quot;,&quot;chip_types&quot;:[&quot;header&quot;]},{&quot;fill_id&quot;:&quot;25198a045ef340caa30b9f26370967fa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83f18876fe264921ac926797e4d08309&quot;,&quot;fill_align&quot;:&quot;lm&quot;,&quot;text_align&quot;:&quot;lm&quot;,&quot;text_direction&quot;:&quot;horizontal&quot;,&quot;chip_types&quot;:[&quot;text&quot;]},{&quot;fill_id&quot;:&quot;25198a045ef340caa30b9f26370967fa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]}]]"/>
  <p:tag name="KSO_WM_CHIP_GROUPID" val="5e6efc1c605d5daf04fe5f8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efc1c605d5daf04fe5f83"/>
  <p:tag name="KSO_WM_DIAGRAM_GROUP_CODE" val="m1-1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DIAGTYPE" val="m"/>
  <p:tag name="KSO_WM_SLIDE_ID" val="diagram20208437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24T00:05:52&quot;,&quot;maxSize&quot;:{&quot;size1&quot;:68.799999999999997},&quot;minSize&quot;:{&quot;size1&quot;:55},&quot;normalSize&quot;:{&quot;size1&quot;:68.799999999999983},&quot;subLayout&quot;:[{&quot;id&quot;:&quot;2020-06-24T00:05:52&quot;,&quot;margin&quot;:{&quot;bottom&quot;:1.690000057220459,&quot;left&quot;:1.690000057220459,&quot;right&quot;:0.026000002399086952,&quot;top&quot;:1.690000057220459},&quot;type&quot;:0},{&quot;id&quot;:&quot;2020-06-24T00:05:52&quot;,&quot;margin&quot;:{&quot;bottom&quot;:3.380000114440918,&quot;left&quot;:1.2439998388290405,&quot;right&quot;:3.380000114440918,&quot;top&quot;:3.380000114440918},&quot;type&quot;:0}],&quot;type&quot;:0}"/>
  <p:tag name="KSO_WM_SLIDE_POSITION" val="132*96"/>
  <p:tag name="KSO_WM_SLIDE_RATIO" val="1.777778"/>
  <p:tag name="KSO_WM_SLIDE_SIZE" val="684*348"/>
  <p:tag name="KSO_WM_SLIDE_SUBTYPE" val="picTxt"/>
  <p:tag name="KSO_WM_SLIDE_SUPPORT_FEATURE_TYPE" val="3"/>
  <p:tag name="KSO_WM_SLIDE_TYPE" val="text"/>
  <p:tag name="KSO_WM_TAG_VERSION" val="1.0"/>
  <p:tag name="KSO_WM_TEMPLATE_ASSEMBLE_GROUPID" val="5ef2285c770fdf8a85bd468e"/>
  <p:tag name="KSO_WM_TEMPLATE_ASSEMBLE_XID" val="5ef2285c770fdf8a85bd468e"/>
  <p:tag name="KSO_WM_TEMPLATE_CATEGORY" val="diagram"/>
  <p:tag name="KSO_WM_TEMPLATE_COLOR_TYPE" val="1"/>
  <p:tag name="KSO_WM_TEMPLATE_INDEX" val="20208437"/>
  <p:tag name="KSO_WM_TEMPLATE_MASTER_TYPE" val="0"/>
  <p:tag name="KSO_WM_TEMPLATE_SUBCATEGORY" val="21"/>
</p:tagLst>
</file>

<file path=ppt/tags/tag201.xml><?xml version="1.0" encoding="utf-8"?>
<p:tagLst xmlns:p="http://schemas.openxmlformats.org/presentationml/2006/main">
  <p:tag name="AS_UNIQUEID" val="490"/>
</p:tagLst>
</file>

<file path=ppt/tags/tag202.xml><?xml version="1.0" encoding="utf-8"?>
<p:tagLst xmlns:p="http://schemas.openxmlformats.org/presentationml/2006/main">
  <p:tag name="AS_UNIQUEID" val="491"/>
</p:tagLst>
</file>

<file path=ppt/tags/tag203.xml><?xml version="1.0" encoding="utf-8"?>
<p:tagLst xmlns:p="http://schemas.openxmlformats.org/presentationml/2006/main">
  <p:tag name="AS_UNIQUEID" val="492"/>
</p:tagLst>
</file>

<file path=ppt/tags/tag204.xml><?xml version="1.0" encoding="utf-8"?>
<p:tagLst xmlns:p="http://schemas.openxmlformats.org/presentationml/2006/main">
  <p:tag name="AS_UNIQUEID" val="493"/>
</p:tagLst>
</file>

<file path=ppt/tags/tag205.xml><?xml version="1.0" encoding="utf-8"?>
<p:tagLst xmlns:p="http://schemas.openxmlformats.org/presentationml/2006/main">
  <p:tag name="AS_UNIQUEID" val="494"/>
</p:tagLst>
</file>

<file path=ppt/tags/tag206.xml><?xml version="1.0" encoding="utf-8"?>
<p:tagLst xmlns:p="http://schemas.openxmlformats.org/presentationml/2006/main">
  <p:tag name="AS_UNIQUEID" val="495"/>
</p:tagLst>
</file>

<file path=ppt/tags/tag207.xml><?xml version="1.0" encoding="utf-8"?>
<p:tagLst xmlns:p="http://schemas.openxmlformats.org/presentationml/2006/main">
  <p:tag name="AS_UNIQUEID" val="496"/>
</p:tagLst>
</file>

<file path=ppt/tags/tag208.xml><?xml version="1.0" encoding="utf-8"?>
<p:tagLst xmlns:p="http://schemas.openxmlformats.org/presentationml/2006/main">
  <p:tag name="AS_UNIQUEID" val="497"/>
</p:tagLst>
</file>

<file path=ppt/tags/tag209.xml><?xml version="1.0" encoding="utf-8"?>
<p:tagLst xmlns:p="http://schemas.openxmlformats.org/presentationml/2006/main">
  <p:tag name="AS_UNIQUEID" val="498"/>
  <p:tag name="KSO_WM_UNIT_PLACING_PICTURE_USER_VIEWPORT" val="{&quot;height&quot;:3859,&quot;width&quot;:7200}"/>
</p:tagLst>
</file>

<file path=ppt/tags/tag21.xml><?xml version="1.0" encoding="utf-8"?>
<p:tagLst xmlns:p="http://schemas.openxmlformats.org/presentationml/2006/main">
  <p:tag name="AS_UNIQUEID" val="312"/>
</p:tagLst>
</file>

<file path=ppt/tags/tag210.xml><?xml version="1.0" encoding="utf-8"?>
<p:tagLst xmlns:p="http://schemas.openxmlformats.org/presentationml/2006/main">
  <p:tag name="AS_UNIQUEID" val="499"/>
</p:tagLst>
</file>

<file path=ppt/tags/tag211.xml><?xml version="1.0" encoding="utf-8"?>
<p:tagLst xmlns:p="http://schemas.openxmlformats.org/presentationml/2006/main">
  <p:tag name="AS_UNIQUEID" val="500"/>
</p:tagLst>
</file>

<file path=ppt/tags/tag212.xml><?xml version="1.0" encoding="utf-8"?>
<p:tagLst xmlns:p="http://schemas.openxmlformats.org/presentationml/2006/main">
  <p:tag name="AS_UNIQUEID" val="501"/>
</p:tagLst>
</file>

<file path=ppt/tags/tag213.xml><?xml version="1.0" encoding="utf-8"?>
<p:tagLst xmlns:p="http://schemas.openxmlformats.org/presentationml/2006/main">
  <p:tag name="AS_UNIQUEID" val="502"/>
</p:tagLst>
</file>

<file path=ppt/tags/tag214.xml><?xml version="1.0" encoding="utf-8"?>
<p:tagLst xmlns:p="http://schemas.openxmlformats.org/presentationml/2006/main">
  <p:tag name="AS_UNIQUEID" val="503"/>
</p:tagLst>
</file>

<file path=ppt/tags/tag215.xml><?xml version="1.0" encoding="utf-8"?>
<p:tagLst xmlns:p="http://schemas.openxmlformats.org/presentationml/2006/main">
  <p:tag name="AS_UNIQUEID" val="504"/>
</p:tagLst>
</file>

<file path=ppt/tags/tag216.xml><?xml version="1.0" encoding="utf-8"?>
<p:tagLst xmlns:p="http://schemas.openxmlformats.org/presentationml/2006/main">
  <p:tag name="AS_UNIQUEID" val="505"/>
</p:tagLst>
</file>

<file path=ppt/tags/tag217.xml><?xml version="1.0" encoding="utf-8"?>
<p:tagLst xmlns:p="http://schemas.openxmlformats.org/presentationml/2006/main">
  <p:tag name="AS_UNIQUEID" val="506"/>
</p:tagLst>
</file>

<file path=ppt/tags/tag218.xml><?xml version="1.0" encoding="utf-8"?>
<p:tagLst xmlns:p="http://schemas.openxmlformats.org/presentationml/2006/main">
  <p:tag name="AS_UNIQUEID" val="507"/>
</p:tagLst>
</file>

<file path=ppt/tags/tag219.xml><?xml version="1.0" encoding="utf-8"?>
<p:tagLst xmlns:p="http://schemas.openxmlformats.org/presentationml/2006/main">
  <p:tag name="AS_UNIQUEID" val="508"/>
</p:tagLst>
</file>

<file path=ppt/tags/tag22.xml><?xml version="1.0" encoding="utf-8"?>
<p:tagLst xmlns:p="http://schemas.openxmlformats.org/presentationml/2006/main">
  <p:tag name="AS_UNIQUEID" val="313"/>
</p:tagLst>
</file>

<file path=ppt/tags/tag220.xml><?xml version="1.0" encoding="utf-8"?>
<p:tagLst xmlns:p="http://schemas.openxmlformats.org/presentationml/2006/main">
  <p:tag name="AS_UNIQUEID" val="509"/>
</p:tagLst>
</file>

<file path=ppt/tags/tag221.xml><?xml version="1.0" encoding="utf-8"?>
<p:tagLst xmlns:p="http://schemas.openxmlformats.org/presentationml/2006/main">
  <p:tag name="AS_UNIQUEID" val="510"/>
</p:tagLst>
</file>

<file path=ppt/tags/tag222.xml><?xml version="1.0" encoding="utf-8"?>
<p:tagLst xmlns:p="http://schemas.openxmlformats.org/presentationml/2006/main">
  <p:tag name="AS_UNIQUEID" val="511"/>
</p:tagLst>
</file>

<file path=ppt/tags/tag223.xml><?xml version="1.0" encoding="utf-8"?>
<p:tagLst xmlns:p="http://schemas.openxmlformats.org/presentationml/2006/main">
  <p:tag name="AS_UNIQUEID" val="512"/>
</p:tagLst>
</file>

<file path=ppt/tags/tag224.xml><?xml version="1.0" encoding="utf-8"?>
<p:tagLst xmlns:p="http://schemas.openxmlformats.org/presentationml/2006/main">
  <p:tag name="AS_UNIQUEID" val="513"/>
</p:tagLst>
</file>

<file path=ppt/tags/tag225.xml><?xml version="1.0" encoding="utf-8"?>
<p:tagLst xmlns:p="http://schemas.openxmlformats.org/presentationml/2006/main">
  <p:tag name="AS_UNIQUEID" val="514"/>
</p:tagLst>
</file>

<file path=ppt/tags/tag226.xml><?xml version="1.0" encoding="utf-8"?>
<p:tagLst xmlns:p="http://schemas.openxmlformats.org/presentationml/2006/main">
  <p:tag name="AS_UNIQUEID" val="515"/>
</p:tagLst>
</file>

<file path=ppt/tags/tag227.xml><?xml version="1.0" encoding="utf-8"?>
<p:tagLst xmlns:p="http://schemas.openxmlformats.org/presentationml/2006/main">
  <p:tag name="AS_UNIQUEID" val="516"/>
</p:tagLst>
</file>

<file path=ppt/tags/tag228.xml><?xml version="1.0" encoding="utf-8"?>
<p:tagLst xmlns:p="http://schemas.openxmlformats.org/presentationml/2006/main">
  <p:tag name="AS_UNIQUEID" val="517"/>
</p:tagLst>
</file>

<file path=ppt/tags/tag229.xml><?xml version="1.0" encoding="utf-8"?>
<p:tagLst xmlns:p="http://schemas.openxmlformats.org/presentationml/2006/main">
  <p:tag name="AS_UNIQUEID" val="2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35"/>
  <p:tag name="KSO_WM_UNIT_FILL_TYPE" val="1"/>
  <p:tag name="KSO_WM_UNIT_HIGHLIGHT" val="0"/>
  <p:tag name="KSO_WM_UNIT_ID" val="diagram160126_3*l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.xml><?xml version="1.0" encoding="utf-8"?>
<p:tagLst xmlns:p="http://schemas.openxmlformats.org/presentationml/2006/main">
  <p:tag name="AS_UNIQUEID" val="314"/>
</p:tagLst>
</file>

<file path=ppt/tags/tag230.xml><?xml version="1.0" encoding="utf-8"?>
<p:tagLst xmlns:p="http://schemas.openxmlformats.org/presentationml/2006/main">
  <p:tag name="AS_UNIQUEID" val="3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126_3*l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1.xml><?xml version="1.0" encoding="utf-8"?>
<p:tagLst xmlns:p="http://schemas.openxmlformats.org/presentationml/2006/main">
  <p:tag name="AS_UNIQUEID" val="4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HIGHLIGHT" val="0"/>
  <p:tag name="KSO_WM_UNIT_ID" val="diagram160126_3*l_h_f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NOCLEAR" val="0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50"/>
</p:tagLst>
</file>

<file path=ppt/tags/tag232.xml><?xml version="1.0" encoding="utf-8"?>
<p:tagLst xmlns:p="http://schemas.openxmlformats.org/presentationml/2006/main">
  <p:tag name="AS_UNIQUEID" val="5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35"/>
  <p:tag name="KSO_WM_UNIT_FILL_TYPE" val="1"/>
  <p:tag name="KSO_WM_UNIT_HIGHLIGHT" val="0"/>
  <p:tag name="KSO_WM_UNIT_ID" val="diagram160126_3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3.xml><?xml version="1.0" encoding="utf-8"?>
<p:tagLst xmlns:p="http://schemas.openxmlformats.org/presentationml/2006/main">
  <p:tag name="AS_UNIQUEID" val="6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126_3*l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4.xml><?xml version="1.0" encoding="utf-8"?>
<p:tagLst xmlns:p="http://schemas.openxmlformats.org/presentationml/2006/main">
  <p:tag name="AS_UNIQUEID" val="7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HIGHLIGHT" val="0"/>
  <p:tag name="KSO_WM_UNIT_ID" val="diagram160126_3*l_h_f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NOCLEAR" val="0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50"/>
</p:tagLst>
</file>

<file path=ppt/tags/tag235.xml><?xml version="1.0" encoding="utf-8"?>
<p:tagLst xmlns:p="http://schemas.openxmlformats.org/presentationml/2006/main">
  <p:tag name="AS_UNIQUEID" val="8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35"/>
  <p:tag name="KSO_WM_UNIT_FILL_TYPE" val="1"/>
  <p:tag name="KSO_WM_UNIT_HIGHLIGHT" val="0"/>
  <p:tag name="KSO_WM_UNIT_ID" val="diagram160126_3*l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6.xml><?xml version="1.0" encoding="utf-8"?>
<p:tagLst xmlns:p="http://schemas.openxmlformats.org/presentationml/2006/main">
  <p:tag name="AS_UNIQUEID" val="9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126_3*l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7.xml><?xml version="1.0" encoding="utf-8"?>
<p:tagLst xmlns:p="http://schemas.openxmlformats.org/presentationml/2006/main">
  <p:tag name="AS_UNIQUEID" val="10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HIGHLIGHT" val="0"/>
  <p:tag name="KSO_WM_UNIT_ID" val="diagram160126_3*l_h_f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NOCLEAR" val="0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50"/>
</p:tagLst>
</file>

<file path=ppt/tags/tag238.xml><?xml version="1.0" encoding="utf-8"?>
<p:tagLst xmlns:p="http://schemas.openxmlformats.org/presentationml/2006/main">
  <p:tag name="AS_UNIQUEID" val="11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HIGHLIGHT" val="0"/>
  <p:tag name="KSO_WM_UNIT_ID" val="diagram160126_3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USESOURCEFORMAT_APPLY" val="1"/>
  <p:tag name="KSO_WM_UNIT_VALUE" val="27"/>
</p:tagLst>
</file>

<file path=ppt/tags/tag239.xml><?xml version="1.0" encoding="utf-8"?>
<p:tagLst xmlns:p="http://schemas.openxmlformats.org/presentationml/2006/main">
  <p:tag name="AS_UNIQUEID" val="12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HIGHLIGHT" val="0"/>
  <p:tag name="KSO_WM_UNIT_ID" val="diagram160126_3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TYPE" val="i"/>
  <p:tag name="KSO_WM_UNIT_USESOURCEFORMAT_APPLY" val="1"/>
</p:tagLst>
</file>

<file path=ppt/tags/tag24.xml><?xml version="1.0" encoding="utf-8"?>
<p:tagLst xmlns:p="http://schemas.openxmlformats.org/presentationml/2006/main">
  <p:tag name="AS_UNIQUEID" val="315"/>
</p:tagLst>
</file>

<file path=ppt/tags/tag240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diagram160126_3"/>
  <p:tag name="KSO_WM_SLIDE_INDEX" val="3"/>
  <p:tag name="KSO_WM_SLIDE_ITEM_CNT" val="3"/>
  <p:tag name="KSO_WM_SLIDE_LAYOUT" val="a_l"/>
  <p:tag name="KSO_WM_SLIDE_LAYOUT_CNT" val="1_1"/>
  <p:tag name="KSO_WM_SLIDE_POSITION" val="239.85*156.85"/>
  <p:tag name="KSO_WM_SLIDE_SIZE" val="477.4*299.1"/>
  <p:tag name="KSO_WM_SLIDE_SUBTYPE" val="diag"/>
  <p:tag name="KSO_WM_SLIDE_TYPE" val="text"/>
  <p:tag name="KSO_WM_TAG_VERSION" val="1.0"/>
  <p:tag name="KSO_WM_TEMPLATE_CATEGORY" val="diagram"/>
  <p:tag name="KSO_WM_TEMPLATE_COLOR_TYPE" val="1"/>
  <p:tag name="KSO_WM_TEMPLATE_INDEX" val="160126"/>
  <p:tag name="KSO_WM_TEMPLATE_MASTER_TYPE" val="0"/>
  <p:tag name="KSO_WM_TEMPLATE_SUBCATEGORY" val="0"/>
</p:tagLst>
</file>

<file path=ppt/tags/tag241.xml><?xml version="1.0" encoding="utf-8"?>
<p:tagLst xmlns:p="http://schemas.openxmlformats.org/presentationml/2006/main">
  <p:tag name="AS_UNIQUEID" val="518"/>
</p:tagLst>
</file>

<file path=ppt/tags/tag242.xml><?xml version="1.0" encoding="utf-8"?>
<p:tagLst xmlns:p="http://schemas.openxmlformats.org/presentationml/2006/main">
  <p:tag name="AS_UNIQUEID" val="14"/>
  <p:tag name="KSO_WM_BEAUTIFY_FLAG" val="#wm#"/>
  <p:tag name="KSO_WM_TAG_VERSION" val="1.0"/>
  <p:tag name="KSO_WM_TEMPLATE_CATEGORY" val="custom"/>
  <p:tag name="KSO_WM_TEMPLATE_INDEX" val="20205396"/>
  <p:tag name="KSO_WM_UNIT_COMPATIBLE" val="1"/>
  <p:tag name="KSO_WM_UNIT_DIAGRAM_ISNUMVISUAL" val="0"/>
  <p:tag name="KSO_WM_UNIT_DIAGRAM_ISREFERUNIT" val="0"/>
  <p:tag name="KSO_WM_UNIT_HIGHLIGHT" val="0"/>
  <p:tag name="KSO_WM_UNIT_ID" val="custom20205396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243.xml><?xml version="1.0" encoding="utf-8"?>
<p:tagLst xmlns:p="http://schemas.openxmlformats.org/presentationml/2006/main">
  <p:tag name="AS_UNIQUEID" val="15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244.xml><?xml version="1.0" encoding="utf-8"?>
<p:tagLst xmlns:p="http://schemas.openxmlformats.org/presentationml/2006/main">
  <p:tag name="AS_UNIQUEID" val="16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245.xml><?xml version="1.0" encoding="utf-8"?>
<p:tagLst xmlns:p="http://schemas.openxmlformats.org/presentationml/2006/main">
  <p:tag name="AS_UNIQUEID" val="17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46.xml><?xml version="1.0" encoding="utf-8"?>
<p:tagLst xmlns:p="http://schemas.openxmlformats.org/presentationml/2006/main">
  <p:tag name="AS_UNIQUEID" val="18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50"/>
</p:tagLst>
</file>

<file path=ppt/tags/tag247.xml><?xml version="1.0" encoding="utf-8"?>
<p:tagLst xmlns:p="http://schemas.openxmlformats.org/presentationml/2006/main">
  <p:tag name="KSO_WM_BEAUTIFY_FLAG" val="#wm#"/>
  <p:tag name="KSO_WM_COMBINE_RELATE_SLIDE_ID" val="background20179177_6"/>
  <p:tag name="KSO_WM_DIAGRAM_GROUP_CODE" val="m1-1"/>
  <p:tag name="KSO_WM_SLIDE_DIAGTYPE" val="m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POSITION" val="135.207*73.4572"/>
  <p:tag name="KSO_WM_SLIDE_SIZE" val="687.392*422.176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248.xml><?xml version="1.0" encoding="utf-8"?>
<p:tagLst xmlns:p="http://schemas.openxmlformats.org/presentationml/2006/main">
  <p:tag name="AS_UNIQUEID" val="519"/>
</p:tagLst>
</file>

<file path=ppt/tags/tag249.xml><?xml version="1.0" encoding="utf-8"?>
<p:tagLst xmlns:p="http://schemas.openxmlformats.org/presentationml/2006/main">
  <p:tag name="AS_UNIQUEID" val="20"/>
</p:tagLst>
</file>

<file path=ppt/tags/tag25.xml><?xml version="1.0" encoding="utf-8"?>
<p:tagLst xmlns:p="http://schemas.openxmlformats.org/presentationml/2006/main">
  <p:tag name="AS_UNIQUEID" val="316"/>
</p:tagLst>
</file>

<file path=ppt/tags/tag250.xml><?xml version="1.0" encoding="utf-8"?>
<p:tagLst xmlns:p="http://schemas.openxmlformats.org/presentationml/2006/main">
  <p:tag name="AS_UNIQUEID" val="21"/>
</p:tagLst>
</file>

<file path=ppt/tags/tag251.xml><?xml version="1.0" encoding="utf-8"?>
<p:tagLst xmlns:p="http://schemas.openxmlformats.org/presentationml/2006/main">
  <p:tag name="AS_UNIQUEID" val="520"/>
</p:tagLst>
</file>

<file path=ppt/tags/tag252.xml><?xml version="1.0" encoding="utf-8"?>
<p:tagLst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53.xml><?xml version="1.0" encoding="utf-8"?>
<p:tagLst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54.xml><?xml version="1.0" encoding="utf-8"?>
<p:tagLst xmlns:p="http://schemas.openxmlformats.org/presentationml/2006/main">
  <p:tag name="AS_UNIQUEID" val="25"/>
</p:tagLst>
</file>

<file path=ppt/tags/tag255.xml><?xml version="1.0" encoding="utf-8"?>
<p:tagLst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56.xml><?xml version="1.0" encoding="utf-8"?>
<p:tagLst xmlns:p="http://schemas.openxmlformats.org/presentationml/2006/main">
  <p:tag name="AS_UNIQUEID" val="27"/>
</p:tagLst>
</file>

<file path=ppt/tags/tag257.xml><?xml version="1.0" encoding="utf-8"?>
<p:tagLst xmlns:p="http://schemas.openxmlformats.org/presentationml/2006/main">
  <p:tag name="AS_UNIQUEID" val="28"/>
</p:tagLst>
</file>

<file path=ppt/tags/tag258.xml><?xml version="1.0" encoding="utf-8"?>
<p:tagLst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59.xml><?xml version="1.0" encoding="utf-8"?>
<p:tagLst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6.xml><?xml version="1.0" encoding="utf-8"?>
<p:tagLst xmlns:p="http://schemas.openxmlformats.org/presentationml/2006/main">
  <p:tag name="AS_UNIQUEID" val="317"/>
</p:tagLst>
</file>

<file path=ppt/tags/tag260.xml><?xml version="1.0" encoding="utf-8"?>
<p:tagLst xmlns:p="http://schemas.openxmlformats.org/presentationml/2006/main">
  <p:tag name="AS_UNIQUEID" val="31"/>
</p:tagLst>
</file>

<file path=ppt/tags/tag261.xml><?xml version="1.0" encoding="utf-8"?>
<p:tagLst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62.xml><?xml version="1.0" encoding="utf-8"?>
<p:tagLst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63.xml><?xml version="1.0" encoding="utf-8"?>
<p:tagLst xmlns:p="http://schemas.openxmlformats.org/presentationml/2006/main">
  <p:tag name="AS_UNIQUEID" val="34"/>
</p:tagLst>
</file>

<file path=ppt/tags/tag264.xml><?xml version="1.0" encoding="utf-8"?>
<p:tagLst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65.xml><?xml version="1.0" encoding="utf-8"?>
<p:tagLst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66.xml><?xml version="1.0" encoding="utf-8"?>
<p:tagLst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267.xml><?xml version="1.0" encoding="utf-8"?>
<p:tagLst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68.xml><?xml version="1.0" encoding="utf-8"?>
<p:tagLst xmlns:p="http://schemas.openxmlformats.org/presentationml/2006/main">
  <p:tag name="AS_UNIQUEID" val="3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69.xml><?xml version="1.0" encoding="utf-8"?>
<p:tagLst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27.xml><?xml version="1.0" encoding="utf-8"?>
<p:tagLst xmlns:p="http://schemas.openxmlformats.org/presentationml/2006/main">
  <p:tag name="AS_UNIQUEID" val="318"/>
</p:tagLst>
</file>

<file path=ppt/tags/tag270.xml><?xml version="1.0" encoding="utf-8"?>
<p:tagLst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71.xml><?xml version="1.0" encoding="utf-8"?>
<p:tagLst xmlns:p="http://schemas.openxmlformats.org/presentationml/2006/main">
  <p:tag name="AS_UNIQUEID" val="4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若还有更多内容，请酌情缩小字号，但我们不建议您的文本字号小于14磅，请您务必注意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52"/>
</p:tagLst>
</file>

<file path=ppt/tags/tag272.xml><?xml version="1.0" encoding="utf-8"?>
<p:tagLst xmlns:p="http://schemas.openxmlformats.org/presentationml/2006/main">
  <p:tag name="AS_UNIQUEID" val="43"/>
</p:tagLst>
</file>

<file path=ppt/tags/tag273.xml><?xml version="1.0" encoding="utf-8"?>
<p:tagLst xmlns:p="http://schemas.openxmlformats.org/presentationml/2006/main">
  <p:tag name="AS_UNIQUEID" val="44"/>
</p:tagLst>
</file>

<file path=ppt/tags/tag274.xml><?xml version="1.0" encoding="utf-8"?>
<p:tagLst xmlns:p="http://schemas.openxmlformats.org/presentationml/2006/main">
  <p:tag name="AS_UNIQUEID" val="45"/>
</p:tagLst>
</file>

<file path=ppt/tags/tag275.xml><?xml version="1.0" encoding="utf-8"?>
<p:tagLst xmlns:p="http://schemas.openxmlformats.org/presentationml/2006/main">
  <p:tag name="AS_UNIQUEID" val="46"/>
</p:tagLst>
</file>

<file path=ppt/tags/tag276.xml><?xml version="1.0" encoding="utf-8"?>
<p:tagLst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277.xml><?xml version="1.0" encoding="utf-8"?>
<p:tagLst xmlns:p="http://schemas.openxmlformats.org/presentationml/2006/main">
  <p:tag name="AS_UNIQUEID" val="521"/>
</p:tagLst>
</file>

<file path=ppt/tags/tag278.xml><?xml version="1.0" encoding="utf-8"?>
<p:tagLst xmlns:p="http://schemas.openxmlformats.org/presentationml/2006/main">
  <p:tag name="AS_UNIQUEID" val="48"/>
</p:tagLst>
</file>

<file path=ppt/tags/tag279.xml><?xml version="1.0" encoding="utf-8"?>
<p:tagLst xmlns:p="http://schemas.openxmlformats.org/presentationml/2006/main">
  <p:tag name="AS_UNIQUEID" val="49"/>
</p:tagLst>
</file>

<file path=ppt/tags/tag28.xml><?xml version="1.0" encoding="utf-8"?>
<p:tagLst xmlns:p="http://schemas.openxmlformats.org/presentationml/2006/main">
  <p:tag name="AS_UNIQUEID" val="319"/>
</p:tagLst>
</file>

<file path=ppt/tags/tag280.xml><?xml version="1.0" encoding="utf-8"?>
<p:tagLst xmlns:p="http://schemas.openxmlformats.org/presentationml/2006/main">
  <p:tag name="AS_UNIQUEID" val="522"/>
</p:tagLst>
</file>

<file path=ppt/tags/tag281.xml><?xml version="1.0" encoding="utf-8"?>
<p:tagLst xmlns:p="http://schemas.openxmlformats.org/presentationml/2006/main">
  <p:tag name="AS_UNIQUEID" val="5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82.xml><?xml version="1.0" encoding="utf-8"?>
<p:tagLst xmlns:p="http://schemas.openxmlformats.org/presentationml/2006/main">
  <p:tag name="AS_UNIQUEID" val="5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83.xml><?xml version="1.0" encoding="utf-8"?>
<p:tagLst xmlns:p="http://schemas.openxmlformats.org/presentationml/2006/main">
  <p:tag name="AS_UNIQUEID" val="53"/>
</p:tagLst>
</file>

<file path=ppt/tags/tag284.xml><?xml version="1.0" encoding="utf-8"?>
<p:tagLst xmlns:p="http://schemas.openxmlformats.org/presentationml/2006/main">
  <p:tag name="AS_UNIQUEID" val="5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85.xml><?xml version="1.0" encoding="utf-8"?>
<p:tagLst xmlns:p="http://schemas.openxmlformats.org/presentationml/2006/main">
  <p:tag name="AS_UNIQUEID" val="55"/>
</p:tagLst>
</file>

<file path=ppt/tags/tag286.xml><?xml version="1.0" encoding="utf-8"?>
<p:tagLst xmlns:p="http://schemas.openxmlformats.org/presentationml/2006/main">
  <p:tag name="AS_UNIQUEID" val="56"/>
</p:tagLst>
</file>

<file path=ppt/tags/tag287.xml><?xml version="1.0" encoding="utf-8"?>
<p:tagLst xmlns:p="http://schemas.openxmlformats.org/presentationml/2006/main">
  <p:tag name="AS_UNIQUEID" val="5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88.xml><?xml version="1.0" encoding="utf-8"?>
<p:tagLst xmlns:p="http://schemas.openxmlformats.org/presentationml/2006/main">
  <p:tag name="AS_UNIQUEID" val="5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89.xml><?xml version="1.0" encoding="utf-8"?>
<p:tagLst xmlns:p="http://schemas.openxmlformats.org/presentationml/2006/main">
  <p:tag name="AS_UNIQUEID" val="59"/>
</p:tagLst>
</file>

<file path=ppt/tags/tag29.xml><?xml version="1.0" encoding="utf-8"?>
<p:tagLst xmlns:p="http://schemas.openxmlformats.org/presentationml/2006/main">
  <p:tag name="AS_UNIQUEID" val="320"/>
</p:tagLst>
</file>

<file path=ppt/tags/tag290.xml><?xml version="1.0" encoding="utf-8"?>
<p:tagLst xmlns:p="http://schemas.openxmlformats.org/presentationml/2006/main">
  <p:tag name="AS_UNIQUEID" val="6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91.xml><?xml version="1.0" encoding="utf-8"?>
<p:tagLst xmlns:p="http://schemas.openxmlformats.org/presentationml/2006/main">
  <p:tag name="AS_UNIQUEID" val="6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92.xml><?xml version="1.0" encoding="utf-8"?>
<p:tagLst xmlns:p="http://schemas.openxmlformats.org/presentationml/2006/main">
  <p:tag name="AS_UNIQUEID" val="62"/>
</p:tagLst>
</file>

<file path=ppt/tags/tag293.xml><?xml version="1.0" encoding="utf-8"?>
<p:tagLst xmlns:p="http://schemas.openxmlformats.org/presentationml/2006/main">
  <p:tag name="AS_UNIQUEID" val="6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94.xml><?xml version="1.0" encoding="utf-8"?>
<p:tagLst xmlns:p="http://schemas.openxmlformats.org/presentationml/2006/main">
  <p:tag name="AS_UNIQUEID" val="6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95.xml><?xml version="1.0" encoding="utf-8"?>
<p:tagLst xmlns:p="http://schemas.openxmlformats.org/presentationml/2006/main">
  <p:tag name="AS_UNIQUEID" val="6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296.xml><?xml version="1.0" encoding="utf-8"?>
<p:tagLst xmlns:p="http://schemas.openxmlformats.org/presentationml/2006/main">
  <p:tag name="AS_UNIQUEID" val="6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97.xml><?xml version="1.0" encoding="utf-8"?>
<p:tagLst xmlns:p="http://schemas.openxmlformats.org/presentationml/2006/main">
  <p:tag name="AS_UNIQUEID" val="6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98.xml><?xml version="1.0" encoding="utf-8"?>
<p:tagLst xmlns:p="http://schemas.openxmlformats.org/presentationml/2006/main">
  <p:tag name="AS_UNIQUEID" val="6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299.xml><?xml version="1.0" encoding="utf-8"?>
<p:tagLst xmlns:p="http://schemas.openxmlformats.org/presentationml/2006/main">
  <p:tag name="AS_UNIQUEID" val="6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.xml><?xml version="1.0" encoding="utf-8"?>
<p:tagLst xmlns:p="http://schemas.openxmlformats.org/presentationml/2006/main">
  <p:tag name="AS_UNIQUEID" val="294"/>
</p:tagLst>
</file>

<file path=ppt/tags/tag30.xml><?xml version="1.0" encoding="utf-8"?>
<p:tagLst xmlns:p="http://schemas.openxmlformats.org/presentationml/2006/main">
  <p:tag name="AS_UNIQUEID" val="321"/>
</p:tagLst>
</file>

<file path=ppt/tags/tag300.xml><?xml version="1.0" encoding="utf-8"?>
<p:tagLst xmlns:p="http://schemas.openxmlformats.org/presentationml/2006/main">
  <p:tag name="AS_UNIQUEID" val="7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若还有更多内容，请酌情缩小字号，但我们不建议您的文本字号小于14磅，请您务必注意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52"/>
</p:tagLst>
</file>

<file path=ppt/tags/tag301.xml><?xml version="1.0" encoding="utf-8"?>
<p:tagLst xmlns:p="http://schemas.openxmlformats.org/presentationml/2006/main">
  <p:tag name="AS_UNIQUEID" val="71"/>
</p:tagLst>
</file>

<file path=ppt/tags/tag302.xml><?xml version="1.0" encoding="utf-8"?>
<p:tagLst xmlns:p="http://schemas.openxmlformats.org/presentationml/2006/main">
  <p:tag name="AS_UNIQUEID" val="72"/>
</p:tagLst>
</file>

<file path=ppt/tags/tag303.xml><?xml version="1.0" encoding="utf-8"?>
<p:tagLst xmlns:p="http://schemas.openxmlformats.org/presentationml/2006/main">
  <p:tag name="AS_UNIQUEID" val="73"/>
</p:tagLst>
</file>

<file path=ppt/tags/tag304.xml><?xml version="1.0" encoding="utf-8"?>
<p:tagLst xmlns:p="http://schemas.openxmlformats.org/presentationml/2006/main">
  <p:tag name="AS_UNIQUEID" val="74"/>
</p:tagLst>
</file>

<file path=ppt/tags/tag305.xml><?xml version="1.0" encoding="utf-8"?>
<p:tagLst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306.xml><?xml version="1.0" encoding="utf-8"?>
<p:tagLst xmlns:p="http://schemas.openxmlformats.org/presentationml/2006/main">
  <p:tag name="AS_UNIQUEID" val="523"/>
</p:tagLst>
</file>

<file path=ppt/tags/tag307.xml><?xml version="1.0" encoding="utf-8"?>
<p:tagLst xmlns:p="http://schemas.openxmlformats.org/presentationml/2006/main">
  <p:tag name="AS_UNIQUEID" val="76"/>
</p:tagLst>
</file>

<file path=ppt/tags/tag308.xml><?xml version="1.0" encoding="utf-8"?>
<p:tagLst xmlns:p="http://schemas.openxmlformats.org/presentationml/2006/main">
  <p:tag name="AS_UNIQUEID" val="77"/>
</p:tagLst>
</file>

<file path=ppt/tags/tag309.xml><?xml version="1.0" encoding="utf-8"?>
<p:tagLst xmlns:p="http://schemas.openxmlformats.org/presentationml/2006/main">
  <p:tag name="AS_UNIQUEID" val="524"/>
</p:tagLst>
</file>

<file path=ppt/tags/tag31.xml><?xml version="1.0" encoding="utf-8"?>
<p:tagLst xmlns:p="http://schemas.openxmlformats.org/presentationml/2006/main">
  <p:tag name="AS_UNIQUEID" val="322"/>
</p:tagLst>
</file>

<file path=ppt/tags/tag310.xml><?xml version="1.0" encoding="utf-8"?>
<p:tagLst xmlns:p="http://schemas.openxmlformats.org/presentationml/2006/main">
  <p:tag name="AS_UNIQUEID" val="7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11.xml><?xml version="1.0" encoding="utf-8"?>
<p:tagLst xmlns:p="http://schemas.openxmlformats.org/presentationml/2006/main">
  <p:tag name="AS_UNIQUEID" val="8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12.xml><?xml version="1.0" encoding="utf-8"?>
<p:tagLst xmlns:p="http://schemas.openxmlformats.org/presentationml/2006/main">
  <p:tag name="AS_UNIQUEID" val="81"/>
</p:tagLst>
</file>

<file path=ppt/tags/tag313.xml><?xml version="1.0" encoding="utf-8"?>
<p:tagLst xmlns:p="http://schemas.openxmlformats.org/presentationml/2006/main">
  <p:tag name="AS_UNIQUEID" val="8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14.xml><?xml version="1.0" encoding="utf-8"?>
<p:tagLst xmlns:p="http://schemas.openxmlformats.org/presentationml/2006/main">
  <p:tag name="AS_UNIQUEID" val="83"/>
</p:tagLst>
</file>

<file path=ppt/tags/tag315.xml><?xml version="1.0" encoding="utf-8"?>
<p:tagLst xmlns:p="http://schemas.openxmlformats.org/presentationml/2006/main">
  <p:tag name="AS_UNIQUEID" val="84"/>
</p:tagLst>
</file>

<file path=ppt/tags/tag316.xml><?xml version="1.0" encoding="utf-8"?>
<p:tagLst xmlns:p="http://schemas.openxmlformats.org/presentationml/2006/main">
  <p:tag name="AS_UNIQUEID" val="8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17.xml><?xml version="1.0" encoding="utf-8"?>
<p:tagLst xmlns:p="http://schemas.openxmlformats.org/presentationml/2006/main">
  <p:tag name="AS_UNIQUEID" val="8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18.xml><?xml version="1.0" encoding="utf-8"?>
<p:tagLst xmlns:p="http://schemas.openxmlformats.org/presentationml/2006/main">
  <p:tag name="AS_UNIQUEID" val="87"/>
</p:tagLst>
</file>

<file path=ppt/tags/tag319.xml><?xml version="1.0" encoding="utf-8"?>
<p:tagLst xmlns:p="http://schemas.openxmlformats.org/presentationml/2006/main">
  <p:tag name="AS_UNIQUEID" val="8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2.xml><?xml version="1.0" encoding="utf-8"?>
<p:tagLst xmlns:p="http://schemas.openxmlformats.org/presentationml/2006/main">
  <p:tag name="AS_UNIQUEID" val="323"/>
</p:tagLst>
</file>

<file path=ppt/tags/tag320.xml><?xml version="1.0" encoding="utf-8"?>
<p:tagLst xmlns:p="http://schemas.openxmlformats.org/presentationml/2006/main">
  <p:tag name="AS_UNIQUEID" val="8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21.xml><?xml version="1.0" encoding="utf-8"?>
<p:tagLst xmlns:p="http://schemas.openxmlformats.org/presentationml/2006/main">
  <p:tag name="AS_UNIQUEID" val="90"/>
</p:tagLst>
</file>

<file path=ppt/tags/tag322.xml><?xml version="1.0" encoding="utf-8"?>
<p:tagLst xmlns:p="http://schemas.openxmlformats.org/presentationml/2006/main">
  <p:tag name="AS_UNIQUEID" val="9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23.xml><?xml version="1.0" encoding="utf-8"?>
<p:tagLst xmlns:p="http://schemas.openxmlformats.org/presentationml/2006/main">
  <p:tag name="AS_UNIQUEID" val="9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24.xml><?xml version="1.0" encoding="utf-8"?>
<p:tagLst xmlns:p="http://schemas.openxmlformats.org/presentationml/2006/main">
  <p:tag name="AS_UNIQUEID" val="9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325.xml><?xml version="1.0" encoding="utf-8"?>
<p:tagLst xmlns:p="http://schemas.openxmlformats.org/presentationml/2006/main">
  <p:tag name="AS_UNIQUEID" val="9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26.xml><?xml version="1.0" encoding="utf-8"?>
<p:tagLst xmlns:p="http://schemas.openxmlformats.org/presentationml/2006/main">
  <p:tag name="AS_UNIQUEID" val="9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27.xml><?xml version="1.0" encoding="utf-8"?>
<p:tagLst xmlns:p="http://schemas.openxmlformats.org/presentationml/2006/main">
  <p:tag name="AS_UNIQUEID" val="9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328.xml><?xml version="1.0" encoding="utf-8"?>
<p:tagLst xmlns:p="http://schemas.openxmlformats.org/presentationml/2006/main">
  <p:tag name="AS_UNIQUEID" val="9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29.xml><?xml version="1.0" encoding="utf-8"?>
<p:tagLst xmlns:p="http://schemas.openxmlformats.org/presentationml/2006/main">
  <p:tag name="AS_UNIQUEID" val="9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若还有更多内容，请酌情缩小字号，但我们不建议您的文本字号小于14磅，请您务必注意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52"/>
</p:tagLst>
</file>

<file path=ppt/tags/tag33.xml><?xml version="1.0" encoding="utf-8"?>
<p:tagLst xmlns:p="http://schemas.openxmlformats.org/presentationml/2006/main">
  <p:tag name="AS_UNIQUEID" val="324"/>
</p:tagLst>
</file>

<file path=ppt/tags/tag330.xml><?xml version="1.0" encoding="utf-8"?>
<p:tagLst xmlns:p="http://schemas.openxmlformats.org/presentationml/2006/main">
  <p:tag name="AS_UNIQUEID" val="99"/>
</p:tagLst>
</file>

<file path=ppt/tags/tag331.xml><?xml version="1.0" encoding="utf-8"?>
<p:tagLst xmlns:p="http://schemas.openxmlformats.org/presentationml/2006/main">
  <p:tag name="AS_UNIQUEID" val="101"/>
</p:tagLst>
</file>

<file path=ppt/tags/tag332.xml><?xml version="1.0" encoding="utf-8"?>
<p:tagLst xmlns:p="http://schemas.openxmlformats.org/presentationml/2006/main">
  <p:tag name="AS_UNIQUEID" val="101"/>
</p:tagLst>
</file>

<file path=ppt/tags/tag333.xml><?xml version="1.0" encoding="utf-8"?>
<p:tagLst xmlns:p="http://schemas.openxmlformats.org/presentationml/2006/main">
  <p:tag name="AS_UNIQUEID" val="101"/>
</p:tagLst>
</file>

<file path=ppt/tags/tag334.xml><?xml version="1.0" encoding="utf-8"?>
<p:tagLst xmlns:p="http://schemas.openxmlformats.org/presentationml/2006/main">
  <p:tag name="AS_UNIQUEID" val="101"/>
</p:tagLst>
</file>

<file path=ppt/tags/tag335.xml><?xml version="1.0" encoding="utf-8"?>
<p:tagLst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336.xml><?xml version="1.0" encoding="utf-8"?>
<p:tagLst xmlns:p="http://schemas.openxmlformats.org/presentationml/2006/main">
  <p:tag name="AS_UNIQUEID" val="525"/>
</p:tagLst>
</file>

<file path=ppt/tags/tag337.xml><?xml version="1.0" encoding="utf-8"?>
<p:tagLst xmlns:p="http://schemas.openxmlformats.org/presentationml/2006/main">
  <p:tag name="AS_UNIQUEID" val="105"/>
  <p:tag name="KSO_WM_BEAUTIFY_FLAG" val="#wm#"/>
  <p:tag name="KSO_WM_TAG_VERSION" val="1.0"/>
  <p:tag name="KSO_WM_TEMPLATE_CATEGORY" val="custom"/>
  <p:tag name="KSO_WM_TEMPLATE_INDEX" val="20205396"/>
  <p:tag name="KSO_WM_UNIT_COMPATIBLE" val="1"/>
  <p:tag name="KSO_WM_UNIT_DIAGRAM_ISNUMVISUAL" val="0"/>
  <p:tag name="KSO_WM_UNIT_DIAGRAM_ISREFERUNIT" val="0"/>
  <p:tag name="KSO_WM_UNIT_HIGHLIGHT" val="0"/>
  <p:tag name="KSO_WM_UNIT_ID" val="custom20205396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338.xml><?xml version="1.0" encoding="utf-8"?>
<p:tagLst xmlns:p="http://schemas.openxmlformats.org/presentationml/2006/main">
  <p:tag name="AS_UNIQUEID" val="106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339.xml><?xml version="1.0" encoding="utf-8"?>
<p:tagLst xmlns:p="http://schemas.openxmlformats.org/presentationml/2006/main">
  <p:tag name="AS_UNIQUEID" val="107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34.xml><?xml version="1.0" encoding="utf-8"?>
<p:tagLst xmlns:p="http://schemas.openxmlformats.org/presentationml/2006/main">
  <p:tag name="AS_UNIQUEID" val="325"/>
</p:tagLst>
</file>

<file path=ppt/tags/tag340.xml><?xml version="1.0" encoding="utf-8"?>
<p:tagLst xmlns:p="http://schemas.openxmlformats.org/presentationml/2006/main">
  <p:tag name="AS_UNIQUEID" val="108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341.xml><?xml version="1.0" encoding="utf-8"?>
<p:tagLst xmlns:p="http://schemas.openxmlformats.org/presentationml/2006/main">
  <p:tag name="AS_UNIQUEID" val="109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50"/>
</p:tagLst>
</file>

<file path=ppt/tags/tag342.xml><?xml version="1.0" encoding="utf-8"?>
<p:tagLst xmlns:p="http://schemas.openxmlformats.org/presentationml/2006/main">
  <p:tag name="KSO_WM_BEAUTIFY_FLAG" val="#wm#"/>
  <p:tag name="KSO_WM_COMBINE_RELATE_SLIDE_ID" val="background20179177_6"/>
  <p:tag name="KSO_WM_DIAGRAM_GROUP_CODE" val="m1-1"/>
  <p:tag name="KSO_WM_SLIDE_DIAGTYPE" val="m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POSITION" val="135.207*73.4572"/>
  <p:tag name="KSO_WM_SLIDE_SIZE" val="687.392*422.176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343.xml><?xml version="1.0" encoding="utf-8"?>
<p:tagLst xmlns:p="http://schemas.openxmlformats.org/presentationml/2006/main">
  <p:tag name="AS_UNIQUEID" val="526"/>
</p:tagLst>
</file>

<file path=ppt/tags/tag344.xml><?xml version="1.0" encoding="utf-8"?>
<p:tagLst xmlns:p="http://schemas.openxmlformats.org/presentationml/2006/main">
  <p:tag name="AS_UNIQUEID" val="111"/>
</p:tagLst>
</file>

<file path=ppt/tags/tag345.xml><?xml version="1.0" encoding="utf-8"?>
<p:tagLst xmlns:p="http://schemas.openxmlformats.org/presentationml/2006/main">
  <p:tag name="AS_UNIQUEID" val="112"/>
</p:tagLst>
</file>

<file path=ppt/tags/tag346.xml><?xml version="1.0" encoding="utf-8"?>
<p:tagLst xmlns:p="http://schemas.openxmlformats.org/presentationml/2006/main">
  <p:tag name="AS_UNIQUEID" val="113"/>
</p:tagLst>
</file>

<file path=ppt/tags/tag347.xml><?xml version="1.0" encoding="utf-8"?>
<p:tagLst xmlns:p="http://schemas.openxmlformats.org/presentationml/2006/main">
  <p:tag name="AS_UNIQUEID" val="527"/>
</p:tagLst>
</file>

<file path=ppt/tags/tag348.xml><?xml version="1.0" encoding="utf-8"?>
<p:tagLst xmlns:p="http://schemas.openxmlformats.org/presentationml/2006/main">
  <p:tag name="AS_UNIQUEID" val="1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49.xml><?xml version="1.0" encoding="utf-8"?>
<p:tagLst xmlns:p="http://schemas.openxmlformats.org/presentationml/2006/main">
  <p:tag name="AS_UNIQUEID" val="11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.xml><?xml version="1.0" encoding="utf-8"?>
<p:tagLst xmlns:p="http://schemas.openxmlformats.org/presentationml/2006/main">
  <p:tag name="AS_UNIQUEID" val="326"/>
</p:tagLst>
</file>

<file path=ppt/tags/tag350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1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2.xml><?xml version="1.0" encoding="utf-8"?>
<p:tagLst xmlns:p="http://schemas.openxmlformats.org/presentationml/2006/main">
  <p:tag name="AS_UNIQUEID" val="11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3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4.xml><?xml version="1.0" encoding="utf-8"?>
<p:tagLst xmlns:p="http://schemas.openxmlformats.org/presentationml/2006/main">
  <p:tag name="AS_UNIQUEID" val="12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355.xml><?xml version="1.0" encoding="utf-8"?>
<p:tagLst xmlns:p="http://schemas.openxmlformats.org/presentationml/2006/main">
  <p:tag name="AS_UNIQUEID" val="12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356.xml><?xml version="1.0" encoding="utf-8"?>
<p:tagLst xmlns:p="http://schemas.openxmlformats.org/presentationml/2006/main">
  <p:tag name="AS_UNIQUEID" val="12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7.xml><?xml version="1.0" encoding="utf-8"?>
<p:tagLst xmlns:p="http://schemas.openxmlformats.org/presentationml/2006/main">
  <p:tag name="AS_UNIQUEID" val="12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8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9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.xml><?xml version="1.0" encoding="utf-8"?>
<p:tagLst xmlns:p="http://schemas.openxmlformats.org/presentationml/2006/main">
  <p:tag name="AS_UNIQUEID" val="327"/>
</p:tagLst>
</file>

<file path=ppt/tags/tag3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361.xml><?xml version="1.0" encoding="utf-8"?>
<p:tagLst xmlns:p="http://schemas.openxmlformats.org/presentationml/2006/main">
  <p:tag name="AS_UNIQUEID" val="528"/>
</p:tagLst>
</file>

<file path=ppt/tags/tag362.xml><?xml version="1.0" encoding="utf-8"?>
<p:tagLst xmlns:p="http://schemas.openxmlformats.org/presentationml/2006/main">
  <p:tag name="AS_UNIQUEID" val="111"/>
</p:tagLst>
</file>

<file path=ppt/tags/tag363.xml><?xml version="1.0" encoding="utf-8"?>
<p:tagLst xmlns:p="http://schemas.openxmlformats.org/presentationml/2006/main">
  <p:tag name="AS_UNIQUEID" val="112"/>
</p:tagLst>
</file>

<file path=ppt/tags/tag364.xml><?xml version="1.0" encoding="utf-8"?>
<p:tagLst xmlns:p="http://schemas.openxmlformats.org/presentationml/2006/main">
  <p:tag name="AS_UNIQUEID" val="113"/>
</p:tagLst>
</file>

<file path=ppt/tags/tag365.xml><?xml version="1.0" encoding="utf-8"?>
<p:tagLst xmlns:p="http://schemas.openxmlformats.org/presentationml/2006/main">
  <p:tag name="AS_UNIQUEID" val="529"/>
</p:tagLst>
</file>

<file path=ppt/tags/tag366.xml><?xml version="1.0" encoding="utf-8"?>
<p:tagLst xmlns:p="http://schemas.openxmlformats.org/presentationml/2006/main">
  <p:tag name="AS_UNIQUEID" val="1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67.xml><?xml version="1.0" encoding="utf-8"?>
<p:tagLst xmlns:p="http://schemas.openxmlformats.org/presentationml/2006/main">
  <p:tag name="AS_UNIQUEID" val="11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8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9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.xml><?xml version="1.0" encoding="utf-8"?>
<p:tagLst xmlns:p="http://schemas.openxmlformats.org/presentationml/2006/main">
  <p:tag name="AS_UNIQUEID" val="328"/>
</p:tagLst>
</file>

<file path=ppt/tags/tag370.xml><?xml version="1.0" encoding="utf-8"?>
<p:tagLst xmlns:p="http://schemas.openxmlformats.org/presentationml/2006/main">
  <p:tag name="AS_UNIQUEID" val="11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1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2.xml><?xml version="1.0" encoding="utf-8"?>
<p:tagLst xmlns:p="http://schemas.openxmlformats.org/presentationml/2006/main">
  <p:tag name="AS_UNIQUEID" val="12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373.xml><?xml version="1.0" encoding="utf-8"?>
<p:tagLst xmlns:p="http://schemas.openxmlformats.org/presentationml/2006/main">
  <p:tag name="AS_UNIQUEID" val="12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374.xml><?xml version="1.0" encoding="utf-8"?>
<p:tagLst xmlns:p="http://schemas.openxmlformats.org/presentationml/2006/main">
  <p:tag name="AS_UNIQUEID" val="12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5.xml><?xml version="1.0" encoding="utf-8"?>
<p:tagLst xmlns:p="http://schemas.openxmlformats.org/presentationml/2006/main">
  <p:tag name="AS_UNIQUEID" val="12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6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7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379.xml><?xml version="1.0" encoding="utf-8"?>
<p:tagLst xmlns:p="http://schemas.openxmlformats.org/presentationml/2006/main">
  <p:tag name="AS_UNIQUEID" val="530"/>
</p:tagLst>
</file>

<file path=ppt/tags/tag38.xml><?xml version="1.0" encoding="utf-8"?>
<p:tagLst xmlns:p="http://schemas.openxmlformats.org/presentationml/2006/main">
  <p:tag name="AS_UNIQUEID" val="329"/>
</p:tagLst>
</file>

<file path=ppt/tags/tag380.xml><?xml version="1.0" encoding="utf-8"?>
<p:tagLst xmlns:p="http://schemas.openxmlformats.org/presentationml/2006/main">
  <p:tag name="AS_UNIQUEID" val="111"/>
</p:tagLst>
</file>

<file path=ppt/tags/tag381.xml><?xml version="1.0" encoding="utf-8"?>
<p:tagLst xmlns:p="http://schemas.openxmlformats.org/presentationml/2006/main">
  <p:tag name="AS_UNIQUEID" val="112"/>
</p:tagLst>
</file>

<file path=ppt/tags/tag382.xml><?xml version="1.0" encoding="utf-8"?>
<p:tagLst xmlns:p="http://schemas.openxmlformats.org/presentationml/2006/main">
  <p:tag name="AS_UNIQUEID" val="113"/>
</p:tagLst>
</file>

<file path=ppt/tags/tag383.xml><?xml version="1.0" encoding="utf-8"?>
<p:tagLst xmlns:p="http://schemas.openxmlformats.org/presentationml/2006/main">
  <p:tag name="AS_UNIQUEID" val="531"/>
</p:tagLst>
</file>

<file path=ppt/tags/tag384.xml><?xml version="1.0" encoding="utf-8"?>
<p:tagLst xmlns:p="http://schemas.openxmlformats.org/presentationml/2006/main">
  <p:tag name="AS_UNIQUEID" val="1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85.xml><?xml version="1.0" encoding="utf-8"?>
<p:tagLst xmlns:p="http://schemas.openxmlformats.org/presentationml/2006/main">
  <p:tag name="AS_UNIQUEID" val="11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6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7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8.xml><?xml version="1.0" encoding="utf-8"?>
<p:tagLst xmlns:p="http://schemas.openxmlformats.org/presentationml/2006/main">
  <p:tag name="AS_UNIQUEID" val="11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9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.xml><?xml version="1.0" encoding="utf-8"?>
<p:tagLst xmlns:p="http://schemas.openxmlformats.org/presentationml/2006/main">
  <p:tag name="AS_UNIQUEID" val="330"/>
</p:tagLst>
</file>

<file path=ppt/tags/tag390.xml><?xml version="1.0" encoding="utf-8"?>
<p:tagLst xmlns:p="http://schemas.openxmlformats.org/presentationml/2006/main">
  <p:tag name="AS_UNIQUEID" val="12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391.xml><?xml version="1.0" encoding="utf-8"?>
<p:tagLst xmlns:p="http://schemas.openxmlformats.org/presentationml/2006/main">
  <p:tag name="AS_UNIQUEID" val="12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392.xml><?xml version="1.0" encoding="utf-8"?>
<p:tagLst xmlns:p="http://schemas.openxmlformats.org/presentationml/2006/main">
  <p:tag name="AS_UNIQUEID" val="12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3.xml><?xml version="1.0" encoding="utf-8"?>
<p:tagLst xmlns:p="http://schemas.openxmlformats.org/presentationml/2006/main">
  <p:tag name="AS_UNIQUEID" val="12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4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5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397.xml><?xml version="1.0" encoding="utf-8"?>
<p:tagLst xmlns:p="http://schemas.openxmlformats.org/presentationml/2006/main">
  <p:tag name="AS_UNIQUEID" val="532"/>
</p:tagLst>
</file>

<file path=ppt/tags/tag398.xml><?xml version="1.0" encoding="utf-8"?>
<p:tagLst xmlns:p="http://schemas.openxmlformats.org/presentationml/2006/main">
  <p:tag name="AS_UNIQUEID" val="111"/>
</p:tagLst>
</file>

<file path=ppt/tags/tag399.xml><?xml version="1.0" encoding="utf-8"?>
<p:tagLst xmlns:p="http://schemas.openxmlformats.org/presentationml/2006/main">
  <p:tag name="AS_UNIQUEID" val="112"/>
</p:tagLst>
</file>

<file path=ppt/tags/tag4.xml><?xml version="1.0" encoding="utf-8"?>
<p:tagLst xmlns:p="http://schemas.openxmlformats.org/presentationml/2006/main">
  <p:tag name="AS_UNIQUEID" val="295"/>
</p:tagLst>
</file>

<file path=ppt/tags/tag40.xml><?xml version="1.0" encoding="utf-8"?>
<p:tagLst xmlns:p="http://schemas.openxmlformats.org/presentationml/2006/main">
  <p:tag name="AS_UNIQUEID" val="331"/>
</p:tagLst>
</file>

<file path=ppt/tags/tag400.xml><?xml version="1.0" encoding="utf-8"?>
<p:tagLst xmlns:p="http://schemas.openxmlformats.org/presentationml/2006/main">
  <p:tag name="AS_UNIQUEID" val="113"/>
</p:tagLst>
</file>

<file path=ppt/tags/tag401.xml><?xml version="1.0" encoding="utf-8"?>
<p:tagLst xmlns:p="http://schemas.openxmlformats.org/presentationml/2006/main">
  <p:tag name="AS_UNIQUEID" val="533"/>
</p:tagLst>
</file>

<file path=ppt/tags/tag402.xml><?xml version="1.0" encoding="utf-8"?>
<p:tagLst xmlns:p="http://schemas.openxmlformats.org/presentationml/2006/main">
  <p:tag name="AS_UNIQUEID" val="1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03.xml><?xml version="1.0" encoding="utf-8"?>
<p:tagLst xmlns:p="http://schemas.openxmlformats.org/presentationml/2006/main">
  <p:tag name="AS_UNIQUEID" val="11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4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5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6.xml><?xml version="1.0" encoding="utf-8"?>
<p:tagLst xmlns:p="http://schemas.openxmlformats.org/presentationml/2006/main">
  <p:tag name="AS_UNIQUEID" val="11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7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8.xml><?xml version="1.0" encoding="utf-8"?>
<p:tagLst xmlns:p="http://schemas.openxmlformats.org/presentationml/2006/main">
  <p:tag name="AS_UNIQUEID" val="12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409.xml><?xml version="1.0" encoding="utf-8"?>
<p:tagLst xmlns:p="http://schemas.openxmlformats.org/presentationml/2006/main">
  <p:tag name="AS_UNIQUEID" val="12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41.xml><?xml version="1.0" encoding="utf-8"?>
<p:tagLst xmlns:p="http://schemas.openxmlformats.org/presentationml/2006/main">
  <p:tag name="AS_UNIQUEID" val="332"/>
</p:tagLst>
</file>

<file path=ppt/tags/tag410.xml><?xml version="1.0" encoding="utf-8"?>
<p:tagLst xmlns:p="http://schemas.openxmlformats.org/presentationml/2006/main">
  <p:tag name="AS_UNIQUEID" val="12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1.xml><?xml version="1.0" encoding="utf-8"?>
<p:tagLst xmlns:p="http://schemas.openxmlformats.org/presentationml/2006/main">
  <p:tag name="AS_UNIQUEID" val="12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2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3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415.xml><?xml version="1.0" encoding="utf-8"?>
<p:tagLst xmlns:p="http://schemas.openxmlformats.org/presentationml/2006/main">
  <p:tag name="AS_UNIQUEID" val="534"/>
</p:tagLst>
</file>

<file path=ppt/tags/tag416.xml><?xml version="1.0" encoding="utf-8"?>
<p:tagLst xmlns:p="http://schemas.openxmlformats.org/presentationml/2006/main">
  <p:tag name="AS_UNIQUEID" val="111"/>
</p:tagLst>
</file>

<file path=ppt/tags/tag417.xml><?xml version="1.0" encoding="utf-8"?>
<p:tagLst xmlns:p="http://schemas.openxmlformats.org/presentationml/2006/main">
  <p:tag name="AS_UNIQUEID" val="112"/>
</p:tagLst>
</file>

<file path=ppt/tags/tag418.xml><?xml version="1.0" encoding="utf-8"?>
<p:tagLst xmlns:p="http://schemas.openxmlformats.org/presentationml/2006/main">
  <p:tag name="AS_UNIQUEID" val="113"/>
</p:tagLst>
</file>

<file path=ppt/tags/tag419.xml><?xml version="1.0" encoding="utf-8"?>
<p:tagLst xmlns:p="http://schemas.openxmlformats.org/presentationml/2006/main">
  <p:tag name="AS_UNIQUEID" val="535"/>
</p:tagLst>
</file>

<file path=ppt/tags/tag42.xml><?xml version="1.0" encoding="utf-8"?>
<p:tagLst xmlns:p="http://schemas.openxmlformats.org/presentationml/2006/main">
  <p:tag name="AS_UNIQUEID" val="333"/>
</p:tagLst>
</file>

<file path=ppt/tags/tag420.xml><?xml version="1.0" encoding="utf-8"?>
<p:tagLst xmlns:p="http://schemas.openxmlformats.org/presentationml/2006/main">
  <p:tag name="AS_UNIQUEID" val="1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21.xml><?xml version="1.0" encoding="utf-8"?>
<p:tagLst xmlns:p="http://schemas.openxmlformats.org/presentationml/2006/main">
  <p:tag name="AS_UNIQUEID" val="11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2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3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4.xml><?xml version="1.0" encoding="utf-8"?>
<p:tagLst xmlns:p="http://schemas.openxmlformats.org/presentationml/2006/main">
  <p:tag name="AS_UNIQUEID" val="11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5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6.xml><?xml version="1.0" encoding="utf-8"?>
<p:tagLst xmlns:p="http://schemas.openxmlformats.org/presentationml/2006/main">
  <p:tag name="AS_UNIQUEID" val="12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427.xml><?xml version="1.0" encoding="utf-8"?>
<p:tagLst xmlns:p="http://schemas.openxmlformats.org/presentationml/2006/main">
  <p:tag name="AS_UNIQUEID" val="12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428.xml><?xml version="1.0" encoding="utf-8"?>
<p:tagLst xmlns:p="http://schemas.openxmlformats.org/presentationml/2006/main">
  <p:tag name="AS_UNIQUEID" val="12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9.xml><?xml version="1.0" encoding="utf-8"?>
<p:tagLst xmlns:p="http://schemas.openxmlformats.org/presentationml/2006/main">
  <p:tag name="AS_UNIQUEID" val="12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.xml><?xml version="1.0" encoding="utf-8"?>
<p:tagLst xmlns:p="http://schemas.openxmlformats.org/presentationml/2006/main">
  <p:tag name="AS_UNIQUEID" val="334"/>
</p:tagLst>
</file>

<file path=ppt/tags/tag430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1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433.xml><?xml version="1.0" encoding="utf-8"?>
<p:tagLst xmlns:p="http://schemas.openxmlformats.org/presentationml/2006/main">
  <p:tag name="AS_UNIQUEID" val="536"/>
</p:tagLst>
</file>

<file path=ppt/tags/tag434.xml><?xml version="1.0" encoding="utf-8"?>
<p:tagLst xmlns:p="http://schemas.openxmlformats.org/presentationml/2006/main">
  <p:tag name="AS_UNIQUEID" val="111"/>
</p:tagLst>
</file>

<file path=ppt/tags/tag435.xml><?xml version="1.0" encoding="utf-8"?>
<p:tagLst xmlns:p="http://schemas.openxmlformats.org/presentationml/2006/main">
  <p:tag name="AS_UNIQUEID" val="112"/>
</p:tagLst>
</file>

<file path=ppt/tags/tag436.xml><?xml version="1.0" encoding="utf-8"?>
<p:tagLst xmlns:p="http://schemas.openxmlformats.org/presentationml/2006/main">
  <p:tag name="AS_UNIQUEID" val="113"/>
</p:tagLst>
</file>

<file path=ppt/tags/tag437.xml><?xml version="1.0" encoding="utf-8"?>
<p:tagLst xmlns:p="http://schemas.openxmlformats.org/presentationml/2006/main">
  <p:tag name="AS_UNIQUEID" val="537"/>
</p:tagLst>
</file>

<file path=ppt/tags/tag438.xml><?xml version="1.0" encoding="utf-8"?>
<p:tagLst xmlns:p="http://schemas.openxmlformats.org/presentationml/2006/main">
  <p:tag name="AS_UNIQUEID" val="1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39.xml><?xml version="1.0" encoding="utf-8"?>
<p:tagLst xmlns:p="http://schemas.openxmlformats.org/presentationml/2006/main">
  <p:tag name="AS_UNIQUEID" val="11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.xml><?xml version="1.0" encoding="utf-8"?>
<p:tagLst xmlns:p="http://schemas.openxmlformats.org/presentationml/2006/main">
  <p:tag name="AS_UNIQUEID" val="335"/>
</p:tagLst>
</file>

<file path=ppt/tags/tag440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1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2.xml><?xml version="1.0" encoding="utf-8"?>
<p:tagLst xmlns:p="http://schemas.openxmlformats.org/presentationml/2006/main">
  <p:tag name="AS_UNIQUEID" val="11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3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4.xml><?xml version="1.0" encoding="utf-8"?>
<p:tagLst xmlns:p="http://schemas.openxmlformats.org/presentationml/2006/main">
  <p:tag name="AS_UNIQUEID" val="12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445.xml><?xml version="1.0" encoding="utf-8"?>
<p:tagLst xmlns:p="http://schemas.openxmlformats.org/presentationml/2006/main">
  <p:tag name="AS_UNIQUEID" val="12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446.xml><?xml version="1.0" encoding="utf-8"?>
<p:tagLst xmlns:p="http://schemas.openxmlformats.org/presentationml/2006/main">
  <p:tag name="AS_UNIQUEID" val="12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7.xml><?xml version="1.0" encoding="utf-8"?>
<p:tagLst xmlns:p="http://schemas.openxmlformats.org/presentationml/2006/main">
  <p:tag name="AS_UNIQUEID" val="12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8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9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.xml><?xml version="1.0" encoding="utf-8"?>
<p:tagLst xmlns:p="http://schemas.openxmlformats.org/presentationml/2006/main">
  <p:tag name="AS_UNIQUEID" val="336"/>
</p:tagLst>
</file>

<file path=ppt/tags/tag4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451.xml><?xml version="1.0" encoding="utf-8"?>
<p:tagLst xmlns:p="http://schemas.openxmlformats.org/presentationml/2006/main">
  <p:tag name="AS_UNIQUEID" val="538"/>
</p:tagLst>
</file>

<file path=ppt/tags/tag452.xml><?xml version="1.0" encoding="utf-8"?>
<p:tagLst xmlns:p="http://schemas.openxmlformats.org/presentationml/2006/main">
  <p:tag name="AS_UNIQUEID" val="111"/>
</p:tagLst>
</file>

<file path=ppt/tags/tag453.xml><?xml version="1.0" encoding="utf-8"?>
<p:tagLst xmlns:p="http://schemas.openxmlformats.org/presentationml/2006/main">
  <p:tag name="AS_UNIQUEID" val="112"/>
</p:tagLst>
</file>

<file path=ppt/tags/tag454.xml><?xml version="1.0" encoding="utf-8"?>
<p:tagLst xmlns:p="http://schemas.openxmlformats.org/presentationml/2006/main">
  <p:tag name="AS_UNIQUEID" val="113"/>
</p:tagLst>
</file>

<file path=ppt/tags/tag455.xml><?xml version="1.0" encoding="utf-8"?>
<p:tagLst xmlns:p="http://schemas.openxmlformats.org/presentationml/2006/main">
  <p:tag name="AS_UNIQUEID" val="539"/>
</p:tagLst>
</file>

<file path=ppt/tags/tag456.xml><?xml version="1.0" encoding="utf-8"?>
<p:tagLst xmlns:p="http://schemas.openxmlformats.org/presentationml/2006/main">
  <p:tag name="AS_UNIQUEID" val="1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57.xml><?xml version="1.0" encoding="utf-8"?>
<p:tagLst xmlns:p="http://schemas.openxmlformats.org/presentationml/2006/main">
  <p:tag name="AS_UNIQUEID" val="11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8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9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.xml><?xml version="1.0" encoding="utf-8"?>
<p:tagLst xmlns:p="http://schemas.openxmlformats.org/presentationml/2006/main">
  <p:tag name="AS_UNIQUEID" val="337"/>
</p:tagLst>
</file>

<file path=ppt/tags/tag460.xml><?xml version="1.0" encoding="utf-8"?>
<p:tagLst xmlns:p="http://schemas.openxmlformats.org/presentationml/2006/main">
  <p:tag name="AS_UNIQUEID" val="11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1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2.xml><?xml version="1.0" encoding="utf-8"?>
<p:tagLst xmlns:p="http://schemas.openxmlformats.org/presentationml/2006/main">
  <p:tag name="AS_UNIQUEID" val="12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463.xml><?xml version="1.0" encoding="utf-8"?>
<p:tagLst xmlns:p="http://schemas.openxmlformats.org/presentationml/2006/main">
  <p:tag name="AS_UNIQUEID" val="12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464.xml><?xml version="1.0" encoding="utf-8"?>
<p:tagLst xmlns:p="http://schemas.openxmlformats.org/presentationml/2006/main">
  <p:tag name="AS_UNIQUEID" val="12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5.xml><?xml version="1.0" encoding="utf-8"?>
<p:tagLst xmlns:p="http://schemas.openxmlformats.org/presentationml/2006/main">
  <p:tag name="AS_UNIQUEID" val="12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6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7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469.xml><?xml version="1.0" encoding="utf-8"?>
<p:tagLst xmlns:p="http://schemas.openxmlformats.org/presentationml/2006/main">
  <p:tag name="AS_UNIQUEID" val="540"/>
</p:tagLst>
</file>

<file path=ppt/tags/tag47.xml><?xml version="1.0" encoding="utf-8"?>
<p:tagLst xmlns:p="http://schemas.openxmlformats.org/presentationml/2006/main">
  <p:tag name="AS_UNIQUEID" val="338"/>
</p:tagLst>
</file>

<file path=ppt/tags/tag470.xml><?xml version="1.0" encoding="utf-8"?>
<p:tagLst xmlns:p="http://schemas.openxmlformats.org/presentationml/2006/main">
  <p:tag name="AS_UNIQUEID" val="111"/>
</p:tagLst>
</file>

<file path=ppt/tags/tag471.xml><?xml version="1.0" encoding="utf-8"?>
<p:tagLst xmlns:p="http://schemas.openxmlformats.org/presentationml/2006/main">
  <p:tag name="AS_UNIQUEID" val="112"/>
</p:tagLst>
</file>

<file path=ppt/tags/tag472.xml><?xml version="1.0" encoding="utf-8"?>
<p:tagLst xmlns:p="http://schemas.openxmlformats.org/presentationml/2006/main">
  <p:tag name="AS_UNIQUEID" val="113"/>
</p:tagLst>
</file>

<file path=ppt/tags/tag473.xml><?xml version="1.0" encoding="utf-8"?>
<p:tagLst xmlns:p="http://schemas.openxmlformats.org/presentationml/2006/main">
  <p:tag name="AS_UNIQUEID" val="541"/>
</p:tagLst>
</file>

<file path=ppt/tags/tag474.xml><?xml version="1.0" encoding="utf-8"?>
<p:tagLst xmlns:p="http://schemas.openxmlformats.org/presentationml/2006/main">
  <p:tag name="AS_UNIQUEID" val="1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75.xml><?xml version="1.0" encoding="utf-8"?>
<p:tagLst xmlns:p="http://schemas.openxmlformats.org/presentationml/2006/main">
  <p:tag name="AS_UNIQUEID" val="11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6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7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8.xml><?xml version="1.0" encoding="utf-8"?>
<p:tagLst xmlns:p="http://schemas.openxmlformats.org/presentationml/2006/main">
  <p:tag name="AS_UNIQUEID" val="11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9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.xml><?xml version="1.0" encoding="utf-8"?>
<p:tagLst xmlns:p="http://schemas.openxmlformats.org/presentationml/2006/main">
  <p:tag name="AS_UNIQUEID" val="339"/>
</p:tagLst>
</file>

<file path=ppt/tags/tag480.xml><?xml version="1.0" encoding="utf-8"?>
<p:tagLst xmlns:p="http://schemas.openxmlformats.org/presentationml/2006/main">
  <p:tag name="AS_UNIQUEID" val="12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481.xml><?xml version="1.0" encoding="utf-8"?>
<p:tagLst xmlns:p="http://schemas.openxmlformats.org/presentationml/2006/main">
  <p:tag name="AS_UNIQUEID" val="12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482.xml><?xml version="1.0" encoding="utf-8"?>
<p:tagLst xmlns:p="http://schemas.openxmlformats.org/presentationml/2006/main">
  <p:tag name="AS_UNIQUEID" val="12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3.xml><?xml version="1.0" encoding="utf-8"?>
<p:tagLst xmlns:p="http://schemas.openxmlformats.org/presentationml/2006/main">
  <p:tag name="AS_UNIQUEID" val="12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4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5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487.xml><?xml version="1.0" encoding="utf-8"?>
<p:tagLst xmlns:p="http://schemas.openxmlformats.org/presentationml/2006/main">
  <p:tag name="AS_UNIQUEID" val="542"/>
</p:tagLst>
</file>

<file path=ppt/tags/tag488.xml><?xml version="1.0" encoding="utf-8"?>
<p:tagLst xmlns:p="http://schemas.openxmlformats.org/presentationml/2006/main">
  <p:tag name="AS_UNIQUEID" val="145"/>
  <p:tag name="KSO_WM_BEAUTIFY_FLAG" val="#wm#"/>
  <p:tag name="KSO_WM_TAG_VERSION" val="1.0"/>
  <p:tag name="KSO_WM_TEMPLATE_CATEGORY" val="custom"/>
  <p:tag name="KSO_WM_TEMPLATE_INDEX" val="20205396"/>
  <p:tag name="KSO_WM_UNIT_COMPATIBLE" val="1"/>
  <p:tag name="KSO_WM_UNIT_DIAGRAM_ISNUMVISUAL" val="0"/>
  <p:tag name="KSO_WM_UNIT_DIAGRAM_ISREFERUNIT" val="0"/>
  <p:tag name="KSO_WM_UNIT_HIGHLIGHT" val="0"/>
  <p:tag name="KSO_WM_UNIT_ID" val="custom20205396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489.xml><?xml version="1.0" encoding="utf-8"?>
<p:tagLst xmlns:p="http://schemas.openxmlformats.org/presentationml/2006/main">
  <p:tag name="AS_UNIQUEID" val="146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49.xml><?xml version="1.0" encoding="utf-8"?>
<p:tagLst xmlns:p="http://schemas.openxmlformats.org/presentationml/2006/main">
  <p:tag name="AS_UNIQUEID" val="340"/>
</p:tagLst>
</file>

<file path=ppt/tags/tag490.xml><?xml version="1.0" encoding="utf-8"?>
<p:tagLst xmlns:p="http://schemas.openxmlformats.org/presentationml/2006/main">
  <p:tag name="AS_UNIQUEID" val="147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491.xml><?xml version="1.0" encoding="utf-8"?>
<p:tagLst xmlns:p="http://schemas.openxmlformats.org/presentationml/2006/main">
  <p:tag name="AS_UNIQUEID" val="148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492.xml><?xml version="1.0" encoding="utf-8"?>
<p:tagLst xmlns:p="http://schemas.openxmlformats.org/presentationml/2006/main">
  <p:tag name="AS_UNIQUEID" val="149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50"/>
</p:tagLst>
</file>

<file path=ppt/tags/tag493.xml><?xml version="1.0" encoding="utf-8"?>
<p:tagLst xmlns:p="http://schemas.openxmlformats.org/presentationml/2006/main">
  <p:tag name="KSO_WM_BEAUTIFY_FLAG" val="#wm#"/>
  <p:tag name="KSO_WM_COMBINE_RELATE_SLIDE_ID" val="background20179177_6"/>
  <p:tag name="KSO_WM_DIAGRAM_GROUP_CODE" val="m1-1"/>
  <p:tag name="KSO_WM_SLIDE_DIAGTYPE" val="m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POSITION" val="135.207*73.4572"/>
  <p:tag name="KSO_WM_SLIDE_SIZE" val="687.392*422.176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494.xml><?xml version="1.0" encoding="utf-8"?>
<p:tagLst xmlns:p="http://schemas.openxmlformats.org/presentationml/2006/main">
  <p:tag name="AS_UNIQUEID" val="543"/>
</p:tagLst>
</file>

<file path=ppt/tags/tag495.xml><?xml version="1.0" encoding="utf-8"?>
<p:tagLst xmlns:p="http://schemas.openxmlformats.org/presentationml/2006/main">
  <p:tag name="AS_UNIQUEID" val="151"/>
</p:tagLst>
</file>

<file path=ppt/tags/tag496.xml><?xml version="1.0" encoding="utf-8"?>
<p:tagLst xmlns:p="http://schemas.openxmlformats.org/presentationml/2006/main">
  <p:tag name="AS_UNIQUEID" val="152"/>
</p:tagLst>
</file>

<file path=ppt/tags/tag497.xml><?xml version="1.0" encoding="utf-8"?>
<p:tagLst xmlns:p="http://schemas.openxmlformats.org/presentationml/2006/main">
  <p:tag name="AS_UNIQUEID" val="153"/>
</p:tagLst>
</file>

<file path=ppt/tags/tag498.xml><?xml version="1.0" encoding="utf-8"?>
<p:tagLst xmlns:p="http://schemas.openxmlformats.org/presentationml/2006/main">
  <p:tag name="AS_UNIQUEID" val="544"/>
</p:tagLst>
</file>

<file path=ppt/tags/tag499.xml><?xml version="1.0" encoding="utf-8"?>
<p:tagLst xmlns:p="http://schemas.openxmlformats.org/presentationml/2006/main">
  <p:tag name="AS_UNIQUEID" val="15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AS_UNIQUEID" val="296"/>
</p:tagLst>
</file>

<file path=ppt/tags/tag50.xml><?xml version="1.0" encoding="utf-8"?>
<p:tagLst xmlns:p="http://schemas.openxmlformats.org/presentationml/2006/main">
  <p:tag name="AS_UNIQUEID" val="341"/>
</p:tagLst>
</file>

<file path=ppt/tags/tag500.xml><?xml version="1.0" encoding="utf-8"?>
<p:tagLst xmlns:p="http://schemas.openxmlformats.org/presentationml/2006/main">
  <p:tag name="AS_UNIQUEID" val="15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1.xml><?xml version="1.0" encoding="utf-8"?>
<p:tagLst xmlns:p="http://schemas.openxmlformats.org/presentationml/2006/main">
  <p:tag name="AS_UNIQUEID" val="15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2.xml><?xml version="1.0" encoding="utf-8"?>
<p:tagLst xmlns:p="http://schemas.openxmlformats.org/presentationml/2006/main">
  <p:tag name="AS_UNIQUEID" val="15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3.xml><?xml version="1.0" encoding="utf-8"?>
<p:tagLst xmlns:p="http://schemas.openxmlformats.org/presentationml/2006/main">
  <p:tag name="AS_UNIQUEID" val="15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4.xml><?xml version="1.0" encoding="utf-8"?>
<p:tagLst xmlns:p="http://schemas.openxmlformats.org/presentationml/2006/main">
  <p:tag name="AS_UNIQUEID" val="16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5.xml><?xml version="1.0" encoding="utf-8"?>
<p:tagLst xmlns:p="http://schemas.openxmlformats.org/presentationml/2006/main">
  <p:tag name="AS_UNIQUEID" val="16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506.xml><?xml version="1.0" encoding="utf-8"?>
<p:tagLst xmlns:p="http://schemas.openxmlformats.org/presentationml/2006/main">
  <p:tag name="AS_UNIQUEID" val="16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507.xml><?xml version="1.0" encoding="utf-8"?>
<p:tagLst xmlns:p="http://schemas.openxmlformats.org/presentationml/2006/main">
  <p:tag name="AS_UNIQUEID" val="16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8.xml><?xml version="1.0" encoding="utf-8"?>
<p:tagLst xmlns:p="http://schemas.openxmlformats.org/presentationml/2006/main">
  <p:tag name="AS_UNIQUEID" val="16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9.xml><?xml version="1.0" encoding="utf-8"?>
<p:tagLst xmlns:p="http://schemas.openxmlformats.org/presentationml/2006/main">
  <p:tag name="AS_UNIQUEID" val="16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.xml><?xml version="1.0" encoding="utf-8"?>
<p:tagLst xmlns:p="http://schemas.openxmlformats.org/presentationml/2006/main">
  <p:tag name="AS_UNIQUEID" val="342"/>
</p:tagLst>
</file>

<file path=ppt/tags/tag510.xml><?xml version="1.0" encoding="utf-8"?>
<p:tagLst xmlns:p="http://schemas.openxmlformats.org/presentationml/2006/main">
  <p:tag name="AS_UNIQUEID" val="16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512.xml><?xml version="1.0" encoding="utf-8"?>
<p:tagLst xmlns:p="http://schemas.openxmlformats.org/presentationml/2006/main">
  <p:tag name="AS_UNIQUEID" val="545"/>
</p:tagLst>
</file>

<file path=ppt/tags/tag513.xml><?xml version="1.0" encoding="utf-8"?>
<p:tagLst xmlns:p="http://schemas.openxmlformats.org/presentationml/2006/main">
  <p:tag name="AS_UNIQUEID" val="168"/>
</p:tagLst>
</file>

<file path=ppt/tags/tag514.xml><?xml version="1.0" encoding="utf-8"?>
<p:tagLst xmlns:p="http://schemas.openxmlformats.org/presentationml/2006/main">
  <p:tag name="AS_UNIQUEID" val="169"/>
</p:tagLst>
</file>

<file path=ppt/tags/tag515.xml><?xml version="1.0" encoding="utf-8"?>
<p:tagLst xmlns:p="http://schemas.openxmlformats.org/presentationml/2006/main">
  <p:tag name="AS_UNIQUEID" val="170"/>
</p:tagLst>
</file>

<file path=ppt/tags/tag516.xml><?xml version="1.0" encoding="utf-8"?>
<p:tagLst xmlns:p="http://schemas.openxmlformats.org/presentationml/2006/main">
  <p:tag name="AS_UNIQUEID" val="546"/>
</p:tagLst>
</file>

<file path=ppt/tags/tag517.xml><?xml version="1.0" encoding="utf-8"?>
<p:tagLst xmlns:p="http://schemas.openxmlformats.org/presentationml/2006/main">
  <p:tag name="AS_UNIQUEID" val="1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18.xml><?xml version="1.0" encoding="utf-8"?>
<p:tagLst xmlns:p="http://schemas.openxmlformats.org/presentationml/2006/main">
  <p:tag name="AS_UNIQUEID" val="173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9.xml><?xml version="1.0" encoding="utf-8"?>
<p:tagLst xmlns:p="http://schemas.openxmlformats.org/presentationml/2006/main">
  <p:tag name="AS_UNIQUEID" val="174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.xml><?xml version="1.0" encoding="utf-8"?>
<p:tagLst xmlns:p="http://schemas.openxmlformats.org/presentationml/2006/main">
  <p:tag name="AS_UNIQUEID" val="343"/>
</p:tagLst>
</file>

<file path=ppt/tags/tag520.xml><?xml version="1.0" encoding="utf-8"?>
<p:tagLst xmlns:p="http://schemas.openxmlformats.org/presentationml/2006/main">
  <p:tag name="AS_UNIQUEID" val="175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1.xml><?xml version="1.0" encoding="utf-8"?>
<p:tagLst xmlns:p="http://schemas.openxmlformats.org/presentationml/2006/main">
  <p:tag name="AS_UNIQUEID" val="176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2.xml><?xml version="1.0" encoding="utf-8"?>
<p:tagLst xmlns:p="http://schemas.openxmlformats.org/presentationml/2006/main">
  <p:tag name="AS_UNIQUEID" val="177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3.xml><?xml version="1.0" encoding="utf-8"?>
<p:tagLst xmlns:p="http://schemas.openxmlformats.org/presentationml/2006/main">
  <p:tag name="AS_UNIQUEID" val="17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524.xml><?xml version="1.0" encoding="utf-8"?>
<p:tagLst xmlns:p="http://schemas.openxmlformats.org/presentationml/2006/main">
  <p:tag name="AS_UNIQUEID" val="17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525.xml><?xml version="1.0" encoding="utf-8"?>
<p:tagLst xmlns:p="http://schemas.openxmlformats.org/presentationml/2006/main">
  <p:tag name="AS_UNIQUEID" val="180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6.xml><?xml version="1.0" encoding="utf-8"?>
<p:tagLst xmlns:p="http://schemas.openxmlformats.org/presentationml/2006/main">
  <p:tag name="AS_UNIQUEID" val="181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7.xml><?xml version="1.0" encoding="utf-8"?>
<p:tagLst xmlns:p="http://schemas.openxmlformats.org/presentationml/2006/main">
  <p:tag name="AS_UNIQUEID" val="182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8.xml><?xml version="1.0" encoding="utf-8"?>
<p:tagLst xmlns:p="http://schemas.openxmlformats.org/presentationml/2006/main">
  <p:tag name="AS_UNIQUEID" val="18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53.xml><?xml version="1.0" encoding="utf-8"?>
<p:tagLst xmlns:p="http://schemas.openxmlformats.org/presentationml/2006/main">
  <p:tag name="AS_UNIQUEID" val="344"/>
</p:tagLst>
</file>

<file path=ppt/tags/tag530.xml><?xml version="1.0" encoding="utf-8"?>
<p:tagLst xmlns:p="http://schemas.openxmlformats.org/presentationml/2006/main">
  <p:tag name="AS_UNIQUEID" val="547"/>
</p:tagLst>
</file>

<file path=ppt/tags/tag531.xml><?xml version="1.0" encoding="utf-8"?>
<p:tagLst xmlns:p="http://schemas.openxmlformats.org/presentationml/2006/main">
  <p:tag name="AS_UNIQUEID" val="185"/>
</p:tagLst>
</file>

<file path=ppt/tags/tag532.xml><?xml version="1.0" encoding="utf-8"?>
<p:tagLst xmlns:p="http://schemas.openxmlformats.org/presentationml/2006/main">
  <p:tag name="AS_UNIQUEID" val="186"/>
</p:tagLst>
</file>

<file path=ppt/tags/tag533.xml><?xml version="1.0" encoding="utf-8"?>
<p:tagLst xmlns:p="http://schemas.openxmlformats.org/presentationml/2006/main">
  <p:tag name="AS_UNIQUEID" val="187"/>
</p:tagLst>
</file>

<file path=ppt/tags/tag534.xml><?xml version="1.0" encoding="utf-8"?>
<p:tagLst xmlns:p="http://schemas.openxmlformats.org/presentationml/2006/main">
  <p:tag name="AS_UNIQUEID" val="548"/>
</p:tagLst>
</file>

<file path=ppt/tags/tag535.xml><?xml version="1.0" encoding="utf-8"?>
<p:tagLst xmlns:p="http://schemas.openxmlformats.org/presentationml/2006/main">
  <p:tag name="AS_UNIQUEID" val="18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36.xml><?xml version="1.0" encoding="utf-8"?>
<p:tagLst xmlns:p="http://schemas.openxmlformats.org/presentationml/2006/main">
  <p:tag name="AS_UNIQUEID" val="190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37.xml><?xml version="1.0" encoding="utf-8"?>
<p:tagLst xmlns:p="http://schemas.openxmlformats.org/presentationml/2006/main">
  <p:tag name="AS_UNIQUEID" val="19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38.xml><?xml version="1.0" encoding="utf-8"?>
<p:tagLst xmlns:p="http://schemas.openxmlformats.org/presentationml/2006/main">
  <p:tag name="AS_UNIQUEID" val="19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39.xml><?xml version="1.0" encoding="utf-8"?>
<p:tagLst xmlns:p="http://schemas.openxmlformats.org/presentationml/2006/main">
  <p:tag name="AS_UNIQUEID" val="193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.xml><?xml version="1.0" encoding="utf-8"?>
<p:tagLst xmlns:p="http://schemas.openxmlformats.org/presentationml/2006/main">
  <p:tag name="AS_UNIQUEID" val="345"/>
</p:tagLst>
</file>

<file path=ppt/tags/tag540.xml><?xml version="1.0" encoding="utf-8"?>
<p:tagLst xmlns:p="http://schemas.openxmlformats.org/presentationml/2006/main">
  <p:tag name="AS_UNIQUEID" val="194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1.xml><?xml version="1.0" encoding="utf-8"?>
<p:tagLst xmlns:p="http://schemas.openxmlformats.org/presentationml/2006/main">
  <p:tag name="AS_UNIQUEID" val="195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542.xml><?xml version="1.0" encoding="utf-8"?>
<p:tagLst xmlns:p="http://schemas.openxmlformats.org/presentationml/2006/main">
  <p:tag name="AS_UNIQUEID" val="196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543.xml><?xml version="1.0" encoding="utf-8"?>
<p:tagLst xmlns:p="http://schemas.openxmlformats.org/presentationml/2006/main">
  <p:tag name="AS_UNIQUEID" val="197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4.xml><?xml version="1.0" encoding="utf-8"?>
<p:tagLst xmlns:p="http://schemas.openxmlformats.org/presentationml/2006/main">
  <p:tag name="AS_UNIQUEID" val="198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5.xml><?xml version="1.0" encoding="utf-8"?>
<p:tagLst xmlns:p="http://schemas.openxmlformats.org/presentationml/2006/main">
  <p:tag name="AS_UNIQUEID" val="199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6.xml><?xml version="1.0" encoding="utf-8"?>
<p:tagLst xmlns:p="http://schemas.openxmlformats.org/presentationml/2006/main">
  <p:tag name="AS_UNIQUEID" val="200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548.xml><?xml version="1.0" encoding="utf-8"?>
<p:tagLst xmlns:p="http://schemas.openxmlformats.org/presentationml/2006/main">
  <p:tag name="AS_UNIQUEID" val="549"/>
</p:tagLst>
</file>

<file path=ppt/tags/tag549.xml><?xml version="1.0" encoding="utf-8"?>
<p:tagLst xmlns:p="http://schemas.openxmlformats.org/presentationml/2006/main">
  <p:tag name="AS_UNIQUEID" val="219"/>
  <p:tag name="KSO_WM_BEAUTIFY_FLAG" val="#wm#"/>
  <p:tag name="KSO_WM_TAG_VERSION" val="1.0"/>
  <p:tag name="KSO_WM_TEMPLATE_CATEGORY" val="custom"/>
  <p:tag name="KSO_WM_TEMPLATE_INDEX" val="20205396"/>
  <p:tag name="KSO_WM_UNIT_COMPATIBLE" val="1"/>
  <p:tag name="KSO_WM_UNIT_DIAGRAM_ISNUMVISUAL" val="0"/>
  <p:tag name="KSO_WM_UNIT_DIAGRAM_ISREFERUNIT" val="0"/>
  <p:tag name="KSO_WM_UNIT_HIGHLIGHT" val="0"/>
  <p:tag name="KSO_WM_UNIT_ID" val="custom20205396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55.xml><?xml version="1.0" encoding="utf-8"?>
<p:tagLst xmlns:p="http://schemas.openxmlformats.org/presentationml/2006/main">
  <p:tag name="AS_UNIQUEID" val="346"/>
</p:tagLst>
</file>

<file path=ppt/tags/tag550.xml><?xml version="1.0" encoding="utf-8"?>
<p:tagLst xmlns:p="http://schemas.openxmlformats.org/presentationml/2006/main">
  <p:tag name="AS_UNIQUEID" val="220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551.xml><?xml version="1.0" encoding="utf-8"?>
<p:tagLst xmlns:p="http://schemas.openxmlformats.org/presentationml/2006/main">
  <p:tag name="AS_UNIQUEID" val="221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552.xml><?xml version="1.0" encoding="utf-8"?>
<p:tagLst xmlns:p="http://schemas.openxmlformats.org/presentationml/2006/main">
  <p:tag name="AS_UNIQUEID" val="222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53.xml><?xml version="1.0" encoding="utf-8"?>
<p:tagLst xmlns:p="http://schemas.openxmlformats.org/presentationml/2006/main">
  <p:tag name="AS_UNIQUEID" val="223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50"/>
</p:tagLst>
</file>

<file path=ppt/tags/tag554.xml><?xml version="1.0" encoding="utf-8"?>
<p:tagLst xmlns:p="http://schemas.openxmlformats.org/presentationml/2006/main">
  <p:tag name="KSO_WM_BEAUTIFY_FLAG" val="#wm#"/>
  <p:tag name="KSO_WM_COMBINE_RELATE_SLIDE_ID" val="background20179177_6"/>
  <p:tag name="KSO_WM_DIAGRAM_GROUP_CODE" val="m1-1"/>
  <p:tag name="KSO_WM_SLIDE_DIAGTYPE" val="m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POSITION" val="135.207*73.4572"/>
  <p:tag name="KSO_WM_SLIDE_SIZE" val="687.392*422.176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555.xml><?xml version="1.0" encoding="utf-8"?>
<p:tagLst xmlns:p="http://schemas.openxmlformats.org/presentationml/2006/main">
  <p:tag name="AS_UNIQUEID" val="550"/>
</p:tagLst>
</file>

<file path=ppt/tags/tag556.xml><?xml version="1.0" encoding="utf-8"?>
<p:tagLst xmlns:p="http://schemas.openxmlformats.org/presentationml/2006/main">
  <p:tag name="AS_UNIQUEID" val="225"/>
</p:tagLst>
</file>

<file path=ppt/tags/tag557.xml><?xml version="1.0" encoding="utf-8"?>
<p:tagLst xmlns:p="http://schemas.openxmlformats.org/presentationml/2006/main">
  <p:tag name="AS_UNIQUEID" val="226"/>
</p:tagLst>
</file>

<file path=ppt/tags/tag558.xml><?xml version="1.0" encoding="utf-8"?>
<p:tagLst xmlns:p="http://schemas.openxmlformats.org/presentationml/2006/main">
  <p:tag name="AS_UNIQUEID" val="227"/>
</p:tagLst>
</file>

<file path=ppt/tags/tag559.xml><?xml version="1.0" encoding="utf-8"?>
<p:tagLst xmlns:p="http://schemas.openxmlformats.org/presentationml/2006/main">
  <p:tag name="AS_UNIQUEID" val="551"/>
</p:tagLst>
</file>

<file path=ppt/tags/tag56.xml><?xml version="1.0" encoding="utf-8"?>
<p:tagLst xmlns:p="http://schemas.openxmlformats.org/presentationml/2006/main">
  <p:tag name="AS_UNIQUEID" val="347"/>
</p:tagLst>
</file>

<file path=ppt/tags/tag560.xml><?xml version="1.0" encoding="utf-8"?>
<p:tagLst xmlns:p="http://schemas.openxmlformats.org/presentationml/2006/main">
  <p:tag name="AS_UNIQUEID" val="22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61.xml><?xml version="1.0" encoding="utf-8"?>
<p:tagLst xmlns:p="http://schemas.openxmlformats.org/presentationml/2006/main">
  <p:tag name="AS_UNIQUEID" val="230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2.xml><?xml version="1.0" encoding="utf-8"?>
<p:tagLst xmlns:p="http://schemas.openxmlformats.org/presentationml/2006/main">
  <p:tag name="AS_UNIQUEID" val="23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3.xml><?xml version="1.0" encoding="utf-8"?>
<p:tagLst xmlns:p="http://schemas.openxmlformats.org/presentationml/2006/main">
  <p:tag name="AS_UNIQUEID" val="23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4.xml><?xml version="1.0" encoding="utf-8"?>
<p:tagLst xmlns:p="http://schemas.openxmlformats.org/presentationml/2006/main">
  <p:tag name="AS_UNIQUEID" val="233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5.xml><?xml version="1.0" encoding="utf-8"?>
<p:tagLst xmlns:p="http://schemas.openxmlformats.org/presentationml/2006/main">
  <p:tag name="AS_UNIQUEID" val="234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6.xml><?xml version="1.0" encoding="utf-8"?>
<p:tagLst xmlns:p="http://schemas.openxmlformats.org/presentationml/2006/main">
  <p:tag name="AS_UNIQUEID" val="235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567.xml><?xml version="1.0" encoding="utf-8"?>
<p:tagLst xmlns:p="http://schemas.openxmlformats.org/presentationml/2006/main">
  <p:tag name="AS_UNIQUEID" val="23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8.xml><?xml version="1.0" encoding="utf-8"?>
<p:tagLst xmlns:p="http://schemas.openxmlformats.org/presentationml/2006/main">
  <p:tag name="AS_UNIQUEID" val="237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9.xml><?xml version="1.0" encoding="utf-8"?>
<p:tagLst xmlns:p="http://schemas.openxmlformats.org/presentationml/2006/main">
  <p:tag name="AS_UNIQUEID" val="238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.xml><?xml version="1.0" encoding="utf-8"?>
<p:tagLst xmlns:p="http://schemas.openxmlformats.org/presentationml/2006/main">
  <p:tag name="AS_UNIQUEID" val="348"/>
</p:tagLst>
</file>

<file path=ppt/tags/tag570.xml><?xml version="1.0" encoding="utf-8"?>
<p:tagLst xmlns:p="http://schemas.openxmlformats.org/presentationml/2006/main">
  <p:tag name="AS_UNIQUEID" val="239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572.xml><?xml version="1.0" encoding="utf-8"?>
<p:tagLst xmlns:p="http://schemas.openxmlformats.org/presentationml/2006/main">
  <p:tag name="AS_UNIQUEID" val="552"/>
</p:tagLst>
</file>

<file path=ppt/tags/tag573.xml><?xml version="1.0" encoding="utf-8"?>
<p:tagLst xmlns:p="http://schemas.openxmlformats.org/presentationml/2006/main">
  <p:tag name="AS_UNIQUEID" val="241"/>
</p:tagLst>
</file>

<file path=ppt/tags/tag574.xml><?xml version="1.0" encoding="utf-8"?>
<p:tagLst xmlns:p="http://schemas.openxmlformats.org/presentationml/2006/main">
  <p:tag name="AS_UNIQUEID" val="242"/>
</p:tagLst>
</file>

<file path=ppt/tags/tag575.xml><?xml version="1.0" encoding="utf-8"?>
<p:tagLst xmlns:p="http://schemas.openxmlformats.org/presentationml/2006/main">
  <p:tag name="AS_UNIQUEID" val="243"/>
</p:tagLst>
</file>

<file path=ppt/tags/tag576.xml><?xml version="1.0" encoding="utf-8"?>
<p:tagLst xmlns:p="http://schemas.openxmlformats.org/presentationml/2006/main">
  <p:tag name="AS_UNIQUEID" val="553"/>
</p:tagLst>
</file>

<file path=ppt/tags/tag577.xml><?xml version="1.0" encoding="utf-8"?>
<p:tagLst xmlns:p="http://schemas.openxmlformats.org/presentationml/2006/main">
  <p:tag name="AS_UNIQUEID" val="24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78.xml><?xml version="1.0" encoding="utf-8"?>
<p:tagLst xmlns:p="http://schemas.openxmlformats.org/presentationml/2006/main">
  <p:tag name="AS_UNIQUEID" val="24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9.xml><?xml version="1.0" encoding="utf-8"?>
<p:tagLst xmlns:p="http://schemas.openxmlformats.org/presentationml/2006/main">
  <p:tag name="AS_UNIQUEID" val="24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.xml><?xml version="1.0" encoding="utf-8"?>
<p:tagLst xmlns:p="http://schemas.openxmlformats.org/presentationml/2006/main">
  <p:tag name="AS_UNIQUEID" val="349"/>
</p:tagLst>
</file>

<file path=ppt/tags/tag580.xml><?xml version="1.0" encoding="utf-8"?>
<p:tagLst xmlns:p="http://schemas.openxmlformats.org/presentationml/2006/main">
  <p:tag name="AS_UNIQUEID" val="24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1.xml><?xml version="1.0" encoding="utf-8"?>
<p:tagLst xmlns:p="http://schemas.openxmlformats.org/presentationml/2006/main">
  <p:tag name="AS_UNIQUEID" val="24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2.xml><?xml version="1.0" encoding="utf-8"?>
<p:tagLst xmlns:p="http://schemas.openxmlformats.org/presentationml/2006/main">
  <p:tag name="AS_UNIQUEID" val="25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3.xml><?xml version="1.0" encoding="utf-8"?>
<p:tagLst xmlns:p="http://schemas.openxmlformats.org/presentationml/2006/main">
  <p:tag name="AS_UNIQUEID" val="25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584.xml><?xml version="1.0" encoding="utf-8"?>
<p:tagLst xmlns:p="http://schemas.openxmlformats.org/presentationml/2006/main">
  <p:tag name="AS_UNIQUEID" val="25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5.xml><?xml version="1.0" encoding="utf-8"?>
<p:tagLst xmlns:p="http://schemas.openxmlformats.org/presentationml/2006/main">
  <p:tag name="AS_UNIQUEID" val="25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6.xml><?xml version="1.0" encoding="utf-8"?>
<p:tagLst xmlns:p="http://schemas.openxmlformats.org/presentationml/2006/main">
  <p:tag name="AS_UNIQUEID" val="25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7.xml><?xml version="1.0" encoding="utf-8"?>
<p:tagLst xmlns:p="http://schemas.openxmlformats.org/presentationml/2006/main">
  <p:tag name="AS_UNIQUEID" val="25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589.xml><?xml version="1.0" encoding="utf-8"?>
<p:tagLst xmlns:p="http://schemas.openxmlformats.org/presentationml/2006/main">
  <p:tag name="AS_UNIQUEID" val="554"/>
</p:tagLst>
</file>

<file path=ppt/tags/tag59.xml><?xml version="1.0" encoding="utf-8"?>
<p:tagLst xmlns:p="http://schemas.openxmlformats.org/presentationml/2006/main">
  <p:tag name="AS_UNIQUEID" val="350"/>
</p:tagLst>
</file>

<file path=ppt/tags/tag590.xml><?xml version="1.0" encoding="utf-8"?>
<p:tagLst xmlns:p="http://schemas.openxmlformats.org/presentationml/2006/main">
  <p:tag name="AS_UNIQUEID" val="241"/>
</p:tagLst>
</file>

<file path=ppt/tags/tag591.xml><?xml version="1.0" encoding="utf-8"?>
<p:tagLst xmlns:p="http://schemas.openxmlformats.org/presentationml/2006/main">
  <p:tag name="AS_UNIQUEID" val="242"/>
</p:tagLst>
</file>

<file path=ppt/tags/tag592.xml><?xml version="1.0" encoding="utf-8"?>
<p:tagLst xmlns:p="http://schemas.openxmlformats.org/presentationml/2006/main">
  <p:tag name="AS_UNIQUEID" val="243"/>
</p:tagLst>
</file>

<file path=ppt/tags/tag593.xml><?xml version="1.0" encoding="utf-8"?>
<p:tagLst xmlns:p="http://schemas.openxmlformats.org/presentationml/2006/main">
  <p:tag name="AS_UNIQUEID" val="555"/>
</p:tagLst>
</file>

<file path=ppt/tags/tag594.xml><?xml version="1.0" encoding="utf-8"?>
<p:tagLst xmlns:p="http://schemas.openxmlformats.org/presentationml/2006/main">
  <p:tag name="AS_UNIQUEID" val="24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95.xml><?xml version="1.0" encoding="utf-8"?>
<p:tagLst xmlns:p="http://schemas.openxmlformats.org/presentationml/2006/main">
  <p:tag name="AS_UNIQUEID" val="24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6.xml><?xml version="1.0" encoding="utf-8"?>
<p:tagLst xmlns:p="http://schemas.openxmlformats.org/presentationml/2006/main">
  <p:tag name="AS_UNIQUEID" val="24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7.xml><?xml version="1.0" encoding="utf-8"?>
<p:tagLst xmlns:p="http://schemas.openxmlformats.org/presentationml/2006/main">
  <p:tag name="AS_UNIQUEID" val="24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8.xml><?xml version="1.0" encoding="utf-8"?>
<p:tagLst xmlns:p="http://schemas.openxmlformats.org/presentationml/2006/main">
  <p:tag name="AS_UNIQUEID" val="24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9.xml><?xml version="1.0" encoding="utf-8"?>
<p:tagLst xmlns:p="http://schemas.openxmlformats.org/presentationml/2006/main">
  <p:tag name="AS_UNIQUEID" val="25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.xml><?xml version="1.0" encoding="utf-8"?>
<p:tagLst xmlns:p="http://schemas.openxmlformats.org/presentationml/2006/main">
  <p:tag name="AS_UNIQUEID" val="2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0.xml><?xml version="1.0" encoding="utf-8"?>
<p:tagLst xmlns:p="http://schemas.openxmlformats.org/presentationml/2006/main">
  <p:tag name="AS_UNIQUEID" val="351"/>
</p:tagLst>
</file>

<file path=ppt/tags/tag600.xml><?xml version="1.0" encoding="utf-8"?>
<p:tagLst xmlns:p="http://schemas.openxmlformats.org/presentationml/2006/main">
  <p:tag name="AS_UNIQUEID" val="25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601.xml><?xml version="1.0" encoding="utf-8"?>
<p:tagLst xmlns:p="http://schemas.openxmlformats.org/presentationml/2006/main">
  <p:tag name="AS_UNIQUEID" val="25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02.xml><?xml version="1.0" encoding="utf-8"?>
<p:tagLst xmlns:p="http://schemas.openxmlformats.org/presentationml/2006/main">
  <p:tag name="AS_UNIQUEID" val="25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03.xml><?xml version="1.0" encoding="utf-8"?>
<p:tagLst xmlns:p="http://schemas.openxmlformats.org/presentationml/2006/main">
  <p:tag name="AS_UNIQUEID" val="25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04.xml><?xml version="1.0" encoding="utf-8"?>
<p:tagLst xmlns:p="http://schemas.openxmlformats.org/presentationml/2006/main">
  <p:tag name="AS_UNIQUEID" val="25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606.xml><?xml version="1.0" encoding="utf-8"?>
<p:tagLst xmlns:p="http://schemas.openxmlformats.org/presentationml/2006/main">
  <p:tag name="AS_UNIQUEID" val="556"/>
</p:tagLst>
</file>

<file path=ppt/tags/tag607.xml><?xml version="1.0" encoding="utf-8"?>
<p:tagLst xmlns:p="http://schemas.openxmlformats.org/presentationml/2006/main">
  <p:tag name="AS_UNIQUEID" val="241"/>
</p:tagLst>
</file>

<file path=ppt/tags/tag608.xml><?xml version="1.0" encoding="utf-8"?>
<p:tagLst xmlns:p="http://schemas.openxmlformats.org/presentationml/2006/main">
  <p:tag name="AS_UNIQUEID" val="242"/>
</p:tagLst>
</file>

<file path=ppt/tags/tag609.xml><?xml version="1.0" encoding="utf-8"?>
<p:tagLst xmlns:p="http://schemas.openxmlformats.org/presentationml/2006/main">
  <p:tag name="AS_UNIQUEID" val="243"/>
</p:tagLst>
</file>

<file path=ppt/tags/tag61.xml><?xml version="1.0" encoding="utf-8"?>
<p:tagLst xmlns:p="http://schemas.openxmlformats.org/presentationml/2006/main">
  <p:tag name="AS_UNIQUEID" val="352"/>
</p:tagLst>
</file>

<file path=ppt/tags/tag610.xml><?xml version="1.0" encoding="utf-8"?>
<p:tagLst xmlns:p="http://schemas.openxmlformats.org/presentationml/2006/main">
  <p:tag name="AS_UNIQUEID" val="557"/>
</p:tagLst>
</file>

<file path=ppt/tags/tag611.xml><?xml version="1.0" encoding="utf-8"?>
<p:tagLst xmlns:p="http://schemas.openxmlformats.org/presentationml/2006/main">
  <p:tag name="AS_UNIQUEID" val="24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612.xml><?xml version="1.0" encoding="utf-8"?>
<p:tagLst xmlns:p="http://schemas.openxmlformats.org/presentationml/2006/main">
  <p:tag name="AS_UNIQUEID" val="24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3.xml><?xml version="1.0" encoding="utf-8"?>
<p:tagLst xmlns:p="http://schemas.openxmlformats.org/presentationml/2006/main">
  <p:tag name="AS_UNIQUEID" val="24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4.xml><?xml version="1.0" encoding="utf-8"?>
<p:tagLst xmlns:p="http://schemas.openxmlformats.org/presentationml/2006/main">
  <p:tag name="AS_UNIQUEID" val="24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5.xml><?xml version="1.0" encoding="utf-8"?>
<p:tagLst xmlns:p="http://schemas.openxmlformats.org/presentationml/2006/main">
  <p:tag name="AS_UNIQUEID" val="24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6.xml><?xml version="1.0" encoding="utf-8"?>
<p:tagLst xmlns:p="http://schemas.openxmlformats.org/presentationml/2006/main">
  <p:tag name="AS_UNIQUEID" val="25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7.xml><?xml version="1.0" encoding="utf-8"?>
<p:tagLst xmlns:p="http://schemas.openxmlformats.org/presentationml/2006/main">
  <p:tag name="AS_UNIQUEID" val="25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3;点击此处添加正文，文字是您思想的提炼，为了最终呈现发布的良好效果。&#13;请言简意赅的阐述观点，并根据需要酌情增减文字。&#13;单击此处添加小标题:&#13;您的正文已经字字珠玑，但信息却千丝万缕，需要用更多的文字来表述。&#13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618.xml><?xml version="1.0" encoding="utf-8"?>
<p:tagLst xmlns:p="http://schemas.openxmlformats.org/presentationml/2006/main">
  <p:tag name="AS_UNIQUEID" val="25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9.xml><?xml version="1.0" encoding="utf-8"?>
<p:tagLst xmlns:p="http://schemas.openxmlformats.org/presentationml/2006/main">
  <p:tag name="AS_UNIQUEID" val="25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2.xml><?xml version="1.0" encoding="utf-8"?>
<p:tagLst xmlns:p="http://schemas.openxmlformats.org/presentationml/2006/main">
  <p:tag name="AS_UNIQUEID" val="353"/>
</p:tagLst>
</file>

<file path=ppt/tags/tag620.xml><?xml version="1.0" encoding="utf-8"?>
<p:tagLst xmlns:p="http://schemas.openxmlformats.org/presentationml/2006/main">
  <p:tag name="AS_UNIQUEID" val="25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21.xml><?xml version="1.0" encoding="utf-8"?>
<p:tagLst xmlns:p="http://schemas.openxmlformats.org/presentationml/2006/main">
  <p:tag name="AS_UNIQUEID" val="25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623.xml><?xml version="1.0" encoding="utf-8"?>
<p:tagLst xmlns:p="http://schemas.openxmlformats.org/presentationml/2006/main">
  <p:tag name="AS_UNIQUEID" val="558"/>
</p:tagLst>
</file>

<file path=ppt/tags/tag624.xml><?xml version="1.0" encoding="utf-8"?>
<p:tagLst xmlns:p="http://schemas.openxmlformats.org/presentationml/2006/main">
  <p:tag name="AS_UNIQUEID" val="559"/>
</p:tagLst>
</file>

<file path=ppt/tags/tag625.xml><?xml version="1.0" encoding="utf-8"?>
<p:tagLst xmlns:p="http://schemas.openxmlformats.org/presentationml/2006/main">
  <p:tag name="AS_UNIQUEID" val="560"/>
</p:tagLst>
</file>

<file path=ppt/tags/tag626.xml><?xml version="1.0" encoding="utf-8"?>
<p:tagLst xmlns:p="http://schemas.openxmlformats.org/presentationml/2006/main">
  <p:tag name="AS_UNIQUEID" val="561"/>
</p:tagLst>
</file>

<file path=ppt/tags/tag627.xml><?xml version="1.0" encoding="utf-8"?>
<p:tagLst xmlns:p="http://schemas.openxmlformats.org/presentationml/2006/main">
  <p:tag name="AS_UNIQUEID" val="562"/>
</p:tagLst>
</file>

<file path=ppt/tags/tag628.xml><?xml version="1.0" encoding="utf-8"?>
<p:tagLst xmlns:p="http://schemas.openxmlformats.org/presentationml/2006/main">
  <p:tag name="AS_UNIQUEID" val="290"/>
  <p:tag name="KSO_WM_BEAUTIFY_FLAG" val="#wm#"/>
  <p:tag name="KSO_WM_TAG_VERSION" val="1.0"/>
  <p:tag name="KSO_WM_TEMPLATE_CATEGORY" val="custom"/>
  <p:tag name="KSO_WM_TEMPLATE_INDEX" val="20186329"/>
  <p:tag name="KSO_WM_UNIT_COMPATIBLE" val="0"/>
  <p:tag name="KSO_WM_UNIT_DIAGRAM_ISNUMVISUAL" val="0"/>
  <p:tag name="KSO_WM_UNIT_DIAGRAM_ISREFERUNIT" val="0"/>
  <p:tag name="KSO_WM_UNIT_HIGHLIGHT" val="0"/>
  <p:tag name="KSO_WM_UNIT_ID" val="custom20186329_7*a*1"/>
  <p:tag name="KSO_WM_UNIT_INDEX" val="1"/>
  <p:tag name="KSO_WM_UNIT_ISCONTENTSTITLE" val="0"/>
  <p:tag name="KSO_WM_UNIT_LAYERLEVEL" val="1"/>
  <p:tag name="KSO_WM_UNIT_NOCLEAR" val="0"/>
  <p:tag name="KSO_WM_UNIT_PRESET_TEXT" val="点击此处添加小标题"/>
  <p:tag name="KSO_WM_UNIT_TYPE" val="a"/>
  <p:tag name="KSO_WM_UNIT_VALUE" val="16"/>
</p:tagLst>
</file>

<file path=ppt/tags/tag629.xml><?xml version="1.0" encoding="utf-8"?>
<p:tagLst xmlns:p="http://schemas.openxmlformats.org/presentationml/2006/main">
  <p:tag name="AS_UNIQUEID" val="563"/>
</p:tagLst>
</file>

<file path=ppt/tags/tag63.xml><?xml version="1.0" encoding="utf-8"?>
<p:tagLst xmlns:p="http://schemas.openxmlformats.org/presentationml/2006/main">
  <p:tag name="AS_UNIQUEID" val="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30.xml><?xml version="1.0" encoding="utf-8"?>
<p:tagLst xmlns:p="http://schemas.openxmlformats.org/presentationml/2006/main">
  <p:tag name="KSO_WM_BEAUTIFY_FLAG" val="#wm#"/>
  <p:tag name="KSO_WM_SLIDE_ID" val="custom20186329_7"/>
  <p:tag name="KSO_WM_SLIDE_INDEX" val="7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86329"/>
  <p:tag name="KSO_WM_TEMPLATE_MASTER_TYPE" val="1"/>
  <p:tag name="KSO_WM_TEMPLATE_SUBCATEGORY" val="0"/>
</p:tagLst>
</file>

<file path=ppt/tags/tag63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64.xml><?xml version="1.0" encoding="utf-8"?>
<p:tagLst xmlns:p="http://schemas.openxmlformats.org/presentationml/2006/main">
  <p:tag name="AS_UNIQUEID" val="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AS_UNIQUEID" val="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AS_UNIQUEID" val="357"/>
</p:tagLst>
</file>

<file path=ppt/tags/tag67.xml><?xml version="1.0" encoding="utf-8"?>
<p:tagLst xmlns:p="http://schemas.openxmlformats.org/presentationml/2006/main">
  <p:tag name="AS_UNIQUEID" val="358"/>
</p:tagLst>
</file>

<file path=ppt/tags/tag68.xml><?xml version="1.0" encoding="utf-8"?>
<p:tagLst xmlns:p="http://schemas.openxmlformats.org/presentationml/2006/main">
  <p:tag name="AS_UNIQUEID" val="359"/>
</p:tagLst>
</file>

<file path=ppt/tags/tag69.xml><?xml version="1.0" encoding="utf-8"?>
<p:tagLst xmlns:p="http://schemas.openxmlformats.org/presentationml/2006/main">
  <p:tag name="AS_UNIQUEID" val="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AS_UNIQUEID" val="298"/>
</p:tagLst>
</file>

<file path=ppt/tags/tag70.xml><?xml version="1.0" encoding="utf-8"?>
<p:tagLst xmlns:p="http://schemas.openxmlformats.org/presentationml/2006/main">
  <p:tag name="AS_UNIQUEID" val="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AS_UNIQUEID" val="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AS_UNIQUEID" val="363"/>
</p:tagLst>
</file>

<file path=ppt/tags/tag73.xml><?xml version="1.0" encoding="utf-8"?>
<p:tagLst xmlns:p="http://schemas.openxmlformats.org/presentationml/2006/main">
  <p:tag name="AS_UNIQUEID" val="364"/>
</p:tagLst>
</file>

<file path=ppt/tags/tag74.xml><?xml version="1.0" encoding="utf-8"?>
<p:tagLst xmlns:p="http://schemas.openxmlformats.org/presentationml/2006/main">
  <p:tag name="AS_UNIQUEID" val="365"/>
</p:tagLst>
</file>

<file path=ppt/tags/tag75.xml><?xml version="1.0" encoding="utf-8"?>
<p:tagLst xmlns:p="http://schemas.openxmlformats.org/presentationml/2006/main">
  <p:tag name="AS_UNIQUEID" val="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6.xml><?xml version="1.0" encoding="utf-8"?>
<p:tagLst xmlns:p="http://schemas.openxmlformats.org/presentationml/2006/main">
  <p:tag name="AS_UNIQUEID" val="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.xml><?xml version="1.0" encoding="utf-8"?>
<p:tagLst xmlns:p="http://schemas.openxmlformats.org/presentationml/2006/main">
  <p:tag name="AS_UNIQUEID" val="3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AS_UNIQUEID" val="369"/>
</p:tagLst>
</file>

<file path=ppt/tags/tag79.xml><?xml version="1.0" encoding="utf-8"?>
<p:tagLst xmlns:p="http://schemas.openxmlformats.org/presentationml/2006/main">
  <p:tag name="AS_UNIQUEID" val="370"/>
</p:tagLst>
</file>

<file path=ppt/tags/tag8.xml><?xml version="1.0" encoding="utf-8"?>
<p:tagLst xmlns:p="http://schemas.openxmlformats.org/presentationml/2006/main">
  <p:tag name="AS_UNIQUEID" val="2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0.xml><?xml version="1.0" encoding="utf-8"?>
<p:tagLst xmlns:p="http://schemas.openxmlformats.org/presentationml/2006/main">
  <p:tag name="AS_UNIQUEID" val="371"/>
</p:tagLst>
</file>

<file path=ppt/tags/tag81.xml><?xml version="1.0" encoding="utf-8"?>
<p:tagLst xmlns:p="http://schemas.openxmlformats.org/presentationml/2006/main">
  <p:tag name="AS_UNIQUEID" val="372"/>
</p:tagLst>
</file>

<file path=ppt/tags/tag82.xml><?xml version="1.0" encoding="utf-8"?>
<p:tagLst xmlns:p="http://schemas.openxmlformats.org/presentationml/2006/main">
  <p:tag name="AS_UNIQUEID" val="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.xml><?xml version="1.0" encoding="utf-8"?>
<p:tagLst xmlns:p="http://schemas.openxmlformats.org/presentationml/2006/main">
  <p:tag name="AS_UNIQUEID" val="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p="http://schemas.openxmlformats.org/presentationml/2006/main">
  <p:tag name="AS_UNIQUEID" val="3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5.xml><?xml version="1.0" encoding="utf-8"?>
<p:tagLst xmlns:p="http://schemas.openxmlformats.org/presentationml/2006/main">
  <p:tag name="AS_UNIQUEID" val="376"/>
</p:tagLst>
</file>

<file path=ppt/tags/tag86.xml><?xml version="1.0" encoding="utf-8"?>
<p:tagLst xmlns:p="http://schemas.openxmlformats.org/presentationml/2006/main">
  <p:tag name="AS_UNIQUEID" val="377"/>
</p:tagLst>
</file>

<file path=ppt/tags/tag87.xml><?xml version="1.0" encoding="utf-8"?>
<p:tagLst xmlns:p="http://schemas.openxmlformats.org/presentationml/2006/main">
  <p:tag name="AS_UNIQUEID" val="378"/>
</p:tagLst>
</file>

<file path=ppt/tags/tag88.xml><?xml version="1.0" encoding="utf-8"?>
<p:tagLst xmlns:p="http://schemas.openxmlformats.org/presentationml/2006/main">
  <p:tag name="AS_UNIQUEID" val="379"/>
</p:tagLst>
</file>

<file path=ppt/tags/tag89.xml><?xml version="1.0" encoding="utf-8"?>
<p:tagLst xmlns:p="http://schemas.openxmlformats.org/presentationml/2006/main">
  <p:tag name="AS_UNIQUEID" val="380"/>
</p:tagLst>
</file>

<file path=ppt/tags/tag9.xml><?xml version="1.0" encoding="utf-8"?>
<p:tagLst xmlns:p="http://schemas.openxmlformats.org/presentationml/2006/main">
  <p:tag name="AS_UNIQUEID" val="3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0.xml><?xml version="1.0" encoding="utf-8"?>
<p:tagLst xmlns:p="http://schemas.openxmlformats.org/presentationml/2006/main">
  <p:tag name="AS_UNIQUEID" val="381"/>
</p:tagLst>
</file>

<file path=ppt/tags/tag91.xml><?xml version="1.0" encoding="utf-8"?>
<p:tagLst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p="http://schemas.openxmlformats.org/presentationml/2006/main">
  <p:tag name="AS_UNIQUEID" val="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p="http://schemas.openxmlformats.org/presentationml/2006/main">
  <p:tag name="AS_UNIQUEID" val="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p="http://schemas.openxmlformats.org/presentationml/2006/main">
  <p:tag name="AS_UNIQUEID" val="385"/>
</p:tagLst>
</file>

<file path=ppt/tags/tag95.xml><?xml version="1.0" encoding="utf-8"?>
<p:tagLst xmlns:p="http://schemas.openxmlformats.org/presentationml/2006/main">
  <p:tag name="AS_UNIQUEID" val="386"/>
</p:tagLst>
</file>

<file path=ppt/tags/tag96.xml><?xml version="1.0" encoding="utf-8"?>
<p:tagLst xmlns:p="http://schemas.openxmlformats.org/presentationml/2006/main">
  <p:tag name="AS_UNIQUEID" val="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7.xml><?xml version="1.0" encoding="utf-8"?>
<p:tagLst xmlns:p="http://schemas.openxmlformats.org/presentationml/2006/main">
  <p:tag name="AS_UNIQUEID" val="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8.xml><?xml version="1.0" encoding="utf-8"?>
<p:tagLst xmlns:p="http://schemas.openxmlformats.org/presentationml/2006/main">
  <p:tag name="AS_UNIQUEID" val="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9.xml><?xml version="1.0" encoding="utf-8"?>
<p:tagLst xmlns:p="http://schemas.openxmlformats.org/presentationml/2006/main">
  <p:tag name="AS_UNIQUEID" val="390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首课模板</Template>
  <Company/>
  <PresentationFormat>宽屏</PresentationFormat>
  <Paragraphs>111</Paragraphs>
  <Slides>36</Slides>
  <Notes>19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48">
      <vt:lpstr>Arial</vt:lpstr>
      <vt:lpstr>Calibri Light</vt:lpstr>
      <vt:lpstr>Calibri</vt:lpstr>
      <vt:lpstr>宋体</vt:lpstr>
      <vt:lpstr>微软雅黑</vt:lpstr>
      <vt:lpstr>汉仪旗黑-85S</vt:lpstr>
      <vt:lpstr>新宋体</vt:lpstr>
      <vt:lpstr>Wingdings</vt:lpstr>
      <vt:lpstr>汉仪晓波画报黑W</vt:lpstr>
      <vt:lpstr>隶书</vt:lpstr>
      <vt:lpstr>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鉴赏要点 </vt:lpstr>
      <vt:lpstr>PowerPoint Presentation</vt:lpstr>
      <vt:lpstr>PowerPoint Presentation</vt:lpstr>
      <vt:lpstr>PowerPoint Presentation</vt:lpstr>
      <vt:lpstr>鉴赏要点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鉴赏要点 </vt:lpstr>
      <vt:lpstr>PowerPoint Presentation</vt:lpstr>
      <vt:lpstr>PowerPoint Presentation</vt:lpstr>
      <vt:lpstr>PowerPoint Presentation</vt:lpstr>
      <vt:lpstr>鉴赏要点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同学们，再见！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董文慧</dc:creator>
  <cp:lastModifiedBy>刘夫响</cp:lastModifiedBy>
  <cp:revision>792</cp:revision>
  <dcterms:created xsi:type="dcterms:W3CDTF">2020-01-10T09:29:00Z</dcterms:created>
  <dcterms:modified xsi:type="dcterms:W3CDTF">2020-09-02T01:34:10Z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