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431" r:id="rId3"/>
    <p:sldId id="424" r:id="rId4"/>
    <p:sldId id="425" r:id="rId5"/>
    <p:sldId id="426" r:id="rId6"/>
    <p:sldId id="427" r:id="rId7"/>
    <p:sldId id="428" r:id="rId8"/>
    <p:sldId id="343" r:id="rId9"/>
    <p:sldId id="395" r:id="rId10"/>
    <p:sldId id="386" r:id="rId11"/>
    <p:sldId id="412" r:id="rId12"/>
    <p:sldId id="43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30" r:id="rId21"/>
    <p:sldId id="420" r:id="rId22"/>
    <p:sldId id="421" r:id="rId23"/>
    <p:sldId id="433" r:id="rId24"/>
    <p:sldId id="42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90CDC6-873A-4038-BF84-C04A5286A960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/>
        </a:p>
      </dgm:t>
    </dgm:pt>
    <dgm:pt modelId="{4AC7B7B7-919C-4750-9A4F-0391766A41E1}" type="parTrans" cxnId="{6A99D152-523B-4A75-AEEE-6324A2F1342A}">
      <dgm:prSet/>
      <dgm:spPr/>
      <dgm:t>
        <a:bodyPr/>
        <a:lstStyle/>
        <a:p>
          <a:endParaRPr lang="zh-CN" altLang="en-US"/>
        </a:p>
      </dgm:t>
    </dgm:pt>
    <dgm:pt modelId="{4637F318-A363-442B-AC4A-929D61FEC6AC}">
      <dgm:prSet phldrT="[文本]" custT="1"/>
      <dgm:spPr/>
      <dgm:t>
        <a:bodyPr vert="eaVert"/>
        <a:lstStyle/>
        <a:p>
          <a:r>
            <a:rPr lang="zh-CN" altLang="en-US" sz="3600"/>
            <a:t>格物</a:t>
          </a:r>
        </a:p>
      </dgm:t>
    </dgm:pt>
    <dgm:pt modelId="{D8C99CB5-0030-4ED2-8DC5-DC1AE54946CE}" type="sibTrans" cxnId="{6A99D152-523B-4A75-AEEE-6324A2F1342A}">
      <dgm:prSet/>
      <dgm:spPr/>
      <dgm:t>
        <a:bodyPr/>
        <a:lstStyle/>
        <a:p>
          <a:endParaRPr lang="zh-CN" altLang="en-US"/>
        </a:p>
      </dgm:t>
    </dgm:pt>
    <dgm:pt modelId="{4F47EDB5-DC39-45B9-96FF-A3EC570E3E4E}" type="parTrans" cxnId="{B76E146A-0F29-44A4-9B38-40D5C0B10E9A}">
      <dgm:prSet/>
      <dgm:spPr/>
      <dgm:t>
        <a:bodyPr/>
        <a:lstStyle/>
        <a:p>
          <a:endParaRPr lang="zh-CN" altLang="en-US"/>
        </a:p>
      </dgm:t>
    </dgm:pt>
    <dgm:pt modelId="{BEEE2B04-F448-4BA0-9F29-E792ED4426BC}">
      <dgm:prSet phldrT="[文本]" custT="1"/>
      <dgm:spPr/>
      <dgm:t>
        <a:bodyPr vert="eaVert"/>
        <a:lstStyle/>
        <a:p>
          <a:r>
            <a:rPr lang="zh-CN" altLang="en-US" sz="3600"/>
            <a:t>致知</a:t>
          </a:r>
        </a:p>
      </dgm:t>
    </dgm:pt>
    <dgm:pt modelId="{29101EC3-FD8E-4E07-82D0-F5FBF17B7F5D}" type="sibTrans" cxnId="{B76E146A-0F29-44A4-9B38-40D5C0B10E9A}">
      <dgm:prSet/>
      <dgm:spPr/>
      <dgm:t>
        <a:bodyPr/>
        <a:lstStyle/>
        <a:p>
          <a:endParaRPr lang="zh-CN" altLang="en-US"/>
        </a:p>
      </dgm:t>
    </dgm:pt>
    <dgm:pt modelId="{A50474C1-C630-4318-B903-81B20F7841BB}" type="parTrans" cxnId="{BA6F28E8-6EF6-47F5-81AD-2F9525495E7D}">
      <dgm:prSet/>
      <dgm:spPr/>
      <dgm:t>
        <a:bodyPr/>
        <a:lstStyle/>
        <a:p>
          <a:endParaRPr lang="zh-CN" altLang="en-US"/>
        </a:p>
      </dgm:t>
    </dgm:pt>
    <dgm:pt modelId="{F52AAB48-3DB2-40FA-8947-F3AEF5BCFF05}">
      <dgm:prSet phldrT="[文本]" custT="1"/>
      <dgm:spPr/>
      <dgm:t>
        <a:bodyPr vert="eaVert"/>
        <a:lstStyle/>
        <a:p>
          <a:r>
            <a:rPr lang="zh-CN" altLang="en-US" sz="3600"/>
            <a:t>诚意</a:t>
          </a:r>
        </a:p>
      </dgm:t>
    </dgm:pt>
    <dgm:pt modelId="{8AFB416B-83AE-496A-8DB5-E1E76E00CA0F}" type="sibTrans" cxnId="{BA6F28E8-6EF6-47F5-81AD-2F9525495E7D}">
      <dgm:prSet/>
      <dgm:spPr/>
      <dgm:t>
        <a:bodyPr/>
        <a:lstStyle/>
        <a:p>
          <a:endParaRPr lang="zh-CN" altLang="en-US"/>
        </a:p>
      </dgm:t>
    </dgm:pt>
    <dgm:pt modelId="{A693A3F0-0DC4-4CC5-BEB4-DF4691F60D22}" type="parTrans" cxnId="{47223903-99E8-4E60-ACF7-B3E0EE032E4E}">
      <dgm:prSet/>
      <dgm:spPr/>
      <dgm:t>
        <a:bodyPr/>
        <a:lstStyle/>
        <a:p>
          <a:endParaRPr lang="zh-CN" altLang="en-US"/>
        </a:p>
      </dgm:t>
    </dgm:pt>
    <dgm:pt modelId="{E2D71FB1-0D71-4BB6-ABB5-98CDECD613D8}">
      <dgm:prSet phldrT="[文本]" custT="1"/>
      <dgm:spPr/>
      <dgm:t>
        <a:bodyPr vert="eaVert"/>
        <a:lstStyle/>
        <a:p>
          <a:r>
            <a:rPr lang="zh-CN" altLang="en-US" sz="3600"/>
            <a:t>正心</a:t>
          </a:r>
        </a:p>
      </dgm:t>
    </dgm:pt>
    <dgm:pt modelId="{B5B82AFC-397A-4FED-97BD-3F04E74B0690}" type="sibTrans" cxnId="{47223903-99E8-4E60-ACF7-B3E0EE032E4E}">
      <dgm:prSet/>
      <dgm:spPr/>
      <dgm:t>
        <a:bodyPr/>
        <a:lstStyle/>
        <a:p>
          <a:endParaRPr lang="zh-CN" altLang="en-US"/>
        </a:p>
      </dgm:t>
    </dgm:pt>
    <dgm:pt modelId="{0E0EAAEF-50C7-4C55-BC28-E1C32D218C07}" type="parTrans" cxnId="{FD3E137D-7B2C-44B6-97EF-D4E16AD685B4}">
      <dgm:prSet/>
      <dgm:spPr/>
      <dgm:t>
        <a:bodyPr/>
        <a:lstStyle/>
        <a:p>
          <a:endParaRPr lang="zh-CN" altLang="en-US"/>
        </a:p>
      </dgm:t>
    </dgm:pt>
    <dgm:pt modelId="{D3139C70-9568-4DAA-90B3-9AEB224E3C28}">
      <dgm:prSet phldrT="[文本]" custT="1"/>
      <dgm:spPr/>
      <dgm:t>
        <a:bodyPr vert="eaVert"/>
        <a:lstStyle/>
        <a:p>
          <a:r>
            <a:rPr lang="zh-CN" altLang="en-US" sz="3600">
              <a:solidFill>
                <a:srgbClr val="C00000"/>
              </a:solidFill>
            </a:rPr>
            <a:t>修身</a:t>
          </a:r>
        </a:p>
      </dgm:t>
    </dgm:pt>
    <dgm:pt modelId="{B7794323-8254-4BFF-AD30-1B9A8D840C8E}" type="sibTrans" cxnId="{FD3E137D-7B2C-44B6-97EF-D4E16AD685B4}">
      <dgm:prSet/>
      <dgm:spPr/>
      <dgm:t>
        <a:bodyPr/>
        <a:lstStyle/>
        <a:p>
          <a:endParaRPr lang="zh-CN" altLang="en-US"/>
        </a:p>
      </dgm:t>
    </dgm:pt>
    <dgm:pt modelId="{403D77A1-582D-41DC-AAC7-67F2FDB6710E}" type="parTrans" cxnId="{63B5DF3D-E7E5-4D5E-B10F-84A7439CA1FA}">
      <dgm:prSet/>
      <dgm:spPr/>
      <dgm:t>
        <a:bodyPr/>
        <a:lstStyle/>
        <a:p>
          <a:endParaRPr lang="zh-CN" altLang="en-US"/>
        </a:p>
      </dgm:t>
    </dgm:pt>
    <dgm:pt modelId="{497B6240-90DA-4B9E-A270-A2C44485F023}">
      <dgm:prSet phldrT="[文本]" custT="1"/>
      <dgm:spPr/>
      <dgm:t>
        <a:bodyPr vert="eaVert"/>
        <a:lstStyle/>
        <a:p>
          <a:r>
            <a:rPr lang="zh-CN" altLang="en-US" sz="3600"/>
            <a:t>齐家</a:t>
          </a:r>
        </a:p>
      </dgm:t>
    </dgm:pt>
    <dgm:pt modelId="{79ECA9B1-0D69-402A-A5AE-91DBD8F70BBC}" type="sibTrans" cxnId="{63B5DF3D-E7E5-4D5E-B10F-84A7439CA1FA}">
      <dgm:prSet/>
      <dgm:spPr/>
      <dgm:t>
        <a:bodyPr/>
        <a:lstStyle/>
        <a:p>
          <a:endParaRPr lang="zh-CN" altLang="en-US"/>
        </a:p>
      </dgm:t>
    </dgm:pt>
    <dgm:pt modelId="{75D09F39-17E9-42E8-8DD3-2141FE3BEE84}" type="parTrans" cxnId="{01829D5D-F931-4AA2-9751-2BC2EA515A8F}">
      <dgm:prSet/>
      <dgm:spPr/>
      <dgm:t>
        <a:bodyPr/>
        <a:lstStyle/>
        <a:p>
          <a:endParaRPr lang="zh-CN" altLang="en-US"/>
        </a:p>
      </dgm:t>
    </dgm:pt>
    <dgm:pt modelId="{7AFFBCC1-C4F0-4ED6-9D42-5173D015F194}">
      <dgm:prSet phldrT="[文本]" custT="1"/>
      <dgm:spPr/>
      <dgm:t>
        <a:bodyPr vert="eaVert"/>
        <a:lstStyle/>
        <a:p>
          <a:r>
            <a:rPr lang="zh-CN" altLang="en-US" sz="3600"/>
            <a:t>治国</a:t>
          </a:r>
        </a:p>
      </dgm:t>
    </dgm:pt>
    <dgm:pt modelId="{A4C25E48-946B-4944-A5FB-B1C91A9CF484}" type="sibTrans" cxnId="{01829D5D-F931-4AA2-9751-2BC2EA515A8F}">
      <dgm:prSet/>
      <dgm:spPr/>
      <dgm:t>
        <a:bodyPr/>
        <a:lstStyle/>
        <a:p>
          <a:endParaRPr lang="zh-CN" altLang="en-US"/>
        </a:p>
      </dgm:t>
    </dgm:pt>
    <dgm:pt modelId="{FDDD6D44-1A0D-4EA2-846F-5C008F4BA155}" type="parTrans" cxnId="{69395347-A1F4-4998-B242-FE9C3AD1C3F5}">
      <dgm:prSet/>
      <dgm:spPr/>
      <dgm:t>
        <a:bodyPr/>
        <a:lstStyle/>
        <a:p>
          <a:endParaRPr lang="zh-CN" altLang="en-US"/>
        </a:p>
      </dgm:t>
    </dgm:pt>
    <dgm:pt modelId="{009CE7C4-E171-44F5-934A-A3766150DAA0}">
      <dgm:prSet phldrT="[文本]" custT="1"/>
      <dgm:spPr/>
      <dgm:t>
        <a:bodyPr vert="eaVert"/>
        <a:lstStyle/>
        <a:p>
          <a:r>
            <a:rPr lang="zh-CN" altLang="en-US" sz="3600"/>
            <a:t>平天下</a:t>
          </a:r>
        </a:p>
      </dgm:t>
    </dgm:pt>
    <dgm:pt modelId="{CCCEB202-671A-41CB-934F-6C92B2CD6C30}" type="sibTrans" cxnId="{69395347-A1F4-4998-B242-FE9C3AD1C3F5}">
      <dgm:prSet/>
      <dgm:spPr/>
      <dgm:t>
        <a:bodyPr/>
        <a:lstStyle/>
        <a:p>
          <a:endParaRPr lang="zh-CN" altLang="en-US"/>
        </a:p>
      </dgm:t>
    </dgm:pt>
    <dgm:pt modelId="{76F65002-81AE-4D4A-A3AA-24BC8A49E566}" type="pres">
      <dgm:prSet presAssocID="{C590CDC6-873A-4038-BF84-C04A5286A96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D47D6959-3079-4501-AAB3-42C93842592D}" type="pres">
      <dgm:prSet presAssocID="{4637F318-A363-442B-AC4A-929D61FEC6AC}" presName="node" presStyleLbl="node1" presStyleIdx="0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D84688-D48C-48FA-AFFF-3538E456A357}" type="pres">
      <dgm:prSet presAssocID="{D8C99CB5-0030-4ED2-8DC5-DC1AE54946CE}" presName="sibTrans" presStyleLbl="sibTrans2D1" presStyleIdx="0" presStyleCnt="7"/>
      <dgm:spPr/>
      <dgm:t>
        <a:bodyPr/>
        <a:lstStyle/>
        <a:p>
          <a:endParaRPr lang="zh-CN" altLang="en-US"/>
        </a:p>
      </dgm:t>
    </dgm:pt>
    <dgm:pt modelId="{C2ADCE00-D20C-49D0-9068-A0F01FF11C8E}" type="pres">
      <dgm:prSet presAssocID="{D8C99CB5-0030-4ED2-8DC5-DC1AE54946CE}" presName="connectorText" presStyleLbl="sibTrans2D1" presStyleIdx="0" presStyleCnt="7"/>
      <dgm:spPr/>
      <dgm:t>
        <a:bodyPr/>
        <a:lstStyle/>
        <a:p>
          <a:endParaRPr lang="zh-CN" altLang="en-US"/>
        </a:p>
      </dgm:t>
    </dgm:pt>
    <dgm:pt modelId="{02C7B7A3-283E-418D-B3EC-8D446B03FFE5}" type="pres">
      <dgm:prSet presAssocID="{BEEE2B04-F448-4BA0-9F29-E792ED4426BC}" presName="node" presStyleLbl="node1" presStyleIdx="1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59069C-D33A-466C-9B18-E61AF73F05D6}" type="pres">
      <dgm:prSet presAssocID="{29101EC3-FD8E-4E07-82D0-F5FBF17B7F5D}" presName="sibTrans" presStyleLbl="sibTrans2D1" presStyleIdx="1" presStyleCnt="7"/>
      <dgm:spPr/>
      <dgm:t>
        <a:bodyPr/>
        <a:lstStyle/>
        <a:p>
          <a:endParaRPr lang="zh-CN" altLang="en-US"/>
        </a:p>
      </dgm:t>
    </dgm:pt>
    <dgm:pt modelId="{5E9E7BEE-F872-4763-A6B6-9DFC6DE5E6CD}" type="pres">
      <dgm:prSet presAssocID="{29101EC3-FD8E-4E07-82D0-F5FBF17B7F5D}" presName="connectorText" presStyleLbl="sibTrans2D1" presStyleIdx="1" presStyleCnt="7"/>
      <dgm:spPr/>
      <dgm:t>
        <a:bodyPr/>
        <a:lstStyle/>
        <a:p>
          <a:endParaRPr lang="zh-CN" altLang="en-US"/>
        </a:p>
      </dgm:t>
    </dgm:pt>
    <dgm:pt modelId="{40667F83-842A-42F0-AC78-AFE194A4D482}" type="pres">
      <dgm:prSet presAssocID="{F52AAB48-3DB2-40FA-8947-F3AEF5BCFF05}" presName="node" presStyleLbl="node1" presStyleIdx="2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9132C3-E249-4708-8FA8-25DB9413402E}" type="pres">
      <dgm:prSet presAssocID="{8AFB416B-83AE-496A-8DB5-E1E76E00CA0F}" presName="sibTrans" presStyleLbl="sibTrans2D1" presStyleIdx="2" presStyleCnt="7"/>
      <dgm:spPr/>
      <dgm:t>
        <a:bodyPr/>
        <a:lstStyle/>
        <a:p>
          <a:endParaRPr lang="zh-CN" altLang="en-US"/>
        </a:p>
      </dgm:t>
    </dgm:pt>
    <dgm:pt modelId="{57483549-5A68-4B4F-AE69-1B12008079DC}" type="pres">
      <dgm:prSet presAssocID="{8AFB416B-83AE-496A-8DB5-E1E76E00CA0F}" presName="connectorText" presStyleLbl="sibTrans2D1" presStyleIdx="2" presStyleCnt="7"/>
      <dgm:spPr/>
      <dgm:t>
        <a:bodyPr/>
        <a:lstStyle/>
        <a:p>
          <a:endParaRPr lang="zh-CN" altLang="en-US"/>
        </a:p>
      </dgm:t>
    </dgm:pt>
    <dgm:pt modelId="{9BD03149-1237-4491-843C-2BBF7B003646}" type="pres">
      <dgm:prSet presAssocID="{E2D71FB1-0D71-4BB6-ABB5-98CDECD613D8}" presName="node" presStyleLbl="node1" presStyleIdx="3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B087D4-4DB7-4694-BDD1-17B7CC76E088}" type="pres">
      <dgm:prSet presAssocID="{B5B82AFC-397A-4FED-97BD-3F04E74B0690}" presName="sibTrans" presStyleLbl="sibTrans2D1" presStyleIdx="3" presStyleCnt="7"/>
      <dgm:spPr/>
      <dgm:t>
        <a:bodyPr/>
        <a:lstStyle/>
        <a:p>
          <a:endParaRPr lang="zh-CN" altLang="en-US"/>
        </a:p>
      </dgm:t>
    </dgm:pt>
    <dgm:pt modelId="{3A70F433-ACC7-47EF-9238-EDBF4133716B}" type="pres">
      <dgm:prSet presAssocID="{B5B82AFC-397A-4FED-97BD-3F04E74B0690}" presName="connectorText" presStyleLbl="sibTrans2D1" presStyleIdx="3" presStyleCnt="7"/>
      <dgm:spPr/>
      <dgm:t>
        <a:bodyPr/>
        <a:lstStyle/>
        <a:p>
          <a:endParaRPr lang="zh-CN" altLang="en-US"/>
        </a:p>
      </dgm:t>
    </dgm:pt>
    <dgm:pt modelId="{7D946409-DC32-484A-9AAB-DE04184262BD}" type="pres">
      <dgm:prSet presAssocID="{D3139C70-9568-4DAA-90B3-9AEB224E3C28}" presName="node" presStyleLbl="node1" presStyleIdx="4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A9E2EB-28C7-47FD-99FF-21F2B003A7AD}" type="pres">
      <dgm:prSet presAssocID="{B7794323-8254-4BFF-AD30-1B9A8D840C8E}" presName="sibTrans" presStyleLbl="sibTrans2D1" presStyleIdx="4" presStyleCnt="7"/>
      <dgm:spPr/>
      <dgm:t>
        <a:bodyPr/>
        <a:lstStyle/>
        <a:p>
          <a:endParaRPr lang="zh-CN" altLang="en-US"/>
        </a:p>
      </dgm:t>
    </dgm:pt>
    <dgm:pt modelId="{A94477B3-D341-4AAD-AF36-E05F46D38AB2}" type="pres">
      <dgm:prSet presAssocID="{B7794323-8254-4BFF-AD30-1B9A8D840C8E}" presName="connectorText" presStyleLbl="sibTrans2D1" presStyleIdx="4" presStyleCnt="7"/>
      <dgm:spPr/>
      <dgm:t>
        <a:bodyPr/>
        <a:lstStyle/>
        <a:p>
          <a:endParaRPr lang="zh-CN" altLang="en-US"/>
        </a:p>
      </dgm:t>
    </dgm:pt>
    <dgm:pt modelId="{71A10FCC-0871-465D-99A9-A8E764E53C97}" type="pres">
      <dgm:prSet presAssocID="{497B6240-90DA-4B9E-A270-A2C44485F023}" presName="node" presStyleLbl="node1" presStyleIdx="5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B89C5-EE64-49C6-830A-4835DE4596AE}" type="pres">
      <dgm:prSet presAssocID="{79ECA9B1-0D69-402A-A5AE-91DBD8F70BBC}" presName="sibTrans" presStyleLbl="sibTrans2D1" presStyleIdx="5" presStyleCnt="7"/>
      <dgm:spPr/>
      <dgm:t>
        <a:bodyPr/>
        <a:lstStyle/>
        <a:p>
          <a:endParaRPr lang="zh-CN" altLang="en-US"/>
        </a:p>
      </dgm:t>
    </dgm:pt>
    <dgm:pt modelId="{8D21A34F-4EAD-4E47-A8D5-DF21BE6EC47F}" type="pres">
      <dgm:prSet presAssocID="{79ECA9B1-0D69-402A-A5AE-91DBD8F70BBC}" presName="connectorText" presStyleLbl="sibTrans2D1" presStyleIdx="5" presStyleCnt="7"/>
      <dgm:spPr/>
      <dgm:t>
        <a:bodyPr/>
        <a:lstStyle/>
        <a:p>
          <a:endParaRPr lang="zh-CN" altLang="en-US"/>
        </a:p>
      </dgm:t>
    </dgm:pt>
    <dgm:pt modelId="{699D1A64-046B-4FE8-86DE-63CEBDF43E57}" type="pres">
      <dgm:prSet presAssocID="{7AFFBCC1-C4F0-4ED6-9D42-5173D015F194}" presName="node" presStyleLbl="node1" presStyleIdx="6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85BA38-84AA-4596-9421-E80294843570}" type="pres">
      <dgm:prSet presAssocID="{A4C25E48-946B-4944-A5FB-B1C91A9CF484}" presName="sibTrans" presStyleLbl="sibTrans2D1" presStyleIdx="6" presStyleCnt="7"/>
      <dgm:spPr/>
      <dgm:t>
        <a:bodyPr/>
        <a:lstStyle/>
        <a:p>
          <a:endParaRPr lang="zh-CN" altLang="en-US"/>
        </a:p>
      </dgm:t>
    </dgm:pt>
    <dgm:pt modelId="{6ADFCA83-3DD5-4BC8-85FF-F8D0BF05A4BD}" type="pres">
      <dgm:prSet presAssocID="{A4C25E48-946B-4944-A5FB-B1C91A9CF484}" presName="connectorText" presStyleLbl="sibTrans2D1" presStyleIdx="6" presStyleCnt="7"/>
      <dgm:spPr/>
      <dgm:t>
        <a:bodyPr/>
        <a:lstStyle/>
        <a:p>
          <a:endParaRPr lang="zh-CN" altLang="en-US"/>
        </a:p>
      </dgm:t>
    </dgm:pt>
    <dgm:pt modelId="{DDD02321-CD08-4232-A6EA-DD7ED854305A}" type="pres">
      <dgm:prSet presAssocID="{009CE7C4-E171-44F5-934A-A3766150DAA0}" presName="node" presStyleLbl="node1" presStyleIdx="7" presStyleCnt="8" custScaleX="52207" custScaleY="993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23903-99E8-4E60-ACF7-B3E0EE032E4E}" srcId="{C590CDC6-873A-4038-BF84-C04A5286A960}" destId="{E2D71FB1-0D71-4BB6-ABB5-98CDECD613D8}" srcOrd="3" destOrd="0" parTransId="{A693A3F0-0DC4-4CC5-BEB4-DF4691F60D22}" sibTransId="{B5B82AFC-397A-4FED-97BD-3F04E74B0690}"/>
    <dgm:cxn modelId="{B391FE3D-1A73-466C-8E57-25F018CAC6DA}" type="presOf" srcId="{B7794323-8254-4BFF-AD30-1B9A8D840C8E}" destId="{11A9E2EB-28C7-47FD-99FF-21F2B003A7AD}" srcOrd="0" destOrd="0" presId="urn:microsoft.com/office/officeart/2005/8/layout/process1"/>
    <dgm:cxn modelId="{56743B9E-F1AB-4131-8978-EC3D176733FB}" type="presOf" srcId="{D8C99CB5-0030-4ED2-8DC5-DC1AE54946CE}" destId="{C2ADCE00-D20C-49D0-9068-A0F01FF11C8E}" srcOrd="1" destOrd="0" presId="urn:microsoft.com/office/officeart/2005/8/layout/process1"/>
    <dgm:cxn modelId="{BA6F28E8-6EF6-47F5-81AD-2F9525495E7D}" srcId="{C590CDC6-873A-4038-BF84-C04A5286A960}" destId="{F52AAB48-3DB2-40FA-8947-F3AEF5BCFF05}" srcOrd="2" destOrd="0" parTransId="{A50474C1-C630-4318-B903-81B20F7841BB}" sibTransId="{8AFB416B-83AE-496A-8DB5-E1E76E00CA0F}"/>
    <dgm:cxn modelId="{696C0CFB-08E7-4894-840D-9771F64371D7}" type="presOf" srcId="{B5B82AFC-397A-4FED-97BD-3F04E74B0690}" destId="{46B087D4-4DB7-4694-BDD1-17B7CC76E088}" srcOrd="0" destOrd="0" presId="urn:microsoft.com/office/officeart/2005/8/layout/process1"/>
    <dgm:cxn modelId="{09D2BDB1-4B34-40F0-8CB4-A08534699D76}" type="presOf" srcId="{4637F318-A363-442B-AC4A-929D61FEC6AC}" destId="{D47D6959-3079-4501-AAB3-42C93842592D}" srcOrd="0" destOrd="0" presId="urn:microsoft.com/office/officeart/2005/8/layout/process1"/>
    <dgm:cxn modelId="{A1BDAEA5-BB20-49D3-9C76-B1F53198FA64}" type="presOf" srcId="{009CE7C4-E171-44F5-934A-A3766150DAA0}" destId="{DDD02321-CD08-4232-A6EA-DD7ED854305A}" srcOrd="0" destOrd="0" presId="urn:microsoft.com/office/officeart/2005/8/layout/process1"/>
    <dgm:cxn modelId="{714EC019-CC59-4570-876C-5FFD4991ADF0}" type="presOf" srcId="{BEEE2B04-F448-4BA0-9F29-E792ED4426BC}" destId="{02C7B7A3-283E-418D-B3EC-8D446B03FFE5}" srcOrd="0" destOrd="0" presId="urn:microsoft.com/office/officeart/2005/8/layout/process1"/>
    <dgm:cxn modelId="{A75B7816-AC7C-4AC8-A3A2-6088872C9B64}" type="presOf" srcId="{F52AAB48-3DB2-40FA-8947-F3AEF5BCFF05}" destId="{40667F83-842A-42F0-AC78-AFE194A4D482}" srcOrd="0" destOrd="0" presId="urn:microsoft.com/office/officeart/2005/8/layout/process1"/>
    <dgm:cxn modelId="{D32946C5-DB5B-4A95-A57C-0AA15A1233A0}" type="presOf" srcId="{79ECA9B1-0D69-402A-A5AE-91DBD8F70BBC}" destId="{8D21A34F-4EAD-4E47-A8D5-DF21BE6EC47F}" srcOrd="1" destOrd="0" presId="urn:microsoft.com/office/officeart/2005/8/layout/process1"/>
    <dgm:cxn modelId="{71CC0DF7-8614-41E0-A4A0-C5C8CED6E472}" type="presOf" srcId="{79ECA9B1-0D69-402A-A5AE-91DBD8F70BBC}" destId="{E37B89C5-EE64-49C6-830A-4835DE4596AE}" srcOrd="0" destOrd="0" presId="urn:microsoft.com/office/officeart/2005/8/layout/process1"/>
    <dgm:cxn modelId="{7CE53059-5258-476D-BC6C-64242DD1D399}" type="presOf" srcId="{A4C25E48-946B-4944-A5FB-B1C91A9CF484}" destId="{B185BA38-84AA-4596-9421-E80294843570}" srcOrd="0" destOrd="0" presId="urn:microsoft.com/office/officeart/2005/8/layout/process1"/>
    <dgm:cxn modelId="{63B5DF3D-E7E5-4D5E-B10F-84A7439CA1FA}" srcId="{C590CDC6-873A-4038-BF84-C04A5286A960}" destId="{497B6240-90DA-4B9E-A270-A2C44485F023}" srcOrd="5" destOrd="0" parTransId="{403D77A1-582D-41DC-AAC7-67F2FDB6710E}" sibTransId="{79ECA9B1-0D69-402A-A5AE-91DBD8F70BBC}"/>
    <dgm:cxn modelId="{69395347-A1F4-4998-B242-FE9C3AD1C3F5}" srcId="{C590CDC6-873A-4038-BF84-C04A5286A960}" destId="{009CE7C4-E171-44F5-934A-A3766150DAA0}" srcOrd="7" destOrd="0" parTransId="{FDDD6D44-1A0D-4EA2-846F-5C008F4BA155}" sibTransId="{CCCEB202-671A-41CB-934F-6C92B2CD6C30}"/>
    <dgm:cxn modelId="{3B5935F2-FD2B-43E4-AAC3-EC0317FE5405}" type="presOf" srcId="{E2D71FB1-0D71-4BB6-ABB5-98CDECD613D8}" destId="{9BD03149-1237-4491-843C-2BBF7B003646}" srcOrd="0" destOrd="0" presId="urn:microsoft.com/office/officeart/2005/8/layout/process1"/>
    <dgm:cxn modelId="{8E24D6A7-4ABC-4D26-9C15-834E58947197}" type="presOf" srcId="{D3139C70-9568-4DAA-90B3-9AEB224E3C28}" destId="{7D946409-DC32-484A-9AAB-DE04184262BD}" srcOrd="0" destOrd="0" presId="urn:microsoft.com/office/officeart/2005/8/layout/process1"/>
    <dgm:cxn modelId="{4F61A899-6AD8-47AD-BC7A-0FD4D6383D97}" type="presOf" srcId="{C590CDC6-873A-4038-BF84-C04A5286A960}" destId="{76F65002-81AE-4D4A-A3AA-24BC8A49E566}" srcOrd="0" destOrd="0" presId="urn:microsoft.com/office/officeart/2005/8/layout/process1"/>
    <dgm:cxn modelId="{D3BC7ECF-1787-4674-A0A1-303EACCA5A7B}" type="presOf" srcId="{B5B82AFC-397A-4FED-97BD-3F04E74B0690}" destId="{3A70F433-ACC7-47EF-9238-EDBF4133716B}" srcOrd="1" destOrd="0" presId="urn:microsoft.com/office/officeart/2005/8/layout/process1"/>
    <dgm:cxn modelId="{FD3E137D-7B2C-44B6-97EF-D4E16AD685B4}" srcId="{C590CDC6-873A-4038-BF84-C04A5286A960}" destId="{D3139C70-9568-4DAA-90B3-9AEB224E3C28}" srcOrd="4" destOrd="0" parTransId="{0E0EAAEF-50C7-4C55-BC28-E1C32D218C07}" sibTransId="{B7794323-8254-4BFF-AD30-1B9A8D840C8E}"/>
    <dgm:cxn modelId="{0D961EB3-A679-471E-8D95-40153E3C035E}" type="presOf" srcId="{497B6240-90DA-4B9E-A270-A2C44485F023}" destId="{71A10FCC-0871-465D-99A9-A8E764E53C97}" srcOrd="0" destOrd="0" presId="urn:microsoft.com/office/officeart/2005/8/layout/process1"/>
    <dgm:cxn modelId="{71AF237E-E7BB-46A5-B794-CC9B508BE202}" type="presOf" srcId="{29101EC3-FD8E-4E07-82D0-F5FBF17B7F5D}" destId="{5E9E7BEE-F872-4763-A6B6-9DFC6DE5E6CD}" srcOrd="1" destOrd="0" presId="urn:microsoft.com/office/officeart/2005/8/layout/process1"/>
    <dgm:cxn modelId="{01829D5D-F931-4AA2-9751-2BC2EA515A8F}" srcId="{C590CDC6-873A-4038-BF84-C04A5286A960}" destId="{7AFFBCC1-C4F0-4ED6-9D42-5173D015F194}" srcOrd="6" destOrd="0" parTransId="{75D09F39-17E9-42E8-8DD3-2141FE3BEE84}" sibTransId="{A4C25E48-946B-4944-A5FB-B1C91A9CF484}"/>
    <dgm:cxn modelId="{B512EAF0-249F-4A34-A60A-79F3673A58A8}" type="presOf" srcId="{D8C99CB5-0030-4ED2-8DC5-DC1AE54946CE}" destId="{B1D84688-D48C-48FA-AFFF-3538E456A357}" srcOrd="0" destOrd="0" presId="urn:microsoft.com/office/officeart/2005/8/layout/process1"/>
    <dgm:cxn modelId="{0FA3DAFE-7C66-47CE-B063-6B4744F201CC}" type="presOf" srcId="{8AFB416B-83AE-496A-8DB5-E1E76E00CA0F}" destId="{57483549-5A68-4B4F-AE69-1B12008079DC}" srcOrd="1" destOrd="0" presId="urn:microsoft.com/office/officeart/2005/8/layout/process1"/>
    <dgm:cxn modelId="{B76E146A-0F29-44A4-9B38-40D5C0B10E9A}" srcId="{C590CDC6-873A-4038-BF84-C04A5286A960}" destId="{BEEE2B04-F448-4BA0-9F29-E792ED4426BC}" srcOrd="1" destOrd="0" parTransId="{4F47EDB5-DC39-45B9-96FF-A3EC570E3E4E}" sibTransId="{29101EC3-FD8E-4E07-82D0-F5FBF17B7F5D}"/>
    <dgm:cxn modelId="{E6A9543C-6197-4939-BA45-AFBD89E5D830}" type="presOf" srcId="{8AFB416B-83AE-496A-8DB5-E1E76E00CA0F}" destId="{039132C3-E249-4708-8FA8-25DB9413402E}" srcOrd="0" destOrd="0" presId="urn:microsoft.com/office/officeart/2005/8/layout/process1"/>
    <dgm:cxn modelId="{6A99D152-523B-4A75-AEEE-6324A2F1342A}" srcId="{C590CDC6-873A-4038-BF84-C04A5286A960}" destId="{4637F318-A363-442B-AC4A-929D61FEC6AC}" srcOrd="0" destOrd="0" parTransId="{4AC7B7B7-919C-4750-9A4F-0391766A41E1}" sibTransId="{D8C99CB5-0030-4ED2-8DC5-DC1AE54946CE}"/>
    <dgm:cxn modelId="{E419D25D-1F89-4882-884A-7FBD14F78A87}" type="presOf" srcId="{A4C25E48-946B-4944-A5FB-B1C91A9CF484}" destId="{6ADFCA83-3DD5-4BC8-85FF-F8D0BF05A4BD}" srcOrd="1" destOrd="0" presId="urn:microsoft.com/office/officeart/2005/8/layout/process1"/>
    <dgm:cxn modelId="{2D1F39E6-334B-4760-994D-5B3E346BF0A8}" type="presOf" srcId="{7AFFBCC1-C4F0-4ED6-9D42-5173D015F194}" destId="{699D1A64-046B-4FE8-86DE-63CEBDF43E57}" srcOrd="0" destOrd="0" presId="urn:microsoft.com/office/officeart/2005/8/layout/process1"/>
    <dgm:cxn modelId="{1881D965-95A7-4065-8B65-AF69FA3E51FF}" type="presOf" srcId="{B7794323-8254-4BFF-AD30-1B9A8D840C8E}" destId="{A94477B3-D341-4AAD-AF36-E05F46D38AB2}" srcOrd="1" destOrd="0" presId="urn:microsoft.com/office/officeart/2005/8/layout/process1"/>
    <dgm:cxn modelId="{ADCDBFE7-6779-4614-A4DB-5126531ABCD7}" type="presOf" srcId="{29101EC3-FD8E-4E07-82D0-F5FBF17B7F5D}" destId="{D559069C-D33A-466C-9B18-E61AF73F05D6}" srcOrd="0" destOrd="0" presId="urn:microsoft.com/office/officeart/2005/8/layout/process1"/>
    <dgm:cxn modelId="{E37A0860-6536-404B-80D7-FF29CD416ACE}" type="presParOf" srcId="{76F65002-81AE-4D4A-A3AA-24BC8A49E566}" destId="{D47D6959-3079-4501-AAB3-42C93842592D}" srcOrd="0" destOrd="0" presId="urn:microsoft.com/office/officeart/2005/8/layout/process1"/>
    <dgm:cxn modelId="{F5B1073D-8D69-4B11-AD04-C7F17627A050}" type="presParOf" srcId="{76F65002-81AE-4D4A-A3AA-24BC8A49E566}" destId="{B1D84688-D48C-48FA-AFFF-3538E456A357}" srcOrd="1" destOrd="0" presId="urn:microsoft.com/office/officeart/2005/8/layout/process1"/>
    <dgm:cxn modelId="{DA97E24B-8328-459D-AD23-4B34117702F7}" type="presParOf" srcId="{B1D84688-D48C-48FA-AFFF-3538E456A357}" destId="{C2ADCE00-D20C-49D0-9068-A0F01FF11C8E}" srcOrd="0" destOrd="0" presId="urn:microsoft.com/office/officeart/2005/8/layout/process1"/>
    <dgm:cxn modelId="{8CA74C42-2D40-4E67-A547-330CB2CA8E7E}" type="presParOf" srcId="{76F65002-81AE-4D4A-A3AA-24BC8A49E566}" destId="{02C7B7A3-283E-418D-B3EC-8D446B03FFE5}" srcOrd="2" destOrd="0" presId="urn:microsoft.com/office/officeart/2005/8/layout/process1"/>
    <dgm:cxn modelId="{06E05EA1-4CA7-4C08-8271-D1C810A4AC03}" type="presParOf" srcId="{76F65002-81AE-4D4A-A3AA-24BC8A49E566}" destId="{D559069C-D33A-466C-9B18-E61AF73F05D6}" srcOrd="3" destOrd="0" presId="urn:microsoft.com/office/officeart/2005/8/layout/process1"/>
    <dgm:cxn modelId="{18027B46-96A6-4F7D-B0E3-F4DC651A21FE}" type="presParOf" srcId="{D559069C-D33A-466C-9B18-E61AF73F05D6}" destId="{5E9E7BEE-F872-4763-A6B6-9DFC6DE5E6CD}" srcOrd="0" destOrd="0" presId="urn:microsoft.com/office/officeart/2005/8/layout/process1"/>
    <dgm:cxn modelId="{F388B813-7333-40D9-A473-B347CCF426EF}" type="presParOf" srcId="{76F65002-81AE-4D4A-A3AA-24BC8A49E566}" destId="{40667F83-842A-42F0-AC78-AFE194A4D482}" srcOrd="4" destOrd="0" presId="urn:microsoft.com/office/officeart/2005/8/layout/process1"/>
    <dgm:cxn modelId="{34D91DB9-8886-4312-96EA-9D58C7590FAD}" type="presParOf" srcId="{76F65002-81AE-4D4A-A3AA-24BC8A49E566}" destId="{039132C3-E249-4708-8FA8-25DB9413402E}" srcOrd="5" destOrd="0" presId="urn:microsoft.com/office/officeart/2005/8/layout/process1"/>
    <dgm:cxn modelId="{5E2EB59D-F2F7-438A-8052-D5C30E85FA2B}" type="presParOf" srcId="{039132C3-E249-4708-8FA8-25DB9413402E}" destId="{57483549-5A68-4B4F-AE69-1B12008079DC}" srcOrd="0" destOrd="0" presId="urn:microsoft.com/office/officeart/2005/8/layout/process1"/>
    <dgm:cxn modelId="{F9E6048A-6D27-44E2-B026-9AD34966A86C}" type="presParOf" srcId="{76F65002-81AE-4D4A-A3AA-24BC8A49E566}" destId="{9BD03149-1237-4491-843C-2BBF7B003646}" srcOrd="6" destOrd="0" presId="urn:microsoft.com/office/officeart/2005/8/layout/process1"/>
    <dgm:cxn modelId="{F5BB99B6-492A-4214-9A76-99C27E60A4BB}" type="presParOf" srcId="{76F65002-81AE-4D4A-A3AA-24BC8A49E566}" destId="{46B087D4-4DB7-4694-BDD1-17B7CC76E088}" srcOrd="7" destOrd="0" presId="urn:microsoft.com/office/officeart/2005/8/layout/process1"/>
    <dgm:cxn modelId="{7DDB95E2-7235-4E3F-83C7-5CA880A87ED8}" type="presParOf" srcId="{46B087D4-4DB7-4694-BDD1-17B7CC76E088}" destId="{3A70F433-ACC7-47EF-9238-EDBF4133716B}" srcOrd="0" destOrd="0" presId="urn:microsoft.com/office/officeart/2005/8/layout/process1"/>
    <dgm:cxn modelId="{FFBBC6FF-6065-4F39-8A1B-F93DCB7CBC07}" type="presParOf" srcId="{76F65002-81AE-4D4A-A3AA-24BC8A49E566}" destId="{7D946409-DC32-484A-9AAB-DE04184262BD}" srcOrd="8" destOrd="0" presId="urn:microsoft.com/office/officeart/2005/8/layout/process1"/>
    <dgm:cxn modelId="{F182C4AE-E391-4FBF-AA60-A8F27F152533}" type="presParOf" srcId="{76F65002-81AE-4D4A-A3AA-24BC8A49E566}" destId="{11A9E2EB-28C7-47FD-99FF-21F2B003A7AD}" srcOrd="9" destOrd="0" presId="urn:microsoft.com/office/officeart/2005/8/layout/process1"/>
    <dgm:cxn modelId="{05EC099B-FADB-457F-A99B-C4327B3E2C1F}" type="presParOf" srcId="{11A9E2EB-28C7-47FD-99FF-21F2B003A7AD}" destId="{A94477B3-D341-4AAD-AF36-E05F46D38AB2}" srcOrd="0" destOrd="0" presId="urn:microsoft.com/office/officeart/2005/8/layout/process1"/>
    <dgm:cxn modelId="{E6574F26-E61F-4E06-BAFD-0DD54B4B8FA3}" type="presParOf" srcId="{76F65002-81AE-4D4A-A3AA-24BC8A49E566}" destId="{71A10FCC-0871-465D-99A9-A8E764E53C97}" srcOrd="10" destOrd="0" presId="urn:microsoft.com/office/officeart/2005/8/layout/process1"/>
    <dgm:cxn modelId="{22CDE2BB-BC80-47BC-9890-1B31A8F28FBD}" type="presParOf" srcId="{76F65002-81AE-4D4A-A3AA-24BC8A49E566}" destId="{E37B89C5-EE64-49C6-830A-4835DE4596AE}" srcOrd="11" destOrd="0" presId="urn:microsoft.com/office/officeart/2005/8/layout/process1"/>
    <dgm:cxn modelId="{C4DB896E-D1C4-4C1F-88EA-35AE459C6431}" type="presParOf" srcId="{E37B89C5-EE64-49C6-830A-4835DE4596AE}" destId="{8D21A34F-4EAD-4E47-A8D5-DF21BE6EC47F}" srcOrd="0" destOrd="0" presId="urn:microsoft.com/office/officeart/2005/8/layout/process1"/>
    <dgm:cxn modelId="{47491EDC-17F8-4E32-93F6-9B0BB71D9E0E}" type="presParOf" srcId="{76F65002-81AE-4D4A-A3AA-24BC8A49E566}" destId="{699D1A64-046B-4FE8-86DE-63CEBDF43E57}" srcOrd="12" destOrd="0" presId="urn:microsoft.com/office/officeart/2005/8/layout/process1"/>
    <dgm:cxn modelId="{52A938D8-BBEC-4724-8B3D-CFB4F2333117}" type="presParOf" srcId="{76F65002-81AE-4D4A-A3AA-24BC8A49E566}" destId="{B185BA38-84AA-4596-9421-E80294843570}" srcOrd="13" destOrd="0" presId="urn:microsoft.com/office/officeart/2005/8/layout/process1"/>
    <dgm:cxn modelId="{214B8AD0-AC17-47F9-97EC-010411E76412}" type="presParOf" srcId="{B185BA38-84AA-4596-9421-E80294843570}" destId="{6ADFCA83-3DD5-4BC8-85FF-F8D0BF05A4BD}" srcOrd="0" destOrd="0" presId="urn:microsoft.com/office/officeart/2005/8/layout/process1"/>
    <dgm:cxn modelId="{37B77869-888F-4264-A0AF-ABFC420E1F8B}" type="presParOf" srcId="{76F65002-81AE-4D4A-A3AA-24BC8A49E566}" destId="{DDD02321-CD08-4232-A6EA-DD7ED854305A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0E72FC-9A1A-4F73-93F7-E660D7DB956E}" type="doc">
      <dgm:prSet loTypeId="urn:microsoft.com/office/officeart/2005/8/layout/hierarchy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08D42BCD-9482-42AB-9075-9B44614A09C8}" type="parTrans" cxnId="{7EA88430-42A4-4BF8-AE7A-13FA6A77C64F}">
      <dgm:prSet/>
      <dgm:spPr/>
      <dgm:t>
        <a:bodyPr/>
        <a:lstStyle/>
        <a:p>
          <a:endParaRPr lang="zh-CN" altLang="en-US"/>
        </a:p>
      </dgm:t>
    </dgm:pt>
    <dgm:pt modelId="{474B75BB-3D4C-4941-9B8E-D8B000DB54DC}">
      <dgm:prSet phldrT="[文本]" custT="1"/>
      <dgm:spPr/>
      <dgm:t>
        <a:bodyPr/>
        <a:lstStyle/>
        <a:p>
          <a:r>
            <a:rPr lang="zh-CN" altLang="en-US" sz="3200">
              <a:latin typeface="+mj-ea"/>
              <a:ea typeface="+mj-ea"/>
            </a:rPr>
            <a:t>止于至善</a:t>
          </a:r>
        </a:p>
      </dgm:t>
    </dgm:pt>
    <dgm:pt modelId="{303649EF-394F-451F-ADD0-6B38F5AE923F}" type="parTrans" cxnId="{01FE6ADB-569D-4F3B-8A4A-A47294B98F44}">
      <dgm:prSet/>
      <dgm:spPr/>
      <dgm:t>
        <a:bodyPr/>
        <a:lstStyle/>
        <a:p>
          <a:endParaRPr lang="zh-CN" altLang="en-US"/>
        </a:p>
      </dgm:t>
    </dgm:pt>
    <dgm:pt modelId="{F8DC4671-9301-490B-8473-E383110C4131}">
      <dgm:prSet phldrT="[文本]" custT="1"/>
      <dgm:spPr/>
      <dgm:t>
        <a:bodyPr/>
        <a:lstStyle/>
        <a:p>
          <a:r>
            <a:rPr lang="zh-CN" altLang="en-US" sz="3200">
              <a:latin typeface="+mj-ea"/>
              <a:ea typeface="+mj-ea"/>
            </a:rPr>
            <a:t>明明德</a:t>
          </a:r>
        </a:p>
      </dgm:t>
    </dgm:pt>
    <dgm:pt modelId="{2C7D1874-C837-4443-8ABF-1FC37FD68A22}" type="sibTrans" cxnId="{01FE6ADB-569D-4F3B-8A4A-A47294B98F44}">
      <dgm:prSet/>
      <dgm:spPr/>
      <dgm:t>
        <a:bodyPr/>
        <a:lstStyle/>
        <a:p>
          <a:endParaRPr lang="zh-CN" altLang="en-US"/>
        </a:p>
      </dgm:t>
    </dgm:pt>
    <dgm:pt modelId="{790898E9-76B5-40F6-A437-09D2D31F2CC0}" type="parTrans" cxnId="{0B444B3C-308D-4562-A042-75784BA92073}">
      <dgm:prSet/>
      <dgm:spPr/>
      <dgm:t>
        <a:bodyPr/>
        <a:lstStyle/>
        <a:p>
          <a:endParaRPr lang="zh-CN" altLang="en-US"/>
        </a:p>
      </dgm:t>
    </dgm:pt>
    <dgm:pt modelId="{90E92A8D-5149-4DA1-A979-0C8853DC2E16}">
      <dgm:prSet phldrT="[文本]" custT="1"/>
      <dgm:spPr/>
      <dgm:t>
        <a:bodyPr/>
        <a:lstStyle/>
        <a:p>
          <a:r>
            <a:rPr lang="zh-CN" altLang="en-US" sz="3200">
              <a:latin typeface="+mj-ea"/>
              <a:ea typeface="+mj-ea"/>
            </a:rPr>
            <a:t>亲民</a:t>
          </a:r>
        </a:p>
      </dgm:t>
    </dgm:pt>
    <dgm:pt modelId="{428A6D50-2B84-4C81-AC23-FC4A5CD9113E}" type="sibTrans" cxnId="{0B444B3C-308D-4562-A042-75784BA92073}">
      <dgm:prSet/>
      <dgm:spPr/>
      <dgm:t>
        <a:bodyPr/>
        <a:lstStyle/>
        <a:p>
          <a:endParaRPr lang="zh-CN" altLang="en-US"/>
        </a:p>
      </dgm:t>
    </dgm:pt>
    <dgm:pt modelId="{1AD332FA-3F2A-4ECB-B47A-BD8C34D6F462}" type="sibTrans" cxnId="{7EA88430-42A4-4BF8-AE7A-13FA6A77C64F}">
      <dgm:prSet/>
      <dgm:spPr/>
      <dgm:t>
        <a:bodyPr/>
        <a:lstStyle/>
        <a:p>
          <a:endParaRPr lang="zh-CN" altLang="en-US"/>
        </a:p>
      </dgm:t>
    </dgm:pt>
    <dgm:pt modelId="{C5A15EE5-9330-46A6-9F10-192FC1266F5C}" type="pres">
      <dgm:prSet presAssocID="{4F0E72FC-9A1A-4F73-93F7-E660D7DB956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237FA6E-E81B-45BC-B536-E790E63C1403}" type="pres">
      <dgm:prSet presAssocID="{474B75BB-3D4C-4941-9B8E-D8B000DB54DC}" presName="hierRoot1" presStyleCnt="0"/>
      <dgm:spPr/>
      <dgm:t>
        <a:bodyPr/>
        <a:lstStyle/>
        <a:p>
          <a:endParaRPr/>
        </a:p>
      </dgm:t>
    </dgm:pt>
    <dgm:pt modelId="{251B577F-9777-45D4-BDEA-4752F5053066}" type="pres">
      <dgm:prSet presAssocID="{474B75BB-3D4C-4941-9B8E-D8B000DB54DC}" presName="composite" presStyleCnt="0"/>
      <dgm:spPr/>
      <dgm:t>
        <a:bodyPr/>
        <a:lstStyle/>
        <a:p>
          <a:endParaRPr/>
        </a:p>
      </dgm:t>
    </dgm:pt>
    <dgm:pt modelId="{0FAEFF19-6DD5-4E04-9C1E-D033F4C82793}" type="pres">
      <dgm:prSet presAssocID="{474B75BB-3D4C-4941-9B8E-D8B000DB54DC}" presName="background" presStyleLbl="node0" presStyleIdx="0" presStyleCnt="1"/>
      <dgm:spPr/>
      <dgm:t>
        <a:bodyPr/>
        <a:lstStyle/>
        <a:p>
          <a:endParaRPr/>
        </a:p>
      </dgm:t>
    </dgm:pt>
    <dgm:pt modelId="{BE5A0B3C-482F-4943-92F1-EA1AC3218A40}" type="pres">
      <dgm:prSet presAssocID="{474B75BB-3D4C-4941-9B8E-D8B000DB54DC}" presName="text" presStyleLbl="fgAcc0" presStyleIdx="0" presStyleCnt="1" custScaleX="1894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2C99700-9A57-435E-9F80-DCA1FB02916A}" type="pres">
      <dgm:prSet presAssocID="{474B75BB-3D4C-4941-9B8E-D8B000DB54DC}" presName="hierChild2" presStyleCnt="0"/>
      <dgm:spPr/>
      <dgm:t>
        <a:bodyPr/>
        <a:lstStyle/>
        <a:p>
          <a:endParaRPr/>
        </a:p>
      </dgm:t>
    </dgm:pt>
    <dgm:pt modelId="{1EECFAC2-2436-4613-A9B7-B01513BCDB91}" type="pres">
      <dgm:prSet presAssocID="{303649EF-394F-451F-ADD0-6B38F5AE923F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EEFD33F1-E0F3-4F91-8795-116082167F57}" type="pres">
      <dgm:prSet presAssocID="{F8DC4671-9301-490B-8473-E383110C4131}" presName="hierRoot2" presStyleCnt="0"/>
      <dgm:spPr/>
      <dgm:t>
        <a:bodyPr/>
        <a:lstStyle/>
        <a:p>
          <a:endParaRPr/>
        </a:p>
      </dgm:t>
    </dgm:pt>
    <dgm:pt modelId="{93760E96-053B-4FBC-8C61-D82912A2E5DE}" type="pres">
      <dgm:prSet presAssocID="{F8DC4671-9301-490B-8473-E383110C4131}" presName="composite2" presStyleCnt="0"/>
      <dgm:spPr/>
      <dgm:t>
        <a:bodyPr/>
        <a:lstStyle/>
        <a:p>
          <a:endParaRPr/>
        </a:p>
      </dgm:t>
    </dgm:pt>
    <dgm:pt modelId="{B3511398-332F-4FDD-AC1D-D7C138280840}" type="pres">
      <dgm:prSet presAssocID="{F8DC4671-9301-490B-8473-E383110C4131}" presName="background2" presStyleLbl="node2" presStyleIdx="0" presStyleCnt="2"/>
      <dgm:spPr/>
      <dgm:t>
        <a:bodyPr/>
        <a:lstStyle/>
        <a:p>
          <a:endParaRPr/>
        </a:p>
      </dgm:t>
    </dgm:pt>
    <dgm:pt modelId="{CD5A63E3-0F0D-41FF-B247-CE81BCD58782}" type="pres">
      <dgm:prSet presAssocID="{F8DC4671-9301-490B-8473-E383110C4131}" presName="text2" presStyleLbl="fgAcc2" presStyleIdx="0" presStyleCnt="2" custScaleX="167096" custLinFactX="-35944" custLinFactNeighborX="-100000" custLinFactNeighborY="622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1477077-A46F-48A8-89FB-B9FC415CF031}" type="pres">
      <dgm:prSet presAssocID="{F8DC4671-9301-490B-8473-E383110C4131}" presName="hierChild3" presStyleCnt="0"/>
      <dgm:spPr/>
      <dgm:t>
        <a:bodyPr/>
        <a:lstStyle/>
        <a:p>
          <a:endParaRPr/>
        </a:p>
      </dgm:t>
    </dgm:pt>
    <dgm:pt modelId="{B16F8FA1-F74F-4BB6-B891-F5E1B275F255}" type="pres">
      <dgm:prSet presAssocID="{790898E9-76B5-40F6-A437-09D2D31F2CC0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0241688C-57DB-41EB-A440-74E53FF2E56F}" type="pres">
      <dgm:prSet presAssocID="{90E92A8D-5149-4DA1-A979-0C8853DC2E16}" presName="hierRoot2" presStyleCnt="0"/>
      <dgm:spPr/>
      <dgm:t>
        <a:bodyPr/>
        <a:lstStyle/>
        <a:p>
          <a:endParaRPr/>
        </a:p>
      </dgm:t>
    </dgm:pt>
    <dgm:pt modelId="{46446474-D712-4C82-9487-01DCED6D051C}" type="pres">
      <dgm:prSet presAssocID="{90E92A8D-5149-4DA1-A979-0C8853DC2E16}" presName="composite2" presStyleCnt="0"/>
      <dgm:spPr/>
      <dgm:t>
        <a:bodyPr/>
        <a:lstStyle/>
        <a:p>
          <a:endParaRPr/>
        </a:p>
      </dgm:t>
    </dgm:pt>
    <dgm:pt modelId="{6AE6229D-AD12-488B-BB12-BD5A81DA443F}" type="pres">
      <dgm:prSet presAssocID="{90E92A8D-5149-4DA1-A979-0C8853DC2E16}" presName="background2" presStyleLbl="node2" presStyleIdx="1" presStyleCnt="2"/>
      <dgm:spPr/>
      <dgm:t>
        <a:bodyPr/>
        <a:lstStyle/>
        <a:p>
          <a:endParaRPr/>
        </a:p>
      </dgm:t>
    </dgm:pt>
    <dgm:pt modelId="{F0FD1881-AB7E-469B-9E28-8CC1CCF8BEA8}" type="pres">
      <dgm:prSet presAssocID="{90E92A8D-5149-4DA1-A979-0C8853DC2E16}" presName="text2" presStyleLbl="fgAcc2" presStyleIdx="1" presStyleCnt="2" custScaleX="140699" custLinFactX="65201" custLinFactNeighborX="100000" custLinFactNeighborY="100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7659FB7-C344-45A1-8AE9-B527F57A90F8}" type="pres">
      <dgm:prSet presAssocID="{90E92A8D-5149-4DA1-A979-0C8853DC2E16}" presName="hierChild3" presStyleCnt="0"/>
      <dgm:spPr/>
      <dgm:t>
        <a:bodyPr/>
        <a:lstStyle/>
        <a:p>
          <a:endParaRPr/>
        </a:p>
      </dgm:t>
    </dgm:pt>
  </dgm:ptLst>
  <dgm:cxnLst>
    <dgm:cxn modelId="{CA37B3D1-FE12-4632-9033-B83900562764}" type="presOf" srcId="{4F0E72FC-9A1A-4F73-93F7-E660D7DB956E}" destId="{C5A15EE5-9330-46A6-9F10-192FC1266F5C}" srcOrd="0" destOrd="0" presId="urn:microsoft.com/office/officeart/2005/8/layout/hierarchy1"/>
    <dgm:cxn modelId="{3C1A7E1D-293B-4EA1-8FB0-35D3CF307CF0}" type="presOf" srcId="{90E92A8D-5149-4DA1-A979-0C8853DC2E16}" destId="{F0FD1881-AB7E-469B-9E28-8CC1CCF8BEA8}" srcOrd="0" destOrd="0" presId="urn:microsoft.com/office/officeart/2005/8/layout/hierarchy1"/>
    <dgm:cxn modelId="{7898627B-A760-4D1D-9FD4-8962758D1A8B}" type="presOf" srcId="{F8DC4671-9301-490B-8473-E383110C4131}" destId="{CD5A63E3-0F0D-41FF-B247-CE81BCD58782}" srcOrd="0" destOrd="0" presId="urn:microsoft.com/office/officeart/2005/8/layout/hierarchy1"/>
    <dgm:cxn modelId="{7EA88430-42A4-4BF8-AE7A-13FA6A77C64F}" srcId="{4F0E72FC-9A1A-4F73-93F7-E660D7DB956E}" destId="{474B75BB-3D4C-4941-9B8E-D8B000DB54DC}" srcOrd="0" destOrd="0" parTransId="{08D42BCD-9482-42AB-9075-9B44614A09C8}" sibTransId="{1AD332FA-3F2A-4ECB-B47A-BD8C34D6F462}"/>
    <dgm:cxn modelId="{0B444B3C-308D-4562-A042-75784BA92073}" srcId="{474B75BB-3D4C-4941-9B8E-D8B000DB54DC}" destId="{90E92A8D-5149-4DA1-A979-0C8853DC2E16}" srcOrd="1" destOrd="0" parTransId="{790898E9-76B5-40F6-A437-09D2D31F2CC0}" sibTransId="{428A6D50-2B84-4C81-AC23-FC4A5CD9113E}"/>
    <dgm:cxn modelId="{01FE6ADB-569D-4F3B-8A4A-A47294B98F44}" srcId="{474B75BB-3D4C-4941-9B8E-D8B000DB54DC}" destId="{F8DC4671-9301-490B-8473-E383110C4131}" srcOrd="0" destOrd="0" parTransId="{303649EF-394F-451F-ADD0-6B38F5AE923F}" sibTransId="{2C7D1874-C837-4443-8ABF-1FC37FD68A22}"/>
    <dgm:cxn modelId="{68ABC5E3-D549-4D88-AB2F-B6AF79EDF4B4}" type="presOf" srcId="{303649EF-394F-451F-ADD0-6B38F5AE923F}" destId="{1EECFAC2-2436-4613-A9B7-B01513BCDB91}" srcOrd="0" destOrd="0" presId="urn:microsoft.com/office/officeart/2005/8/layout/hierarchy1"/>
    <dgm:cxn modelId="{788D0F46-D571-479E-ADF4-88C2FCD94A1C}" type="presOf" srcId="{790898E9-76B5-40F6-A437-09D2D31F2CC0}" destId="{B16F8FA1-F74F-4BB6-B891-F5E1B275F255}" srcOrd="0" destOrd="0" presId="urn:microsoft.com/office/officeart/2005/8/layout/hierarchy1"/>
    <dgm:cxn modelId="{1AE45FA5-1C3B-4D43-867E-F450FBEA6C21}" type="presOf" srcId="{474B75BB-3D4C-4941-9B8E-D8B000DB54DC}" destId="{BE5A0B3C-482F-4943-92F1-EA1AC3218A40}" srcOrd="0" destOrd="0" presId="urn:microsoft.com/office/officeart/2005/8/layout/hierarchy1"/>
    <dgm:cxn modelId="{F3F6C5F7-98DA-485B-9B91-A9AC000DCD6C}" type="presParOf" srcId="{C5A15EE5-9330-46A6-9F10-192FC1266F5C}" destId="{B237FA6E-E81B-45BC-B536-E790E63C1403}" srcOrd="0" destOrd="0" presId="urn:microsoft.com/office/officeart/2005/8/layout/hierarchy1"/>
    <dgm:cxn modelId="{A7B5B8CC-B7E2-4E01-8F6C-7A79627C0571}" type="presParOf" srcId="{B237FA6E-E81B-45BC-B536-E790E63C1403}" destId="{251B577F-9777-45D4-BDEA-4752F5053066}" srcOrd="0" destOrd="0" presId="urn:microsoft.com/office/officeart/2005/8/layout/hierarchy1"/>
    <dgm:cxn modelId="{1451299D-B9B1-4017-BD7D-42B5343EAFF7}" type="presParOf" srcId="{251B577F-9777-45D4-BDEA-4752F5053066}" destId="{0FAEFF19-6DD5-4E04-9C1E-D033F4C82793}" srcOrd="0" destOrd="0" presId="urn:microsoft.com/office/officeart/2005/8/layout/hierarchy1"/>
    <dgm:cxn modelId="{452411C8-9034-4FBC-83D3-BF6E91B8CFC1}" type="presParOf" srcId="{251B577F-9777-45D4-BDEA-4752F5053066}" destId="{BE5A0B3C-482F-4943-92F1-EA1AC3218A40}" srcOrd="1" destOrd="0" presId="urn:microsoft.com/office/officeart/2005/8/layout/hierarchy1"/>
    <dgm:cxn modelId="{4854AC99-44F7-47B2-896B-AD8F9B7F09E8}" type="presParOf" srcId="{B237FA6E-E81B-45BC-B536-E790E63C1403}" destId="{D2C99700-9A57-435E-9F80-DCA1FB02916A}" srcOrd="1" destOrd="0" presId="urn:microsoft.com/office/officeart/2005/8/layout/hierarchy1"/>
    <dgm:cxn modelId="{95ACA2B8-2E71-42CE-ABA6-029368568AE6}" type="presParOf" srcId="{D2C99700-9A57-435E-9F80-DCA1FB02916A}" destId="{1EECFAC2-2436-4613-A9B7-B01513BCDB91}" srcOrd="0" destOrd="0" presId="urn:microsoft.com/office/officeart/2005/8/layout/hierarchy1"/>
    <dgm:cxn modelId="{C28EEA0E-FC3A-4297-BD91-E9C43E258B95}" type="presParOf" srcId="{D2C99700-9A57-435E-9F80-DCA1FB02916A}" destId="{EEFD33F1-E0F3-4F91-8795-116082167F57}" srcOrd="1" destOrd="0" presId="urn:microsoft.com/office/officeart/2005/8/layout/hierarchy1"/>
    <dgm:cxn modelId="{E8AAD4C1-01EA-4295-BBCC-53332C737BA5}" type="presParOf" srcId="{EEFD33F1-E0F3-4F91-8795-116082167F57}" destId="{93760E96-053B-4FBC-8C61-D82912A2E5DE}" srcOrd="0" destOrd="0" presId="urn:microsoft.com/office/officeart/2005/8/layout/hierarchy1"/>
    <dgm:cxn modelId="{61CBB3C7-9A9A-4388-82AC-5EBEC98E65BF}" type="presParOf" srcId="{93760E96-053B-4FBC-8C61-D82912A2E5DE}" destId="{B3511398-332F-4FDD-AC1D-D7C138280840}" srcOrd="0" destOrd="0" presId="urn:microsoft.com/office/officeart/2005/8/layout/hierarchy1"/>
    <dgm:cxn modelId="{C4D56DD6-F6F1-4205-9311-AB107824FE1F}" type="presParOf" srcId="{93760E96-053B-4FBC-8C61-D82912A2E5DE}" destId="{CD5A63E3-0F0D-41FF-B247-CE81BCD58782}" srcOrd="1" destOrd="0" presId="urn:microsoft.com/office/officeart/2005/8/layout/hierarchy1"/>
    <dgm:cxn modelId="{701D6745-79A3-4428-B7EB-2EFCB1BBEA7D}" type="presParOf" srcId="{EEFD33F1-E0F3-4F91-8795-116082167F57}" destId="{51477077-A46F-48A8-89FB-B9FC415CF031}" srcOrd="1" destOrd="0" presId="urn:microsoft.com/office/officeart/2005/8/layout/hierarchy1"/>
    <dgm:cxn modelId="{438F617B-AC54-4FE2-996C-2B129292E7EB}" type="presParOf" srcId="{D2C99700-9A57-435E-9F80-DCA1FB02916A}" destId="{B16F8FA1-F74F-4BB6-B891-F5E1B275F255}" srcOrd="2" destOrd="0" presId="urn:microsoft.com/office/officeart/2005/8/layout/hierarchy1"/>
    <dgm:cxn modelId="{85D11829-2E85-4F62-B36D-384AFA76A83B}" type="presParOf" srcId="{D2C99700-9A57-435E-9F80-DCA1FB02916A}" destId="{0241688C-57DB-41EB-A440-74E53FF2E56F}" srcOrd="3" destOrd="0" presId="urn:microsoft.com/office/officeart/2005/8/layout/hierarchy1"/>
    <dgm:cxn modelId="{60D98862-89F0-4194-AD54-37C5B8E401D2}" type="presParOf" srcId="{0241688C-57DB-41EB-A440-74E53FF2E56F}" destId="{46446474-D712-4C82-9487-01DCED6D051C}" srcOrd="0" destOrd="0" presId="urn:microsoft.com/office/officeart/2005/8/layout/hierarchy1"/>
    <dgm:cxn modelId="{C5C6FC82-3DCB-4FA7-9837-6D1FF240979F}" type="presParOf" srcId="{46446474-D712-4C82-9487-01DCED6D051C}" destId="{6AE6229D-AD12-488B-BB12-BD5A81DA443F}" srcOrd="0" destOrd="0" presId="urn:microsoft.com/office/officeart/2005/8/layout/hierarchy1"/>
    <dgm:cxn modelId="{A58C647A-16B4-4CEE-96A8-741FC7878A9C}" type="presParOf" srcId="{46446474-D712-4C82-9487-01DCED6D051C}" destId="{F0FD1881-AB7E-469B-9E28-8CC1CCF8BEA8}" srcOrd="1" destOrd="0" presId="urn:microsoft.com/office/officeart/2005/8/layout/hierarchy1"/>
    <dgm:cxn modelId="{60030216-ABDE-44C9-9379-2DDF4DA1E0BE}" type="presParOf" srcId="{0241688C-57DB-41EB-A440-74E53FF2E56F}" destId="{77659FB7-C344-45A1-8AE9-B527F57A90F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D6959-3079-4501-AAB3-42C93842592D}">
      <dsp:nvSpPr>
        <dsp:cNvPr id="0" name=""/>
        <dsp:cNvSpPr/>
      </dsp:nvSpPr>
      <dsp:spPr>
        <a:xfrm>
          <a:off x="6305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格物</a:t>
          </a:r>
        </a:p>
      </dsp:txBody>
      <dsp:txXfrm>
        <a:off x="30070" y="29282"/>
        <a:ext cx="763883" cy="1777435"/>
      </dsp:txXfrm>
    </dsp:sp>
    <dsp:sp modelId="{B1D84688-D48C-48FA-AFFF-3538E456A357}">
      <dsp:nvSpPr>
        <dsp:cNvPr id="0" name=""/>
        <dsp:cNvSpPr/>
      </dsp:nvSpPr>
      <dsp:spPr>
        <a:xfrm>
          <a:off x="973141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973141" y="802365"/>
        <a:ext cx="230647" cy="231269"/>
      </dsp:txXfrm>
    </dsp:sp>
    <dsp:sp modelId="{02C7B7A3-283E-418D-B3EC-8D446B03FFE5}">
      <dsp:nvSpPr>
        <dsp:cNvPr id="0" name=""/>
        <dsp:cNvSpPr/>
      </dsp:nvSpPr>
      <dsp:spPr>
        <a:xfrm>
          <a:off x="1439408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965506"/>
            <a:satOff val="-2488"/>
            <a:lumOff val="-16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致知</a:t>
          </a:r>
        </a:p>
      </dsp:txBody>
      <dsp:txXfrm>
        <a:off x="1463173" y="29282"/>
        <a:ext cx="763883" cy="1777435"/>
      </dsp:txXfrm>
    </dsp:sp>
    <dsp:sp modelId="{D559069C-D33A-466C-9B18-E61AF73F05D6}">
      <dsp:nvSpPr>
        <dsp:cNvPr id="0" name=""/>
        <dsp:cNvSpPr/>
      </dsp:nvSpPr>
      <dsp:spPr>
        <a:xfrm>
          <a:off x="2406244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2406244" y="802365"/>
        <a:ext cx="230647" cy="231269"/>
      </dsp:txXfrm>
    </dsp:sp>
    <dsp:sp modelId="{40667F83-842A-42F0-AC78-AFE194A4D482}">
      <dsp:nvSpPr>
        <dsp:cNvPr id="0" name=""/>
        <dsp:cNvSpPr/>
      </dsp:nvSpPr>
      <dsp:spPr>
        <a:xfrm>
          <a:off x="2872511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1931012"/>
            <a:satOff val="-4977"/>
            <a:lumOff val="-33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诚意</a:t>
          </a:r>
        </a:p>
      </dsp:txBody>
      <dsp:txXfrm>
        <a:off x="2896276" y="29282"/>
        <a:ext cx="763883" cy="1777435"/>
      </dsp:txXfrm>
    </dsp:sp>
    <dsp:sp modelId="{039132C3-E249-4708-8FA8-25DB9413402E}">
      <dsp:nvSpPr>
        <dsp:cNvPr id="0" name=""/>
        <dsp:cNvSpPr/>
      </dsp:nvSpPr>
      <dsp:spPr>
        <a:xfrm>
          <a:off x="3839346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3839346" y="802365"/>
        <a:ext cx="230647" cy="231269"/>
      </dsp:txXfrm>
    </dsp:sp>
    <dsp:sp modelId="{9BD03149-1237-4491-843C-2BBF7B003646}">
      <dsp:nvSpPr>
        <dsp:cNvPr id="0" name=""/>
        <dsp:cNvSpPr/>
      </dsp:nvSpPr>
      <dsp:spPr>
        <a:xfrm>
          <a:off x="4305613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2896518"/>
            <a:satOff val="-7465"/>
            <a:lumOff val="-50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正心</a:t>
          </a:r>
        </a:p>
      </dsp:txBody>
      <dsp:txXfrm>
        <a:off x="4329378" y="29282"/>
        <a:ext cx="763883" cy="1777435"/>
      </dsp:txXfrm>
    </dsp:sp>
    <dsp:sp modelId="{46B087D4-4DB7-4694-BDD1-17B7CC76E088}">
      <dsp:nvSpPr>
        <dsp:cNvPr id="0" name=""/>
        <dsp:cNvSpPr/>
      </dsp:nvSpPr>
      <dsp:spPr>
        <a:xfrm>
          <a:off x="5272449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5272449" y="802365"/>
        <a:ext cx="230647" cy="231269"/>
      </dsp:txXfrm>
    </dsp:sp>
    <dsp:sp modelId="{7D946409-DC32-484A-9AAB-DE04184262BD}">
      <dsp:nvSpPr>
        <dsp:cNvPr id="0" name=""/>
        <dsp:cNvSpPr/>
      </dsp:nvSpPr>
      <dsp:spPr>
        <a:xfrm>
          <a:off x="5738716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3862025"/>
            <a:satOff val="-9954"/>
            <a:lumOff val="-6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>
              <a:solidFill>
                <a:srgbClr val="C00000"/>
              </a:solidFill>
            </a:rPr>
            <a:t>修身</a:t>
          </a:r>
        </a:p>
      </dsp:txBody>
      <dsp:txXfrm>
        <a:off x="5762481" y="29282"/>
        <a:ext cx="763883" cy="1777435"/>
      </dsp:txXfrm>
    </dsp:sp>
    <dsp:sp modelId="{11A9E2EB-28C7-47FD-99FF-21F2B003A7AD}">
      <dsp:nvSpPr>
        <dsp:cNvPr id="0" name=""/>
        <dsp:cNvSpPr/>
      </dsp:nvSpPr>
      <dsp:spPr>
        <a:xfrm>
          <a:off x="6705552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6705552" y="802365"/>
        <a:ext cx="230647" cy="231269"/>
      </dsp:txXfrm>
    </dsp:sp>
    <dsp:sp modelId="{71A10FCC-0871-465D-99A9-A8E764E53C97}">
      <dsp:nvSpPr>
        <dsp:cNvPr id="0" name=""/>
        <dsp:cNvSpPr/>
      </dsp:nvSpPr>
      <dsp:spPr>
        <a:xfrm>
          <a:off x="7171819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4827531"/>
            <a:satOff val="-12442"/>
            <a:lumOff val="-84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齐家</a:t>
          </a:r>
        </a:p>
      </dsp:txBody>
      <dsp:txXfrm>
        <a:off x="7195584" y="29282"/>
        <a:ext cx="763883" cy="1777435"/>
      </dsp:txXfrm>
    </dsp:sp>
    <dsp:sp modelId="{E37B89C5-EE64-49C6-830A-4835DE4596AE}">
      <dsp:nvSpPr>
        <dsp:cNvPr id="0" name=""/>
        <dsp:cNvSpPr/>
      </dsp:nvSpPr>
      <dsp:spPr>
        <a:xfrm>
          <a:off x="8138655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8138655" y="802365"/>
        <a:ext cx="230647" cy="231269"/>
      </dsp:txXfrm>
    </dsp:sp>
    <dsp:sp modelId="{699D1A64-046B-4FE8-86DE-63CEBDF43E57}">
      <dsp:nvSpPr>
        <dsp:cNvPr id="0" name=""/>
        <dsp:cNvSpPr/>
      </dsp:nvSpPr>
      <dsp:spPr>
        <a:xfrm>
          <a:off x="8604922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5793037"/>
            <a:satOff val="-14931"/>
            <a:lumOff val="-100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治国</a:t>
          </a:r>
        </a:p>
      </dsp:txBody>
      <dsp:txXfrm>
        <a:off x="8628687" y="29282"/>
        <a:ext cx="763883" cy="1777435"/>
      </dsp:txXfrm>
    </dsp:sp>
    <dsp:sp modelId="{B185BA38-84AA-4596-9421-E80294843570}">
      <dsp:nvSpPr>
        <dsp:cNvPr id="0" name=""/>
        <dsp:cNvSpPr/>
      </dsp:nvSpPr>
      <dsp:spPr>
        <a:xfrm>
          <a:off x="9571757" y="725276"/>
          <a:ext cx="329495" cy="3854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9571757" y="802365"/>
        <a:ext cx="230647" cy="231269"/>
      </dsp:txXfrm>
    </dsp:sp>
    <dsp:sp modelId="{DDD02321-CD08-4232-A6EA-DD7ED854305A}">
      <dsp:nvSpPr>
        <dsp:cNvPr id="0" name=""/>
        <dsp:cNvSpPr/>
      </dsp:nvSpPr>
      <dsp:spPr>
        <a:xfrm>
          <a:off x="10038024" y="5517"/>
          <a:ext cx="811413" cy="182496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/>
            <a:t>平天下</a:t>
          </a:r>
        </a:p>
      </dsp:txBody>
      <dsp:txXfrm>
        <a:off x="10061789" y="29282"/>
        <a:ext cx="763883" cy="17774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F8FA1-F74F-4BB6-B891-F5E1B275F255}">
      <dsp:nvSpPr>
        <dsp:cNvPr id="0" name=""/>
        <dsp:cNvSpPr/>
      </dsp:nvSpPr>
      <dsp:spPr>
        <a:xfrm>
          <a:off x="4532897" y="803934"/>
          <a:ext cx="3285382" cy="368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685"/>
              </a:lnTo>
              <a:lnTo>
                <a:pt x="3285382" y="251685"/>
              </a:lnTo>
              <a:lnTo>
                <a:pt x="3285382" y="368808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CFAC2-2436-4613-A9B7-B01513BCDB91}">
      <dsp:nvSpPr>
        <dsp:cNvPr id="0" name=""/>
        <dsp:cNvSpPr/>
      </dsp:nvSpPr>
      <dsp:spPr>
        <a:xfrm>
          <a:off x="1784274" y="803934"/>
          <a:ext cx="2748622" cy="368808"/>
        </a:xfrm>
        <a:custGeom>
          <a:avLst/>
          <a:gdLst/>
          <a:ahLst/>
          <a:cxnLst/>
          <a:rect l="0" t="0" r="0" b="0"/>
          <a:pathLst>
            <a:path>
              <a:moveTo>
                <a:pt x="2748622" y="0"/>
              </a:moveTo>
              <a:lnTo>
                <a:pt x="2748622" y="251685"/>
              </a:lnTo>
              <a:lnTo>
                <a:pt x="0" y="251685"/>
              </a:lnTo>
              <a:lnTo>
                <a:pt x="0" y="368808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AEFF19-6DD5-4E04-9C1E-D033F4C82793}">
      <dsp:nvSpPr>
        <dsp:cNvPr id="0" name=""/>
        <dsp:cNvSpPr/>
      </dsp:nvSpPr>
      <dsp:spPr>
        <a:xfrm>
          <a:off x="3335110" y="1110"/>
          <a:ext cx="2395574" cy="80282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5A0B3C-482F-4943-92F1-EA1AC3218A40}">
      <dsp:nvSpPr>
        <dsp:cNvPr id="0" name=""/>
        <dsp:cNvSpPr/>
      </dsp:nvSpPr>
      <dsp:spPr>
        <a:xfrm>
          <a:off x="3475586" y="134563"/>
          <a:ext cx="2395574" cy="802823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>
              <a:latin typeface="+mj-ea"/>
              <a:ea typeface="+mj-ea"/>
            </a:rPr>
            <a:t>止于至善</a:t>
          </a:r>
        </a:p>
      </dsp:txBody>
      <dsp:txXfrm>
        <a:off x="3499100" y="158077"/>
        <a:ext cx="2348546" cy="755795"/>
      </dsp:txXfrm>
    </dsp:sp>
    <dsp:sp modelId="{B3511398-332F-4FDD-AC1D-D7C138280840}">
      <dsp:nvSpPr>
        <dsp:cNvPr id="0" name=""/>
        <dsp:cNvSpPr/>
      </dsp:nvSpPr>
      <dsp:spPr>
        <a:xfrm>
          <a:off x="727986" y="1172742"/>
          <a:ext cx="2112576" cy="80282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A63E3-0F0D-41FF-B247-CE81BCD58782}">
      <dsp:nvSpPr>
        <dsp:cNvPr id="0" name=""/>
        <dsp:cNvSpPr/>
      </dsp:nvSpPr>
      <dsp:spPr>
        <a:xfrm>
          <a:off x="868463" y="1306195"/>
          <a:ext cx="2112576" cy="802823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>
              <a:latin typeface="+mj-ea"/>
              <a:ea typeface="+mj-ea"/>
            </a:rPr>
            <a:t>明明德</a:t>
          </a:r>
        </a:p>
      </dsp:txBody>
      <dsp:txXfrm>
        <a:off x="891977" y="1329709"/>
        <a:ext cx="2065548" cy="755795"/>
      </dsp:txXfrm>
    </dsp:sp>
    <dsp:sp modelId="{6AE6229D-AD12-488B-BB12-BD5A81DA443F}">
      <dsp:nvSpPr>
        <dsp:cNvPr id="0" name=""/>
        <dsp:cNvSpPr/>
      </dsp:nvSpPr>
      <dsp:spPr>
        <a:xfrm>
          <a:off x="6928859" y="1172742"/>
          <a:ext cx="1778842" cy="80282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FD1881-AB7E-469B-9E28-8CC1CCF8BEA8}">
      <dsp:nvSpPr>
        <dsp:cNvPr id="0" name=""/>
        <dsp:cNvSpPr/>
      </dsp:nvSpPr>
      <dsp:spPr>
        <a:xfrm>
          <a:off x="7069336" y="1306195"/>
          <a:ext cx="1778842" cy="802823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>
              <a:latin typeface="+mj-ea"/>
              <a:ea typeface="+mj-ea"/>
            </a:rPr>
            <a:t>亲民</a:t>
          </a:r>
        </a:p>
      </dsp:txBody>
      <dsp:txXfrm>
        <a:off x="7092850" y="1329709"/>
        <a:ext cx="1731814" cy="755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2CE1F-F97D-4768-B3DD-8E6BFFDE1956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29EB0-D991-4608-803F-D75998813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1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97286E-E560-433B-A088-D56189587206}" type="slidenum"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57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97286E-E560-433B-A088-D56189587206}" type="slidenum"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580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97286E-E560-433B-A088-D56189587206}" type="slidenum"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09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97286E-E560-433B-A088-D56189587206}" type="slidenum"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878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97286E-E560-433B-A088-D56189587206}" type="slidenum"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611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859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64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01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522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468FB5B-ABFB-4537-80ED-E1BB1C7A3C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40" y="182536"/>
            <a:ext cx="683159" cy="683159"/>
          </a:xfrm>
          <a:prstGeom prst="rect">
            <a:avLst/>
          </a:prstGeom>
        </p:spPr>
      </p:pic>
      <p:pic>
        <p:nvPicPr>
          <p:cNvPr id="9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113F1BF-81C0-495E-AA6F-61F385D25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2661504" y="-2671763"/>
            <a:ext cx="6857999" cy="12191998"/>
          </a:xfrm>
          <a:prstGeom prst="rect">
            <a:avLst/>
          </a:prstGeom>
        </p:spPr>
      </p:pic>
      <p:pic>
        <p:nvPicPr>
          <p:cNvPr id="11" name="图片 11" descr="10837987_092417271117_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B55631D-2AB6-48C2-9253-4692B789C3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504" y="3424236"/>
            <a:ext cx="12185015" cy="37325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0F1568C-3DD2-4FAE-97EE-8CC2D8F90C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CE1179-7817-4515-834F-43864C2AB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3B4D31-166E-45F8-8EB4-1790404D5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363FB8-64BA-48FA-94EC-089338B5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51FC56-6735-4EBB-BE01-D7B5DBEC4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FA7D10-0755-4649-AB0A-64753B54C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EA41D0-B87C-4380-98F5-FBF799B14A52}"/>
              </a:ext>
            </a:extLst>
          </p:cNvPr>
          <p:cNvSpPr/>
          <p:nvPr userDrawn="1"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DED917A-E07B-4F3C-8B46-F21689074D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221238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7062543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E84673-BEF8-410C-B62E-93007700E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657DBA-07DE-4A0D-B34B-F2ACB3D6A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AE4BCB-DE3E-49F1-BA52-94BF77119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089E7E-DB33-4886-A18B-1E651560E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746645-99A7-468E-801D-37D9BE5D8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9983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1504" y="-2671763"/>
            <a:ext cx="6857999" cy="12191998"/>
          </a:xfrm>
          <a:prstGeom prst="rect">
            <a:avLst/>
          </a:prstGeom>
        </p:spPr>
      </p:pic>
      <p:pic>
        <p:nvPicPr>
          <p:cNvPr id="6" name="图片 11" descr="10837987_092417271117_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409523-3176-4A47-897A-AE2B2142BA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504" y="3424236"/>
            <a:ext cx="12185015" cy="373253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5B9-0CC1-400D-935C-A44F7D616B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FAB8456-C8E6-42D0-AB52-B912DF7D4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221238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4" name="内容占位符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B519DD-3BCA-4B17-A081-9D331169278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62173" y="1282889"/>
            <a:ext cx="6296854" cy="4541695"/>
          </a:xfrm>
          <a:prstGeom prst="rect">
            <a:avLst/>
          </a:prstGeom>
        </p:spPr>
        <p:txBody>
          <a:bodyPr/>
          <a:lstStyle>
            <a:lvl1pPr marL="0" indent="457200">
              <a:lnSpc>
                <a:spcPct val="120000"/>
              </a:lnSpc>
              <a:spcBef>
                <a:spcPct val="0"/>
              </a:spcBef>
              <a:buFontTx/>
              <a:buNone/>
              <a:defRPr/>
            </a:lvl1pPr>
            <a:lvl2pPr marL="0" indent="457200">
              <a:lnSpc>
                <a:spcPct val="120000"/>
              </a:lnSpc>
              <a:spcBef>
                <a:spcPct val="0"/>
              </a:spcBef>
              <a:buFontTx/>
              <a:buNone/>
              <a:defRPr/>
            </a:lvl2pPr>
            <a:lvl3pPr marL="0" indent="457200">
              <a:lnSpc>
                <a:spcPct val="120000"/>
              </a:lnSpc>
              <a:spcBef>
                <a:spcPct val="0"/>
              </a:spcBef>
              <a:buFontTx/>
              <a:buNone/>
              <a:defRPr/>
            </a:lvl3pPr>
            <a:lvl4pPr marL="0" indent="457200">
              <a:lnSpc>
                <a:spcPct val="120000"/>
              </a:lnSpc>
              <a:spcBef>
                <a:spcPct val="0"/>
              </a:spcBef>
              <a:buFontTx/>
              <a:buNone/>
              <a:defRPr/>
            </a:lvl4pPr>
            <a:lvl5pPr marL="0" indent="457200">
              <a:lnSpc>
                <a:spcPct val="120000"/>
              </a:lnSpc>
              <a:spcBef>
                <a:spcPct val="0"/>
              </a:spcBef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13612190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7031C8-7536-4D7C-9214-F12762A522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352" y="4764"/>
            <a:ext cx="1007461" cy="100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80C1CEC-001E-45D5-963E-A1E4B86BEC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376736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A7D464-C437-4CB2-A441-393CCD06CE1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0000" y="2664511"/>
            <a:ext cx="5222109" cy="2548216"/>
          </a:xfrm>
          <a:solidFill>
            <a:srgbClr val="C90F11"/>
          </a:solidFill>
          <a:ln w="92075">
            <a:noFill/>
          </a:ln>
        </p:spPr>
        <p:txBody>
          <a:bodyPr lIns="288000" tIns="180000" rIns="180000" bIns="180000" anchor="ctr" anchorCtr="0">
            <a:spAutoFit/>
          </a:bodyPr>
          <a:lstStyle>
            <a:lvl1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1pPr>
            <a:lvl2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2pPr>
            <a:lvl3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3pPr>
            <a:lvl4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4pPr>
            <a:lvl5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3E3A92-B1A0-4AFF-9123-595F17CB8D2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99621" y="1869174"/>
            <a:ext cx="5013325" cy="4254500"/>
          </a:xfrm>
        </p:spPr>
        <p:txBody>
          <a:bodyPr>
            <a:normAutofit/>
          </a:bodyPr>
          <a:lstStyle>
            <a:lvl1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1pPr>
            <a:lvl2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2pPr>
            <a:lvl3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3pPr>
            <a:lvl4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4pPr>
            <a:lvl5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67651760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A7DE26-F7E3-4DF3-B85B-96B2199F9F34}"/>
              </a:ext>
            </a:extLst>
          </p:cNvPr>
          <p:cNvSpPr/>
          <p:nvPr userDrawn="1"/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7031C8-7536-4D7C-9214-F12762A522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352" y="4764"/>
            <a:ext cx="1007461" cy="100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53691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A7DE26-F7E3-4DF3-B85B-96B2199F9F34}"/>
              </a:ext>
            </a:extLst>
          </p:cNvPr>
          <p:cNvSpPr/>
          <p:nvPr userDrawn="1"/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79722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21E507-FDA5-480B-8122-2438A8D16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444F11-6A4A-4758-91C3-11C9445CB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A15915-73C0-4B86-A461-1E9E13B883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791083-EFA1-4FEB-A19A-24A8E533E4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153F1A-20CE-4869-9003-96753C4BA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39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  <p:sldLayoutId id="2147483663" r:id="rId5"/>
    <p:sldLayoutId id="2147483665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D953F5-1193-4872-A8B5-743C58EE8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15" name="Picture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FB500ED-D7B6-45A5-84E4-8CBE10F20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11404"/>
            <a:ext cx="12192001" cy="686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C0F645-4E6D-48F9-A407-CB092398410B}"/>
              </a:ext>
            </a:extLst>
          </p:cNvPr>
          <p:cNvSpPr/>
          <p:nvPr/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C5AF9C-05C9-4A13-A57D-418F5E68BD45}"/>
              </a:ext>
            </a:extLst>
          </p:cNvPr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部编版高中语文选择性必修上册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第二单元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D9A737-CAE3-498C-8EC5-A1550443F7EC}"/>
              </a:ext>
            </a:extLst>
          </p:cNvPr>
          <p:cNvSpPr txBox="1"/>
          <p:nvPr/>
        </p:nvSpPr>
        <p:spPr>
          <a:xfrm>
            <a:off x="1560194" y="3015696"/>
            <a:ext cx="5554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   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大学之道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62CFDB-D76F-44B6-9F93-FECEE6D5DD6A}"/>
              </a:ext>
            </a:extLst>
          </p:cNvPr>
          <p:cNvGrpSpPr/>
          <p:nvPr/>
        </p:nvGrpSpPr>
        <p:grpSpPr>
          <a:xfrm>
            <a:off x="623455" y="3599953"/>
            <a:ext cx="6376588" cy="417830"/>
            <a:chOff x="2055" y="8307"/>
            <a:chExt cx="7215" cy="658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6B73D1-EBAA-4E33-A086-2FD8FE676303}"/>
                </a:ext>
              </a:extLst>
            </p:cNvPr>
            <p:cNvCxnSpPr/>
            <p:nvPr/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直角三角形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801594-45C0-4D2D-8711-D3C12833468C}"/>
                </a:ext>
              </a:extLst>
            </p:cNvPr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E982B4-9874-4775-8F4E-BF287DC8C37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0449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3141129" y="757136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第一段主要写了什么内容？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4445875" y="1708258"/>
            <a:ext cx="7126014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提出“三纲领”，即“明明德、亲民、止于至善”，这是“大学”提出的教育纲领和培养目标，也是引领学习的终极目标。只有坚定这样的目标，才能“定”“静”“安”“虑”，最终学有所得。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ctr"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这一概括非常准确地揭示了儒学的基本精神，也道出了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的主旨。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B45AD7-9E5D-4DE2-AD69-E86CFFFCF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5496" y="2468124"/>
            <a:ext cx="3507599" cy="2513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295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3141129" y="757136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“三纲领”具体指什么？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A99F92-7465-44E6-9023-A885BD542796}"/>
              </a:ext>
            </a:extLst>
          </p:cNvPr>
          <p:cNvSpPr txBox="1"/>
          <p:nvPr/>
        </p:nvSpPr>
        <p:spPr>
          <a:xfrm>
            <a:off x="588935" y="1501122"/>
            <a:ext cx="11296964" cy="50167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lnSpc>
                <a:spcPct val="120000"/>
              </a:lnSpc>
              <a:defRPr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indent="457200">
              <a:lnSpc>
                <a:spcPct val="100000"/>
              </a:lnSpc>
            </a:pPr>
            <a:r>
              <a:rPr lang="zh-CN" altLang="en-US"/>
              <a:t>“</a:t>
            </a:r>
            <a:r>
              <a:rPr lang="zh-CN" altLang="en-US">
                <a:solidFill>
                  <a:srgbClr val="C00000"/>
                </a:solidFill>
              </a:rPr>
              <a:t>明明德</a:t>
            </a:r>
            <a:r>
              <a:rPr lang="zh-CN" altLang="en-US"/>
              <a:t>”是发扬自己固有的德性，是激发求学者完善自己的自觉性，而不是用某种外在的、固定的道德准则束缚自己。</a:t>
            </a:r>
            <a:endParaRPr lang="en-US" altLang="zh-CN"/>
          </a:p>
          <a:p>
            <a:pPr indent="457200">
              <a:lnSpc>
                <a:spcPct val="100000"/>
              </a:lnSpc>
            </a:pPr>
            <a:r>
              <a:rPr lang="zh-CN" altLang="en-US"/>
              <a:t>“</a:t>
            </a:r>
            <a:r>
              <a:rPr lang="zh-CN" altLang="en-US">
                <a:solidFill>
                  <a:srgbClr val="C00000"/>
                </a:solidFill>
              </a:rPr>
              <a:t>亲民</a:t>
            </a:r>
            <a:r>
              <a:rPr lang="zh-CN" altLang="en-US"/>
              <a:t>”即“新民”，就是明晓自身本性的善德之后</a:t>
            </a:r>
            <a:r>
              <a:rPr lang="en-US" altLang="zh-CN"/>
              <a:t>,</a:t>
            </a:r>
            <a:r>
              <a:rPr lang="zh-CN" altLang="en-US"/>
              <a:t>帮助自己及他人去除污染心灵的东西</a:t>
            </a:r>
            <a:r>
              <a:rPr lang="en-US" altLang="zh-CN"/>
              <a:t>,</a:t>
            </a:r>
            <a:r>
              <a:rPr lang="zh-CN" altLang="en-US"/>
              <a:t>使他们同样能够达到与自己同样心灵纯洁的境界，即</a:t>
            </a:r>
            <a:r>
              <a:rPr lang="zh-CN" altLang="en-US">
                <a:solidFill>
                  <a:srgbClr val="C00000"/>
                </a:solidFill>
              </a:rPr>
              <a:t>不仅自觉地进行自我修养，而且努力提高全体人民的道德品质</a:t>
            </a:r>
            <a:r>
              <a:rPr lang="zh-CN" altLang="en-US"/>
              <a:t>，在儒家看来这是为治国平天下的伟业奠定精神基础。</a:t>
            </a:r>
            <a:endParaRPr lang="en-US" altLang="zh-CN"/>
          </a:p>
          <a:p>
            <a:pPr indent="457200">
              <a:lnSpc>
                <a:spcPct val="100000"/>
              </a:lnSpc>
            </a:pPr>
            <a:r>
              <a:rPr lang="zh-CN" altLang="en-US"/>
              <a:t>“</a:t>
            </a:r>
            <a:r>
              <a:rPr lang="zh-CN" altLang="en-US">
                <a:solidFill>
                  <a:srgbClr val="C00000"/>
                </a:solidFill>
              </a:rPr>
              <a:t>止于至善</a:t>
            </a:r>
            <a:r>
              <a:rPr lang="zh-CN" altLang="en-US"/>
              <a:t>”就是要将自己的道德品质和社会、国家的治理提升到最完美的地步，不达到最理想的境界绝不停止，实际上是一个无限的完善过程。 </a:t>
            </a:r>
            <a:endParaRPr lang="zh-CN" altLang="zh-CN" sz="3600"/>
          </a:p>
        </p:txBody>
      </p:sp>
    </p:spTree>
    <p:extLst>
      <p:ext uri="{BB962C8B-B14F-4D97-AF65-F5344CB8AC3E}">
        <p14:creationId xmlns:p14="http://schemas.microsoft.com/office/powerpoint/2010/main" val="3737862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3141129" y="757136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“三纲”之间是怎样的关系？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4524702" y="1950855"/>
            <a:ext cx="712601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ctr">
              <a:lnSpc>
                <a:spcPct val="120000"/>
              </a:lnSpc>
            </a:pP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三纲”中，“明明德”侧重于“内圣”，“亲民”侧重于“外王”，“止于至善”是最终追求。这三个纲领构成一个由低级到高级、由个体到群体的完整社会体系，它表达了儒家一贯倡导的以教化为手段、以德政为目的的施政主张。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B45AD7-9E5D-4DE2-AD69-E86CFFFCF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5496" y="2468124"/>
            <a:ext cx="3507599" cy="2513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6617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B45AD7-9E5D-4DE2-AD69-E86CFFFCF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5496" y="2468124"/>
            <a:ext cx="3507599" cy="2513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A99F92-7465-44E6-9023-A885BD542796}"/>
              </a:ext>
            </a:extLst>
          </p:cNvPr>
          <p:cNvSpPr txBox="1"/>
          <p:nvPr/>
        </p:nvSpPr>
        <p:spPr>
          <a:xfrm>
            <a:off x="4739754" y="2468124"/>
            <a:ext cx="6903846" cy="2456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lnSpc>
                <a:spcPct val="120000"/>
              </a:lnSpc>
              <a:defRPr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C00000"/>
                </a:solidFill>
              </a:rPr>
              <a:t>明确：</a:t>
            </a:r>
            <a:r>
              <a:rPr lang="zh-CN" altLang="en-US"/>
              <a:t>首句开宗明义，提出大学之道的“三纲”，第二、三句承接上文对如何达到大学之道，阐明其中的逻辑关系，为下文引出八条目做准备。 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561971-ECCF-4B5B-AF7B-AFE9AEB0948E}"/>
              </a:ext>
            </a:extLst>
          </p:cNvPr>
          <p:cNvSpPr/>
          <p:nvPr/>
        </p:nvSpPr>
        <p:spPr>
          <a:xfrm>
            <a:off x="3141129" y="757136"/>
            <a:ext cx="10101096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第一段起什么作用？</a:t>
            </a:r>
          </a:p>
        </p:txBody>
      </p:sp>
    </p:spTree>
    <p:extLst>
      <p:ext uri="{BB962C8B-B14F-4D97-AF65-F5344CB8AC3E}">
        <p14:creationId xmlns:p14="http://schemas.microsoft.com/office/powerpoint/2010/main" val="3038269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13523" y="2386032"/>
            <a:ext cx="4625961" cy="436670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重点字词：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）齐其家：使家族中的各种关系整齐有序。人与人之间的关系和谐，家业繁荣。 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）修其身：修养自己的德行。 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）致其知：获得知识。一说，把自己对事物的认识推到极致。 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）格物：推究事物的原理。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F2DA01-0206-4F16-A266-3DC0E445B1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139484" y="2373053"/>
            <a:ext cx="6733667" cy="4367927"/>
          </a:xfr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>
                <a:latin typeface="仿宋" panose="02010609060101010101" pitchFamily="49" charset="-122"/>
              </a:rPr>
              <a:t>译文：</a:t>
            </a:r>
            <a:r>
              <a:rPr lang="zh-CN" altLang="en-US" sz="2800">
                <a:latin typeface="仿宋" panose="02010609060101010101" pitchFamily="49" charset="-122"/>
              </a:rPr>
              <a:t>古代想要把美德彰明于天下的人，首先要治理好自己的国家。要治理好自己的国家，就要使家族中的各种关系整齐有序。要使家族中的各种关系整齐有序，就要先修养自身的品德。要修养自身的品德，就要先端正自己的内心。要端正自己的内心，就要先使意念真诚。要使意念真诚， 就要先获得知识。获得知识在于推究事物的原理。</a:t>
            </a:r>
            <a:endParaRPr lang="zh-CN" altLang="en-US" sz="3600">
              <a:latin typeface="仿宋" panose="02010609060101010101" pitchFamily="49" charset="-122"/>
            </a:endParaRPr>
          </a:p>
        </p:txBody>
      </p:sp>
      <p:grpSp>
        <p:nvGrpSpPr>
          <p:cNvPr id="10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E510B3-5E71-4FB3-BCEE-89B8050188E3}"/>
              </a:ext>
            </a:extLst>
          </p:cNvPr>
          <p:cNvGrpSpPr/>
          <p:nvPr/>
        </p:nvGrpSpPr>
        <p:grpSpPr>
          <a:xfrm>
            <a:off x="848039" y="883467"/>
            <a:ext cx="10073148" cy="1489586"/>
            <a:chOff x="2187056" y="2545901"/>
            <a:chExt cx="6283393" cy="1068360"/>
          </a:xfrm>
        </p:grpSpPr>
        <p:sp>
          <p:nvSpPr>
            <p:cNvPr id="17" name="矩形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157331-8289-4A43-9CFB-2947C84F5E27}"/>
                </a:ext>
              </a:extLst>
            </p:cNvPr>
            <p:cNvSpPr/>
            <p:nvPr/>
          </p:nvSpPr>
          <p:spPr>
            <a:xfrm>
              <a:off x="2187056" y="2545901"/>
              <a:ext cx="6283393" cy="1068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252000" bIns="72000" rtlCol="0" anchor="ctr"/>
            <a:lstStyle/>
            <a:p>
              <a:pPr marL="360000"/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古之欲明明德于天下者，先治其国；欲治其国者，先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齐其家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；欲齐其家者，先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修其身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；欲修其身者，先正其心；欲正其心者， 先诚其意；欲诚其意者，先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致其知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；致知在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格物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FCFD91-0D2A-4266-8F48-620A40C30769}"/>
                </a:ext>
              </a:extLst>
            </p:cNvPr>
            <p:cNvSpPr/>
            <p:nvPr/>
          </p:nvSpPr>
          <p:spPr>
            <a:xfrm>
              <a:off x="2288789" y="2625244"/>
              <a:ext cx="92990" cy="87036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0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751717-35C1-44AE-8A4C-35E83B1883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307403"/>
            <a:ext cx="6048672" cy="576064"/>
          </a:xfrm>
        </p:spPr>
        <p:txBody>
          <a:bodyPr/>
          <a:lstStyle/>
          <a:p>
            <a:r>
              <a:rPr lang="zh-CN" altLang="en-US"/>
              <a:t>初读文本</a:t>
            </a:r>
          </a:p>
        </p:txBody>
      </p:sp>
      <p:pic>
        <p:nvPicPr>
          <p:cNvPr id="11" name="图片 10" descr="图片包含 游戏机, 伞  描述已自动生成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5C9F7F-1212-47DF-9561-D940FA8D6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091" y="364307"/>
            <a:ext cx="2309661" cy="230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1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13524" y="2949117"/>
            <a:ext cx="4323948" cy="327717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重点字词：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）知至：对外物之理认识充分。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）庶人：普通百姓。 </a:t>
            </a:r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）壹是：一律，一概。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）本：本源、根本。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F2DA01-0206-4F16-A266-3DC0E445B1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837472" y="2373053"/>
            <a:ext cx="7035679" cy="4367927"/>
          </a:xfr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>
                <a:latin typeface="仿宋" panose="02010609060101010101" pitchFamily="49" charset="-122"/>
              </a:rPr>
              <a:t>译文：</a:t>
            </a:r>
            <a:r>
              <a:rPr lang="zh-CN" altLang="en-US" sz="2800">
                <a:latin typeface="仿宋" panose="02010609060101010101" pitchFamily="49" charset="-122"/>
              </a:rPr>
              <a:t>推究了事物的原理而后才能对外物之理认识充分，对外物之理认识充分而后才能使意念真诚，意念真诚而后才能使内心端正，内心端正而后才能修养品德，修养品德而后才能使家族中的各种关系整齐有序，家族中的各种关系整齐有序后才能把国家治理好，国家治理好而后才能天下太平。从天子直到平民，一概都以修养自身作为根本。</a:t>
            </a:r>
          </a:p>
        </p:txBody>
      </p:sp>
      <p:grpSp>
        <p:nvGrpSpPr>
          <p:cNvPr id="10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E510B3-5E71-4FB3-BCEE-89B8050188E3}"/>
              </a:ext>
            </a:extLst>
          </p:cNvPr>
          <p:cNvGrpSpPr/>
          <p:nvPr/>
        </p:nvGrpSpPr>
        <p:grpSpPr>
          <a:xfrm>
            <a:off x="848039" y="883467"/>
            <a:ext cx="10073148" cy="1489586"/>
            <a:chOff x="2187056" y="2545901"/>
            <a:chExt cx="6283393" cy="1068360"/>
          </a:xfrm>
        </p:grpSpPr>
        <p:sp>
          <p:nvSpPr>
            <p:cNvPr id="17" name="矩形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157331-8289-4A43-9CFB-2947C84F5E27}"/>
                </a:ext>
              </a:extLst>
            </p:cNvPr>
            <p:cNvSpPr/>
            <p:nvPr/>
          </p:nvSpPr>
          <p:spPr>
            <a:xfrm>
              <a:off x="2187056" y="2545901"/>
              <a:ext cx="6283393" cy="1068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252000" bIns="72000" rtlCol="0" anchor="ctr"/>
            <a:lstStyle/>
            <a:p>
              <a:pPr marL="360000"/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物格而后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知至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；知至而后意诚；意诚而后心正；心正而后身修；身修而后家齐；家齐而后国治；国治而后天下平。 自天子以至于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庶人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壹是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皆以修身为</a:t>
              </a:r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本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FCFD91-0D2A-4266-8F48-620A40C30769}"/>
                </a:ext>
              </a:extLst>
            </p:cNvPr>
            <p:cNvSpPr/>
            <p:nvPr/>
          </p:nvSpPr>
          <p:spPr>
            <a:xfrm>
              <a:off x="2288789" y="2625244"/>
              <a:ext cx="92990" cy="87036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0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751717-35C1-44AE-8A4C-35E83B1883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307403"/>
            <a:ext cx="6048672" cy="576064"/>
          </a:xfrm>
        </p:spPr>
        <p:txBody>
          <a:bodyPr/>
          <a:lstStyle/>
          <a:p>
            <a:r>
              <a:rPr lang="zh-CN" altLang="en-US"/>
              <a:t>初读文本</a:t>
            </a:r>
          </a:p>
        </p:txBody>
      </p:sp>
      <p:pic>
        <p:nvPicPr>
          <p:cNvPr id="11" name="图片 10" descr="图片包含 游戏机, 伞  描述已自动生成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5C9F7F-1212-47DF-9561-D940FA8D6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091" y="364307"/>
            <a:ext cx="2309661" cy="230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2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2226729" y="726139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第二段重点写了“八目”，包括哪些内容？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1069385" y="1653891"/>
            <a:ext cx="10352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0" indent="-1800000" fontAlgn="ctr"/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endParaRPr lang="en-US" altLang="zh-CN" sz="28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格物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”：就是全面透彻地研究世界上的万事万物。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致知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”：就是要获得对世界上万事万物的认识。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诚意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”：指的是在修养自身的过程中，能够做到诚实、不自欺。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正心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”：就是教人防止个人情感的偏向。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修身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”：是使个人修养达到完善的程度，是</a:t>
            </a:r>
            <a:r>
              <a:rPr lang="en-US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中对人的培养的最高要求，它处在“八条目”的中枢地位。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齐家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”：是善于处理好家庭或家族内部的关系。</a:t>
            </a:r>
          </a:p>
          <a:p>
            <a:pPr marL="1800000" indent="-1800000" fontAlgn="ctr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治国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”和“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平天下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”是齐家的扩大和延伸。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AEEF5B-6908-4A65-B46E-10E732DAF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2972"/>
            <a:ext cx="12192000" cy="154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3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2226729" y="726139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“八目”之间是什么关系？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967435" y="1400728"/>
            <a:ext cx="10668000" cy="415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endParaRPr lang="en-US" altLang="zh-CN" sz="32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“格物、致知、诚意、正心”是基础，做好这些的目的是为了“修身”。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“齐家、治国、平天下”是“修身”的条件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,“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修身”的目的是“齐家、治国、平天下”。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它们是</a:t>
            </a: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由大至小的条件关系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，或者是</a:t>
            </a: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由小至大的因果关系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“修身”是根本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自天子以至于庶人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壹是皆以修身为本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AEEF5B-6908-4A65-B46E-10E732DAF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2972"/>
            <a:ext cx="12192000" cy="154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82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2226729" y="726139"/>
            <a:ext cx="10668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“修、齐、治、平”四者的关系是怎样的？ 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AEEF5B-6908-4A65-B46E-10E732DAF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2972"/>
            <a:ext cx="12192000" cy="154208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1144416" y="1470125"/>
            <a:ext cx="103888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0" indent="-1800000" fontAlgn="ctr"/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“修、齐、治、平”是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礼记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的核心思想。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ctr"/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所谓平天下在治其国，治其国在齐其家，齐其家在修其身。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ctr"/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这四者是</a:t>
            </a: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一一递进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的关系，而修身要先正心，正心要先诚意，诚意要先致知，致知在格物，乃是“修、齐、治、平”的根本。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ctr"/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对于我们中学生来说，“修、齐、治、平”的范围未免大了些。现在的我们，首先要考虑的是如何诚意、如何正心、如何修身。 </a:t>
            </a:r>
          </a:p>
        </p:txBody>
      </p:sp>
    </p:spTree>
    <p:extLst>
      <p:ext uri="{BB962C8B-B14F-4D97-AF65-F5344CB8AC3E}">
        <p14:creationId xmlns:p14="http://schemas.microsoft.com/office/powerpoint/2010/main" val="4121908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1270813" y="695171"/>
            <a:ext cx="9864219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大学之道</a:t>
            </a:r>
            <a:r>
              <a:rPr lang="en-US" altLang="zh-CN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中“三纲领”“八条目”之间的关系是怎样的？ 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AEEF5B-6908-4A65-B46E-10E732DAF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2972"/>
            <a:ext cx="12192000" cy="154208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2391690" y="1978595"/>
            <a:ext cx="103888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它们是一个不可分割的整体。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“八条目”是实现“三纲领”的具体步骤，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“三纲领”是“八条目”的指导思想。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“八条目”是对“三纲领”的补充和发挥，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“八条目”的目的是实现“三纲领” 。 </a:t>
            </a:r>
          </a:p>
        </p:txBody>
      </p:sp>
    </p:spTree>
    <p:extLst>
      <p:ext uri="{BB962C8B-B14F-4D97-AF65-F5344CB8AC3E}">
        <p14:creationId xmlns:p14="http://schemas.microsoft.com/office/powerpoint/2010/main" val="2172314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11FCE2-B497-4753-A3BC-0EB2208050D2}"/>
              </a:ext>
            </a:extLst>
          </p:cNvPr>
          <p:cNvSpPr/>
          <p:nvPr/>
        </p:nvSpPr>
        <p:spPr>
          <a:xfrm>
            <a:off x="-145143" y="1919767"/>
            <a:ext cx="12482286" cy="4780110"/>
          </a:xfrm>
          <a:custGeom>
            <a:avLst/>
            <a:gdLst>
              <a:gd name="connsiteX0" fmla="*/ 0 w 12192000"/>
              <a:gd name="connsiteY0" fmla="*/ 0 h 4780110"/>
              <a:gd name="connsiteX1" fmla="*/ 451997 w 12192000"/>
              <a:gd name="connsiteY1" fmla="*/ 104414 h 4780110"/>
              <a:gd name="connsiteX2" fmla="*/ 6168572 w 12192000"/>
              <a:gd name="connsiteY2" fmla="*/ 601556 h 4780110"/>
              <a:gd name="connsiteX3" fmla="*/ 11885147 w 12192000"/>
              <a:gd name="connsiteY3" fmla="*/ 104414 h 4780110"/>
              <a:gd name="connsiteX4" fmla="*/ 12192000 w 12192000"/>
              <a:gd name="connsiteY4" fmla="*/ 33529 h 4780110"/>
              <a:gd name="connsiteX5" fmla="*/ 12192000 w 12192000"/>
              <a:gd name="connsiteY5" fmla="*/ 4759003 h 4780110"/>
              <a:gd name="connsiteX6" fmla="*/ 12123805 w 12192000"/>
              <a:gd name="connsiteY6" fmla="*/ 4742474 h 4780110"/>
              <a:gd name="connsiteX7" fmla="*/ 6139543 w 12192000"/>
              <a:gd name="connsiteY7" fmla="*/ 4186383 h 4780110"/>
              <a:gd name="connsiteX8" fmla="*/ 155281 w 12192000"/>
              <a:gd name="connsiteY8" fmla="*/ 4742474 h 4780110"/>
              <a:gd name="connsiteX9" fmla="*/ 0 w 12192000"/>
              <a:gd name="connsiteY9" fmla="*/ 4780110 h 478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80110">
                <a:moveTo>
                  <a:pt x="0" y="0"/>
                </a:moveTo>
                <a:lnTo>
                  <a:pt x="451997" y="104414"/>
                </a:lnTo>
                <a:cubicBezTo>
                  <a:pt x="1914996" y="411574"/>
                  <a:pt x="3936111" y="601556"/>
                  <a:pt x="6168572" y="601556"/>
                </a:cubicBezTo>
                <a:cubicBezTo>
                  <a:pt x="8401033" y="601556"/>
                  <a:pt x="10422148" y="411574"/>
                  <a:pt x="11885147" y="104414"/>
                </a:cubicBezTo>
                <a:lnTo>
                  <a:pt x="12192000" y="33529"/>
                </a:lnTo>
                <a:lnTo>
                  <a:pt x="12192000" y="4759003"/>
                </a:lnTo>
                <a:lnTo>
                  <a:pt x="12123805" y="4742474"/>
                </a:lnTo>
                <a:cubicBezTo>
                  <a:pt x="10644933" y="4400856"/>
                  <a:pt x="8511533" y="4186383"/>
                  <a:pt x="6139543" y="4186383"/>
                </a:cubicBezTo>
                <a:cubicBezTo>
                  <a:pt x="3767553" y="4186383"/>
                  <a:pt x="1634154" y="4400856"/>
                  <a:pt x="155281" y="4742474"/>
                </a:cubicBezTo>
                <a:lnTo>
                  <a:pt x="0" y="4780110"/>
                </a:lnTo>
                <a:close/>
              </a:path>
            </a:pathLst>
          </a:custGeom>
          <a:solidFill>
            <a:srgbClr val="3399FF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1B26FE-D063-4FBE-B3F2-0CD223117258}"/>
              </a:ext>
            </a:extLst>
          </p:cNvPr>
          <p:cNvGrpSpPr/>
          <p:nvPr/>
        </p:nvGrpSpPr>
        <p:grpSpPr>
          <a:xfrm>
            <a:off x="9361433" y="2466761"/>
            <a:ext cx="2092034" cy="3628998"/>
            <a:chOff x="9468459" y="2485313"/>
            <a:chExt cx="1877982" cy="3257688"/>
          </a:xfrm>
          <a:effectLst/>
          <a:scene3d>
            <a:camera prst="perspectiveLeft" fov="5400000"/>
            <a:lightRig rig="contrasting" dir="t"/>
          </a:scene3d>
        </p:grpSpPr>
        <p:sp>
          <p:nvSpPr>
            <p:cNvPr id="66" name="矩形: 圆角 6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D08C67-E625-40DF-9428-1EA3A9F33653}"/>
                </a:ext>
              </a:extLst>
            </p:cNvPr>
            <p:cNvSpPr/>
            <p:nvPr/>
          </p:nvSpPr>
          <p:spPr>
            <a:xfrm>
              <a:off x="9468459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691B5E-A852-4699-96E2-2767C6D32A12}"/>
                </a:ext>
              </a:extLst>
            </p:cNvPr>
            <p:cNvSpPr txBox="1"/>
            <p:nvPr/>
          </p:nvSpPr>
          <p:spPr>
            <a:xfrm>
              <a:off x="9479901" y="4550699"/>
              <a:ext cx="1866540" cy="414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拓展探究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09E5EC-7517-4D93-9885-9B108B4E1790}"/>
                </a:ext>
              </a:extLst>
            </p:cNvPr>
            <p:cNvSpPr/>
            <p:nvPr/>
          </p:nvSpPr>
          <p:spPr>
            <a:xfrm>
              <a:off x="9856726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89BFA9-7833-4E1F-ABFD-2F188601BADB}"/>
              </a:ext>
            </a:extLst>
          </p:cNvPr>
          <p:cNvGrpSpPr/>
          <p:nvPr/>
        </p:nvGrpSpPr>
        <p:grpSpPr>
          <a:xfrm>
            <a:off x="7272233" y="2618407"/>
            <a:ext cx="1947024" cy="3363803"/>
            <a:chOff x="7321994" y="2485313"/>
            <a:chExt cx="1885602" cy="3257688"/>
          </a:xfrm>
          <a:effectLst/>
          <a:scene3d>
            <a:camera prst="perspectiveLeft"/>
            <a:lightRig rig="contrasting" dir="t"/>
          </a:scene3d>
        </p:grpSpPr>
        <p:sp>
          <p:nvSpPr>
            <p:cNvPr id="65" name="矩形: 圆角 6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37EC84-4721-4BF5-AF99-9CC21E82EDA3}"/>
                </a:ext>
              </a:extLst>
            </p:cNvPr>
            <p:cNvSpPr/>
            <p:nvPr/>
          </p:nvSpPr>
          <p:spPr>
            <a:xfrm>
              <a:off x="7321994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0B0B2F-85D0-4053-8891-8FA5287E1955}"/>
                </a:ext>
              </a:extLst>
            </p:cNvPr>
            <p:cNvSpPr txBox="1"/>
            <p:nvPr/>
          </p:nvSpPr>
          <p:spPr>
            <a:xfrm>
              <a:off x="7341056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研读文本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DD62DD-EDF3-42A6-A291-C7D72C6C319D}"/>
                </a:ext>
              </a:extLst>
            </p:cNvPr>
            <p:cNvSpPr/>
            <p:nvPr/>
          </p:nvSpPr>
          <p:spPr>
            <a:xfrm>
              <a:off x="7696687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DF33E-3774-465B-8AF1-226C7647214F}"/>
              </a:ext>
            </a:extLst>
          </p:cNvPr>
          <p:cNvGrpSpPr/>
          <p:nvPr/>
        </p:nvGrpSpPr>
        <p:grpSpPr>
          <a:xfrm>
            <a:off x="5167500" y="2671466"/>
            <a:ext cx="1874567" cy="3257688"/>
            <a:chOff x="5167500" y="2485313"/>
            <a:chExt cx="1874567" cy="3257688"/>
          </a:xfrm>
          <a:effectLst/>
        </p:grpSpPr>
        <p:sp>
          <p:nvSpPr>
            <p:cNvPr id="64" name="矩形: 圆角 6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B1C6EC8-770C-4CF9-B453-F668848845E3}"/>
                </a:ext>
              </a:extLst>
            </p:cNvPr>
            <p:cNvSpPr/>
            <p:nvPr/>
          </p:nvSpPr>
          <p:spPr>
            <a:xfrm>
              <a:off x="5175527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489BE6-4619-4851-94F0-DBA2186BA1E9}"/>
                </a:ext>
              </a:extLst>
            </p:cNvPr>
            <p:cNvSpPr txBox="1"/>
            <p:nvPr/>
          </p:nvSpPr>
          <p:spPr>
            <a:xfrm>
              <a:off x="5167500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初读文本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2436CD-4C9B-4DDF-8942-CE35758BA9FD}"/>
                </a:ext>
              </a:extLst>
            </p:cNvPr>
            <p:cNvSpPr/>
            <p:nvPr/>
          </p:nvSpPr>
          <p:spPr>
            <a:xfrm>
              <a:off x="5536648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033719-BF0F-4EDA-8D66-7014E26BC6C7}"/>
              </a:ext>
            </a:extLst>
          </p:cNvPr>
          <p:cNvGrpSpPr/>
          <p:nvPr/>
        </p:nvGrpSpPr>
        <p:grpSpPr>
          <a:xfrm>
            <a:off x="3016000" y="2612484"/>
            <a:ext cx="1947476" cy="3394702"/>
            <a:chOff x="3026726" y="2485313"/>
            <a:chExt cx="1868874" cy="3257688"/>
          </a:xfrm>
          <a:effectLst/>
          <a:scene3d>
            <a:camera prst="perspectiveRight"/>
            <a:lightRig rig="contrasting" dir="t"/>
          </a:scene3d>
        </p:grpSpPr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701AE1-337E-4007-8AEF-81F58E420CA3}"/>
                </a:ext>
              </a:extLst>
            </p:cNvPr>
            <p:cNvSpPr/>
            <p:nvPr/>
          </p:nvSpPr>
          <p:spPr>
            <a:xfrm>
              <a:off x="3029060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83967-E8EA-486D-B772-9564AFA34C68}"/>
                </a:ext>
              </a:extLst>
            </p:cNvPr>
            <p:cNvSpPr txBox="1"/>
            <p:nvPr/>
          </p:nvSpPr>
          <p:spPr>
            <a:xfrm>
              <a:off x="3026726" y="4550699"/>
              <a:ext cx="1866540" cy="443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课前预习</a:t>
              </a: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DFCE19-CDBD-446C-B76E-66C47E997DF9}"/>
                </a:ext>
              </a:extLst>
            </p:cNvPr>
            <p:cNvSpPr/>
            <p:nvPr/>
          </p:nvSpPr>
          <p:spPr>
            <a:xfrm>
              <a:off x="3407872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2DFFFA-867B-49B4-A0CF-1344AAA99E11}"/>
                </a:ext>
              </a:extLst>
            </p:cNvPr>
            <p:cNvGrpSpPr/>
            <p:nvPr/>
          </p:nvGrpSpPr>
          <p:grpSpPr>
            <a:xfrm>
              <a:off x="3804613" y="3373795"/>
              <a:ext cx="282783" cy="49910"/>
              <a:chOff x="3719491" y="3561834"/>
              <a:chExt cx="556632" cy="98243"/>
            </a:xfrm>
            <a:noFill/>
          </p:grpSpPr>
          <p:sp>
            <p:nvSpPr>
              <p:cNvPr id="23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DAB3A6-7D3B-435E-BCEA-14CC2563B6BE}"/>
                  </a:ext>
                </a:extLst>
              </p:cNvPr>
              <p:cNvSpPr/>
              <p:nvPr/>
            </p:nvSpPr>
            <p:spPr>
              <a:xfrm>
                <a:off x="3719491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7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2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989273-78F2-40E3-9710-04536E398EBF}"/>
                  </a:ext>
                </a:extLst>
              </p:cNvPr>
              <p:cNvSpPr/>
              <p:nvPr/>
            </p:nvSpPr>
            <p:spPr>
              <a:xfrm>
                <a:off x="3948693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ED537C9-899F-49E0-99A4-8E42B3630555}"/>
                  </a:ext>
                </a:extLst>
              </p:cNvPr>
              <p:cNvSpPr/>
              <p:nvPr/>
            </p:nvSpPr>
            <p:spPr>
              <a:xfrm>
                <a:off x="4177895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0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2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0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C6D53E-65A5-4E31-A80E-6C5D213D380A}"/>
              </a:ext>
            </a:extLst>
          </p:cNvPr>
          <p:cNvGrpSpPr/>
          <p:nvPr/>
        </p:nvGrpSpPr>
        <p:grpSpPr>
          <a:xfrm>
            <a:off x="741754" y="2429584"/>
            <a:ext cx="2129168" cy="3716052"/>
            <a:chOff x="882593" y="2485313"/>
            <a:chExt cx="1866540" cy="3257688"/>
          </a:xfrm>
          <a:effectLst/>
          <a:scene3d>
            <a:camera prst="perspectiveRight" fov="5400000"/>
            <a:lightRig rig="contrasting" dir="t"/>
          </a:scene3d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FB2C26-6CBC-495F-807D-9B0E41A3616B}"/>
                </a:ext>
              </a:extLst>
            </p:cNvPr>
            <p:cNvSpPr/>
            <p:nvPr/>
          </p:nvSpPr>
          <p:spPr>
            <a:xfrm>
              <a:off x="882593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287B94D-30EA-4954-9CD8-533421BC5393}"/>
                </a:ext>
              </a:extLst>
            </p:cNvPr>
            <p:cNvSpPr txBox="1"/>
            <p:nvPr/>
          </p:nvSpPr>
          <p:spPr>
            <a:xfrm>
              <a:off x="1059648" y="4550699"/>
              <a:ext cx="1473479" cy="4047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课堂导入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9BA4F7-D2E2-464E-AB66-694A6A6DE9B9}"/>
                </a:ext>
              </a:extLst>
            </p:cNvPr>
            <p:cNvSpPr/>
            <p:nvPr/>
          </p:nvSpPr>
          <p:spPr>
            <a:xfrm>
              <a:off x="1261405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EAFB79-267E-4E8E-B701-E3A816A6C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66" y="3125613"/>
            <a:ext cx="1049558" cy="92946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55B0B09-DDAA-4B02-ACFC-E54C95AF1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18" y="3015285"/>
            <a:ext cx="1159519" cy="124150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F78BA3-E6C0-4EA3-AB4A-E0FAB174C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0"/>
          <a:stretch>
            <a:fillRect/>
          </a:stretch>
        </p:blipFill>
        <p:spPr>
          <a:xfrm>
            <a:off x="10209149" y="3041807"/>
            <a:ext cx="619685" cy="115311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251632-2AC6-4100-A86D-56B90A3EE0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4"/>
          <a:stretch>
            <a:fillRect/>
          </a:stretch>
        </p:blipFill>
        <p:spPr>
          <a:xfrm>
            <a:off x="5748374" y="3085539"/>
            <a:ext cx="877976" cy="98246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6873AA-C03E-4F81-9DCF-64132A0C51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38"/>
          <a:stretch>
            <a:fillRect/>
          </a:stretch>
        </p:blipFill>
        <p:spPr>
          <a:xfrm>
            <a:off x="3303382" y="2990612"/>
            <a:ext cx="1200190" cy="189461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86BFE3-6438-4566-8E3A-86E62ABC7BE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500"/>
                    </a14:imgEffect>
                    <a14:imgEffect>
                      <a14:saturation sat="1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840" y="807483"/>
            <a:ext cx="3901778" cy="1024217"/>
          </a:xfrm>
          <a:prstGeom prst="rect">
            <a:avLst/>
          </a:prstGeom>
          <a:ln>
            <a:noFill/>
          </a:ln>
          <a:effectLst>
            <a:reflection blurRad="6350" stA="50000" endA="275" endPos="40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" name="Text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63934F-4641-4616-A8CA-8447A9CC17E2}"/>
              </a:ext>
            </a:extLst>
          </p:cNvPr>
          <p:cNvSpPr txBox="1"/>
          <p:nvPr/>
        </p:nvSpPr>
        <p:spPr>
          <a:xfrm>
            <a:off x="5354459" y="863330"/>
            <a:ext cx="18665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</a:p>
        </p:txBody>
      </p:sp>
    </p:spTree>
    <p:extLst>
      <p:ext uri="{BB962C8B-B14F-4D97-AF65-F5344CB8AC3E}">
        <p14:creationId xmlns:p14="http://schemas.microsoft.com/office/powerpoint/2010/main" val="186265154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433E94-CB00-42DB-A8EB-EE7E4D418F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123356"/>
              </p:ext>
            </p:extLst>
          </p:nvPr>
        </p:nvGraphicFramePr>
        <p:xfrm>
          <a:off x="6900031" y="2833723"/>
          <a:ext cx="4266605" cy="2459421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51651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526185365"/>
                    </a:ext>
                  </a:extLst>
                </a:gridCol>
                <a:gridCol w="1327893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54061651"/>
                    </a:ext>
                  </a:extLst>
                </a:gridCol>
                <a:gridCol w="14222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744195216"/>
                    </a:ext>
                  </a:extLst>
                </a:gridCol>
              </a:tblGrid>
              <a:tr h="245942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63710975"/>
                  </a:ext>
                </a:extLst>
              </a:tr>
            </a:tbl>
          </a:graphicData>
        </a:graphic>
      </p:graphicFrame>
      <p:graphicFrame>
        <p:nvGraphicFramePr>
          <p:cNvPr id="9" name="表格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CFC44DF-F4C6-40AA-8BD5-B2D789E9E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294229"/>
              </p:ext>
            </p:extLst>
          </p:nvPr>
        </p:nvGraphicFramePr>
        <p:xfrm>
          <a:off x="1119353" y="2853558"/>
          <a:ext cx="5628288" cy="2459421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51651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526185365"/>
                    </a:ext>
                  </a:extLst>
                </a:gridCol>
                <a:gridCol w="1327893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54061651"/>
                    </a:ext>
                  </a:extLst>
                </a:gridCol>
                <a:gridCol w="14222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744195216"/>
                    </a:ext>
                  </a:extLst>
                </a:gridCol>
                <a:gridCol w="1361683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666007252"/>
                    </a:ext>
                  </a:extLst>
                </a:gridCol>
              </a:tblGrid>
              <a:tr h="245942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63710975"/>
                  </a:ext>
                </a:extLst>
              </a:tr>
            </a:tbl>
          </a:graphicData>
        </a:graphic>
      </p:graphicFrame>
      <p:graphicFrame>
        <p:nvGraphicFramePr>
          <p:cNvPr id="8" name="图示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D7FE062-043D-41EE-8202-AB0C9C1B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518864"/>
              </p:ext>
            </p:extLst>
          </p:nvPr>
        </p:nvGraphicFramePr>
        <p:xfrm>
          <a:off x="668128" y="3110738"/>
          <a:ext cx="10855744" cy="183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635BDB-AC2E-461E-8C10-4828D7EA5A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6317958"/>
              </p:ext>
            </p:extLst>
          </p:nvPr>
        </p:nvGraphicFramePr>
        <p:xfrm>
          <a:off x="1743586" y="545690"/>
          <a:ext cx="9206272" cy="2109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F47F85-EFD4-4FEA-A85B-66BD7A04B051}"/>
              </a:ext>
            </a:extLst>
          </p:cNvPr>
          <p:cNvSpPr/>
          <p:nvPr/>
        </p:nvSpPr>
        <p:spPr>
          <a:xfrm>
            <a:off x="2574272" y="5410877"/>
            <a:ext cx="2572350" cy="802823"/>
          </a:xfrm>
          <a:prstGeom prst="roundRect">
            <a:avLst>
              <a:gd name="adj" fmla="val 10000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/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AB84AA-6726-4FD8-9534-BC0E2E1DD658}"/>
              </a:ext>
            </a:extLst>
          </p:cNvPr>
          <p:cNvGrpSpPr/>
          <p:nvPr/>
        </p:nvGrpSpPr>
        <p:grpSpPr>
          <a:xfrm>
            <a:off x="2698983" y="5571523"/>
            <a:ext cx="2572350" cy="802823"/>
            <a:chOff x="6902469" y="1306195"/>
            <a:chExt cx="1264289" cy="80282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E4FA80-E4CF-46AA-8FF2-CED0AE458CC1}"/>
                </a:ext>
              </a:extLst>
            </p:cNvPr>
            <p:cNvSpPr/>
            <p:nvPr/>
          </p:nvSpPr>
          <p:spPr>
            <a:xfrm>
              <a:off x="6902469" y="1306195"/>
              <a:ext cx="1264289" cy="80282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4" name="矩形: 圆角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C811BA-7EDE-412D-8088-D7E3629C4B9D}"/>
                </a:ext>
              </a:extLst>
            </p:cNvPr>
            <p:cNvSpPr txBox="1"/>
            <p:nvPr/>
          </p:nvSpPr>
          <p:spPr>
            <a:xfrm>
              <a:off x="6925983" y="1329709"/>
              <a:ext cx="1217261" cy="755795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>
                  <a:latin typeface="+mj-ea"/>
                  <a:ea typeface="+mj-ea"/>
                </a:rPr>
                <a:t>内修（善其身）</a:t>
              </a: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2CF651-F6EC-44EA-B961-6E72FAC177F6}"/>
              </a:ext>
            </a:extLst>
          </p:cNvPr>
          <p:cNvSpPr/>
          <p:nvPr/>
        </p:nvSpPr>
        <p:spPr>
          <a:xfrm>
            <a:off x="7834615" y="5398323"/>
            <a:ext cx="2572350" cy="802823"/>
          </a:xfrm>
          <a:prstGeom prst="roundRect">
            <a:avLst>
              <a:gd name="adj" fmla="val 10000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1151FE-B6DE-4CD8-8F32-AFF8C2017BB4}"/>
              </a:ext>
            </a:extLst>
          </p:cNvPr>
          <p:cNvGrpSpPr/>
          <p:nvPr/>
        </p:nvGrpSpPr>
        <p:grpSpPr>
          <a:xfrm>
            <a:off x="7959326" y="5558969"/>
            <a:ext cx="2572350" cy="802823"/>
            <a:chOff x="6902469" y="1306195"/>
            <a:chExt cx="1264289" cy="802823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C0815DA-19AB-4EEC-B37D-58D09B560A01}"/>
                </a:ext>
              </a:extLst>
            </p:cNvPr>
            <p:cNvSpPr/>
            <p:nvPr/>
          </p:nvSpPr>
          <p:spPr>
            <a:xfrm>
              <a:off x="6902469" y="1306195"/>
              <a:ext cx="1264289" cy="802823"/>
            </a:xfrm>
            <a:prstGeom prst="roundRect">
              <a:avLst>
                <a:gd name="adj" fmla="val 10000"/>
              </a:avLst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34" name="矩形: 圆角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E26760-E0AC-447F-9B3C-3856A77363E1}"/>
                </a:ext>
              </a:extLst>
            </p:cNvPr>
            <p:cNvSpPr txBox="1"/>
            <p:nvPr/>
          </p:nvSpPr>
          <p:spPr>
            <a:xfrm>
              <a:off x="6925983" y="1329709"/>
              <a:ext cx="1217261" cy="75579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>
                  <a:latin typeface="+mj-ea"/>
                  <a:ea typeface="+mj-ea"/>
                </a:rPr>
                <a:t>外治（善天下）</a:t>
              </a:r>
            </a:p>
          </p:txBody>
        </p:sp>
      </p:grpSp>
      <p:sp>
        <p:nvSpPr>
          <p:cNvPr id="35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934353-46E1-4DD8-AE81-F4F88C1F9D05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三纲八目</a:t>
            </a:r>
          </a:p>
        </p:txBody>
      </p:sp>
    </p:spTree>
    <p:extLst>
      <p:ext uri="{BB962C8B-B14F-4D97-AF65-F5344CB8AC3E}">
        <p14:creationId xmlns:p14="http://schemas.microsoft.com/office/powerpoint/2010/main" val="403200504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1270813" y="695171"/>
            <a:ext cx="10388822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结合“大学之道，在明明德，在亲民，在止于至善”这句话，应怎样理解“大学之道”？请谈谈你的看法。 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1270813" y="2265681"/>
            <a:ext cx="10191135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</a:pP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观点一：我认为“大学之道”是讲修身的学问。</a:t>
            </a:r>
          </a:p>
          <a:p>
            <a:pPr indent="457200" fontAlgn="ctr">
              <a:lnSpc>
                <a:spcPct val="130000"/>
              </a:lnSpc>
            </a:pP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“明徳”相当于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道德经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中的上德，也就是最上等、最高明之德，甚至可以说是接近、等同于道的德，而“明明德”的第一个“明”，以及“亲民”可以这样理解，假如把“大学”只视为修身之学，那第一个“明”就是探索、明了，而“亲民”也是对自身的要求。这句话可以理解为大学之道在探索、掌握明德，并要去亲近民众，把这些事都做到最好是修身的最高境界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647511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1270813" y="695171"/>
            <a:ext cx="10388822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结合“大学之道，在明明德，在亲民，在止于至善”这句话，应怎样理解“大学之道”？请谈谈你的看法。 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1270813" y="2177821"/>
            <a:ext cx="10191135" cy="409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观点二：我认为“大学之道”是指传道。</a:t>
            </a:r>
            <a:endParaRPr lang="en-US" altLang="zh-CN" sz="2800" kern="10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indent="457200" fontAlgn="ctr">
              <a:lnSpc>
                <a:spcPct val="130000"/>
              </a:lnSpc>
            </a:pP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“大学”不只是修身的学问，其根本精神在传道，“明明德”的第一个“明”可以理解为揭示、昭示，而“亲民”也是让“明德”去亲近民众。这句话就应该理解为“大学之道”在于揭示明德，让其昭示天下，让“明德”去亲近民众，使民众都能了解掌握它。“平天下”就是让明德昭示于天下，使民众都掌握明德，人人都成为圣贤，那天下自然太平。</a:t>
            </a:r>
          </a:p>
        </p:txBody>
      </p:sp>
    </p:spTree>
    <p:extLst>
      <p:ext uri="{BB962C8B-B14F-4D97-AF65-F5344CB8AC3E}">
        <p14:creationId xmlns:p14="http://schemas.microsoft.com/office/powerpoint/2010/main" val="64627332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1270813" y="695171"/>
            <a:ext cx="10388822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《大学之道》讨论了个人修养与治国、平天下之间的关系，你对这种关系是如何理解的？</a:t>
            </a: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5C49-47D0-4DEF-88C6-93C6F27EB996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拓展探究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851339" y="2177821"/>
            <a:ext cx="108082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ctr"/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</a:rPr>
              <a:t>提高个人修养是达到治国、平天下的前提和基础，治国、平天下是提高个人修养的目的。《大学之道》反复强调个人道德修养，说明修身是治人的前提，修身的目的是治国、平天下，强调了治国、平天下与个人道德修养的一致性。有了对世间万物的研究，就能够获得对真理的认识，就能够做到“诚于中，形于外”，也就是表里如一，内心不被个人好恶左右，这样修身的目的就达到了，“明明德”的个人道德修养问题也就解决了。在此基础上，还要“亲民”，推己及人，使全天下人都能够齐家、治国、平天下。通过这样的过程，无论是个人修养，还是国家治理，就都达到了“至善”的境地。</a:t>
            </a:r>
          </a:p>
        </p:txBody>
      </p:sp>
    </p:spTree>
    <p:extLst>
      <p:ext uri="{BB962C8B-B14F-4D97-AF65-F5344CB8AC3E}">
        <p14:creationId xmlns:p14="http://schemas.microsoft.com/office/powerpoint/2010/main" val="22445827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532D39-B97C-41FB-AF29-54542714A8B3}"/>
              </a:ext>
            </a:extLst>
          </p:cNvPr>
          <p:cNvSpPr/>
          <p:nvPr/>
        </p:nvSpPr>
        <p:spPr>
          <a:xfrm>
            <a:off x="3143858" y="676831"/>
            <a:ext cx="1038882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请简要分析本文的论证特点。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B915D1-0B6C-49CD-9A01-659D2604C040}"/>
              </a:ext>
            </a:extLst>
          </p:cNvPr>
          <p:cNvSpPr/>
          <p:nvPr/>
        </p:nvSpPr>
        <p:spPr>
          <a:xfrm>
            <a:off x="5343978" y="1416884"/>
            <a:ext cx="6290764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ctr">
              <a:lnSpc>
                <a:spcPct val="130000"/>
              </a:lnSpc>
            </a:pP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明确：</a:t>
            </a:r>
            <a:endParaRPr lang="en-US" altLang="zh-CN" sz="28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ctr">
              <a:lnSpc>
                <a:spcPct val="130000"/>
              </a:lnSpc>
            </a:pP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</a:rPr>
              <a:t>论证结构严谨，条理清晰。先提出表明宗旨的“三纲”，然后提出实现“三纲”的具体步骤，说明治国平天下和个人道德修养的一致性。浑然一体，结构严谨，条理清晰。</a:t>
            </a:r>
          </a:p>
          <a:p>
            <a:pPr indent="457200" fontAlgn="ctr">
              <a:lnSpc>
                <a:spcPct val="130000"/>
              </a:lnSpc>
            </a:pP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kern="100">
                <a:latin typeface="仿宋" panose="02010609060101010101" pitchFamily="49" charset="-122"/>
                <a:ea typeface="仿宋" panose="02010609060101010101" pitchFamily="49" charset="-122"/>
              </a:rPr>
              <a:t>运用排比、顶真手法，论证力强。句式整齐，节奏分明，增强了语势，具有无可辩驳的力量。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799D34-73AF-4945-8EC7-A1F96393B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546" y="2737143"/>
            <a:ext cx="4756432" cy="249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AC31B5-E93C-4BC9-99EC-E46305D1825C}"/>
              </a:ext>
            </a:extLst>
          </p:cNvPr>
          <p:cNvSpPr txBox="1"/>
          <p:nvPr/>
        </p:nvSpPr>
        <p:spPr>
          <a:xfrm>
            <a:off x="1270813" y="307403"/>
            <a:ext cx="604867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拓展探究</a:t>
            </a:r>
          </a:p>
        </p:txBody>
      </p:sp>
    </p:spTree>
    <p:extLst>
      <p:ext uri="{BB962C8B-B14F-4D97-AF65-F5344CB8AC3E}">
        <p14:creationId xmlns:p14="http://schemas.microsoft.com/office/powerpoint/2010/main" val="1091997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2472456" y="1072230"/>
            <a:ext cx="830897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200">
                <a:latin typeface="隶书" panose="02010509060101010101" pitchFamily="49" charset="-122"/>
                <a:ea typeface="隶书" panose="02010509060101010101" pitchFamily="49" charset="-122"/>
              </a:rPr>
              <a:t>你们认为理想社会是什么样？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0813" y="1968693"/>
            <a:ext cx="10085705" cy="29315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古代文人眼中的理想社会：</a:t>
            </a: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孟子：老吾老，以及人之老；幼吾幼，以及人之幼。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陶渊明：黄发垂髫，并怡然自乐。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范仲淹：政通人和，百废俱兴 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776AE7-3B17-48BE-AA9B-09AB750EF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课堂导入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BCDD85-ED7F-4D38-B50D-69BC7A308F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0128"/>
            <a:ext cx="12192000" cy="179787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2472456" y="1072230"/>
            <a:ext cx="830897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200">
                <a:latin typeface="隶书" panose="02010509060101010101" pitchFamily="49" charset="-122"/>
                <a:ea typeface="隶书" panose="02010509060101010101" pitchFamily="49" charset="-122"/>
              </a:rPr>
              <a:t>你们认为理想社会是什么样？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776AE7-3B17-48BE-AA9B-09AB750EF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课堂导入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BCDD85-ED7F-4D38-B50D-69BC7A308F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0128"/>
            <a:ext cx="12192000" cy="1797872"/>
          </a:xfrm>
          <a:prstGeom prst="rect">
            <a:avLst/>
          </a:prstGeom>
        </p:spPr>
      </p:pic>
      <p:sp>
        <p:nvSpPr>
          <p:cNvPr id="6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848DB2-378B-447E-AB63-224C6D1D3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9636" y="1919957"/>
            <a:ext cx="4340225" cy="145424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</a:rPr>
              <a:t>国家为“人民所共有”</a:t>
            </a:r>
          </a:p>
          <a:p>
            <a:r>
              <a:rPr lang="zh-CN" altLang="en-US">
                <a:solidFill>
                  <a:schemeClr val="tx1"/>
                </a:solidFill>
              </a:rPr>
              <a:t>政治为“人民所共管”</a:t>
            </a:r>
          </a:p>
        </p:txBody>
      </p:sp>
      <p:pic>
        <p:nvPicPr>
          <p:cNvPr id="7" name="图片 6" descr="天下为公png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CC0389F-40EE-4B96-A0AB-E68B4FDAE2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49" y="3212433"/>
            <a:ext cx="6040438" cy="25733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孙中山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833185-C9F7-4A7F-8611-FCB07BA66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136" y="2089159"/>
            <a:ext cx="2687639" cy="3581071"/>
          </a:xfrm>
          <a:prstGeom prst="rect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outerShdw dist="2540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109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5155324" y="1107883"/>
            <a:ext cx="6256832" cy="417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zh-CN" sz="3200" dirty="0">
                <a:latin typeface="+mn-ea"/>
              </a:rPr>
              <a:t>“大学之道”是儒学经典《大学》开篇的第一句。《大学》原本是《礼记》中的一篇，宋代人把它从《礼记》中抽出来，与《论语》《孟子》《中庸》相配合，到朱熹撰《四书章句集注》时，便成了“四书”之一。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776AE7-3B17-48BE-AA9B-09AB750EF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作品简介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BCDD85-ED7F-4D38-B50D-69BC7A308F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0128"/>
            <a:ext cx="12192000" cy="179787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61DF1F-5E41-49B8-97FE-9D1CB096B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725" y="1146780"/>
            <a:ext cx="4177250" cy="413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68596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581651" y="952800"/>
            <a:ext cx="11028698" cy="36633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>
                <a:latin typeface="+mn-ea"/>
              </a:rPr>
              <a:t>《礼记》又名《小戴礼记》、《小戴记》，成书于汉代，为西汉礼学家</a:t>
            </a:r>
            <a:r>
              <a:rPr lang="zh-CN" altLang="en-US" sz="2800">
                <a:solidFill>
                  <a:srgbClr val="C00000"/>
                </a:solidFill>
                <a:latin typeface="+mn-ea"/>
              </a:rPr>
              <a:t>戴圣</a:t>
            </a:r>
            <a:r>
              <a:rPr lang="zh-CN" altLang="en-US" sz="2800">
                <a:latin typeface="+mn-ea"/>
              </a:rPr>
              <a:t>所编。《礼记》是中国古代一部重要的</a:t>
            </a:r>
            <a:r>
              <a:rPr lang="zh-CN" altLang="en-US" sz="2800">
                <a:solidFill>
                  <a:srgbClr val="C00000"/>
                </a:solidFill>
                <a:latin typeface="+mn-ea"/>
              </a:rPr>
              <a:t>典章制度选集</a:t>
            </a:r>
            <a:r>
              <a:rPr lang="zh-CN" altLang="en-US" sz="2800">
                <a:latin typeface="+mn-ea"/>
              </a:rPr>
              <a:t>，共二十卷四十九篇 ，书中内容主要写先秦的礼制，体现了先秦儒家的哲学思想、教育思想、政治思想、美学思想，是研究先秦社会的重要资料，是一部</a:t>
            </a:r>
            <a:r>
              <a:rPr lang="zh-CN" altLang="en-US" sz="2800">
                <a:solidFill>
                  <a:srgbClr val="C00000"/>
                </a:solidFill>
                <a:latin typeface="+mn-ea"/>
              </a:rPr>
              <a:t>儒家</a:t>
            </a:r>
            <a:r>
              <a:rPr lang="zh-CN" altLang="en-US" sz="2800">
                <a:latin typeface="+mn-ea"/>
              </a:rPr>
              <a:t>思想的资料汇编。</a:t>
            </a:r>
            <a:r>
              <a:rPr lang="zh-CN" altLang="zh-CN" sz="2800">
                <a:latin typeface="+mn-ea"/>
              </a:rPr>
              <a:t>《礼记》中记载的古代文化史知识及思想学说，对儒家文化传承、当代文化教育和德行教养，及社会主义和谐社会建设有着重要的影响。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776AE7-3B17-48BE-AA9B-09AB750EF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作品简介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E3395C5-C0C0-48BB-8EAC-E85C8CC71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48980"/>
            <a:ext cx="12192000" cy="21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4886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776AE7-3B17-48BE-AA9B-09AB750EF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作者简介</a:t>
            </a:r>
          </a:p>
        </p:txBody>
      </p:sp>
      <p:pic>
        <p:nvPicPr>
          <p:cNvPr id="5" name="图片 4" descr="戴圣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C4885D-F33A-426F-9858-635BD5503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310" y="1638464"/>
            <a:ext cx="2856938" cy="3581071"/>
          </a:xfrm>
          <a:prstGeom prst="rect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12700" dist="177800" dir="192000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990E31-54F4-43E7-830D-5E706D2EF0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0128"/>
            <a:ext cx="12192000" cy="1797872"/>
          </a:xfrm>
          <a:prstGeom prst="rect">
            <a:avLst/>
          </a:prstGeom>
        </p:spPr>
      </p:pic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487819" y="1515300"/>
            <a:ext cx="7614660" cy="3667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20000"/>
              </a:lnSpc>
              <a:defRPr sz="2800">
                <a:latin typeface="+mn-ea"/>
              </a:defRPr>
            </a:lvl1pPr>
          </a:lstStyle>
          <a:p>
            <a:r>
              <a:rPr lang="zh-CN" altLang="en-US"/>
              <a:t>戴圣，西汉官员、学者，</a:t>
            </a:r>
            <a:r>
              <a:rPr lang="en-US" altLang="zh-CN" err="1">
                <a:solidFill>
                  <a:srgbClr val="C00000"/>
                </a:solidFill>
              </a:rPr>
              <a:t>西汉今文礼学“小戴学”的开创者</a:t>
            </a:r>
            <a:r>
              <a:rPr lang="zh-CN" altLang="en-US"/>
              <a:t>。生卒年不详，字次君，世称</a:t>
            </a:r>
            <a:r>
              <a:rPr lang="zh-CN" altLang="en-US">
                <a:solidFill>
                  <a:srgbClr val="C00000"/>
                </a:solidFill>
              </a:rPr>
              <a:t>小戴</a:t>
            </a:r>
            <a:r>
              <a:rPr lang="zh-CN" altLang="en-US"/>
              <a:t>，西汉梁（郡治在令河南商丘）人。</a:t>
            </a:r>
            <a:endParaRPr lang="en-US" altLang="zh-CN"/>
          </a:p>
          <a:p>
            <a:r>
              <a:rPr lang="zh-CN" altLang="en-US"/>
              <a:t>戴圣一生以学习儒家经典为主，与叔父戴德俱学</a:t>
            </a:r>
            <a:r>
              <a:rPr lang="en-US" altLang="zh-CN"/>
              <a:t>《</a:t>
            </a:r>
            <a:r>
              <a:rPr lang="zh-CN" altLang="en-US"/>
              <a:t>礼</a:t>
            </a:r>
            <a:r>
              <a:rPr lang="en-US" altLang="zh-CN"/>
              <a:t>》</a:t>
            </a:r>
            <a:r>
              <a:rPr lang="zh-CN" altLang="en-US"/>
              <a:t>于后苍，二人合称为“大小戴”。</a:t>
            </a:r>
            <a:endParaRPr lang="en-US" altLang="zh-CN"/>
          </a:p>
          <a:p>
            <a:r>
              <a:rPr lang="zh-CN" altLang="en-US"/>
              <a:t>宣帝时</a:t>
            </a:r>
            <a:r>
              <a:rPr lang="en-US" altLang="zh-CN" err="1"/>
              <a:t>立为</a:t>
            </a:r>
            <a:r>
              <a:rPr lang="zh-CN" altLang="en-US"/>
              <a:t>博士，参与石渠阁论议，任九江太守，</a:t>
            </a:r>
            <a:r>
              <a:rPr lang="en-US" altLang="zh-CN" err="1"/>
              <a:t>编成《小戴礼记》即今本《礼记》</a:t>
            </a:r>
            <a:r>
              <a:rPr lang="zh-CN" altLang="en-US"/>
              <a:t>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27918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169936" y="2862103"/>
            <a:ext cx="5582021" cy="3286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>
                <a:latin typeface="仿宋" panose="02010609060101010101" pitchFamily="49" charset="-122"/>
                <a:ea typeface="仿宋" panose="02010609060101010101" pitchFamily="49" charset="-122"/>
              </a:rPr>
              <a:t>译文：大学的宗旨在于彰明美好的德行，在于亲近爱抚民众，在于使自己达到善的最高境界。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3C115F3-4C4F-4086-8209-5173A9862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307403"/>
            <a:ext cx="6048672" cy="576064"/>
          </a:xfrm>
        </p:spPr>
        <p:txBody>
          <a:bodyPr/>
          <a:lstStyle/>
          <a:p>
            <a:r>
              <a:rPr lang="zh-CN" altLang="en-US"/>
              <a:t>初读文本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18ABA2-E01B-422E-B8AF-BF17375DBDC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0000" y="1908000"/>
            <a:ext cx="5029200" cy="4637891"/>
          </a:xfr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b="1">
                <a:latin typeface="微软雅黑" panose="020B0503020204020204" pitchFamily="34" charset="-122"/>
              </a:rPr>
              <a:t>重点字词：</a:t>
            </a:r>
            <a:endParaRPr lang="en-US" altLang="zh-CN" b="1">
              <a:latin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微软雅黑" panose="020B0503020204020204" pitchFamily="34" charset="-122"/>
              </a:rPr>
              <a:t>（</a:t>
            </a:r>
            <a:r>
              <a:rPr lang="en-US" altLang="zh-CN" b="1">
                <a:latin typeface="微软雅黑" panose="020B0503020204020204" pitchFamily="34" charset="-122"/>
              </a:rPr>
              <a:t>1</a:t>
            </a:r>
            <a:r>
              <a:rPr lang="zh-CN" altLang="en-US" b="1">
                <a:latin typeface="微软雅黑" panose="020B0503020204020204" pitchFamily="34" charset="-122"/>
              </a:rPr>
              <a:t>）大学之道：指穷理、正心、修身、治人的根本原则。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微软雅黑" panose="020B0503020204020204" pitchFamily="34" charset="-122"/>
              </a:rPr>
              <a:t>（</a:t>
            </a:r>
            <a:r>
              <a:rPr lang="en-US" altLang="zh-CN" b="1">
                <a:latin typeface="微软雅黑" panose="020B0503020204020204" pitchFamily="34" charset="-122"/>
              </a:rPr>
              <a:t>2</a:t>
            </a:r>
            <a:r>
              <a:rPr lang="zh-CN" altLang="en-US" b="1">
                <a:latin typeface="微软雅黑" panose="020B0503020204020204" pitchFamily="34" charset="-122"/>
              </a:rPr>
              <a:t>）明：动词，彰明。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微软雅黑" panose="020B0503020204020204" pitchFamily="34" charset="-122"/>
              </a:rPr>
              <a:t>（</a:t>
            </a:r>
            <a:r>
              <a:rPr lang="en-US" altLang="zh-CN" b="1">
                <a:latin typeface="微软雅黑" panose="020B0503020204020204" pitchFamily="34" charset="-122"/>
              </a:rPr>
              <a:t>3</a:t>
            </a:r>
            <a:r>
              <a:rPr lang="zh-CN" altLang="en-US" b="1">
                <a:latin typeface="微软雅黑" panose="020B0503020204020204" pitchFamily="34" charset="-122"/>
              </a:rPr>
              <a:t>）明德：美好的德性。 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微软雅黑" panose="020B0503020204020204" pitchFamily="34" charset="-122"/>
              </a:rPr>
              <a:t>（</a:t>
            </a:r>
            <a:r>
              <a:rPr lang="en-US" altLang="zh-CN" b="1">
                <a:latin typeface="微软雅黑" panose="020B0503020204020204" pitchFamily="34" charset="-122"/>
              </a:rPr>
              <a:t>4</a:t>
            </a:r>
            <a:r>
              <a:rPr lang="zh-CN" altLang="en-US" b="1">
                <a:latin typeface="微软雅黑" panose="020B0503020204020204" pitchFamily="34" charset="-122"/>
              </a:rPr>
              <a:t>）亲民：亲近爱抚民众。一说“亲”当作“新”，“新民”即使天下人去旧立新，去恶向善。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微软雅黑" panose="020B0503020204020204" pitchFamily="34" charset="-122"/>
              </a:rPr>
              <a:t>（</a:t>
            </a:r>
            <a:r>
              <a:rPr lang="en-US" altLang="zh-CN" b="1">
                <a:latin typeface="微软雅黑" panose="020B0503020204020204" pitchFamily="34" charset="-122"/>
              </a:rPr>
              <a:t>5</a:t>
            </a:r>
            <a:r>
              <a:rPr lang="zh-CN" altLang="en-US" b="1">
                <a:latin typeface="微软雅黑" panose="020B0503020204020204" pitchFamily="34" charset="-122"/>
              </a:rPr>
              <a:t>）止：至，到。</a:t>
            </a:r>
          </a:p>
        </p:txBody>
      </p:sp>
      <p:grpSp>
        <p:nvGrpSpPr>
          <p:cNvPr id="14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5E55B8-0BA3-4658-9B9A-097D2DF78820}"/>
              </a:ext>
            </a:extLst>
          </p:cNvPr>
          <p:cNvGrpSpPr/>
          <p:nvPr/>
        </p:nvGrpSpPr>
        <p:grpSpPr>
          <a:xfrm>
            <a:off x="1270813" y="526960"/>
            <a:ext cx="10805204" cy="2309660"/>
            <a:chOff x="2381779" y="2163716"/>
            <a:chExt cx="6740032" cy="1440712"/>
          </a:xfrm>
        </p:grpSpPr>
        <p:grpSp>
          <p:nvGrpSpPr>
            <p:cNvPr id="17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E1D8687-DBC9-484C-BA5C-8CA25D30FDDD}"/>
                </a:ext>
              </a:extLst>
            </p:cNvPr>
            <p:cNvGrpSpPr/>
            <p:nvPr/>
          </p:nvGrpSpPr>
          <p:grpSpPr>
            <a:xfrm>
              <a:off x="2381779" y="2163716"/>
              <a:ext cx="6740032" cy="1440712"/>
              <a:chOff x="2381779" y="2163716"/>
              <a:chExt cx="6740032" cy="1440712"/>
            </a:xfrm>
          </p:grpSpPr>
          <p:sp>
            <p:nvSpPr>
              <p:cNvPr id="20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0D0CE6-605F-411F-B9B0-A19136904BC6}"/>
                  </a:ext>
                </a:extLst>
              </p:cNvPr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大学之道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，在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明明德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，在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亲民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，在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止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于至善。</a:t>
                </a:r>
              </a:p>
            </p:txBody>
          </p:sp>
          <p:pic>
            <p:nvPicPr>
              <p:cNvPr id="21" name="图片 20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7D85FD-351F-4814-943E-E427AC9E29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81099" y="2163716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9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4F4990-1F9E-4636-A0D4-DF514356E76C}"/>
                </a:ext>
              </a:extLst>
            </p:cNvPr>
            <p:cNvSpPr/>
            <p:nvPr/>
          </p:nvSpPr>
          <p:spPr>
            <a:xfrm>
              <a:off x="2479819" y="2538599"/>
              <a:ext cx="78673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20000" y="2390563"/>
            <a:ext cx="4625961" cy="38865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重点字词：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）知止而后有定：知道要达到的“至善”境界，则志向坚定不移。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）静：心不妄动。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）安：性情安和。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）虑：思虑精祥。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）得：处事合宜。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F2DA01-0206-4F16-A266-3DC0E445B1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468899" y="2238656"/>
            <a:ext cx="6421705" cy="5126981"/>
          </a:xfr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>
                <a:latin typeface="仿宋" panose="02010609060101010101" pitchFamily="49" charset="-122"/>
              </a:rPr>
              <a:t>译文：知道要达到的“至善”境界，则志向坚定不移，志向坚定才能心不妄动，心不妄动才能性情安和，性情安和才能思虑精详，思虑精详才能处事合宜。万物都有本有末，凡事都有始有终，知道事物的先后次序，那就接近大学的宗旨了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3600">
              <a:latin typeface="仿宋" panose="02010609060101010101" pitchFamily="49" charset="-122"/>
            </a:endParaRPr>
          </a:p>
        </p:txBody>
      </p:sp>
      <p:grpSp>
        <p:nvGrpSpPr>
          <p:cNvPr id="10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E510B3-5E71-4FB3-BCEE-89B8050188E3}"/>
              </a:ext>
            </a:extLst>
          </p:cNvPr>
          <p:cNvGrpSpPr/>
          <p:nvPr/>
        </p:nvGrpSpPr>
        <p:grpSpPr>
          <a:xfrm>
            <a:off x="1270813" y="542725"/>
            <a:ext cx="11078866" cy="2309660"/>
            <a:chOff x="2381779" y="2173550"/>
            <a:chExt cx="6910736" cy="1440712"/>
          </a:xfrm>
        </p:grpSpPr>
        <p:grpSp>
          <p:nvGrpSpPr>
            <p:cNvPr id="12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6DAE403-BA6B-43D1-BE05-142C6B7B5FB0}"/>
                </a:ext>
              </a:extLst>
            </p:cNvPr>
            <p:cNvGrpSpPr/>
            <p:nvPr/>
          </p:nvGrpSpPr>
          <p:grpSpPr>
            <a:xfrm>
              <a:off x="2381779" y="2173550"/>
              <a:ext cx="6910736" cy="1440712"/>
              <a:chOff x="2381779" y="2173550"/>
              <a:chExt cx="6910736" cy="1440712"/>
            </a:xfrm>
          </p:grpSpPr>
          <p:sp>
            <p:nvSpPr>
              <p:cNvPr id="17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157331-8289-4A43-9CFB-2947C84F5E27}"/>
                  </a:ext>
                </a:extLst>
              </p:cNvPr>
              <p:cNvSpPr/>
              <p:nvPr/>
            </p:nvSpPr>
            <p:spPr>
              <a:xfrm>
                <a:off x="2381779" y="2427552"/>
                <a:ext cx="5998537" cy="6898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知止而后有定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；定而后能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静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；静而后能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安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；安而后能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虑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；虑而后能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得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。物有本末，事有终始。知所先后，则近道矣。</a:t>
                </a: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8" name="图片 17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CF9FF3F-75AC-4D4F-9879-53DCF4CCA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51803" y="2173550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4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FCFD91-0D2A-4266-8F48-620A40C30769}"/>
                </a:ext>
              </a:extLst>
            </p:cNvPr>
            <p:cNvSpPr/>
            <p:nvPr/>
          </p:nvSpPr>
          <p:spPr>
            <a:xfrm>
              <a:off x="2489653" y="2629796"/>
              <a:ext cx="78673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0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751717-35C1-44AE-8A4C-35E83B1883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813" y="307403"/>
            <a:ext cx="6048672" cy="576064"/>
          </a:xfrm>
        </p:spPr>
        <p:txBody>
          <a:bodyPr/>
          <a:lstStyle/>
          <a:p>
            <a:r>
              <a:rPr lang="zh-CN" altLang="en-US"/>
              <a:t>初读文本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隶书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2451</Words>
  <Application>Microsoft Office PowerPoint</Application>
  <PresentationFormat>自定义</PresentationFormat>
  <Paragraphs>144</Paragraphs>
  <Slides>24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2021-08-25T18:10:43Z</cp:lastPrinted>
  <dcterms:created xsi:type="dcterms:W3CDTF">2021-08-25T18:10:43Z</dcterms:created>
  <dcterms:modified xsi:type="dcterms:W3CDTF">2021-08-26T09:38:46Z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