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</p:sldMasterIdLst>
  <p:notesMasterIdLst>
    <p:notesMasterId r:id="rId2"/>
  </p:notesMasterIdLst>
  <p:sldIdLst>
    <p:sldId id="382" r:id="rId3"/>
    <p:sldId id="267" r:id="rId4"/>
    <p:sldId id="315" r:id="rId5"/>
    <p:sldId id="333" r:id="rId6"/>
    <p:sldId id="316" r:id="rId7"/>
    <p:sldId id="303" r:id="rId8"/>
    <p:sldId id="318" r:id="rId9"/>
    <p:sldId id="395" r:id="rId10"/>
    <p:sldId id="396" r:id="rId11"/>
    <p:sldId id="394" r:id="rId12"/>
    <p:sldId id="334" r:id="rId13"/>
    <p:sldId id="335" r:id="rId14"/>
    <p:sldId id="336" r:id="rId15"/>
    <p:sldId id="397" r:id="rId16"/>
    <p:sldId id="337" r:id="rId17"/>
    <p:sldId id="338" r:id="rId18"/>
    <p:sldId id="339" r:id="rId19"/>
    <p:sldId id="384" r:id="rId20"/>
    <p:sldId id="385" r:id="rId21"/>
    <p:sldId id="386" r:id="rId22"/>
    <p:sldId id="340" r:id="rId23"/>
    <p:sldId id="393" r:id="rId24"/>
    <p:sldId id="388" r:id="rId25"/>
    <p:sldId id="342" r:id="rId26"/>
    <p:sldId id="383" r:id="rId27"/>
    <p:sldId id="341" r:id="rId28"/>
  </p:sldIdLst>
  <p:sldSz cx="12192000" cy="6858000"/>
  <p:notesSz cx="6858000" cy="9144000"/>
  <p:embeddedFontLs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楷体" panose="02010609060101010101" charset="-122"/>
      <p:regular r:id="rId34"/>
    </p:embeddedFont>
    <p:embeddedFont>
      <p:font typeface="仿宋" panose="02010609060101010101" charset="-122"/>
      <p:regular r:id="rId35"/>
    </p:embeddedFont>
    <p:embeddedFont>
      <p:font typeface="隶书" panose="02010509060101010101" pitchFamily="49" charset="-122"/>
      <p:regular r:id="rId36"/>
    </p:embeddedFont>
    <p:embeddedFont>
      <p:font typeface="微软雅黑" panose="020B0503020204020204" charset="-122"/>
      <p:regular r:id="rId37"/>
    </p:embeddedFont>
    <p:embeddedFont>
      <p:font typeface="华文楷体" panose="02010600040101010101" charset="-122"/>
      <p:regular r:id="rId38"/>
    </p:embeddedFont>
  </p:embeddedFontLst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2" autoAdjust="0"/>
    <p:restoredTop sz="94660"/>
  </p:normalViewPr>
  <p:slideViewPr>
    <p:cSldViewPr snapToGrid="0">
      <p:cViewPr varScale="1">
        <p:scale>
          <a:sx n="92" d="100"/>
          <a:sy n="92" d="100"/>
        </p:scale>
        <p:origin x="276" y="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290.xml" /><Relationship Id="rId3" Type="http://schemas.openxmlformats.org/officeDocument/2006/relationships/slide" Target="slides/slide1.xml" /><Relationship Id="rId30" Type="http://schemas.openxmlformats.org/officeDocument/2006/relationships/font" Target="fonts/font1.fntdata" /><Relationship Id="rId31" Type="http://schemas.openxmlformats.org/officeDocument/2006/relationships/font" Target="fonts/font2.fntdata" /><Relationship Id="rId32" Type="http://schemas.openxmlformats.org/officeDocument/2006/relationships/font" Target="fonts/font3.fntdata" /><Relationship Id="rId33" Type="http://schemas.openxmlformats.org/officeDocument/2006/relationships/font" Target="fonts/font4.fntdata" /><Relationship Id="rId34" Type="http://schemas.openxmlformats.org/officeDocument/2006/relationships/font" Target="fonts/font5.fntdata" /><Relationship Id="rId35" Type="http://schemas.openxmlformats.org/officeDocument/2006/relationships/font" Target="fonts/font6.fntdata" /><Relationship Id="rId36" Type="http://schemas.openxmlformats.org/officeDocument/2006/relationships/font" Target="fonts/font7.fntdata" /><Relationship Id="rId37" Type="http://schemas.openxmlformats.org/officeDocument/2006/relationships/font" Target="fonts/font8.fntdata" /><Relationship Id="rId38" Type="http://schemas.openxmlformats.org/officeDocument/2006/relationships/font" Target="fonts/font9.fntdata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DC59CFF5-5CBA-43DA-BCE4-F7D80CAB00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B1190207-0793-4749-AC41-0B35562AFFE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9BBA959-18ED-49EF-ADBC-FF9349669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1190207-0793-4749-AC41-0B35562AFFE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image" Target="../media/image1.png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image" Target="../media/image2.jpeg" /><Relationship Id="rId3" Type="http://schemas.openxmlformats.org/officeDocument/2006/relationships/tags" Target="../tags/tag13.xml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" y="159172"/>
            <a:ext cx="784762" cy="626477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078992" y="245418"/>
            <a:ext cx="10405872" cy="453984"/>
          </a:xfrm>
          <a:prstGeom prst="rect">
            <a:avLst/>
          </a:prstGeom>
        </p:spPr>
        <p:txBody>
          <a:bodyPr/>
          <a:lstStyle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8325228" y="654542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4" r="13414"/>
          <a:stretch>
            <a:fillRect/>
          </a:stretch>
        </p:blipFill>
        <p:spPr>
          <a:xfrm rot="16200000">
            <a:off x="2667001" y="-2667000"/>
            <a:ext cx="6858001" cy="1219199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random/>
      </p:transition>
    </mc:Choice>
    <mc:Fallback>
      <p:transition spd="slow" advTm="4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C524015D-1D18-4C1A-998E-C84069655A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70100137-5C78-4F45-9B63-AC3D09DB6A0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ags" Target="../tags/tag2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>
          <p:custDataLst>
            <p:tags r:id="rId9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0.xml" /><Relationship Id="rId11" Type="http://schemas.openxmlformats.org/officeDocument/2006/relationships/image" Target="../media/image6.png" /><Relationship Id="rId12" Type="http://schemas.openxmlformats.org/officeDocument/2006/relationships/tags" Target="../tags/tag41.xml" /><Relationship Id="rId13" Type="http://schemas.openxmlformats.org/officeDocument/2006/relationships/image" Target="../media/image7.png" /><Relationship Id="rId14" Type="http://schemas.openxmlformats.org/officeDocument/2006/relationships/tags" Target="../tags/tag42.xml" /><Relationship Id="rId15" Type="http://schemas.openxmlformats.org/officeDocument/2006/relationships/tags" Target="../tags/tag4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6.xml" /><Relationship Id="rId4" Type="http://schemas.openxmlformats.org/officeDocument/2006/relationships/image" Target="../media/image3.png" /><Relationship Id="rId5" Type="http://schemas.openxmlformats.org/officeDocument/2006/relationships/tags" Target="../tags/tag37.xml" /><Relationship Id="rId6" Type="http://schemas.openxmlformats.org/officeDocument/2006/relationships/image" Target="../media/image4.jpeg" /><Relationship Id="rId7" Type="http://schemas.openxmlformats.org/officeDocument/2006/relationships/tags" Target="../tags/tag38.xml" /><Relationship Id="rId8" Type="http://schemas.openxmlformats.org/officeDocument/2006/relationships/image" Target="../media/image5.png" /><Relationship Id="rId9" Type="http://schemas.openxmlformats.org/officeDocument/2006/relationships/tags" Target="../tags/tag3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131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image" Target="../media/image1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2.xml" /><Relationship Id="rId11" Type="http://schemas.openxmlformats.org/officeDocument/2006/relationships/image" Target="../media/image7.png" /><Relationship Id="rId12" Type="http://schemas.openxmlformats.org/officeDocument/2006/relationships/tags" Target="../tags/tag143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36.xml" /><Relationship Id="rId4" Type="http://schemas.openxmlformats.org/officeDocument/2006/relationships/image" Target="../media/image19.png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image" Target="../media/image20.png" /><Relationship Id="rId9" Type="http://schemas.openxmlformats.org/officeDocument/2006/relationships/tags" Target="../tags/tag15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5.xml" /><Relationship Id="rId11" Type="http://schemas.openxmlformats.org/officeDocument/2006/relationships/image" Target="../media/image21.png" /><Relationship Id="rId12" Type="http://schemas.openxmlformats.org/officeDocument/2006/relationships/tags" Target="../tags/tag166.xml" /><Relationship Id="rId13" Type="http://schemas.openxmlformats.org/officeDocument/2006/relationships/tags" Target="../tags/tag167.xml" /><Relationship Id="rId14" Type="http://schemas.openxmlformats.org/officeDocument/2006/relationships/tags" Target="../tags/tag168.xml" /><Relationship Id="rId15" Type="http://schemas.openxmlformats.org/officeDocument/2006/relationships/tags" Target="../tags/tag16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7.xml" /><Relationship Id="rId11" Type="http://schemas.openxmlformats.org/officeDocument/2006/relationships/image" Target="../media/image22.png" /><Relationship Id="rId12" Type="http://schemas.openxmlformats.org/officeDocument/2006/relationships/tags" Target="../tags/tag188.xml" /><Relationship Id="rId13" Type="http://schemas.openxmlformats.org/officeDocument/2006/relationships/tags" Target="../tags/tag189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1.xml" /><Relationship Id="rId11" Type="http://schemas.openxmlformats.org/officeDocument/2006/relationships/image" Target="../media/image22.png" /><Relationship Id="rId12" Type="http://schemas.openxmlformats.org/officeDocument/2006/relationships/tags" Target="../tags/tag202.xml" /><Relationship Id="rId13" Type="http://schemas.openxmlformats.org/officeDocument/2006/relationships/tags" Target="../tags/tag203.xml" /><Relationship Id="rId14" Type="http://schemas.openxmlformats.org/officeDocument/2006/relationships/tags" Target="../tags/tag20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6.xml" /><Relationship Id="rId11" Type="http://schemas.openxmlformats.org/officeDocument/2006/relationships/image" Target="../media/image23.png" /><Relationship Id="rId12" Type="http://schemas.openxmlformats.org/officeDocument/2006/relationships/tags" Target="../tags/tag217.xml" /><Relationship Id="rId13" Type="http://schemas.openxmlformats.org/officeDocument/2006/relationships/tags" Target="../tags/tag218.xml" /><Relationship Id="rId14" Type="http://schemas.openxmlformats.org/officeDocument/2006/relationships/tags" Target="../tags/tag219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0.xml" /><Relationship Id="rId3" Type="http://schemas.openxmlformats.org/officeDocument/2006/relationships/image" Target="../media/image24.jpe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5.xml" /><Relationship Id="rId3" Type="http://schemas.openxmlformats.org/officeDocument/2006/relationships/image" Target="../media/image25.jpeg" /><Relationship Id="rId4" Type="http://schemas.openxmlformats.org/officeDocument/2006/relationships/tags" Target="../tags/tag22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4.xml" /><Relationship Id="rId11" Type="http://schemas.openxmlformats.org/officeDocument/2006/relationships/tags" Target="../tags/tag55.xml" /><Relationship Id="rId12" Type="http://schemas.openxmlformats.org/officeDocument/2006/relationships/tags" Target="../tags/tag56.xml" /><Relationship Id="rId13" Type="http://schemas.openxmlformats.org/officeDocument/2006/relationships/image" Target="../media/image9.png" /><Relationship Id="rId14" Type="http://schemas.openxmlformats.org/officeDocument/2006/relationships/tags" Target="../tags/tag57.xml" /><Relationship Id="rId15" Type="http://schemas.openxmlformats.org/officeDocument/2006/relationships/tags" Target="../tags/tag58.xml" /><Relationship Id="rId16" Type="http://schemas.openxmlformats.org/officeDocument/2006/relationships/tags" Target="../tags/tag59.xml" /><Relationship Id="rId17" Type="http://schemas.openxmlformats.org/officeDocument/2006/relationships/tags" Target="../tags/tag60.xml" /><Relationship Id="rId18" Type="http://schemas.openxmlformats.org/officeDocument/2006/relationships/image" Target="../media/image10.png" /><Relationship Id="rId19" Type="http://schemas.openxmlformats.org/officeDocument/2006/relationships/tags" Target="../tags/tag6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62.xml" /><Relationship Id="rId21" Type="http://schemas.openxmlformats.org/officeDocument/2006/relationships/tags" Target="../tags/tag63.xml" /><Relationship Id="rId22" Type="http://schemas.openxmlformats.org/officeDocument/2006/relationships/image" Target="../media/image11.png" /><Relationship Id="rId23" Type="http://schemas.openxmlformats.org/officeDocument/2006/relationships/tags" Target="../tags/tag64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image" Target="../media/image8.png" /><Relationship Id="rId9" Type="http://schemas.openxmlformats.org/officeDocument/2006/relationships/tags" Target="../tags/tag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7.xml" /><Relationship Id="rId3" Type="http://schemas.openxmlformats.org/officeDocument/2006/relationships/image" Target="../media/image26.jpeg" /><Relationship Id="rId4" Type="http://schemas.openxmlformats.org/officeDocument/2006/relationships/tags" Target="../tags/tag22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7.png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tags" Target="../tags/tag24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image" Target="../media/image28.png" /><Relationship Id="rId9" Type="http://schemas.openxmlformats.org/officeDocument/2006/relationships/tags" Target="../tags/tag24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7.xml" /><Relationship Id="rId11" Type="http://schemas.openxmlformats.org/officeDocument/2006/relationships/tags" Target="../tags/tag268.xml" /><Relationship Id="rId12" Type="http://schemas.openxmlformats.org/officeDocument/2006/relationships/tags" Target="../tags/tag269.xml" /><Relationship Id="rId13" Type="http://schemas.openxmlformats.org/officeDocument/2006/relationships/tags" Target="../tags/tag270.xml" /><Relationship Id="rId14" Type="http://schemas.openxmlformats.org/officeDocument/2006/relationships/tags" Target="../tags/tag271.xml" /><Relationship Id="rId15" Type="http://schemas.openxmlformats.org/officeDocument/2006/relationships/tags" Target="../tags/tag27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5.xml" /><Relationship Id="rId11" Type="http://schemas.openxmlformats.org/officeDocument/2006/relationships/tags" Target="../tags/tag286.xml" /><Relationship Id="rId12" Type="http://schemas.openxmlformats.org/officeDocument/2006/relationships/tags" Target="../tags/tag287.xml" /><Relationship Id="rId13" Type="http://schemas.openxmlformats.org/officeDocument/2006/relationships/image" Target="../media/image32.png" /><Relationship Id="rId14" Type="http://schemas.openxmlformats.org/officeDocument/2006/relationships/tags" Target="../tags/tag288.xml" /><Relationship Id="rId15" Type="http://schemas.openxmlformats.org/officeDocument/2006/relationships/image" Target="../media/image33.png" /><Relationship Id="rId16" Type="http://schemas.openxmlformats.org/officeDocument/2006/relationships/tags" Target="../tags/tag289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81.xml" /><Relationship Id="rId4" Type="http://schemas.openxmlformats.org/officeDocument/2006/relationships/image" Target="../media/image29.png" /><Relationship Id="rId5" Type="http://schemas.openxmlformats.org/officeDocument/2006/relationships/tags" Target="../tags/tag282.xml" /><Relationship Id="rId6" Type="http://schemas.openxmlformats.org/officeDocument/2006/relationships/image" Target="../media/image30.png" /><Relationship Id="rId7" Type="http://schemas.openxmlformats.org/officeDocument/2006/relationships/tags" Target="../tags/tag283.xml" /><Relationship Id="rId8" Type="http://schemas.openxmlformats.org/officeDocument/2006/relationships/image" Target="../media/image31.png" /><Relationship Id="rId9" Type="http://schemas.openxmlformats.org/officeDocument/2006/relationships/tags" Target="../tags/tag28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image" Target="../media/image12.png" /><Relationship Id="rId7" Type="http://schemas.openxmlformats.org/officeDocument/2006/relationships/tags" Target="../tags/tag72.xml" /><Relationship Id="rId8" Type="http://schemas.openxmlformats.org/officeDocument/2006/relationships/tags" Target="../tags/tag7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image" Target="../media/image12.png" /><Relationship Id="rId6" Type="http://schemas.openxmlformats.org/officeDocument/2006/relationships/tags" Target="../tags/tag80.xml" /><Relationship Id="rId7" Type="http://schemas.openxmlformats.org/officeDocument/2006/relationships/tags" Target="../tags/tag8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1.xml" /><Relationship Id="rId11" Type="http://schemas.openxmlformats.org/officeDocument/2006/relationships/image" Target="../media/image15.png" /><Relationship Id="rId12" Type="http://schemas.openxmlformats.org/officeDocument/2006/relationships/tags" Target="../tags/tag9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image" Target="../media/image13.jpeg" /><Relationship Id="rId8" Type="http://schemas.openxmlformats.org/officeDocument/2006/relationships/tags" Target="../tags/tag90.xml" /><Relationship Id="rId9" Type="http://schemas.openxmlformats.org/officeDocument/2006/relationships/image" Target="../media/image1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image" Target="../media/image16.jpeg" /><Relationship Id="rId7" Type="http://schemas.openxmlformats.org/officeDocument/2006/relationships/tags" Target="../tags/tag100.xml" /><Relationship Id="rId8" Type="http://schemas.openxmlformats.org/officeDocument/2006/relationships/tags" Target="../tags/tag10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image" Target="../media/image17.jpeg" /><Relationship Id="rId7" Type="http://schemas.openxmlformats.org/officeDocument/2006/relationships/tags" Target="../tags/tag109.xml" /><Relationship Id="rId8" Type="http://schemas.openxmlformats.org/officeDocument/2006/relationships/tags" Target="../tags/tag11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4809" y="1592526"/>
            <a:ext cx="6209628" cy="41087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2EDE7"/>
              </a:clrFrom>
              <a:clrTo>
                <a:srgbClr val="F2ED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5"/>
          <a:stretch>
            <a:fillRect/>
          </a:stretch>
        </p:blipFill>
        <p:spPr>
          <a:xfrm>
            <a:off x="7074123" y="3703782"/>
            <a:ext cx="5117877" cy="31542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373855" y="4659112"/>
            <a:ext cx="1632585" cy="163258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944403" y="4902689"/>
            <a:ext cx="49149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字魂59号-创粗黑" panose="00000500000000000000" pitchFamily="2" charset="-122"/>
              </a:rPr>
              <a:t>陆游</a:t>
            </a:r>
            <a:endParaRPr lang="zh-CN" altLang="en-US" sz="280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13029" y="263327"/>
            <a:ext cx="3405809" cy="2100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343" y="796751"/>
            <a:ext cx="3023878" cy="5700254"/>
          </a:xfrm>
          <a:prstGeom prst="rect">
            <a:avLst/>
          </a:prstGeom>
        </p:spPr>
      </p:pic>
      <p:sp>
        <p:nvSpPr>
          <p:cNvPr id="2" name="Rectangle 5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3275965" y="3118485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highlight>
                <a:srgbClr val="0000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highlight>
                  <a:srgbClr val="000000"/>
                </a:highlight>
                <a:latin typeface="+mn-lt"/>
                <a:ea typeface="+mn-ea"/>
                <a:cs typeface="+mn-cs"/>
              </a:rPr>
              <a:t> 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10382424" y="320281"/>
            <a:ext cx="12688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rgbClr val="C00000"/>
                </a:solidFill>
              </a:rPr>
              <a:t>临安春雨初霁</a:t>
            </a:r>
            <a:endParaRPr lang="zh-CN" altLang="en-US" sz="660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8"/>
            </p:custDataLst>
          </p:nvPr>
        </p:nvSpPr>
        <p:spPr>
          <a:xfrm>
            <a:off x="9011265" y="3746091"/>
            <a:ext cx="45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rgbClr val="C00000"/>
                </a:solidFill>
              </a:rPr>
              <a:t>陆 游</a:t>
            </a:r>
            <a:endParaRPr lang="zh-CN" altLang="en-US" sz="540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50724" y="235976"/>
            <a:ext cx="8318090" cy="637130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9" r="21309"/>
          <a:stretch>
            <a:fillRect/>
          </a:stretch>
        </p:blipFill>
        <p:spPr>
          <a:xfrm>
            <a:off x="0" y="703945"/>
            <a:ext cx="4386806" cy="55199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334851" y="1850739"/>
            <a:ext cx="7378700" cy="17287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“临安”：南宋都城，今浙江杭州</a:t>
            </a:r>
            <a:r>
              <a:rPr kumimoji="1"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1"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“春雨”：点明时节和天气</a:t>
            </a:r>
            <a:r>
              <a:rPr kumimoji="1"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1"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“霁”者，</a:t>
            </a:r>
            <a:r>
              <a:rPr kumimoji="1"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雨雪停止，天气放晴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题解</a:t>
            </a:r>
            <a:endParaRPr lang="zh-CN" altLang="en-US"/>
          </a:p>
        </p:txBody>
      </p:sp>
      <p:sp>
        <p:nvSpPr>
          <p:cNvPr id="6" name="文本框 5" hidden="1"/>
          <p:cNvSpPr txBox="1"/>
          <p:nvPr>
            <p:custDataLst>
              <p:tags r:id="rId8"/>
            </p:custDataLst>
          </p:nvPr>
        </p:nvSpPr>
        <p:spPr>
          <a:xfrm>
            <a:off x="2200721" y="1895475"/>
            <a:ext cx="17468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胡敬礼毛笔行书简" panose="02010600030101010101" pitchFamily="2" charset="-122"/>
                <a:ea typeface="胡敬礼毛笔行书简" panose="02010600030101010101" pitchFamily="2" charset="-122"/>
                <a:cs typeface="+mn-ea"/>
                <a:sym typeface="字魂59号-创粗黑" panose="00000500000000000000" pitchFamily="2" charset="-122"/>
              </a:rPr>
              <a:t>书</a:t>
            </a:r>
            <a:endParaRPr lang="zh-CN" altLang="en-US" sz="9600">
              <a:latin typeface="胡敬礼毛笔行书简" panose="02010600030101010101" pitchFamily="2" charset="-122"/>
              <a:ea typeface="胡敬礼毛笔行书简" panose="02010600030101010101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文本框 7" hidden="1"/>
          <p:cNvSpPr txBox="1"/>
          <p:nvPr>
            <p:custDataLst>
              <p:tags r:id="rId9"/>
            </p:custDataLst>
          </p:nvPr>
        </p:nvSpPr>
        <p:spPr>
          <a:xfrm>
            <a:off x="1525716" y="3069590"/>
            <a:ext cx="1746885" cy="193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>
                <a:latin typeface="胡敬礼毛笔行书简" panose="02010600030101010101" pitchFamily="2" charset="-122"/>
                <a:ea typeface="胡敬礼毛笔行书简" panose="02010600030101010101" pitchFamily="2" charset="-122"/>
                <a:cs typeface="+mn-ea"/>
                <a:sym typeface="字魂59号-创粗黑" panose="00000500000000000000" pitchFamily="2" charset="-122"/>
              </a:rPr>
              <a:t>愤</a:t>
            </a:r>
            <a:endParaRPr lang="zh-CN" altLang="en-US" sz="12000">
              <a:latin typeface="胡敬礼毛笔行书简" panose="02010600030101010101" pitchFamily="2" charset="-122"/>
              <a:ea typeface="胡敬礼毛笔行书简" panose="02010600030101010101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411414" y="3855134"/>
            <a:ext cx="6428591" cy="2184670"/>
          </a:xfrm>
          <a:prstGeom prst="rect">
            <a:avLst/>
          </a:prstGeom>
          <a:solidFill>
            <a:schemeClr val="tx1"/>
          </a:solidFill>
        </p:spPr>
        <p:txBody>
          <a:bodyPr wrap="square" lIns="360000" tIns="45720" rIns="91440" bIns="45720" rtlCol="0" anchor="ctr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1185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年春天，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62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岁的陆游重新起用为知府，赴任之前，到临安（杭州）见皇帝，住在西湖边上的客栈里听候召见，在百无聊赖中写下此诗。（与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书愤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同一年春写就）</a:t>
            </a:r>
            <a:endParaRPr lang="zh-CN" altLang="en-US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95" y="1891145"/>
            <a:ext cx="2200786" cy="4148659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33402" y="400050"/>
            <a:ext cx="11087100" cy="5962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矩形 2" hidden="1"/>
          <p:cNvSpPr/>
          <p:nvPr>
            <p:custDataLst>
              <p:tags r:id="rId5"/>
            </p:custDataLst>
          </p:nvPr>
        </p:nvSpPr>
        <p:spPr>
          <a:xfrm>
            <a:off x="215682" y="2192163"/>
            <a:ext cx="647700" cy="20736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rPr>
              <a:t>品读诗歌</a:t>
            </a:r>
            <a:endParaRPr lang="zh-CN" altLang="en-US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613864" y="1141095"/>
            <a:ext cx="2964273" cy="114146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9号-创粗黑" panose="00000500000000000000" pitchFamily="2" charset="-122"/>
              </a:rPr>
              <a:t>临安春雨初霁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9号-创粗黑" panose="00000500000000000000" pitchFamily="2" charset="-122"/>
              </a:rPr>
              <a:t>陆游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424639" y="2458085"/>
            <a:ext cx="7634605" cy="2835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世味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年来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薄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似纱，谁令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骑马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客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京华。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小楼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一夜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听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春雨，深巷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明朝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卖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杏花。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矮纸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斜行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闲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作草，晴窗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细乳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戏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分茶。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素衣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莫起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风尘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叹，犹及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清明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可</a:t>
            </a:r>
            <a:r>
              <a:rPr kumimoji="1"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kumimoji="1"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到家。</a:t>
            </a:r>
            <a:endParaRPr kumimoji="1"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7127" y="2192163"/>
            <a:ext cx="792549" cy="2103302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hidden="1"/>
          <p:cNvGrpSpPr/>
          <p:nvPr>
            <p:custDataLst>
              <p:tags r:id="rId4"/>
            </p:custDataLst>
          </p:nvPr>
        </p:nvGrpSpPr>
        <p:grpSpPr>
          <a:xfrm>
            <a:off x="1078992" y="1303702"/>
            <a:ext cx="995423" cy="2679035"/>
            <a:chOff x="449708" y="1142732"/>
            <a:chExt cx="995423" cy="2679035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49708" y="1142732"/>
              <a:ext cx="995423" cy="26790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585470" y="1330360"/>
              <a:ext cx="723900" cy="23037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首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25652" y="1303702"/>
            <a:ext cx="718818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世味年来薄似纱，谁令骑马客京华</a:t>
            </a:r>
            <a:r>
              <a:rPr kumimoji="1"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kumimoji="1" lang="en-US" alt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722597" y="2194286"/>
            <a:ext cx="9195330" cy="6053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世味（做官）薄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直道穷（正直的处世态度行不通）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722597" y="3005728"/>
            <a:ext cx="7578871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914400"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谁令？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诗人渴望建功立业，收复失地，既是重新起用，应是老骥伏枥，为何有此语？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78992" y="1294168"/>
            <a:ext cx="1005927" cy="2688569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0" y="5844885"/>
            <a:ext cx="12192000" cy="1013115"/>
          </a:xfrm>
          <a:prstGeom prst="rect">
            <a:avLst/>
          </a:prstGeom>
          <a:solidFill>
            <a:schemeClr val="tx1"/>
          </a:solidFill>
        </p:spPr>
        <p:txBody>
          <a:bodyPr wrap="square" lIns="36000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首联：提挈全诗，奠定抑郁惆怅的感情基调</a:t>
            </a:r>
            <a:endParaRPr lang="zh-CN" altLang="en-US" sz="2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2425652" y="4146289"/>
            <a:ext cx="8999153" cy="1574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南宋朝廷不图恢复，得过且过，官场上的习气一天比一天地坏下去，在这样的环境里做官，又有什么意思呢！因此诗人不提受职一事，而只说谁让我到京城来做客呢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!</a:t>
            </a:r>
            <a:endParaRPr lang="zh-CN" altLang="en-US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" name="TextBox 1"/>
          <p:cNvSpPr txBox="1"/>
          <p:nvPr>
            <p:custDataLst>
              <p:tags r:id="rId15"/>
            </p:custDataLst>
          </p:nvPr>
        </p:nvSpPr>
        <p:spPr>
          <a:xfrm>
            <a:off x="523078" y="4672106"/>
            <a:ext cx="1746298" cy="523220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style>
          <a:lnRef idx="2">
            <a:srgbClr val="C0504D">
              <a:shade val="50000"/>
            </a:srgbClr>
          </a:lnRef>
          <a:fillRef idx="1">
            <a:srgbClr val="C0504D"/>
          </a:fillRef>
          <a:effectRef idx="0">
            <a:srgbClr val="C0504D"/>
          </a:effectRef>
          <a:fontRef idx="minor">
            <a:sysClr val="window" lastClr="FFFFFF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讽喻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05780" y="620980"/>
            <a:ext cx="8524569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/>
              <a:t> 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首联开口就言“世味”之“薄”，并惊问“谁令骑马客京华”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是否合乎情理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显得不合乎情理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，对一生奋斗不息、始终矢志不渝地实现自己的报国理想的陆游来说，授之以权，使之报国有门，竟会引起他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谁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的疑问。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联系背景陆游时年已六十二岁，不仅长期宦海沉浮，而且壮志未酬，又兼个人生活的种种不幸，这位命途坎坷的老人发出悲叹，说出对世态炎凉的内心感受。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hidden="1"/>
          <p:cNvGrpSpPr/>
          <p:nvPr>
            <p:custDataLst>
              <p:tags r:id="rId4"/>
            </p:custDataLst>
          </p:nvPr>
        </p:nvGrpSpPr>
        <p:grpSpPr>
          <a:xfrm>
            <a:off x="1078992" y="1303702"/>
            <a:ext cx="995423" cy="2679035"/>
            <a:chOff x="449708" y="1142732"/>
            <a:chExt cx="995423" cy="2679035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49708" y="1142732"/>
              <a:ext cx="995423" cy="26790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585470" y="1330360"/>
              <a:ext cx="723900" cy="23037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56825" y="1321953"/>
            <a:ext cx="760015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“小楼</a:t>
            </a:r>
            <a:r>
              <a:rPr kumimoji="1"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一夜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听春雨，深巷</a:t>
            </a:r>
            <a:r>
              <a:rPr kumimoji="1"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明朝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卖杏花。”</a:t>
            </a:r>
            <a:endParaRPr kumimoji="1"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681033" y="2078181"/>
            <a:ext cx="9195330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一夜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暗示诗人一夜未曾入睡。</a:t>
            </a:r>
            <a:endParaRPr kumimoji="1"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深巷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达官贵人多居深巷，忘却亡国之危。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210177" y="3368262"/>
            <a:ext cx="9595826" cy="29167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 “小楼”一联，从诗的意境看，有三个层次：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　　身居小楼，一夜听雨，是一诗境；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　　春雨如丝，绵绵不断，杏花开放，带露艳丽，另一诗境；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　　深巷卖花，声声入耳，又一诗境。 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                  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殷光熹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宋诗名篇赏析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》</a:t>
            </a:r>
            <a:endParaRPr kumimoji="1" lang="en-US" altLang="zh-CN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8488" y="1303702"/>
            <a:ext cx="1005927" cy="2688569"/>
          </a:xfrm>
          <a:prstGeom prst="rect">
            <a:avLst/>
          </a:prstGeom>
        </p:spPr>
      </p:pic>
      <p:sp>
        <p:nvSpPr>
          <p:cNvPr id="12" name="TextBox 1"/>
          <p:cNvSpPr txBox="1"/>
          <p:nvPr>
            <p:custDataLst>
              <p:tags r:id="rId13"/>
            </p:custDataLst>
          </p:nvPr>
        </p:nvSpPr>
        <p:spPr>
          <a:xfrm>
            <a:off x="1078992" y="4325427"/>
            <a:ext cx="1772800" cy="523220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style>
          <a:lnRef idx="2">
            <a:srgbClr val="C0504D">
              <a:shade val="50000"/>
            </a:srgbClr>
          </a:lnRef>
          <a:fillRef idx="1">
            <a:srgbClr val="C0504D"/>
          </a:fillRef>
          <a:effectRef idx="0">
            <a:srgbClr val="C0504D"/>
          </a:effectRef>
          <a:fontRef idx="minor">
            <a:sysClr val="window" lastClr="FFFFFF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虚实结合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hidden="1"/>
          <p:cNvGrpSpPr/>
          <p:nvPr>
            <p:custDataLst>
              <p:tags r:id="rId4"/>
            </p:custDataLst>
          </p:nvPr>
        </p:nvGrpSpPr>
        <p:grpSpPr>
          <a:xfrm>
            <a:off x="1078992" y="1303702"/>
            <a:ext cx="995423" cy="2679035"/>
            <a:chOff x="449708" y="1142732"/>
            <a:chExt cx="995423" cy="2679035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49708" y="1142732"/>
              <a:ext cx="995423" cy="26790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585470" y="1330360"/>
              <a:ext cx="723900" cy="23037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56825" y="1321953"/>
            <a:ext cx="760015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“小楼</a:t>
            </a:r>
            <a:r>
              <a:rPr kumimoji="1"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一夜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听春雨，深巷</a:t>
            </a:r>
            <a:r>
              <a:rPr kumimoji="1"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明朝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卖杏花。”</a:t>
            </a:r>
            <a:endParaRPr kumimoji="1"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675837" y="2212175"/>
            <a:ext cx="7600157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春雨：绵绵春雨如愁人的思绪。国事家愁，伴着这雨声而涌上了眉间心头。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302777" y="3817976"/>
            <a:ext cx="7600157" cy="1574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虽然用了比较明快的字眼，但用意还是要表达自己的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郁闷与惆怅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，而且正是用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明媚的春光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作为背景，才与自己落寞情怀构成了鲜明的对照。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8488" y="1303702"/>
            <a:ext cx="1005927" cy="2688569"/>
          </a:xfrm>
          <a:prstGeom prst="rect">
            <a:avLst/>
          </a:prstGeom>
        </p:spPr>
      </p:pic>
      <p:sp>
        <p:nvSpPr>
          <p:cNvPr id="11" name="TextBox 1"/>
          <p:cNvSpPr txBox="1"/>
          <p:nvPr>
            <p:custDataLst>
              <p:tags r:id="rId13"/>
            </p:custDataLst>
          </p:nvPr>
        </p:nvSpPr>
        <p:spPr>
          <a:xfrm>
            <a:off x="1068488" y="4329256"/>
            <a:ext cx="2098527" cy="954107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style>
          <a:lnRef idx="2">
            <a:srgbClr val="C0504D">
              <a:shade val="50000"/>
            </a:srgbClr>
          </a:lnRef>
          <a:fillRef idx="1">
            <a:srgbClr val="C0504D"/>
          </a:fillRef>
          <a:effectRef idx="0">
            <a:srgbClr val="C0504D"/>
          </a:effectRef>
          <a:fontRef idx="minor">
            <a:sysClr val="window" lastClr="FFFFFF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景中含情思：乐景抒哀情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421990" y="5595060"/>
            <a:ext cx="7005288" cy="691563"/>
          </a:xfrm>
          <a:prstGeom prst="rect">
            <a:avLst/>
          </a:prstGeom>
          <a:solidFill>
            <a:schemeClr val="tx1"/>
          </a:solidFill>
        </p:spPr>
        <p:txBody>
          <a:bodyPr wrap="square" lIns="360000" tIns="45720" rIns="91440" bIns="4572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在这明艳的春光中，诗人在做什么呢？</a:t>
            </a:r>
            <a:endParaRPr lang="zh-CN" altLang="en-US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hidden="1"/>
          <p:cNvGrpSpPr/>
          <p:nvPr>
            <p:custDataLst>
              <p:tags r:id="rId4"/>
            </p:custDataLst>
          </p:nvPr>
        </p:nvGrpSpPr>
        <p:grpSpPr>
          <a:xfrm>
            <a:off x="1078992" y="1303702"/>
            <a:ext cx="995423" cy="2679035"/>
            <a:chOff x="449708" y="1142732"/>
            <a:chExt cx="995423" cy="2679035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49708" y="1142732"/>
              <a:ext cx="995423" cy="26790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585470" y="1330360"/>
              <a:ext cx="723900" cy="23037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颈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62020" y="1062524"/>
            <a:ext cx="760015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“矮纸斜行闲作草，晴窗细乳戏分茶。”</a:t>
            </a:r>
            <a:endParaRPr kumimoji="1"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541399" y="1904363"/>
            <a:ext cx="6846787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“闲适恬静”</a:t>
            </a:r>
            <a:endParaRPr kumimoji="1"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国家多事之秋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自己作书品茶消磨时光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377214" y="4140568"/>
            <a:ext cx="9014132" cy="2091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  <a:spcAft>
                <a:spcPts val="600"/>
              </a:spcAft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客居京华，闲极无聊，作草书，晴窗分茶，表面上是极闲适恬静的境界，然而在这背后，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正藏着诗人无限的感慨与牢骚，作者不结交权贵，厌倦官场的黑暗，实则抒发的是壮志难酬的无聊可悲。</a:t>
            </a:r>
            <a:endParaRPr kumimoji="1" lang="zh-CN" altLang="en-US" sz="28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78992" y="1317431"/>
            <a:ext cx="1005927" cy="2688569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425970" y="1904363"/>
            <a:ext cx="1272413" cy="1031244"/>
          </a:xfrm>
          <a:prstGeom prst="rect">
            <a:avLst/>
          </a:prstGeom>
          <a:solidFill>
            <a:schemeClr val="tx1"/>
          </a:solidFill>
        </p:spPr>
        <p:txBody>
          <a:bodyPr wrap="square" lIns="360000" tIns="45720" rIns="91440" bIns="45720" rtlCol="0" anchor="ctr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无聊</a:t>
            </a:r>
            <a:endParaRPr lang="en-US" altLang="zh-CN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无奈</a:t>
            </a:r>
            <a:endParaRPr lang="zh-CN" altLang="en-US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2462020" y="3104164"/>
            <a:ext cx="8575137" cy="9198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宋孝宗在召见陆游时对他说：“严陵山水胜处，职事之暇，可以赋咏自适。”</a:t>
            </a:r>
            <a:endParaRPr kumimoji="1" lang="zh-CN" altLang="en-US" sz="2400" b="1" i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381000"/>
            <a:ext cx="9144000" cy="6096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023610" y="5229225"/>
            <a:ext cx="112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茶筅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920355" y="-27940"/>
            <a:ext cx="267462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茶筅</a:t>
            </a:r>
            <a:r>
              <a:rPr lang="zh-CN" altLang="en-US" sz="2400">
                <a:sym typeface="+mn-ea"/>
              </a:rPr>
              <a:t>xiǎn</a:t>
            </a:r>
            <a:r>
              <a:rPr lang="zh-CN" altLang="en-US" sz="2400"/>
              <a:t>：古时烹茶时的一种调茶工具。茶筅以竹做成，宋徽宗赵佶jí在《大观茶论》中专门描述过茶筅：“茶筅，以斤竹老者为之。身欲厚重，筅欲疏动，本欲壮而末必眇。”</a:t>
            </a:r>
            <a:endParaRPr lang="zh-CN" altLang="en-US" sz="2400"/>
          </a:p>
          <a:p>
            <a:r>
              <a:rPr lang="zh-CN" altLang="en-US" sz="2400"/>
              <a:t>茶筅搅开使茶粉受水均匀，再冲入适量的热水，然后快速地用茶筅搅拌起沫浡bó（泡沫）。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631315" y="1052195"/>
            <a:ext cx="165798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茶筅用过后要洗干净，晾干。洗干净后，把竹丝的形状要用手指整理，可以轻轻的向外拨一下。避免竹丝都聚拢来，就会影响抹茶泡沫的生成。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68500" y="330200"/>
            <a:ext cx="8255000" cy="6197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33402" y="400050"/>
            <a:ext cx="11087100" cy="5962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矩形 2" hidden="1"/>
          <p:cNvSpPr/>
          <p:nvPr>
            <p:custDataLst>
              <p:tags r:id="rId5"/>
            </p:custDataLst>
          </p:nvPr>
        </p:nvSpPr>
        <p:spPr>
          <a:xfrm>
            <a:off x="215682" y="2192163"/>
            <a:ext cx="647700" cy="20736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rPr>
              <a:t>导</a:t>
            </a:r>
            <a:endParaRPr lang="zh-CN" altLang="en-US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endParaRPr lang="zh-CN" altLang="en-US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rPr>
              <a:t>入</a:t>
            </a:r>
            <a:endParaRPr lang="zh-CN" altLang="en-US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285802" y="817418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南宋是一个盛产爱国文人的时代。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7"/>
            </p:custDataLst>
          </p:nvPr>
        </p:nvGrpSpPr>
        <p:grpSpPr>
          <a:xfrm>
            <a:off x="1285802" y="1709984"/>
            <a:ext cx="3099717" cy="4360154"/>
            <a:chOff x="1285802" y="1709984"/>
            <a:chExt cx="3099717" cy="4360154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2597" y="1709984"/>
              <a:ext cx="2001936" cy="2730641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>
            <a:xfrm>
              <a:off x="1285802" y="4440625"/>
              <a:ext cx="2878075" cy="1077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壮志饥餐胡虏肉，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笑谈渴饮匈奴血。</a:t>
              </a:r>
              <a:endParaRPr lang="zh-CN" altLang="en-US" sz="2800"/>
            </a:p>
          </p:txBody>
        </p:sp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2134582" y="5643098"/>
              <a:ext cx="2250937" cy="427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--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岳飞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满江红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》</a:t>
              </a:r>
              <a:endParaRPr lang="zh-CN" altLang="en-US" sz="2000"/>
            </a:p>
          </p:txBody>
        </p:sp>
      </p:grp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4436128" y="1589230"/>
            <a:ext cx="3422621" cy="4480908"/>
            <a:chOff x="4436128" y="1589230"/>
            <a:chExt cx="3422621" cy="4480908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6128" y="1589230"/>
              <a:ext cx="3096716" cy="309671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>
              <p:custDataLst>
                <p:tags r:id="rId15"/>
              </p:custDataLst>
            </p:nvPr>
          </p:nvSpPr>
          <p:spPr>
            <a:xfrm>
              <a:off x="4609435" y="4440625"/>
              <a:ext cx="3249314" cy="1077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凭谁问，廉颇老矣，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尚能饭否 ？</a:t>
              </a:r>
              <a:endParaRPr lang="zh-CN" altLang="en-US" sz="2800"/>
            </a:p>
          </p:txBody>
        </p:sp>
        <p:sp>
          <p:nvSpPr>
            <p:cNvPr id="13" name="矩形 12"/>
            <p:cNvSpPr/>
            <p:nvPr>
              <p:custDataLst>
                <p:tags r:id="rId16"/>
              </p:custDataLst>
            </p:nvPr>
          </p:nvSpPr>
          <p:spPr>
            <a:xfrm>
              <a:off x="5349729" y="5643098"/>
              <a:ext cx="2509020" cy="427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--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辛弃疾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永遇乐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》</a:t>
              </a:r>
              <a:endParaRPr lang="zh-CN" altLang="en-US" sz="2000"/>
            </a:p>
          </p:txBody>
        </p:sp>
      </p:grpSp>
      <p:grpSp>
        <p:nvGrpSpPr>
          <p:cNvPr id="8" name="组合 7"/>
          <p:cNvGrpSpPr/>
          <p:nvPr>
            <p:custDataLst>
              <p:tags r:id="rId17"/>
            </p:custDataLst>
          </p:nvPr>
        </p:nvGrpSpPr>
        <p:grpSpPr>
          <a:xfrm>
            <a:off x="8165525" y="1805893"/>
            <a:ext cx="3275445" cy="4264245"/>
            <a:chOff x="8165525" y="1805893"/>
            <a:chExt cx="3275445" cy="4264245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29" r="20206"/>
            <a:stretch>
              <a:fillRect/>
            </a:stretch>
          </p:blipFill>
          <p:spPr>
            <a:xfrm>
              <a:off x="8365343" y="1805893"/>
              <a:ext cx="2731626" cy="2510246"/>
            </a:xfrm>
            <a:prstGeom prst="rect">
              <a:avLst/>
            </a:prstGeom>
          </p:spPr>
        </p:pic>
        <p:sp>
          <p:nvSpPr>
            <p:cNvPr id="15" name="矩形 14"/>
            <p:cNvSpPr/>
            <p:nvPr>
              <p:custDataLst>
                <p:tags r:id="rId20"/>
              </p:custDataLst>
            </p:nvPr>
          </p:nvSpPr>
          <p:spPr>
            <a:xfrm>
              <a:off x="8165525" y="4440625"/>
              <a:ext cx="3131263" cy="1077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使行人到此，忠愤气填膺，有泪如倾。</a:t>
              </a:r>
              <a:endParaRPr lang="zh-CN" altLang="en-US" sz="2800"/>
            </a:p>
          </p:txBody>
        </p:sp>
        <p:sp>
          <p:nvSpPr>
            <p:cNvPr id="16" name="矩形 15"/>
            <p:cNvSpPr/>
            <p:nvPr>
              <p:custDataLst>
                <p:tags r:id="rId21"/>
              </p:custDataLst>
            </p:nvPr>
          </p:nvSpPr>
          <p:spPr>
            <a:xfrm>
              <a:off x="8673866" y="5643098"/>
              <a:ext cx="2767104" cy="427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--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张孝祥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六州歌头</a:t>
              </a:r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宋体" panose="02010600030101010101" pitchFamily="2" charset="-122"/>
                  <a:sym typeface="+mn-ea"/>
                </a:rPr>
                <a:t>》</a:t>
              </a:r>
              <a:endParaRPr lang="zh-CN" altLang="en-US" sz="2000"/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7127" y="2192163"/>
            <a:ext cx="792549" cy="207282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hidden="1"/>
          <p:cNvGrpSpPr/>
          <p:nvPr>
            <p:custDataLst>
              <p:tags r:id="rId4"/>
            </p:custDataLst>
          </p:nvPr>
        </p:nvGrpSpPr>
        <p:grpSpPr>
          <a:xfrm>
            <a:off x="1078992" y="1303702"/>
            <a:ext cx="995423" cy="2679035"/>
            <a:chOff x="449708" y="1142732"/>
            <a:chExt cx="995423" cy="2679035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449708" y="1142732"/>
              <a:ext cx="995423" cy="267903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585470" y="1330360"/>
              <a:ext cx="723900" cy="230378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尾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联</a:t>
              </a:r>
              <a:endParaRPr lang="zh-CN" altLang="en-US" sz="28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384088" y="952886"/>
            <a:ext cx="760015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“素衣莫起风尘叹，犹及清明可到家。</a:t>
            </a:r>
            <a:r>
              <a:rPr kumimoji="1"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kumimoji="1" lang="en-US" alt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全文感知</a:t>
            </a: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2452433" y="2823641"/>
            <a:ext cx="9195330" cy="6053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尾联</a:t>
            </a:r>
            <a:r>
              <a:rPr kumimoji="1"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用典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，表达了作者怎样的情感？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86708" y="1294168"/>
            <a:ext cx="1005927" cy="2688569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2384088" y="3516105"/>
            <a:ext cx="8575137" cy="31260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    陆游这里反用其意，其实是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表明心志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与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自我解嘲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。诗人洁身自好，不受京城坏风气的影响，与开头呼应。回家本非诗人之愿，但因京中闲居无聊，志不得伸，故不如回乡躬耕。</a:t>
            </a:r>
            <a:endParaRPr kumimoji="1" lang="en-US" altLang="zh-CN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  <a:p>
            <a:pPr defTabSz="914400"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    偌大一个杭州城，竟然容不得诗人有所作为，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悲愤之情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见于言外。 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2452433" y="1499119"/>
            <a:ext cx="8575137" cy="1363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陆机的</a:t>
            </a:r>
            <a:r>
              <a:rPr kumimoji="1" lang="en-US" altLang="zh-CN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《</a:t>
            </a:r>
            <a:r>
              <a:rPr kumimoji="1" lang="zh-CN" altLang="en-US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为顾彦先赠妇</a:t>
            </a:r>
            <a:r>
              <a:rPr kumimoji="1" lang="en-US" altLang="zh-CN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》</a:t>
            </a:r>
            <a:r>
              <a:rPr kumimoji="1" lang="zh-CN" altLang="en-US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诗中云：“京洛多风尘，素衣化为缁”，不仅指</a:t>
            </a:r>
            <a:r>
              <a:rPr kumimoji="1" lang="zh-CN" altLang="en-US" sz="2400" b="1" i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羁旅风霜之苦，又寓有京中恶浊，久居为其所化</a:t>
            </a:r>
            <a:r>
              <a:rPr kumimoji="1" lang="zh-CN" altLang="en-US" sz="24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的意思。</a:t>
            </a:r>
            <a:endParaRPr kumimoji="1" lang="zh-CN" altLang="en-US" sz="2400" b="1" i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20877" y="587144"/>
            <a:ext cx="9719187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/>
              <a:t>                          </a:t>
            </a:r>
            <a:r>
              <a:rPr lang="zh-CN" altLang="zh-CN" sz="4000" b="1" smtClean="0">
                <a:latin typeface="楷体" panose="02010609060101010101" charset="-122"/>
                <a:ea typeface="楷体" panose="02010609060101010101" charset="-122"/>
              </a:rPr>
              <a:t>主题归纳</a:t>
            </a:r>
            <a:endParaRPr lang="zh-CN" altLang="zh-CN" sz="40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诗开篇即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以问句的形式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表达世态炎凉的无奈和客籍京华的蹉跎，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直抒胸臆</a:t>
            </a: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情感喷薄，整首诗的情绪在开篇即达到高潮，后面三联逐渐回落。无论是夜不能寐听春雨，天明百无聊赖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作草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分茶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，还是自我安慰说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清明可到家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，都是开篇两句的注脚，都是本已厌倦官场却又客籍京华的无奈之举。整首诗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在情思的气势上由高到低，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而又浑然一体。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50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026900" y="12242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80967" y="340264"/>
            <a:ext cx="7123472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          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书     愤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                       陆游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早岁那知世事艰，中原北望气如山。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楼船夜雪瓜洲渡，铁马秋风大散关。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塞上长城空自许，镜中衰鬓已先斑。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出师一表真名世，千载谁堪伯仲间！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6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探究思考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078992" y="1013669"/>
            <a:ext cx="10405872" cy="54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比较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书愤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临安春雨初霁</a:t>
            </a:r>
            <a:r>
              <a:rPr kumimoji="1"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的异同？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55" name="组合 54" hidden="1"/>
          <p:cNvGrpSpPr/>
          <p:nvPr>
            <p:custDataLst>
              <p:tags r:id="rId6"/>
            </p:custDataLst>
          </p:nvPr>
        </p:nvGrpSpPr>
        <p:grpSpPr>
          <a:xfrm>
            <a:off x="1114168" y="2444165"/>
            <a:ext cx="925069" cy="2247444"/>
            <a:chOff x="484884" y="1219638"/>
            <a:chExt cx="925069" cy="2247444"/>
          </a:xfrm>
        </p:grpSpPr>
        <p:sp>
          <p:nvSpPr>
            <p:cNvPr id="56" name="矩形 55"/>
            <p:cNvSpPr/>
            <p:nvPr>
              <p:custDataLst>
                <p:tags r:id="rId7"/>
              </p:custDataLst>
            </p:nvPr>
          </p:nvSpPr>
          <p:spPr>
            <a:xfrm>
              <a:off x="484884" y="1219638"/>
              <a:ext cx="925069" cy="22474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7" name="矩形 56"/>
            <p:cNvSpPr/>
            <p:nvPr>
              <p:custDataLst>
                <p:tags r:id="rId8"/>
              </p:custDataLst>
            </p:nvPr>
          </p:nvSpPr>
          <p:spPr>
            <a:xfrm>
              <a:off x="585469" y="1330359"/>
              <a:ext cx="723900" cy="202600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《</a:t>
              </a:r>
              <a:r>
                <a:rPr lang="zh-CN" altLang="en-US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书愤</a:t>
              </a:r>
              <a:r>
                <a:rPr lang="en-US" altLang="zh-CN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》</a:t>
              </a:r>
              <a:r>
                <a:rPr lang="zh-CN" altLang="en-US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尾联</a:t>
              </a:r>
              <a:endParaRPr lang="zh-CN" altLang="en-US" sz="24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2139822" y="1783945"/>
            <a:ext cx="9477716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①主旨相近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。皆抒发了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抗金大业难酬的悲愤之情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②手法相同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。皆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虚实结合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，尾联皆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用典明志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62" name="组合 61" hidden="1"/>
          <p:cNvGrpSpPr/>
          <p:nvPr>
            <p:custDataLst>
              <p:tags r:id="rId10"/>
            </p:custDataLst>
          </p:nvPr>
        </p:nvGrpSpPr>
        <p:grpSpPr>
          <a:xfrm>
            <a:off x="10065128" y="2444165"/>
            <a:ext cx="925069" cy="2247444"/>
            <a:chOff x="484884" y="1219638"/>
            <a:chExt cx="925069" cy="2247444"/>
          </a:xfrm>
        </p:grpSpPr>
        <p:sp>
          <p:nvSpPr>
            <p:cNvPr id="63" name="矩形 62"/>
            <p:cNvSpPr/>
            <p:nvPr>
              <p:custDataLst>
                <p:tags r:id="rId11"/>
              </p:custDataLst>
            </p:nvPr>
          </p:nvSpPr>
          <p:spPr>
            <a:xfrm>
              <a:off x="484884" y="1219638"/>
              <a:ext cx="925069" cy="224744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4" name="矩形 63"/>
            <p:cNvSpPr/>
            <p:nvPr>
              <p:custDataLst>
                <p:tags r:id="rId12"/>
              </p:custDataLst>
            </p:nvPr>
          </p:nvSpPr>
          <p:spPr>
            <a:xfrm>
              <a:off x="585469" y="1330359"/>
              <a:ext cx="723900" cy="202600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《</a:t>
              </a:r>
              <a:r>
                <a:rPr lang="zh-CN" altLang="en-US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蜀相</a:t>
              </a:r>
              <a:r>
                <a:rPr lang="en-US" altLang="zh-CN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》</a:t>
              </a:r>
              <a:r>
                <a:rPr lang="zh-CN" altLang="en-US" sz="240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+mn-ea"/>
                  <a:sym typeface="字魂59号-创粗黑" panose="00000500000000000000" pitchFamily="2" charset="-122"/>
                </a:rPr>
                <a:t>尾联</a:t>
              </a:r>
              <a:endParaRPr lang="zh-CN" altLang="en-US" sz="240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007505" y="1849003"/>
            <a:ext cx="1063653" cy="539802"/>
          </a:xfrm>
          <a:prstGeom prst="rect">
            <a:avLst/>
          </a:prstGeom>
          <a:solidFill>
            <a:schemeClr val="tx1"/>
          </a:solidFill>
        </p:spPr>
        <p:txBody>
          <a:bodyPr wrap="square" lIns="360000" tIns="45720" rIns="91440" bIns="45720" rtlCol="0" anchor="ctr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endParaRPr lang="zh-CN" altLang="en-US" sz="24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"/>
          <p:cNvSpPr txBox="1"/>
          <p:nvPr>
            <p:custDataLst>
              <p:tags r:id="rId14"/>
            </p:custDataLst>
          </p:nvPr>
        </p:nvSpPr>
        <p:spPr>
          <a:xfrm>
            <a:off x="975584" y="3306277"/>
            <a:ext cx="1063653" cy="523220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style>
          <a:lnRef idx="2">
            <a:srgbClr val="C0504D">
              <a:shade val="50000"/>
            </a:srgbClr>
          </a:lnRef>
          <a:fillRef idx="1">
            <a:srgbClr val="C0504D"/>
          </a:fillRef>
          <a:effectRef idx="0">
            <a:srgbClr val="C0504D"/>
          </a:effectRef>
          <a:fontRef idx="minor">
            <a:sysClr val="window" lastClr="FFFFFF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异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2139822" y="3239305"/>
            <a:ext cx="9652229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①风格不同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书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大气磅礴，慷慨悲壮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；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            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临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恬淡静雅，惆怅深沉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；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②情感不同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书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还兼有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追怀往事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，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希冀报国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的多重情感；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            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临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表达对京华生活的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厌倦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和不得志的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无奈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；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③意境不同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书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的意象选取呈现出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沉郁雄浑顿挫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的意境；</a:t>
            </a:r>
            <a:endParaRPr lang="en-US" altLang="zh-CN" sz="2800" b="1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            《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临</a:t>
            </a:r>
            <a:r>
              <a:rPr lang="en-US" altLang="zh-CN" sz="2800" b="1"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的意象选取呈现出</a:t>
            </a:r>
            <a:r>
              <a:rPr lang="zh-CN" altLang="en-US" sz="2800" b="1">
                <a:solidFill>
                  <a:srgbClr val="7030A0"/>
                </a:solidFill>
                <a:latin typeface="仿宋" panose="02010609060101010101" charset="-122"/>
                <a:ea typeface="仿宋" panose="02010609060101010101" charset="-122"/>
              </a:rPr>
              <a:t>明艳恬静闲适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的意境；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55650" y="1057275"/>
            <a:ext cx="90893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红酥手。黄滕酒。满城春色宫墙柳。东风恶。欢情薄。一怀愁绪，几年离索。错错错。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春如旧。人空瘦。泪痕红浥鲛绡透。桃花落。闲池阁。山盟虽在，锦书难托。莫莫莫。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55650" y="3569970"/>
            <a:ext cx="94100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世情薄，人情恶，雨送黄昏花易落。晓风干，泪痕残。欲笺心事，独语斜阑。难！难！难！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人成各，今非昨，病魂常似秋千索。角声寒，夜阑珊。怕人寻问，咽泪装欢。瞒！瞒！瞒！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316210" y="1348740"/>
            <a:ext cx="1413510" cy="3897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solidFill>
                  <a:schemeClr val="accent2">
                    <a:lumMod val="60000"/>
                    <a:lumOff val="40000"/>
                  </a:schemeClr>
                </a:solidFill>
                <a:latin typeface="可可凤舞九天" panose="020b0503020204020204" charset="-128"/>
                <a:ea typeface="可可凤舞九天" panose="020b0503020204020204" charset="-128"/>
              </a:rPr>
              <a:t>钗头凤</a:t>
            </a:r>
            <a:endParaRPr lang="zh-CN" altLang="en-US" sz="8000">
              <a:solidFill>
                <a:schemeClr val="accent2">
                  <a:lumMod val="60000"/>
                  <a:lumOff val="40000"/>
                </a:schemeClr>
              </a:solidFill>
              <a:latin typeface="可可凤舞九天" panose="020b0503020204020204" charset="-128"/>
              <a:ea typeface="可可凤舞九天" panose="020b0503020204020204" charset="-128"/>
            </a:endParaRP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advClick="0" p14:dur="2000">
        <p159:morph option="byObject"/>
      </p:transition>
    </mc:Choice>
    <mc:Fallback>
      <p:transition spd="slow" advClick="0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327" y="-184360"/>
            <a:ext cx="12785258" cy="63746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4912878" y="2289809"/>
            <a:ext cx="7279122" cy="46132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8985" t="30825" r="17190" b="21280"/>
          <a:stretch>
            <a:fillRect/>
          </a:stretch>
        </p:blipFill>
        <p:spPr>
          <a:xfrm>
            <a:off x="6357656" y="1848253"/>
            <a:ext cx="4570730" cy="23196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/>
          <a:srcRect l="8985" t="30825" r="17190" b="21280"/>
          <a:stretch>
            <a:fillRect/>
          </a:stretch>
        </p:blipFill>
        <p:spPr>
          <a:xfrm>
            <a:off x="843721" y="1320164"/>
            <a:ext cx="3821245" cy="19392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1295400" y="1938386"/>
            <a:ext cx="9601200" cy="3901305"/>
          </a:xfrm>
          <a:prstGeom prst="rect">
            <a:avLst/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Ins="540000"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2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一个诗人的性格是复杂的，一个始终刚强不屈、矢志不渝的烈士，也难免间或惆怅抑郁。这种抑郁惆怅与其雄奇悲壮并不矛盾。唯其抑郁惆怅得苦不堪言，才有更强烈的情怀的喷发。因此，透过原诗的表面，依稀仍可看见一个威武不屈的形象，这个形象才是作者真正的一贯的自己。</a:t>
            </a:r>
            <a:endParaRPr kumimoji="1" lang="zh-CN" altLang="en-US" sz="2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078992" y="245418"/>
            <a:ext cx="10405872" cy="453984"/>
          </a:xfrm>
        </p:spPr>
        <p:txBody>
          <a:bodyPr/>
          <a:lstStyle/>
          <a:p>
            <a:r>
              <a:rPr lang="zh-CN" altLang="en-US"/>
              <a:t>结语</a:t>
            </a:r>
            <a:endParaRPr lang="zh-CN" altLang="en-US"/>
          </a:p>
        </p:txBody>
      </p:sp>
      <p:pic>
        <p:nvPicPr>
          <p:cNvPr id="18" name="New picture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998200" y="10553700"/>
            <a:ext cx="355600" cy="266700"/>
          </a:xfrm>
          <a:prstGeom prst="cube">
            <a:avLst/>
          </a:prstGeom>
        </p:spPr>
      </p:pic>
      <p:pic>
        <p:nvPicPr>
          <p:cNvPr id="19" name="New picture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798300" y="114300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28447" y="1301835"/>
            <a:ext cx="8617494" cy="28511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  <a:spcAft>
                <a:spcPts val="10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30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陆游</a:t>
            </a:r>
            <a:r>
              <a:rPr kumimoji="1"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1"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1125—1210</a:t>
            </a:r>
            <a:r>
              <a:rPr kumimoji="1"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字务观，号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放翁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。越州山阴（绍兴）人。出生于</a:t>
            </a:r>
            <a:r>
              <a:rPr kumimoji="1" lang="en-US" altLang="zh-CN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1125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年。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靖康之难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前一年。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陆游出生于两宋之交，国家的不幸、家庭的流离，给他幼小的心灵带来了不可磨灭的印记。</a:t>
            </a: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5050465"/>
            <a:ext cx="12192000" cy="1807535"/>
          </a:xfrm>
          <a:prstGeom prst="rect">
            <a:avLst/>
          </a:prstGeom>
          <a:solidFill>
            <a:schemeClr val="tx1"/>
          </a:solidFill>
        </p:spPr>
        <p:txBody>
          <a:bodyPr wrap="square" lIns="540000" tIns="45720" rIns="540000" bIns="45720" rtlCol="0" anchor="ctr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靖康二年四月，金军攻破汴京，俘虏了宋徽宗、宋钦宗父子，以及大量赵氏皇族、后宫妃嫔与贵卿、朝臣等共三千余人北上金国。金兵烧杀抢掠，东京城中公私积蓄为之一空。靖康之耻导致了北宋的灭亡，深深刺痛了汉人的内心。</a:t>
            </a:r>
            <a:endParaRPr lang="zh-CN" altLang="en-US" sz="24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98360" y="1149110"/>
            <a:ext cx="1471237" cy="3510211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作者简介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950516" y="1227852"/>
            <a:ext cx="8617494" cy="4402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  <a:spcAft>
                <a:spcPts val="10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30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陆游</a:t>
            </a:r>
            <a:r>
              <a:rPr kumimoji="1"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1"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1125—1210</a:t>
            </a:r>
            <a:r>
              <a:rPr kumimoji="1"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kumimoji="1"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他具有多方面文学才能，尤以诗的成就为最，在生前即有“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小李白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”之称，不仅成为南宋一代诗坛领袖，而且在中国文学史上享有崇高地位，存诗</a:t>
            </a:r>
            <a:r>
              <a:rPr kumimoji="1" lang="en-US" altLang="zh-CN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9300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多首，是文学史上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存诗最多的诗人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，内容极为丰富。</a:t>
            </a:r>
            <a:endParaRPr kumimoji="1" lang="en-US" altLang="zh-CN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作品抒发政治抱负，反映人民疾苦，风格</a:t>
            </a:r>
            <a:r>
              <a:rPr kumimoji="1" lang="zh-CN" altLang="en-US" sz="28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雄浑豪放</a:t>
            </a:r>
            <a:r>
              <a:rPr kumimoji="1" lang="zh-CN" altLang="en-US" sz="28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；抒写日常生活，也多清新之作。词作数量不如诗篇巨大，但和诗同样贯穿了气吞残虏的爱国主义精神。</a:t>
            </a:r>
            <a:endParaRPr kumimoji="1" lang="zh-CN" altLang="en-US" sz="2800" b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61991" y="1949210"/>
            <a:ext cx="1471237" cy="3510211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作者简介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33402" y="400050"/>
            <a:ext cx="11087100" cy="5962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" name="矩形 2" hidden="1"/>
          <p:cNvSpPr/>
          <p:nvPr>
            <p:custDataLst>
              <p:tags r:id="rId5"/>
            </p:custDataLst>
          </p:nvPr>
        </p:nvSpPr>
        <p:spPr>
          <a:xfrm>
            <a:off x="215682" y="2192163"/>
            <a:ext cx="647700" cy="20736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rPr>
              <a:t>背</a:t>
            </a:r>
            <a:endParaRPr lang="en-US" altLang="zh-CN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+mn-ea"/>
                <a:sym typeface="字魂59号-创粗黑" panose="00000500000000000000" pitchFamily="2" charset="-122"/>
              </a:rPr>
              <a:t> 景</a:t>
            </a:r>
            <a:endParaRPr lang="zh-CN" altLang="en-US" sz="2800" b="1">
              <a:solidFill>
                <a:schemeClr val="bg1"/>
              </a:solidFill>
              <a:latin typeface="中華民國字體" pitchFamily="2" charset="-122"/>
              <a:ea typeface="中華民國字體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979601" y="817418"/>
            <a:ext cx="19880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" r="7395" b="13"/>
          <a:stretch>
            <a:fillRect/>
          </a:stretch>
        </p:blipFill>
        <p:spPr bwMode="auto">
          <a:xfrm>
            <a:off x="1078992" y="1559716"/>
            <a:ext cx="4951640" cy="407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" t="2556" r="10705" b="4914"/>
          <a:stretch>
            <a:fillRect/>
          </a:stretch>
        </p:blipFill>
        <p:spPr bwMode="auto">
          <a:xfrm>
            <a:off x="6260415" y="1559717"/>
            <a:ext cx="5130615" cy="407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7583" y="2192163"/>
            <a:ext cx="792549" cy="207282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335929" y="1882281"/>
            <a:ext cx="8244739" cy="36764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汉仪楷体S" panose="00020600040101010101" charset="-122"/>
              </a:rPr>
              <a:t>    高宗时陆游应礼部试，</a:t>
            </a:r>
            <a:r>
              <a:rPr kumimoji="1" sz="26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初试为第一，因秦桧之孙秦埙居陆游名下，次年复试</a:t>
            </a: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kumimoji="1" sz="26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秦桧指示主考官将其除名。</a:t>
            </a:r>
            <a:endParaRPr kumimoji="1" lang="en-US" sz="2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孝宗即位，赐进士出身，曾任镇江、隆兴通判金兵进犯，中原沦陷在即，而南宋当局却偏安江南，不思北伐。陆游主张抗金，触犯了投降派的利益，所以一再遭到打击排斥，多次被罢官。</a:t>
            </a:r>
            <a:endParaRPr kumimoji="1" lang="zh-CN" altLang="en-US" sz="2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仕途经历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1" y="1820037"/>
            <a:ext cx="2424894" cy="3891954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911035" y="1802399"/>
            <a:ext cx="335914" cy="90270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kumimoji="1" lang="zh-CN" altLang="en-US" sz="1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  <a:sym typeface="+mn-ea"/>
              </a:rPr>
              <a:t>秦 侩</a:t>
            </a:r>
            <a:endParaRPr lang="zh-CN" altLang="en-US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013778" y="1709999"/>
            <a:ext cx="7378700" cy="29862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在生命的最后</a:t>
            </a:r>
            <a:r>
              <a:rPr kumimoji="1"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年，陆游隐居故乡，过着简朴、宁静的农村生活。</a:t>
            </a:r>
            <a:endParaRPr kumimoji="1" lang="zh-CN" altLang="en-US" sz="2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FontTx/>
              <a:buNone/>
            </a:pP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但抗击金兵，收复中原的壮志从未真正消失，他的大量诗歌，既表现了昂扬的斗志，也倾诉了深沉的悲愤之情。临终之际，陆游留下绝笔</a:t>
            </a:r>
            <a:r>
              <a:rPr kumimoji="1"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示儿</a:t>
            </a:r>
            <a:r>
              <a:rPr kumimoji="1"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kumimoji="1"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作为遗嘱：</a:t>
            </a:r>
            <a:endParaRPr kumimoji="1" lang="zh-CN" altLang="en-US" sz="2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作者晚年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92" y="1790701"/>
            <a:ext cx="2522447" cy="3982812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777220" y="4784716"/>
            <a:ext cx="7187565" cy="9887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死去元知万事空，但悲不见九州同。 </a:t>
            </a:r>
            <a:endParaRPr lang="zh-CN" altLang="en-US" sz="2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王师北定中原日，家祭无忘告乃翁。</a:t>
            </a:r>
            <a:endParaRPr lang="zh-CN" altLang="en-US" sz="2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4837" y="-147689"/>
            <a:ext cx="8760544" cy="63094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你心中陆游是怎样的形象？结合学过诗词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谈谈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遗民忍死望恢复，几处今宵垂泪痕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《关山月》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表现出了陆游忧国忧民，渴望统一的爱国情怀。</a:t>
            </a:r>
            <a:endParaRPr lang="en-US" altLang="zh-CN" sz="32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僵卧孤村不自哀，尚思为国戍轮台。 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《十一月四日风雨大作其二》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空怀壮志，不得国家所用时，梦中依旧是冲锋陷阵、为国杀敌的场景。</a:t>
            </a:r>
            <a:endParaRPr lang="zh-CN" altLang="zh-CN" sz="32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3661921" y="5382850"/>
            <a:ext cx="433965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家国理想</a:t>
            </a: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、爱国情怀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50024" y="992364"/>
            <a:ext cx="6504039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、本诗的陆游是你认识的陆游吗？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好像不是</a:t>
            </a:r>
            <a:endParaRPr lang="zh-CN" altLang="zh-CN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这首诗一改了 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铁马冰河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中原干戈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的恢宏壮阔气势，而像田园诗词一般悠闲无事，给人感觉不像出自陆游之笔。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64"/>
</p:tagLst>
</file>

<file path=ppt/tags/tag10.xml><?xml version="1.0" encoding="utf-8"?>
<p:tagLst xmlns:p="http://schemas.openxmlformats.org/presentationml/2006/main">
  <p:tag name="AS_UNIQUEID" val="473"/>
</p:tagLst>
</file>

<file path=ppt/tags/tag100.xml><?xml version="1.0" encoding="utf-8"?>
<p:tagLst xmlns:p="http://schemas.openxmlformats.org/presentationml/2006/main">
  <p:tag name="AS_UNIQUEID" val="558"/>
</p:tagLst>
</file>

<file path=ppt/tags/tag101.xml><?xml version="1.0" encoding="utf-8"?>
<p:tagLst xmlns:p="http://schemas.openxmlformats.org/presentationml/2006/main">
  <p:tag name="AS_UNIQUEID" val="559"/>
</p:tagLst>
</file>

<file path=ppt/tags/tag102.xml><?xml version="1.0" encoding="utf-8"?>
<p:tagLst xmlns:p="http://schemas.openxmlformats.org/presentationml/2006/main">
  <p:tag name="AS_UNIQUEID" val="560"/>
</p:tagLst>
</file>

<file path=ppt/tags/tag103.xml><?xml version="1.0" encoding="utf-8"?>
<p:tagLst xmlns:p="http://schemas.openxmlformats.org/presentationml/2006/main">
  <p:tag name="AS_UNIQUEID" val="561"/>
</p:tagLst>
</file>

<file path=ppt/tags/tag104.xml><?xml version="1.0" encoding="utf-8"?>
<p:tagLst xmlns:p="http://schemas.openxmlformats.org/presentationml/2006/main">
  <p:tag name="AS_UNIQUEID" val="562"/>
</p:tagLst>
</file>

<file path=ppt/tags/tag105.xml><?xml version="1.0" encoding="utf-8"?>
<p:tagLst xmlns:p="http://schemas.openxmlformats.org/presentationml/2006/main">
  <p:tag name="AS_UNIQUEID" val="563"/>
</p:tagLst>
</file>

<file path=ppt/tags/tag106.xml><?xml version="1.0" encoding="utf-8"?>
<p:tagLst xmlns:p="http://schemas.openxmlformats.org/presentationml/2006/main">
  <p:tag name="AS_UNIQUEID" val="564"/>
</p:tagLst>
</file>

<file path=ppt/tags/tag107.xml><?xml version="1.0" encoding="utf-8"?>
<p:tagLst xmlns:p="http://schemas.openxmlformats.org/presentationml/2006/main">
  <p:tag name="AS_UNIQUEID" val="565"/>
</p:tagLst>
</file>

<file path=ppt/tags/tag108.xml><?xml version="1.0" encoding="utf-8"?>
<p:tagLst xmlns:p="http://schemas.openxmlformats.org/presentationml/2006/main">
  <p:tag name="AS_UNIQUEID" val="566"/>
</p:tagLst>
</file>

<file path=ppt/tags/tag109.xml><?xml version="1.0" encoding="utf-8"?>
<p:tagLst xmlns:p="http://schemas.openxmlformats.org/presentationml/2006/main">
  <p:tag name="AS_UNIQUEID" val="567"/>
</p:tagLst>
</file>

<file path=ppt/tags/tag11.xml><?xml version="1.0" encoding="utf-8"?>
<p:tagLst xmlns:p="http://schemas.openxmlformats.org/presentationml/2006/main">
  <p:tag name="AS_UNIQUEID" val="474"/>
</p:tagLst>
</file>

<file path=ppt/tags/tag110.xml><?xml version="1.0" encoding="utf-8"?>
<p:tagLst xmlns:p="http://schemas.openxmlformats.org/presentationml/2006/main">
  <p:tag name="AS_UNIQUEID" val="568"/>
</p:tagLst>
</file>

<file path=ppt/tags/tag111.xml><?xml version="1.0" encoding="utf-8"?>
<p:tagLst xmlns:p="http://schemas.openxmlformats.org/presentationml/2006/main">
  <p:tag name="AS_UNIQUEID" val="569"/>
</p:tagLst>
</file>

<file path=ppt/tags/tag112.xml><?xml version="1.0" encoding="utf-8"?>
<p:tagLst xmlns:p="http://schemas.openxmlformats.org/presentationml/2006/main">
  <p:tag name="AS_UNIQUEID" val="48"/>
</p:tagLst>
</file>

<file path=ppt/tags/tag113.xml><?xml version="1.0" encoding="utf-8"?>
<p:tagLst xmlns:p="http://schemas.openxmlformats.org/presentationml/2006/main">
  <p:tag name="AS_UNIQUEID" val="49"/>
</p:tagLst>
</file>

<file path=ppt/tags/tag114.xml><?xml version="1.0" encoding="utf-8"?>
<p:tagLst xmlns:p="http://schemas.openxmlformats.org/presentationml/2006/main">
  <p:tag name="AS_UNIQUEID" val="397"/>
</p:tagLst>
</file>

<file path=ppt/tags/tag115.xml><?xml version="1.0" encoding="utf-8"?>
<p:tagLst xmlns:p="http://schemas.openxmlformats.org/presentationml/2006/main">
  <p:tag name="AS_UNIQUEID" val="398"/>
</p:tagLst>
</file>

<file path=ppt/tags/tag116.xml><?xml version="1.0" encoding="utf-8"?>
<p:tagLst xmlns:p="http://schemas.openxmlformats.org/presentationml/2006/main">
  <p:tag name="AS_UNIQUEID" val="399"/>
</p:tagLst>
</file>

<file path=ppt/tags/tag117.xml><?xml version="1.0" encoding="utf-8"?>
<p:tagLst xmlns:p="http://schemas.openxmlformats.org/presentationml/2006/main">
  <p:tag name="AS_UNIQUEID" val="400"/>
</p:tagLst>
</file>

<file path=ppt/tags/tag118.xml><?xml version="1.0" encoding="utf-8"?>
<p:tagLst xmlns:p="http://schemas.openxmlformats.org/presentationml/2006/main">
  <p:tag name="AS_UNIQUEID" val="570"/>
</p:tagLst>
</file>

<file path=ppt/tags/tag119.xml><?xml version="1.0" encoding="utf-8"?>
<p:tagLst xmlns:p="http://schemas.openxmlformats.org/presentationml/2006/main">
  <p:tag name="AS_UNIQUEID" val="48"/>
</p:tagLst>
</file>

<file path=ppt/tags/tag12.xml><?xml version="1.0" encoding="utf-8"?>
<p:tagLst xmlns:p="http://schemas.openxmlformats.org/presentationml/2006/main">
  <p:tag name="AS_UNIQUEID" val="475"/>
</p:tagLst>
</file>

<file path=ppt/tags/tag120.xml><?xml version="1.0" encoding="utf-8"?>
<p:tagLst xmlns:p="http://schemas.openxmlformats.org/presentationml/2006/main">
  <p:tag name="AS_UNIQUEID" val="49"/>
</p:tagLst>
</file>

<file path=ppt/tags/tag121.xml><?xml version="1.0" encoding="utf-8"?>
<p:tagLst xmlns:p="http://schemas.openxmlformats.org/presentationml/2006/main">
  <p:tag name="AS_UNIQUEID" val="402"/>
</p:tagLst>
</file>

<file path=ppt/tags/tag122.xml><?xml version="1.0" encoding="utf-8"?>
<p:tagLst xmlns:p="http://schemas.openxmlformats.org/presentationml/2006/main">
  <p:tag name="AS_UNIQUEID" val="403"/>
</p:tagLst>
</file>

<file path=ppt/tags/tag123.xml><?xml version="1.0" encoding="utf-8"?>
<p:tagLst xmlns:p="http://schemas.openxmlformats.org/presentationml/2006/main">
  <p:tag name="AS_UNIQUEID" val="404"/>
</p:tagLst>
</file>

<file path=ppt/tags/tag124.xml><?xml version="1.0" encoding="utf-8"?>
<p:tagLst xmlns:p="http://schemas.openxmlformats.org/presentationml/2006/main">
  <p:tag name="AS_UNIQUEID" val="571"/>
</p:tagLst>
</file>

<file path=ppt/tags/tag125.xml><?xml version="1.0" encoding="utf-8"?>
<p:tagLst xmlns:p="http://schemas.openxmlformats.org/presentationml/2006/main">
  <p:tag name="AS_UNIQUEID" val="48"/>
</p:tagLst>
</file>

<file path=ppt/tags/tag126.xml><?xml version="1.0" encoding="utf-8"?>
<p:tagLst xmlns:p="http://schemas.openxmlformats.org/presentationml/2006/main">
  <p:tag name="AS_UNIQUEID" val="49"/>
</p:tagLst>
</file>

<file path=ppt/tags/tag127.xml><?xml version="1.0" encoding="utf-8"?>
<p:tagLst xmlns:p="http://schemas.openxmlformats.org/presentationml/2006/main">
  <p:tag name="AS_UNIQUEID" val="373"/>
</p:tagLst>
</file>

<file path=ppt/tags/tag128.xml><?xml version="1.0" encoding="utf-8"?>
<p:tagLst xmlns:p="http://schemas.openxmlformats.org/presentationml/2006/main">
  <p:tag name="AS_UNIQUEID" val="374"/>
</p:tagLst>
</file>

<file path=ppt/tags/tag129.xml><?xml version="1.0" encoding="utf-8"?>
<p:tagLst xmlns:p="http://schemas.openxmlformats.org/presentationml/2006/main">
  <p:tag name="AS_UNIQUEID" val="375"/>
</p:tagLst>
</file>

<file path=ppt/tags/tag13.xml><?xml version="1.0" encoding="utf-8"?>
<p:tagLst xmlns:p="http://schemas.openxmlformats.org/presentationml/2006/main">
  <p:tag name="AS_UNIQUEID" val="476"/>
</p:tagLst>
</file>

<file path=ppt/tags/tag130.xml><?xml version="1.0" encoding="utf-8"?>
<p:tagLst xmlns:p="http://schemas.openxmlformats.org/presentationml/2006/main">
  <p:tag name="AS_UNIQUEID" val="376"/>
</p:tagLst>
</file>

<file path=ppt/tags/tag131.xml><?xml version="1.0" encoding="utf-8"?>
<p:tagLst xmlns:p="http://schemas.openxmlformats.org/presentationml/2006/main">
  <p:tag name="AS_UNIQUEID" val="377"/>
</p:tagLst>
</file>

<file path=ppt/tags/tag132.xml><?xml version="1.0" encoding="utf-8"?>
<p:tagLst xmlns:p="http://schemas.openxmlformats.org/presentationml/2006/main">
  <p:tag name="AS_UNIQUEID" val="572"/>
</p:tagLst>
</file>

<file path=ppt/tags/tag133.xml><?xml version="1.0" encoding="utf-8"?>
<p:tagLst xmlns:p="http://schemas.openxmlformats.org/presentationml/2006/main">
  <p:tag name="AS_UNIQUEID" val="573"/>
</p:tagLst>
</file>

<file path=ppt/tags/tag134.xml><?xml version="1.0" encoding="utf-8"?>
<p:tagLst xmlns:p="http://schemas.openxmlformats.org/presentationml/2006/main">
  <p:tag name="AS_UNIQUEID" val="574"/>
</p:tagLst>
</file>

<file path=ppt/tags/tag135.xml><?xml version="1.0" encoding="utf-8"?>
<p:tagLst xmlns:p="http://schemas.openxmlformats.org/presentationml/2006/main">
  <p:tag name="AS_UNIQUEID" val="575"/>
</p:tagLst>
</file>

<file path=ppt/tags/tag136.xml><?xml version="1.0" encoding="utf-8"?>
<p:tagLst xmlns:p="http://schemas.openxmlformats.org/presentationml/2006/main">
  <p:tag name="AS_UNIQUEID" val="576"/>
</p:tagLst>
</file>

<file path=ppt/tags/tag137.xml><?xml version="1.0" encoding="utf-8"?>
<p:tagLst xmlns:p="http://schemas.openxmlformats.org/presentationml/2006/main">
  <p:tag name="AS_UNIQUEID" val="577"/>
</p:tagLst>
</file>

<file path=ppt/tags/tag138.xml><?xml version="1.0" encoding="utf-8"?>
<p:tagLst xmlns:p="http://schemas.openxmlformats.org/presentationml/2006/main">
  <p:tag name="AS_UNIQUEID" val="578"/>
</p:tagLst>
</file>

<file path=ppt/tags/tag139.xml><?xml version="1.0" encoding="utf-8"?>
<p:tagLst xmlns:p="http://schemas.openxmlformats.org/presentationml/2006/main">
  <p:tag name="AS_UNIQUEID" val="579"/>
</p:tagLst>
</file>

<file path=ppt/tags/tag14.xml><?xml version="1.0" encoding="utf-8"?>
<p:tagLst xmlns:p="http://schemas.openxmlformats.org/presentationml/2006/main">
  <p:tag name="AS_UNIQUEID" val="477"/>
</p:tagLst>
</file>

<file path=ppt/tags/tag140.xml><?xml version="1.0" encoding="utf-8"?>
<p:tagLst xmlns:p="http://schemas.openxmlformats.org/presentationml/2006/main">
  <p:tag name="AS_UNIQUEID" val="580"/>
</p:tagLst>
</file>

<file path=ppt/tags/tag141.xml><?xml version="1.0" encoding="utf-8"?>
<p:tagLst xmlns:p="http://schemas.openxmlformats.org/presentationml/2006/main">
  <p:tag name="AS_UNIQUEID" val="581"/>
</p:tagLst>
</file>

<file path=ppt/tags/tag142.xml><?xml version="1.0" encoding="utf-8"?>
<p:tagLst xmlns:p="http://schemas.openxmlformats.org/presentationml/2006/main">
  <p:tag name="AS_UNIQUEID" val="582"/>
</p:tagLst>
</file>

<file path=ppt/tags/tag143.xml><?xml version="1.0" encoding="utf-8"?>
<p:tagLst xmlns:p="http://schemas.openxmlformats.org/presentationml/2006/main">
  <p:tag name="AS_UNIQUEID" val="583"/>
</p:tagLst>
</file>

<file path=ppt/tags/tag144.xml><?xml version="1.0" encoding="utf-8"?>
<p:tagLst xmlns:p="http://schemas.openxmlformats.org/presentationml/2006/main">
  <p:tag name="AS_UNIQUEID" val="584"/>
</p:tagLst>
</file>

<file path=ppt/tags/tag145.xml><?xml version="1.0" encoding="utf-8"?>
<p:tagLst xmlns:p="http://schemas.openxmlformats.org/presentationml/2006/main">
  <p:tag name="AS_UNIQUEID" val="585"/>
</p:tagLst>
</file>

<file path=ppt/tags/tag146.xml><?xml version="1.0" encoding="utf-8"?>
<p:tagLst xmlns:p="http://schemas.openxmlformats.org/presentationml/2006/main">
  <p:tag name="AS_UNIQUEID" val="586"/>
</p:tagLst>
</file>

<file path=ppt/tags/tag147.xml><?xml version="1.0" encoding="utf-8"?>
<p:tagLst xmlns:p="http://schemas.openxmlformats.org/presentationml/2006/main">
  <p:tag name="AS_UNIQUEID" val="587"/>
</p:tagLst>
</file>

<file path=ppt/tags/tag148.xml><?xml version="1.0" encoding="utf-8"?>
<p:tagLst xmlns:p="http://schemas.openxmlformats.org/presentationml/2006/main">
  <p:tag name="AS_UNIQUEID" val="588"/>
</p:tagLst>
</file>

<file path=ppt/tags/tag149.xml><?xml version="1.0" encoding="utf-8"?>
<p:tagLst xmlns:p="http://schemas.openxmlformats.org/presentationml/2006/main">
  <p:tag name="AS_UNIQUEID" val="589"/>
</p:tagLst>
</file>

<file path=ppt/tags/tag15.xml><?xml version="1.0" encoding="utf-8"?>
<p:tagLst xmlns:p="http://schemas.openxmlformats.org/presentationml/2006/main">
  <p:tag name="AS_UNIQUEID" val="478"/>
</p:tagLst>
</file>

<file path=ppt/tags/tag150.xml><?xml version="1.0" encoding="utf-8"?>
<p:tagLst xmlns:p="http://schemas.openxmlformats.org/presentationml/2006/main">
  <p:tag name="AS_UNIQUEID" val="590"/>
</p:tagLst>
</file>

<file path=ppt/tags/tag151.xml><?xml version="1.0" encoding="utf-8"?>
<p:tagLst xmlns:p="http://schemas.openxmlformats.org/presentationml/2006/main">
  <p:tag name="AS_UNIQUEID" val="591"/>
</p:tagLst>
</file>

<file path=ppt/tags/tag152.xml><?xml version="1.0" encoding="utf-8"?>
<p:tagLst xmlns:p="http://schemas.openxmlformats.org/presentationml/2006/main">
  <p:tag name="AS_UNIQUEID" val="592"/>
</p:tagLst>
</file>

<file path=ppt/tags/tag153.xml><?xml version="1.0" encoding="utf-8"?>
<p:tagLst xmlns:p="http://schemas.openxmlformats.org/presentationml/2006/main">
  <p:tag name="AS_UNIQUEID" val="593"/>
</p:tagLst>
</file>

<file path=ppt/tags/tag154.xml><?xml version="1.0" encoding="utf-8"?>
<p:tagLst xmlns:p="http://schemas.openxmlformats.org/presentationml/2006/main">
  <p:tag name="AS_UNIQUEID" val="594"/>
</p:tagLst>
</file>

<file path=ppt/tags/tag155.xml><?xml version="1.0" encoding="utf-8"?>
<p:tagLst xmlns:p="http://schemas.openxmlformats.org/presentationml/2006/main">
  <p:tag name="AS_UNIQUEID" val="595"/>
</p:tagLst>
</file>

<file path=ppt/tags/tag156.xml><?xml version="1.0" encoding="utf-8"?>
<p:tagLst xmlns:p="http://schemas.openxmlformats.org/presentationml/2006/main">
  <p:tag name="AS_UNIQUEID" val="596"/>
</p:tagLst>
</file>

<file path=ppt/tags/tag157.xml><?xml version="1.0" encoding="utf-8"?>
<p:tagLst xmlns:p="http://schemas.openxmlformats.org/presentationml/2006/main">
  <p:tag name="AS_UNIQUEID" val="597"/>
</p:tagLst>
</file>

<file path=ppt/tags/tag158.xml><?xml version="1.0" encoding="utf-8"?>
<p:tagLst xmlns:p="http://schemas.openxmlformats.org/presentationml/2006/main">
  <p:tag name="AS_UNIQUEID" val="598"/>
</p:tagLst>
</file>

<file path=ppt/tags/tag159.xml><?xml version="1.0" encoding="utf-8"?>
<p:tagLst xmlns:p="http://schemas.openxmlformats.org/presentationml/2006/main">
  <p:tag name="AS_UNIQUEID" val="599"/>
</p:tagLst>
</file>

<file path=ppt/tags/tag16.xml><?xml version="1.0" encoding="utf-8"?>
<p:tagLst xmlns:p="http://schemas.openxmlformats.org/presentationml/2006/main">
  <p:tag name="AS_UNIQUEID" val="479"/>
</p:tagLst>
</file>

<file path=ppt/tags/tag160.xml><?xml version="1.0" encoding="utf-8"?>
<p:tagLst xmlns:p="http://schemas.openxmlformats.org/presentationml/2006/main">
  <p:tag name="AS_UNIQUEID" val="600"/>
</p:tagLst>
</file>

<file path=ppt/tags/tag161.xml><?xml version="1.0" encoding="utf-8"?>
<p:tagLst xmlns:p="http://schemas.openxmlformats.org/presentationml/2006/main">
  <p:tag name="AS_UNIQUEID" val="601"/>
</p:tagLst>
</file>

<file path=ppt/tags/tag162.xml><?xml version="1.0" encoding="utf-8"?>
<p:tagLst xmlns:p="http://schemas.openxmlformats.org/presentationml/2006/main">
  <p:tag name="AS_UNIQUEID" val="602"/>
</p:tagLst>
</file>

<file path=ppt/tags/tag163.xml><?xml version="1.0" encoding="utf-8"?>
<p:tagLst xmlns:p="http://schemas.openxmlformats.org/presentationml/2006/main">
  <p:tag name="AS_UNIQUEID" val="603"/>
</p:tagLst>
</file>

<file path=ppt/tags/tag164.xml><?xml version="1.0" encoding="utf-8"?>
<p:tagLst xmlns:p="http://schemas.openxmlformats.org/presentationml/2006/main">
  <p:tag name="AS_UNIQUEID" val="604"/>
</p:tagLst>
</file>

<file path=ppt/tags/tag165.xml><?xml version="1.0" encoding="utf-8"?>
<p:tagLst xmlns:p="http://schemas.openxmlformats.org/presentationml/2006/main">
  <p:tag name="AS_UNIQUEID" val="605"/>
</p:tagLst>
</file>

<file path=ppt/tags/tag166.xml><?xml version="1.0" encoding="utf-8"?>
<p:tagLst xmlns:p="http://schemas.openxmlformats.org/presentationml/2006/main">
  <p:tag name="AS_UNIQUEID" val="606"/>
</p:tagLst>
</file>

<file path=ppt/tags/tag167.xml><?xml version="1.0" encoding="utf-8"?>
<p:tagLst xmlns:p="http://schemas.openxmlformats.org/presentationml/2006/main">
  <p:tag name="AS_UNIQUEID" val="607"/>
</p:tagLst>
</file>

<file path=ppt/tags/tag168.xml><?xml version="1.0" encoding="utf-8"?>
<p:tagLst xmlns:p="http://schemas.openxmlformats.org/presentationml/2006/main">
  <p:tag name="AS_UNIQUEID" val="608"/>
</p:tagLst>
</file>

<file path=ppt/tags/tag169.xml><?xml version="1.0" encoding="utf-8"?>
<p:tagLst xmlns:p="http://schemas.openxmlformats.org/presentationml/2006/main">
  <p:tag name="AS_UNIQUEID" val="609"/>
</p:tagLst>
</file>

<file path=ppt/tags/tag17.xml><?xml version="1.0" encoding="utf-8"?>
<p:tagLst xmlns:p="http://schemas.openxmlformats.org/presentationml/2006/main">
  <p:tag name="AS_UNIQUEID" val="480"/>
</p:tagLst>
</file>

<file path=ppt/tags/tag170.xml><?xml version="1.0" encoding="utf-8"?>
<p:tagLst xmlns:p="http://schemas.openxmlformats.org/presentationml/2006/main">
  <p:tag name="AS_UNIQUEID" val="610"/>
</p:tagLst>
</file>

<file path=ppt/tags/tag171.xml><?xml version="1.0" encoding="utf-8"?>
<p:tagLst xmlns:p="http://schemas.openxmlformats.org/presentationml/2006/main">
  <p:tag name="AS_UNIQUEID" val="48"/>
</p:tagLst>
</file>

<file path=ppt/tags/tag172.xml><?xml version="1.0" encoding="utf-8"?>
<p:tagLst xmlns:p="http://schemas.openxmlformats.org/presentationml/2006/main">
  <p:tag name="AS_UNIQUEID" val="49"/>
</p:tagLst>
</file>

<file path=ppt/tags/tag173.xml><?xml version="1.0" encoding="utf-8"?>
<p:tagLst xmlns:p="http://schemas.openxmlformats.org/presentationml/2006/main">
  <p:tag name="AS_UNIQUEID" val="414"/>
</p:tagLst>
</file>

<file path=ppt/tags/tag174.xml><?xml version="1.0" encoding="utf-8"?>
<p:tagLst xmlns:p="http://schemas.openxmlformats.org/presentationml/2006/main">
  <p:tag name="AS_UNIQUEID" val="415"/>
</p:tagLst>
</file>

<file path=ppt/tags/tag175.xml><?xml version="1.0" encoding="utf-8"?>
<p:tagLst xmlns:p="http://schemas.openxmlformats.org/presentationml/2006/main">
  <p:tag name="AS_UNIQUEID" val="416"/>
</p:tagLst>
</file>

<file path=ppt/tags/tag176.xml><?xml version="1.0" encoding="utf-8"?>
<p:tagLst xmlns:p="http://schemas.openxmlformats.org/presentationml/2006/main">
  <p:tag name="AS_UNIQUEID" val="611"/>
</p:tagLst>
</file>

<file path=ppt/tags/tag177.xml><?xml version="1.0" encoding="utf-8"?>
<p:tagLst xmlns:p="http://schemas.openxmlformats.org/presentationml/2006/main">
  <p:tag name="AS_UNIQUEID" val="612"/>
</p:tagLst>
</file>

<file path=ppt/tags/tag178.xml><?xml version="1.0" encoding="utf-8"?>
<p:tagLst xmlns:p="http://schemas.openxmlformats.org/presentationml/2006/main">
  <p:tag name="AS_UNIQUEID" val="613"/>
</p:tagLst>
</file>

<file path=ppt/tags/tag179.xml><?xml version="1.0" encoding="utf-8"?>
<p:tagLst xmlns:p="http://schemas.openxmlformats.org/presentationml/2006/main">
  <p:tag name="AS_UNIQUEID" val="614"/>
</p:tagLst>
</file>

<file path=ppt/tags/tag18.xml><?xml version="1.0" encoding="utf-8"?>
<p:tagLst xmlns:p="http://schemas.openxmlformats.org/presentationml/2006/main">
  <p:tag name="AS_UNIQUEID" val="481"/>
</p:tagLst>
</file>

<file path=ppt/tags/tag180.xml><?xml version="1.0" encoding="utf-8"?>
<p:tagLst xmlns:p="http://schemas.openxmlformats.org/presentationml/2006/main">
  <p:tag name="AS_UNIQUEID" val="615"/>
</p:tagLst>
</file>

<file path=ppt/tags/tag181.xml><?xml version="1.0" encoding="utf-8"?>
<p:tagLst xmlns:p="http://schemas.openxmlformats.org/presentationml/2006/main">
  <p:tag name="AS_UNIQUEID" val="616"/>
</p:tagLst>
</file>

<file path=ppt/tags/tag182.xml><?xml version="1.0" encoding="utf-8"?>
<p:tagLst xmlns:p="http://schemas.openxmlformats.org/presentationml/2006/main">
  <p:tag name="AS_UNIQUEID" val="617"/>
</p:tagLst>
</file>

<file path=ppt/tags/tag183.xml><?xml version="1.0" encoding="utf-8"?>
<p:tagLst xmlns:p="http://schemas.openxmlformats.org/presentationml/2006/main">
  <p:tag name="AS_UNIQUEID" val="618"/>
</p:tagLst>
</file>

<file path=ppt/tags/tag184.xml><?xml version="1.0" encoding="utf-8"?>
<p:tagLst xmlns:p="http://schemas.openxmlformats.org/presentationml/2006/main">
  <p:tag name="AS_UNIQUEID" val="619"/>
</p:tagLst>
</file>

<file path=ppt/tags/tag185.xml><?xml version="1.0" encoding="utf-8"?>
<p:tagLst xmlns:p="http://schemas.openxmlformats.org/presentationml/2006/main">
  <p:tag name="AS_UNIQUEID" val="620"/>
</p:tagLst>
</file>

<file path=ppt/tags/tag186.xml><?xml version="1.0" encoding="utf-8"?>
<p:tagLst xmlns:p="http://schemas.openxmlformats.org/presentationml/2006/main">
  <p:tag name="AS_UNIQUEID" val="621"/>
</p:tagLst>
</file>

<file path=ppt/tags/tag187.xml><?xml version="1.0" encoding="utf-8"?>
<p:tagLst xmlns:p="http://schemas.openxmlformats.org/presentationml/2006/main">
  <p:tag name="AS_UNIQUEID" val="622"/>
</p:tagLst>
</file>

<file path=ppt/tags/tag188.xml><?xml version="1.0" encoding="utf-8"?>
<p:tagLst xmlns:p="http://schemas.openxmlformats.org/presentationml/2006/main">
  <p:tag name="AS_UNIQUEID" val="623"/>
</p:tagLst>
</file>

<file path=ppt/tags/tag189.xml><?xml version="1.0" encoding="utf-8"?>
<p:tagLst xmlns:p="http://schemas.openxmlformats.org/presentationml/2006/main">
  <p:tag name="AS_UNIQUEID" val="624"/>
</p:tagLst>
</file>

<file path=ppt/tags/tag19.xml><?xml version="1.0" encoding="utf-8"?>
<p:tagLst xmlns:p="http://schemas.openxmlformats.org/presentationml/2006/main">
  <p:tag name="AS_UNIQUEID" val="292"/>
</p:tagLst>
</file>

<file path=ppt/tags/tag190.xml><?xml version="1.0" encoding="utf-8"?>
<p:tagLst xmlns:p="http://schemas.openxmlformats.org/presentationml/2006/main">
  <p:tag name="AS_UNIQUEID" val="625"/>
</p:tagLst>
</file>

<file path=ppt/tags/tag191.xml><?xml version="1.0" encoding="utf-8"?>
<p:tagLst xmlns:p="http://schemas.openxmlformats.org/presentationml/2006/main">
  <p:tag name="AS_UNIQUEID" val="626"/>
</p:tagLst>
</file>

<file path=ppt/tags/tag192.xml><?xml version="1.0" encoding="utf-8"?>
<p:tagLst xmlns:p="http://schemas.openxmlformats.org/presentationml/2006/main">
  <p:tag name="AS_UNIQUEID" val="627"/>
</p:tagLst>
</file>

<file path=ppt/tags/tag193.xml><?xml version="1.0" encoding="utf-8"?>
<p:tagLst xmlns:p="http://schemas.openxmlformats.org/presentationml/2006/main">
  <p:tag name="AS_UNIQUEID" val="628"/>
</p:tagLst>
</file>

<file path=ppt/tags/tag194.xml><?xml version="1.0" encoding="utf-8"?>
<p:tagLst xmlns:p="http://schemas.openxmlformats.org/presentationml/2006/main">
  <p:tag name="AS_UNIQUEID" val="629"/>
</p:tagLst>
</file>

<file path=ppt/tags/tag195.xml><?xml version="1.0" encoding="utf-8"?>
<p:tagLst xmlns:p="http://schemas.openxmlformats.org/presentationml/2006/main">
  <p:tag name="AS_UNIQUEID" val="630"/>
</p:tagLst>
</file>

<file path=ppt/tags/tag196.xml><?xml version="1.0" encoding="utf-8"?>
<p:tagLst xmlns:p="http://schemas.openxmlformats.org/presentationml/2006/main">
  <p:tag name="AS_UNIQUEID" val="631"/>
</p:tagLst>
</file>

<file path=ppt/tags/tag197.xml><?xml version="1.0" encoding="utf-8"?>
<p:tagLst xmlns:p="http://schemas.openxmlformats.org/presentationml/2006/main">
  <p:tag name="AS_UNIQUEID" val="632"/>
</p:tagLst>
</file>

<file path=ppt/tags/tag198.xml><?xml version="1.0" encoding="utf-8"?>
<p:tagLst xmlns:p="http://schemas.openxmlformats.org/presentationml/2006/main">
  <p:tag name="AS_UNIQUEID" val="633"/>
</p:tagLst>
</file>

<file path=ppt/tags/tag199.xml><?xml version="1.0" encoding="utf-8"?>
<p:tagLst xmlns:p="http://schemas.openxmlformats.org/presentationml/2006/main">
  <p:tag name="AS_UNIQUEID" val="634"/>
</p:tagLst>
</file>

<file path=ppt/tags/tag2.xml><?xml version="1.0" encoding="utf-8"?>
<p:tagLst xmlns:p="http://schemas.openxmlformats.org/presentationml/2006/main">
  <p:tag name="AS_UNIQUEID" val="465"/>
</p:tagLst>
</file>

<file path=ppt/tags/tag20.xml><?xml version="1.0" encoding="utf-8"?>
<p:tagLst xmlns:p="http://schemas.openxmlformats.org/presentationml/2006/main">
  <p:tag name="AS_UNIQUEID" val="293"/>
</p:tagLst>
</file>

<file path=ppt/tags/tag200.xml><?xml version="1.0" encoding="utf-8"?>
<p:tagLst xmlns:p="http://schemas.openxmlformats.org/presentationml/2006/main">
  <p:tag name="AS_UNIQUEID" val="635"/>
</p:tagLst>
</file>

<file path=ppt/tags/tag201.xml><?xml version="1.0" encoding="utf-8"?>
<p:tagLst xmlns:p="http://schemas.openxmlformats.org/presentationml/2006/main">
  <p:tag name="AS_UNIQUEID" val="636"/>
</p:tagLst>
</file>

<file path=ppt/tags/tag202.xml><?xml version="1.0" encoding="utf-8"?>
<p:tagLst xmlns:p="http://schemas.openxmlformats.org/presentationml/2006/main">
  <p:tag name="AS_UNIQUEID" val="637"/>
</p:tagLst>
</file>

<file path=ppt/tags/tag203.xml><?xml version="1.0" encoding="utf-8"?>
<p:tagLst xmlns:p="http://schemas.openxmlformats.org/presentationml/2006/main">
  <p:tag name="AS_UNIQUEID" val="638"/>
</p:tagLst>
</file>

<file path=ppt/tags/tag204.xml><?xml version="1.0" encoding="utf-8"?>
<p:tagLst xmlns:p="http://schemas.openxmlformats.org/presentationml/2006/main">
  <p:tag name="AS_UNIQUEID" val="639"/>
</p:tagLst>
</file>

<file path=ppt/tags/tag205.xml><?xml version="1.0" encoding="utf-8"?>
<p:tagLst xmlns:p="http://schemas.openxmlformats.org/presentationml/2006/main">
  <p:tag name="AS_UNIQUEID" val="640"/>
</p:tagLst>
</file>

<file path=ppt/tags/tag206.xml><?xml version="1.0" encoding="utf-8"?>
<p:tagLst xmlns:p="http://schemas.openxmlformats.org/presentationml/2006/main">
  <p:tag name="AS_UNIQUEID" val="641"/>
</p:tagLst>
</file>

<file path=ppt/tags/tag207.xml><?xml version="1.0" encoding="utf-8"?>
<p:tagLst xmlns:p="http://schemas.openxmlformats.org/presentationml/2006/main">
  <p:tag name="AS_UNIQUEID" val="642"/>
</p:tagLst>
</file>

<file path=ppt/tags/tag208.xml><?xml version="1.0" encoding="utf-8"?>
<p:tagLst xmlns:p="http://schemas.openxmlformats.org/presentationml/2006/main">
  <p:tag name="AS_UNIQUEID" val="643"/>
</p:tagLst>
</file>

<file path=ppt/tags/tag209.xml><?xml version="1.0" encoding="utf-8"?>
<p:tagLst xmlns:p="http://schemas.openxmlformats.org/presentationml/2006/main">
  <p:tag name="AS_UNIQUEID" val="644"/>
</p:tagLst>
</file>

<file path=ppt/tags/tag21.xml><?xml version="1.0" encoding="utf-8"?>
<p:tagLst xmlns:p="http://schemas.openxmlformats.org/presentationml/2006/main">
  <p:tag name="AS_UNIQUEID" val="294"/>
</p:tagLst>
</file>

<file path=ppt/tags/tag210.xml><?xml version="1.0" encoding="utf-8"?>
<p:tagLst xmlns:p="http://schemas.openxmlformats.org/presentationml/2006/main">
  <p:tag name="AS_UNIQUEID" val="645"/>
</p:tagLst>
</file>

<file path=ppt/tags/tag211.xml><?xml version="1.0" encoding="utf-8"?>
<p:tagLst xmlns:p="http://schemas.openxmlformats.org/presentationml/2006/main">
  <p:tag name="AS_UNIQUEID" val="646"/>
</p:tagLst>
</file>

<file path=ppt/tags/tag212.xml><?xml version="1.0" encoding="utf-8"?>
<p:tagLst xmlns:p="http://schemas.openxmlformats.org/presentationml/2006/main">
  <p:tag name="AS_UNIQUEID" val="647"/>
</p:tagLst>
</file>

<file path=ppt/tags/tag213.xml><?xml version="1.0" encoding="utf-8"?>
<p:tagLst xmlns:p="http://schemas.openxmlformats.org/presentationml/2006/main">
  <p:tag name="AS_UNIQUEID" val="648"/>
</p:tagLst>
</file>

<file path=ppt/tags/tag214.xml><?xml version="1.0" encoding="utf-8"?>
<p:tagLst xmlns:p="http://schemas.openxmlformats.org/presentationml/2006/main">
  <p:tag name="AS_UNIQUEID" val="649"/>
</p:tagLst>
</file>

<file path=ppt/tags/tag215.xml><?xml version="1.0" encoding="utf-8"?>
<p:tagLst xmlns:p="http://schemas.openxmlformats.org/presentationml/2006/main">
  <p:tag name="AS_UNIQUEID" val="650"/>
</p:tagLst>
</file>

<file path=ppt/tags/tag216.xml><?xml version="1.0" encoding="utf-8"?>
<p:tagLst xmlns:p="http://schemas.openxmlformats.org/presentationml/2006/main">
  <p:tag name="AS_UNIQUEID" val="651"/>
</p:tagLst>
</file>

<file path=ppt/tags/tag217.xml><?xml version="1.0" encoding="utf-8"?>
<p:tagLst xmlns:p="http://schemas.openxmlformats.org/presentationml/2006/main">
  <p:tag name="AS_UNIQUEID" val="652"/>
</p:tagLst>
</file>

<file path=ppt/tags/tag218.xml><?xml version="1.0" encoding="utf-8"?>
<p:tagLst xmlns:p="http://schemas.openxmlformats.org/presentationml/2006/main">
  <p:tag name="AS_UNIQUEID" val="653"/>
</p:tagLst>
</file>

<file path=ppt/tags/tag219.xml><?xml version="1.0" encoding="utf-8"?>
<p:tagLst xmlns:p="http://schemas.openxmlformats.org/presentationml/2006/main">
  <p:tag name="AS_UNIQUEID" val="654"/>
</p:tagLst>
</file>

<file path=ppt/tags/tag22.xml><?xml version="1.0" encoding="utf-8"?>
<p:tagLst xmlns:p="http://schemas.openxmlformats.org/presentationml/2006/main">
  <p:tag name="AS_UNIQUEID" val="295"/>
</p:tagLst>
</file>

<file path=ppt/tags/tag220.xml><?xml version="1.0" encoding="utf-8"?>
<p:tagLst xmlns:p="http://schemas.openxmlformats.org/presentationml/2006/main">
  <p:tag name="AS_UNIQUEID" val="655"/>
</p:tagLst>
</file>

<file path=ppt/tags/tag221.xml><?xml version="1.0" encoding="utf-8"?>
<p:tagLst xmlns:p="http://schemas.openxmlformats.org/presentationml/2006/main">
  <p:tag name="AS_UNIQUEID" val="656"/>
</p:tagLst>
</file>

<file path=ppt/tags/tag222.xml><?xml version="1.0" encoding="utf-8"?>
<p:tagLst xmlns:p="http://schemas.openxmlformats.org/presentationml/2006/main">
  <p:tag name="AS_UNIQUEID" val="657"/>
</p:tagLst>
</file>

<file path=ppt/tags/tag223.xml><?xml version="1.0" encoding="utf-8"?>
<p:tagLst xmlns:p="http://schemas.openxmlformats.org/presentationml/2006/main">
  <p:tag name="AS_UNIQUEID" val="658"/>
</p:tagLst>
</file>

<file path=ppt/tags/tag224.xml><?xml version="1.0" encoding="utf-8"?>
<p:tagLst xmlns:p="http://schemas.openxmlformats.org/presentationml/2006/main">
  <p:tag name="AS_UNIQUEID" val="659"/>
</p:tagLst>
</file>

<file path=ppt/tags/tag225.xml><?xml version="1.0" encoding="utf-8"?>
<p:tagLst xmlns:p="http://schemas.openxmlformats.org/presentationml/2006/main">
  <p:tag name="AS_UNIQUEID" val="660"/>
</p:tagLst>
</file>

<file path=ppt/tags/tag226.xml><?xml version="1.0" encoding="utf-8"?>
<p:tagLst xmlns:p="http://schemas.openxmlformats.org/presentationml/2006/main">
  <p:tag name="AS_UNIQUEID" val="661"/>
</p:tagLst>
</file>

<file path=ppt/tags/tag227.xml><?xml version="1.0" encoding="utf-8"?>
<p:tagLst xmlns:p="http://schemas.openxmlformats.org/presentationml/2006/main">
  <p:tag name="AS_UNIQUEID" val="662"/>
</p:tagLst>
</file>

<file path=ppt/tags/tag228.xml><?xml version="1.0" encoding="utf-8"?>
<p:tagLst xmlns:p="http://schemas.openxmlformats.org/presentationml/2006/main">
  <p:tag name="AS_UNIQUEID" val="663"/>
</p:tagLst>
</file>

<file path=ppt/tags/tag229.xml><?xml version="1.0" encoding="utf-8"?>
<p:tagLst xmlns:p="http://schemas.openxmlformats.org/presentationml/2006/main">
  <p:tag name="AS_UNIQUEID" val="664"/>
</p:tagLst>
</file>

<file path=ppt/tags/tag23.xml><?xml version="1.0" encoding="utf-8"?>
<p:tagLst xmlns:p="http://schemas.openxmlformats.org/presentationml/2006/main">
  <p:tag name="AS_UNIQUEID" val="296"/>
</p:tagLst>
</file>

<file path=ppt/tags/tag230.xml><?xml version="1.0" encoding="utf-8"?>
<p:tagLst xmlns:p="http://schemas.openxmlformats.org/presentationml/2006/main">
  <p:tag name="AS_UNIQUEID" val="665"/>
</p:tagLst>
</file>

<file path=ppt/tags/tag231.xml><?xml version="1.0" encoding="utf-8"?>
<p:tagLst xmlns:p="http://schemas.openxmlformats.org/presentationml/2006/main">
  <p:tag name="AS_UNIQUEID" val="666"/>
</p:tagLst>
</file>

<file path=ppt/tags/tag232.xml><?xml version="1.0" encoding="utf-8"?>
<p:tagLst xmlns:p="http://schemas.openxmlformats.org/presentationml/2006/main">
  <p:tag name="AS_UNIQUEID" val="667"/>
</p:tagLst>
</file>

<file path=ppt/tags/tag233.xml><?xml version="1.0" encoding="utf-8"?>
<p:tagLst xmlns:p="http://schemas.openxmlformats.org/presentationml/2006/main">
  <p:tag name="AS_UNIQUEID" val="668"/>
</p:tagLst>
</file>

<file path=ppt/tags/tag234.xml><?xml version="1.0" encoding="utf-8"?>
<p:tagLst xmlns:p="http://schemas.openxmlformats.org/presentationml/2006/main">
  <p:tag name="AS_UNIQUEID" val="669"/>
</p:tagLst>
</file>

<file path=ppt/tags/tag235.xml><?xml version="1.0" encoding="utf-8"?>
<p:tagLst xmlns:p="http://schemas.openxmlformats.org/presentationml/2006/main">
  <p:tag name="AS_UNIQUEID" val="670"/>
</p:tagLst>
</file>

<file path=ppt/tags/tag236.xml><?xml version="1.0" encoding="utf-8"?>
<p:tagLst xmlns:p="http://schemas.openxmlformats.org/presentationml/2006/main">
  <p:tag name="AS_UNIQUEID" val="671"/>
</p:tagLst>
</file>

<file path=ppt/tags/tag237.xml><?xml version="1.0" encoding="utf-8"?>
<p:tagLst xmlns:p="http://schemas.openxmlformats.org/presentationml/2006/main">
  <p:tag name="AS_UNIQUEID" val="672"/>
</p:tagLst>
</file>

<file path=ppt/tags/tag238.xml><?xml version="1.0" encoding="utf-8"?>
<p:tagLst xmlns:p="http://schemas.openxmlformats.org/presentationml/2006/main">
  <p:tag name="AS_UNIQUEID" val="673"/>
</p:tagLst>
</file>

<file path=ppt/tags/tag239.xml><?xml version="1.0" encoding="utf-8"?>
<p:tagLst xmlns:p="http://schemas.openxmlformats.org/presentationml/2006/main">
  <p:tag name="AS_UNIQUEID" val="674"/>
</p:tagLst>
</file>

<file path=ppt/tags/tag24.xml><?xml version="1.0" encoding="utf-8"?>
<p:tagLst xmlns:p="http://schemas.openxmlformats.org/presentationml/2006/main">
  <p:tag name="AS_UNIQUEID" val="482"/>
</p:tagLst>
</file>

<file path=ppt/tags/tag240.xml><?xml version="1.0" encoding="utf-8"?>
<p:tagLst xmlns:p="http://schemas.openxmlformats.org/presentationml/2006/main">
  <p:tag name="AS_UNIQUEID" val="675"/>
</p:tagLst>
</file>

<file path=ppt/tags/tag241.xml><?xml version="1.0" encoding="utf-8"?>
<p:tagLst xmlns:p="http://schemas.openxmlformats.org/presentationml/2006/main">
  <p:tag name="AS_UNIQUEID" val="676"/>
</p:tagLst>
</file>

<file path=ppt/tags/tag242.xml><?xml version="1.0" encoding="utf-8"?>
<p:tagLst xmlns:p="http://schemas.openxmlformats.org/presentationml/2006/main">
  <p:tag name="AS_UNIQUEID" val="677"/>
</p:tagLst>
</file>

<file path=ppt/tags/tag243.xml><?xml version="1.0" encoding="utf-8"?>
<p:tagLst xmlns:p="http://schemas.openxmlformats.org/presentationml/2006/main">
  <p:tag name="AS_UNIQUEID" val="678"/>
</p:tagLst>
</file>

<file path=ppt/tags/tag244.xml><?xml version="1.0" encoding="utf-8"?>
<p:tagLst xmlns:p="http://schemas.openxmlformats.org/presentationml/2006/main">
  <p:tag name="AS_UNIQUEID" val="48"/>
</p:tagLst>
</file>

<file path=ppt/tags/tag245.xml><?xml version="1.0" encoding="utf-8"?>
<p:tagLst xmlns:p="http://schemas.openxmlformats.org/presentationml/2006/main">
  <p:tag name="AS_UNIQUEID" val="49"/>
</p:tagLst>
</file>

<file path=ppt/tags/tag246.xml><?xml version="1.0" encoding="utf-8"?>
<p:tagLst xmlns:p="http://schemas.openxmlformats.org/presentationml/2006/main">
  <p:tag name="AS_UNIQUEID" val="460"/>
</p:tagLst>
</file>

<file path=ppt/tags/tag247.xml><?xml version="1.0" encoding="utf-8"?>
<p:tagLst xmlns:p="http://schemas.openxmlformats.org/presentationml/2006/main">
  <p:tag name="AS_UNIQUEID" val="461"/>
</p:tagLst>
</file>

<file path=ppt/tags/tag248.xml><?xml version="1.0" encoding="utf-8"?>
<p:tagLst xmlns:p="http://schemas.openxmlformats.org/presentationml/2006/main">
  <p:tag name="AS_UNIQUEID" val="462"/>
</p:tagLst>
</file>

<file path=ppt/tags/tag249.xml><?xml version="1.0" encoding="utf-8"?>
<p:tagLst xmlns:p="http://schemas.openxmlformats.org/presentationml/2006/main">
  <p:tag name="AS_UNIQUEID" val="463"/>
</p:tagLst>
</file>

<file path=ppt/tags/tag25.xml><?xml version="1.0" encoding="utf-8"?>
<p:tagLst xmlns:p="http://schemas.openxmlformats.org/presentationml/2006/main">
  <p:tag name="AS_UNIQUEID" val="483"/>
</p:tagLst>
</file>

<file path=ppt/tags/tag250.xml><?xml version="1.0" encoding="utf-8"?>
<p:tagLst xmlns:p="http://schemas.openxmlformats.org/presentationml/2006/main">
  <p:tag name="AS_UNIQUEID" val="679"/>
</p:tagLst>
</file>

<file path=ppt/tags/tag251.xml><?xml version="1.0" encoding="utf-8"?>
<p:tagLst xmlns:p="http://schemas.openxmlformats.org/presentationml/2006/main">
  <p:tag name="AS_UNIQUEID" val="48"/>
</p:tagLst>
</file>

<file path=ppt/tags/tag252.xml><?xml version="1.0" encoding="utf-8"?>
<p:tagLst xmlns:p="http://schemas.openxmlformats.org/presentationml/2006/main">
  <p:tag name="AS_UNIQUEID" val="49"/>
</p:tagLst>
</file>

<file path=ppt/tags/tag253.xml><?xml version="1.0" encoding="utf-8"?>
<p:tagLst xmlns:p="http://schemas.openxmlformats.org/presentationml/2006/main">
  <p:tag name="AS_UNIQUEID" val="444"/>
</p:tagLst>
</file>

<file path=ppt/tags/tag254.xml><?xml version="1.0" encoding="utf-8"?>
<p:tagLst xmlns:p="http://schemas.openxmlformats.org/presentationml/2006/main">
  <p:tag name="AS_UNIQUEID" val="445"/>
</p:tagLst>
</file>

<file path=ppt/tags/tag255.xml><?xml version="1.0" encoding="utf-8"?>
<p:tagLst xmlns:p="http://schemas.openxmlformats.org/presentationml/2006/main">
  <p:tag name="AS_UNIQUEID" val="446"/>
</p:tagLst>
</file>

<file path=ppt/tags/tag256.xml><?xml version="1.0" encoding="utf-8"?>
<p:tagLst xmlns:p="http://schemas.openxmlformats.org/presentationml/2006/main">
  <p:tag name="AS_UNIQUEID" val="680"/>
</p:tagLst>
</file>

<file path=ppt/tags/tag257.xml><?xml version="1.0" encoding="utf-8"?>
<p:tagLst xmlns:p="http://schemas.openxmlformats.org/presentationml/2006/main">
  <p:tag name="AS_UNIQUEID" val="681"/>
</p:tagLst>
</file>

<file path=ppt/tags/tag258.xml><?xml version="1.0" encoding="utf-8"?>
<p:tagLst xmlns:p="http://schemas.openxmlformats.org/presentationml/2006/main">
  <p:tag name="AS_UNIQUEID" val="682"/>
</p:tagLst>
</file>

<file path=ppt/tags/tag259.xml><?xml version="1.0" encoding="utf-8"?>
<p:tagLst xmlns:p="http://schemas.openxmlformats.org/presentationml/2006/main">
  <p:tag name="AS_UNIQUEID" val="683"/>
</p:tagLst>
</file>

<file path=ppt/tags/tag26.xml><?xml version="1.0" encoding="utf-8"?>
<p:tagLst xmlns:p="http://schemas.openxmlformats.org/presentationml/2006/main">
  <p:tag name="AS_UNIQUEID" val="484"/>
</p:tagLst>
</file>

<file path=ppt/tags/tag260.xml><?xml version="1.0" encoding="utf-8"?>
<p:tagLst xmlns:p="http://schemas.openxmlformats.org/presentationml/2006/main">
  <p:tag name="AS_UNIQUEID" val="684"/>
</p:tagLst>
</file>

<file path=ppt/tags/tag261.xml><?xml version="1.0" encoding="utf-8"?>
<p:tagLst xmlns:p="http://schemas.openxmlformats.org/presentationml/2006/main">
  <p:tag name="AS_UNIQUEID" val="685"/>
</p:tagLst>
</file>

<file path=ppt/tags/tag262.xml><?xml version="1.0" encoding="utf-8"?>
<p:tagLst xmlns:p="http://schemas.openxmlformats.org/presentationml/2006/main">
  <p:tag name="AS_UNIQUEID" val="686"/>
</p:tagLst>
</file>

<file path=ppt/tags/tag263.xml><?xml version="1.0" encoding="utf-8"?>
<p:tagLst xmlns:p="http://schemas.openxmlformats.org/presentationml/2006/main">
  <p:tag name="AS_UNIQUEID" val="687"/>
</p:tagLst>
</file>

<file path=ppt/tags/tag264.xml><?xml version="1.0" encoding="utf-8"?>
<p:tagLst xmlns:p="http://schemas.openxmlformats.org/presentationml/2006/main">
  <p:tag name="AS_UNIQUEID" val="688"/>
</p:tagLst>
</file>

<file path=ppt/tags/tag265.xml><?xml version="1.0" encoding="utf-8"?>
<p:tagLst xmlns:p="http://schemas.openxmlformats.org/presentationml/2006/main">
  <p:tag name="AS_UNIQUEID" val="689"/>
</p:tagLst>
</file>

<file path=ppt/tags/tag266.xml><?xml version="1.0" encoding="utf-8"?>
<p:tagLst xmlns:p="http://schemas.openxmlformats.org/presentationml/2006/main">
  <p:tag name="AS_UNIQUEID" val="690"/>
</p:tagLst>
</file>

<file path=ppt/tags/tag267.xml><?xml version="1.0" encoding="utf-8"?>
<p:tagLst xmlns:p="http://schemas.openxmlformats.org/presentationml/2006/main">
  <p:tag name="AS_UNIQUEID" val="691"/>
</p:tagLst>
</file>

<file path=ppt/tags/tag268.xml><?xml version="1.0" encoding="utf-8"?>
<p:tagLst xmlns:p="http://schemas.openxmlformats.org/presentationml/2006/main">
  <p:tag name="AS_UNIQUEID" val="692"/>
</p:tagLst>
</file>

<file path=ppt/tags/tag269.xml><?xml version="1.0" encoding="utf-8"?>
<p:tagLst xmlns:p="http://schemas.openxmlformats.org/presentationml/2006/main">
  <p:tag name="AS_UNIQUEID" val="693"/>
</p:tagLst>
</file>

<file path=ppt/tags/tag27.xml><?xml version="1.0" encoding="utf-8"?>
<p:tagLst xmlns:p="http://schemas.openxmlformats.org/presentationml/2006/main">
  <p:tag name="AS_UNIQUEID" val="485"/>
</p:tagLst>
</file>

<file path=ppt/tags/tag270.xml><?xml version="1.0" encoding="utf-8"?>
<p:tagLst xmlns:p="http://schemas.openxmlformats.org/presentationml/2006/main">
  <p:tag name="AS_UNIQUEID" val="694"/>
</p:tagLst>
</file>

<file path=ppt/tags/tag271.xml><?xml version="1.0" encoding="utf-8"?>
<p:tagLst xmlns:p="http://schemas.openxmlformats.org/presentationml/2006/main">
  <p:tag name="AS_UNIQUEID" val="695"/>
</p:tagLst>
</file>

<file path=ppt/tags/tag272.xml><?xml version="1.0" encoding="utf-8"?>
<p:tagLst xmlns:p="http://schemas.openxmlformats.org/presentationml/2006/main">
  <p:tag name="AS_UNIQUEID" val="696"/>
</p:tagLst>
</file>

<file path=ppt/tags/tag273.xml><?xml version="1.0" encoding="utf-8"?>
<p:tagLst xmlns:p="http://schemas.openxmlformats.org/presentationml/2006/main">
  <p:tag name="AS_UNIQUEID" val="697"/>
</p:tagLst>
</file>

<file path=ppt/tags/tag274.xml><?xml version="1.0" encoding="utf-8"?>
<p:tagLst xmlns:p="http://schemas.openxmlformats.org/presentationml/2006/main">
  <p:tag name="AS_UNIQUEID" val="698"/>
</p:tagLst>
</file>

<file path=ppt/tags/tag275.xml><?xml version="1.0" encoding="utf-8"?>
<p:tagLst xmlns:p="http://schemas.openxmlformats.org/presentationml/2006/main">
  <p:tag name="AS_UNIQUEID" val="699"/>
</p:tagLst>
</file>

<file path=ppt/tags/tag276.xml><?xml version="1.0" encoding="utf-8"?>
<p:tagLst xmlns:p="http://schemas.openxmlformats.org/presentationml/2006/main">
  <p:tag name="AS_UNIQUEID" val="700"/>
</p:tagLst>
</file>

<file path=ppt/tags/tag277.xml><?xml version="1.0" encoding="utf-8"?>
<p:tagLst xmlns:p="http://schemas.openxmlformats.org/presentationml/2006/main">
  <p:tag name="AS_UNIQUEID" val="701"/>
</p:tagLst>
</file>

<file path=ppt/tags/tag278.xml><?xml version="1.0" encoding="utf-8"?>
<p:tagLst xmlns:p="http://schemas.openxmlformats.org/presentationml/2006/main">
  <p:tag name="AS_UNIQUEID" val="702"/>
</p:tagLst>
</file>

<file path=ppt/tags/tag279.xml><?xml version="1.0" encoding="utf-8"?>
<p:tagLst xmlns:p="http://schemas.openxmlformats.org/presentationml/2006/main">
  <p:tag name="AS_UNIQUEID" val="703"/>
</p:tagLst>
</file>

<file path=ppt/tags/tag28.xml><?xml version="1.0" encoding="utf-8"?>
<p:tagLst xmlns:p="http://schemas.openxmlformats.org/presentationml/2006/main">
  <p:tag name="AS_UNIQUEID" val="486"/>
</p:tagLst>
</file>

<file path=ppt/tags/tag280.xml><?xml version="1.0" encoding="utf-8"?>
<p:tagLst xmlns:p="http://schemas.openxmlformats.org/presentationml/2006/main">
  <p:tag name="AS_UNIQUEID" val="704"/>
</p:tagLst>
</file>

<file path=ppt/tags/tag281.xml><?xml version="1.0" encoding="utf-8"?>
<p:tagLst xmlns:p="http://schemas.openxmlformats.org/presentationml/2006/main">
  <p:tag name="AS_UNIQUEID" val="705"/>
</p:tagLst>
</file>

<file path=ppt/tags/tag282.xml><?xml version="1.0" encoding="utf-8"?>
<p:tagLst xmlns:p="http://schemas.openxmlformats.org/presentationml/2006/main">
  <p:tag name="AS_UNIQUEID" val="706"/>
</p:tagLst>
</file>

<file path=ppt/tags/tag283.xml><?xml version="1.0" encoding="utf-8"?>
<p:tagLst xmlns:p="http://schemas.openxmlformats.org/presentationml/2006/main">
  <p:tag name="AS_UNIQUEID" val="707"/>
</p:tagLst>
</file>

<file path=ppt/tags/tag284.xml><?xml version="1.0" encoding="utf-8"?>
<p:tagLst xmlns:p="http://schemas.openxmlformats.org/presentationml/2006/main">
  <p:tag name="AS_UNIQUEID" val="708"/>
</p:tagLst>
</file>

<file path=ppt/tags/tag285.xml><?xml version="1.0" encoding="utf-8"?>
<p:tagLst xmlns:p="http://schemas.openxmlformats.org/presentationml/2006/main">
  <p:tag name="AS_UNIQUEID" val="709"/>
</p:tagLst>
</file>

<file path=ppt/tags/tag286.xml><?xml version="1.0" encoding="utf-8"?>
<p:tagLst xmlns:p="http://schemas.openxmlformats.org/presentationml/2006/main">
  <p:tag name="AS_UNIQUEID" val="710"/>
</p:tagLst>
</file>

<file path=ppt/tags/tag287.xml><?xml version="1.0" encoding="utf-8"?>
<p:tagLst xmlns:p="http://schemas.openxmlformats.org/presentationml/2006/main">
  <p:tag name="AS_UNIQUEID" val="711"/>
</p:tagLst>
</file>

<file path=ppt/tags/tag288.xml><?xml version="1.0" encoding="utf-8"?>
<p:tagLst xmlns:p="http://schemas.openxmlformats.org/presentationml/2006/main">
  <p:tag name="AS_UNIQUEID" val="712"/>
</p:tagLst>
</file>

<file path=ppt/tags/tag289.xml><?xml version="1.0" encoding="utf-8"?>
<p:tagLst xmlns:p="http://schemas.openxmlformats.org/presentationml/2006/main">
  <p:tag name="AS_UNIQUEID" val="713"/>
</p:tagLst>
</file>

<file path=ppt/tags/tag29.xml><?xml version="1.0" encoding="utf-8"?>
<p:tagLst xmlns:p="http://schemas.openxmlformats.org/presentationml/2006/main">
  <p:tag name="AS_UNIQUEID" val="487"/>
</p:tagLst>
</file>

<file path=ppt/tags/tag2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D:\ppt\第11批\642938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QUIZZES" val="0"/>
  <p:tag name="ISPRING_SCORM_RATE_SLIDES" val="1"/>
  <p:tag name="ISPRING_ULTRA_SCORM_COURSE_ID" val="3F419E94-A631-4589-A787-AA9CC6FEDB5E"/>
  <p:tag name="ISPRINGCLOUDFOLDERID" val="0"/>
  <p:tag name="ISPRINGCLOUDFOLDERPATH" val="资源库"/>
  <p:tag name="ISPRINGONLINEFOLDERID" val="0"/>
  <p:tag name="ISPRINGONLINEFOLDERPATH" val="内容列表"/>
</p:tagLst>
</file>

<file path=ppt/tags/tag3.xml><?xml version="1.0" encoding="utf-8"?>
<p:tagLst xmlns:p="http://schemas.openxmlformats.org/presentationml/2006/main">
  <p:tag name="AS_UNIQUEID" val="466"/>
</p:tagLst>
</file>

<file path=ppt/tags/tag30.xml><?xml version="1.0" encoding="utf-8"?>
<p:tagLst xmlns:p="http://schemas.openxmlformats.org/presentationml/2006/main">
  <p:tag name="AS_UNIQUEID" val="488"/>
</p:tagLst>
</file>

<file path=ppt/tags/tag31.xml><?xml version="1.0" encoding="utf-8"?>
<p:tagLst xmlns:p="http://schemas.openxmlformats.org/presentationml/2006/main">
  <p:tag name="AS_UNIQUEID" val="489"/>
</p:tagLst>
</file>

<file path=ppt/tags/tag32.xml><?xml version="1.0" encoding="utf-8"?>
<p:tagLst xmlns:p="http://schemas.openxmlformats.org/presentationml/2006/main">
  <p:tag name="AS_UNIQUEID" val="490"/>
</p:tagLst>
</file>

<file path=ppt/tags/tag33.xml><?xml version="1.0" encoding="utf-8"?>
<p:tagLst xmlns:p="http://schemas.openxmlformats.org/presentationml/2006/main">
  <p:tag name="AS_UNIQUEID" val="491"/>
</p:tagLst>
</file>

<file path=ppt/tags/tag34.xml><?xml version="1.0" encoding="utf-8"?>
<p:tagLst xmlns:p="http://schemas.openxmlformats.org/presentationml/2006/main">
  <p:tag name="AS_UNIQUEID" val="492"/>
</p:tagLst>
</file>

<file path=ppt/tags/tag35.xml><?xml version="1.0" encoding="utf-8"?>
<p:tagLst xmlns:p="http://schemas.openxmlformats.org/presentationml/2006/main">
  <p:tag name="AS_UNIQUEID" val="493"/>
</p:tagLst>
</file>

<file path=ppt/tags/tag36.xml><?xml version="1.0" encoding="utf-8"?>
<p:tagLst xmlns:p="http://schemas.openxmlformats.org/presentationml/2006/main">
  <p:tag name="AS_UNIQUEID" val="494"/>
</p:tagLst>
</file>

<file path=ppt/tags/tag37.xml><?xml version="1.0" encoding="utf-8"?>
<p:tagLst xmlns:p="http://schemas.openxmlformats.org/presentationml/2006/main">
  <p:tag name="AS_UNIQUEID" val="495"/>
</p:tagLst>
</file>

<file path=ppt/tags/tag38.xml><?xml version="1.0" encoding="utf-8"?>
<p:tagLst xmlns:p="http://schemas.openxmlformats.org/presentationml/2006/main">
  <p:tag name="AS_UNIQUEID" val="496"/>
</p:tagLst>
</file>

<file path=ppt/tags/tag39.xml><?xml version="1.0" encoding="utf-8"?>
<p:tagLst xmlns:p="http://schemas.openxmlformats.org/presentationml/2006/main">
  <p:tag name="AS_UNIQUEID" val="497"/>
</p:tagLst>
</file>

<file path=ppt/tags/tag4.xml><?xml version="1.0" encoding="utf-8"?>
<p:tagLst xmlns:p="http://schemas.openxmlformats.org/presentationml/2006/main">
  <p:tag name="AS_UNIQUEID" val="467"/>
</p:tagLst>
</file>

<file path=ppt/tags/tag40.xml><?xml version="1.0" encoding="utf-8"?>
<p:tagLst xmlns:p="http://schemas.openxmlformats.org/presentationml/2006/main">
  <p:tag name="AS_UNIQUEID" val="498"/>
</p:tagLst>
</file>

<file path=ppt/tags/tag41.xml><?xml version="1.0" encoding="utf-8"?>
<p:tagLst xmlns:p="http://schemas.openxmlformats.org/presentationml/2006/main">
  <p:tag name="AS_UNIQUEID" val="499"/>
</p:tagLst>
</file>

<file path=ppt/tags/tag42.xml><?xml version="1.0" encoding="utf-8"?>
<p:tagLst xmlns:p="http://schemas.openxmlformats.org/presentationml/2006/main">
  <p:tag name="AS_UNIQUEID" val="500"/>
</p:tagLst>
</file>

<file path=ppt/tags/tag43.xml><?xml version="1.0" encoding="utf-8"?>
<p:tagLst xmlns:p="http://schemas.openxmlformats.org/presentationml/2006/main">
  <p:tag name="AS_UNIQUEID" val="501"/>
</p:tagLst>
</file>

<file path=ppt/tags/tag44.xml><?xml version="1.0" encoding="utf-8"?>
<p:tagLst xmlns:p="http://schemas.openxmlformats.org/presentationml/2006/main">
  <p:tag name="AS_UNIQUEID" val="502"/>
</p:tagLst>
</file>

<file path=ppt/tags/tag45.xml><?xml version="1.0" encoding="utf-8"?>
<p:tagLst xmlns:p="http://schemas.openxmlformats.org/presentationml/2006/main">
  <p:tag name="AS_UNIQUEID" val="503"/>
</p:tagLst>
</file>

<file path=ppt/tags/tag46.xml><?xml version="1.0" encoding="utf-8"?>
<p:tagLst xmlns:p="http://schemas.openxmlformats.org/presentationml/2006/main">
  <p:tag name="AS_UNIQUEID" val="504"/>
</p:tagLst>
</file>

<file path=ppt/tags/tag47.xml><?xml version="1.0" encoding="utf-8"?>
<p:tagLst xmlns:p="http://schemas.openxmlformats.org/presentationml/2006/main">
  <p:tag name="AS_UNIQUEID" val="505"/>
</p:tagLst>
</file>

<file path=ppt/tags/tag48.xml><?xml version="1.0" encoding="utf-8"?>
<p:tagLst xmlns:p="http://schemas.openxmlformats.org/presentationml/2006/main">
  <p:tag name="AS_UNIQUEID" val="506"/>
</p:tagLst>
</file>

<file path=ppt/tags/tag49.xml><?xml version="1.0" encoding="utf-8"?>
<p:tagLst xmlns:p="http://schemas.openxmlformats.org/presentationml/2006/main">
  <p:tag name="AS_UNIQUEID" val="507"/>
</p:tagLst>
</file>

<file path=ppt/tags/tag5.xml><?xml version="1.0" encoding="utf-8"?>
<p:tagLst xmlns:p="http://schemas.openxmlformats.org/presentationml/2006/main">
  <p:tag name="AS_UNIQUEID" val="468"/>
</p:tagLst>
</file>

<file path=ppt/tags/tag50.xml><?xml version="1.0" encoding="utf-8"?>
<p:tagLst xmlns:p="http://schemas.openxmlformats.org/presentationml/2006/main">
  <p:tag name="AS_UNIQUEID" val="508"/>
</p:tagLst>
</file>

<file path=ppt/tags/tag51.xml><?xml version="1.0" encoding="utf-8"?>
<p:tagLst xmlns:p="http://schemas.openxmlformats.org/presentationml/2006/main">
  <p:tag name="AS_UNIQUEID" val="509"/>
</p:tagLst>
</file>

<file path=ppt/tags/tag52.xml><?xml version="1.0" encoding="utf-8"?>
<p:tagLst xmlns:p="http://schemas.openxmlformats.org/presentationml/2006/main">
  <p:tag name="AS_UNIQUEID" val="510"/>
</p:tagLst>
</file>

<file path=ppt/tags/tag53.xml><?xml version="1.0" encoding="utf-8"?>
<p:tagLst xmlns:p="http://schemas.openxmlformats.org/presentationml/2006/main">
  <p:tag name="AS_UNIQUEID" val="511"/>
</p:tagLst>
</file>

<file path=ppt/tags/tag54.xml><?xml version="1.0" encoding="utf-8"?>
<p:tagLst xmlns:p="http://schemas.openxmlformats.org/presentationml/2006/main">
  <p:tag name="AS_UNIQUEID" val="512"/>
</p:tagLst>
</file>

<file path=ppt/tags/tag55.xml><?xml version="1.0" encoding="utf-8"?>
<p:tagLst xmlns:p="http://schemas.openxmlformats.org/presentationml/2006/main">
  <p:tag name="AS_UNIQUEID" val="513"/>
</p:tagLst>
</file>

<file path=ppt/tags/tag56.xml><?xml version="1.0" encoding="utf-8"?>
<p:tagLst xmlns:p="http://schemas.openxmlformats.org/presentationml/2006/main">
  <p:tag name="AS_UNIQUEID" val="514"/>
</p:tagLst>
</file>

<file path=ppt/tags/tag57.xml><?xml version="1.0" encoding="utf-8"?>
<p:tagLst xmlns:p="http://schemas.openxmlformats.org/presentationml/2006/main">
  <p:tag name="AS_UNIQUEID" val="515"/>
</p:tagLst>
</file>

<file path=ppt/tags/tag58.xml><?xml version="1.0" encoding="utf-8"?>
<p:tagLst xmlns:p="http://schemas.openxmlformats.org/presentationml/2006/main">
  <p:tag name="AS_UNIQUEID" val="516"/>
</p:tagLst>
</file>

<file path=ppt/tags/tag59.xml><?xml version="1.0" encoding="utf-8"?>
<p:tagLst xmlns:p="http://schemas.openxmlformats.org/presentationml/2006/main">
  <p:tag name="AS_UNIQUEID" val="517"/>
</p:tagLst>
</file>

<file path=ppt/tags/tag6.xml><?xml version="1.0" encoding="utf-8"?>
<p:tagLst xmlns:p="http://schemas.openxmlformats.org/presentationml/2006/main">
  <p:tag name="AS_UNIQUEID" val="469"/>
</p:tagLst>
</file>

<file path=ppt/tags/tag60.xml><?xml version="1.0" encoding="utf-8"?>
<p:tagLst xmlns:p="http://schemas.openxmlformats.org/presentationml/2006/main">
  <p:tag name="AS_UNIQUEID" val="518"/>
</p:tagLst>
</file>

<file path=ppt/tags/tag61.xml><?xml version="1.0" encoding="utf-8"?>
<p:tagLst xmlns:p="http://schemas.openxmlformats.org/presentationml/2006/main">
  <p:tag name="AS_UNIQUEID" val="519"/>
</p:tagLst>
</file>

<file path=ppt/tags/tag62.xml><?xml version="1.0" encoding="utf-8"?>
<p:tagLst xmlns:p="http://schemas.openxmlformats.org/presentationml/2006/main">
  <p:tag name="AS_UNIQUEID" val="520"/>
</p:tagLst>
</file>

<file path=ppt/tags/tag63.xml><?xml version="1.0" encoding="utf-8"?>
<p:tagLst xmlns:p="http://schemas.openxmlformats.org/presentationml/2006/main">
  <p:tag name="AS_UNIQUEID" val="521"/>
</p:tagLst>
</file>

<file path=ppt/tags/tag64.xml><?xml version="1.0" encoding="utf-8"?>
<p:tagLst xmlns:p="http://schemas.openxmlformats.org/presentationml/2006/main">
  <p:tag name="AS_UNIQUEID" val="522"/>
</p:tagLst>
</file>

<file path=ppt/tags/tag65.xml><?xml version="1.0" encoding="utf-8"?>
<p:tagLst xmlns:p="http://schemas.openxmlformats.org/presentationml/2006/main">
  <p:tag name="AS_UNIQUEID" val="523"/>
</p:tagLst>
</file>

<file path=ppt/tags/tag66.xml><?xml version="1.0" encoding="utf-8"?>
<p:tagLst xmlns:p="http://schemas.openxmlformats.org/presentationml/2006/main">
  <p:tag name="AS_UNIQUEID" val="524"/>
</p:tagLst>
</file>

<file path=ppt/tags/tag67.xml><?xml version="1.0" encoding="utf-8"?>
<p:tagLst xmlns:p="http://schemas.openxmlformats.org/presentationml/2006/main">
  <p:tag name="AS_UNIQUEID" val="525"/>
</p:tagLst>
</file>

<file path=ppt/tags/tag68.xml><?xml version="1.0" encoding="utf-8"?>
<p:tagLst xmlns:p="http://schemas.openxmlformats.org/presentationml/2006/main">
  <p:tag name="AS_UNIQUEID" val="526"/>
</p:tagLst>
</file>

<file path=ppt/tags/tag69.xml><?xml version="1.0" encoding="utf-8"?>
<p:tagLst xmlns:p="http://schemas.openxmlformats.org/presentationml/2006/main">
  <p:tag name="AS_UNIQUEID" val="527"/>
</p:tagLst>
</file>

<file path=ppt/tags/tag7.xml><?xml version="1.0" encoding="utf-8"?>
<p:tagLst xmlns:p="http://schemas.openxmlformats.org/presentationml/2006/main">
  <p:tag name="AS_UNIQUEID" val="470"/>
</p:tagLst>
</file>

<file path=ppt/tags/tag70.xml><?xml version="1.0" encoding="utf-8"?>
<p:tagLst xmlns:p="http://schemas.openxmlformats.org/presentationml/2006/main">
  <p:tag name="AS_UNIQUEID" val="528"/>
</p:tagLst>
</file>

<file path=ppt/tags/tag71.xml><?xml version="1.0" encoding="utf-8"?>
<p:tagLst xmlns:p="http://schemas.openxmlformats.org/presentationml/2006/main">
  <p:tag name="AS_UNIQUEID" val="529"/>
</p:tagLst>
</file>

<file path=ppt/tags/tag72.xml><?xml version="1.0" encoding="utf-8"?>
<p:tagLst xmlns:p="http://schemas.openxmlformats.org/presentationml/2006/main">
  <p:tag name="AS_UNIQUEID" val="530"/>
</p:tagLst>
</file>

<file path=ppt/tags/tag73.xml><?xml version="1.0" encoding="utf-8"?>
<p:tagLst xmlns:p="http://schemas.openxmlformats.org/presentationml/2006/main">
  <p:tag name="AS_UNIQUEID" val="531"/>
</p:tagLst>
</file>

<file path=ppt/tags/tag74.xml><?xml version="1.0" encoding="utf-8"?>
<p:tagLst xmlns:p="http://schemas.openxmlformats.org/presentationml/2006/main">
  <p:tag name="AS_UNIQUEID" val="532"/>
</p:tagLst>
</file>

<file path=ppt/tags/tag75.xml><?xml version="1.0" encoding="utf-8"?>
<p:tagLst xmlns:p="http://schemas.openxmlformats.org/presentationml/2006/main">
  <p:tag name="AS_UNIQUEID" val="533"/>
</p:tagLst>
</file>

<file path=ppt/tags/tag76.xml><?xml version="1.0" encoding="utf-8"?>
<p:tagLst xmlns:p="http://schemas.openxmlformats.org/presentationml/2006/main">
  <p:tag name="AS_UNIQUEID" val="534"/>
</p:tagLst>
</file>

<file path=ppt/tags/tag77.xml><?xml version="1.0" encoding="utf-8"?>
<p:tagLst xmlns:p="http://schemas.openxmlformats.org/presentationml/2006/main">
  <p:tag name="AS_UNIQUEID" val="535"/>
</p:tagLst>
</file>

<file path=ppt/tags/tag78.xml><?xml version="1.0" encoding="utf-8"?>
<p:tagLst xmlns:p="http://schemas.openxmlformats.org/presentationml/2006/main">
  <p:tag name="AS_UNIQUEID" val="536"/>
</p:tagLst>
</file>

<file path=ppt/tags/tag79.xml><?xml version="1.0" encoding="utf-8"?>
<p:tagLst xmlns:p="http://schemas.openxmlformats.org/presentationml/2006/main">
  <p:tag name="AS_UNIQUEID" val="537"/>
</p:tagLst>
</file>

<file path=ppt/tags/tag8.xml><?xml version="1.0" encoding="utf-8"?>
<p:tagLst xmlns:p="http://schemas.openxmlformats.org/presentationml/2006/main">
  <p:tag name="AS_UNIQUEID" val="471"/>
</p:tagLst>
</file>

<file path=ppt/tags/tag80.xml><?xml version="1.0" encoding="utf-8"?>
<p:tagLst xmlns:p="http://schemas.openxmlformats.org/presentationml/2006/main">
  <p:tag name="AS_UNIQUEID" val="538"/>
</p:tagLst>
</file>

<file path=ppt/tags/tag81.xml><?xml version="1.0" encoding="utf-8"?>
<p:tagLst xmlns:p="http://schemas.openxmlformats.org/presentationml/2006/main">
  <p:tag name="AS_UNIQUEID" val="539"/>
</p:tagLst>
</file>

<file path=ppt/tags/tag82.xml><?xml version="1.0" encoding="utf-8"?>
<p:tagLst xmlns:p="http://schemas.openxmlformats.org/presentationml/2006/main">
  <p:tag name="AS_UNIQUEID" val="540"/>
</p:tagLst>
</file>

<file path=ppt/tags/tag83.xml><?xml version="1.0" encoding="utf-8"?>
<p:tagLst xmlns:p="http://schemas.openxmlformats.org/presentationml/2006/main">
  <p:tag name="AS_UNIQUEID" val="541"/>
</p:tagLst>
</file>

<file path=ppt/tags/tag84.xml><?xml version="1.0" encoding="utf-8"?>
<p:tagLst xmlns:p="http://schemas.openxmlformats.org/presentationml/2006/main">
  <p:tag name="AS_UNIQUEID" val="542"/>
</p:tagLst>
</file>

<file path=ppt/tags/tag85.xml><?xml version="1.0" encoding="utf-8"?>
<p:tagLst xmlns:p="http://schemas.openxmlformats.org/presentationml/2006/main">
  <p:tag name="AS_UNIQUEID" val="543"/>
</p:tagLst>
</file>

<file path=ppt/tags/tag86.xml><?xml version="1.0" encoding="utf-8"?>
<p:tagLst xmlns:p="http://schemas.openxmlformats.org/presentationml/2006/main">
  <p:tag name="AS_UNIQUEID" val="544"/>
</p:tagLst>
</file>

<file path=ppt/tags/tag87.xml><?xml version="1.0" encoding="utf-8"?>
<p:tagLst xmlns:p="http://schemas.openxmlformats.org/presentationml/2006/main">
  <p:tag name="AS_UNIQUEID" val="545"/>
</p:tagLst>
</file>

<file path=ppt/tags/tag88.xml><?xml version="1.0" encoding="utf-8"?>
<p:tagLst xmlns:p="http://schemas.openxmlformats.org/presentationml/2006/main">
  <p:tag name="AS_UNIQUEID" val="546"/>
</p:tagLst>
</file>

<file path=ppt/tags/tag89.xml><?xml version="1.0" encoding="utf-8"?>
<p:tagLst xmlns:p="http://schemas.openxmlformats.org/presentationml/2006/main">
  <p:tag name="AS_UNIQUEID" val="547"/>
</p:tagLst>
</file>

<file path=ppt/tags/tag9.xml><?xml version="1.0" encoding="utf-8"?>
<p:tagLst xmlns:p="http://schemas.openxmlformats.org/presentationml/2006/main">
  <p:tag name="AS_UNIQUEID" val="472"/>
</p:tagLst>
</file>

<file path=ppt/tags/tag90.xml><?xml version="1.0" encoding="utf-8"?>
<p:tagLst xmlns:p="http://schemas.openxmlformats.org/presentationml/2006/main">
  <p:tag name="AS_UNIQUEID" val="548"/>
</p:tagLst>
</file>

<file path=ppt/tags/tag91.xml><?xml version="1.0" encoding="utf-8"?>
<p:tagLst xmlns:p="http://schemas.openxmlformats.org/presentationml/2006/main">
  <p:tag name="AS_UNIQUEID" val="549"/>
</p:tagLst>
</file>

<file path=ppt/tags/tag92.xml><?xml version="1.0" encoding="utf-8"?>
<p:tagLst xmlns:p="http://schemas.openxmlformats.org/presentationml/2006/main">
  <p:tag name="AS_UNIQUEID" val="550"/>
</p:tagLst>
</file>

<file path=ppt/tags/tag93.xml><?xml version="1.0" encoding="utf-8"?>
<p:tagLst xmlns:p="http://schemas.openxmlformats.org/presentationml/2006/main">
  <p:tag name="AS_UNIQUEID" val="551"/>
</p:tagLst>
</file>

<file path=ppt/tags/tag94.xml><?xml version="1.0" encoding="utf-8"?>
<p:tagLst xmlns:p="http://schemas.openxmlformats.org/presentationml/2006/main">
  <p:tag name="AS_UNIQUEID" val="552"/>
</p:tagLst>
</file>

<file path=ppt/tags/tag95.xml><?xml version="1.0" encoding="utf-8"?>
<p:tagLst xmlns:p="http://schemas.openxmlformats.org/presentationml/2006/main">
  <p:tag name="AS_UNIQUEID" val="553"/>
</p:tagLst>
</file>

<file path=ppt/tags/tag96.xml><?xml version="1.0" encoding="utf-8"?>
<p:tagLst xmlns:p="http://schemas.openxmlformats.org/presentationml/2006/main">
  <p:tag name="AS_UNIQUEID" val="554"/>
</p:tagLst>
</file>

<file path=ppt/tags/tag97.xml><?xml version="1.0" encoding="utf-8"?>
<p:tagLst xmlns:p="http://schemas.openxmlformats.org/presentationml/2006/main">
  <p:tag name="AS_UNIQUEID" val="555"/>
</p:tagLst>
</file>

<file path=ppt/tags/tag98.xml><?xml version="1.0" encoding="utf-8"?>
<p:tagLst xmlns:p="http://schemas.openxmlformats.org/presentationml/2006/main">
  <p:tag name="AS_UNIQUEID" val="556"/>
</p:tagLst>
</file>

<file path=ppt/tags/tag99.xml><?xml version="1.0" encoding="utf-8"?>
<p:tagLst xmlns:p="http://schemas.openxmlformats.org/presentationml/2006/main">
  <p:tag name="AS_UNIQUEID" val="557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18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nimgqaz5">
      <a:majorFont>
        <a:latin typeface="字魂59号-创粗黑"/>
        <a:ea typeface="字魂59号-创粗黑"/>
        <a:cs typeface="Arial"/>
      </a:majorFont>
      <a:minorFont>
        <a:latin typeface="字魂59号-创粗黑"/>
        <a:ea typeface="字魂59号-创粗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168</Paragraphs>
  <Slides>26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6">
      <vt:lpstr>Arial</vt:lpstr>
      <vt:lpstr>字魂59号-创粗黑</vt:lpstr>
      <vt:lpstr>宋体</vt:lpstr>
      <vt:lpstr>Calibri</vt:lpstr>
      <vt:lpstr>等线 Light</vt:lpstr>
      <vt:lpstr>等线</vt:lpstr>
      <vt:lpstr>方正苏新诗柳楷简体</vt:lpstr>
      <vt:lpstr>隶书</vt:lpstr>
      <vt:lpstr>黑体</vt:lpstr>
      <vt:lpstr>中華民國字體</vt:lpstr>
      <vt:lpstr>楷体</vt:lpstr>
      <vt:lpstr>仿宋</vt:lpstr>
      <vt:lpstr>汉仪楷体S</vt:lpstr>
      <vt:lpstr>Wingdings</vt:lpstr>
      <vt:lpstr>微软雅黑</vt:lpstr>
      <vt:lpstr>Times New Roman</vt:lpstr>
      <vt:lpstr>胡敬礼毛笔行书简</vt:lpstr>
      <vt:lpstr>华文楷体</vt:lpstr>
      <vt:lpstr>可可凤舞九天</vt:lpstr>
      <vt:lpstr>第一PPT，www.1ppt.com</vt:lpstr>
      <vt:lpstr>PowerPoint Presentation</vt:lpstr>
      <vt:lpstr>PowerPoint Presentation</vt:lpstr>
      <vt:lpstr>作者简介</vt:lpstr>
      <vt:lpstr>作者简介</vt:lpstr>
      <vt:lpstr>PowerPoint Presentation</vt:lpstr>
      <vt:lpstr>仕途经历</vt:lpstr>
      <vt:lpstr>作者晚年</vt:lpstr>
      <vt:lpstr>PowerPoint Presentation</vt:lpstr>
      <vt:lpstr>PowerPoint Presentation</vt:lpstr>
      <vt:lpstr>PowerPoint Presentation</vt:lpstr>
      <vt:lpstr>题解</vt:lpstr>
      <vt:lpstr>PowerPoint Presentation</vt:lpstr>
      <vt:lpstr>全文感知</vt:lpstr>
      <vt:lpstr>PowerPoint Presentation</vt:lpstr>
      <vt:lpstr>全文感知</vt:lpstr>
      <vt:lpstr>全文感知</vt:lpstr>
      <vt:lpstr>全文感知</vt:lpstr>
      <vt:lpstr>PowerPoint Presentation</vt:lpstr>
      <vt:lpstr>PowerPoint Presentation</vt:lpstr>
      <vt:lpstr>PowerPoint Presentation</vt:lpstr>
      <vt:lpstr>全文感知</vt:lpstr>
      <vt:lpstr>PowerPoint Presentation</vt:lpstr>
      <vt:lpstr>PowerPoint Presentation</vt:lpstr>
      <vt:lpstr>探究思考</vt:lpstr>
      <vt:lpstr>PowerPoint Presentation</vt:lpstr>
      <vt:lpstr>结语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2022-02-10T08:46:59.639</cp:lastPrinted>
  <dcterms:created xsi:type="dcterms:W3CDTF">2022-02-10T08:46:59Z</dcterms:created>
  <dcterms:modified xsi:type="dcterms:W3CDTF">2022-02-10T00:47:02Z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