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wav" ContentType="audio/wav"/>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2" r:id="rId2"/>
    <p:sldMasterId id="2147483685" r:id="rId3"/>
    <p:sldMasterId id="2147483697" r:id="rId4"/>
    <p:sldMasterId id="2147483709" r:id="rId5"/>
    <p:sldMasterId id="2147483721" r:id="rId6"/>
  </p:sldMasterIdLst>
  <p:notesMasterIdLst>
    <p:notesMasterId r:id="rId7"/>
  </p:notesMasterIdLst>
  <p:sldIdLst>
    <p:sldId id="279" r:id="rId8"/>
    <p:sldId id="375" r:id="rId9"/>
    <p:sldId id="378" r:id="rId10"/>
    <p:sldId id="379" r:id="rId11"/>
    <p:sldId id="382" r:id="rId12"/>
    <p:sldId id="380" r:id="rId13"/>
    <p:sldId id="285" r:id="rId14"/>
    <p:sldId id="286" r:id="rId15"/>
    <p:sldId id="314" r:id="rId16"/>
    <p:sldId id="288" r:id="rId17"/>
    <p:sldId id="317" r:id="rId18"/>
    <p:sldId id="318" r:id="rId19"/>
    <p:sldId id="323" r:id="rId20"/>
    <p:sldId id="325" r:id="rId21"/>
    <p:sldId id="326" r:id="rId22"/>
    <p:sldId id="327" r:id="rId23"/>
    <p:sldId id="328" r:id="rId24"/>
    <p:sldId id="329" r:id="rId25"/>
    <p:sldId id="331" r:id="rId26"/>
    <p:sldId id="334" r:id="rId27"/>
    <p:sldId id="313" r:id="rId28"/>
    <p:sldId id="299" r:id="rId29"/>
    <p:sldId id="319" r:id="rId30"/>
    <p:sldId id="320" r:id="rId31"/>
    <p:sldId id="321" r:id="rId32"/>
    <p:sldId id="294" r:id="rId33"/>
    <p:sldId id="297" r:id="rId34"/>
    <p:sldId id="339" r:id="rId35"/>
    <p:sldId id="298" r:id="rId36"/>
    <p:sldId id="316" r:id="rId37"/>
    <p:sldId id="260" r:id="rId38"/>
    <p:sldId id="261" r:id="rId39"/>
    <p:sldId id="262" r:id="rId40"/>
    <p:sldId id="263" r:id="rId41"/>
    <p:sldId id="264" r:id="rId42"/>
    <p:sldId id="268" r:id="rId43"/>
    <p:sldId id="269" r:id="rId44"/>
    <p:sldId id="270" r:id="rId45"/>
    <p:sldId id="272" r:id="rId46"/>
    <p:sldId id="271" r:id="rId47"/>
    <p:sldId id="273" r:id="rId48"/>
    <p:sldId id="274" r:id="rId49"/>
    <p:sldId id="275" r:id="rId50"/>
    <p:sldId id="338" r:id="rId51"/>
    <p:sldId id="337" r:id="rId52"/>
    <p:sldId id="383" r:id="rId53"/>
    <p:sldId id="384" r:id="rId54"/>
    <p:sldId id="385" r:id="rId55"/>
    <p:sldId id="386" r:id="rId56"/>
    <p:sldId id="301" r:id="rId57"/>
    <p:sldId id="347" r:id="rId58"/>
    <p:sldId id="348" r:id="rId59"/>
    <p:sldId id="349" r:id="rId60"/>
    <p:sldId id="350" r:id="rId61"/>
    <p:sldId id="351" r:id="rId62"/>
    <p:sldId id="387" r:id="rId63"/>
    <p:sldId id="342" r:id="rId64"/>
    <p:sldId id="343" r:id="rId65"/>
    <p:sldId id="374" r:id="rId66"/>
  </p:sldIdLst>
  <p:sldSz cx="12192000" cy="6858000"/>
  <p:notesSz cx="6858000" cy="9144000"/>
  <p:custDataLst>
    <p:tags r:id="rId6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52">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0" d="100"/>
          <a:sy n="70" d="100"/>
        </p:scale>
        <p:origin x="78" y="240"/>
      </p:cViewPr>
      <p:guideLst>
        <p:guide orient="horz" pos="2160"/>
        <p:guide pos="3852"/>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3.xml" /><Relationship Id="rId11" Type="http://schemas.openxmlformats.org/officeDocument/2006/relationships/slide" Target="slides/slide4.xml" /><Relationship Id="rId12" Type="http://schemas.openxmlformats.org/officeDocument/2006/relationships/slide" Target="slides/slide5.xml" /><Relationship Id="rId13" Type="http://schemas.openxmlformats.org/officeDocument/2006/relationships/slide" Target="slides/slide6.xml" /><Relationship Id="rId14" Type="http://schemas.openxmlformats.org/officeDocument/2006/relationships/slide" Target="slides/slide7.xml" /><Relationship Id="rId15" Type="http://schemas.openxmlformats.org/officeDocument/2006/relationships/slide" Target="slides/slide8.xml" /><Relationship Id="rId16" Type="http://schemas.openxmlformats.org/officeDocument/2006/relationships/slide" Target="slides/slide9.xml" /><Relationship Id="rId17" Type="http://schemas.openxmlformats.org/officeDocument/2006/relationships/slide" Target="slides/slide10.xml" /><Relationship Id="rId18" Type="http://schemas.openxmlformats.org/officeDocument/2006/relationships/slide" Target="slides/slide11.xml" /><Relationship Id="rId19" Type="http://schemas.openxmlformats.org/officeDocument/2006/relationships/slide" Target="slides/slide12.xml" /><Relationship Id="rId2" Type="http://schemas.openxmlformats.org/officeDocument/2006/relationships/slideMaster" Target="slideMasters/slideMaster2.xml" /><Relationship Id="rId20" Type="http://schemas.openxmlformats.org/officeDocument/2006/relationships/slide" Target="slides/slide13.xml" /><Relationship Id="rId21" Type="http://schemas.openxmlformats.org/officeDocument/2006/relationships/slide" Target="slides/slide14.xml" /><Relationship Id="rId22" Type="http://schemas.openxmlformats.org/officeDocument/2006/relationships/slide" Target="slides/slide15.xml" /><Relationship Id="rId23" Type="http://schemas.openxmlformats.org/officeDocument/2006/relationships/slide" Target="slides/slide16.xml" /><Relationship Id="rId24" Type="http://schemas.openxmlformats.org/officeDocument/2006/relationships/slide" Target="slides/slide17.xml" /><Relationship Id="rId25" Type="http://schemas.openxmlformats.org/officeDocument/2006/relationships/slide" Target="slides/slide18.xml" /><Relationship Id="rId26" Type="http://schemas.openxmlformats.org/officeDocument/2006/relationships/slide" Target="slides/slide19.xml" /><Relationship Id="rId27" Type="http://schemas.openxmlformats.org/officeDocument/2006/relationships/slide" Target="slides/slide20.xml" /><Relationship Id="rId28" Type="http://schemas.openxmlformats.org/officeDocument/2006/relationships/slide" Target="slides/slide21.xml" /><Relationship Id="rId29" Type="http://schemas.openxmlformats.org/officeDocument/2006/relationships/slide" Target="slides/slide22.xml" /><Relationship Id="rId3" Type="http://schemas.openxmlformats.org/officeDocument/2006/relationships/slideMaster" Target="slideMasters/slideMaster3.xml" /><Relationship Id="rId30" Type="http://schemas.openxmlformats.org/officeDocument/2006/relationships/slide" Target="slides/slide23.xml" /><Relationship Id="rId31" Type="http://schemas.openxmlformats.org/officeDocument/2006/relationships/slide" Target="slides/slide24.xml" /><Relationship Id="rId32" Type="http://schemas.openxmlformats.org/officeDocument/2006/relationships/slide" Target="slides/slide25.xml" /><Relationship Id="rId33" Type="http://schemas.openxmlformats.org/officeDocument/2006/relationships/slide" Target="slides/slide26.xml" /><Relationship Id="rId34" Type="http://schemas.openxmlformats.org/officeDocument/2006/relationships/slide" Target="slides/slide27.xml" /><Relationship Id="rId35" Type="http://schemas.openxmlformats.org/officeDocument/2006/relationships/slide" Target="slides/slide28.xml" /><Relationship Id="rId36" Type="http://schemas.openxmlformats.org/officeDocument/2006/relationships/slide" Target="slides/slide29.xml" /><Relationship Id="rId37" Type="http://schemas.openxmlformats.org/officeDocument/2006/relationships/slide" Target="slides/slide30.xml" /><Relationship Id="rId38" Type="http://schemas.openxmlformats.org/officeDocument/2006/relationships/slide" Target="slides/slide31.xml" /><Relationship Id="rId39" Type="http://schemas.openxmlformats.org/officeDocument/2006/relationships/slide" Target="slides/slide32.xml" /><Relationship Id="rId4" Type="http://schemas.openxmlformats.org/officeDocument/2006/relationships/slideMaster" Target="slideMasters/slideMaster4.xml" /><Relationship Id="rId40" Type="http://schemas.openxmlformats.org/officeDocument/2006/relationships/slide" Target="slides/slide33.xml" /><Relationship Id="rId41" Type="http://schemas.openxmlformats.org/officeDocument/2006/relationships/slide" Target="slides/slide34.xml" /><Relationship Id="rId42" Type="http://schemas.openxmlformats.org/officeDocument/2006/relationships/slide" Target="slides/slide35.xml" /><Relationship Id="rId43" Type="http://schemas.openxmlformats.org/officeDocument/2006/relationships/slide" Target="slides/slide36.xml" /><Relationship Id="rId44" Type="http://schemas.openxmlformats.org/officeDocument/2006/relationships/slide" Target="slides/slide37.xml" /><Relationship Id="rId45" Type="http://schemas.openxmlformats.org/officeDocument/2006/relationships/slide" Target="slides/slide38.xml" /><Relationship Id="rId46" Type="http://schemas.openxmlformats.org/officeDocument/2006/relationships/slide" Target="slides/slide39.xml" /><Relationship Id="rId47" Type="http://schemas.openxmlformats.org/officeDocument/2006/relationships/slide" Target="slides/slide40.xml" /><Relationship Id="rId48" Type="http://schemas.openxmlformats.org/officeDocument/2006/relationships/slide" Target="slides/slide41.xml" /><Relationship Id="rId49" Type="http://schemas.openxmlformats.org/officeDocument/2006/relationships/slide" Target="slides/slide42.xml" /><Relationship Id="rId5" Type="http://schemas.openxmlformats.org/officeDocument/2006/relationships/slideMaster" Target="slideMasters/slideMaster5.xml" /><Relationship Id="rId50" Type="http://schemas.openxmlformats.org/officeDocument/2006/relationships/slide" Target="slides/slide43.xml" /><Relationship Id="rId51" Type="http://schemas.openxmlformats.org/officeDocument/2006/relationships/slide" Target="slides/slide44.xml" /><Relationship Id="rId52" Type="http://schemas.openxmlformats.org/officeDocument/2006/relationships/slide" Target="slides/slide45.xml" /><Relationship Id="rId53" Type="http://schemas.openxmlformats.org/officeDocument/2006/relationships/slide" Target="slides/slide46.xml" /><Relationship Id="rId54" Type="http://schemas.openxmlformats.org/officeDocument/2006/relationships/slide" Target="slides/slide47.xml" /><Relationship Id="rId55" Type="http://schemas.openxmlformats.org/officeDocument/2006/relationships/slide" Target="slides/slide48.xml" /><Relationship Id="rId56" Type="http://schemas.openxmlformats.org/officeDocument/2006/relationships/slide" Target="slides/slide49.xml" /><Relationship Id="rId57" Type="http://schemas.openxmlformats.org/officeDocument/2006/relationships/slide" Target="slides/slide50.xml" /><Relationship Id="rId58" Type="http://schemas.openxmlformats.org/officeDocument/2006/relationships/slide" Target="slides/slide51.xml" /><Relationship Id="rId59" Type="http://schemas.openxmlformats.org/officeDocument/2006/relationships/slide" Target="slides/slide52.xml" /><Relationship Id="rId6" Type="http://schemas.openxmlformats.org/officeDocument/2006/relationships/slideMaster" Target="slideMasters/slideMaster6.xml" /><Relationship Id="rId60" Type="http://schemas.openxmlformats.org/officeDocument/2006/relationships/slide" Target="slides/slide53.xml" /><Relationship Id="rId61" Type="http://schemas.openxmlformats.org/officeDocument/2006/relationships/slide" Target="slides/slide54.xml" /><Relationship Id="rId62" Type="http://schemas.openxmlformats.org/officeDocument/2006/relationships/slide" Target="slides/slide55.xml" /><Relationship Id="rId63" Type="http://schemas.openxmlformats.org/officeDocument/2006/relationships/slide" Target="slides/slide56.xml" /><Relationship Id="rId64" Type="http://schemas.openxmlformats.org/officeDocument/2006/relationships/slide" Target="slides/slide57.xml" /><Relationship Id="rId65" Type="http://schemas.openxmlformats.org/officeDocument/2006/relationships/slide" Target="slides/slide58.xml" /><Relationship Id="rId66" Type="http://schemas.openxmlformats.org/officeDocument/2006/relationships/slide" Target="slides/slide59.xml" /><Relationship Id="rId67" Type="http://schemas.openxmlformats.org/officeDocument/2006/relationships/tags" Target="tags/tag961.xml" /><Relationship Id="rId68" Type="http://schemas.openxmlformats.org/officeDocument/2006/relationships/presProps" Target="presProps.xml" /><Relationship Id="rId69" Type="http://schemas.openxmlformats.org/officeDocument/2006/relationships/viewProps" Target="viewProps.xml" /><Relationship Id="rId7" Type="http://schemas.openxmlformats.org/officeDocument/2006/relationships/notesMaster" Target="notesMasters/notesMaster1.xml" /><Relationship Id="rId70" Type="http://schemas.openxmlformats.org/officeDocument/2006/relationships/theme" Target="theme/theme1.xml" /><Relationship Id="rId71" Type="http://schemas.openxmlformats.org/officeDocument/2006/relationships/tableStyles" Target="tableStyles.xml" /><Relationship Id="rId8" Type="http://schemas.openxmlformats.org/officeDocument/2006/relationships/slide" Target="slides/slide1.xml" /><Relationship Id="rId9" Type="http://schemas.openxmlformats.org/officeDocument/2006/relationships/slide" Target="slides/slide2.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454.xml" /><Relationship Id="rId2" Type="http://schemas.openxmlformats.org/officeDocument/2006/relationships/tags" Target="../tags/tag455.xml" /><Relationship Id="rId3" Type="http://schemas.openxmlformats.org/officeDocument/2006/relationships/tags" Target="../tags/tag456.xml" /><Relationship Id="rId4" Type="http://schemas.openxmlformats.org/officeDocument/2006/relationships/tags" Target="../tags/tag457.xml" /><Relationship Id="rId5" Type="http://schemas.openxmlformats.org/officeDocument/2006/relationships/tags" Target="../tags/tag458.xml" /><Relationship Id="rId6" Type="http://schemas.openxmlformats.org/officeDocument/2006/relationships/tags" Target="../tags/tag459.xml" /><Relationship Id="rId7" Type="http://schemas.openxmlformats.org/officeDocument/2006/relationships/tags" Target="../tags/tag460.xml" /><Relationship Id="rId8" Type="http://schemas.openxmlformats.org/officeDocument/2006/relationships/theme" Target="../theme/theme7.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2021/8/23</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42322938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 Id="rId3" Type="http://schemas.openxmlformats.org/officeDocument/2006/relationships/tags" Target="../tags/tag507.xml" /><Relationship Id="rId4" Type="http://schemas.openxmlformats.org/officeDocument/2006/relationships/tags" Target="../tags/tag508.xml" /><Relationship Id="rId5" Type="http://schemas.openxmlformats.org/officeDocument/2006/relationships/tags" Target="../tags/tag509.xml" /><Relationship Id="rId6" Type="http://schemas.openxmlformats.org/officeDocument/2006/relationships/tags" Target="../tags/tag510.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 Id="rId3" Type="http://schemas.openxmlformats.org/officeDocument/2006/relationships/tags" Target="../tags/tag617.xml" /><Relationship Id="rId4" Type="http://schemas.openxmlformats.org/officeDocument/2006/relationships/tags" Target="../tags/tag618.xml" /><Relationship Id="rId5" Type="http://schemas.openxmlformats.org/officeDocument/2006/relationships/tags" Target="../tags/tag619.xml" /><Relationship Id="rId6" Type="http://schemas.openxmlformats.org/officeDocument/2006/relationships/tags" Target="../tags/tag620.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 Id="rId3" Type="http://schemas.openxmlformats.org/officeDocument/2006/relationships/tags" Target="../tags/tag634.xml" /><Relationship Id="rId4" Type="http://schemas.openxmlformats.org/officeDocument/2006/relationships/tags" Target="../tags/tag635.xml" /><Relationship Id="rId5" Type="http://schemas.openxmlformats.org/officeDocument/2006/relationships/tags" Target="../tags/tag636.xml" /><Relationship Id="rId6" Type="http://schemas.openxmlformats.org/officeDocument/2006/relationships/tags" Target="../tags/tag637.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 Id="rId3" Type="http://schemas.openxmlformats.org/officeDocument/2006/relationships/tags" Target="../tags/tag645.xml" /><Relationship Id="rId4" Type="http://schemas.openxmlformats.org/officeDocument/2006/relationships/tags" Target="../tags/tag646.xml" /><Relationship Id="rId5" Type="http://schemas.openxmlformats.org/officeDocument/2006/relationships/tags" Target="../tags/tag647.xml" /><Relationship Id="rId6" Type="http://schemas.openxmlformats.org/officeDocument/2006/relationships/tags" Target="../tags/tag648.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 Id="rId3" Type="http://schemas.openxmlformats.org/officeDocument/2006/relationships/tags" Target="../tags/tag656.xml" /><Relationship Id="rId4" Type="http://schemas.openxmlformats.org/officeDocument/2006/relationships/tags" Target="../tags/tag657.xml" /><Relationship Id="rId5" Type="http://schemas.openxmlformats.org/officeDocument/2006/relationships/tags" Target="../tags/tag658.xml" /><Relationship Id="rId6" Type="http://schemas.openxmlformats.org/officeDocument/2006/relationships/tags" Target="../tags/tag659.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 Id="rId3" Type="http://schemas.openxmlformats.org/officeDocument/2006/relationships/tags" Target="../tags/tag672.xml" /><Relationship Id="rId4" Type="http://schemas.openxmlformats.org/officeDocument/2006/relationships/tags" Target="../tags/tag673.xml" /><Relationship Id="rId5" Type="http://schemas.openxmlformats.org/officeDocument/2006/relationships/tags" Target="../tags/tag674.xml" /><Relationship Id="rId6" Type="http://schemas.openxmlformats.org/officeDocument/2006/relationships/tags" Target="../tags/tag675.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 Id="rId3" Type="http://schemas.openxmlformats.org/officeDocument/2006/relationships/tags" Target="../tags/tag688.xml" /><Relationship Id="rId4" Type="http://schemas.openxmlformats.org/officeDocument/2006/relationships/tags" Target="../tags/tag689.xml" /><Relationship Id="rId5" Type="http://schemas.openxmlformats.org/officeDocument/2006/relationships/tags" Target="../tags/tag690.xml" /><Relationship Id="rId6" Type="http://schemas.openxmlformats.org/officeDocument/2006/relationships/tags" Target="../tags/tag69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 Id="rId3" Type="http://schemas.openxmlformats.org/officeDocument/2006/relationships/tags" Target="../tags/tag699.xml" /><Relationship Id="rId4" Type="http://schemas.openxmlformats.org/officeDocument/2006/relationships/tags" Target="../tags/tag700.xml" /><Relationship Id="rId5" Type="http://schemas.openxmlformats.org/officeDocument/2006/relationships/tags" Target="../tags/tag701.xml" /><Relationship Id="rId6" Type="http://schemas.openxmlformats.org/officeDocument/2006/relationships/tags" Target="../tags/tag702.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 Id="rId3" Type="http://schemas.openxmlformats.org/officeDocument/2006/relationships/tags" Target="../tags/tag711.xml" /><Relationship Id="rId4" Type="http://schemas.openxmlformats.org/officeDocument/2006/relationships/tags" Target="../tags/tag712.xml" /><Relationship Id="rId5" Type="http://schemas.openxmlformats.org/officeDocument/2006/relationships/tags" Target="../tags/tag713.xml" /><Relationship Id="rId6" Type="http://schemas.openxmlformats.org/officeDocument/2006/relationships/tags" Target="../tags/tag714.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 Id="rId3" Type="http://schemas.openxmlformats.org/officeDocument/2006/relationships/tags" Target="../tags/tag722.xml" /><Relationship Id="rId4" Type="http://schemas.openxmlformats.org/officeDocument/2006/relationships/tags" Target="../tags/tag723.xml" /><Relationship Id="rId5" Type="http://schemas.openxmlformats.org/officeDocument/2006/relationships/tags" Target="../tags/tag724.xml" /><Relationship Id="rId6" Type="http://schemas.openxmlformats.org/officeDocument/2006/relationships/tags" Target="../tags/tag725.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 Id="rId3" Type="http://schemas.openxmlformats.org/officeDocument/2006/relationships/tags" Target="../tags/tag733.xml" /><Relationship Id="rId4" Type="http://schemas.openxmlformats.org/officeDocument/2006/relationships/tags" Target="../tags/tag734.xml" /><Relationship Id="rId5" Type="http://schemas.openxmlformats.org/officeDocument/2006/relationships/tags" Target="../tags/tag735.xml" /><Relationship Id="rId6" Type="http://schemas.openxmlformats.org/officeDocument/2006/relationships/tags" Target="../tags/tag736.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 Id="rId3" Type="http://schemas.openxmlformats.org/officeDocument/2006/relationships/tags" Target="../tags/tag519.xml" /><Relationship Id="rId4" Type="http://schemas.openxmlformats.org/officeDocument/2006/relationships/tags" Target="../tags/tag520.xml" /><Relationship Id="rId5" Type="http://schemas.openxmlformats.org/officeDocument/2006/relationships/tags" Target="../tags/tag521.xml" /><Relationship Id="rId6" Type="http://schemas.openxmlformats.org/officeDocument/2006/relationships/tags" Target="../tags/tag522.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 Id="rId3" Type="http://schemas.openxmlformats.org/officeDocument/2006/relationships/tags" Target="../tags/tag744.xml" /><Relationship Id="rId4" Type="http://schemas.openxmlformats.org/officeDocument/2006/relationships/tags" Target="../tags/tag745.xml" /><Relationship Id="rId5" Type="http://schemas.openxmlformats.org/officeDocument/2006/relationships/tags" Target="../tags/tag746.xml" /><Relationship Id="rId6" Type="http://schemas.openxmlformats.org/officeDocument/2006/relationships/tags" Target="../tags/tag747.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 Id="rId3" Type="http://schemas.openxmlformats.org/officeDocument/2006/relationships/tags" Target="../tags/tag755.xml" /><Relationship Id="rId4" Type="http://schemas.openxmlformats.org/officeDocument/2006/relationships/tags" Target="../tags/tag756.xml" /><Relationship Id="rId5" Type="http://schemas.openxmlformats.org/officeDocument/2006/relationships/tags" Target="../tags/tag757.xml" /><Relationship Id="rId6" Type="http://schemas.openxmlformats.org/officeDocument/2006/relationships/tags" Target="../tags/tag758.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 Id="rId3" Type="http://schemas.openxmlformats.org/officeDocument/2006/relationships/tags" Target="../tags/tag766.xml" /><Relationship Id="rId4" Type="http://schemas.openxmlformats.org/officeDocument/2006/relationships/tags" Target="../tags/tag767.xml" /><Relationship Id="rId5" Type="http://schemas.openxmlformats.org/officeDocument/2006/relationships/tags" Target="../tags/tag768.xml" /><Relationship Id="rId6" Type="http://schemas.openxmlformats.org/officeDocument/2006/relationships/tags" Target="../tags/tag769.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 Id="rId3" Type="http://schemas.openxmlformats.org/officeDocument/2006/relationships/tags" Target="../tags/tag778.xml" /><Relationship Id="rId4" Type="http://schemas.openxmlformats.org/officeDocument/2006/relationships/tags" Target="../tags/tag779.xml" /><Relationship Id="rId5" Type="http://schemas.openxmlformats.org/officeDocument/2006/relationships/tags" Target="../tags/tag780.xml" /><Relationship Id="rId6" Type="http://schemas.openxmlformats.org/officeDocument/2006/relationships/tags" Target="../tags/tag78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 Id="rId3" Type="http://schemas.openxmlformats.org/officeDocument/2006/relationships/tags" Target="../tags/tag790.xml" /><Relationship Id="rId4" Type="http://schemas.openxmlformats.org/officeDocument/2006/relationships/tags" Target="../tags/tag791.xml" /><Relationship Id="rId5" Type="http://schemas.openxmlformats.org/officeDocument/2006/relationships/tags" Target="../tags/tag792.xml" /><Relationship Id="rId6" Type="http://schemas.openxmlformats.org/officeDocument/2006/relationships/tags" Target="../tags/tag793.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 Id="rId3" Type="http://schemas.openxmlformats.org/officeDocument/2006/relationships/tags" Target="../tags/tag806.xml" /><Relationship Id="rId4" Type="http://schemas.openxmlformats.org/officeDocument/2006/relationships/tags" Target="../tags/tag807.xml" /><Relationship Id="rId5" Type="http://schemas.openxmlformats.org/officeDocument/2006/relationships/tags" Target="../tags/tag808.xml" /><Relationship Id="rId6" Type="http://schemas.openxmlformats.org/officeDocument/2006/relationships/tags" Target="../tags/tag809.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42.xml" /><Relationship Id="rId2" Type="http://schemas.openxmlformats.org/officeDocument/2006/relationships/notesMaster" Target="../notesMasters/notesMaster1.xml" /><Relationship Id="rId3" Type="http://schemas.openxmlformats.org/officeDocument/2006/relationships/tags" Target="../tags/tag818.xml" /><Relationship Id="rId4" Type="http://schemas.openxmlformats.org/officeDocument/2006/relationships/tags" Target="../tags/tag819.xml" /><Relationship Id="rId5" Type="http://schemas.openxmlformats.org/officeDocument/2006/relationships/tags" Target="../tags/tag820.xml" /><Relationship Id="rId6" Type="http://schemas.openxmlformats.org/officeDocument/2006/relationships/tags" Target="../tags/tag821.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 Id="rId3" Type="http://schemas.openxmlformats.org/officeDocument/2006/relationships/tags" Target="../tags/tag829.xml" /><Relationship Id="rId4" Type="http://schemas.openxmlformats.org/officeDocument/2006/relationships/tags" Target="../tags/tag830.xml" /><Relationship Id="rId5" Type="http://schemas.openxmlformats.org/officeDocument/2006/relationships/tags" Target="../tags/tag831.xml" /><Relationship Id="rId6" Type="http://schemas.openxmlformats.org/officeDocument/2006/relationships/tags" Target="../tags/tag832.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44.xml" /><Relationship Id="rId2" Type="http://schemas.openxmlformats.org/officeDocument/2006/relationships/notesMaster" Target="../notesMasters/notesMaster1.xml" /><Relationship Id="rId3" Type="http://schemas.openxmlformats.org/officeDocument/2006/relationships/tags" Target="../tags/tag840.xml" /><Relationship Id="rId4" Type="http://schemas.openxmlformats.org/officeDocument/2006/relationships/tags" Target="../tags/tag841.xml" /><Relationship Id="rId5" Type="http://schemas.openxmlformats.org/officeDocument/2006/relationships/tags" Target="../tags/tag842.xml" /><Relationship Id="rId6" Type="http://schemas.openxmlformats.org/officeDocument/2006/relationships/tags" Target="../tags/tag843.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45.xml" /><Relationship Id="rId2" Type="http://schemas.openxmlformats.org/officeDocument/2006/relationships/notesMaster" Target="../notesMasters/notesMaster1.xml" /><Relationship Id="rId3" Type="http://schemas.openxmlformats.org/officeDocument/2006/relationships/tags" Target="../tags/tag851.xml" /><Relationship Id="rId4" Type="http://schemas.openxmlformats.org/officeDocument/2006/relationships/tags" Target="../tags/tag852.xml" /><Relationship Id="rId5" Type="http://schemas.openxmlformats.org/officeDocument/2006/relationships/tags" Target="../tags/tag853.xml" /><Relationship Id="rId6" Type="http://schemas.openxmlformats.org/officeDocument/2006/relationships/tags" Target="../tags/tag854.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 Id="rId3" Type="http://schemas.openxmlformats.org/officeDocument/2006/relationships/tags" Target="../tags/tag531.xml" /><Relationship Id="rId4" Type="http://schemas.openxmlformats.org/officeDocument/2006/relationships/tags" Target="../tags/tag532.xml" /><Relationship Id="rId5" Type="http://schemas.openxmlformats.org/officeDocument/2006/relationships/tags" Target="../tags/tag533.xml" /><Relationship Id="rId6" Type="http://schemas.openxmlformats.org/officeDocument/2006/relationships/tags" Target="../tags/tag534.xml" /></Relationships>
</file>

<file path=ppt/notesSlides/_rels/notesSlide30.xml.rels>&#65279;<?xml version="1.0" encoding="utf-8" standalone="yes"?><Relationships xmlns="http://schemas.openxmlformats.org/package/2006/relationships"><Relationship Id="rId1" Type="http://schemas.openxmlformats.org/officeDocument/2006/relationships/slide" Target="../slides/slide51.xml" /><Relationship Id="rId2" Type="http://schemas.openxmlformats.org/officeDocument/2006/relationships/notesMaster" Target="../notesMasters/notesMaster1.xml" /><Relationship Id="rId3" Type="http://schemas.openxmlformats.org/officeDocument/2006/relationships/tags" Target="../tags/tag886.xml" /><Relationship Id="rId4" Type="http://schemas.openxmlformats.org/officeDocument/2006/relationships/tags" Target="../tags/tag887.xml" /><Relationship Id="rId5" Type="http://schemas.openxmlformats.org/officeDocument/2006/relationships/tags" Target="../tags/tag888.xml" /><Relationship Id="rId6" Type="http://schemas.openxmlformats.org/officeDocument/2006/relationships/tags" Target="../tags/tag889.xml" /></Relationships>
</file>

<file path=ppt/notesSlides/_rels/notesSlide31.xml.rels>&#65279;<?xml version="1.0" encoding="utf-8" standalone="yes"?><Relationships xmlns="http://schemas.openxmlformats.org/package/2006/relationships"><Relationship Id="rId1" Type="http://schemas.openxmlformats.org/officeDocument/2006/relationships/slide" Target="../slides/slide52.xml" /><Relationship Id="rId2" Type="http://schemas.openxmlformats.org/officeDocument/2006/relationships/notesMaster" Target="../notesMasters/notesMaster1.xml" /><Relationship Id="rId3" Type="http://schemas.openxmlformats.org/officeDocument/2006/relationships/tags" Target="../tags/tag897.xml" /><Relationship Id="rId4" Type="http://schemas.openxmlformats.org/officeDocument/2006/relationships/tags" Target="../tags/tag898.xml" /><Relationship Id="rId5" Type="http://schemas.openxmlformats.org/officeDocument/2006/relationships/tags" Target="../tags/tag899.xml" /><Relationship Id="rId6" Type="http://schemas.openxmlformats.org/officeDocument/2006/relationships/tags" Target="../tags/tag900.xml" /></Relationships>
</file>

<file path=ppt/notesSlides/_rels/notesSlide32.xml.rels>&#65279;<?xml version="1.0" encoding="utf-8" standalone="yes"?><Relationships xmlns="http://schemas.openxmlformats.org/package/2006/relationships"><Relationship Id="rId1" Type="http://schemas.openxmlformats.org/officeDocument/2006/relationships/slide" Target="../slides/slide53.xml" /><Relationship Id="rId2" Type="http://schemas.openxmlformats.org/officeDocument/2006/relationships/notesMaster" Target="../notesMasters/notesMaster1.xml" /><Relationship Id="rId3" Type="http://schemas.openxmlformats.org/officeDocument/2006/relationships/tags" Target="../tags/tag909.xml" /><Relationship Id="rId4" Type="http://schemas.openxmlformats.org/officeDocument/2006/relationships/tags" Target="../tags/tag910.xml" /><Relationship Id="rId5" Type="http://schemas.openxmlformats.org/officeDocument/2006/relationships/tags" Target="../tags/tag911.xml" /><Relationship Id="rId6" Type="http://schemas.openxmlformats.org/officeDocument/2006/relationships/tags" Target="../tags/tag912.xml" /></Relationships>
</file>

<file path=ppt/notesSlides/_rels/notesSlide33.xml.rels>&#65279;<?xml version="1.0" encoding="utf-8" standalone="yes"?><Relationships xmlns="http://schemas.openxmlformats.org/package/2006/relationships"><Relationship Id="rId1" Type="http://schemas.openxmlformats.org/officeDocument/2006/relationships/slide" Target="../slides/slide54.xml" /><Relationship Id="rId2" Type="http://schemas.openxmlformats.org/officeDocument/2006/relationships/notesMaster" Target="../notesMasters/notesMaster1.xml" /><Relationship Id="rId3" Type="http://schemas.openxmlformats.org/officeDocument/2006/relationships/tags" Target="../tags/tag921.xml" /><Relationship Id="rId4" Type="http://schemas.openxmlformats.org/officeDocument/2006/relationships/tags" Target="../tags/tag922.xml" /><Relationship Id="rId5" Type="http://schemas.openxmlformats.org/officeDocument/2006/relationships/tags" Target="../tags/tag923.xml" /><Relationship Id="rId6" Type="http://schemas.openxmlformats.org/officeDocument/2006/relationships/tags" Target="../tags/tag924.xml" /></Relationships>
</file>

<file path=ppt/notesSlides/_rels/notesSlide34.xml.rels>&#65279;<?xml version="1.0" encoding="utf-8" standalone="yes"?><Relationships xmlns="http://schemas.openxmlformats.org/package/2006/relationships"><Relationship Id="rId1" Type="http://schemas.openxmlformats.org/officeDocument/2006/relationships/slide" Target="../slides/slide55.xml" /><Relationship Id="rId2" Type="http://schemas.openxmlformats.org/officeDocument/2006/relationships/notesMaster" Target="../notesMasters/notesMaster1.xml" /><Relationship Id="rId3" Type="http://schemas.openxmlformats.org/officeDocument/2006/relationships/tags" Target="../tags/tag932.xml" /><Relationship Id="rId4" Type="http://schemas.openxmlformats.org/officeDocument/2006/relationships/tags" Target="../tags/tag933.xml" /><Relationship Id="rId5" Type="http://schemas.openxmlformats.org/officeDocument/2006/relationships/tags" Target="../tags/tag934.xml" /><Relationship Id="rId6" Type="http://schemas.openxmlformats.org/officeDocument/2006/relationships/tags" Target="../tags/tag935.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 Id="rId3" Type="http://schemas.openxmlformats.org/officeDocument/2006/relationships/tags" Target="../tags/tag544.xml" /><Relationship Id="rId4" Type="http://schemas.openxmlformats.org/officeDocument/2006/relationships/tags" Target="../tags/tag545.xml" /><Relationship Id="rId5" Type="http://schemas.openxmlformats.org/officeDocument/2006/relationships/tags" Target="../tags/tag546.xml" /><Relationship Id="rId6" Type="http://schemas.openxmlformats.org/officeDocument/2006/relationships/tags" Target="../tags/tag547.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 Id="rId3" Type="http://schemas.openxmlformats.org/officeDocument/2006/relationships/tags" Target="../tags/tag557.xml" /><Relationship Id="rId4" Type="http://schemas.openxmlformats.org/officeDocument/2006/relationships/tags" Target="../tags/tag558.xml" /><Relationship Id="rId5" Type="http://schemas.openxmlformats.org/officeDocument/2006/relationships/tags" Target="../tags/tag559.xml" /><Relationship Id="rId6" Type="http://schemas.openxmlformats.org/officeDocument/2006/relationships/tags" Target="../tags/tag560.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 Id="rId3" Type="http://schemas.openxmlformats.org/officeDocument/2006/relationships/tags" Target="../tags/tag569.xml" /><Relationship Id="rId4" Type="http://schemas.openxmlformats.org/officeDocument/2006/relationships/tags" Target="../tags/tag570.xml" /><Relationship Id="rId5" Type="http://schemas.openxmlformats.org/officeDocument/2006/relationships/tags" Target="../tags/tag571.xml" /><Relationship Id="rId6" Type="http://schemas.openxmlformats.org/officeDocument/2006/relationships/tags" Target="../tags/tag572.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 Id="rId3" Type="http://schemas.openxmlformats.org/officeDocument/2006/relationships/tags" Target="../tags/tag581.xml" /><Relationship Id="rId4" Type="http://schemas.openxmlformats.org/officeDocument/2006/relationships/tags" Target="../tags/tag582.xml" /><Relationship Id="rId5" Type="http://schemas.openxmlformats.org/officeDocument/2006/relationships/tags" Target="../tags/tag583.xml" /><Relationship Id="rId6" Type="http://schemas.openxmlformats.org/officeDocument/2006/relationships/tags" Target="../tags/tag584.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 Id="rId3" Type="http://schemas.openxmlformats.org/officeDocument/2006/relationships/tags" Target="../tags/tag593.xml" /><Relationship Id="rId4" Type="http://schemas.openxmlformats.org/officeDocument/2006/relationships/tags" Target="../tags/tag594.xml" /><Relationship Id="rId5" Type="http://schemas.openxmlformats.org/officeDocument/2006/relationships/tags" Target="../tags/tag595.xml" /><Relationship Id="rId6" Type="http://schemas.openxmlformats.org/officeDocument/2006/relationships/tags" Target="../tags/tag596.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 Id="rId3" Type="http://schemas.openxmlformats.org/officeDocument/2006/relationships/tags" Target="../tags/tag605.xml" /><Relationship Id="rId4" Type="http://schemas.openxmlformats.org/officeDocument/2006/relationships/tags" Target="../tags/tag606.xml" /><Relationship Id="rId5" Type="http://schemas.openxmlformats.org/officeDocument/2006/relationships/tags" Target="../tags/tag607.xml" /><Relationship Id="rId6" Type="http://schemas.openxmlformats.org/officeDocument/2006/relationships/tags" Target="../tags/tag608.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11</a:t>
            </a:fld>
            <a:endParaRPr lang="zh-CN" altLang="en-US"/>
          </a:p>
        </p:txBody>
      </p:sp>
    </p:spTree>
    <p:extLst>
      <p:ext uri="{BB962C8B-B14F-4D97-AF65-F5344CB8AC3E}">
        <p14:creationId xmlns:p14="http://schemas.microsoft.com/office/powerpoint/2010/main" val="920092396"/>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20</a:t>
            </a:fld>
            <a:endParaRPr lang="zh-CN" altLang="en-US"/>
          </a:p>
        </p:txBody>
      </p:sp>
    </p:spTree>
    <p:extLst>
      <p:ext uri="{BB962C8B-B14F-4D97-AF65-F5344CB8AC3E}">
        <p14:creationId xmlns:p14="http://schemas.microsoft.com/office/powerpoint/2010/main" val="3878310560"/>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23</a:t>
            </a:fld>
            <a:endParaRPr lang="zh-CN" altLang="en-US"/>
          </a:p>
        </p:txBody>
      </p:sp>
    </p:spTree>
    <p:extLst>
      <p:ext uri="{BB962C8B-B14F-4D97-AF65-F5344CB8AC3E}">
        <p14:creationId xmlns:p14="http://schemas.microsoft.com/office/powerpoint/2010/main" val="1133116075"/>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24</a:t>
            </a:fld>
            <a:endParaRPr lang="zh-CN" altLang="en-US"/>
          </a:p>
        </p:txBody>
      </p:sp>
    </p:spTree>
    <p:extLst>
      <p:ext uri="{BB962C8B-B14F-4D97-AF65-F5344CB8AC3E}">
        <p14:creationId xmlns:p14="http://schemas.microsoft.com/office/powerpoint/2010/main" val="2509792744"/>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25</a:t>
            </a:fld>
            <a:endParaRPr lang="zh-CN" altLang="en-US"/>
          </a:p>
        </p:txBody>
      </p:sp>
    </p:spTree>
    <p:extLst>
      <p:ext uri="{BB962C8B-B14F-4D97-AF65-F5344CB8AC3E}">
        <p14:creationId xmlns:p14="http://schemas.microsoft.com/office/powerpoint/2010/main" val="2451995051"/>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28</a:t>
            </a:fld>
            <a:endParaRPr lang="zh-CN" altLang="en-US"/>
          </a:p>
        </p:txBody>
      </p:sp>
    </p:spTree>
    <p:extLst>
      <p:ext uri="{BB962C8B-B14F-4D97-AF65-F5344CB8AC3E}">
        <p14:creationId xmlns:p14="http://schemas.microsoft.com/office/powerpoint/2010/main" val="253448500"/>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31</a:t>
            </a:fld>
            <a:endParaRPr lang="zh-CN" altLang="en-US"/>
          </a:p>
        </p:txBody>
      </p:sp>
    </p:spTree>
    <p:extLst>
      <p:ext uri="{BB962C8B-B14F-4D97-AF65-F5344CB8AC3E}">
        <p14:creationId xmlns:p14="http://schemas.microsoft.com/office/powerpoint/2010/main" val="3128739712"/>
      </p:ext>
    </p:extLst>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32</a:t>
            </a:fld>
            <a:endParaRPr lang="zh-CN" altLang="en-US"/>
          </a:p>
        </p:txBody>
      </p:sp>
    </p:spTree>
    <p:extLst>
      <p:ext uri="{BB962C8B-B14F-4D97-AF65-F5344CB8AC3E}">
        <p14:creationId xmlns:p14="http://schemas.microsoft.com/office/powerpoint/2010/main" val="1185263091"/>
      </p:ext>
    </p:extLst>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33</a:t>
            </a:fld>
            <a:endParaRPr lang="zh-CN" altLang="en-US"/>
          </a:p>
        </p:txBody>
      </p:sp>
    </p:spTree>
    <p:extLst>
      <p:ext uri="{BB962C8B-B14F-4D97-AF65-F5344CB8AC3E}">
        <p14:creationId xmlns:p14="http://schemas.microsoft.com/office/powerpoint/2010/main" val="1537033012"/>
      </p:ext>
    </p:extLst>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34</a:t>
            </a:fld>
            <a:endParaRPr lang="zh-CN" altLang="en-US"/>
          </a:p>
        </p:txBody>
      </p:sp>
    </p:spTree>
    <p:extLst>
      <p:ext uri="{BB962C8B-B14F-4D97-AF65-F5344CB8AC3E}">
        <p14:creationId xmlns:p14="http://schemas.microsoft.com/office/powerpoint/2010/main" val="863935893"/>
      </p:ext>
    </p:extLst>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35</a:t>
            </a:fld>
            <a:endParaRPr lang="zh-CN" altLang="en-US"/>
          </a:p>
        </p:txBody>
      </p:sp>
    </p:spTree>
    <p:extLst>
      <p:ext uri="{BB962C8B-B14F-4D97-AF65-F5344CB8AC3E}">
        <p14:creationId xmlns:p14="http://schemas.microsoft.com/office/powerpoint/2010/main" val="1768228076"/>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12</a:t>
            </a:fld>
            <a:endParaRPr lang="zh-CN" altLang="en-US"/>
          </a:p>
        </p:txBody>
      </p:sp>
    </p:spTree>
    <p:extLst>
      <p:ext uri="{BB962C8B-B14F-4D97-AF65-F5344CB8AC3E}">
        <p14:creationId xmlns:p14="http://schemas.microsoft.com/office/powerpoint/2010/main" val="3779495465"/>
      </p:ext>
    </p:extLst>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36</a:t>
            </a:fld>
            <a:endParaRPr lang="zh-CN" altLang="en-US"/>
          </a:p>
        </p:txBody>
      </p:sp>
    </p:spTree>
    <p:extLst>
      <p:ext uri="{BB962C8B-B14F-4D97-AF65-F5344CB8AC3E}">
        <p14:creationId xmlns:p14="http://schemas.microsoft.com/office/powerpoint/2010/main" val="1592640597"/>
      </p:ext>
    </p:extLst>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37</a:t>
            </a:fld>
            <a:endParaRPr lang="zh-CN" altLang="en-US"/>
          </a:p>
        </p:txBody>
      </p:sp>
    </p:spTree>
    <p:extLst>
      <p:ext uri="{BB962C8B-B14F-4D97-AF65-F5344CB8AC3E}">
        <p14:creationId xmlns:p14="http://schemas.microsoft.com/office/powerpoint/2010/main" val="487050166"/>
      </p:ext>
    </p:extLst>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38</a:t>
            </a:fld>
            <a:endParaRPr lang="zh-CN" altLang="en-US"/>
          </a:p>
        </p:txBody>
      </p:sp>
    </p:spTree>
    <p:extLst>
      <p:ext uri="{BB962C8B-B14F-4D97-AF65-F5344CB8AC3E}">
        <p14:creationId xmlns:p14="http://schemas.microsoft.com/office/powerpoint/2010/main" val="1260474572"/>
      </p:ext>
    </p:extLst>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39</a:t>
            </a:fld>
            <a:endParaRPr lang="zh-CN" altLang="en-US"/>
          </a:p>
        </p:txBody>
      </p:sp>
    </p:spTree>
    <p:extLst>
      <p:ext uri="{BB962C8B-B14F-4D97-AF65-F5344CB8AC3E}">
        <p14:creationId xmlns:p14="http://schemas.microsoft.com/office/powerpoint/2010/main" val="2070763552"/>
      </p:ext>
    </p:extLst>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40</a:t>
            </a:fld>
            <a:endParaRPr lang="zh-CN" altLang="en-US"/>
          </a:p>
        </p:txBody>
      </p:sp>
    </p:spTree>
    <p:extLst>
      <p:ext uri="{BB962C8B-B14F-4D97-AF65-F5344CB8AC3E}">
        <p14:creationId xmlns:p14="http://schemas.microsoft.com/office/powerpoint/2010/main" val="3808966339"/>
      </p:ext>
    </p:extLst>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41</a:t>
            </a:fld>
            <a:endParaRPr lang="zh-CN" altLang="en-US"/>
          </a:p>
        </p:txBody>
      </p:sp>
    </p:spTree>
    <p:extLst>
      <p:ext uri="{BB962C8B-B14F-4D97-AF65-F5344CB8AC3E}">
        <p14:creationId xmlns:p14="http://schemas.microsoft.com/office/powerpoint/2010/main" val="3482039085"/>
      </p:ext>
    </p:extLst>
  </p:cSld>
  <p:clrMapOvr>
    <a:masterClrMapping/>
  </p:clrMapOvr>
</p:notes>
</file>

<file path=ppt/notesSlides/notesSlide2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42</a:t>
            </a:fld>
            <a:endParaRPr lang="zh-CN" altLang="en-US"/>
          </a:p>
        </p:txBody>
      </p:sp>
    </p:spTree>
    <p:extLst>
      <p:ext uri="{BB962C8B-B14F-4D97-AF65-F5344CB8AC3E}">
        <p14:creationId xmlns:p14="http://schemas.microsoft.com/office/powerpoint/2010/main" val="969665453"/>
      </p:ext>
    </p:extLst>
  </p:cSld>
  <p:clrMapOvr>
    <a:masterClrMapping/>
  </p:clrMapOvr>
</p:notes>
</file>

<file path=ppt/notesSlides/notesSlide2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43</a:t>
            </a:fld>
            <a:endParaRPr lang="zh-CN" altLang="en-US"/>
          </a:p>
        </p:txBody>
      </p:sp>
    </p:spTree>
    <p:extLst>
      <p:ext uri="{BB962C8B-B14F-4D97-AF65-F5344CB8AC3E}">
        <p14:creationId xmlns:p14="http://schemas.microsoft.com/office/powerpoint/2010/main" val="1488471874"/>
      </p:ext>
    </p:extLst>
  </p:cSld>
  <p:clrMapOvr>
    <a:masterClrMapping/>
  </p:clrMapOvr>
</p:notes>
</file>

<file path=ppt/notesSlides/notesSlide2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44</a:t>
            </a:fld>
            <a:endParaRPr lang="zh-CN" altLang="en-US"/>
          </a:p>
        </p:txBody>
      </p:sp>
    </p:spTree>
    <p:extLst>
      <p:ext uri="{BB962C8B-B14F-4D97-AF65-F5344CB8AC3E}">
        <p14:creationId xmlns:p14="http://schemas.microsoft.com/office/powerpoint/2010/main" val="719902536"/>
      </p:ext>
    </p:extLst>
  </p:cSld>
  <p:clrMapOvr>
    <a:masterClrMapping/>
  </p:clrMapOvr>
</p:notes>
</file>

<file path=ppt/notesSlides/notesSlide2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45</a:t>
            </a:fld>
            <a:endParaRPr lang="zh-CN" altLang="en-US"/>
          </a:p>
        </p:txBody>
      </p:sp>
    </p:spTree>
    <p:extLst>
      <p:ext uri="{BB962C8B-B14F-4D97-AF65-F5344CB8AC3E}">
        <p14:creationId xmlns:p14="http://schemas.microsoft.com/office/powerpoint/2010/main" val="428686966"/>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13</a:t>
            </a:fld>
            <a:endParaRPr lang="zh-CN" altLang="en-US"/>
          </a:p>
        </p:txBody>
      </p:sp>
    </p:spTree>
    <p:extLst>
      <p:ext uri="{BB962C8B-B14F-4D97-AF65-F5344CB8AC3E}">
        <p14:creationId xmlns:p14="http://schemas.microsoft.com/office/powerpoint/2010/main" val="1906106187"/>
      </p:ext>
    </p:extLst>
  </p:cSld>
  <p:clrMapOvr>
    <a:masterClrMapping/>
  </p:clrMapOvr>
</p:notes>
</file>

<file path=ppt/notesSlides/notesSlide3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51</a:t>
            </a:fld>
            <a:endParaRPr lang="zh-CN" altLang="en-US"/>
          </a:p>
        </p:txBody>
      </p:sp>
    </p:spTree>
    <p:extLst>
      <p:ext uri="{BB962C8B-B14F-4D97-AF65-F5344CB8AC3E}">
        <p14:creationId xmlns:p14="http://schemas.microsoft.com/office/powerpoint/2010/main" val="3377210191"/>
      </p:ext>
    </p:extLst>
  </p:cSld>
  <p:clrMapOvr>
    <a:masterClrMapping/>
  </p:clrMapOvr>
</p:notes>
</file>

<file path=ppt/notesSlides/notesSlide3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52</a:t>
            </a:fld>
            <a:endParaRPr lang="zh-CN" altLang="en-US"/>
          </a:p>
        </p:txBody>
      </p:sp>
    </p:spTree>
    <p:extLst>
      <p:ext uri="{BB962C8B-B14F-4D97-AF65-F5344CB8AC3E}">
        <p14:creationId xmlns:p14="http://schemas.microsoft.com/office/powerpoint/2010/main" val="446667078"/>
      </p:ext>
    </p:extLst>
  </p:cSld>
  <p:clrMapOvr>
    <a:masterClrMapping/>
  </p:clrMapOvr>
</p:notes>
</file>

<file path=ppt/notesSlides/notesSlide3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53</a:t>
            </a:fld>
            <a:endParaRPr lang="zh-CN" altLang="en-US"/>
          </a:p>
        </p:txBody>
      </p:sp>
    </p:spTree>
    <p:extLst>
      <p:ext uri="{BB962C8B-B14F-4D97-AF65-F5344CB8AC3E}">
        <p14:creationId xmlns:p14="http://schemas.microsoft.com/office/powerpoint/2010/main" val="822096979"/>
      </p:ext>
    </p:extLst>
  </p:cSld>
  <p:clrMapOvr>
    <a:masterClrMapping/>
  </p:clrMapOvr>
</p:notes>
</file>

<file path=ppt/notesSlides/notesSlide3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54</a:t>
            </a:fld>
            <a:endParaRPr lang="zh-CN" altLang="en-US"/>
          </a:p>
        </p:txBody>
      </p:sp>
    </p:spTree>
    <p:extLst>
      <p:ext uri="{BB962C8B-B14F-4D97-AF65-F5344CB8AC3E}">
        <p14:creationId xmlns:p14="http://schemas.microsoft.com/office/powerpoint/2010/main" val="1770412590"/>
      </p:ext>
    </p:extLst>
  </p:cSld>
  <p:clrMapOvr>
    <a:masterClrMapping/>
  </p:clrMapOvr>
</p:notes>
</file>

<file path=ppt/notesSlides/notesSlide3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55</a:t>
            </a:fld>
            <a:endParaRPr lang="zh-CN" altLang="en-US"/>
          </a:p>
        </p:txBody>
      </p:sp>
    </p:spTree>
    <p:extLst>
      <p:ext uri="{BB962C8B-B14F-4D97-AF65-F5344CB8AC3E}">
        <p14:creationId xmlns:p14="http://schemas.microsoft.com/office/powerpoint/2010/main" val="1008397446"/>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14</a:t>
            </a:fld>
            <a:endParaRPr lang="zh-CN" altLang="en-US"/>
          </a:p>
        </p:txBody>
      </p:sp>
    </p:spTree>
    <p:extLst>
      <p:ext uri="{BB962C8B-B14F-4D97-AF65-F5344CB8AC3E}">
        <p14:creationId xmlns:p14="http://schemas.microsoft.com/office/powerpoint/2010/main" val="4031617933"/>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15</a:t>
            </a:fld>
            <a:endParaRPr lang="zh-CN" altLang="en-US"/>
          </a:p>
        </p:txBody>
      </p:sp>
    </p:spTree>
    <p:extLst>
      <p:ext uri="{BB962C8B-B14F-4D97-AF65-F5344CB8AC3E}">
        <p14:creationId xmlns:p14="http://schemas.microsoft.com/office/powerpoint/2010/main" val="1134666966"/>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16</a:t>
            </a:fld>
            <a:endParaRPr lang="zh-CN" altLang="en-US"/>
          </a:p>
        </p:txBody>
      </p:sp>
    </p:spTree>
    <p:extLst>
      <p:ext uri="{BB962C8B-B14F-4D97-AF65-F5344CB8AC3E}">
        <p14:creationId xmlns:p14="http://schemas.microsoft.com/office/powerpoint/2010/main" val="910436860"/>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17</a:t>
            </a:fld>
            <a:endParaRPr lang="zh-CN" altLang="en-US"/>
          </a:p>
        </p:txBody>
      </p:sp>
    </p:spTree>
    <p:extLst>
      <p:ext uri="{BB962C8B-B14F-4D97-AF65-F5344CB8AC3E}">
        <p14:creationId xmlns:p14="http://schemas.microsoft.com/office/powerpoint/2010/main" val="652805296"/>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18</a:t>
            </a:fld>
            <a:endParaRPr lang="zh-CN" altLang="en-US"/>
          </a:p>
        </p:txBody>
      </p:sp>
    </p:spTree>
    <p:extLst>
      <p:ext uri="{BB962C8B-B14F-4D97-AF65-F5344CB8AC3E}">
        <p14:creationId xmlns:p14="http://schemas.microsoft.com/office/powerpoint/2010/main" val="2302141458"/>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19</a:t>
            </a:fld>
            <a:endParaRPr lang="zh-CN" altLang="en-US"/>
          </a:p>
        </p:txBody>
      </p:sp>
    </p:spTree>
    <p:extLst>
      <p:ext uri="{BB962C8B-B14F-4D97-AF65-F5344CB8AC3E}">
        <p14:creationId xmlns:p14="http://schemas.microsoft.com/office/powerpoint/2010/main" val="2686744546"/>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7.xml"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tags" Target="../tags/tag60.xml" /><Relationship Id="rId5" Type="http://schemas.openxmlformats.org/officeDocument/2006/relationships/tags" Target="../tags/tag61.xml" /><Relationship Id="rId6"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2.xml"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tags" Target="../tags/tag65.xml" /><Relationship Id="rId5" Type="http://schemas.openxmlformats.org/officeDocument/2006/relationships/tags" Target="../tags/tag66.xml" /><Relationship Id="rId6" Type="http://schemas.openxmlformats.org/officeDocument/2006/relationships/tags" Target="../tags/tag67.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68.xml" /><Relationship Id="rId2" Type="http://schemas.openxmlformats.org/officeDocument/2006/relationships/tags" Target="../tags/tag69.xml" /><Relationship Id="rId3" Type="http://schemas.openxmlformats.org/officeDocument/2006/relationships/tags" Target="../tags/tag70.xml" /><Relationship Id="rId4" Type="http://schemas.openxmlformats.org/officeDocument/2006/relationships/tags" Target="../tags/tag71.xml" /><Relationship Id="rId5"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72.xml" /><Relationship Id="rId2" Type="http://schemas.openxmlformats.org/officeDocument/2006/relationships/tags" Target="../tags/tag73.xml" /><Relationship Id="rId3" Type="http://schemas.openxmlformats.org/officeDocument/2006/relationships/image" Target="../media/image1.png" /><Relationship Id="rId4" Type="http://schemas.openxmlformats.org/officeDocument/2006/relationships/tags" Target="../tags/tag74.xml" /><Relationship Id="rId5" Type="http://schemas.openxmlformats.org/officeDocument/2006/relationships/tags" Target="../tags/tag75.xml" /><Relationship Id="rId6"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83.xml" /><Relationship Id="rId2" Type="http://schemas.openxmlformats.org/officeDocument/2006/relationships/tags" Target="../tags/tag84.xml" /><Relationship Id="rId3" Type="http://schemas.openxmlformats.org/officeDocument/2006/relationships/tags" Target="../tags/tag85.xml" /><Relationship Id="rId4" Type="http://schemas.openxmlformats.org/officeDocument/2006/relationships/tags" Target="../tags/tag86.xml" /><Relationship Id="rId5" Type="http://schemas.openxmlformats.org/officeDocument/2006/relationships/tags" Target="../tags/tag87.xml" /><Relationship Id="rId6" Type="http://schemas.openxmlformats.org/officeDocument/2006/relationships/tags" Target="../tags/tag88.xml" /><Relationship Id="rId7"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89.xml" /><Relationship Id="rId2" Type="http://schemas.openxmlformats.org/officeDocument/2006/relationships/tags" Target="../tags/tag90.xml" /><Relationship Id="rId3" Type="http://schemas.openxmlformats.org/officeDocument/2006/relationships/tags" Target="../tags/tag91.xml" /><Relationship Id="rId4" Type="http://schemas.openxmlformats.org/officeDocument/2006/relationships/tags" Target="../tags/tag92.xml" /><Relationship Id="rId5" Type="http://schemas.openxmlformats.org/officeDocument/2006/relationships/tags" Target="../tags/tag93.xml" /><Relationship Id="rId6" Type="http://schemas.openxmlformats.org/officeDocument/2006/relationships/tags" Target="../tags/tag94.xml" /><Relationship Id="rId7"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95.xml" /><Relationship Id="rId2" Type="http://schemas.openxmlformats.org/officeDocument/2006/relationships/tags" Target="../tags/tag96.xml" /><Relationship Id="rId3" Type="http://schemas.openxmlformats.org/officeDocument/2006/relationships/tags" Target="../tags/tag97.xml" /><Relationship Id="rId4" Type="http://schemas.openxmlformats.org/officeDocument/2006/relationships/tags" Target="../tags/tag98.xml" /><Relationship Id="rId5" Type="http://schemas.openxmlformats.org/officeDocument/2006/relationships/tags" Target="../tags/tag99.xml" /><Relationship Id="rId6" Type="http://schemas.openxmlformats.org/officeDocument/2006/relationships/tags" Target="../tags/tag100.xml" /><Relationship Id="rId7"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01.xml" /><Relationship Id="rId2" Type="http://schemas.openxmlformats.org/officeDocument/2006/relationships/tags" Target="../tags/tag102.xml" /><Relationship Id="rId3" Type="http://schemas.openxmlformats.org/officeDocument/2006/relationships/tags" Target="../tags/tag103.xml" /><Relationship Id="rId4" Type="http://schemas.openxmlformats.org/officeDocument/2006/relationships/tags" Target="../tags/tag104.xml" /><Relationship Id="rId5" Type="http://schemas.openxmlformats.org/officeDocument/2006/relationships/tags" Target="../tags/tag105.xml" /><Relationship Id="rId6" Type="http://schemas.openxmlformats.org/officeDocument/2006/relationships/tags" Target="../tags/tag106.xml" /><Relationship Id="rId7" Type="http://schemas.openxmlformats.org/officeDocument/2006/relationships/tags" Target="../tags/tag107.xml" /><Relationship Id="rId8"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08.xml" /><Relationship Id="rId10" Type="http://schemas.openxmlformats.org/officeDocument/2006/relationships/slideMaster" Target="../slideMasters/slideMaster2.xml" /><Relationship Id="rId2" Type="http://schemas.openxmlformats.org/officeDocument/2006/relationships/tags" Target="../tags/tag109.xml" /><Relationship Id="rId3" Type="http://schemas.openxmlformats.org/officeDocument/2006/relationships/tags" Target="../tags/tag110.xml" /><Relationship Id="rId4" Type="http://schemas.openxmlformats.org/officeDocument/2006/relationships/tags" Target="../tags/tag111.xml" /><Relationship Id="rId5" Type="http://schemas.openxmlformats.org/officeDocument/2006/relationships/tags" Target="../tags/tag112.xml" /><Relationship Id="rId6" Type="http://schemas.openxmlformats.org/officeDocument/2006/relationships/tags" Target="../tags/tag113.xml" /><Relationship Id="rId7" Type="http://schemas.openxmlformats.org/officeDocument/2006/relationships/tags" Target="../tags/tag114.xml" /><Relationship Id="rId8" Type="http://schemas.openxmlformats.org/officeDocument/2006/relationships/tags" Target="../tags/tag115.xml" /><Relationship Id="rId9" Type="http://schemas.openxmlformats.org/officeDocument/2006/relationships/tags" Target="../tags/tag116.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17.xml" /><Relationship Id="rId2" Type="http://schemas.openxmlformats.org/officeDocument/2006/relationships/tags" Target="../tags/tag118.xml" /><Relationship Id="rId3" Type="http://schemas.openxmlformats.org/officeDocument/2006/relationships/tags" Target="../tags/tag119.xml" /><Relationship Id="rId4" Type="http://schemas.openxmlformats.org/officeDocument/2006/relationships/tags" Target="../tags/tag120.xml" /><Relationship Id="rId5" Type="http://schemas.openxmlformats.org/officeDocument/2006/relationships/tags" Target="../tags/tag121.xml" /><Relationship Id="rId6"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22.xml" /><Relationship Id="rId2" Type="http://schemas.openxmlformats.org/officeDocument/2006/relationships/tags" Target="../tags/tag123.xml" /><Relationship Id="rId3" Type="http://schemas.openxmlformats.org/officeDocument/2006/relationships/tags" Target="../tags/tag124.xml" /><Relationship Id="rId4" Type="http://schemas.openxmlformats.org/officeDocument/2006/relationships/tags" Target="../tags/tag125.xml" /><Relationship Id="rId5"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26.xml" /><Relationship Id="rId2" Type="http://schemas.openxmlformats.org/officeDocument/2006/relationships/tags" Target="../tags/tag127.xml" /><Relationship Id="rId3" Type="http://schemas.openxmlformats.org/officeDocument/2006/relationships/tags" Target="../tags/tag128.xml" /><Relationship Id="rId4" Type="http://schemas.openxmlformats.org/officeDocument/2006/relationships/tags" Target="../tags/tag129.xml" /><Relationship Id="rId5" Type="http://schemas.openxmlformats.org/officeDocument/2006/relationships/tags" Target="../tags/tag130.xml" /><Relationship Id="rId6" Type="http://schemas.openxmlformats.org/officeDocument/2006/relationships/tags" Target="../tags/tag131.xml" /><Relationship Id="rId7" Type="http://schemas.openxmlformats.org/officeDocument/2006/relationships/tags" Target="../tags/tag132.xml" /><Relationship Id="rId8"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33.xml" /><Relationship Id="rId2" Type="http://schemas.openxmlformats.org/officeDocument/2006/relationships/tags" Target="../tags/tag134.xml" /><Relationship Id="rId3" Type="http://schemas.openxmlformats.org/officeDocument/2006/relationships/tags" Target="../tags/tag135.xml" /><Relationship Id="rId4" Type="http://schemas.openxmlformats.org/officeDocument/2006/relationships/tags" Target="../tags/tag136.xml" /><Relationship Id="rId5" Type="http://schemas.openxmlformats.org/officeDocument/2006/relationships/tags" Target="../tags/tag137.xml" /><Relationship Id="rId6" Type="http://schemas.openxmlformats.org/officeDocument/2006/relationships/tags" Target="../tags/tag138.xml" /><Relationship Id="rId7"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39.xml" /><Relationship Id="rId2" Type="http://schemas.openxmlformats.org/officeDocument/2006/relationships/tags" Target="../tags/tag140.xml" /><Relationship Id="rId3" Type="http://schemas.openxmlformats.org/officeDocument/2006/relationships/tags" Target="../tags/tag141.xml" /><Relationship Id="rId4" Type="http://schemas.openxmlformats.org/officeDocument/2006/relationships/tags" Target="../tags/tag142.xml" /><Relationship Id="rId5" Type="http://schemas.openxmlformats.org/officeDocument/2006/relationships/tags" Target="../tags/tag143.xml" /><Relationship Id="rId6"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51.xml" /><Relationship Id="rId2" Type="http://schemas.openxmlformats.org/officeDocument/2006/relationships/tags" Target="../tags/tag152.xml" /><Relationship Id="rId3" Type="http://schemas.openxmlformats.org/officeDocument/2006/relationships/tags" Target="../tags/tag153.xml" /><Relationship Id="rId4" Type="http://schemas.openxmlformats.org/officeDocument/2006/relationships/tags" Target="../tags/tag154.xml" /><Relationship Id="rId5" Type="http://schemas.openxmlformats.org/officeDocument/2006/relationships/tags" Target="../tags/tag155.xml" /><Relationship Id="rId6" Type="http://schemas.openxmlformats.org/officeDocument/2006/relationships/tags" Target="../tags/tag156.xml" /><Relationship Id="rId7" Type="http://schemas.openxmlformats.org/officeDocument/2006/relationships/slideMaster" Target="../slideMasters/slideMaster3.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57.xml" /><Relationship Id="rId2" Type="http://schemas.openxmlformats.org/officeDocument/2006/relationships/tags" Target="../tags/tag158.xml" /><Relationship Id="rId3" Type="http://schemas.openxmlformats.org/officeDocument/2006/relationships/tags" Target="../tags/tag159.xml" /><Relationship Id="rId4" Type="http://schemas.openxmlformats.org/officeDocument/2006/relationships/tags" Target="../tags/tag160.xml" /><Relationship Id="rId5" Type="http://schemas.openxmlformats.org/officeDocument/2006/relationships/tags" Target="../tags/tag161.xml" /><Relationship Id="rId6" Type="http://schemas.openxmlformats.org/officeDocument/2006/relationships/tags" Target="../tags/tag162.xml" /><Relationship Id="rId7" Type="http://schemas.openxmlformats.org/officeDocument/2006/relationships/slideMaster" Target="../slideMasters/slideMaster3.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63.xml" /><Relationship Id="rId2" Type="http://schemas.openxmlformats.org/officeDocument/2006/relationships/tags" Target="../tags/tag164.xml" /><Relationship Id="rId3" Type="http://schemas.openxmlformats.org/officeDocument/2006/relationships/tags" Target="../tags/tag165.xml" /><Relationship Id="rId4" Type="http://schemas.openxmlformats.org/officeDocument/2006/relationships/tags" Target="../tags/tag166.xml" /><Relationship Id="rId5" Type="http://schemas.openxmlformats.org/officeDocument/2006/relationships/tags" Target="../tags/tag167.xml" /><Relationship Id="rId6" Type="http://schemas.openxmlformats.org/officeDocument/2006/relationships/tags" Target="../tags/tag168.xml" /><Relationship Id="rId7" Type="http://schemas.openxmlformats.org/officeDocument/2006/relationships/slideMaster" Target="../slideMasters/slideMaster3.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69.xml" /><Relationship Id="rId2" Type="http://schemas.openxmlformats.org/officeDocument/2006/relationships/tags" Target="../tags/tag170.xml" /><Relationship Id="rId3" Type="http://schemas.openxmlformats.org/officeDocument/2006/relationships/tags" Target="../tags/tag171.xml" /><Relationship Id="rId4" Type="http://schemas.openxmlformats.org/officeDocument/2006/relationships/tags" Target="../tags/tag172.xml" /><Relationship Id="rId5" Type="http://schemas.openxmlformats.org/officeDocument/2006/relationships/tags" Target="../tags/tag173.xml" /><Relationship Id="rId6" Type="http://schemas.openxmlformats.org/officeDocument/2006/relationships/tags" Target="../tags/tag174.xml" /><Relationship Id="rId7" Type="http://schemas.openxmlformats.org/officeDocument/2006/relationships/tags" Target="../tags/tag175.xml" /><Relationship Id="rId8" Type="http://schemas.openxmlformats.org/officeDocument/2006/relationships/slideMaster" Target="../slideMasters/slideMaster3.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76.xml" /><Relationship Id="rId10" Type="http://schemas.openxmlformats.org/officeDocument/2006/relationships/slideMaster" Target="../slideMasters/slideMaster3.xml" /><Relationship Id="rId2" Type="http://schemas.openxmlformats.org/officeDocument/2006/relationships/tags" Target="../tags/tag177.xml" /><Relationship Id="rId3" Type="http://schemas.openxmlformats.org/officeDocument/2006/relationships/tags" Target="../tags/tag178.xml" /><Relationship Id="rId4" Type="http://schemas.openxmlformats.org/officeDocument/2006/relationships/tags" Target="../tags/tag179.xml" /><Relationship Id="rId5" Type="http://schemas.openxmlformats.org/officeDocument/2006/relationships/tags" Target="../tags/tag180.xml" /><Relationship Id="rId6" Type="http://schemas.openxmlformats.org/officeDocument/2006/relationships/tags" Target="../tags/tag181.xml" /><Relationship Id="rId7" Type="http://schemas.openxmlformats.org/officeDocument/2006/relationships/tags" Target="../tags/tag182.xml" /><Relationship Id="rId8" Type="http://schemas.openxmlformats.org/officeDocument/2006/relationships/tags" Target="../tags/tag183.xml" /><Relationship Id="rId9" Type="http://schemas.openxmlformats.org/officeDocument/2006/relationships/tags" Target="../tags/tag184.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185.xml" /><Relationship Id="rId2" Type="http://schemas.openxmlformats.org/officeDocument/2006/relationships/tags" Target="../tags/tag186.xml" /><Relationship Id="rId3" Type="http://schemas.openxmlformats.org/officeDocument/2006/relationships/tags" Target="../tags/tag187.xml" /><Relationship Id="rId4" Type="http://schemas.openxmlformats.org/officeDocument/2006/relationships/tags" Target="../tags/tag188.xml" /><Relationship Id="rId5" Type="http://schemas.openxmlformats.org/officeDocument/2006/relationships/tags" Target="../tags/tag189.xml" /><Relationship Id="rId6"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tags" Target="../tags/tag190.xml" /><Relationship Id="rId2" Type="http://schemas.openxmlformats.org/officeDocument/2006/relationships/tags" Target="../tags/tag191.xml" /><Relationship Id="rId3" Type="http://schemas.openxmlformats.org/officeDocument/2006/relationships/tags" Target="../tags/tag192.xml" /><Relationship Id="rId4" Type="http://schemas.openxmlformats.org/officeDocument/2006/relationships/tags" Target="../tags/tag193.xml" /><Relationship Id="rId5"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tags" Target="../tags/tag194.xml" /><Relationship Id="rId2" Type="http://schemas.openxmlformats.org/officeDocument/2006/relationships/tags" Target="../tags/tag195.xml" /><Relationship Id="rId3" Type="http://schemas.openxmlformats.org/officeDocument/2006/relationships/tags" Target="../tags/tag196.xml" /><Relationship Id="rId4" Type="http://schemas.openxmlformats.org/officeDocument/2006/relationships/tags" Target="../tags/tag197.xml" /><Relationship Id="rId5" Type="http://schemas.openxmlformats.org/officeDocument/2006/relationships/tags" Target="../tags/tag198.xml" /><Relationship Id="rId6" Type="http://schemas.openxmlformats.org/officeDocument/2006/relationships/tags" Target="../tags/tag199.xml" /><Relationship Id="rId7" Type="http://schemas.openxmlformats.org/officeDocument/2006/relationships/tags" Target="../tags/tag200.xml" /><Relationship Id="rId8"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tags" Target="../tags/tag201.xml" /><Relationship Id="rId2" Type="http://schemas.openxmlformats.org/officeDocument/2006/relationships/tags" Target="../tags/tag202.xml" /><Relationship Id="rId3" Type="http://schemas.openxmlformats.org/officeDocument/2006/relationships/tags" Target="../tags/tag203.xml" /><Relationship Id="rId4" Type="http://schemas.openxmlformats.org/officeDocument/2006/relationships/tags" Target="../tags/tag204.xml" /><Relationship Id="rId5" Type="http://schemas.openxmlformats.org/officeDocument/2006/relationships/tags" Target="../tags/tag205.xml" /><Relationship Id="rId6" Type="http://schemas.openxmlformats.org/officeDocument/2006/relationships/tags" Target="../tags/tag206.xml" /><Relationship Id="rId7" Type="http://schemas.openxmlformats.org/officeDocument/2006/relationships/tags" Target="../tags/tag207.xml" /><Relationship Id="rId8"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tags" Target="../tags/tag208.xml" /><Relationship Id="rId2" Type="http://schemas.openxmlformats.org/officeDocument/2006/relationships/tags" Target="../tags/tag209.xml" /><Relationship Id="rId3" Type="http://schemas.openxmlformats.org/officeDocument/2006/relationships/tags" Target="../tags/tag210.xml" /><Relationship Id="rId4" Type="http://schemas.openxmlformats.org/officeDocument/2006/relationships/tags" Target="../tags/tag211.xml" /><Relationship Id="rId5" Type="http://schemas.openxmlformats.org/officeDocument/2006/relationships/tags" Target="../tags/tag212.xml" /><Relationship Id="rId6" Type="http://schemas.openxmlformats.org/officeDocument/2006/relationships/tags" Target="../tags/tag213.xml" /><Relationship Id="rId7"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tags" Target="../tags/tag214.xml" /><Relationship Id="rId2" Type="http://schemas.openxmlformats.org/officeDocument/2006/relationships/tags" Target="../tags/tag215.xml" /><Relationship Id="rId3" Type="http://schemas.openxmlformats.org/officeDocument/2006/relationships/tags" Target="../tags/tag216.xml" /><Relationship Id="rId4" Type="http://schemas.openxmlformats.org/officeDocument/2006/relationships/tags" Target="../tags/tag217.xml" /><Relationship Id="rId5" Type="http://schemas.openxmlformats.org/officeDocument/2006/relationships/tags" Target="../tags/tag218.xml" /><Relationship Id="rId6" Type="http://schemas.openxmlformats.org/officeDocument/2006/relationships/tags" Target="../tags/tag219.xml" /><Relationship Id="rId7" Type="http://schemas.openxmlformats.org/officeDocument/2006/relationships/slideMaster" Target="../slideMasters/slideMaster3.xml" /></Relationships>
</file>

<file path=ppt/slideLayouts/_rels/slideLayout35.xml.rels>&#65279;<?xml version="1.0" encoding="utf-8" standalone="yes"?><Relationships xmlns="http://schemas.openxmlformats.org/package/2006/relationships"><Relationship Id="rId1" Type="http://schemas.openxmlformats.org/officeDocument/2006/relationships/tags" Target="../tags/tag226.xml" /><Relationship Id="rId2" Type="http://schemas.openxmlformats.org/officeDocument/2006/relationships/tags" Target="../tags/tag227.xml" /><Relationship Id="rId3" Type="http://schemas.openxmlformats.org/officeDocument/2006/relationships/tags" Target="../tags/tag228.xml" /><Relationship Id="rId4" Type="http://schemas.openxmlformats.org/officeDocument/2006/relationships/tags" Target="../tags/tag229.xml" /><Relationship Id="rId5" Type="http://schemas.openxmlformats.org/officeDocument/2006/relationships/tags" Target="../tags/tag230.xml" /><Relationship Id="rId6" Type="http://schemas.openxmlformats.org/officeDocument/2006/relationships/tags" Target="../tags/tag231.xml" /><Relationship Id="rId7" Type="http://schemas.openxmlformats.org/officeDocument/2006/relationships/slideMaster" Target="../slideMasters/slideMaster4.xml" /></Relationships>
</file>

<file path=ppt/slideLayouts/_rels/slideLayout36.xml.rels>&#65279;<?xml version="1.0" encoding="utf-8" standalone="yes"?><Relationships xmlns="http://schemas.openxmlformats.org/package/2006/relationships"><Relationship Id="rId1" Type="http://schemas.openxmlformats.org/officeDocument/2006/relationships/tags" Target="../tags/tag232.xml" /><Relationship Id="rId2" Type="http://schemas.openxmlformats.org/officeDocument/2006/relationships/tags" Target="../tags/tag233.xml" /><Relationship Id="rId3" Type="http://schemas.openxmlformats.org/officeDocument/2006/relationships/tags" Target="../tags/tag234.xml" /><Relationship Id="rId4" Type="http://schemas.openxmlformats.org/officeDocument/2006/relationships/tags" Target="../tags/tag235.xml" /><Relationship Id="rId5" Type="http://schemas.openxmlformats.org/officeDocument/2006/relationships/tags" Target="../tags/tag236.xml" /><Relationship Id="rId6" Type="http://schemas.openxmlformats.org/officeDocument/2006/relationships/tags" Target="../tags/tag237.xml" /><Relationship Id="rId7" Type="http://schemas.openxmlformats.org/officeDocument/2006/relationships/slideMaster" Target="../slideMasters/slideMaster4.xml" /></Relationships>
</file>

<file path=ppt/slideLayouts/_rels/slideLayout37.xml.rels>&#65279;<?xml version="1.0" encoding="utf-8" standalone="yes"?><Relationships xmlns="http://schemas.openxmlformats.org/package/2006/relationships"><Relationship Id="rId1" Type="http://schemas.openxmlformats.org/officeDocument/2006/relationships/tags" Target="../tags/tag238.xml" /><Relationship Id="rId2" Type="http://schemas.openxmlformats.org/officeDocument/2006/relationships/tags" Target="../tags/tag239.xml" /><Relationship Id="rId3" Type="http://schemas.openxmlformats.org/officeDocument/2006/relationships/tags" Target="../tags/tag240.xml" /><Relationship Id="rId4" Type="http://schemas.openxmlformats.org/officeDocument/2006/relationships/tags" Target="../tags/tag241.xml" /><Relationship Id="rId5" Type="http://schemas.openxmlformats.org/officeDocument/2006/relationships/tags" Target="../tags/tag242.xml" /><Relationship Id="rId6" Type="http://schemas.openxmlformats.org/officeDocument/2006/relationships/tags" Target="../tags/tag243.xml" /><Relationship Id="rId7" Type="http://schemas.openxmlformats.org/officeDocument/2006/relationships/slideMaster" Target="../slideMasters/slideMaster4.xml" /></Relationships>
</file>

<file path=ppt/slideLayouts/_rels/slideLayout38.xml.rels>&#65279;<?xml version="1.0" encoding="utf-8" standalone="yes"?><Relationships xmlns="http://schemas.openxmlformats.org/package/2006/relationships"><Relationship Id="rId1" Type="http://schemas.openxmlformats.org/officeDocument/2006/relationships/tags" Target="../tags/tag244.xml" /><Relationship Id="rId2" Type="http://schemas.openxmlformats.org/officeDocument/2006/relationships/tags" Target="../tags/tag245.xml" /><Relationship Id="rId3" Type="http://schemas.openxmlformats.org/officeDocument/2006/relationships/tags" Target="../tags/tag246.xml" /><Relationship Id="rId4" Type="http://schemas.openxmlformats.org/officeDocument/2006/relationships/tags" Target="../tags/tag247.xml" /><Relationship Id="rId5" Type="http://schemas.openxmlformats.org/officeDocument/2006/relationships/tags" Target="../tags/tag248.xml" /><Relationship Id="rId6" Type="http://schemas.openxmlformats.org/officeDocument/2006/relationships/tags" Target="../tags/tag249.xml" /><Relationship Id="rId7" Type="http://schemas.openxmlformats.org/officeDocument/2006/relationships/tags" Target="../tags/tag250.xml" /><Relationship Id="rId8" Type="http://schemas.openxmlformats.org/officeDocument/2006/relationships/slideMaster" Target="../slideMasters/slideMaster4.xml" /></Relationships>
</file>

<file path=ppt/slideLayouts/_rels/slideLayout39.xml.rels>&#65279;<?xml version="1.0" encoding="utf-8" standalone="yes"?><Relationships xmlns="http://schemas.openxmlformats.org/package/2006/relationships"><Relationship Id="rId1" Type="http://schemas.openxmlformats.org/officeDocument/2006/relationships/tags" Target="../tags/tag251.xml" /><Relationship Id="rId10" Type="http://schemas.openxmlformats.org/officeDocument/2006/relationships/slideMaster" Target="../slideMasters/slideMaster4.xml" /><Relationship Id="rId2" Type="http://schemas.openxmlformats.org/officeDocument/2006/relationships/tags" Target="../tags/tag252.xml" /><Relationship Id="rId3" Type="http://schemas.openxmlformats.org/officeDocument/2006/relationships/tags" Target="../tags/tag253.xml" /><Relationship Id="rId4" Type="http://schemas.openxmlformats.org/officeDocument/2006/relationships/tags" Target="../tags/tag254.xml" /><Relationship Id="rId5" Type="http://schemas.openxmlformats.org/officeDocument/2006/relationships/tags" Target="../tags/tag255.xml" /><Relationship Id="rId6" Type="http://schemas.openxmlformats.org/officeDocument/2006/relationships/tags" Target="../tags/tag256.xml" /><Relationship Id="rId7" Type="http://schemas.openxmlformats.org/officeDocument/2006/relationships/tags" Target="../tags/tag257.xml" /><Relationship Id="rId8" Type="http://schemas.openxmlformats.org/officeDocument/2006/relationships/tags" Target="../tags/tag258.xml" /><Relationship Id="rId9" Type="http://schemas.openxmlformats.org/officeDocument/2006/relationships/tags" Target="../tags/tag259.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tags" Target="../tags/tag260.xml" /><Relationship Id="rId2" Type="http://schemas.openxmlformats.org/officeDocument/2006/relationships/tags" Target="../tags/tag261.xml" /><Relationship Id="rId3" Type="http://schemas.openxmlformats.org/officeDocument/2006/relationships/tags" Target="../tags/tag262.xml" /><Relationship Id="rId4" Type="http://schemas.openxmlformats.org/officeDocument/2006/relationships/tags" Target="../tags/tag263.xml" /><Relationship Id="rId5" Type="http://schemas.openxmlformats.org/officeDocument/2006/relationships/tags" Target="../tags/tag264.xml" /><Relationship Id="rId6" Type="http://schemas.openxmlformats.org/officeDocument/2006/relationships/slideMaster" Target="../slideMasters/slideMaster4.xml" /></Relationships>
</file>

<file path=ppt/slideLayouts/_rels/slideLayout41.xml.rels>&#65279;<?xml version="1.0" encoding="utf-8" standalone="yes"?><Relationships xmlns="http://schemas.openxmlformats.org/package/2006/relationships"><Relationship Id="rId1" Type="http://schemas.openxmlformats.org/officeDocument/2006/relationships/tags" Target="../tags/tag265.xml" /><Relationship Id="rId2" Type="http://schemas.openxmlformats.org/officeDocument/2006/relationships/tags" Target="../tags/tag266.xml" /><Relationship Id="rId3" Type="http://schemas.openxmlformats.org/officeDocument/2006/relationships/tags" Target="../tags/tag267.xml" /><Relationship Id="rId4" Type="http://schemas.openxmlformats.org/officeDocument/2006/relationships/tags" Target="../tags/tag268.xml" /><Relationship Id="rId5" Type="http://schemas.openxmlformats.org/officeDocument/2006/relationships/slideMaster" Target="../slideMasters/slideMaster4.xml" /></Relationships>
</file>

<file path=ppt/slideLayouts/_rels/slideLayout42.xml.rels>&#65279;<?xml version="1.0" encoding="utf-8" standalone="yes"?><Relationships xmlns="http://schemas.openxmlformats.org/package/2006/relationships"><Relationship Id="rId1" Type="http://schemas.openxmlformats.org/officeDocument/2006/relationships/tags" Target="../tags/tag269.xml" /><Relationship Id="rId2" Type="http://schemas.openxmlformats.org/officeDocument/2006/relationships/tags" Target="../tags/tag270.xml" /><Relationship Id="rId3" Type="http://schemas.openxmlformats.org/officeDocument/2006/relationships/tags" Target="../tags/tag271.xml" /><Relationship Id="rId4" Type="http://schemas.openxmlformats.org/officeDocument/2006/relationships/tags" Target="../tags/tag272.xml" /><Relationship Id="rId5" Type="http://schemas.openxmlformats.org/officeDocument/2006/relationships/tags" Target="../tags/tag273.xml" /><Relationship Id="rId6" Type="http://schemas.openxmlformats.org/officeDocument/2006/relationships/tags" Target="../tags/tag274.xml" /><Relationship Id="rId7" Type="http://schemas.openxmlformats.org/officeDocument/2006/relationships/tags" Target="../tags/tag275.xml" /><Relationship Id="rId8" Type="http://schemas.openxmlformats.org/officeDocument/2006/relationships/slideMaster" Target="../slideMasters/slideMaster4.xml" /></Relationships>
</file>

<file path=ppt/slideLayouts/_rels/slideLayout43.xml.rels>&#65279;<?xml version="1.0" encoding="utf-8" standalone="yes"?><Relationships xmlns="http://schemas.openxmlformats.org/package/2006/relationships"><Relationship Id="rId1" Type="http://schemas.openxmlformats.org/officeDocument/2006/relationships/tags" Target="../tags/tag276.xml" /><Relationship Id="rId2" Type="http://schemas.openxmlformats.org/officeDocument/2006/relationships/tags" Target="../tags/tag277.xml" /><Relationship Id="rId3" Type="http://schemas.openxmlformats.org/officeDocument/2006/relationships/tags" Target="../tags/tag278.xml" /><Relationship Id="rId4" Type="http://schemas.openxmlformats.org/officeDocument/2006/relationships/tags" Target="../tags/tag279.xml" /><Relationship Id="rId5" Type="http://schemas.openxmlformats.org/officeDocument/2006/relationships/tags" Target="../tags/tag280.xml" /><Relationship Id="rId6" Type="http://schemas.openxmlformats.org/officeDocument/2006/relationships/tags" Target="../tags/tag281.xml" /><Relationship Id="rId7" Type="http://schemas.openxmlformats.org/officeDocument/2006/relationships/tags" Target="../tags/tag282.xml" /><Relationship Id="rId8" Type="http://schemas.openxmlformats.org/officeDocument/2006/relationships/slideMaster" Target="../slideMasters/slideMaster4.xml" /></Relationships>
</file>

<file path=ppt/slideLayouts/_rels/slideLayout44.xml.rels>&#65279;<?xml version="1.0" encoding="utf-8" standalone="yes"?><Relationships xmlns="http://schemas.openxmlformats.org/package/2006/relationships"><Relationship Id="rId1" Type="http://schemas.openxmlformats.org/officeDocument/2006/relationships/tags" Target="../tags/tag283.xml" /><Relationship Id="rId2" Type="http://schemas.openxmlformats.org/officeDocument/2006/relationships/tags" Target="../tags/tag284.xml" /><Relationship Id="rId3" Type="http://schemas.openxmlformats.org/officeDocument/2006/relationships/tags" Target="../tags/tag285.xml" /><Relationship Id="rId4" Type="http://schemas.openxmlformats.org/officeDocument/2006/relationships/tags" Target="../tags/tag286.xml" /><Relationship Id="rId5" Type="http://schemas.openxmlformats.org/officeDocument/2006/relationships/tags" Target="../tags/tag287.xml" /><Relationship Id="rId6" Type="http://schemas.openxmlformats.org/officeDocument/2006/relationships/tags" Target="../tags/tag288.xml" /><Relationship Id="rId7" Type="http://schemas.openxmlformats.org/officeDocument/2006/relationships/slideMaster" Target="../slideMasters/slideMaster4.xml" /></Relationships>
</file>

<file path=ppt/slideLayouts/_rels/slideLayout45.xml.rels>&#65279;<?xml version="1.0" encoding="utf-8" standalone="yes"?><Relationships xmlns="http://schemas.openxmlformats.org/package/2006/relationships"><Relationship Id="rId1" Type="http://schemas.openxmlformats.org/officeDocument/2006/relationships/tags" Target="../tags/tag289.xml" /><Relationship Id="rId2" Type="http://schemas.openxmlformats.org/officeDocument/2006/relationships/tags" Target="../tags/tag290.xml" /><Relationship Id="rId3" Type="http://schemas.openxmlformats.org/officeDocument/2006/relationships/tags" Target="../tags/tag291.xml" /><Relationship Id="rId4" Type="http://schemas.openxmlformats.org/officeDocument/2006/relationships/tags" Target="../tags/tag292.xml" /><Relationship Id="rId5" Type="http://schemas.openxmlformats.org/officeDocument/2006/relationships/tags" Target="../tags/tag293.xml" /><Relationship Id="rId6" Type="http://schemas.openxmlformats.org/officeDocument/2006/relationships/tags" Target="../tags/tag294.xml" /><Relationship Id="rId7" Type="http://schemas.openxmlformats.org/officeDocument/2006/relationships/slideMaster" Target="../slideMasters/slideMaster4.xml" /></Relationships>
</file>

<file path=ppt/slideLayouts/_rels/slideLayout46.xml.rels>&#65279;<?xml version="1.0" encoding="utf-8" standalone="yes"?><Relationships xmlns="http://schemas.openxmlformats.org/package/2006/relationships"><Relationship Id="rId1" Type="http://schemas.openxmlformats.org/officeDocument/2006/relationships/tags" Target="../tags/tag302.xml" /><Relationship Id="rId2" Type="http://schemas.openxmlformats.org/officeDocument/2006/relationships/tags" Target="../tags/tag303.xml" /><Relationship Id="rId3" Type="http://schemas.openxmlformats.org/officeDocument/2006/relationships/tags" Target="../tags/tag304.xml" /><Relationship Id="rId4" Type="http://schemas.openxmlformats.org/officeDocument/2006/relationships/tags" Target="../tags/tag305.xml" /><Relationship Id="rId5" Type="http://schemas.openxmlformats.org/officeDocument/2006/relationships/tags" Target="../tags/tag306.xml" /><Relationship Id="rId6" Type="http://schemas.openxmlformats.org/officeDocument/2006/relationships/tags" Target="../tags/tag307.xml" /><Relationship Id="rId7" Type="http://schemas.openxmlformats.org/officeDocument/2006/relationships/slideMaster" Target="../slideMasters/slideMaster5.xml" /></Relationships>
</file>

<file path=ppt/slideLayouts/_rels/slideLayout47.xml.rels>&#65279;<?xml version="1.0" encoding="utf-8" standalone="yes"?><Relationships xmlns="http://schemas.openxmlformats.org/package/2006/relationships"><Relationship Id="rId1" Type="http://schemas.openxmlformats.org/officeDocument/2006/relationships/tags" Target="../tags/tag308.xml" /><Relationship Id="rId2" Type="http://schemas.openxmlformats.org/officeDocument/2006/relationships/tags" Target="../tags/tag309.xml" /><Relationship Id="rId3" Type="http://schemas.openxmlformats.org/officeDocument/2006/relationships/tags" Target="../tags/tag310.xml" /><Relationship Id="rId4" Type="http://schemas.openxmlformats.org/officeDocument/2006/relationships/tags" Target="../tags/tag311.xml" /><Relationship Id="rId5" Type="http://schemas.openxmlformats.org/officeDocument/2006/relationships/tags" Target="../tags/tag312.xml" /><Relationship Id="rId6" Type="http://schemas.openxmlformats.org/officeDocument/2006/relationships/tags" Target="../tags/tag313.xml" /><Relationship Id="rId7" Type="http://schemas.openxmlformats.org/officeDocument/2006/relationships/slideMaster" Target="../slideMasters/slideMaster5.xml" /></Relationships>
</file>

<file path=ppt/slideLayouts/_rels/slideLayout48.xml.rels>&#65279;<?xml version="1.0" encoding="utf-8" standalone="yes"?><Relationships xmlns="http://schemas.openxmlformats.org/package/2006/relationships"><Relationship Id="rId1" Type="http://schemas.openxmlformats.org/officeDocument/2006/relationships/tags" Target="../tags/tag314.xml" /><Relationship Id="rId2" Type="http://schemas.openxmlformats.org/officeDocument/2006/relationships/tags" Target="../tags/tag315.xml" /><Relationship Id="rId3" Type="http://schemas.openxmlformats.org/officeDocument/2006/relationships/tags" Target="../tags/tag316.xml" /><Relationship Id="rId4" Type="http://schemas.openxmlformats.org/officeDocument/2006/relationships/tags" Target="../tags/tag317.xml" /><Relationship Id="rId5" Type="http://schemas.openxmlformats.org/officeDocument/2006/relationships/tags" Target="../tags/tag318.xml" /><Relationship Id="rId6" Type="http://schemas.openxmlformats.org/officeDocument/2006/relationships/tags" Target="../tags/tag319.xml" /><Relationship Id="rId7" Type="http://schemas.openxmlformats.org/officeDocument/2006/relationships/slideMaster" Target="../slideMasters/slideMaster5.xml" /></Relationships>
</file>

<file path=ppt/slideLayouts/_rels/slideLayout49.xml.rels>&#65279;<?xml version="1.0" encoding="utf-8" standalone="yes"?><Relationships xmlns="http://schemas.openxmlformats.org/package/2006/relationships"><Relationship Id="rId1" Type="http://schemas.openxmlformats.org/officeDocument/2006/relationships/tags" Target="../tags/tag320.xml" /><Relationship Id="rId2" Type="http://schemas.openxmlformats.org/officeDocument/2006/relationships/tags" Target="../tags/tag321.xml" /><Relationship Id="rId3" Type="http://schemas.openxmlformats.org/officeDocument/2006/relationships/tags" Target="../tags/tag322.xml" /><Relationship Id="rId4" Type="http://schemas.openxmlformats.org/officeDocument/2006/relationships/tags" Target="../tags/tag323.xml" /><Relationship Id="rId5" Type="http://schemas.openxmlformats.org/officeDocument/2006/relationships/tags" Target="../tags/tag324.xml" /><Relationship Id="rId6" Type="http://schemas.openxmlformats.org/officeDocument/2006/relationships/tags" Target="../tags/tag325.xml" /><Relationship Id="rId7" Type="http://schemas.openxmlformats.org/officeDocument/2006/relationships/tags" Target="../tags/tag326.xml" /><Relationship Id="rId8" Type="http://schemas.openxmlformats.org/officeDocument/2006/relationships/slideMaster" Target="../slideMasters/slideMaster5.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50.xml.rels>&#65279;<?xml version="1.0" encoding="utf-8" standalone="yes"?><Relationships xmlns="http://schemas.openxmlformats.org/package/2006/relationships"><Relationship Id="rId1" Type="http://schemas.openxmlformats.org/officeDocument/2006/relationships/tags" Target="../tags/tag327.xml" /><Relationship Id="rId10" Type="http://schemas.openxmlformats.org/officeDocument/2006/relationships/slideMaster" Target="../slideMasters/slideMaster5.xml" /><Relationship Id="rId2" Type="http://schemas.openxmlformats.org/officeDocument/2006/relationships/tags" Target="../tags/tag328.xml" /><Relationship Id="rId3" Type="http://schemas.openxmlformats.org/officeDocument/2006/relationships/tags" Target="../tags/tag329.xml" /><Relationship Id="rId4" Type="http://schemas.openxmlformats.org/officeDocument/2006/relationships/tags" Target="../tags/tag330.xml" /><Relationship Id="rId5" Type="http://schemas.openxmlformats.org/officeDocument/2006/relationships/tags" Target="../tags/tag331.xml" /><Relationship Id="rId6" Type="http://schemas.openxmlformats.org/officeDocument/2006/relationships/tags" Target="../tags/tag332.xml" /><Relationship Id="rId7" Type="http://schemas.openxmlformats.org/officeDocument/2006/relationships/tags" Target="../tags/tag333.xml" /><Relationship Id="rId8" Type="http://schemas.openxmlformats.org/officeDocument/2006/relationships/tags" Target="../tags/tag334.xml" /><Relationship Id="rId9" Type="http://schemas.openxmlformats.org/officeDocument/2006/relationships/tags" Target="../tags/tag335.xml" /></Relationships>
</file>

<file path=ppt/slideLayouts/_rels/slideLayout51.xml.rels>&#65279;<?xml version="1.0" encoding="utf-8" standalone="yes"?><Relationships xmlns="http://schemas.openxmlformats.org/package/2006/relationships"><Relationship Id="rId1" Type="http://schemas.openxmlformats.org/officeDocument/2006/relationships/tags" Target="../tags/tag336.xml" /><Relationship Id="rId2" Type="http://schemas.openxmlformats.org/officeDocument/2006/relationships/tags" Target="../tags/tag337.xml" /><Relationship Id="rId3" Type="http://schemas.openxmlformats.org/officeDocument/2006/relationships/tags" Target="../tags/tag338.xml" /><Relationship Id="rId4" Type="http://schemas.openxmlformats.org/officeDocument/2006/relationships/tags" Target="../tags/tag339.xml" /><Relationship Id="rId5" Type="http://schemas.openxmlformats.org/officeDocument/2006/relationships/tags" Target="../tags/tag340.xml" /><Relationship Id="rId6" Type="http://schemas.openxmlformats.org/officeDocument/2006/relationships/slideMaster" Target="../slideMasters/slideMaster5.xml" /></Relationships>
</file>

<file path=ppt/slideLayouts/_rels/slideLayout52.xml.rels>&#65279;<?xml version="1.0" encoding="utf-8" standalone="yes"?><Relationships xmlns="http://schemas.openxmlformats.org/package/2006/relationships"><Relationship Id="rId1" Type="http://schemas.openxmlformats.org/officeDocument/2006/relationships/tags" Target="../tags/tag341.xml" /><Relationship Id="rId2" Type="http://schemas.openxmlformats.org/officeDocument/2006/relationships/tags" Target="../tags/tag342.xml" /><Relationship Id="rId3" Type="http://schemas.openxmlformats.org/officeDocument/2006/relationships/tags" Target="../tags/tag343.xml" /><Relationship Id="rId4" Type="http://schemas.openxmlformats.org/officeDocument/2006/relationships/tags" Target="../tags/tag344.xml" /><Relationship Id="rId5" Type="http://schemas.openxmlformats.org/officeDocument/2006/relationships/slideMaster" Target="../slideMasters/slideMaster5.xml" /></Relationships>
</file>

<file path=ppt/slideLayouts/_rels/slideLayout53.xml.rels>&#65279;<?xml version="1.0" encoding="utf-8" standalone="yes"?><Relationships xmlns="http://schemas.openxmlformats.org/package/2006/relationships"><Relationship Id="rId1" Type="http://schemas.openxmlformats.org/officeDocument/2006/relationships/tags" Target="../tags/tag345.xml" /><Relationship Id="rId2" Type="http://schemas.openxmlformats.org/officeDocument/2006/relationships/tags" Target="../tags/tag346.xml" /><Relationship Id="rId3" Type="http://schemas.openxmlformats.org/officeDocument/2006/relationships/tags" Target="../tags/tag347.xml" /><Relationship Id="rId4" Type="http://schemas.openxmlformats.org/officeDocument/2006/relationships/tags" Target="../tags/tag348.xml" /><Relationship Id="rId5" Type="http://schemas.openxmlformats.org/officeDocument/2006/relationships/tags" Target="../tags/tag349.xml" /><Relationship Id="rId6" Type="http://schemas.openxmlformats.org/officeDocument/2006/relationships/tags" Target="../tags/tag350.xml" /><Relationship Id="rId7" Type="http://schemas.openxmlformats.org/officeDocument/2006/relationships/tags" Target="../tags/tag351.xml" /><Relationship Id="rId8" Type="http://schemas.openxmlformats.org/officeDocument/2006/relationships/slideMaster" Target="../slideMasters/slideMaster5.xml" /></Relationships>
</file>

<file path=ppt/slideLayouts/_rels/slideLayout54.xml.rels>&#65279;<?xml version="1.0" encoding="utf-8" standalone="yes"?><Relationships xmlns="http://schemas.openxmlformats.org/package/2006/relationships"><Relationship Id="rId1" Type="http://schemas.openxmlformats.org/officeDocument/2006/relationships/tags" Target="../tags/tag352.xml" /><Relationship Id="rId2" Type="http://schemas.openxmlformats.org/officeDocument/2006/relationships/tags" Target="../tags/tag353.xml" /><Relationship Id="rId3" Type="http://schemas.openxmlformats.org/officeDocument/2006/relationships/tags" Target="../tags/tag354.xml" /><Relationship Id="rId4" Type="http://schemas.openxmlformats.org/officeDocument/2006/relationships/tags" Target="../tags/tag355.xml" /><Relationship Id="rId5" Type="http://schemas.openxmlformats.org/officeDocument/2006/relationships/tags" Target="../tags/tag356.xml" /><Relationship Id="rId6" Type="http://schemas.openxmlformats.org/officeDocument/2006/relationships/tags" Target="../tags/tag357.xml" /><Relationship Id="rId7" Type="http://schemas.openxmlformats.org/officeDocument/2006/relationships/tags" Target="../tags/tag358.xml" /><Relationship Id="rId8" Type="http://schemas.openxmlformats.org/officeDocument/2006/relationships/slideMaster" Target="../slideMasters/slideMaster5.xml" /></Relationships>
</file>

<file path=ppt/slideLayouts/_rels/slideLayout55.xml.rels>&#65279;<?xml version="1.0" encoding="utf-8" standalone="yes"?><Relationships xmlns="http://schemas.openxmlformats.org/package/2006/relationships"><Relationship Id="rId1" Type="http://schemas.openxmlformats.org/officeDocument/2006/relationships/tags" Target="../tags/tag359.xml" /><Relationship Id="rId2" Type="http://schemas.openxmlformats.org/officeDocument/2006/relationships/tags" Target="../tags/tag360.xml" /><Relationship Id="rId3" Type="http://schemas.openxmlformats.org/officeDocument/2006/relationships/tags" Target="../tags/tag361.xml" /><Relationship Id="rId4" Type="http://schemas.openxmlformats.org/officeDocument/2006/relationships/tags" Target="../tags/tag362.xml" /><Relationship Id="rId5" Type="http://schemas.openxmlformats.org/officeDocument/2006/relationships/tags" Target="../tags/tag363.xml" /><Relationship Id="rId6" Type="http://schemas.openxmlformats.org/officeDocument/2006/relationships/tags" Target="../tags/tag364.xml" /><Relationship Id="rId7" Type="http://schemas.openxmlformats.org/officeDocument/2006/relationships/slideMaster" Target="../slideMasters/slideMaster5.xml" /></Relationships>
</file>

<file path=ppt/slideLayouts/_rels/slideLayout56.xml.rels>&#65279;<?xml version="1.0" encoding="utf-8" standalone="yes"?><Relationships xmlns="http://schemas.openxmlformats.org/package/2006/relationships"><Relationship Id="rId1" Type="http://schemas.openxmlformats.org/officeDocument/2006/relationships/tags" Target="../tags/tag365.xml" /><Relationship Id="rId2" Type="http://schemas.openxmlformats.org/officeDocument/2006/relationships/tags" Target="../tags/tag366.xml" /><Relationship Id="rId3" Type="http://schemas.openxmlformats.org/officeDocument/2006/relationships/tags" Target="../tags/tag367.xml" /><Relationship Id="rId4" Type="http://schemas.openxmlformats.org/officeDocument/2006/relationships/tags" Target="../tags/tag368.xml" /><Relationship Id="rId5" Type="http://schemas.openxmlformats.org/officeDocument/2006/relationships/tags" Target="../tags/tag369.xml" /><Relationship Id="rId6" Type="http://schemas.openxmlformats.org/officeDocument/2006/relationships/tags" Target="../tags/tag370.xml" /><Relationship Id="rId7" Type="http://schemas.openxmlformats.org/officeDocument/2006/relationships/slideMaster" Target="../slideMasters/slideMaster5.xml" /></Relationships>
</file>

<file path=ppt/slideLayouts/_rels/slideLayout57.xml.rels>&#65279;<?xml version="1.0" encoding="utf-8" standalone="yes"?><Relationships xmlns="http://schemas.openxmlformats.org/package/2006/relationships"><Relationship Id="rId1" Type="http://schemas.openxmlformats.org/officeDocument/2006/relationships/tags" Target="../tags/tag378.xml" /><Relationship Id="rId2" Type="http://schemas.openxmlformats.org/officeDocument/2006/relationships/tags" Target="../tags/tag379.xml" /><Relationship Id="rId3" Type="http://schemas.openxmlformats.org/officeDocument/2006/relationships/tags" Target="../tags/tag380.xml" /><Relationship Id="rId4" Type="http://schemas.openxmlformats.org/officeDocument/2006/relationships/tags" Target="../tags/tag381.xml" /><Relationship Id="rId5" Type="http://schemas.openxmlformats.org/officeDocument/2006/relationships/tags" Target="../tags/tag382.xml" /><Relationship Id="rId6" Type="http://schemas.openxmlformats.org/officeDocument/2006/relationships/tags" Target="../tags/tag383.xml" /><Relationship Id="rId7" Type="http://schemas.openxmlformats.org/officeDocument/2006/relationships/slideMaster" Target="../slideMasters/slideMaster6.xml" /></Relationships>
</file>

<file path=ppt/slideLayouts/_rels/slideLayout58.xml.rels>&#65279;<?xml version="1.0" encoding="utf-8" standalone="yes"?><Relationships xmlns="http://schemas.openxmlformats.org/package/2006/relationships"><Relationship Id="rId1" Type="http://schemas.openxmlformats.org/officeDocument/2006/relationships/tags" Target="../tags/tag384.xml" /><Relationship Id="rId2" Type="http://schemas.openxmlformats.org/officeDocument/2006/relationships/tags" Target="../tags/tag385.xml" /><Relationship Id="rId3" Type="http://schemas.openxmlformats.org/officeDocument/2006/relationships/tags" Target="../tags/tag386.xml" /><Relationship Id="rId4" Type="http://schemas.openxmlformats.org/officeDocument/2006/relationships/tags" Target="../tags/tag387.xml" /><Relationship Id="rId5" Type="http://schemas.openxmlformats.org/officeDocument/2006/relationships/tags" Target="../tags/tag388.xml" /><Relationship Id="rId6" Type="http://schemas.openxmlformats.org/officeDocument/2006/relationships/tags" Target="../tags/tag389.xml" /><Relationship Id="rId7" Type="http://schemas.openxmlformats.org/officeDocument/2006/relationships/slideMaster" Target="../slideMasters/slideMaster6.xml" /></Relationships>
</file>

<file path=ppt/slideLayouts/_rels/slideLayout59.xml.rels>&#65279;<?xml version="1.0" encoding="utf-8" standalone="yes"?><Relationships xmlns="http://schemas.openxmlformats.org/package/2006/relationships"><Relationship Id="rId1" Type="http://schemas.openxmlformats.org/officeDocument/2006/relationships/tags" Target="../tags/tag390.xml" /><Relationship Id="rId2" Type="http://schemas.openxmlformats.org/officeDocument/2006/relationships/tags" Target="../tags/tag391.xml" /><Relationship Id="rId3" Type="http://schemas.openxmlformats.org/officeDocument/2006/relationships/tags" Target="../tags/tag392.xml" /><Relationship Id="rId4" Type="http://schemas.openxmlformats.org/officeDocument/2006/relationships/tags" Target="../tags/tag393.xml" /><Relationship Id="rId5" Type="http://schemas.openxmlformats.org/officeDocument/2006/relationships/tags" Target="../tags/tag394.xml" /><Relationship Id="rId6" Type="http://schemas.openxmlformats.org/officeDocument/2006/relationships/tags" Target="../tags/tag395.xml" /><Relationship Id="rId7" Type="http://schemas.openxmlformats.org/officeDocument/2006/relationships/slideMaster" Target="../slideMasters/slideMaster6.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tags" Target="../tags/tag396.xml" /><Relationship Id="rId2" Type="http://schemas.openxmlformats.org/officeDocument/2006/relationships/tags" Target="../tags/tag397.xml" /><Relationship Id="rId3" Type="http://schemas.openxmlformats.org/officeDocument/2006/relationships/tags" Target="../tags/tag398.xml" /><Relationship Id="rId4" Type="http://schemas.openxmlformats.org/officeDocument/2006/relationships/tags" Target="../tags/tag399.xml" /><Relationship Id="rId5" Type="http://schemas.openxmlformats.org/officeDocument/2006/relationships/tags" Target="../tags/tag400.xml" /><Relationship Id="rId6" Type="http://schemas.openxmlformats.org/officeDocument/2006/relationships/tags" Target="../tags/tag401.xml" /><Relationship Id="rId7" Type="http://schemas.openxmlformats.org/officeDocument/2006/relationships/tags" Target="../tags/tag402.xml" /><Relationship Id="rId8" Type="http://schemas.openxmlformats.org/officeDocument/2006/relationships/slideMaster" Target="../slideMasters/slideMaster6.xml" /></Relationships>
</file>

<file path=ppt/slideLayouts/_rels/slideLayout61.xml.rels>&#65279;<?xml version="1.0" encoding="utf-8" standalone="yes"?><Relationships xmlns="http://schemas.openxmlformats.org/package/2006/relationships"><Relationship Id="rId1" Type="http://schemas.openxmlformats.org/officeDocument/2006/relationships/tags" Target="../tags/tag403.xml" /><Relationship Id="rId10" Type="http://schemas.openxmlformats.org/officeDocument/2006/relationships/slideMaster" Target="../slideMasters/slideMaster6.xml" /><Relationship Id="rId2" Type="http://schemas.openxmlformats.org/officeDocument/2006/relationships/tags" Target="../tags/tag404.xml" /><Relationship Id="rId3" Type="http://schemas.openxmlformats.org/officeDocument/2006/relationships/tags" Target="../tags/tag405.xml" /><Relationship Id="rId4" Type="http://schemas.openxmlformats.org/officeDocument/2006/relationships/tags" Target="../tags/tag406.xml" /><Relationship Id="rId5" Type="http://schemas.openxmlformats.org/officeDocument/2006/relationships/tags" Target="../tags/tag407.xml" /><Relationship Id="rId6" Type="http://schemas.openxmlformats.org/officeDocument/2006/relationships/tags" Target="../tags/tag408.xml" /><Relationship Id="rId7" Type="http://schemas.openxmlformats.org/officeDocument/2006/relationships/tags" Target="../tags/tag409.xml" /><Relationship Id="rId8" Type="http://schemas.openxmlformats.org/officeDocument/2006/relationships/tags" Target="../tags/tag410.xml" /><Relationship Id="rId9" Type="http://schemas.openxmlformats.org/officeDocument/2006/relationships/tags" Target="../tags/tag411.xml" /></Relationships>
</file>

<file path=ppt/slideLayouts/_rels/slideLayout62.xml.rels>&#65279;<?xml version="1.0" encoding="utf-8" standalone="yes"?><Relationships xmlns="http://schemas.openxmlformats.org/package/2006/relationships"><Relationship Id="rId1" Type="http://schemas.openxmlformats.org/officeDocument/2006/relationships/tags" Target="../tags/tag412.xml" /><Relationship Id="rId2" Type="http://schemas.openxmlformats.org/officeDocument/2006/relationships/tags" Target="../tags/tag413.xml" /><Relationship Id="rId3" Type="http://schemas.openxmlformats.org/officeDocument/2006/relationships/tags" Target="../tags/tag414.xml" /><Relationship Id="rId4" Type="http://schemas.openxmlformats.org/officeDocument/2006/relationships/tags" Target="../tags/tag415.xml" /><Relationship Id="rId5" Type="http://schemas.openxmlformats.org/officeDocument/2006/relationships/tags" Target="../tags/tag416.xml" /><Relationship Id="rId6" Type="http://schemas.openxmlformats.org/officeDocument/2006/relationships/slideMaster" Target="../slideMasters/slideMaster6.xml" /></Relationships>
</file>

<file path=ppt/slideLayouts/_rels/slideLayout63.xml.rels>&#65279;<?xml version="1.0" encoding="utf-8" standalone="yes"?><Relationships xmlns="http://schemas.openxmlformats.org/package/2006/relationships"><Relationship Id="rId1" Type="http://schemas.openxmlformats.org/officeDocument/2006/relationships/tags" Target="../tags/tag417.xml" /><Relationship Id="rId2" Type="http://schemas.openxmlformats.org/officeDocument/2006/relationships/tags" Target="../tags/tag418.xml" /><Relationship Id="rId3" Type="http://schemas.openxmlformats.org/officeDocument/2006/relationships/tags" Target="../tags/tag419.xml" /><Relationship Id="rId4" Type="http://schemas.openxmlformats.org/officeDocument/2006/relationships/tags" Target="../tags/tag420.xml" /><Relationship Id="rId5" Type="http://schemas.openxmlformats.org/officeDocument/2006/relationships/slideMaster" Target="../slideMasters/slideMaster6.xml" /></Relationships>
</file>

<file path=ppt/slideLayouts/_rels/slideLayout64.xml.rels>&#65279;<?xml version="1.0" encoding="utf-8" standalone="yes"?><Relationships xmlns="http://schemas.openxmlformats.org/package/2006/relationships"><Relationship Id="rId1" Type="http://schemas.openxmlformats.org/officeDocument/2006/relationships/tags" Target="../tags/tag421.xml" /><Relationship Id="rId2" Type="http://schemas.openxmlformats.org/officeDocument/2006/relationships/tags" Target="../tags/tag422.xml" /><Relationship Id="rId3" Type="http://schemas.openxmlformats.org/officeDocument/2006/relationships/tags" Target="../tags/tag423.xml" /><Relationship Id="rId4" Type="http://schemas.openxmlformats.org/officeDocument/2006/relationships/tags" Target="../tags/tag424.xml" /><Relationship Id="rId5" Type="http://schemas.openxmlformats.org/officeDocument/2006/relationships/tags" Target="../tags/tag425.xml" /><Relationship Id="rId6" Type="http://schemas.openxmlformats.org/officeDocument/2006/relationships/tags" Target="../tags/tag426.xml" /><Relationship Id="rId7" Type="http://schemas.openxmlformats.org/officeDocument/2006/relationships/tags" Target="../tags/tag427.xml" /><Relationship Id="rId8" Type="http://schemas.openxmlformats.org/officeDocument/2006/relationships/slideMaster" Target="../slideMasters/slideMaster6.xml" /></Relationships>
</file>

<file path=ppt/slideLayouts/_rels/slideLayout65.xml.rels>&#65279;<?xml version="1.0" encoding="utf-8" standalone="yes"?><Relationships xmlns="http://schemas.openxmlformats.org/package/2006/relationships"><Relationship Id="rId1" Type="http://schemas.openxmlformats.org/officeDocument/2006/relationships/tags" Target="../tags/tag428.xml" /><Relationship Id="rId2" Type="http://schemas.openxmlformats.org/officeDocument/2006/relationships/tags" Target="../tags/tag429.xml" /><Relationship Id="rId3" Type="http://schemas.openxmlformats.org/officeDocument/2006/relationships/tags" Target="../tags/tag430.xml" /><Relationship Id="rId4" Type="http://schemas.openxmlformats.org/officeDocument/2006/relationships/tags" Target="../tags/tag431.xml" /><Relationship Id="rId5" Type="http://schemas.openxmlformats.org/officeDocument/2006/relationships/tags" Target="../tags/tag432.xml" /><Relationship Id="rId6" Type="http://schemas.openxmlformats.org/officeDocument/2006/relationships/tags" Target="../tags/tag433.xml" /><Relationship Id="rId7" Type="http://schemas.openxmlformats.org/officeDocument/2006/relationships/tags" Target="../tags/tag434.xml" /><Relationship Id="rId8" Type="http://schemas.openxmlformats.org/officeDocument/2006/relationships/slideMaster" Target="../slideMasters/slideMaster6.xml" /></Relationships>
</file>

<file path=ppt/slideLayouts/_rels/slideLayout66.xml.rels>&#65279;<?xml version="1.0" encoding="utf-8" standalone="yes"?><Relationships xmlns="http://schemas.openxmlformats.org/package/2006/relationships"><Relationship Id="rId1" Type="http://schemas.openxmlformats.org/officeDocument/2006/relationships/tags" Target="../tags/tag435.xml" /><Relationship Id="rId2" Type="http://schemas.openxmlformats.org/officeDocument/2006/relationships/tags" Target="../tags/tag436.xml" /><Relationship Id="rId3" Type="http://schemas.openxmlformats.org/officeDocument/2006/relationships/tags" Target="../tags/tag437.xml" /><Relationship Id="rId4" Type="http://schemas.openxmlformats.org/officeDocument/2006/relationships/tags" Target="../tags/tag438.xml" /><Relationship Id="rId5" Type="http://schemas.openxmlformats.org/officeDocument/2006/relationships/tags" Target="../tags/tag439.xml" /><Relationship Id="rId6" Type="http://schemas.openxmlformats.org/officeDocument/2006/relationships/tags" Target="../tags/tag440.xml" /><Relationship Id="rId7" Type="http://schemas.openxmlformats.org/officeDocument/2006/relationships/slideMaster" Target="../slideMasters/slideMaster6.xml" /></Relationships>
</file>

<file path=ppt/slideLayouts/_rels/slideLayout67.xml.rels>&#65279;<?xml version="1.0" encoding="utf-8" standalone="yes"?><Relationships xmlns="http://schemas.openxmlformats.org/package/2006/relationships"><Relationship Id="rId1" Type="http://schemas.openxmlformats.org/officeDocument/2006/relationships/tags" Target="../tags/tag441.xml" /><Relationship Id="rId2" Type="http://schemas.openxmlformats.org/officeDocument/2006/relationships/tags" Target="../tags/tag442.xml" /><Relationship Id="rId3" Type="http://schemas.openxmlformats.org/officeDocument/2006/relationships/tags" Target="../tags/tag443.xml" /><Relationship Id="rId4" Type="http://schemas.openxmlformats.org/officeDocument/2006/relationships/tags" Target="../tags/tag444.xml" /><Relationship Id="rId5" Type="http://schemas.openxmlformats.org/officeDocument/2006/relationships/tags" Target="../tags/tag445.xml" /><Relationship Id="rId6" Type="http://schemas.openxmlformats.org/officeDocument/2006/relationships/tags" Target="../tags/tag446.xml" /><Relationship Id="rId7" Type="http://schemas.openxmlformats.org/officeDocument/2006/relationships/slideMaster" Target="../slideMasters/slideMaster6.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hasCustomPrompt="1"/>
            <p:custDataLst>
              <p:tags r:id="rId2"/>
            </p:custDataLst>
          </p:nvPr>
        </p:nvSpPr>
        <p:spPr>
          <a:xfrm>
            <a:off x="1198800" y="914403"/>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t>2021/8/23</a:t>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2021/8/23</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2021/8/23</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6"/>
            </p:custDataLst>
          </p:nvPr>
        </p:nvSpPr>
        <p:spPr>
          <a:xfrm>
            <a:off x="1198800" y="3560403"/>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节标题">
    <p:spTree>
      <p:nvGrpSpPr>
        <p:cNvPr id="1" name=""/>
        <p:cNvGrpSpPr/>
        <p:nvPr>
          <p:custDataLst>
            <p:tags r:id="rId1"/>
          </p:custDataLst>
        </p:nvPr>
      </p:nvGrpSpPr>
      <p:grpSpPr>
        <a:xfrm>
          <a:off x="0" y="0"/>
          <a:ext cx="0" cy="0"/>
        </a:xfrm>
      </p:grpSpPr>
      <p:sp>
        <p:nvSpPr>
          <p:cNvPr id="4" name="日期占位符 3"/>
          <p:cNvSpPr>
            <a:spLocks noGrp="1"/>
          </p:cNvSpPr>
          <p:nvPr>
            <p:ph type="dt" sz="half" idx="10"/>
            <p:custDataLst>
              <p:tags r:id="rId2"/>
            </p:custDataLst>
          </p:nvPr>
        </p:nvSpPr>
        <p:spPr>
          <a:xfrm>
            <a:off x="609599" y="6356350"/>
            <a:ext cx="2844800" cy="365125"/>
          </a:xfrm>
          <a:prstGeom prst="rect">
            <a:avLst/>
          </a:prstGeom>
        </p:spPr>
        <p:txBody>
          <a:bodyPr rtlCol="0" anchor="ctr"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en-US"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en-US"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en-US"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en-US"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en-US" altLang="en-US" sz="1800" b="0" i="0" u="none" kern="1200" baseline="0">
                <a:solidFill>
                  <a:schemeClr val="tx1"/>
                </a:solidFill>
                <a:latin typeface="+mn-lt"/>
                <a:ea typeface="+mn-ea"/>
                <a:cs typeface="+mn-cs"/>
              </a:defRPr>
            </a:lvl5pPr>
            <a:lvl6pPr marL="2286000" algn="l" defTabSz="914400" rtl="0" eaLnBrk="1" latinLnBrk="0" hangingPunct="1">
              <a:defRPr lang="en-US" altLang="en-US" sz="1800" kern="1200">
                <a:solidFill>
                  <a:schemeClr val="tx1"/>
                </a:solidFill>
                <a:latin typeface="+mn-lt"/>
                <a:ea typeface="+mn-ea"/>
                <a:cs typeface="+mn-cs"/>
              </a:defRPr>
            </a:lvl6pPr>
            <a:lvl7pPr marL="2743200" algn="l" defTabSz="914400" rtl="0" eaLnBrk="1" latinLnBrk="0" hangingPunct="1">
              <a:defRPr lang="en-US" altLang="en-US" sz="1800" kern="1200">
                <a:solidFill>
                  <a:schemeClr val="tx1"/>
                </a:solidFill>
                <a:latin typeface="+mn-lt"/>
                <a:ea typeface="+mn-ea"/>
                <a:cs typeface="+mn-cs"/>
              </a:defRPr>
            </a:lvl7pPr>
            <a:lvl8pPr marL="3200400" algn="l" defTabSz="914400" rtl="0" eaLnBrk="1" latinLnBrk="0" hangingPunct="1">
              <a:defRPr lang="en-US" altLang="en-US" sz="1800" kern="1200">
                <a:solidFill>
                  <a:schemeClr val="tx1"/>
                </a:solidFill>
                <a:latin typeface="+mn-lt"/>
                <a:ea typeface="+mn-ea"/>
                <a:cs typeface="+mn-cs"/>
              </a:defRPr>
            </a:lvl8pPr>
            <a:lvl9pPr marL="3657600" algn="l" defTabSz="914400" rtl="0" eaLnBrk="1" latinLnBrk="0" hangingPunct="1">
              <a:defRPr lang="en-US" altLang="en-US" sz="1800" kern="1200">
                <a:solidFill>
                  <a:schemeClr val="tx1"/>
                </a:solidFill>
                <a:latin typeface="+mn-lt"/>
                <a:ea typeface="+mn-ea"/>
                <a:cs typeface="+mn-cs"/>
              </a:defRPr>
            </a:lvl9pPr>
          </a:lstStyle>
          <a:p>
            <a:pPr lvl="0" algn="l" eaLnBrk="1" hangingPunct="1"/>
            <a:fld id="{670EA627-67CB-47AC-B7B2-73C77CBBC6E6}" type="datetime1">
              <a:rPr lang="zh-CN" altLang="en-US" sz="1200">
                <a:solidFill>
                  <a:srgbClr val="898989"/>
                </a:solidFill>
              </a:rPr>
              <a:pPr lvl="0" algn="l" eaLnBrk="1" hangingPunct="1"/>
              <a:t>2021/8/23</a:t>
            </a:fld>
            <a:endParaRPr lang="zh-CN" altLang="en-US" sz="1200">
              <a:solidFill>
                <a:srgbClr val="898989"/>
              </a:solidFill>
            </a:endParaRPr>
          </a:p>
        </p:txBody>
      </p:sp>
      <p:sp>
        <p:nvSpPr>
          <p:cNvPr id="2" name="页脚占位符 4"/>
          <p:cNvSpPr>
            <a:spLocks noGrp="1"/>
          </p:cNvSpPr>
          <p:nvPr>
            <p:ph type="ftr" sz="quarter" idx="11"/>
            <p:custDataLst>
              <p:tags r:id="rId3"/>
            </p:custDataLst>
          </p:nvPr>
        </p:nvSpPr>
        <p:spPr>
          <a:xfrm>
            <a:off x="4165603" y="6356350"/>
            <a:ext cx="3860800" cy="365125"/>
          </a:xfrm>
          <a:prstGeom prst="rect">
            <a:avLst/>
          </a:prstGeom>
        </p:spPr>
        <p:txBody>
          <a:bodyPr rtlCol="0" anchor="ctr"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en-US"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en-US"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en-US"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en-US"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en-US" altLang="en-US" sz="1800" b="0" i="0" u="none" kern="1200" baseline="0">
                <a:solidFill>
                  <a:schemeClr val="tx1"/>
                </a:solidFill>
                <a:latin typeface="+mn-lt"/>
                <a:ea typeface="+mn-ea"/>
                <a:cs typeface="+mn-cs"/>
              </a:defRPr>
            </a:lvl5pPr>
            <a:lvl6pPr marL="2286000" algn="l" defTabSz="914400" rtl="0" eaLnBrk="1" latinLnBrk="0" hangingPunct="1">
              <a:defRPr lang="en-US" altLang="en-US" sz="1800" kern="1200">
                <a:solidFill>
                  <a:schemeClr val="tx1"/>
                </a:solidFill>
                <a:latin typeface="+mn-lt"/>
                <a:ea typeface="+mn-ea"/>
                <a:cs typeface="+mn-cs"/>
              </a:defRPr>
            </a:lvl6pPr>
            <a:lvl7pPr marL="2743200" algn="l" defTabSz="914400" rtl="0" eaLnBrk="1" latinLnBrk="0" hangingPunct="1">
              <a:defRPr lang="en-US" altLang="en-US" sz="1800" kern="1200">
                <a:solidFill>
                  <a:schemeClr val="tx1"/>
                </a:solidFill>
                <a:latin typeface="+mn-lt"/>
                <a:ea typeface="+mn-ea"/>
                <a:cs typeface="+mn-cs"/>
              </a:defRPr>
            </a:lvl7pPr>
            <a:lvl8pPr marL="3200400" algn="l" defTabSz="914400" rtl="0" eaLnBrk="1" latinLnBrk="0" hangingPunct="1">
              <a:defRPr lang="en-US" altLang="en-US" sz="1800" kern="1200">
                <a:solidFill>
                  <a:schemeClr val="tx1"/>
                </a:solidFill>
                <a:latin typeface="+mn-lt"/>
                <a:ea typeface="+mn-ea"/>
                <a:cs typeface="+mn-cs"/>
              </a:defRPr>
            </a:lvl8pPr>
            <a:lvl9pPr marL="3657600" algn="l" defTabSz="914400" rtl="0" eaLnBrk="1" latinLnBrk="0" hangingPunct="1">
              <a:defRPr lang="en-US" altLang="en-US" sz="1800" kern="1200">
                <a:solidFill>
                  <a:schemeClr val="tx1"/>
                </a:solidFill>
                <a:latin typeface="+mn-lt"/>
                <a:ea typeface="+mn-ea"/>
                <a:cs typeface="+mn-cs"/>
              </a:defRPr>
            </a:lvl9pPr>
          </a:lstStyle>
          <a:p>
            <a:pPr lvl="0" eaLnBrk="1" hangingPunct="1"/>
            <a:endParaRPr lang="zh-CN" altLang="en-US" sz="1200">
              <a:solidFill>
                <a:srgbClr val="898989"/>
              </a:solidFill>
            </a:endParaRPr>
          </a:p>
        </p:txBody>
      </p:sp>
      <p:sp>
        <p:nvSpPr>
          <p:cNvPr id="3" name="灯片编号占位符 5"/>
          <p:cNvSpPr>
            <a:spLocks noGrp="1"/>
          </p:cNvSpPr>
          <p:nvPr>
            <p:ph type="sldNum" sz="quarter" idx="12"/>
            <p:custDataLst>
              <p:tags r:id="rId4"/>
            </p:custDataLst>
          </p:nvPr>
        </p:nvSpPr>
        <p:spPr>
          <a:xfrm>
            <a:off x="8737601" y="6356350"/>
            <a:ext cx="2844800" cy="365125"/>
          </a:xfrm>
          <a:prstGeom prst="rect">
            <a:avLst/>
          </a:prstGeom>
        </p:spPr>
        <p:txBody>
          <a:bodyPr rtlCol="0" anchor="ctr"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en-US"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en-US"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en-US"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en-US"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en-US" altLang="en-US" sz="1800" b="0" i="0" u="none" kern="1200" baseline="0">
                <a:solidFill>
                  <a:schemeClr val="tx1"/>
                </a:solidFill>
                <a:latin typeface="+mn-lt"/>
                <a:ea typeface="+mn-ea"/>
                <a:cs typeface="+mn-cs"/>
              </a:defRPr>
            </a:lvl5pPr>
            <a:lvl6pPr marL="2286000" algn="l" defTabSz="914400" rtl="0" eaLnBrk="1" latinLnBrk="0" hangingPunct="1">
              <a:defRPr lang="en-US" altLang="en-US" sz="1800" kern="1200">
                <a:solidFill>
                  <a:schemeClr val="tx1"/>
                </a:solidFill>
                <a:latin typeface="+mn-lt"/>
                <a:ea typeface="+mn-ea"/>
                <a:cs typeface="+mn-cs"/>
              </a:defRPr>
            </a:lvl6pPr>
            <a:lvl7pPr marL="2743200" algn="l" defTabSz="914400" rtl="0" eaLnBrk="1" latinLnBrk="0" hangingPunct="1">
              <a:defRPr lang="en-US" altLang="en-US" sz="1800" kern="1200">
                <a:solidFill>
                  <a:schemeClr val="tx1"/>
                </a:solidFill>
                <a:latin typeface="+mn-lt"/>
                <a:ea typeface="+mn-ea"/>
                <a:cs typeface="+mn-cs"/>
              </a:defRPr>
            </a:lvl7pPr>
            <a:lvl8pPr marL="3200400" algn="l" defTabSz="914400" rtl="0" eaLnBrk="1" latinLnBrk="0" hangingPunct="1">
              <a:defRPr lang="en-US" altLang="en-US" sz="1800" kern="1200">
                <a:solidFill>
                  <a:schemeClr val="tx1"/>
                </a:solidFill>
                <a:latin typeface="+mn-lt"/>
                <a:ea typeface="+mn-ea"/>
                <a:cs typeface="+mn-cs"/>
              </a:defRPr>
            </a:lvl8pPr>
            <a:lvl9pPr marL="3657600" algn="l" defTabSz="914400" rtl="0" eaLnBrk="1" latinLnBrk="0" hangingPunct="1">
              <a:defRPr lang="en-US" altLang="en-US" sz="1800" kern="1200">
                <a:solidFill>
                  <a:schemeClr val="tx1"/>
                </a:solidFill>
                <a:latin typeface="+mn-lt"/>
                <a:ea typeface="+mn-ea"/>
                <a:cs typeface="+mn-cs"/>
              </a:defRPr>
            </a:lvl9pPr>
          </a:lstStyle>
          <a:p>
            <a:pPr lvl="0" algn="r" eaLnBrk="1" hangingPunct="1"/>
            <a:fld id="{9921D0ED-0439-4FE3-B2D5-239C5C3A386E}" type="slidenum">
              <a:rPr lang="ko-KR" altLang="en-US" sz="1200">
                <a:solidFill>
                  <a:srgbClr val="898989"/>
                </a:solidFill>
              </a:rPr>
              <a:pPr lvl="0" algn="r" eaLnBrk="1" hangingPunct="1"/>
              <a:t>‹#›</a:t>
            </a:fld>
            <a:endParaRPr lang="en-US" altLang="ko-KR" sz="1200">
              <a:solidFill>
                <a:srgbClr val="898989"/>
              </a:solidFill>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二">
    <p:spTree>
      <p:nvGrpSpPr>
        <p:cNvPr id="1" name=""/>
        <p:cNvGrpSpPr/>
        <p:nvPr>
          <p:custDataLst>
            <p:tags r:id="rId1"/>
          </p:custDataLst>
        </p:nvPr>
      </p:nvGrpSpPr>
      <p:grpSpPr>
        <a:xfrm>
          <a:off x="0" y="0"/>
          <a:ext cx="0" cy="0"/>
        </a:xfrm>
      </p:grpSpPr>
      <p:grpSp>
        <p:nvGrpSpPr>
          <p:cNvPr id="2" name="组合 1"/>
          <p:cNvGrpSpPr/>
          <p:nvPr userDrawn="1">
            <p:custDataLst>
              <p:tags r:id="rId2"/>
            </p:custDataLst>
          </p:nvPr>
        </p:nvGrpSpPr>
        <p:grpSpPr>
          <a:xfrm>
            <a:off x="7728181" y="-27381"/>
            <a:ext cx="2255712" cy="880109"/>
            <a:chOff x="11613" y="1584001"/>
            <a:chExt cx="1443037" cy="733424"/>
          </a:xfrm>
        </p:grpSpPr>
        <p:pic>
          <p:nvPicPr>
            <p:cNvPr id="7" name="图片 6"/>
            <p:cNvPicPr>
              <a:picLocks noChangeAspect="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action="ppaction://noaction"/>
            </p:cNvPr>
            <p:cNvSpPr txBox="1"/>
            <p:nvPr userDrawn="1">
              <p:custDataLst>
                <p:tags r:id="rId5"/>
              </p:custDataLst>
            </p:nvPr>
          </p:nvSpPr>
          <p:spPr>
            <a:xfrm>
              <a:off x="73033" y="1807573"/>
              <a:ext cx="922234" cy="256421"/>
            </a:xfrm>
            <a:prstGeom prst="rect">
              <a:avLst/>
            </a:prstGeom>
            <a:noFill/>
          </p:spPr>
          <p:txBody>
            <a:bodyPr wrap="none" rtlCol="0">
              <a:spAutoFit/>
            </a:bodyPr>
            <a:lstStyle/>
            <a:p>
              <a:r>
                <a:rPr lang="zh-CN" altLang="en-US" sz="1400" smtClean="0">
                  <a:solidFill>
                    <a:schemeClr val="bg1"/>
                  </a:solidFill>
                  <a:latin typeface="黑体" panose="02010609060101010101" pitchFamily="49" charset="-122"/>
                  <a:ea typeface="黑体" panose="02010609060101010101" pitchFamily="49" charset="-122"/>
                </a:rPr>
                <a:t>课内篇一起思考</a:t>
              </a:r>
              <a:endParaRPr lang="zh-CN" altLang="en-US" sz="1400">
                <a:solidFill>
                  <a:schemeClr val="bg1"/>
                </a:solidFill>
                <a:latin typeface="黑体" panose="02010609060101010101" pitchFamily="49" charset="-122"/>
                <a:ea typeface="黑体" panose="02010609060101010101" pitchFamily="49" charset="-122"/>
              </a:endParaRPr>
            </a:p>
          </p:txBody>
        </p:sp>
      </p:gr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1" y="1122366"/>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custDataLst>
              <p:tags r:id="rId3"/>
            </p:custDataLst>
          </p:nvPr>
        </p:nvSpPr>
        <p:spPr>
          <a:xfrm>
            <a:off x="1524001"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2021/8/23</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2021/8/23</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3"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custDataLst>
              <p:tags r:id="rId3"/>
            </p:custDataLst>
          </p:nvPr>
        </p:nvSpPr>
        <p:spPr>
          <a:xfrm>
            <a:off x="831853"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2021/8/23</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82F288E0-7875-42C4-84C8-98DBBD3BF4D2}" type="datetimeFigureOut">
              <a:rPr lang="zh-CN" altLang="en-US" smtClean="0"/>
              <a:t>2021/8/23</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91" y="365125"/>
            <a:ext cx="10515600" cy="1325563"/>
          </a:xfrm>
        </p:spPr>
        <p:txBody>
          <a:bodyPr/>
          <a:lstStyle/>
          <a:p>
            <a:r>
              <a:rPr lang="zh-CN" altLang="en-US"/>
              <a:t>单击此处编辑母版标题样式</a:t>
            </a:r>
          </a:p>
        </p:txBody>
      </p:sp>
      <p:sp>
        <p:nvSpPr>
          <p:cNvPr id="3" name="文本占位符 2"/>
          <p:cNvSpPr>
            <a:spLocks noGrp="1"/>
          </p:cNvSpPr>
          <p:nvPr>
            <p:ph type="body" idx="1"/>
            <p:custDataLst>
              <p:tags r:id="rId3"/>
            </p:custDataLst>
          </p:nvPr>
        </p:nvSpPr>
        <p:spPr>
          <a:xfrm>
            <a:off x="1186774" y="1778441"/>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custDataLst>
              <p:tags r:id="rId4"/>
            </p:custDataLst>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custDataLst>
              <p:tags r:id="rId5"/>
            </p:custDataLst>
          </p:nvPr>
        </p:nvSpPr>
        <p:spPr>
          <a:xfrm>
            <a:off x="6256938" y="1778441"/>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custDataLst>
              <p:tags r:id="rId6"/>
            </p:custDataLst>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7"/>
            </p:custDataLst>
          </p:nvPr>
        </p:nvSpPr>
        <p:spPr/>
        <p:txBody>
          <a:bodyPr/>
          <a:lstStyle/>
          <a:p>
            <a:fld id="{82F288E0-7875-42C4-84C8-98DBBD3BF4D2}" type="datetimeFigureOut">
              <a:rPr lang="zh-CN" altLang="en-US" smtClean="0"/>
              <a:t>2021/8/23</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82F288E0-7875-42C4-84C8-98DBBD3BF4D2}" type="datetimeFigureOut">
              <a:rPr lang="zh-CN" altLang="en-US" smtClean="0"/>
              <a:t>2021/8/23</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2021/8/23</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82F288E0-7875-42C4-84C8-98DBBD3BF4D2}" type="datetimeFigureOut">
              <a:rPr lang="zh-CN" altLang="en-US" smtClean="0"/>
              <a:t>2021/8/23</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91" y="457203"/>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custDataLst>
              <p:tags r:id="rId3"/>
            </p:custDataLst>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91"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82F288E0-7875-42C4-84C8-98DBBD3BF4D2}" type="datetimeFigureOut">
              <a:rPr lang="zh-CN" altLang="en-US" smtClean="0"/>
              <a:t>2021/8/23</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itleAndTx" preserve="1">
  <p:cSld name="竖版">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2021/8/23</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Only" preserve="1">
  <p:cSld name="内容">
    <p:spTree>
      <p:nvGrpSpPr>
        <p:cNvPr id="1" name=""/>
        <p:cNvGrpSpPr/>
        <p:nvPr>
          <p:custDataLst>
            <p:tags r:id="rId1"/>
          </p:custDataLst>
        </p:nvPr>
      </p:nvGrpSpPr>
      <p:grpSpPr>
        <a:xfrm>
          <a:off x="0" y="0"/>
          <a:ext cx="0" cy="0"/>
        </a:xfrm>
      </p:grpSpPr>
      <p:sp>
        <p:nvSpPr>
          <p:cNvPr id="2" name="内容占位符 1"/>
          <p:cNvSpPr>
            <a:spLocks noGrp="1"/>
          </p:cNvSpPr>
          <p:nvPr>
            <p:ph/>
            <p:custDataLst>
              <p:tags r:id="rId2"/>
            </p:custDataLst>
          </p:nvPr>
        </p:nvSpPr>
        <p:spPr>
          <a:xfrm>
            <a:off x="838203"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3"/>
            </p:custDataLst>
          </p:nvPr>
        </p:nvSpPr>
        <p:spPr/>
        <p:txBody>
          <a:bodyPr/>
          <a:lstStyle/>
          <a:p>
            <a:fld id="{82F288E0-7875-42C4-84C8-98DBBD3BF4D2}" type="datetimeFigureOut">
              <a:rPr lang="zh-CN" altLang="en-US" smtClean="0"/>
              <a:t>2021/8/23</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202" y="1122107"/>
            <a:ext cx="9143603" cy="2388634"/>
          </a:xfrm>
        </p:spPr>
        <p:txBody>
          <a:bodyPr anchor="b"/>
          <a:lstStyle>
            <a:lvl1pPr algn="ctr">
              <a:defRPr sz="6000"/>
            </a:lvl1pPr>
          </a:lstStyle>
          <a:p>
            <a:r>
              <a:rPr lang="zh-CN" altLang="en-US" noProof="0"/>
              <a:t>单击此处编辑母版标题样式</a:t>
            </a:r>
          </a:p>
        </p:txBody>
      </p:sp>
      <p:sp>
        <p:nvSpPr>
          <p:cNvPr id="3" name="副标题 2"/>
          <p:cNvSpPr>
            <a:spLocks noGrp="1"/>
          </p:cNvSpPr>
          <p:nvPr>
            <p:ph type="subTitle" idx="1"/>
            <p:custDataLst>
              <p:tags r:id="rId3"/>
            </p:custDataLst>
          </p:nvPr>
        </p:nvSpPr>
        <p:spPr>
          <a:xfrm>
            <a:off x="1524202" y="3602791"/>
            <a:ext cx="9143603" cy="165538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0"/>
              <a:t>单击此处编辑母版副标题样式</a:t>
            </a:r>
          </a:p>
        </p:txBody>
      </p:sp>
      <p:sp>
        <p:nvSpPr>
          <p:cNvPr id="4" name="Rectangle 4"/>
          <p:cNvSpPr>
            <a:spLocks noGrp="1" noChangeArrowheads="1"/>
          </p:cNvSpPr>
          <p:nvPr>
            <p:ph type="dt" sz="half" idx="10"/>
            <p:custDataLst>
              <p:tags r:id="rId4"/>
            </p:custDataLst>
          </p:nvPr>
        </p:nvSpPr>
        <p:spPr/>
        <p:txBody>
          <a:bodyPr/>
          <a:lstStyle>
            <a:lvl1pPr>
              <a:defRPr/>
            </a:lvl1pPr>
          </a:lstStyle>
          <a:p>
            <a:fld id="{7DC66658-0EF5-4851-8C2F-2CDDFCD00B22}" type="datetime1">
              <a:rPr lang="zh-CN" altLang="en-US"/>
              <a:t>2021/8/23</a:t>
            </a:fld>
            <a:endParaRPr lang="en-US" altLang="zh-CN"/>
          </a:p>
        </p:txBody>
      </p:sp>
      <p:sp>
        <p:nvSpPr>
          <p:cNvPr id="5" name="Rectangle 5"/>
          <p:cNvSpPr>
            <a:spLocks noGrp="1" noChangeArrowheads="1"/>
          </p:cNvSpPr>
          <p:nvPr>
            <p:ph type="ftr" sz="quarter" idx="11"/>
            <p:custDataLst>
              <p:tags r:id="rId5"/>
            </p:custDataLst>
          </p:nvPr>
        </p:nvSpPr>
        <p:spPr/>
        <p:txBody>
          <a:bodyPr/>
          <a:lstStyle>
            <a:lvl1pPr>
              <a:defRPr/>
            </a:lvl1pPr>
          </a:lstStyle>
          <a:p>
            <a:endParaRPr lang="en-US" altLang="zh-CN"/>
          </a:p>
        </p:txBody>
      </p:sp>
      <p:sp>
        <p:nvSpPr>
          <p:cNvPr id="6" name="Rectangle 6"/>
          <p:cNvSpPr>
            <a:spLocks noGrp="1" noChangeArrowheads="1"/>
          </p:cNvSpPr>
          <p:nvPr>
            <p:ph type="sldNum" sz="quarter" idx="12"/>
            <p:custDataLst>
              <p:tags r:id="rId6"/>
            </p:custDataLst>
          </p:nvPr>
        </p:nvSpPr>
        <p:spPr/>
        <p:txBody>
          <a:bodyPr/>
          <a:lstStyle>
            <a:lvl1pPr>
              <a:defRPr/>
            </a:lvl1pPr>
          </a:lstStyle>
          <a:p>
            <a:fld id="{A6FADD0B-1585-45E3-B00F-7487B4E73702}" type="slidenum">
              <a:rPr lang="zh-CN" altLang="en-US"/>
              <a:t>‹#›</a:t>
            </a:fld>
            <a:endParaRPr lang="en-US" altLang="zh-CN"/>
          </a:p>
        </p:txBody>
      </p:sp>
    </p:spTree>
  </p:cSld>
  <p:clrMapOvr>
    <a:masterClrMapping/>
  </p:clrMapOvr>
  <p:transition>
    <p:split orient="vert"/>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83" y="274578"/>
            <a:ext cx="10972641" cy="1142735"/>
          </a:xfrm>
        </p:spPr>
        <p:txBody>
          <a:bodyPr/>
          <a:lstStyle/>
          <a:p>
            <a:r>
              <a:rPr lang="zh-CN" altLang="en-US" noProof="0"/>
              <a:t>单击此处编辑母版标题样式</a:t>
            </a:r>
          </a:p>
        </p:txBody>
      </p:sp>
      <p:sp>
        <p:nvSpPr>
          <p:cNvPr id="3" name="内容占位符 2"/>
          <p:cNvSpPr>
            <a:spLocks noGrp="1"/>
          </p:cNvSpPr>
          <p:nvPr>
            <p:ph idx="1"/>
            <p:custDataLst>
              <p:tags r:id="rId3"/>
            </p:custDataLst>
          </p:nvPr>
        </p:nvSpPr>
        <p:spPr>
          <a:xfrm>
            <a:off x="609683" y="1599829"/>
            <a:ext cx="10972641" cy="4526502"/>
          </a:xfrm>
        </p:spPr>
        <p:txBody>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4" name="Rectangle 4"/>
          <p:cNvSpPr>
            <a:spLocks noGrp="1" noChangeArrowheads="1"/>
          </p:cNvSpPr>
          <p:nvPr>
            <p:ph type="dt" sz="half" idx="10"/>
            <p:custDataLst>
              <p:tags r:id="rId4"/>
            </p:custDataLst>
          </p:nvPr>
        </p:nvSpPr>
        <p:spPr/>
        <p:txBody>
          <a:bodyPr/>
          <a:lstStyle>
            <a:lvl1pPr>
              <a:defRPr/>
            </a:lvl1pPr>
          </a:lstStyle>
          <a:p>
            <a:fld id="{0B7156A1-BE0F-41F0-BEC8-B02C83D5C90D}" type="datetime1">
              <a:rPr lang="zh-CN" altLang="en-US"/>
              <a:t>2021/8/23</a:t>
            </a:fld>
            <a:endParaRPr lang="en-US" altLang="zh-CN"/>
          </a:p>
        </p:txBody>
      </p:sp>
      <p:sp>
        <p:nvSpPr>
          <p:cNvPr id="5" name="Rectangle 5"/>
          <p:cNvSpPr>
            <a:spLocks noGrp="1" noChangeArrowheads="1"/>
          </p:cNvSpPr>
          <p:nvPr>
            <p:ph type="ftr" sz="quarter" idx="11"/>
            <p:custDataLst>
              <p:tags r:id="rId5"/>
            </p:custDataLst>
          </p:nvPr>
        </p:nvSpPr>
        <p:spPr/>
        <p:txBody>
          <a:bodyPr/>
          <a:lstStyle>
            <a:lvl1pPr>
              <a:defRPr/>
            </a:lvl1pPr>
          </a:lstStyle>
          <a:p>
            <a:endParaRPr lang="en-US" altLang="zh-CN"/>
          </a:p>
        </p:txBody>
      </p:sp>
      <p:sp>
        <p:nvSpPr>
          <p:cNvPr id="6" name="Rectangle 6"/>
          <p:cNvSpPr>
            <a:spLocks noGrp="1" noChangeArrowheads="1"/>
          </p:cNvSpPr>
          <p:nvPr>
            <p:ph type="sldNum" sz="quarter" idx="12"/>
            <p:custDataLst>
              <p:tags r:id="rId6"/>
            </p:custDataLst>
          </p:nvPr>
        </p:nvSpPr>
        <p:spPr/>
        <p:txBody>
          <a:bodyPr/>
          <a:lstStyle>
            <a:lvl1pPr>
              <a:defRPr/>
            </a:lvl1pPr>
          </a:lstStyle>
          <a:p>
            <a:fld id="{65342C08-2448-4562-B032-0C342BF961AC}" type="slidenum">
              <a:rPr lang="zh-CN" altLang="en-US"/>
              <a:t>‹#›</a:t>
            </a:fld>
            <a:endParaRPr lang="en-US" altLang="zh-CN"/>
          </a:p>
        </p:txBody>
      </p:sp>
    </p:spTree>
  </p:cSld>
  <p:clrMapOvr>
    <a:masterClrMapping/>
  </p:clrMapOvr>
  <p:transition>
    <p:split orient="vert"/>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962" y="1709346"/>
            <a:ext cx="10515382" cy="2853664"/>
          </a:xfrm>
        </p:spPr>
        <p:txBody>
          <a:bodyPr anchor="b"/>
          <a:lstStyle>
            <a:lvl1pPr>
              <a:defRPr sz="6000"/>
            </a:lvl1pPr>
          </a:lstStyle>
          <a:p>
            <a:r>
              <a:rPr lang="zh-CN" altLang="en-US" noProof="0"/>
              <a:t>单击此处编辑母版标题样式</a:t>
            </a:r>
          </a:p>
        </p:txBody>
      </p:sp>
      <p:sp>
        <p:nvSpPr>
          <p:cNvPr id="3" name="文本占位符 2"/>
          <p:cNvSpPr>
            <a:spLocks noGrp="1"/>
          </p:cNvSpPr>
          <p:nvPr>
            <p:ph type="body" idx="1"/>
            <p:custDataLst>
              <p:tags r:id="rId3"/>
            </p:custDataLst>
          </p:nvPr>
        </p:nvSpPr>
        <p:spPr>
          <a:xfrm>
            <a:off x="831962" y="4589987"/>
            <a:ext cx="10515382" cy="1499841"/>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noProof="0"/>
              <a:t>单击此处编辑母版文本样式</a:t>
            </a:r>
          </a:p>
        </p:txBody>
      </p:sp>
      <p:sp>
        <p:nvSpPr>
          <p:cNvPr id="4" name="Rectangle 4"/>
          <p:cNvSpPr>
            <a:spLocks noGrp="1" noChangeArrowheads="1"/>
          </p:cNvSpPr>
          <p:nvPr>
            <p:ph type="dt" sz="half" idx="10"/>
            <p:custDataLst>
              <p:tags r:id="rId4"/>
            </p:custDataLst>
          </p:nvPr>
        </p:nvSpPr>
        <p:spPr/>
        <p:txBody>
          <a:bodyPr/>
          <a:lstStyle>
            <a:lvl1pPr>
              <a:defRPr/>
            </a:lvl1pPr>
          </a:lstStyle>
          <a:p>
            <a:fld id="{B910AECA-D7CA-4C6A-AD83-80F4EF35BF3C}" type="datetime1">
              <a:rPr lang="zh-CN" altLang="en-US"/>
              <a:t>2021/8/23</a:t>
            </a:fld>
            <a:endParaRPr lang="en-US" altLang="zh-CN"/>
          </a:p>
        </p:txBody>
      </p:sp>
      <p:sp>
        <p:nvSpPr>
          <p:cNvPr id="5" name="Rectangle 5"/>
          <p:cNvSpPr>
            <a:spLocks noGrp="1" noChangeArrowheads="1"/>
          </p:cNvSpPr>
          <p:nvPr>
            <p:ph type="ftr" sz="quarter" idx="11"/>
            <p:custDataLst>
              <p:tags r:id="rId5"/>
            </p:custDataLst>
          </p:nvPr>
        </p:nvSpPr>
        <p:spPr/>
        <p:txBody>
          <a:bodyPr/>
          <a:lstStyle>
            <a:lvl1pPr>
              <a:defRPr/>
            </a:lvl1pPr>
          </a:lstStyle>
          <a:p>
            <a:endParaRPr lang="en-US" altLang="zh-CN"/>
          </a:p>
        </p:txBody>
      </p:sp>
      <p:sp>
        <p:nvSpPr>
          <p:cNvPr id="6" name="Rectangle 6"/>
          <p:cNvSpPr>
            <a:spLocks noGrp="1" noChangeArrowheads="1"/>
          </p:cNvSpPr>
          <p:nvPr>
            <p:ph type="sldNum" sz="quarter" idx="12"/>
            <p:custDataLst>
              <p:tags r:id="rId6"/>
            </p:custDataLst>
          </p:nvPr>
        </p:nvSpPr>
        <p:spPr/>
        <p:txBody>
          <a:bodyPr/>
          <a:lstStyle>
            <a:lvl1pPr>
              <a:defRPr/>
            </a:lvl1pPr>
          </a:lstStyle>
          <a:p>
            <a:fld id="{F2655987-F9BB-4404-A723-454D316E60BF}" type="slidenum">
              <a:rPr lang="zh-CN" altLang="en-US"/>
              <a:t>‹#›</a:t>
            </a:fld>
            <a:endParaRPr lang="en-US" altLang="zh-CN"/>
          </a:p>
        </p:txBody>
      </p:sp>
    </p:spTree>
  </p:cSld>
  <p:clrMapOvr>
    <a:masterClrMapping/>
  </p:clrMapOvr>
  <p:transition>
    <p:split orient="vert"/>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83" y="274578"/>
            <a:ext cx="10972641" cy="1142735"/>
          </a:xfrm>
        </p:spPr>
        <p:txBody>
          <a:bodyPr/>
          <a:lstStyle/>
          <a:p>
            <a:r>
              <a:rPr lang="zh-CN" altLang="en-US" noProof="0"/>
              <a:t>单击此处编辑母版标题样式</a:t>
            </a:r>
          </a:p>
        </p:txBody>
      </p:sp>
      <p:sp>
        <p:nvSpPr>
          <p:cNvPr id="3" name="内容占位符 2"/>
          <p:cNvSpPr>
            <a:spLocks noGrp="1"/>
          </p:cNvSpPr>
          <p:nvPr>
            <p:ph sz="half" idx="1"/>
            <p:custDataLst>
              <p:tags r:id="rId3"/>
            </p:custDataLst>
          </p:nvPr>
        </p:nvSpPr>
        <p:spPr>
          <a:xfrm>
            <a:off x="609683" y="1599829"/>
            <a:ext cx="5409317" cy="4526502"/>
          </a:xfrm>
        </p:spPr>
        <p:txBody>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4" name="内容占位符 3"/>
          <p:cNvSpPr>
            <a:spLocks noGrp="1"/>
          </p:cNvSpPr>
          <p:nvPr>
            <p:ph sz="half" idx="2"/>
            <p:custDataLst>
              <p:tags r:id="rId4"/>
            </p:custDataLst>
          </p:nvPr>
        </p:nvSpPr>
        <p:spPr>
          <a:xfrm>
            <a:off x="6171416" y="1599829"/>
            <a:ext cx="5410904" cy="4526502"/>
          </a:xfrm>
        </p:spPr>
        <p:txBody>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5" name="Rectangle 4"/>
          <p:cNvSpPr>
            <a:spLocks noGrp="1" noChangeArrowheads="1"/>
          </p:cNvSpPr>
          <p:nvPr>
            <p:ph type="dt" sz="half" idx="10"/>
            <p:custDataLst>
              <p:tags r:id="rId5"/>
            </p:custDataLst>
          </p:nvPr>
        </p:nvSpPr>
        <p:spPr/>
        <p:txBody>
          <a:bodyPr/>
          <a:lstStyle>
            <a:lvl1pPr>
              <a:defRPr/>
            </a:lvl1pPr>
          </a:lstStyle>
          <a:p>
            <a:fld id="{82CD7443-F1BA-4D7D-805E-3F65AD625FD3}" type="datetime1">
              <a:rPr lang="zh-CN" altLang="en-US"/>
              <a:t>2021/8/23</a:t>
            </a:fld>
            <a:endParaRPr lang="en-US" altLang="zh-CN"/>
          </a:p>
        </p:txBody>
      </p:sp>
      <p:sp>
        <p:nvSpPr>
          <p:cNvPr id="6" name="Rectangle 5"/>
          <p:cNvSpPr>
            <a:spLocks noGrp="1" noChangeArrowheads="1"/>
          </p:cNvSpPr>
          <p:nvPr>
            <p:ph type="ftr" sz="quarter" idx="11"/>
            <p:custDataLst>
              <p:tags r:id="rId6"/>
            </p:custDataLst>
          </p:nvPr>
        </p:nvSpPr>
        <p:spPr/>
        <p:txBody>
          <a:bodyPr/>
          <a:lstStyle>
            <a:lvl1pPr>
              <a:defRPr/>
            </a:lvl1pPr>
          </a:lstStyle>
          <a:p>
            <a:endParaRPr lang="en-US" altLang="zh-CN"/>
          </a:p>
        </p:txBody>
      </p:sp>
      <p:sp>
        <p:nvSpPr>
          <p:cNvPr id="7" name="Rectangle 6"/>
          <p:cNvSpPr>
            <a:spLocks noGrp="1" noChangeArrowheads="1"/>
          </p:cNvSpPr>
          <p:nvPr>
            <p:ph type="sldNum" sz="quarter" idx="12"/>
            <p:custDataLst>
              <p:tags r:id="rId7"/>
            </p:custDataLst>
          </p:nvPr>
        </p:nvSpPr>
        <p:spPr/>
        <p:txBody>
          <a:bodyPr/>
          <a:lstStyle>
            <a:lvl1pPr>
              <a:defRPr/>
            </a:lvl1pPr>
          </a:lstStyle>
          <a:p>
            <a:fld id="{B2308FF3-8041-4B08-A021-F22E28517798}" type="slidenum">
              <a:rPr lang="zh-CN" altLang="en-US"/>
              <a:t>‹#›</a:t>
            </a:fld>
            <a:endParaRPr lang="en-US" altLang="zh-CN"/>
          </a:p>
        </p:txBody>
      </p:sp>
    </p:spTree>
  </p:cSld>
  <p:clrMapOvr>
    <a:masterClrMapping/>
  </p:clrMapOvr>
  <p:transition>
    <p:split orient="vert"/>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897" y="365041"/>
            <a:ext cx="10515381" cy="1325256"/>
          </a:xfrm>
        </p:spPr>
        <p:txBody>
          <a:bodyPr/>
          <a:lstStyle/>
          <a:p>
            <a:r>
              <a:rPr lang="zh-CN" altLang="en-US" noProof="0"/>
              <a:t>单击此处编辑母版标题样式</a:t>
            </a:r>
          </a:p>
        </p:txBody>
      </p:sp>
      <p:sp>
        <p:nvSpPr>
          <p:cNvPr id="3" name="文本占位符 2"/>
          <p:cNvSpPr>
            <a:spLocks noGrp="1"/>
          </p:cNvSpPr>
          <p:nvPr>
            <p:ph type="body" idx="1"/>
            <p:custDataLst>
              <p:tags r:id="rId3"/>
            </p:custDataLst>
          </p:nvPr>
        </p:nvSpPr>
        <p:spPr>
          <a:xfrm>
            <a:off x="839898" y="1680777"/>
            <a:ext cx="5158458" cy="82372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0"/>
              <a:t>单击此处编辑母版文本样式</a:t>
            </a:r>
          </a:p>
        </p:txBody>
      </p:sp>
      <p:sp>
        <p:nvSpPr>
          <p:cNvPr id="4" name="内容占位符 3"/>
          <p:cNvSpPr>
            <a:spLocks noGrp="1"/>
          </p:cNvSpPr>
          <p:nvPr>
            <p:ph sz="half" idx="2"/>
            <p:custDataLst>
              <p:tags r:id="rId4"/>
            </p:custDataLst>
          </p:nvPr>
        </p:nvSpPr>
        <p:spPr>
          <a:xfrm>
            <a:off x="839898" y="2504495"/>
            <a:ext cx="5158458" cy="3685322"/>
          </a:xfrm>
        </p:spPr>
        <p:txBody>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5" name="文本占位符 4"/>
          <p:cNvSpPr>
            <a:spLocks noGrp="1"/>
          </p:cNvSpPr>
          <p:nvPr>
            <p:ph type="body" sz="quarter" idx="3"/>
            <p:custDataLst>
              <p:tags r:id="rId5"/>
            </p:custDataLst>
          </p:nvPr>
        </p:nvSpPr>
        <p:spPr>
          <a:xfrm>
            <a:off x="6171420" y="1680777"/>
            <a:ext cx="5183862" cy="82372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0"/>
              <a:t>单击此处编辑母版文本样式</a:t>
            </a:r>
          </a:p>
        </p:txBody>
      </p:sp>
      <p:sp>
        <p:nvSpPr>
          <p:cNvPr id="6" name="内容占位符 5"/>
          <p:cNvSpPr>
            <a:spLocks noGrp="1"/>
          </p:cNvSpPr>
          <p:nvPr>
            <p:ph sz="quarter" idx="4"/>
            <p:custDataLst>
              <p:tags r:id="rId6"/>
            </p:custDataLst>
          </p:nvPr>
        </p:nvSpPr>
        <p:spPr>
          <a:xfrm>
            <a:off x="6171420" y="2504495"/>
            <a:ext cx="5183862" cy="3685322"/>
          </a:xfrm>
        </p:spPr>
        <p:txBody>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7" name="Rectangle 4"/>
          <p:cNvSpPr>
            <a:spLocks noGrp="1" noChangeArrowheads="1"/>
          </p:cNvSpPr>
          <p:nvPr>
            <p:ph type="dt" sz="half" idx="10"/>
            <p:custDataLst>
              <p:tags r:id="rId7"/>
            </p:custDataLst>
          </p:nvPr>
        </p:nvSpPr>
        <p:spPr/>
        <p:txBody>
          <a:bodyPr/>
          <a:lstStyle>
            <a:lvl1pPr>
              <a:defRPr/>
            </a:lvl1pPr>
          </a:lstStyle>
          <a:p>
            <a:fld id="{609A6AF6-410E-4DE5-96ED-BEA97443BBFD}" type="datetime1">
              <a:rPr lang="zh-CN" altLang="en-US"/>
              <a:t>2021/8/23</a:t>
            </a:fld>
            <a:endParaRPr lang="en-US" altLang="zh-CN"/>
          </a:p>
        </p:txBody>
      </p:sp>
      <p:sp>
        <p:nvSpPr>
          <p:cNvPr id="8" name="Rectangle 5"/>
          <p:cNvSpPr>
            <a:spLocks noGrp="1" noChangeArrowheads="1"/>
          </p:cNvSpPr>
          <p:nvPr>
            <p:ph type="ftr" sz="quarter" idx="11"/>
            <p:custDataLst>
              <p:tags r:id="rId8"/>
            </p:custDataLst>
          </p:nvPr>
        </p:nvSpPr>
        <p:spPr/>
        <p:txBody>
          <a:bodyPr/>
          <a:lstStyle>
            <a:lvl1pPr>
              <a:defRPr/>
            </a:lvl1pPr>
          </a:lstStyle>
          <a:p>
            <a:endParaRPr lang="en-US" altLang="zh-CN"/>
          </a:p>
        </p:txBody>
      </p:sp>
      <p:sp>
        <p:nvSpPr>
          <p:cNvPr id="9" name="Rectangle 6"/>
          <p:cNvSpPr>
            <a:spLocks noGrp="1" noChangeArrowheads="1"/>
          </p:cNvSpPr>
          <p:nvPr>
            <p:ph type="sldNum" sz="quarter" idx="12"/>
            <p:custDataLst>
              <p:tags r:id="rId9"/>
            </p:custDataLst>
          </p:nvPr>
        </p:nvSpPr>
        <p:spPr/>
        <p:txBody>
          <a:bodyPr/>
          <a:lstStyle>
            <a:lvl1pPr>
              <a:defRPr/>
            </a:lvl1pPr>
          </a:lstStyle>
          <a:p>
            <a:fld id="{F7C4E7B4-857B-4D31-A71B-42A082D2BF31}" type="slidenum">
              <a:rPr lang="zh-CN" altLang="en-US"/>
              <a:t>‹#›</a:t>
            </a:fld>
            <a:endParaRPr lang="en-US" altLang="zh-CN"/>
          </a:p>
        </p:txBody>
      </p:sp>
    </p:spTree>
  </p:cSld>
  <p:clrMapOvr>
    <a:masterClrMapping/>
  </p:clrMapOvr>
  <p:transition>
    <p:split orient="vert"/>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83" y="274578"/>
            <a:ext cx="10972641" cy="1142735"/>
          </a:xfrm>
        </p:spPr>
        <p:txBody>
          <a:bodyPr/>
          <a:lstStyle/>
          <a:p>
            <a:r>
              <a:rPr lang="zh-CN" altLang="en-US" noProof="0"/>
              <a:t>单击此处编辑母版标题样式</a:t>
            </a:r>
          </a:p>
        </p:txBody>
      </p:sp>
      <p:sp>
        <p:nvSpPr>
          <p:cNvPr id="3" name="Rectangle 4"/>
          <p:cNvSpPr>
            <a:spLocks noGrp="1" noChangeArrowheads="1"/>
          </p:cNvSpPr>
          <p:nvPr>
            <p:ph type="dt" sz="half" idx="10"/>
            <p:custDataLst>
              <p:tags r:id="rId3"/>
            </p:custDataLst>
          </p:nvPr>
        </p:nvSpPr>
        <p:spPr/>
        <p:txBody>
          <a:bodyPr/>
          <a:lstStyle>
            <a:lvl1pPr>
              <a:defRPr/>
            </a:lvl1pPr>
          </a:lstStyle>
          <a:p>
            <a:fld id="{2EF571B2-1954-474F-8E95-381A047A96DC}" type="datetime1">
              <a:rPr lang="zh-CN" altLang="en-US"/>
              <a:t>2021/8/23</a:t>
            </a:fld>
            <a:endParaRPr lang="en-US" altLang="zh-CN"/>
          </a:p>
        </p:txBody>
      </p:sp>
      <p:sp>
        <p:nvSpPr>
          <p:cNvPr id="4" name="Rectangle 5"/>
          <p:cNvSpPr>
            <a:spLocks noGrp="1" noChangeArrowheads="1"/>
          </p:cNvSpPr>
          <p:nvPr>
            <p:ph type="ftr" sz="quarter" idx="11"/>
            <p:custDataLst>
              <p:tags r:id="rId4"/>
            </p:custDataLst>
          </p:nvPr>
        </p:nvSpPr>
        <p:spPr/>
        <p:txBody>
          <a:bodyPr/>
          <a:lstStyle>
            <a:lvl1pPr>
              <a:defRPr/>
            </a:lvl1pPr>
          </a:lstStyle>
          <a:p>
            <a:endParaRPr lang="en-US" altLang="zh-CN"/>
          </a:p>
        </p:txBody>
      </p:sp>
      <p:sp>
        <p:nvSpPr>
          <p:cNvPr id="5" name="Rectangle 6"/>
          <p:cNvSpPr>
            <a:spLocks noGrp="1" noChangeArrowheads="1"/>
          </p:cNvSpPr>
          <p:nvPr>
            <p:ph type="sldNum" sz="quarter" idx="12"/>
            <p:custDataLst>
              <p:tags r:id="rId5"/>
            </p:custDataLst>
          </p:nvPr>
        </p:nvSpPr>
        <p:spPr/>
        <p:txBody>
          <a:bodyPr/>
          <a:lstStyle>
            <a:lvl1pPr>
              <a:defRPr/>
            </a:lvl1pPr>
          </a:lstStyle>
          <a:p>
            <a:fld id="{C5BCDDB5-DB59-472D-B8EC-D487FDBE2C05}" type="slidenum">
              <a:rPr lang="zh-CN" altLang="en-US"/>
              <a:t>‹#›</a:t>
            </a:fld>
            <a:endParaRPr lang="en-US" altLang="zh-CN"/>
          </a:p>
        </p:txBody>
      </p:sp>
    </p:spTree>
  </p:cSld>
  <p:clrMapOvr>
    <a:masterClrMapping/>
  </p:clrMapOvr>
  <p:transition>
    <p:split orient="vert"/>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hasCustomPrompt="1"/>
            <p:custDataLst>
              <p:tags r:id="rId2"/>
            </p:custDataLst>
          </p:nvPr>
        </p:nvSpPr>
        <p:spPr>
          <a:xfrm>
            <a:off x="1990803"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3"/>
            </p:custDataLst>
          </p:nvPr>
        </p:nvSpPr>
        <p:spPr>
          <a:xfrm>
            <a:off x="1990803" y="4615203"/>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2021/8/23</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Rectangle 4"/>
          <p:cNvSpPr>
            <a:spLocks noGrp="1" noChangeArrowheads="1"/>
          </p:cNvSpPr>
          <p:nvPr>
            <p:ph type="dt" sz="half" idx="10"/>
            <p:custDataLst>
              <p:tags r:id="rId2"/>
            </p:custDataLst>
          </p:nvPr>
        </p:nvSpPr>
        <p:spPr/>
        <p:txBody>
          <a:bodyPr/>
          <a:lstStyle>
            <a:lvl1pPr>
              <a:defRPr/>
            </a:lvl1pPr>
          </a:lstStyle>
          <a:p>
            <a:fld id="{35085565-310E-4872-8911-7182872F2030}" type="datetime1">
              <a:rPr lang="zh-CN" altLang="en-US"/>
              <a:t>2021/8/23</a:t>
            </a:fld>
            <a:endParaRPr lang="en-US" altLang="zh-CN"/>
          </a:p>
        </p:txBody>
      </p:sp>
      <p:sp>
        <p:nvSpPr>
          <p:cNvPr id="3" name="Rectangle 5"/>
          <p:cNvSpPr>
            <a:spLocks noGrp="1" noChangeArrowheads="1"/>
          </p:cNvSpPr>
          <p:nvPr>
            <p:ph type="ftr" sz="quarter" idx="11"/>
            <p:custDataLst>
              <p:tags r:id="rId3"/>
            </p:custDataLst>
          </p:nvPr>
        </p:nvSpPr>
        <p:spPr/>
        <p:txBody>
          <a:bodyPr/>
          <a:lstStyle>
            <a:lvl1pPr>
              <a:defRPr/>
            </a:lvl1pPr>
          </a:lstStyle>
          <a:p>
            <a:endParaRPr lang="en-US" altLang="zh-CN"/>
          </a:p>
        </p:txBody>
      </p:sp>
      <p:sp>
        <p:nvSpPr>
          <p:cNvPr id="4" name="Rectangle 6"/>
          <p:cNvSpPr>
            <a:spLocks noGrp="1" noChangeArrowheads="1"/>
          </p:cNvSpPr>
          <p:nvPr>
            <p:ph type="sldNum" sz="quarter" idx="12"/>
            <p:custDataLst>
              <p:tags r:id="rId4"/>
            </p:custDataLst>
          </p:nvPr>
        </p:nvSpPr>
        <p:spPr/>
        <p:txBody>
          <a:bodyPr/>
          <a:lstStyle>
            <a:lvl1pPr>
              <a:defRPr/>
            </a:lvl1pPr>
          </a:lstStyle>
          <a:p>
            <a:fld id="{33E4A69C-FC65-456B-885F-920B32BCCC69}" type="slidenum">
              <a:rPr lang="zh-CN" altLang="en-US"/>
              <a:t>‹#›</a:t>
            </a:fld>
            <a:endParaRPr lang="en-US" altLang="zh-CN"/>
          </a:p>
        </p:txBody>
      </p:sp>
    </p:spTree>
  </p:cSld>
  <p:clrMapOvr>
    <a:masterClrMapping/>
  </p:clrMapOvr>
  <p:transition>
    <p:split orient="vert"/>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901" y="457094"/>
            <a:ext cx="3932749" cy="1599830"/>
          </a:xfrm>
        </p:spPr>
        <p:txBody>
          <a:bodyPr anchor="b"/>
          <a:lstStyle>
            <a:lvl1pPr>
              <a:defRPr sz="3200"/>
            </a:lvl1pPr>
          </a:lstStyle>
          <a:p>
            <a:r>
              <a:rPr lang="zh-CN" altLang="en-US" noProof="0"/>
              <a:t>单击此处编辑母版标题样式</a:t>
            </a:r>
          </a:p>
        </p:txBody>
      </p:sp>
      <p:sp>
        <p:nvSpPr>
          <p:cNvPr id="3" name="内容占位符 2"/>
          <p:cNvSpPr>
            <a:spLocks noGrp="1"/>
          </p:cNvSpPr>
          <p:nvPr>
            <p:ph idx="1"/>
            <p:custDataLst>
              <p:tags r:id="rId3"/>
            </p:custDataLst>
          </p:nvPr>
        </p:nvSpPr>
        <p:spPr>
          <a:xfrm>
            <a:off x="5183866" y="987197"/>
            <a:ext cx="6171415" cy="487408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4" name="文本占位符 3"/>
          <p:cNvSpPr>
            <a:spLocks noGrp="1"/>
          </p:cNvSpPr>
          <p:nvPr>
            <p:ph type="body" sz="half" idx="2"/>
            <p:custDataLst>
              <p:tags r:id="rId4"/>
            </p:custDataLst>
          </p:nvPr>
        </p:nvSpPr>
        <p:spPr>
          <a:xfrm>
            <a:off x="839901" y="2056924"/>
            <a:ext cx="3932749" cy="381229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0"/>
              <a:t>单击此处编辑母版文本样式</a:t>
            </a:r>
          </a:p>
        </p:txBody>
      </p:sp>
      <p:sp>
        <p:nvSpPr>
          <p:cNvPr id="5" name="Rectangle 4"/>
          <p:cNvSpPr>
            <a:spLocks noGrp="1" noChangeArrowheads="1"/>
          </p:cNvSpPr>
          <p:nvPr>
            <p:ph type="dt" sz="half" idx="10"/>
            <p:custDataLst>
              <p:tags r:id="rId5"/>
            </p:custDataLst>
          </p:nvPr>
        </p:nvSpPr>
        <p:spPr/>
        <p:txBody>
          <a:bodyPr/>
          <a:lstStyle>
            <a:lvl1pPr>
              <a:defRPr/>
            </a:lvl1pPr>
          </a:lstStyle>
          <a:p>
            <a:fld id="{B0A144F4-D15A-4AA2-8058-AB1859DA7AD4}" type="datetime1">
              <a:rPr lang="zh-CN" altLang="en-US"/>
              <a:t>2021/8/23</a:t>
            </a:fld>
            <a:endParaRPr lang="en-US" altLang="zh-CN"/>
          </a:p>
        </p:txBody>
      </p:sp>
      <p:sp>
        <p:nvSpPr>
          <p:cNvPr id="6" name="Rectangle 5"/>
          <p:cNvSpPr>
            <a:spLocks noGrp="1" noChangeArrowheads="1"/>
          </p:cNvSpPr>
          <p:nvPr>
            <p:ph type="ftr" sz="quarter" idx="11"/>
            <p:custDataLst>
              <p:tags r:id="rId6"/>
            </p:custDataLst>
          </p:nvPr>
        </p:nvSpPr>
        <p:spPr/>
        <p:txBody>
          <a:bodyPr/>
          <a:lstStyle>
            <a:lvl1pPr>
              <a:defRPr/>
            </a:lvl1pPr>
          </a:lstStyle>
          <a:p>
            <a:endParaRPr lang="en-US" altLang="zh-CN"/>
          </a:p>
        </p:txBody>
      </p:sp>
      <p:sp>
        <p:nvSpPr>
          <p:cNvPr id="7" name="Rectangle 6"/>
          <p:cNvSpPr>
            <a:spLocks noGrp="1" noChangeArrowheads="1"/>
          </p:cNvSpPr>
          <p:nvPr>
            <p:ph type="sldNum" sz="quarter" idx="12"/>
            <p:custDataLst>
              <p:tags r:id="rId7"/>
            </p:custDataLst>
          </p:nvPr>
        </p:nvSpPr>
        <p:spPr/>
        <p:txBody>
          <a:bodyPr/>
          <a:lstStyle>
            <a:lvl1pPr>
              <a:defRPr/>
            </a:lvl1pPr>
          </a:lstStyle>
          <a:p>
            <a:fld id="{1CB2AFAF-973D-4581-98EE-629914A4B259}" type="slidenum">
              <a:rPr lang="zh-CN" altLang="en-US"/>
              <a:t>‹#›</a:t>
            </a:fld>
            <a:endParaRPr lang="en-US" altLang="zh-CN"/>
          </a:p>
        </p:txBody>
      </p:sp>
    </p:spTree>
  </p:cSld>
  <p:clrMapOvr>
    <a:masterClrMapping/>
  </p:clrMapOvr>
  <p:transition>
    <p:split orient="vert"/>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901" y="457094"/>
            <a:ext cx="3932749" cy="1599830"/>
          </a:xfrm>
        </p:spPr>
        <p:txBody>
          <a:bodyPr anchor="b"/>
          <a:lstStyle>
            <a:lvl1pPr>
              <a:defRPr sz="3200"/>
            </a:lvl1pPr>
          </a:lstStyle>
          <a:p>
            <a:r>
              <a:rPr lang="zh-CN" altLang="en-US" noProof="0"/>
              <a:t>单击此处编辑母版标题样式</a:t>
            </a:r>
          </a:p>
        </p:txBody>
      </p:sp>
      <p:sp>
        <p:nvSpPr>
          <p:cNvPr id="3" name="图片占位符 2"/>
          <p:cNvSpPr>
            <a:spLocks noGrp="1"/>
          </p:cNvSpPr>
          <p:nvPr>
            <p:ph type="pic" idx="1"/>
            <p:custDataLst>
              <p:tags r:id="rId3"/>
            </p:custDataLst>
          </p:nvPr>
        </p:nvSpPr>
        <p:spPr>
          <a:xfrm>
            <a:off x="5183866" y="987197"/>
            <a:ext cx="6171415" cy="487408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custDataLst>
              <p:tags r:id="rId4"/>
            </p:custDataLst>
          </p:nvPr>
        </p:nvSpPr>
        <p:spPr>
          <a:xfrm>
            <a:off x="839901" y="2056924"/>
            <a:ext cx="3932749" cy="381229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0"/>
              <a:t>单击此处编辑母版文本样式</a:t>
            </a:r>
          </a:p>
        </p:txBody>
      </p:sp>
      <p:sp>
        <p:nvSpPr>
          <p:cNvPr id="5" name="Rectangle 4"/>
          <p:cNvSpPr>
            <a:spLocks noGrp="1" noChangeArrowheads="1"/>
          </p:cNvSpPr>
          <p:nvPr>
            <p:ph type="dt" sz="half" idx="10"/>
            <p:custDataLst>
              <p:tags r:id="rId5"/>
            </p:custDataLst>
          </p:nvPr>
        </p:nvSpPr>
        <p:spPr/>
        <p:txBody>
          <a:bodyPr/>
          <a:lstStyle>
            <a:lvl1pPr>
              <a:defRPr/>
            </a:lvl1pPr>
          </a:lstStyle>
          <a:p>
            <a:fld id="{3492F66E-BD0D-4F62-AD15-D09FD3711B0A}" type="datetime1">
              <a:rPr lang="zh-CN" altLang="en-US"/>
              <a:t>2021/8/23</a:t>
            </a:fld>
            <a:endParaRPr lang="en-US" altLang="zh-CN"/>
          </a:p>
        </p:txBody>
      </p:sp>
      <p:sp>
        <p:nvSpPr>
          <p:cNvPr id="6" name="Rectangle 5"/>
          <p:cNvSpPr>
            <a:spLocks noGrp="1" noChangeArrowheads="1"/>
          </p:cNvSpPr>
          <p:nvPr>
            <p:ph type="ftr" sz="quarter" idx="11"/>
            <p:custDataLst>
              <p:tags r:id="rId6"/>
            </p:custDataLst>
          </p:nvPr>
        </p:nvSpPr>
        <p:spPr/>
        <p:txBody>
          <a:bodyPr/>
          <a:lstStyle>
            <a:lvl1pPr>
              <a:defRPr/>
            </a:lvl1pPr>
          </a:lstStyle>
          <a:p>
            <a:endParaRPr lang="en-US" altLang="zh-CN"/>
          </a:p>
        </p:txBody>
      </p:sp>
      <p:sp>
        <p:nvSpPr>
          <p:cNvPr id="7" name="Rectangle 6"/>
          <p:cNvSpPr>
            <a:spLocks noGrp="1" noChangeArrowheads="1"/>
          </p:cNvSpPr>
          <p:nvPr>
            <p:ph type="sldNum" sz="quarter" idx="12"/>
            <p:custDataLst>
              <p:tags r:id="rId7"/>
            </p:custDataLst>
          </p:nvPr>
        </p:nvSpPr>
        <p:spPr/>
        <p:txBody>
          <a:bodyPr/>
          <a:lstStyle>
            <a:lvl1pPr>
              <a:defRPr/>
            </a:lvl1pPr>
          </a:lstStyle>
          <a:p>
            <a:fld id="{00AE0EAA-85BE-40AB-97A7-DCC1C89C9D21}" type="slidenum">
              <a:rPr lang="zh-CN" altLang="en-US"/>
              <a:t>‹#›</a:t>
            </a:fld>
            <a:endParaRPr lang="en-US" altLang="zh-CN"/>
          </a:p>
        </p:txBody>
      </p:sp>
    </p:spTree>
  </p:cSld>
  <p:clrMapOvr>
    <a:masterClrMapping/>
  </p:clrMapOvr>
  <p:transition>
    <p:split orient="vert"/>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83" y="274578"/>
            <a:ext cx="10972641" cy="1142735"/>
          </a:xfrm>
        </p:spPr>
        <p:txBody>
          <a:bodyPr/>
          <a:lstStyle/>
          <a:p>
            <a:r>
              <a:rPr lang="zh-CN" altLang="en-US" noProof="0"/>
              <a:t>单击此处编辑母版标题样式</a:t>
            </a:r>
          </a:p>
        </p:txBody>
      </p:sp>
      <p:sp>
        <p:nvSpPr>
          <p:cNvPr id="3" name="竖排文字占位符 2"/>
          <p:cNvSpPr>
            <a:spLocks noGrp="1"/>
          </p:cNvSpPr>
          <p:nvPr>
            <p:ph type="body" orient="vert" idx="1"/>
            <p:custDataLst>
              <p:tags r:id="rId3"/>
            </p:custDataLst>
          </p:nvPr>
        </p:nvSpPr>
        <p:spPr>
          <a:xfrm>
            <a:off x="609683" y="1599829"/>
            <a:ext cx="10972641" cy="4526502"/>
          </a:xfrm>
        </p:spPr>
        <p:txBody>
          <a:bodyPr vert="eaVert"/>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4" name="Rectangle 4"/>
          <p:cNvSpPr>
            <a:spLocks noGrp="1" noChangeArrowheads="1"/>
          </p:cNvSpPr>
          <p:nvPr>
            <p:ph type="dt" sz="half" idx="10"/>
            <p:custDataLst>
              <p:tags r:id="rId4"/>
            </p:custDataLst>
          </p:nvPr>
        </p:nvSpPr>
        <p:spPr/>
        <p:txBody>
          <a:bodyPr/>
          <a:lstStyle>
            <a:lvl1pPr>
              <a:defRPr/>
            </a:lvl1pPr>
          </a:lstStyle>
          <a:p>
            <a:fld id="{3CC1EF27-2D07-492D-AFDD-17B7718CDA59}" type="datetime1">
              <a:rPr lang="zh-CN" altLang="en-US"/>
              <a:t>2021/8/23</a:t>
            </a:fld>
            <a:endParaRPr lang="en-US" altLang="zh-CN"/>
          </a:p>
        </p:txBody>
      </p:sp>
      <p:sp>
        <p:nvSpPr>
          <p:cNvPr id="5" name="Rectangle 5"/>
          <p:cNvSpPr>
            <a:spLocks noGrp="1" noChangeArrowheads="1"/>
          </p:cNvSpPr>
          <p:nvPr>
            <p:ph type="ftr" sz="quarter" idx="11"/>
            <p:custDataLst>
              <p:tags r:id="rId5"/>
            </p:custDataLst>
          </p:nvPr>
        </p:nvSpPr>
        <p:spPr/>
        <p:txBody>
          <a:bodyPr/>
          <a:lstStyle>
            <a:lvl1pPr>
              <a:defRPr/>
            </a:lvl1pPr>
          </a:lstStyle>
          <a:p>
            <a:endParaRPr lang="en-US" altLang="zh-CN"/>
          </a:p>
        </p:txBody>
      </p:sp>
      <p:sp>
        <p:nvSpPr>
          <p:cNvPr id="6" name="Rectangle 6"/>
          <p:cNvSpPr>
            <a:spLocks noGrp="1" noChangeArrowheads="1"/>
          </p:cNvSpPr>
          <p:nvPr>
            <p:ph type="sldNum" sz="quarter" idx="12"/>
            <p:custDataLst>
              <p:tags r:id="rId6"/>
            </p:custDataLst>
          </p:nvPr>
        </p:nvSpPr>
        <p:spPr/>
        <p:txBody>
          <a:bodyPr/>
          <a:lstStyle>
            <a:lvl1pPr>
              <a:defRPr/>
            </a:lvl1pPr>
          </a:lstStyle>
          <a:p>
            <a:fld id="{4EE1A016-A401-4158-A2F5-8DBBAA2CE5B2}" type="slidenum">
              <a:rPr lang="zh-CN" altLang="en-US"/>
              <a:t>‹#›</a:t>
            </a:fld>
            <a:endParaRPr lang="en-US" altLang="zh-CN"/>
          </a:p>
        </p:txBody>
      </p:sp>
    </p:spTree>
  </p:cSld>
  <p:clrMapOvr>
    <a:masterClrMapping/>
  </p:clrMapOvr>
  <p:transition>
    <p:split orient="vert"/>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840351" y="274574"/>
            <a:ext cx="2741970" cy="5851757"/>
          </a:xfrm>
        </p:spPr>
        <p:txBody>
          <a:bodyPr vert="eaVert"/>
          <a:lstStyle/>
          <a:p>
            <a:r>
              <a:rPr lang="zh-CN" altLang="en-US" noProof="0"/>
              <a:t>单击此处编辑母版标题样式</a:t>
            </a:r>
          </a:p>
        </p:txBody>
      </p:sp>
      <p:sp>
        <p:nvSpPr>
          <p:cNvPr id="3" name="竖排文字占位符 2"/>
          <p:cNvSpPr>
            <a:spLocks noGrp="1"/>
          </p:cNvSpPr>
          <p:nvPr>
            <p:ph type="body" orient="vert" idx="1"/>
            <p:custDataLst>
              <p:tags r:id="rId3"/>
            </p:custDataLst>
          </p:nvPr>
        </p:nvSpPr>
        <p:spPr>
          <a:xfrm>
            <a:off x="609679" y="274574"/>
            <a:ext cx="8078252" cy="5851757"/>
          </a:xfrm>
        </p:spPr>
        <p:txBody>
          <a:bodyPr vert="eaVert"/>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4" name="Rectangle 4"/>
          <p:cNvSpPr>
            <a:spLocks noGrp="1" noChangeArrowheads="1"/>
          </p:cNvSpPr>
          <p:nvPr>
            <p:ph type="dt" sz="half" idx="10"/>
            <p:custDataLst>
              <p:tags r:id="rId4"/>
            </p:custDataLst>
          </p:nvPr>
        </p:nvSpPr>
        <p:spPr/>
        <p:txBody>
          <a:bodyPr/>
          <a:lstStyle>
            <a:lvl1pPr>
              <a:defRPr/>
            </a:lvl1pPr>
          </a:lstStyle>
          <a:p>
            <a:fld id="{8B644AA8-5550-4E35-B23B-A470527A242A}" type="datetime1">
              <a:rPr lang="zh-CN" altLang="en-US"/>
              <a:t>2021/8/23</a:t>
            </a:fld>
            <a:endParaRPr lang="en-US" altLang="zh-CN"/>
          </a:p>
        </p:txBody>
      </p:sp>
      <p:sp>
        <p:nvSpPr>
          <p:cNvPr id="5" name="Rectangle 5"/>
          <p:cNvSpPr>
            <a:spLocks noGrp="1" noChangeArrowheads="1"/>
          </p:cNvSpPr>
          <p:nvPr>
            <p:ph type="ftr" sz="quarter" idx="11"/>
            <p:custDataLst>
              <p:tags r:id="rId5"/>
            </p:custDataLst>
          </p:nvPr>
        </p:nvSpPr>
        <p:spPr/>
        <p:txBody>
          <a:bodyPr/>
          <a:lstStyle>
            <a:lvl1pPr>
              <a:defRPr/>
            </a:lvl1pPr>
          </a:lstStyle>
          <a:p>
            <a:endParaRPr lang="en-US" altLang="zh-CN"/>
          </a:p>
        </p:txBody>
      </p:sp>
      <p:sp>
        <p:nvSpPr>
          <p:cNvPr id="6" name="Rectangle 6"/>
          <p:cNvSpPr>
            <a:spLocks noGrp="1" noChangeArrowheads="1"/>
          </p:cNvSpPr>
          <p:nvPr>
            <p:ph type="sldNum" sz="quarter" idx="12"/>
            <p:custDataLst>
              <p:tags r:id="rId6"/>
            </p:custDataLst>
          </p:nvPr>
        </p:nvSpPr>
        <p:spPr/>
        <p:txBody>
          <a:bodyPr/>
          <a:lstStyle>
            <a:lvl1pPr>
              <a:defRPr/>
            </a:lvl1pPr>
          </a:lstStyle>
          <a:p>
            <a:fld id="{DC584C00-A2B4-485B-A0E0-8A7959A5A8E7}" type="slidenum">
              <a:rPr lang="zh-CN" altLang="en-US"/>
              <a:t>‹#›</a:t>
            </a:fld>
            <a:endParaRPr lang="en-US" altLang="zh-CN"/>
          </a:p>
        </p:txBody>
      </p:sp>
    </p:spTree>
  </p:cSld>
  <p:clrMapOvr>
    <a:masterClrMapping/>
  </p:clrMapOvr>
  <p:transition>
    <p:split orient="vert"/>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202" y="1122107"/>
            <a:ext cx="9143603" cy="2388634"/>
          </a:xfrm>
        </p:spPr>
        <p:txBody>
          <a:bodyPr/>
          <a:lstStyle>
            <a:lvl1pPr algn="ctr">
              <a:defRPr sz="6000"/>
            </a:lvl1pPr>
          </a:lstStyle>
          <a:p>
            <a:r>
              <a:rPr lang="zh-CN" altLang="en-US" noProof="0"/>
              <a:t>单击此处编辑母版标题样式</a:t>
            </a:r>
          </a:p>
        </p:txBody>
      </p:sp>
      <p:sp>
        <p:nvSpPr>
          <p:cNvPr id="3" name="副标题 2"/>
          <p:cNvSpPr>
            <a:spLocks noGrp="1"/>
          </p:cNvSpPr>
          <p:nvPr>
            <p:ph type="subTitle" idx="1"/>
            <p:custDataLst>
              <p:tags r:id="rId3"/>
            </p:custDataLst>
          </p:nvPr>
        </p:nvSpPr>
        <p:spPr>
          <a:xfrm>
            <a:off x="1524202" y="3602791"/>
            <a:ext cx="9143603" cy="165538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0"/>
              <a:t>单击此处编辑母版副标题样式</a:t>
            </a:r>
          </a:p>
        </p:txBody>
      </p:sp>
      <p:sp>
        <p:nvSpPr>
          <p:cNvPr id="4" name="灯片编号占位符 3"/>
          <p:cNvSpPr>
            <a:spLocks noGrp="1" noChangeArrowheads="1"/>
          </p:cNvSpPr>
          <p:nvPr>
            <p:ph type="sldNum" sz="quarter" idx="10"/>
            <p:custDataLst>
              <p:tags r:id="rId4"/>
            </p:custDataLst>
          </p:nvPr>
        </p:nvSpPr>
        <p:spPr/>
        <p:txBody>
          <a:bodyPr/>
          <a:lstStyle>
            <a:lvl1pPr>
              <a:defRPr/>
            </a:lvl1pPr>
          </a:lstStyle>
          <a:p>
            <a:fld id="{950E3645-6214-440C-8F14-4D6342131FB1}" type="slidenum">
              <a:rPr lang="en-US" altLang="zh-CN"/>
              <a:t>‹#›</a:t>
            </a:fld>
            <a:endParaRPr lang="en-US" altLang="zh-CN"/>
          </a:p>
        </p:txBody>
      </p:sp>
      <p:sp>
        <p:nvSpPr>
          <p:cNvPr id="5" name="日期占位符 1"/>
          <p:cNvSpPr>
            <a:spLocks noGrp="1" noChangeArrowheads="1"/>
          </p:cNvSpPr>
          <p:nvPr>
            <p:ph type="dt" sz="half" idx="11"/>
            <p:custDataLst>
              <p:tags r:id="rId5"/>
            </p:custDataLst>
          </p:nvPr>
        </p:nvSpPr>
        <p:spPr/>
        <p:txBody>
          <a:bodyPr/>
          <a:lstStyle>
            <a:lvl1pPr>
              <a:defRPr/>
            </a:lvl1pPr>
          </a:lstStyle>
          <a:p>
            <a:endParaRPr lang="en-US" altLang="zh-CN"/>
          </a:p>
        </p:txBody>
      </p:sp>
      <p:sp>
        <p:nvSpPr>
          <p:cNvPr id="6" name="页脚占位符 2"/>
          <p:cNvSpPr>
            <a:spLocks noGrp="1" noChangeArrowheads="1"/>
          </p:cNvSpPr>
          <p:nvPr>
            <p:ph type="ftr" sz="quarter" idx="12"/>
            <p:custDataLst>
              <p:tags r:id="rId6"/>
            </p:custDataLst>
          </p:nvPr>
        </p:nvSpPr>
        <p:spPr/>
        <p:txBody>
          <a:bodyPr/>
          <a:lstStyle>
            <a:lvl1pPr>
              <a:defRPr/>
            </a:lvl1pPr>
          </a:lstStyle>
          <a:p>
            <a:endParaRPr lang="en-US" altLang="zh-CN"/>
          </a:p>
        </p:txBody>
      </p:sp>
    </p:spTree>
  </p:cSld>
  <p:clrMapOvr>
    <a:masterClrMapping/>
  </p:clrMapOvr>
  <p:transition>
    <p:split orient="vert"/>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71601" y="4986774"/>
            <a:ext cx="10910720" cy="1050682"/>
          </a:xfrm>
        </p:spPr>
        <p:txBody>
          <a:bodyPr/>
          <a:lstStyle/>
          <a:p>
            <a:r>
              <a:rPr lang="zh-CN" altLang="en-US" noProof="0"/>
              <a:t>单击此处编辑母版标题样式</a:t>
            </a:r>
          </a:p>
        </p:txBody>
      </p:sp>
      <p:sp>
        <p:nvSpPr>
          <p:cNvPr id="3" name="内容占位符 2"/>
          <p:cNvSpPr>
            <a:spLocks noGrp="1"/>
          </p:cNvSpPr>
          <p:nvPr>
            <p:ph idx="1"/>
            <p:custDataLst>
              <p:tags r:id="rId3"/>
            </p:custDataLst>
          </p:nvPr>
        </p:nvSpPr>
        <p:spPr>
          <a:xfrm>
            <a:off x="671601" y="530106"/>
            <a:ext cx="10910720" cy="4188443"/>
          </a:xfrm>
        </p:spPr>
        <p:txBody>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4" name="灯片编号占位符 3"/>
          <p:cNvSpPr>
            <a:spLocks noGrp="1" noChangeArrowheads="1"/>
          </p:cNvSpPr>
          <p:nvPr>
            <p:ph type="sldNum" sz="quarter" idx="10"/>
            <p:custDataLst>
              <p:tags r:id="rId4"/>
            </p:custDataLst>
          </p:nvPr>
        </p:nvSpPr>
        <p:spPr/>
        <p:txBody>
          <a:bodyPr/>
          <a:lstStyle>
            <a:lvl1pPr>
              <a:defRPr/>
            </a:lvl1pPr>
          </a:lstStyle>
          <a:p>
            <a:fld id="{FD177397-3F6D-4BB2-8AC0-C6991822FDD8}" type="slidenum">
              <a:rPr lang="en-US" altLang="zh-CN"/>
              <a:t>‹#›</a:t>
            </a:fld>
            <a:endParaRPr lang="en-US" altLang="zh-CN"/>
          </a:p>
        </p:txBody>
      </p:sp>
      <p:sp>
        <p:nvSpPr>
          <p:cNvPr id="5" name="日期占位符 1"/>
          <p:cNvSpPr>
            <a:spLocks noGrp="1" noChangeArrowheads="1"/>
          </p:cNvSpPr>
          <p:nvPr>
            <p:ph type="dt" sz="half" idx="11"/>
            <p:custDataLst>
              <p:tags r:id="rId5"/>
            </p:custDataLst>
          </p:nvPr>
        </p:nvSpPr>
        <p:spPr/>
        <p:txBody>
          <a:bodyPr/>
          <a:lstStyle>
            <a:lvl1pPr>
              <a:defRPr/>
            </a:lvl1pPr>
          </a:lstStyle>
          <a:p>
            <a:endParaRPr lang="en-US" altLang="zh-CN"/>
          </a:p>
        </p:txBody>
      </p:sp>
      <p:sp>
        <p:nvSpPr>
          <p:cNvPr id="6" name="页脚占位符 2"/>
          <p:cNvSpPr>
            <a:spLocks noGrp="1" noChangeArrowheads="1"/>
          </p:cNvSpPr>
          <p:nvPr>
            <p:ph type="ftr" sz="quarter" idx="12"/>
            <p:custDataLst>
              <p:tags r:id="rId6"/>
            </p:custDataLst>
          </p:nvPr>
        </p:nvSpPr>
        <p:spPr/>
        <p:txBody>
          <a:bodyPr/>
          <a:lstStyle>
            <a:lvl1pPr>
              <a:defRPr/>
            </a:lvl1pPr>
          </a:lstStyle>
          <a:p>
            <a:endParaRPr lang="en-US" altLang="zh-CN"/>
          </a:p>
        </p:txBody>
      </p:sp>
    </p:spTree>
  </p:cSld>
  <p:clrMapOvr>
    <a:masterClrMapping/>
  </p:clrMapOvr>
  <p:transition>
    <p:split orient="vert"/>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962" y="1709346"/>
            <a:ext cx="10515382" cy="2853664"/>
          </a:xfrm>
        </p:spPr>
        <p:txBody>
          <a:bodyPr/>
          <a:lstStyle>
            <a:lvl1pPr>
              <a:defRPr sz="6000"/>
            </a:lvl1pPr>
          </a:lstStyle>
          <a:p>
            <a:r>
              <a:rPr lang="zh-CN" altLang="en-US" noProof="0"/>
              <a:t>单击此处编辑母版标题样式</a:t>
            </a:r>
          </a:p>
        </p:txBody>
      </p:sp>
      <p:sp>
        <p:nvSpPr>
          <p:cNvPr id="3" name="文本占位符 2"/>
          <p:cNvSpPr>
            <a:spLocks noGrp="1"/>
          </p:cNvSpPr>
          <p:nvPr>
            <p:ph type="body" idx="1"/>
            <p:custDataLst>
              <p:tags r:id="rId3"/>
            </p:custDataLst>
          </p:nvPr>
        </p:nvSpPr>
        <p:spPr>
          <a:xfrm>
            <a:off x="831962" y="4589987"/>
            <a:ext cx="10515382" cy="1499841"/>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noProof="0"/>
              <a:t>单击此处编辑母版文本样式</a:t>
            </a:r>
          </a:p>
        </p:txBody>
      </p:sp>
      <p:sp>
        <p:nvSpPr>
          <p:cNvPr id="4" name="灯片编号占位符 3"/>
          <p:cNvSpPr>
            <a:spLocks noGrp="1" noChangeArrowheads="1"/>
          </p:cNvSpPr>
          <p:nvPr>
            <p:ph type="sldNum" sz="quarter" idx="10"/>
            <p:custDataLst>
              <p:tags r:id="rId4"/>
            </p:custDataLst>
          </p:nvPr>
        </p:nvSpPr>
        <p:spPr/>
        <p:txBody>
          <a:bodyPr/>
          <a:lstStyle>
            <a:lvl1pPr>
              <a:defRPr/>
            </a:lvl1pPr>
          </a:lstStyle>
          <a:p>
            <a:fld id="{FBECC6D8-E775-4AFE-9C88-4B6FA3AE7AE5}" type="slidenum">
              <a:rPr lang="en-US" altLang="zh-CN"/>
              <a:t>‹#›</a:t>
            </a:fld>
            <a:endParaRPr lang="en-US" altLang="zh-CN"/>
          </a:p>
        </p:txBody>
      </p:sp>
      <p:sp>
        <p:nvSpPr>
          <p:cNvPr id="5" name="日期占位符 1"/>
          <p:cNvSpPr>
            <a:spLocks noGrp="1" noChangeArrowheads="1"/>
          </p:cNvSpPr>
          <p:nvPr>
            <p:ph type="dt" sz="half" idx="11"/>
            <p:custDataLst>
              <p:tags r:id="rId5"/>
            </p:custDataLst>
          </p:nvPr>
        </p:nvSpPr>
        <p:spPr/>
        <p:txBody>
          <a:bodyPr/>
          <a:lstStyle>
            <a:lvl1pPr>
              <a:defRPr/>
            </a:lvl1pPr>
          </a:lstStyle>
          <a:p>
            <a:endParaRPr lang="en-US" altLang="zh-CN"/>
          </a:p>
        </p:txBody>
      </p:sp>
      <p:sp>
        <p:nvSpPr>
          <p:cNvPr id="6" name="页脚占位符 2"/>
          <p:cNvSpPr>
            <a:spLocks noGrp="1" noChangeArrowheads="1"/>
          </p:cNvSpPr>
          <p:nvPr>
            <p:ph type="ftr" sz="quarter" idx="12"/>
            <p:custDataLst>
              <p:tags r:id="rId6"/>
            </p:custDataLst>
          </p:nvPr>
        </p:nvSpPr>
        <p:spPr/>
        <p:txBody>
          <a:bodyPr/>
          <a:lstStyle>
            <a:lvl1pPr>
              <a:defRPr/>
            </a:lvl1pPr>
          </a:lstStyle>
          <a:p>
            <a:endParaRPr lang="en-US" altLang="zh-CN"/>
          </a:p>
        </p:txBody>
      </p:sp>
    </p:spTree>
  </p:cSld>
  <p:clrMapOvr>
    <a:masterClrMapping/>
  </p:clrMapOvr>
  <p:transition>
    <p:split orient="vert"/>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71601" y="4986774"/>
            <a:ext cx="10910720" cy="1050682"/>
          </a:xfrm>
        </p:spPr>
        <p:txBody>
          <a:bodyPr/>
          <a:lstStyle/>
          <a:p>
            <a:r>
              <a:rPr lang="zh-CN" altLang="en-US" noProof="0"/>
              <a:t>单击此处编辑母版标题样式</a:t>
            </a:r>
          </a:p>
        </p:txBody>
      </p:sp>
      <p:sp>
        <p:nvSpPr>
          <p:cNvPr id="3" name="内容占位符 2"/>
          <p:cNvSpPr>
            <a:spLocks noGrp="1"/>
          </p:cNvSpPr>
          <p:nvPr>
            <p:ph sz="half" idx="1"/>
            <p:custDataLst>
              <p:tags r:id="rId3"/>
            </p:custDataLst>
          </p:nvPr>
        </p:nvSpPr>
        <p:spPr>
          <a:xfrm>
            <a:off x="671601" y="530106"/>
            <a:ext cx="5379150" cy="4188443"/>
          </a:xfrm>
        </p:spPr>
        <p:txBody>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4" name="内容占位符 3"/>
          <p:cNvSpPr>
            <a:spLocks noGrp="1"/>
          </p:cNvSpPr>
          <p:nvPr>
            <p:ph sz="half" idx="2"/>
            <p:custDataLst>
              <p:tags r:id="rId4"/>
            </p:custDataLst>
          </p:nvPr>
        </p:nvSpPr>
        <p:spPr>
          <a:xfrm>
            <a:off x="6203171" y="530106"/>
            <a:ext cx="5379150" cy="4188443"/>
          </a:xfrm>
        </p:spPr>
        <p:txBody>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5" name="灯片编号占位符 3"/>
          <p:cNvSpPr>
            <a:spLocks noGrp="1" noChangeArrowheads="1"/>
          </p:cNvSpPr>
          <p:nvPr>
            <p:ph type="sldNum" sz="quarter" idx="10"/>
            <p:custDataLst>
              <p:tags r:id="rId5"/>
            </p:custDataLst>
          </p:nvPr>
        </p:nvSpPr>
        <p:spPr/>
        <p:txBody>
          <a:bodyPr/>
          <a:lstStyle>
            <a:lvl1pPr>
              <a:defRPr/>
            </a:lvl1pPr>
          </a:lstStyle>
          <a:p>
            <a:fld id="{CC02B29E-7EDF-4C4E-A082-907A4CC1F8D1}" type="slidenum">
              <a:rPr lang="en-US" altLang="zh-CN"/>
              <a:t>‹#›</a:t>
            </a:fld>
            <a:endParaRPr lang="en-US" altLang="zh-CN"/>
          </a:p>
        </p:txBody>
      </p:sp>
      <p:sp>
        <p:nvSpPr>
          <p:cNvPr id="6" name="日期占位符 1"/>
          <p:cNvSpPr>
            <a:spLocks noGrp="1" noChangeArrowheads="1"/>
          </p:cNvSpPr>
          <p:nvPr>
            <p:ph type="dt" sz="half" idx="11"/>
            <p:custDataLst>
              <p:tags r:id="rId6"/>
            </p:custDataLst>
          </p:nvPr>
        </p:nvSpPr>
        <p:spPr/>
        <p:txBody>
          <a:bodyPr/>
          <a:lstStyle>
            <a:lvl1pPr>
              <a:defRPr/>
            </a:lvl1pPr>
          </a:lstStyle>
          <a:p>
            <a:endParaRPr lang="en-US" altLang="zh-CN"/>
          </a:p>
        </p:txBody>
      </p:sp>
      <p:sp>
        <p:nvSpPr>
          <p:cNvPr id="7" name="页脚占位符 2"/>
          <p:cNvSpPr>
            <a:spLocks noGrp="1" noChangeArrowheads="1"/>
          </p:cNvSpPr>
          <p:nvPr>
            <p:ph type="ftr" sz="quarter" idx="12"/>
            <p:custDataLst>
              <p:tags r:id="rId7"/>
            </p:custDataLst>
          </p:nvPr>
        </p:nvSpPr>
        <p:spPr/>
        <p:txBody>
          <a:bodyPr/>
          <a:lstStyle>
            <a:lvl1pPr>
              <a:defRPr/>
            </a:lvl1pPr>
          </a:lstStyle>
          <a:p>
            <a:endParaRPr lang="en-US" altLang="zh-CN"/>
          </a:p>
        </p:txBody>
      </p:sp>
    </p:spTree>
  </p:cSld>
  <p:clrMapOvr>
    <a:masterClrMapping/>
  </p:clrMapOvr>
  <p:transition>
    <p:split orient="vert"/>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897" y="365041"/>
            <a:ext cx="10515381" cy="1325256"/>
          </a:xfrm>
        </p:spPr>
        <p:txBody>
          <a:bodyPr/>
          <a:lstStyle/>
          <a:p>
            <a:r>
              <a:rPr lang="zh-CN" altLang="en-US" noProof="0"/>
              <a:t>单击此处编辑母版标题样式</a:t>
            </a:r>
          </a:p>
        </p:txBody>
      </p:sp>
      <p:sp>
        <p:nvSpPr>
          <p:cNvPr id="3" name="文本占位符 2"/>
          <p:cNvSpPr>
            <a:spLocks noGrp="1"/>
          </p:cNvSpPr>
          <p:nvPr>
            <p:ph type="body" idx="1"/>
            <p:custDataLst>
              <p:tags r:id="rId3"/>
            </p:custDataLst>
          </p:nvPr>
        </p:nvSpPr>
        <p:spPr>
          <a:xfrm>
            <a:off x="839898" y="1680777"/>
            <a:ext cx="5158458" cy="82372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0"/>
              <a:t>单击此处编辑母版文本样式</a:t>
            </a:r>
          </a:p>
        </p:txBody>
      </p:sp>
      <p:sp>
        <p:nvSpPr>
          <p:cNvPr id="4" name="内容占位符 3"/>
          <p:cNvSpPr>
            <a:spLocks noGrp="1"/>
          </p:cNvSpPr>
          <p:nvPr>
            <p:ph sz="half" idx="2"/>
            <p:custDataLst>
              <p:tags r:id="rId4"/>
            </p:custDataLst>
          </p:nvPr>
        </p:nvSpPr>
        <p:spPr>
          <a:xfrm>
            <a:off x="839898" y="2504495"/>
            <a:ext cx="5158458" cy="3685322"/>
          </a:xfrm>
        </p:spPr>
        <p:txBody>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5" name="文本占位符 4"/>
          <p:cNvSpPr>
            <a:spLocks noGrp="1"/>
          </p:cNvSpPr>
          <p:nvPr>
            <p:ph type="body" sz="quarter" idx="3"/>
            <p:custDataLst>
              <p:tags r:id="rId5"/>
            </p:custDataLst>
          </p:nvPr>
        </p:nvSpPr>
        <p:spPr>
          <a:xfrm>
            <a:off x="6171420" y="1680777"/>
            <a:ext cx="5183862" cy="82372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0"/>
              <a:t>单击此处编辑母版文本样式</a:t>
            </a:r>
          </a:p>
        </p:txBody>
      </p:sp>
      <p:sp>
        <p:nvSpPr>
          <p:cNvPr id="6" name="内容占位符 5"/>
          <p:cNvSpPr>
            <a:spLocks noGrp="1"/>
          </p:cNvSpPr>
          <p:nvPr>
            <p:ph sz="quarter" idx="4"/>
            <p:custDataLst>
              <p:tags r:id="rId6"/>
            </p:custDataLst>
          </p:nvPr>
        </p:nvSpPr>
        <p:spPr>
          <a:xfrm>
            <a:off x="6171420" y="2504495"/>
            <a:ext cx="5183862" cy="3685322"/>
          </a:xfrm>
        </p:spPr>
        <p:txBody>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7" name="灯片编号占位符 3"/>
          <p:cNvSpPr>
            <a:spLocks noGrp="1" noChangeArrowheads="1"/>
          </p:cNvSpPr>
          <p:nvPr>
            <p:ph type="sldNum" sz="quarter" idx="10"/>
            <p:custDataLst>
              <p:tags r:id="rId7"/>
            </p:custDataLst>
          </p:nvPr>
        </p:nvSpPr>
        <p:spPr/>
        <p:txBody>
          <a:bodyPr/>
          <a:lstStyle>
            <a:lvl1pPr>
              <a:defRPr/>
            </a:lvl1pPr>
          </a:lstStyle>
          <a:p>
            <a:fld id="{B8FA47A5-730A-40D0-A09E-A0E0E0CD16E9}" type="slidenum">
              <a:rPr lang="en-US" altLang="zh-CN"/>
              <a:t>‹#›</a:t>
            </a:fld>
            <a:endParaRPr lang="en-US" altLang="zh-CN"/>
          </a:p>
        </p:txBody>
      </p:sp>
      <p:sp>
        <p:nvSpPr>
          <p:cNvPr id="8" name="日期占位符 1"/>
          <p:cNvSpPr>
            <a:spLocks noGrp="1" noChangeArrowheads="1"/>
          </p:cNvSpPr>
          <p:nvPr>
            <p:ph type="dt" sz="half" idx="11"/>
            <p:custDataLst>
              <p:tags r:id="rId8"/>
            </p:custDataLst>
          </p:nvPr>
        </p:nvSpPr>
        <p:spPr/>
        <p:txBody>
          <a:bodyPr/>
          <a:lstStyle>
            <a:lvl1pPr>
              <a:defRPr/>
            </a:lvl1pPr>
          </a:lstStyle>
          <a:p>
            <a:endParaRPr lang="en-US" altLang="zh-CN"/>
          </a:p>
        </p:txBody>
      </p:sp>
      <p:sp>
        <p:nvSpPr>
          <p:cNvPr id="9" name="页脚占位符 2"/>
          <p:cNvSpPr>
            <a:spLocks noGrp="1" noChangeArrowheads="1"/>
          </p:cNvSpPr>
          <p:nvPr>
            <p:ph type="ftr" sz="quarter" idx="12"/>
            <p:custDataLst>
              <p:tags r:id="rId9"/>
            </p:custDataLst>
          </p:nvPr>
        </p:nvSpPr>
        <p:spPr/>
        <p:txBody>
          <a:bodyPr/>
          <a:lstStyle>
            <a:lvl1pPr>
              <a:defRPr/>
            </a:lvl1pPr>
          </a:lstStyle>
          <a:p>
            <a:endParaRPr lang="en-US" altLang="zh-CN"/>
          </a:p>
        </p:txBody>
      </p:sp>
    </p:spTree>
  </p:cSld>
  <p:clrMapOvr>
    <a:masterClrMapping/>
  </p:clrMapOvr>
  <p:transition>
    <p:split orient="vert"/>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t>2021/8/23</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71601" y="4986774"/>
            <a:ext cx="10910720" cy="1050682"/>
          </a:xfrm>
        </p:spPr>
        <p:txBody>
          <a:bodyPr/>
          <a:lstStyle/>
          <a:p>
            <a:r>
              <a:rPr lang="zh-CN" altLang="en-US" noProof="0"/>
              <a:t>单击此处编辑母版标题样式</a:t>
            </a:r>
          </a:p>
        </p:txBody>
      </p:sp>
      <p:sp>
        <p:nvSpPr>
          <p:cNvPr id="3" name="灯片编号占位符 3"/>
          <p:cNvSpPr>
            <a:spLocks noGrp="1" noChangeArrowheads="1"/>
          </p:cNvSpPr>
          <p:nvPr>
            <p:ph type="sldNum" sz="quarter" idx="10"/>
            <p:custDataLst>
              <p:tags r:id="rId3"/>
            </p:custDataLst>
          </p:nvPr>
        </p:nvSpPr>
        <p:spPr/>
        <p:txBody>
          <a:bodyPr/>
          <a:lstStyle>
            <a:lvl1pPr>
              <a:defRPr/>
            </a:lvl1pPr>
          </a:lstStyle>
          <a:p>
            <a:fld id="{E2F94310-6EEF-4003-A4AA-1F4E674FE615}" type="slidenum">
              <a:rPr lang="en-US" altLang="zh-CN"/>
              <a:t>‹#›</a:t>
            </a:fld>
            <a:endParaRPr lang="en-US" altLang="zh-CN"/>
          </a:p>
        </p:txBody>
      </p:sp>
      <p:sp>
        <p:nvSpPr>
          <p:cNvPr id="4" name="日期占位符 1"/>
          <p:cNvSpPr>
            <a:spLocks noGrp="1" noChangeArrowheads="1"/>
          </p:cNvSpPr>
          <p:nvPr>
            <p:ph type="dt" sz="half" idx="11"/>
            <p:custDataLst>
              <p:tags r:id="rId4"/>
            </p:custDataLst>
          </p:nvPr>
        </p:nvSpPr>
        <p:spPr/>
        <p:txBody>
          <a:bodyPr/>
          <a:lstStyle>
            <a:lvl1pPr>
              <a:defRPr/>
            </a:lvl1pPr>
          </a:lstStyle>
          <a:p>
            <a:endParaRPr lang="en-US" altLang="zh-CN"/>
          </a:p>
        </p:txBody>
      </p:sp>
      <p:sp>
        <p:nvSpPr>
          <p:cNvPr id="5" name="页脚占位符 2"/>
          <p:cNvSpPr>
            <a:spLocks noGrp="1" noChangeArrowheads="1"/>
          </p:cNvSpPr>
          <p:nvPr>
            <p:ph type="ftr" sz="quarter" idx="12"/>
            <p:custDataLst>
              <p:tags r:id="rId5"/>
            </p:custDataLst>
          </p:nvPr>
        </p:nvSpPr>
        <p:spPr/>
        <p:txBody>
          <a:bodyPr/>
          <a:lstStyle>
            <a:lvl1pPr>
              <a:defRPr/>
            </a:lvl1pPr>
          </a:lstStyle>
          <a:p>
            <a:endParaRPr lang="en-US" altLang="zh-CN"/>
          </a:p>
        </p:txBody>
      </p:sp>
    </p:spTree>
  </p:cSld>
  <p:clrMapOvr>
    <a:masterClrMapping/>
  </p:clrMapOvr>
  <p:transition>
    <p:split orient="vert"/>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noChangeArrowheads="1"/>
          </p:cNvSpPr>
          <p:nvPr>
            <p:ph type="dt" sz="half" idx="10"/>
            <p:custDataLst>
              <p:tags r:id="rId2"/>
            </p:custDataLst>
          </p:nvPr>
        </p:nvSpPr>
        <p:spPr/>
        <p:txBody>
          <a:bodyPr/>
          <a:lstStyle>
            <a:lvl1pPr>
              <a:defRPr/>
            </a:lvl1pPr>
          </a:lstStyle>
          <a:p>
            <a:endParaRPr lang="en-US" altLang="zh-CN"/>
          </a:p>
        </p:txBody>
      </p:sp>
      <p:sp>
        <p:nvSpPr>
          <p:cNvPr id="3" name="页脚占位符 2"/>
          <p:cNvSpPr>
            <a:spLocks noGrp="1" noChangeArrowheads="1"/>
          </p:cNvSpPr>
          <p:nvPr>
            <p:ph type="ftr" sz="quarter" idx="11"/>
            <p:custDataLst>
              <p:tags r:id="rId3"/>
            </p:custDataLst>
          </p:nvPr>
        </p:nvSpPr>
        <p:spPr/>
        <p:txBody>
          <a:bodyPr/>
          <a:lstStyle>
            <a:lvl1pPr>
              <a:defRPr/>
            </a:lvl1pPr>
          </a:lstStyle>
          <a:p>
            <a:endParaRPr lang="en-US" altLang="zh-CN"/>
          </a:p>
        </p:txBody>
      </p:sp>
      <p:sp>
        <p:nvSpPr>
          <p:cNvPr id="4" name="灯片编号占位符 3"/>
          <p:cNvSpPr>
            <a:spLocks noGrp="1" noChangeArrowheads="1"/>
          </p:cNvSpPr>
          <p:nvPr>
            <p:ph type="sldNum" sz="quarter" idx="12"/>
            <p:custDataLst>
              <p:tags r:id="rId4"/>
            </p:custDataLst>
          </p:nvPr>
        </p:nvSpPr>
        <p:spPr/>
        <p:txBody>
          <a:bodyPr/>
          <a:lstStyle>
            <a:lvl1pPr>
              <a:defRPr/>
            </a:lvl1pPr>
          </a:lstStyle>
          <a:p>
            <a:fld id="{34077C04-EA38-46F0-BB95-564D42F28F31}" type="slidenum">
              <a:rPr lang="en-US" altLang="zh-CN"/>
              <a:t>‹#›</a:t>
            </a:fld>
            <a:endParaRPr lang="en-US" altLang="zh-CN"/>
          </a:p>
        </p:txBody>
      </p:sp>
    </p:spTree>
  </p:cSld>
  <p:clrMapOvr>
    <a:masterClrMapping/>
  </p:clrMapOvr>
  <p:transition>
    <p:split orient="vert"/>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901" y="457094"/>
            <a:ext cx="3932749" cy="1599830"/>
          </a:xfrm>
        </p:spPr>
        <p:txBody>
          <a:bodyPr/>
          <a:lstStyle>
            <a:lvl1pPr>
              <a:defRPr sz="3200"/>
            </a:lvl1pPr>
          </a:lstStyle>
          <a:p>
            <a:r>
              <a:rPr lang="zh-CN" altLang="en-US" noProof="0"/>
              <a:t>单击此处编辑母版标题样式</a:t>
            </a:r>
          </a:p>
        </p:txBody>
      </p:sp>
      <p:sp>
        <p:nvSpPr>
          <p:cNvPr id="3" name="内容占位符 2"/>
          <p:cNvSpPr>
            <a:spLocks noGrp="1"/>
          </p:cNvSpPr>
          <p:nvPr>
            <p:ph idx="1"/>
            <p:custDataLst>
              <p:tags r:id="rId3"/>
            </p:custDataLst>
          </p:nvPr>
        </p:nvSpPr>
        <p:spPr>
          <a:xfrm>
            <a:off x="5183866" y="987197"/>
            <a:ext cx="6171415" cy="487408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4" name="文本占位符 3"/>
          <p:cNvSpPr>
            <a:spLocks noGrp="1"/>
          </p:cNvSpPr>
          <p:nvPr>
            <p:ph type="body" sz="half" idx="2"/>
            <p:custDataLst>
              <p:tags r:id="rId4"/>
            </p:custDataLst>
          </p:nvPr>
        </p:nvSpPr>
        <p:spPr>
          <a:xfrm>
            <a:off x="839901" y="2056924"/>
            <a:ext cx="3932749" cy="381229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0"/>
              <a:t>单击此处编辑母版文本样式</a:t>
            </a:r>
          </a:p>
        </p:txBody>
      </p:sp>
      <p:sp>
        <p:nvSpPr>
          <p:cNvPr id="5" name="灯片编号占位符 3"/>
          <p:cNvSpPr>
            <a:spLocks noGrp="1" noChangeArrowheads="1"/>
          </p:cNvSpPr>
          <p:nvPr>
            <p:ph type="sldNum" sz="quarter" idx="10"/>
            <p:custDataLst>
              <p:tags r:id="rId5"/>
            </p:custDataLst>
          </p:nvPr>
        </p:nvSpPr>
        <p:spPr/>
        <p:txBody>
          <a:bodyPr/>
          <a:lstStyle>
            <a:lvl1pPr>
              <a:defRPr/>
            </a:lvl1pPr>
          </a:lstStyle>
          <a:p>
            <a:fld id="{C75AE774-C8E1-41E9-B34B-41B4A861303D}" type="slidenum">
              <a:rPr lang="en-US" altLang="zh-CN"/>
              <a:t>‹#›</a:t>
            </a:fld>
            <a:endParaRPr lang="en-US" altLang="zh-CN"/>
          </a:p>
        </p:txBody>
      </p:sp>
      <p:sp>
        <p:nvSpPr>
          <p:cNvPr id="6" name="日期占位符 1"/>
          <p:cNvSpPr>
            <a:spLocks noGrp="1" noChangeArrowheads="1"/>
          </p:cNvSpPr>
          <p:nvPr>
            <p:ph type="dt" sz="half" idx="11"/>
            <p:custDataLst>
              <p:tags r:id="rId6"/>
            </p:custDataLst>
          </p:nvPr>
        </p:nvSpPr>
        <p:spPr/>
        <p:txBody>
          <a:bodyPr/>
          <a:lstStyle>
            <a:lvl1pPr>
              <a:defRPr/>
            </a:lvl1pPr>
          </a:lstStyle>
          <a:p>
            <a:endParaRPr lang="en-US" altLang="zh-CN"/>
          </a:p>
        </p:txBody>
      </p:sp>
      <p:sp>
        <p:nvSpPr>
          <p:cNvPr id="7" name="页脚占位符 2"/>
          <p:cNvSpPr>
            <a:spLocks noGrp="1" noChangeArrowheads="1"/>
          </p:cNvSpPr>
          <p:nvPr>
            <p:ph type="ftr" sz="quarter" idx="12"/>
            <p:custDataLst>
              <p:tags r:id="rId7"/>
            </p:custDataLst>
          </p:nvPr>
        </p:nvSpPr>
        <p:spPr/>
        <p:txBody>
          <a:bodyPr/>
          <a:lstStyle>
            <a:lvl1pPr>
              <a:defRPr/>
            </a:lvl1pPr>
          </a:lstStyle>
          <a:p>
            <a:endParaRPr lang="en-US" altLang="zh-CN"/>
          </a:p>
        </p:txBody>
      </p:sp>
    </p:spTree>
  </p:cSld>
  <p:clrMapOvr>
    <a:masterClrMapping/>
  </p:clrMapOvr>
  <p:transition>
    <p:split orient="vert"/>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901" y="457094"/>
            <a:ext cx="3932749" cy="1599830"/>
          </a:xfrm>
        </p:spPr>
        <p:txBody>
          <a:bodyPr/>
          <a:lstStyle>
            <a:lvl1pPr>
              <a:defRPr sz="3200"/>
            </a:lvl1pPr>
          </a:lstStyle>
          <a:p>
            <a:r>
              <a:rPr lang="zh-CN" altLang="en-US" noProof="0"/>
              <a:t>单击此处编辑母版标题样式</a:t>
            </a:r>
          </a:p>
        </p:txBody>
      </p:sp>
      <p:sp>
        <p:nvSpPr>
          <p:cNvPr id="3" name="图片占位符 2"/>
          <p:cNvSpPr>
            <a:spLocks noGrp="1"/>
          </p:cNvSpPr>
          <p:nvPr>
            <p:ph type="pic" idx="1"/>
            <p:custDataLst>
              <p:tags r:id="rId3"/>
            </p:custDataLst>
          </p:nvPr>
        </p:nvSpPr>
        <p:spPr>
          <a:xfrm>
            <a:off x="5183866" y="987197"/>
            <a:ext cx="6171415" cy="487408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custDataLst>
              <p:tags r:id="rId4"/>
            </p:custDataLst>
          </p:nvPr>
        </p:nvSpPr>
        <p:spPr>
          <a:xfrm>
            <a:off x="839901" y="2056924"/>
            <a:ext cx="3932749" cy="381229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0"/>
              <a:t>单击此处编辑母版文本样式</a:t>
            </a:r>
          </a:p>
        </p:txBody>
      </p:sp>
      <p:sp>
        <p:nvSpPr>
          <p:cNvPr id="5" name="灯片编号占位符 3"/>
          <p:cNvSpPr>
            <a:spLocks noGrp="1" noChangeArrowheads="1"/>
          </p:cNvSpPr>
          <p:nvPr>
            <p:ph type="sldNum" sz="quarter" idx="10"/>
            <p:custDataLst>
              <p:tags r:id="rId5"/>
            </p:custDataLst>
          </p:nvPr>
        </p:nvSpPr>
        <p:spPr/>
        <p:txBody>
          <a:bodyPr/>
          <a:lstStyle>
            <a:lvl1pPr>
              <a:defRPr/>
            </a:lvl1pPr>
          </a:lstStyle>
          <a:p>
            <a:fld id="{083A3630-595E-4918-B540-FD1C5E181648}" type="slidenum">
              <a:rPr lang="en-US" altLang="zh-CN"/>
              <a:t>‹#›</a:t>
            </a:fld>
            <a:endParaRPr lang="en-US" altLang="zh-CN"/>
          </a:p>
        </p:txBody>
      </p:sp>
      <p:sp>
        <p:nvSpPr>
          <p:cNvPr id="6" name="日期占位符 1"/>
          <p:cNvSpPr>
            <a:spLocks noGrp="1" noChangeArrowheads="1"/>
          </p:cNvSpPr>
          <p:nvPr>
            <p:ph type="dt" sz="half" idx="11"/>
            <p:custDataLst>
              <p:tags r:id="rId6"/>
            </p:custDataLst>
          </p:nvPr>
        </p:nvSpPr>
        <p:spPr/>
        <p:txBody>
          <a:bodyPr/>
          <a:lstStyle>
            <a:lvl1pPr>
              <a:defRPr/>
            </a:lvl1pPr>
          </a:lstStyle>
          <a:p>
            <a:endParaRPr lang="en-US" altLang="zh-CN"/>
          </a:p>
        </p:txBody>
      </p:sp>
      <p:sp>
        <p:nvSpPr>
          <p:cNvPr id="7" name="页脚占位符 2"/>
          <p:cNvSpPr>
            <a:spLocks noGrp="1" noChangeArrowheads="1"/>
          </p:cNvSpPr>
          <p:nvPr>
            <p:ph type="ftr" sz="quarter" idx="12"/>
            <p:custDataLst>
              <p:tags r:id="rId7"/>
            </p:custDataLst>
          </p:nvPr>
        </p:nvSpPr>
        <p:spPr/>
        <p:txBody>
          <a:bodyPr/>
          <a:lstStyle>
            <a:lvl1pPr>
              <a:defRPr/>
            </a:lvl1pPr>
          </a:lstStyle>
          <a:p>
            <a:endParaRPr lang="en-US" altLang="zh-CN"/>
          </a:p>
        </p:txBody>
      </p:sp>
    </p:spTree>
  </p:cSld>
  <p:clrMapOvr>
    <a:masterClrMapping/>
  </p:clrMapOvr>
  <p:transition>
    <p:split orient="vert"/>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71601" y="4986774"/>
            <a:ext cx="10910720" cy="1050682"/>
          </a:xfrm>
        </p:spPr>
        <p:txBody>
          <a:bodyPr/>
          <a:lstStyle/>
          <a:p>
            <a:r>
              <a:rPr lang="zh-CN" altLang="en-US" noProof="0"/>
              <a:t>单击此处编辑母版标题样式</a:t>
            </a:r>
          </a:p>
        </p:txBody>
      </p:sp>
      <p:sp>
        <p:nvSpPr>
          <p:cNvPr id="3" name="竖排文字占位符 2"/>
          <p:cNvSpPr>
            <a:spLocks noGrp="1"/>
          </p:cNvSpPr>
          <p:nvPr>
            <p:ph type="body" orient="vert" idx="1"/>
            <p:custDataLst>
              <p:tags r:id="rId3"/>
            </p:custDataLst>
          </p:nvPr>
        </p:nvSpPr>
        <p:spPr>
          <a:xfrm>
            <a:off x="671601" y="530106"/>
            <a:ext cx="10910720" cy="4188443"/>
          </a:xfrm>
        </p:spPr>
        <p:txBody>
          <a:bodyPr vert="eaVert"/>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4" name="灯片编号占位符 3"/>
          <p:cNvSpPr>
            <a:spLocks noGrp="1" noChangeArrowheads="1"/>
          </p:cNvSpPr>
          <p:nvPr>
            <p:ph type="sldNum" sz="quarter" idx="10"/>
            <p:custDataLst>
              <p:tags r:id="rId4"/>
            </p:custDataLst>
          </p:nvPr>
        </p:nvSpPr>
        <p:spPr/>
        <p:txBody>
          <a:bodyPr/>
          <a:lstStyle>
            <a:lvl1pPr>
              <a:defRPr/>
            </a:lvl1pPr>
          </a:lstStyle>
          <a:p>
            <a:fld id="{B66E005B-2B02-4138-8C44-B423B1C98167}" type="slidenum">
              <a:rPr lang="en-US" altLang="zh-CN"/>
              <a:t>‹#›</a:t>
            </a:fld>
            <a:endParaRPr lang="en-US" altLang="zh-CN"/>
          </a:p>
        </p:txBody>
      </p:sp>
      <p:sp>
        <p:nvSpPr>
          <p:cNvPr id="5" name="日期占位符 1"/>
          <p:cNvSpPr>
            <a:spLocks noGrp="1" noChangeArrowheads="1"/>
          </p:cNvSpPr>
          <p:nvPr>
            <p:ph type="dt" sz="half" idx="11"/>
            <p:custDataLst>
              <p:tags r:id="rId5"/>
            </p:custDataLst>
          </p:nvPr>
        </p:nvSpPr>
        <p:spPr/>
        <p:txBody>
          <a:bodyPr/>
          <a:lstStyle>
            <a:lvl1pPr>
              <a:defRPr/>
            </a:lvl1pPr>
          </a:lstStyle>
          <a:p>
            <a:endParaRPr lang="en-US" altLang="zh-CN"/>
          </a:p>
        </p:txBody>
      </p:sp>
      <p:sp>
        <p:nvSpPr>
          <p:cNvPr id="6" name="页脚占位符 2"/>
          <p:cNvSpPr>
            <a:spLocks noGrp="1" noChangeArrowheads="1"/>
          </p:cNvSpPr>
          <p:nvPr>
            <p:ph type="ftr" sz="quarter" idx="12"/>
            <p:custDataLst>
              <p:tags r:id="rId6"/>
            </p:custDataLst>
          </p:nvPr>
        </p:nvSpPr>
        <p:spPr/>
        <p:txBody>
          <a:bodyPr/>
          <a:lstStyle>
            <a:lvl1pPr>
              <a:defRPr/>
            </a:lvl1pPr>
          </a:lstStyle>
          <a:p>
            <a:endParaRPr lang="en-US" altLang="zh-CN"/>
          </a:p>
        </p:txBody>
      </p:sp>
    </p:spTree>
  </p:cSld>
  <p:clrMapOvr>
    <a:masterClrMapping/>
  </p:clrMapOvr>
  <p:transition>
    <p:split orient="vert"/>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854641" y="530106"/>
            <a:ext cx="2727680" cy="5507350"/>
          </a:xfrm>
        </p:spPr>
        <p:txBody>
          <a:bodyPr vert="eaVert"/>
          <a:lstStyle/>
          <a:p>
            <a:r>
              <a:rPr lang="zh-CN" altLang="en-US" noProof="0"/>
              <a:t>单击此处编辑母版标题样式</a:t>
            </a:r>
          </a:p>
        </p:txBody>
      </p:sp>
      <p:sp>
        <p:nvSpPr>
          <p:cNvPr id="3" name="竖排文字占位符 2"/>
          <p:cNvSpPr>
            <a:spLocks noGrp="1"/>
          </p:cNvSpPr>
          <p:nvPr>
            <p:ph type="body" orient="vert" idx="1"/>
            <p:custDataLst>
              <p:tags r:id="rId3"/>
            </p:custDataLst>
          </p:nvPr>
        </p:nvSpPr>
        <p:spPr>
          <a:xfrm>
            <a:off x="671601" y="530106"/>
            <a:ext cx="8030620" cy="5507350"/>
          </a:xfrm>
        </p:spPr>
        <p:txBody>
          <a:bodyPr vert="eaVert"/>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4" name="灯片编号占位符 3"/>
          <p:cNvSpPr>
            <a:spLocks noGrp="1" noChangeArrowheads="1"/>
          </p:cNvSpPr>
          <p:nvPr>
            <p:ph type="sldNum" sz="quarter" idx="10"/>
            <p:custDataLst>
              <p:tags r:id="rId4"/>
            </p:custDataLst>
          </p:nvPr>
        </p:nvSpPr>
        <p:spPr/>
        <p:txBody>
          <a:bodyPr/>
          <a:lstStyle>
            <a:lvl1pPr>
              <a:defRPr/>
            </a:lvl1pPr>
          </a:lstStyle>
          <a:p>
            <a:fld id="{A93B3E50-843D-4EC1-AA17-9AF6E51FEECC}" type="slidenum">
              <a:rPr lang="en-US" altLang="zh-CN"/>
              <a:t>‹#›</a:t>
            </a:fld>
            <a:endParaRPr lang="en-US" altLang="zh-CN"/>
          </a:p>
        </p:txBody>
      </p:sp>
      <p:sp>
        <p:nvSpPr>
          <p:cNvPr id="5" name="日期占位符 1"/>
          <p:cNvSpPr>
            <a:spLocks noGrp="1" noChangeArrowheads="1"/>
          </p:cNvSpPr>
          <p:nvPr>
            <p:ph type="dt" sz="half" idx="11"/>
            <p:custDataLst>
              <p:tags r:id="rId5"/>
            </p:custDataLst>
          </p:nvPr>
        </p:nvSpPr>
        <p:spPr/>
        <p:txBody>
          <a:bodyPr/>
          <a:lstStyle>
            <a:lvl1pPr>
              <a:defRPr/>
            </a:lvl1pPr>
          </a:lstStyle>
          <a:p>
            <a:endParaRPr lang="en-US" altLang="zh-CN"/>
          </a:p>
        </p:txBody>
      </p:sp>
      <p:sp>
        <p:nvSpPr>
          <p:cNvPr id="6" name="页脚占位符 2"/>
          <p:cNvSpPr>
            <a:spLocks noGrp="1" noChangeArrowheads="1"/>
          </p:cNvSpPr>
          <p:nvPr>
            <p:ph type="ftr" sz="quarter" idx="12"/>
            <p:custDataLst>
              <p:tags r:id="rId6"/>
            </p:custDataLst>
          </p:nvPr>
        </p:nvSpPr>
        <p:spPr/>
        <p:txBody>
          <a:bodyPr/>
          <a:lstStyle>
            <a:lvl1pPr>
              <a:defRPr/>
            </a:lvl1pPr>
          </a:lstStyle>
          <a:p>
            <a:endParaRPr lang="en-US" altLang="zh-CN"/>
          </a:p>
        </p:txBody>
      </p:sp>
    </p:spTree>
  </p:cSld>
  <p:clrMapOvr>
    <a:masterClrMapping/>
  </p:clrMapOvr>
  <p:transition>
    <p:split orient="vert"/>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199" y="1122104"/>
            <a:ext cx="9143603" cy="2388634"/>
          </a:xfrm>
        </p:spPr>
        <p:txBody>
          <a:bodyPr/>
          <a:lstStyle>
            <a:lvl1pPr algn="ctr">
              <a:defRPr sz="6000"/>
            </a:lvl1pPr>
          </a:lstStyle>
          <a:p>
            <a:r>
              <a:rPr lang="zh-CN" altLang="en-US" noProof="0"/>
              <a:t>单击此处编辑母版标题样式</a:t>
            </a:r>
          </a:p>
        </p:txBody>
      </p:sp>
      <p:sp>
        <p:nvSpPr>
          <p:cNvPr id="3" name="副标题 2"/>
          <p:cNvSpPr>
            <a:spLocks noGrp="1"/>
          </p:cNvSpPr>
          <p:nvPr>
            <p:ph type="subTitle" idx="1"/>
            <p:custDataLst>
              <p:tags r:id="rId3"/>
            </p:custDataLst>
          </p:nvPr>
        </p:nvSpPr>
        <p:spPr>
          <a:xfrm>
            <a:off x="1524199" y="3602791"/>
            <a:ext cx="9143603" cy="165538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0"/>
              <a:t>单击此处编辑母版副标题样式</a:t>
            </a:r>
          </a:p>
        </p:txBody>
      </p:sp>
      <p:sp>
        <p:nvSpPr>
          <p:cNvPr id="4" name="灯片编号占位符 3"/>
          <p:cNvSpPr>
            <a:spLocks noGrp="1" noChangeArrowheads="1"/>
          </p:cNvSpPr>
          <p:nvPr>
            <p:ph type="sldNum" sz="quarter" idx="10"/>
            <p:custDataLst>
              <p:tags r:id="rId4"/>
            </p:custDataLst>
          </p:nvPr>
        </p:nvSpPr>
        <p:spPr/>
        <p:txBody>
          <a:bodyPr/>
          <a:lstStyle>
            <a:lvl1pPr>
              <a:defRPr/>
            </a:lvl1pPr>
          </a:lstStyle>
          <a:p>
            <a:fld id="{950E3645-6214-440C-8F14-4D6342131FB1}" type="slidenum">
              <a:rPr lang="en-US" altLang="zh-CN"/>
              <a:t>‹#›</a:t>
            </a:fld>
            <a:endParaRPr lang="en-US" altLang="zh-CN"/>
          </a:p>
        </p:txBody>
      </p:sp>
      <p:sp>
        <p:nvSpPr>
          <p:cNvPr id="5" name="日期占位符 1"/>
          <p:cNvSpPr>
            <a:spLocks noGrp="1" noChangeArrowheads="1"/>
          </p:cNvSpPr>
          <p:nvPr>
            <p:ph type="dt" sz="half" idx="11"/>
            <p:custDataLst>
              <p:tags r:id="rId5"/>
            </p:custDataLst>
          </p:nvPr>
        </p:nvSpPr>
        <p:spPr/>
        <p:txBody>
          <a:bodyPr/>
          <a:lstStyle>
            <a:lvl1pPr>
              <a:defRPr/>
            </a:lvl1pPr>
          </a:lstStyle>
          <a:p>
            <a:endParaRPr lang="en-US" altLang="zh-CN"/>
          </a:p>
        </p:txBody>
      </p:sp>
      <p:sp>
        <p:nvSpPr>
          <p:cNvPr id="6" name="页脚占位符 2"/>
          <p:cNvSpPr>
            <a:spLocks noGrp="1" noChangeArrowheads="1"/>
          </p:cNvSpPr>
          <p:nvPr>
            <p:ph type="ftr" sz="quarter" idx="12"/>
            <p:custDataLst>
              <p:tags r:id="rId6"/>
            </p:custDataLst>
          </p:nvPr>
        </p:nvSpPr>
        <p:spPr/>
        <p:txBody>
          <a:bodyPr/>
          <a:lstStyle>
            <a:lvl1pPr>
              <a:defRPr/>
            </a:lvl1pPr>
          </a:lstStyle>
          <a:p>
            <a:endParaRPr lang="en-US" altLang="zh-CN"/>
          </a:p>
        </p:txBody>
      </p:sp>
    </p:spTree>
  </p:cSld>
  <p:clrMapOvr>
    <a:masterClrMapping/>
  </p:clrMapOvr>
  <p:transition>
    <p:split orient="vert"/>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71601" y="4986771"/>
            <a:ext cx="10910720" cy="1050682"/>
          </a:xfrm>
        </p:spPr>
        <p:txBody>
          <a:bodyPr/>
          <a:lstStyle/>
          <a:p>
            <a:r>
              <a:rPr lang="zh-CN" altLang="en-US" noProof="0"/>
              <a:t>单击此处编辑母版标题样式</a:t>
            </a:r>
          </a:p>
        </p:txBody>
      </p:sp>
      <p:sp>
        <p:nvSpPr>
          <p:cNvPr id="3" name="内容占位符 2"/>
          <p:cNvSpPr>
            <a:spLocks noGrp="1"/>
          </p:cNvSpPr>
          <p:nvPr>
            <p:ph idx="1"/>
            <p:custDataLst>
              <p:tags r:id="rId3"/>
            </p:custDataLst>
          </p:nvPr>
        </p:nvSpPr>
        <p:spPr>
          <a:xfrm>
            <a:off x="671601" y="530103"/>
            <a:ext cx="10910720" cy="4188443"/>
          </a:xfrm>
        </p:spPr>
        <p:txBody>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4" name="灯片编号占位符 3"/>
          <p:cNvSpPr>
            <a:spLocks noGrp="1" noChangeArrowheads="1"/>
          </p:cNvSpPr>
          <p:nvPr>
            <p:ph type="sldNum" sz="quarter" idx="10"/>
            <p:custDataLst>
              <p:tags r:id="rId4"/>
            </p:custDataLst>
          </p:nvPr>
        </p:nvSpPr>
        <p:spPr/>
        <p:txBody>
          <a:bodyPr/>
          <a:lstStyle>
            <a:lvl1pPr>
              <a:defRPr/>
            </a:lvl1pPr>
          </a:lstStyle>
          <a:p>
            <a:fld id="{FD177397-3F6D-4BB2-8AC0-C6991822FDD8}" type="slidenum">
              <a:rPr lang="en-US" altLang="zh-CN"/>
              <a:t>‹#›</a:t>
            </a:fld>
            <a:endParaRPr lang="en-US" altLang="zh-CN"/>
          </a:p>
        </p:txBody>
      </p:sp>
      <p:sp>
        <p:nvSpPr>
          <p:cNvPr id="5" name="日期占位符 1"/>
          <p:cNvSpPr>
            <a:spLocks noGrp="1" noChangeArrowheads="1"/>
          </p:cNvSpPr>
          <p:nvPr>
            <p:ph type="dt" sz="half" idx="11"/>
            <p:custDataLst>
              <p:tags r:id="rId5"/>
            </p:custDataLst>
          </p:nvPr>
        </p:nvSpPr>
        <p:spPr/>
        <p:txBody>
          <a:bodyPr/>
          <a:lstStyle>
            <a:lvl1pPr>
              <a:defRPr/>
            </a:lvl1pPr>
          </a:lstStyle>
          <a:p>
            <a:endParaRPr lang="en-US" altLang="zh-CN"/>
          </a:p>
        </p:txBody>
      </p:sp>
      <p:sp>
        <p:nvSpPr>
          <p:cNvPr id="6" name="页脚占位符 2"/>
          <p:cNvSpPr>
            <a:spLocks noGrp="1" noChangeArrowheads="1"/>
          </p:cNvSpPr>
          <p:nvPr>
            <p:ph type="ftr" sz="quarter" idx="12"/>
            <p:custDataLst>
              <p:tags r:id="rId6"/>
            </p:custDataLst>
          </p:nvPr>
        </p:nvSpPr>
        <p:spPr/>
        <p:txBody>
          <a:bodyPr/>
          <a:lstStyle>
            <a:lvl1pPr>
              <a:defRPr/>
            </a:lvl1pPr>
          </a:lstStyle>
          <a:p>
            <a:endParaRPr lang="en-US" altLang="zh-CN"/>
          </a:p>
        </p:txBody>
      </p:sp>
    </p:spTree>
  </p:cSld>
  <p:clrMapOvr>
    <a:masterClrMapping/>
  </p:clrMapOvr>
  <p:transition>
    <p:split orient="vert"/>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959" y="1709343"/>
            <a:ext cx="10515382" cy="2853664"/>
          </a:xfrm>
        </p:spPr>
        <p:txBody>
          <a:bodyPr/>
          <a:lstStyle>
            <a:lvl1pPr>
              <a:defRPr sz="6000"/>
            </a:lvl1pPr>
          </a:lstStyle>
          <a:p>
            <a:r>
              <a:rPr lang="zh-CN" altLang="en-US" noProof="0"/>
              <a:t>单击此处编辑母版标题样式</a:t>
            </a:r>
          </a:p>
        </p:txBody>
      </p:sp>
      <p:sp>
        <p:nvSpPr>
          <p:cNvPr id="3" name="文本占位符 2"/>
          <p:cNvSpPr>
            <a:spLocks noGrp="1"/>
          </p:cNvSpPr>
          <p:nvPr>
            <p:ph type="body" idx="1"/>
            <p:custDataLst>
              <p:tags r:id="rId3"/>
            </p:custDataLst>
          </p:nvPr>
        </p:nvSpPr>
        <p:spPr>
          <a:xfrm>
            <a:off x="831959" y="4589987"/>
            <a:ext cx="10515382" cy="1499841"/>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noProof="0"/>
              <a:t>单击此处编辑母版文本样式</a:t>
            </a:r>
          </a:p>
        </p:txBody>
      </p:sp>
      <p:sp>
        <p:nvSpPr>
          <p:cNvPr id="4" name="灯片编号占位符 3"/>
          <p:cNvSpPr>
            <a:spLocks noGrp="1" noChangeArrowheads="1"/>
          </p:cNvSpPr>
          <p:nvPr>
            <p:ph type="sldNum" sz="quarter" idx="10"/>
            <p:custDataLst>
              <p:tags r:id="rId4"/>
            </p:custDataLst>
          </p:nvPr>
        </p:nvSpPr>
        <p:spPr/>
        <p:txBody>
          <a:bodyPr/>
          <a:lstStyle>
            <a:lvl1pPr>
              <a:defRPr/>
            </a:lvl1pPr>
          </a:lstStyle>
          <a:p>
            <a:fld id="{FBECC6D8-E775-4AFE-9C88-4B6FA3AE7AE5}" type="slidenum">
              <a:rPr lang="en-US" altLang="zh-CN"/>
              <a:t>‹#›</a:t>
            </a:fld>
            <a:endParaRPr lang="en-US" altLang="zh-CN"/>
          </a:p>
        </p:txBody>
      </p:sp>
      <p:sp>
        <p:nvSpPr>
          <p:cNvPr id="5" name="日期占位符 1"/>
          <p:cNvSpPr>
            <a:spLocks noGrp="1" noChangeArrowheads="1"/>
          </p:cNvSpPr>
          <p:nvPr>
            <p:ph type="dt" sz="half" idx="11"/>
            <p:custDataLst>
              <p:tags r:id="rId5"/>
            </p:custDataLst>
          </p:nvPr>
        </p:nvSpPr>
        <p:spPr/>
        <p:txBody>
          <a:bodyPr/>
          <a:lstStyle>
            <a:lvl1pPr>
              <a:defRPr/>
            </a:lvl1pPr>
          </a:lstStyle>
          <a:p>
            <a:endParaRPr lang="en-US" altLang="zh-CN"/>
          </a:p>
        </p:txBody>
      </p:sp>
      <p:sp>
        <p:nvSpPr>
          <p:cNvPr id="6" name="页脚占位符 2"/>
          <p:cNvSpPr>
            <a:spLocks noGrp="1" noChangeArrowheads="1"/>
          </p:cNvSpPr>
          <p:nvPr>
            <p:ph type="ftr" sz="quarter" idx="12"/>
            <p:custDataLst>
              <p:tags r:id="rId6"/>
            </p:custDataLst>
          </p:nvPr>
        </p:nvSpPr>
        <p:spPr/>
        <p:txBody>
          <a:bodyPr/>
          <a:lstStyle>
            <a:lvl1pPr>
              <a:defRPr/>
            </a:lvl1pPr>
          </a:lstStyle>
          <a:p>
            <a:endParaRPr lang="en-US" altLang="zh-CN"/>
          </a:p>
        </p:txBody>
      </p:sp>
    </p:spTree>
  </p:cSld>
  <p:clrMapOvr>
    <a:masterClrMapping/>
  </p:clrMapOvr>
  <p:transition>
    <p:split orient="vert"/>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71601" y="4986771"/>
            <a:ext cx="10910720" cy="1050682"/>
          </a:xfrm>
        </p:spPr>
        <p:txBody>
          <a:bodyPr/>
          <a:lstStyle/>
          <a:p>
            <a:r>
              <a:rPr lang="zh-CN" altLang="en-US" noProof="0"/>
              <a:t>单击此处编辑母版标题样式</a:t>
            </a:r>
          </a:p>
        </p:txBody>
      </p:sp>
      <p:sp>
        <p:nvSpPr>
          <p:cNvPr id="3" name="内容占位符 2"/>
          <p:cNvSpPr>
            <a:spLocks noGrp="1"/>
          </p:cNvSpPr>
          <p:nvPr>
            <p:ph sz="half" idx="1"/>
            <p:custDataLst>
              <p:tags r:id="rId3"/>
            </p:custDataLst>
          </p:nvPr>
        </p:nvSpPr>
        <p:spPr>
          <a:xfrm>
            <a:off x="671601" y="530103"/>
            <a:ext cx="5379150" cy="4188443"/>
          </a:xfrm>
        </p:spPr>
        <p:txBody>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4" name="内容占位符 3"/>
          <p:cNvSpPr>
            <a:spLocks noGrp="1"/>
          </p:cNvSpPr>
          <p:nvPr>
            <p:ph sz="half" idx="2"/>
            <p:custDataLst>
              <p:tags r:id="rId4"/>
            </p:custDataLst>
          </p:nvPr>
        </p:nvSpPr>
        <p:spPr>
          <a:xfrm>
            <a:off x="6203171" y="530103"/>
            <a:ext cx="5379150" cy="4188443"/>
          </a:xfrm>
        </p:spPr>
        <p:txBody>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5" name="灯片编号占位符 3"/>
          <p:cNvSpPr>
            <a:spLocks noGrp="1" noChangeArrowheads="1"/>
          </p:cNvSpPr>
          <p:nvPr>
            <p:ph type="sldNum" sz="quarter" idx="10"/>
            <p:custDataLst>
              <p:tags r:id="rId5"/>
            </p:custDataLst>
          </p:nvPr>
        </p:nvSpPr>
        <p:spPr/>
        <p:txBody>
          <a:bodyPr/>
          <a:lstStyle>
            <a:lvl1pPr>
              <a:defRPr/>
            </a:lvl1pPr>
          </a:lstStyle>
          <a:p>
            <a:fld id="{CC02B29E-7EDF-4C4E-A082-907A4CC1F8D1}" type="slidenum">
              <a:rPr lang="en-US" altLang="zh-CN"/>
              <a:t>‹#›</a:t>
            </a:fld>
            <a:endParaRPr lang="en-US" altLang="zh-CN"/>
          </a:p>
        </p:txBody>
      </p:sp>
      <p:sp>
        <p:nvSpPr>
          <p:cNvPr id="6" name="日期占位符 1"/>
          <p:cNvSpPr>
            <a:spLocks noGrp="1" noChangeArrowheads="1"/>
          </p:cNvSpPr>
          <p:nvPr>
            <p:ph type="dt" sz="half" idx="11"/>
            <p:custDataLst>
              <p:tags r:id="rId6"/>
            </p:custDataLst>
          </p:nvPr>
        </p:nvSpPr>
        <p:spPr/>
        <p:txBody>
          <a:bodyPr/>
          <a:lstStyle>
            <a:lvl1pPr>
              <a:defRPr/>
            </a:lvl1pPr>
          </a:lstStyle>
          <a:p>
            <a:endParaRPr lang="en-US" altLang="zh-CN"/>
          </a:p>
        </p:txBody>
      </p:sp>
      <p:sp>
        <p:nvSpPr>
          <p:cNvPr id="7" name="页脚占位符 2"/>
          <p:cNvSpPr>
            <a:spLocks noGrp="1" noChangeArrowheads="1"/>
          </p:cNvSpPr>
          <p:nvPr>
            <p:ph type="ftr" sz="quarter" idx="12"/>
            <p:custDataLst>
              <p:tags r:id="rId7"/>
            </p:custDataLst>
          </p:nvPr>
        </p:nvSpPr>
        <p:spPr/>
        <p:txBody>
          <a:bodyPr/>
          <a:lstStyle>
            <a:lvl1pPr>
              <a:defRPr/>
            </a:lvl1pPr>
          </a:lstStyle>
          <a:p>
            <a:endParaRPr lang="en-US" altLang="zh-CN"/>
          </a:p>
        </p:txBody>
      </p:sp>
    </p:spTree>
  </p:cSld>
  <p:clrMapOvr>
    <a:masterClrMapping/>
  </p:clrMapOvr>
  <p:transition>
    <p:split orient="vert"/>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3"/>
            </p:custDataLst>
          </p:nvPr>
        </p:nvSpPr>
        <p:spPr>
          <a:xfrm>
            <a:off x="608403"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4"/>
            </p:custDataLst>
          </p:nvPr>
        </p:nvSpPr>
        <p:spPr>
          <a:xfrm>
            <a:off x="608403"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t>2021/8/23</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897" y="365041"/>
            <a:ext cx="10515381" cy="1325256"/>
          </a:xfrm>
        </p:spPr>
        <p:txBody>
          <a:bodyPr/>
          <a:lstStyle/>
          <a:p>
            <a:r>
              <a:rPr lang="zh-CN" altLang="en-US" noProof="0"/>
              <a:t>单击此处编辑母版标题样式</a:t>
            </a:r>
          </a:p>
        </p:txBody>
      </p:sp>
      <p:sp>
        <p:nvSpPr>
          <p:cNvPr id="3" name="文本占位符 2"/>
          <p:cNvSpPr>
            <a:spLocks noGrp="1"/>
          </p:cNvSpPr>
          <p:nvPr>
            <p:ph type="body" idx="1"/>
            <p:custDataLst>
              <p:tags r:id="rId3"/>
            </p:custDataLst>
          </p:nvPr>
        </p:nvSpPr>
        <p:spPr>
          <a:xfrm>
            <a:off x="839898" y="1680774"/>
            <a:ext cx="5158458" cy="82372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0"/>
              <a:t>单击此处编辑母版文本样式</a:t>
            </a:r>
          </a:p>
        </p:txBody>
      </p:sp>
      <p:sp>
        <p:nvSpPr>
          <p:cNvPr id="4" name="内容占位符 3"/>
          <p:cNvSpPr>
            <a:spLocks noGrp="1"/>
          </p:cNvSpPr>
          <p:nvPr>
            <p:ph sz="half" idx="2"/>
            <p:custDataLst>
              <p:tags r:id="rId4"/>
            </p:custDataLst>
          </p:nvPr>
        </p:nvSpPr>
        <p:spPr>
          <a:xfrm>
            <a:off x="839898" y="2504495"/>
            <a:ext cx="5158458" cy="3685322"/>
          </a:xfrm>
        </p:spPr>
        <p:txBody>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5" name="文本占位符 4"/>
          <p:cNvSpPr>
            <a:spLocks noGrp="1"/>
          </p:cNvSpPr>
          <p:nvPr>
            <p:ph type="body" sz="quarter" idx="3"/>
            <p:custDataLst>
              <p:tags r:id="rId5"/>
            </p:custDataLst>
          </p:nvPr>
        </p:nvSpPr>
        <p:spPr>
          <a:xfrm>
            <a:off x="6171417" y="1680774"/>
            <a:ext cx="5183862" cy="82372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0"/>
              <a:t>单击此处编辑母版文本样式</a:t>
            </a:r>
          </a:p>
        </p:txBody>
      </p:sp>
      <p:sp>
        <p:nvSpPr>
          <p:cNvPr id="6" name="内容占位符 5"/>
          <p:cNvSpPr>
            <a:spLocks noGrp="1"/>
          </p:cNvSpPr>
          <p:nvPr>
            <p:ph sz="quarter" idx="4"/>
            <p:custDataLst>
              <p:tags r:id="rId6"/>
            </p:custDataLst>
          </p:nvPr>
        </p:nvSpPr>
        <p:spPr>
          <a:xfrm>
            <a:off x="6171417" y="2504495"/>
            <a:ext cx="5183862" cy="3685322"/>
          </a:xfrm>
        </p:spPr>
        <p:txBody>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7" name="灯片编号占位符 3"/>
          <p:cNvSpPr>
            <a:spLocks noGrp="1" noChangeArrowheads="1"/>
          </p:cNvSpPr>
          <p:nvPr>
            <p:ph type="sldNum" sz="quarter" idx="10"/>
            <p:custDataLst>
              <p:tags r:id="rId7"/>
            </p:custDataLst>
          </p:nvPr>
        </p:nvSpPr>
        <p:spPr/>
        <p:txBody>
          <a:bodyPr/>
          <a:lstStyle>
            <a:lvl1pPr>
              <a:defRPr/>
            </a:lvl1pPr>
          </a:lstStyle>
          <a:p>
            <a:fld id="{B8FA47A5-730A-40D0-A09E-A0E0E0CD16E9}" type="slidenum">
              <a:rPr lang="en-US" altLang="zh-CN"/>
              <a:t>‹#›</a:t>
            </a:fld>
            <a:endParaRPr lang="en-US" altLang="zh-CN"/>
          </a:p>
        </p:txBody>
      </p:sp>
      <p:sp>
        <p:nvSpPr>
          <p:cNvPr id="8" name="日期占位符 1"/>
          <p:cNvSpPr>
            <a:spLocks noGrp="1" noChangeArrowheads="1"/>
          </p:cNvSpPr>
          <p:nvPr>
            <p:ph type="dt" sz="half" idx="11"/>
            <p:custDataLst>
              <p:tags r:id="rId8"/>
            </p:custDataLst>
          </p:nvPr>
        </p:nvSpPr>
        <p:spPr/>
        <p:txBody>
          <a:bodyPr/>
          <a:lstStyle>
            <a:lvl1pPr>
              <a:defRPr/>
            </a:lvl1pPr>
          </a:lstStyle>
          <a:p>
            <a:endParaRPr lang="en-US" altLang="zh-CN"/>
          </a:p>
        </p:txBody>
      </p:sp>
      <p:sp>
        <p:nvSpPr>
          <p:cNvPr id="9" name="页脚占位符 2"/>
          <p:cNvSpPr>
            <a:spLocks noGrp="1" noChangeArrowheads="1"/>
          </p:cNvSpPr>
          <p:nvPr>
            <p:ph type="ftr" sz="quarter" idx="12"/>
            <p:custDataLst>
              <p:tags r:id="rId9"/>
            </p:custDataLst>
          </p:nvPr>
        </p:nvSpPr>
        <p:spPr/>
        <p:txBody>
          <a:bodyPr/>
          <a:lstStyle>
            <a:lvl1pPr>
              <a:defRPr/>
            </a:lvl1pPr>
          </a:lstStyle>
          <a:p>
            <a:endParaRPr lang="en-US" altLang="zh-CN"/>
          </a:p>
        </p:txBody>
      </p:sp>
    </p:spTree>
  </p:cSld>
  <p:clrMapOvr>
    <a:masterClrMapping/>
  </p:clrMapOvr>
  <p:transition>
    <p:split orient="vert"/>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71601" y="4986771"/>
            <a:ext cx="10910720" cy="1050682"/>
          </a:xfrm>
        </p:spPr>
        <p:txBody>
          <a:bodyPr/>
          <a:lstStyle/>
          <a:p>
            <a:r>
              <a:rPr lang="zh-CN" altLang="en-US" noProof="0"/>
              <a:t>单击此处编辑母版标题样式</a:t>
            </a:r>
          </a:p>
        </p:txBody>
      </p:sp>
      <p:sp>
        <p:nvSpPr>
          <p:cNvPr id="3" name="灯片编号占位符 3"/>
          <p:cNvSpPr>
            <a:spLocks noGrp="1" noChangeArrowheads="1"/>
          </p:cNvSpPr>
          <p:nvPr>
            <p:ph type="sldNum" sz="quarter" idx="10"/>
            <p:custDataLst>
              <p:tags r:id="rId3"/>
            </p:custDataLst>
          </p:nvPr>
        </p:nvSpPr>
        <p:spPr/>
        <p:txBody>
          <a:bodyPr/>
          <a:lstStyle>
            <a:lvl1pPr>
              <a:defRPr/>
            </a:lvl1pPr>
          </a:lstStyle>
          <a:p>
            <a:fld id="{E2F94310-6EEF-4003-A4AA-1F4E674FE615}" type="slidenum">
              <a:rPr lang="en-US" altLang="zh-CN"/>
              <a:t>‹#›</a:t>
            </a:fld>
            <a:endParaRPr lang="en-US" altLang="zh-CN"/>
          </a:p>
        </p:txBody>
      </p:sp>
      <p:sp>
        <p:nvSpPr>
          <p:cNvPr id="4" name="日期占位符 1"/>
          <p:cNvSpPr>
            <a:spLocks noGrp="1" noChangeArrowheads="1"/>
          </p:cNvSpPr>
          <p:nvPr>
            <p:ph type="dt" sz="half" idx="11"/>
            <p:custDataLst>
              <p:tags r:id="rId4"/>
            </p:custDataLst>
          </p:nvPr>
        </p:nvSpPr>
        <p:spPr/>
        <p:txBody>
          <a:bodyPr/>
          <a:lstStyle>
            <a:lvl1pPr>
              <a:defRPr/>
            </a:lvl1pPr>
          </a:lstStyle>
          <a:p>
            <a:endParaRPr lang="en-US" altLang="zh-CN"/>
          </a:p>
        </p:txBody>
      </p:sp>
      <p:sp>
        <p:nvSpPr>
          <p:cNvPr id="5" name="页脚占位符 2"/>
          <p:cNvSpPr>
            <a:spLocks noGrp="1" noChangeArrowheads="1"/>
          </p:cNvSpPr>
          <p:nvPr>
            <p:ph type="ftr" sz="quarter" idx="12"/>
            <p:custDataLst>
              <p:tags r:id="rId5"/>
            </p:custDataLst>
          </p:nvPr>
        </p:nvSpPr>
        <p:spPr/>
        <p:txBody>
          <a:bodyPr/>
          <a:lstStyle>
            <a:lvl1pPr>
              <a:defRPr/>
            </a:lvl1pPr>
          </a:lstStyle>
          <a:p>
            <a:endParaRPr lang="en-US" altLang="zh-CN"/>
          </a:p>
        </p:txBody>
      </p:sp>
    </p:spTree>
  </p:cSld>
  <p:clrMapOvr>
    <a:masterClrMapping/>
  </p:clrMapOvr>
  <p:transition>
    <p:split orient="vert"/>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noChangeArrowheads="1"/>
          </p:cNvSpPr>
          <p:nvPr>
            <p:ph type="dt" sz="half" idx="10"/>
            <p:custDataLst>
              <p:tags r:id="rId2"/>
            </p:custDataLst>
          </p:nvPr>
        </p:nvSpPr>
        <p:spPr/>
        <p:txBody>
          <a:bodyPr/>
          <a:lstStyle>
            <a:lvl1pPr>
              <a:defRPr/>
            </a:lvl1pPr>
          </a:lstStyle>
          <a:p>
            <a:endParaRPr lang="en-US" altLang="zh-CN"/>
          </a:p>
        </p:txBody>
      </p:sp>
      <p:sp>
        <p:nvSpPr>
          <p:cNvPr id="3" name="页脚占位符 2"/>
          <p:cNvSpPr>
            <a:spLocks noGrp="1" noChangeArrowheads="1"/>
          </p:cNvSpPr>
          <p:nvPr>
            <p:ph type="ftr" sz="quarter" idx="11"/>
            <p:custDataLst>
              <p:tags r:id="rId3"/>
            </p:custDataLst>
          </p:nvPr>
        </p:nvSpPr>
        <p:spPr/>
        <p:txBody>
          <a:bodyPr/>
          <a:lstStyle>
            <a:lvl1pPr>
              <a:defRPr/>
            </a:lvl1pPr>
          </a:lstStyle>
          <a:p>
            <a:endParaRPr lang="en-US" altLang="zh-CN"/>
          </a:p>
        </p:txBody>
      </p:sp>
      <p:sp>
        <p:nvSpPr>
          <p:cNvPr id="4" name="灯片编号占位符 3"/>
          <p:cNvSpPr>
            <a:spLocks noGrp="1" noChangeArrowheads="1"/>
          </p:cNvSpPr>
          <p:nvPr>
            <p:ph type="sldNum" sz="quarter" idx="12"/>
            <p:custDataLst>
              <p:tags r:id="rId4"/>
            </p:custDataLst>
          </p:nvPr>
        </p:nvSpPr>
        <p:spPr/>
        <p:txBody>
          <a:bodyPr/>
          <a:lstStyle>
            <a:lvl1pPr>
              <a:defRPr/>
            </a:lvl1pPr>
          </a:lstStyle>
          <a:p>
            <a:fld id="{34077C04-EA38-46F0-BB95-564D42F28F31}" type="slidenum">
              <a:rPr lang="en-US" altLang="zh-CN"/>
              <a:t>‹#›</a:t>
            </a:fld>
            <a:endParaRPr lang="en-US" altLang="zh-CN"/>
          </a:p>
        </p:txBody>
      </p:sp>
    </p:spTree>
  </p:cSld>
  <p:clrMapOvr>
    <a:masterClrMapping/>
  </p:clrMapOvr>
  <p:transition>
    <p:split orient="vert"/>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898" y="457094"/>
            <a:ext cx="3932749" cy="1599830"/>
          </a:xfrm>
        </p:spPr>
        <p:txBody>
          <a:bodyPr/>
          <a:lstStyle>
            <a:lvl1pPr>
              <a:defRPr sz="3200"/>
            </a:lvl1pPr>
          </a:lstStyle>
          <a:p>
            <a:r>
              <a:rPr lang="zh-CN" altLang="en-US" noProof="0"/>
              <a:t>单击此处编辑母版标题样式</a:t>
            </a:r>
          </a:p>
        </p:txBody>
      </p:sp>
      <p:sp>
        <p:nvSpPr>
          <p:cNvPr id="3" name="内容占位符 2"/>
          <p:cNvSpPr>
            <a:spLocks noGrp="1"/>
          </p:cNvSpPr>
          <p:nvPr>
            <p:ph idx="1"/>
            <p:custDataLst>
              <p:tags r:id="rId3"/>
            </p:custDataLst>
          </p:nvPr>
        </p:nvSpPr>
        <p:spPr>
          <a:xfrm>
            <a:off x="5183863" y="987197"/>
            <a:ext cx="6171415" cy="487408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4" name="文本占位符 3"/>
          <p:cNvSpPr>
            <a:spLocks noGrp="1"/>
          </p:cNvSpPr>
          <p:nvPr>
            <p:ph type="body" sz="half" idx="2"/>
            <p:custDataLst>
              <p:tags r:id="rId4"/>
            </p:custDataLst>
          </p:nvPr>
        </p:nvSpPr>
        <p:spPr>
          <a:xfrm>
            <a:off x="839898" y="2056924"/>
            <a:ext cx="3932749" cy="381229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0"/>
              <a:t>单击此处编辑母版文本样式</a:t>
            </a:r>
          </a:p>
        </p:txBody>
      </p:sp>
      <p:sp>
        <p:nvSpPr>
          <p:cNvPr id="5" name="灯片编号占位符 3"/>
          <p:cNvSpPr>
            <a:spLocks noGrp="1" noChangeArrowheads="1"/>
          </p:cNvSpPr>
          <p:nvPr>
            <p:ph type="sldNum" sz="quarter" idx="10"/>
            <p:custDataLst>
              <p:tags r:id="rId5"/>
            </p:custDataLst>
          </p:nvPr>
        </p:nvSpPr>
        <p:spPr/>
        <p:txBody>
          <a:bodyPr/>
          <a:lstStyle>
            <a:lvl1pPr>
              <a:defRPr/>
            </a:lvl1pPr>
          </a:lstStyle>
          <a:p>
            <a:fld id="{C75AE774-C8E1-41E9-B34B-41B4A861303D}" type="slidenum">
              <a:rPr lang="en-US" altLang="zh-CN"/>
              <a:t>‹#›</a:t>
            </a:fld>
            <a:endParaRPr lang="en-US" altLang="zh-CN"/>
          </a:p>
        </p:txBody>
      </p:sp>
      <p:sp>
        <p:nvSpPr>
          <p:cNvPr id="6" name="日期占位符 1"/>
          <p:cNvSpPr>
            <a:spLocks noGrp="1" noChangeArrowheads="1"/>
          </p:cNvSpPr>
          <p:nvPr>
            <p:ph type="dt" sz="half" idx="11"/>
            <p:custDataLst>
              <p:tags r:id="rId6"/>
            </p:custDataLst>
          </p:nvPr>
        </p:nvSpPr>
        <p:spPr/>
        <p:txBody>
          <a:bodyPr/>
          <a:lstStyle>
            <a:lvl1pPr>
              <a:defRPr/>
            </a:lvl1pPr>
          </a:lstStyle>
          <a:p>
            <a:endParaRPr lang="en-US" altLang="zh-CN"/>
          </a:p>
        </p:txBody>
      </p:sp>
      <p:sp>
        <p:nvSpPr>
          <p:cNvPr id="7" name="页脚占位符 2"/>
          <p:cNvSpPr>
            <a:spLocks noGrp="1" noChangeArrowheads="1"/>
          </p:cNvSpPr>
          <p:nvPr>
            <p:ph type="ftr" sz="quarter" idx="12"/>
            <p:custDataLst>
              <p:tags r:id="rId7"/>
            </p:custDataLst>
          </p:nvPr>
        </p:nvSpPr>
        <p:spPr/>
        <p:txBody>
          <a:bodyPr/>
          <a:lstStyle>
            <a:lvl1pPr>
              <a:defRPr/>
            </a:lvl1pPr>
          </a:lstStyle>
          <a:p>
            <a:endParaRPr lang="en-US" altLang="zh-CN"/>
          </a:p>
        </p:txBody>
      </p:sp>
    </p:spTree>
  </p:cSld>
  <p:clrMapOvr>
    <a:masterClrMapping/>
  </p:clrMapOvr>
  <p:transition>
    <p:split orient="vert"/>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898" y="457094"/>
            <a:ext cx="3932749" cy="1599830"/>
          </a:xfrm>
        </p:spPr>
        <p:txBody>
          <a:bodyPr/>
          <a:lstStyle>
            <a:lvl1pPr>
              <a:defRPr sz="3200"/>
            </a:lvl1pPr>
          </a:lstStyle>
          <a:p>
            <a:r>
              <a:rPr lang="zh-CN" altLang="en-US" noProof="0"/>
              <a:t>单击此处编辑母版标题样式</a:t>
            </a:r>
          </a:p>
        </p:txBody>
      </p:sp>
      <p:sp>
        <p:nvSpPr>
          <p:cNvPr id="3" name="图片占位符 2"/>
          <p:cNvSpPr>
            <a:spLocks noGrp="1"/>
          </p:cNvSpPr>
          <p:nvPr>
            <p:ph type="pic" idx="1"/>
            <p:custDataLst>
              <p:tags r:id="rId3"/>
            </p:custDataLst>
          </p:nvPr>
        </p:nvSpPr>
        <p:spPr>
          <a:xfrm>
            <a:off x="5183863" y="987197"/>
            <a:ext cx="6171415" cy="487408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custDataLst>
              <p:tags r:id="rId4"/>
            </p:custDataLst>
          </p:nvPr>
        </p:nvSpPr>
        <p:spPr>
          <a:xfrm>
            <a:off x="839898" y="2056924"/>
            <a:ext cx="3932749" cy="381229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0"/>
              <a:t>单击此处编辑母版文本样式</a:t>
            </a:r>
          </a:p>
        </p:txBody>
      </p:sp>
      <p:sp>
        <p:nvSpPr>
          <p:cNvPr id="5" name="灯片编号占位符 3"/>
          <p:cNvSpPr>
            <a:spLocks noGrp="1" noChangeArrowheads="1"/>
          </p:cNvSpPr>
          <p:nvPr>
            <p:ph type="sldNum" sz="quarter" idx="10"/>
            <p:custDataLst>
              <p:tags r:id="rId5"/>
            </p:custDataLst>
          </p:nvPr>
        </p:nvSpPr>
        <p:spPr/>
        <p:txBody>
          <a:bodyPr/>
          <a:lstStyle>
            <a:lvl1pPr>
              <a:defRPr/>
            </a:lvl1pPr>
          </a:lstStyle>
          <a:p>
            <a:fld id="{083A3630-595E-4918-B540-FD1C5E181648}" type="slidenum">
              <a:rPr lang="en-US" altLang="zh-CN"/>
              <a:t>‹#›</a:t>
            </a:fld>
            <a:endParaRPr lang="en-US" altLang="zh-CN"/>
          </a:p>
        </p:txBody>
      </p:sp>
      <p:sp>
        <p:nvSpPr>
          <p:cNvPr id="6" name="日期占位符 1"/>
          <p:cNvSpPr>
            <a:spLocks noGrp="1" noChangeArrowheads="1"/>
          </p:cNvSpPr>
          <p:nvPr>
            <p:ph type="dt" sz="half" idx="11"/>
            <p:custDataLst>
              <p:tags r:id="rId6"/>
            </p:custDataLst>
          </p:nvPr>
        </p:nvSpPr>
        <p:spPr/>
        <p:txBody>
          <a:bodyPr/>
          <a:lstStyle>
            <a:lvl1pPr>
              <a:defRPr/>
            </a:lvl1pPr>
          </a:lstStyle>
          <a:p>
            <a:endParaRPr lang="en-US" altLang="zh-CN"/>
          </a:p>
        </p:txBody>
      </p:sp>
      <p:sp>
        <p:nvSpPr>
          <p:cNvPr id="7" name="页脚占位符 2"/>
          <p:cNvSpPr>
            <a:spLocks noGrp="1" noChangeArrowheads="1"/>
          </p:cNvSpPr>
          <p:nvPr>
            <p:ph type="ftr" sz="quarter" idx="12"/>
            <p:custDataLst>
              <p:tags r:id="rId7"/>
            </p:custDataLst>
          </p:nvPr>
        </p:nvSpPr>
        <p:spPr/>
        <p:txBody>
          <a:bodyPr/>
          <a:lstStyle>
            <a:lvl1pPr>
              <a:defRPr/>
            </a:lvl1pPr>
          </a:lstStyle>
          <a:p>
            <a:endParaRPr lang="en-US" altLang="zh-CN"/>
          </a:p>
        </p:txBody>
      </p:sp>
    </p:spTree>
  </p:cSld>
  <p:clrMapOvr>
    <a:masterClrMapping/>
  </p:clrMapOvr>
  <p:transition>
    <p:split orient="vert"/>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71601" y="4986771"/>
            <a:ext cx="10910720" cy="1050682"/>
          </a:xfrm>
        </p:spPr>
        <p:txBody>
          <a:bodyPr/>
          <a:lstStyle/>
          <a:p>
            <a:r>
              <a:rPr lang="zh-CN" altLang="en-US" noProof="0"/>
              <a:t>单击此处编辑母版标题样式</a:t>
            </a:r>
          </a:p>
        </p:txBody>
      </p:sp>
      <p:sp>
        <p:nvSpPr>
          <p:cNvPr id="3" name="竖排文字占位符 2"/>
          <p:cNvSpPr>
            <a:spLocks noGrp="1"/>
          </p:cNvSpPr>
          <p:nvPr>
            <p:ph type="body" orient="vert" idx="1"/>
            <p:custDataLst>
              <p:tags r:id="rId3"/>
            </p:custDataLst>
          </p:nvPr>
        </p:nvSpPr>
        <p:spPr>
          <a:xfrm>
            <a:off x="671601" y="530103"/>
            <a:ext cx="10910720" cy="4188443"/>
          </a:xfrm>
        </p:spPr>
        <p:txBody>
          <a:bodyPr vert="eaVert"/>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4" name="灯片编号占位符 3"/>
          <p:cNvSpPr>
            <a:spLocks noGrp="1" noChangeArrowheads="1"/>
          </p:cNvSpPr>
          <p:nvPr>
            <p:ph type="sldNum" sz="quarter" idx="10"/>
            <p:custDataLst>
              <p:tags r:id="rId4"/>
            </p:custDataLst>
          </p:nvPr>
        </p:nvSpPr>
        <p:spPr/>
        <p:txBody>
          <a:bodyPr/>
          <a:lstStyle>
            <a:lvl1pPr>
              <a:defRPr/>
            </a:lvl1pPr>
          </a:lstStyle>
          <a:p>
            <a:fld id="{B66E005B-2B02-4138-8C44-B423B1C98167}" type="slidenum">
              <a:rPr lang="en-US" altLang="zh-CN"/>
              <a:t>‹#›</a:t>
            </a:fld>
            <a:endParaRPr lang="en-US" altLang="zh-CN"/>
          </a:p>
        </p:txBody>
      </p:sp>
      <p:sp>
        <p:nvSpPr>
          <p:cNvPr id="5" name="日期占位符 1"/>
          <p:cNvSpPr>
            <a:spLocks noGrp="1" noChangeArrowheads="1"/>
          </p:cNvSpPr>
          <p:nvPr>
            <p:ph type="dt" sz="half" idx="11"/>
            <p:custDataLst>
              <p:tags r:id="rId5"/>
            </p:custDataLst>
          </p:nvPr>
        </p:nvSpPr>
        <p:spPr/>
        <p:txBody>
          <a:bodyPr/>
          <a:lstStyle>
            <a:lvl1pPr>
              <a:defRPr/>
            </a:lvl1pPr>
          </a:lstStyle>
          <a:p>
            <a:endParaRPr lang="en-US" altLang="zh-CN"/>
          </a:p>
        </p:txBody>
      </p:sp>
      <p:sp>
        <p:nvSpPr>
          <p:cNvPr id="6" name="页脚占位符 2"/>
          <p:cNvSpPr>
            <a:spLocks noGrp="1" noChangeArrowheads="1"/>
          </p:cNvSpPr>
          <p:nvPr>
            <p:ph type="ftr" sz="quarter" idx="12"/>
            <p:custDataLst>
              <p:tags r:id="rId6"/>
            </p:custDataLst>
          </p:nvPr>
        </p:nvSpPr>
        <p:spPr/>
        <p:txBody>
          <a:bodyPr/>
          <a:lstStyle>
            <a:lvl1pPr>
              <a:defRPr/>
            </a:lvl1pPr>
          </a:lstStyle>
          <a:p>
            <a:endParaRPr lang="en-US" altLang="zh-CN"/>
          </a:p>
        </p:txBody>
      </p:sp>
    </p:spTree>
  </p:cSld>
  <p:clrMapOvr>
    <a:masterClrMapping/>
  </p:clrMapOvr>
  <p:transition>
    <p:split orient="vert"/>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854641" y="530103"/>
            <a:ext cx="2727680" cy="5507350"/>
          </a:xfrm>
        </p:spPr>
        <p:txBody>
          <a:bodyPr vert="eaVert"/>
          <a:lstStyle/>
          <a:p>
            <a:r>
              <a:rPr lang="zh-CN" altLang="en-US" noProof="0"/>
              <a:t>单击此处编辑母版标题样式</a:t>
            </a:r>
          </a:p>
        </p:txBody>
      </p:sp>
      <p:sp>
        <p:nvSpPr>
          <p:cNvPr id="3" name="竖排文字占位符 2"/>
          <p:cNvSpPr>
            <a:spLocks noGrp="1"/>
          </p:cNvSpPr>
          <p:nvPr>
            <p:ph type="body" orient="vert" idx="1"/>
            <p:custDataLst>
              <p:tags r:id="rId3"/>
            </p:custDataLst>
          </p:nvPr>
        </p:nvSpPr>
        <p:spPr>
          <a:xfrm>
            <a:off x="671601" y="530103"/>
            <a:ext cx="8030620" cy="5507350"/>
          </a:xfrm>
        </p:spPr>
        <p:txBody>
          <a:bodyPr vert="eaVert"/>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4" name="灯片编号占位符 3"/>
          <p:cNvSpPr>
            <a:spLocks noGrp="1" noChangeArrowheads="1"/>
          </p:cNvSpPr>
          <p:nvPr>
            <p:ph type="sldNum" sz="quarter" idx="10"/>
            <p:custDataLst>
              <p:tags r:id="rId4"/>
            </p:custDataLst>
          </p:nvPr>
        </p:nvSpPr>
        <p:spPr/>
        <p:txBody>
          <a:bodyPr/>
          <a:lstStyle>
            <a:lvl1pPr>
              <a:defRPr/>
            </a:lvl1pPr>
          </a:lstStyle>
          <a:p>
            <a:fld id="{A93B3E50-843D-4EC1-AA17-9AF6E51FEECC}" type="slidenum">
              <a:rPr lang="en-US" altLang="zh-CN"/>
              <a:t>‹#›</a:t>
            </a:fld>
            <a:endParaRPr lang="en-US" altLang="zh-CN"/>
          </a:p>
        </p:txBody>
      </p:sp>
      <p:sp>
        <p:nvSpPr>
          <p:cNvPr id="5" name="日期占位符 1"/>
          <p:cNvSpPr>
            <a:spLocks noGrp="1" noChangeArrowheads="1"/>
          </p:cNvSpPr>
          <p:nvPr>
            <p:ph type="dt" sz="half" idx="11"/>
            <p:custDataLst>
              <p:tags r:id="rId5"/>
            </p:custDataLst>
          </p:nvPr>
        </p:nvSpPr>
        <p:spPr/>
        <p:txBody>
          <a:bodyPr/>
          <a:lstStyle>
            <a:lvl1pPr>
              <a:defRPr/>
            </a:lvl1pPr>
          </a:lstStyle>
          <a:p>
            <a:endParaRPr lang="en-US" altLang="zh-CN"/>
          </a:p>
        </p:txBody>
      </p:sp>
      <p:sp>
        <p:nvSpPr>
          <p:cNvPr id="6" name="页脚占位符 2"/>
          <p:cNvSpPr>
            <a:spLocks noGrp="1" noChangeArrowheads="1"/>
          </p:cNvSpPr>
          <p:nvPr>
            <p:ph type="ftr" sz="quarter" idx="12"/>
            <p:custDataLst>
              <p:tags r:id="rId6"/>
            </p:custDataLst>
          </p:nvPr>
        </p:nvSpPr>
        <p:spPr/>
        <p:txBody>
          <a:bodyPr/>
          <a:lstStyle>
            <a:lvl1pPr>
              <a:defRPr/>
            </a:lvl1pPr>
          </a:lstStyle>
          <a:p>
            <a:endParaRPr lang="en-US" altLang="zh-CN"/>
          </a:p>
        </p:txBody>
      </p:sp>
    </p:spTree>
  </p:cSld>
  <p:clrMapOvr>
    <a:masterClrMapping/>
  </p:clrMapOvr>
  <p:transition>
    <p:split orient="vert"/>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200" y="1122105"/>
            <a:ext cx="9143603" cy="2388634"/>
          </a:xfrm>
        </p:spPr>
        <p:txBody>
          <a:bodyPr/>
          <a:lstStyle>
            <a:lvl1pPr algn="ctr">
              <a:defRPr sz="6000"/>
            </a:lvl1pPr>
          </a:lstStyle>
          <a:p>
            <a:r>
              <a:rPr lang="zh-CN" altLang="en-US" noProof="0"/>
              <a:t>单击此处编辑母版标题样式</a:t>
            </a:r>
          </a:p>
        </p:txBody>
      </p:sp>
      <p:sp>
        <p:nvSpPr>
          <p:cNvPr id="3" name="副标题 2"/>
          <p:cNvSpPr>
            <a:spLocks noGrp="1"/>
          </p:cNvSpPr>
          <p:nvPr>
            <p:ph type="subTitle" idx="1"/>
            <p:custDataLst>
              <p:tags r:id="rId3"/>
            </p:custDataLst>
          </p:nvPr>
        </p:nvSpPr>
        <p:spPr>
          <a:xfrm>
            <a:off x="1524200" y="3602791"/>
            <a:ext cx="9143603" cy="165538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0"/>
              <a:t>单击此处编辑母版副标题样式</a:t>
            </a:r>
          </a:p>
        </p:txBody>
      </p:sp>
      <p:sp>
        <p:nvSpPr>
          <p:cNvPr id="4" name="日期占位符 1"/>
          <p:cNvSpPr>
            <a:spLocks noGrp="1" noChangeArrowheads="1"/>
          </p:cNvSpPr>
          <p:nvPr>
            <p:ph type="dt" sz="half" idx="10"/>
            <p:custDataLst>
              <p:tags r:id="rId4"/>
            </p:custDataLst>
          </p:nvPr>
        </p:nvSpPr>
        <p:spPr/>
        <p:txBody>
          <a:bodyPr/>
          <a:lstStyle>
            <a:lvl1pPr>
              <a:defRPr/>
            </a:lvl1pPr>
          </a:lstStyle>
          <a:p>
            <a:endParaRPr lang="zh-CN" altLang="en-US"/>
          </a:p>
        </p:txBody>
      </p:sp>
      <p:sp>
        <p:nvSpPr>
          <p:cNvPr id="5" name="页脚占位符 2"/>
          <p:cNvSpPr>
            <a:spLocks noGrp="1" noChangeArrowheads="1"/>
          </p:cNvSpPr>
          <p:nvPr>
            <p:ph type="ftr" sz="quarter" idx="11"/>
            <p:custDataLst>
              <p:tags r:id="rId5"/>
            </p:custDataLst>
          </p:nvPr>
        </p:nvSpPr>
        <p:spPr/>
        <p:txBody>
          <a:bodyPr/>
          <a:lstStyle>
            <a:lvl1pPr>
              <a:defRPr/>
            </a:lvl1pPr>
          </a:lstStyle>
          <a:p>
            <a:endParaRPr lang="zh-CN" altLang="en-US"/>
          </a:p>
        </p:txBody>
      </p:sp>
      <p:sp>
        <p:nvSpPr>
          <p:cNvPr id="6" name="灯片编号占位符 3"/>
          <p:cNvSpPr>
            <a:spLocks noGrp="1" noChangeArrowheads="1"/>
          </p:cNvSpPr>
          <p:nvPr>
            <p:ph type="sldNum" sz="quarter" idx="12"/>
            <p:custDataLst>
              <p:tags r:id="rId6"/>
            </p:custDataLst>
          </p:nvPr>
        </p:nvSpPr>
        <p:spPr/>
        <p:txBody>
          <a:bodyPr/>
          <a:lstStyle>
            <a:lvl1pPr>
              <a:defRPr/>
            </a:lvl1pPr>
          </a:lstStyle>
          <a:p>
            <a:fld id="{29BFE839-C688-4631-8BB7-867F8B5A06FC}" type="slidenum">
              <a:rPr lang="zh-CN" altLang="en-US"/>
              <a:t>‹#›</a:t>
            </a:fld>
            <a:endParaRPr lang="en-US" altLang="zh-CN"/>
          </a:p>
        </p:txBody>
      </p:sp>
    </p:spTree>
  </p:cSld>
  <p:clrMapOvr>
    <a:masterClrMapping/>
  </p:clrMapOvr>
  <p:transition>
    <p:split orient="vert"/>
  </p:transition>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71601" y="4986772"/>
            <a:ext cx="10910720" cy="1050682"/>
          </a:xfrm>
        </p:spPr>
        <p:txBody>
          <a:bodyPr/>
          <a:lstStyle/>
          <a:p>
            <a:r>
              <a:rPr lang="zh-CN" altLang="en-US" noProof="0"/>
              <a:t>单击此处编辑母版标题样式</a:t>
            </a:r>
          </a:p>
        </p:txBody>
      </p:sp>
      <p:sp>
        <p:nvSpPr>
          <p:cNvPr id="3" name="内容占位符 2"/>
          <p:cNvSpPr>
            <a:spLocks noGrp="1"/>
          </p:cNvSpPr>
          <p:nvPr>
            <p:ph idx="1"/>
            <p:custDataLst>
              <p:tags r:id="rId3"/>
            </p:custDataLst>
          </p:nvPr>
        </p:nvSpPr>
        <p:spPr>
          <a:xfrm>
            <a:off x="671601" y="530104"/>
            <a:ext cx="10910720" cy="4188443"/>
          </a:xfrm>
        </p:spPr>
        <p:txBody>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4" name="日期占位符 1"/>
          <p:cNvSpPr>
            <a:spLocks noGrp="1" noChangeArrowheads="1"/>
          </p:cNvSpPr>
          <p:nvPr>
            <p:ph type="dt" sz="half" idx="10"/>
            <p:custDataLst>
              <p:tags r:id="rId4"/>
            </p:custDataLst>
          </p:nvPr>
        </p:nvSpPr>
        <p:spPr/>
        <p:txBody>
          <a:bodyPr/>
          <a:lstStyle>
            <a:lvl1pPr>
              <a:defRPr/>
            </a:lvl1pPr>
          </a:lstStyle>
          <a:p>
            <a:endParaRPr lang="zh-CN" altLang="en-US"/>
          </a:p>
        </p:txBody>
      </p:sp>
      <p:sp>
        <p:nvSpPr>
          <p:cNvPr id="5" name="页脚占位符 2"/>
          <p:cNvSpPr>
            <a:spLocks noGrp="1" noChangeArrowheads="1"/>
          </p:cNvSpPr>
          <p:nvPr>
            <p:ph type="ftr" sz="quarter" idx="11"/>
            <p:custDataLst>
              <p:tags r:id="rId5"/>
            </p:custDataLst>
          </p:nvPr>
        </p:nvSpPr>
        <p:spPr/>
        <p:txBody>
          <a:bodyPr/>
          <a:lstStyle>
            <a:lvl1pPr>
              <a:defRPr/>
            </a:lvl1pPr>
          </a:lstStyle>
          <a:p>
            <a:endParaRPr lang="zh-CN" altLang="en-US"/>
          </a:p>
        </p:txBody>
      </p:sp>
      <p:sp>
        <p:nvSpPr>
          <p:cNvPr id="6" name="灯片编号占位符 3"/>
          <p:cNvSpPr>
            <a:spLocks noGrp="1" noChangeArrowheads="1"/>
          </p:cNvSpPr>
          <p:nvPr>
            <p:ph type="sldNum" sz="quarter" idx="12"/>
            <p:custDataLst>
              <p:tags r:id="rId6"/>
            </p:custDataLst>
          </p:nvPr>
        </p:nvSpPr>
        <p:spPr/>
        <p:txBody>
          <a:bodyPr/>
          <a:lstStyle>
            <a:lvl1pPr>
              <a:defRPr/>
            </a:lvl1pPr>
          </a:lstStyle>
          <a:p>
            <a:fld id="{7BEFF36A-790C-4180-874D-75DDA367CA60}" type="slidenum">
              <a:rPr lang="zh-CN" altLang="en-US"/>
              <a:t>‹#›</a:t>
            </a:fld>
            <a:endParaRPr lang="en-US" altLang="zh-CN"/>
          </a:p>
        </p:txBody>
      </p:sp>
    </p:spTree>
  </p:cSld>
  <p:clrMapOvr>
    <a:masterClrMapping/>
  </p:clrMapOvr>
  <p:transition>
    <p:split orient="vert"/>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960" y="1709344"/>
            <a:ext cx="10515382" cy="2853664"/>
          </a:xfrm>
        </p:spPr>
        <p:txBody>
          <a:bodyPr/>
          <a:lstStyle>
            <a:lvl1pPr>
              <a:defRPr sz="6000"/>
            </a:lvl1pPr>
          </a:lstStyle>
          <a:p>
            <a:r>
              <a:rPr lang="zh-CN" altLang="en-US" noProof="0"/>
              <a:t>单击此处编辑母版标题样式</a:t>
            </a:r>
          </a:p>
        </p:txBody>
      </p:sp>
      <p:sp>
        <p:nvSpPr>
          <p:cNvPr id="3" name="文本占位符 2"/>
          <p:cNvSpPr>
            <a:spLocks noGrp="1"/>
          </p:cNvSpPr>
          <p:nvPr>
            <p:ph type="body" idx="1"/>
            <p:custDataLst>
              <p:tags r:id="rId3"/>
            </p:custDataLst>
          </p:nvPr>
        </p:nvSpPr>
        <p:spPr>
          <a:xfrm>
            <a:off x="831960" y="4589987"/>
            <a:ext cx="10515382" cy="1499841"/>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noProof="0"/>
              <a:t>单击此处编辑母版文本样式</a:t>
            </a:r>
          </a:p>
        </p:txBody>
      </p:sp>
      <p:sp>
        <p:nvSpPr>
          <p:cNvPr id="4" name="日期占位符 1"/>
          <p:cNvSpPr>
            <a:spLocks noGrp="1" noChangeArrowheads="1"/>
          </p:cNvSpPr>
          <p:nvPr>
            <p:ph type="dt" sz="half" idx="10"/>
            <p:custDataLst>
              <p:tags r:id="rId4"/>
            </p:custDataLst>
          </p:nvPr>
        </p:nvSpPr>
        <p:spPr/>
        <p:txBody>
          <a:bodyPr/>
          <a:lstStyle>
            <a:lvl1pPr>
              <a:defRPr/>
            </a:lvl1pPr>
          </a:lstStyle>
          <a:p>
            <a:endParaRPr lang="zh-CN" altLang="en-US"/>
          </a:p>
        </p:txBody>
      </p:sp>
      <p:sp>
        <p:nvSpPr>
          <p:cNvPr id="5" name="页脚占位符 2"/>
          <p:cNvSpPr>
            <a:spLocks noGrp="1" noChangeArrowheads="1"/>
          </p:cNvSpPr>
          <p:nvPr>
            <p:ph type="ftr" sz="quarter" idx="11"/>
            <p:custDataLst>
              <p:tags r:id="rId5"/>
            </p:custDataLst>
          </p:nvPr>
        </p:nvSpPr>
        <p:spPr/>
        <p:txBody>
          <a:bodyPr/>
          <a:lstStyle>
            <a:lvl1pPr>
              <a:defRPr/>
            </a:lvl1pPr>
          </a:lstStyle>
          <a:p>
            <a:endParaRPr lang="zh-CN" altLang="en-US"/>
          </a:p>
        </p:txBody>
      </p:sp>
      <p:sp>
        <p:nvSpPr>
          <p:cNvPr id="6" name="灯片编号占位符 3"/>
          <p:cNvSpPr>
            <a:spLocks noGrp="1" noChangeArrowheads="1"/>
          </p:cNvSpPr>
          <p:nvPr>
            <p:ph type="sldNum" sz="quarter" idx="12"/>
            <p:custDataLst>
              <p:tags r:id="rId6"/>
            </p:custDataLst>
          </p:nvPr>
        </p:nvSpPr>
        <p:spPr/>
        <p:txBody>
          <a:bodyPr/>
          <a:lstStyle>
            <a:lvl1pPr>
              <a:defRPr/>
            </a:lvl1pPr>
          </a:lstStyle>
          <a:p>
            <a:fld id="{8AC1E57A-ED8E-44B9-B60E-8AE177E341B4}" type="slidenum">
              <a:rPr lang="zh-CN" altLang="en-US"/>
              <a:t>‹#›</a:t>
            </a:fld>
            <a:endParaRPr lang="en-US" altLang="zh-CN"/>
          </a:p>
        </p:txBody>
      </p:sp>
    </p:spTree>
  </p:cSld>
  <p:clrMapOvr>
    <a:masterClrMapping/>
  </p:clrMapOvr>
  <p:transition>
    <p:split orient="vert"/>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2021/8/23</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71601" y="4986772"/>
            <a:ext cx="10910720" cy="1050682"/>
          </a:xfrm>
        </p:spPr>
        <p:txBody>
          <a:bodyPr/>
          <a:lstStyle/>
          <a:p>
            <a:r>
              <a:rPr lang="zh-CN" altLang="en-US" noProof="0"/>
              <a:t>单击此处编辑母版标题样式</a:t>
            </a:r>
          </a:p>
        </p:txBody>
      </p:sp>
      <p:sp>
        <p:nvSpPr>
          <p:cNvPr id="3" name="内容占位符 2"/>
          <p:cNvSpPr>
            <a:spLocks noGrp="1"/>
          </p:cNvSpPr>
          <p:nvPr>
            <p:ph sz="half" idx="1"/>
            <p:custDataLst>
              <p:tags r:id="rId3"/>
            </p:custDataLst>
          </p:nvPr>
        </p:nvSpPr>
        <p:spPr>
          <a:xfrm>
            <a:off x="671601" y="530104"/>
            <a:ext cx="5379150" cy="4188443"/>
          </a:xfrm>
        </p:spPr>
        <p:txBody>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4" name="内容占位符 3"/>
          <p:cNvSpPr>
            <a:spLocks noGrp="1"/>
          </p:cNvSpPr>
          <p:nvPr>
            <p:ph sz="half" idx="2"/>
            <p:custDataLst>
              <p:tags r:id="rId4"/>
            </p:custDataLst>
          </p:nvPr>
        </p:nvSpPr>
        <p:spPr>
          <a:xfrm>
            <a:off x="6203171" y="530104"/>
            <a:ext cx="5379150" cy="4188443"/>
          </a:xfrm>
        </p:spPr>
        <p:txBody>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5" name="日期占位符 1"/>
          <p:cNvSpPr>
            <a:spLocks noGrp="1" noChangeArrowheads="1"/>
          </p:cNvSpPr>
          <p:nvPr>
            <p:ph type="dt" sz="half" idx="10"/>
            <p:custDataLst>
              <p:tags r:id="rId5"/>
            </p:custDataLst>
          </p:nvPr>
        </p:nvSpPr>
        <p:spPr/>
        <p:txBody>
          <a:bodyPr/>
          <a:lstStyle>
            <a:lvl1pPr>
              <a:defRPr/>
            </a:lvl1pPr>
          </a:lstStyle>
          <a:p>
            <a:endParaRPr lang="zh-CN" altLang="en-US"/>
          </a:p>
        </p:txBody>
      </p:sp>
      <p:sp>
        <p:nvSpPr>
          <p:cNvPr id="6" name="页脚占位符 2"/>
          <p:cNvSpPr>
            <a:spLocks noGrp="1" noChangeArrowheads="1"/>
          </p:cNvSpPr>
          <p:nvPr>
            <p:ph type="ftr" sz="quarter" idx="11"/>
            <p:custDataLst>
              <p:tags r:id="rId6"/>
            </p:custDataLst>
          </p:nvPr>
        </p:nvSpPr>
        <p:spPr/>
        <p:txBody>
          <a:bodyPr/>
          <a:lstStyle>
            <a:lvl1pPr>
              <a:defRPr/>
            </a:lvl1pPr>
          </a:lstStyle>
          <a:p>
            <a:endParaRPr lang="zh-CN" altLang="en-US"/>
          </a:p>
        </p:txBody>
      </p:sp>
      <p:sp>
        <p:nvSpPr>
          <p:cNvPr id="7" name="灯片编号占位符 3"/>
          <p:cNvSpPr>
            <a:spLocks noGrp="1" noChangeArrowheads="1"/>
          </p:cNvSpPr>
          <p:nvPr>
            <p:ph type="sldNum" sz="quarter" idx="12"/>
            <p:custDataLst>
              <p:tags r:id="rId7"/>
            </p:custDataLst>
          </p:nvPr>
        </p:nvSpPr>
        <p:spPr/>
        <p:txBody>
          <a:bodyPr/>
          <a:lstStyle>
            <a:lvl1pPr>
              <a:defRPr/>
            </a:lvl1pPr>
          </a:lstStyle>
          <a:p>
            <a:fld id="{EAC0F360-0A7B-4593-8CC4-38876E23B337}" type="slidenum">
              <a:rPr lang="zh-CN" altLang="en-US"/>
              <a:t>‹#›</a:t>
            </a:fld>
            <a:endParaRPr lang="en-US" altLang="zh-CN"/>
          </a:p>
        </p:txBody>
      </p:sp>
    </p:spTree>
  </p:cSld>
  <p:clrMapOvr>
    <a:masterClrMapping/>
  </p:clrMapOvr>
  <p:transition>
    <p:split orient="vert"/>
  </p:transition>
  <p:timing/>
</p:sldLayout>
</file>

<file path=ppt/slideLayouts/slideLayout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897" y="365041"/>
            <a:ext cx="10515381" cy="1325256"/>
          </a:xfrm>
        </p:spPr>
        <p:txBody>
          <a:bodyPr/>
          <a:lstStyle/>
          <a:p>
            <a:r>
              <a:rPr lang="zh-CN" altLang="en-US" noProof="0"/>
              <a:t>单击此处编辑母版标题样式</a:t>
            </a:r>
          </a:p>
        </p:txBody>
      </p:sp>
      <p:sp>
        <p:nvSpPr>
          <p:cNvPr id="3" name="文本占位符 2"/>
          <p:cNvSpPr>
            <a:spLocks noGrp="1"/>
          </p:cNvSpPr>
          <p:nvPr>
            <p:ph type="body" idx="1"/>
            <p:custDataLst>
              <p:tags r:id="rId3"/>
            </p:custDataLst>
          </p:nvPr>
        </p:nvSpPr>
        <p:spPr>
          <a:xfrm>
            <a:off x="839898" y="1680775"/>
            <a:ext cx="5158458" cy="82372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0"/>
              <a:t>单击此处编辑母版文本样式</a:t>
            </a:r>
          </a:p>
        </p:txBody>
      </p:sp>
      <p:sp>
        <p:nvSpPr>
          <p:cNvPr id="4" name="内容占位符 3"/>
          <p:cNvSpPr>
            <a:spLocks noGrp="1"/>
          </p:cNvSpPr>
          <p:nvPr>
            <p:ph sz="half" idx="2"/>
            <p:custDataLst>
              <p:tags r:id="rId4"/>
            </p:custDataLst>
          </p:nvPr>
        </p:nvSpPr>
        <p:spPr>
          <a:xfrm>
            <a:off x="839898" y="2504495"/>
            <a:ext cx="5158458" cy="3685322"/>
          </a:xfrm>
        </p:spPr>
        <p:txBody>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5" name="文本占位符 4"/>
          <p:cNvSpPr>
            <a:spLocks noGrp="1"/>
          </p:cNvSpPr>
          <p:nvPr>
            <p:ph type="body" sz="quarter" idx="3"/>
            <p:custDataLst>
              <p:tags r:id="rId5"/>
            </p:custDataLst>
          </p:nvPr>
        </p:nvSpPr>
        <p:spPr>
          <a:xfrm>
            <a:off x="6171418" y="1680775"/>
            <a:ext cx="5183862" cy="82372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0"/>
              <a:t>单击此处编辑母版文本样式</a:t>
            </a:r>
          </a:p>
        </p:txBody>
      </p:sp>
      <p:sp>
        <p:nvSpPr>
          <p:cNvPr id="6" name="内容占位符 5"/>
          <p:cNvSpPr>
            <a:spLocks noGrp="1"/>
          </p:cNvSpPr>
          <p:nvPr>
            <p:ph sz="quarter" idx="4"/>
            <p:custDataLst>
              <p:tags r:id="rId6"/>
            </p:custDataLst>
          </p:nvPr>
        </p:nvSpPr>
        <p:spPr>
          <a:xfrm>
            <a:off x="6171418" y="2504495"/>
            <a:ext cx="5183862" cy="3685322"/>
          </a:xfrm>
        </p:spPr>
        <p:txBody>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7" name="日期占位符 1"/>
          <p:cNvSpPr>
            <a:spLocks noGrp="1" noChangeArrowheads="1"/>
          </p:cNvSpPr>
          <p:nvPr>
            <p:ph type="dt" sz="half" idx="10"/>
            <p:custDataLst>
              <p:tags r:id="rId7"/>
            </p:custDataLst>
          </p:nvPr>
        </p:nvSpPr>
        <p:spPr/>
        <p:txBody>
          <a:bodyPr/>
          <a:lstStyle>
            <a:lvl1pPr>
              <a:defRPr/>
            </a:lvl1pPr>
          </a:lstStyle>
          <a:p>
            <a:endParaRPr lang="zh-CN" altLang="en-US"/>
          </a:p>
        </p:txBody>
      </p:sp>
      <p:sp>
        <p:nvSpPr>
          <p:cNvPr id="8" name="页脚占位符 2"/>
          <p:cNvSpPr>
            <a:spLocks noGrp="1" noChangeArrowheads="1"/>
          </p:cNvSpPr>
          <p:nvPr>
            <p:ph type="ftr" sz="quarter" idx="11"/>
            <p:custDataLst>
              <p:tags r:id="rId8"/>
            </p:custDataLst>
          </p:nvPr>
        </p:nvSpPr>
        <p:spPr/>
        <p:txBody>
          <a:bodyPr/>
          <a:lstStyle>
            <a:lvl1pPr>
              <a:defRPr/>
            </a:lvl1pPr>
          </a:lstStyle>
          <a:p>
            <a:endParaRPr lang="zh-CN" altLang="en-US"/>
          </a:p>
        </p:txBody>
      </p:sp>
      <p:sp>
        <p:nvSpPr>
          <p:cNvPr id="9" name="灯片编号占位符 3"/>
          <p:cNvSpPr>
            <a:spLocks noGrp="1" noChangeArrowheads="1"/>
          </p:cNvSpPr>
          <p:nvPr>
            <p:ph type="sldNum" sz="quarter" idx="12"/>
            <p:custDataLst>
              <p:tags r:id="rId9"/>
            </p:custDataLst>
          </p:nvPr>
        </p:nvSpPr>
        <p:spPr/>
        <p:txBody>
          <a:bodyPr/>
          <a:lstStyle>
            <a:lvl1pPr>
              <a:defRPr/>
            </a:lvl1pPr>
          </a:lstStyle>
          <a:p>
            <a:fld id="{5EDAE246-B257-41E8-80C5-23868BD4EF28}" type="slidenum">
              <a:rPr lang="zh-CN" altLang="en-US"/>
              <a:t>‹#›</a:t>
            </a:fld>
            <a:endParaRPr lang="en-US" altLang="zh-CN"/>
          </a:p>
        </p:txBody>
      </p:sp>
    </p:spTree>
  </p:cSld>
  <p:clrMapOvr>
    <a:masterClrMapping/>
  </p:clrMapOvr>
  <p:transition>
    <p:split orient="vert"/>
  </p:transition>
  <p:timing/>
</p:sldLayout>
</file>

<file path=ppt/slideLayouts/slideLayout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71601" y="4986772"/>
            <a:ext cx="10910720" cy="1050682"/>
          </a:xfrm>
        </p:spPr>
        <p:txBody>
          <a:bodyPr/>
          <a:lstStyle/>
          <a:p>
            <a:r>
              <a:rPr lang="zh-CN" altLang="en-US" noProof="0"/>
              <a:t>单击此处编辑母版标题样式</a:t>
            </a:r>
          </a:p>
        </p:txBody>
      </p:sp>
      <p:sp>
        <p:nvSpPr>
          <p:cNvPr id="3" name="日期占位符 1"/>
          <p:cNvSpPr>
            <a:spLocks noGrp="1" noChangeArrowheads="1"/>
          </p:cNvSpPr>
          <p:nvPr>
            <p:ph type="dt" sz="half" idx="10"/>
            <p:custDataLst>
              <p:tags r:id="rId3"/>
            </p:custDataLst>
          </p:nvPr>
        </p:nvSpPr>
        <p:spPr/>
        <p:txBody>
          <a:bodyPr/>
          <a:lstStyle>
            <a:lvl1pPr>
              <a:defRPr/>
            </a:lvl1pPr>
          </a:lstStyle>
          <a:p>
            <a:endParaRPr lang="zh-CN" altLang="en-US"/>
          </a:p>
        </p:txBody>
      </p:sp>
      <p:sp>
        <p:nvSpPr>
          <p:cNvPr id="4" name="页脚占位符 2"/>
          <p:cNvSpPr>
            <a:spLocks noGrp="1" noChangeArrowheads="1"/>
          </p:cNvSpPr>
          <p:nvPr>
            <p:ph type="ftr" sz="quarter" idx="11"/>
            <p:custDataLst>
              <p:tags r:id="rId4"/>
            </p:custDataLst>
          </p:nvPr>
        </p:nvSpPr>
        <p:spPr/>
        <p:txBody>
          <a:bodyPr/>
          <a:lstStyle>
            <a:lvl1pPr>
              <a:defRPr/>
            </a:lvl1pPr>
          </a:lstStyle>
          <a:p>
            <a:endParaRPr lang="zh-CN" altLang="en-US"/>
          </a:p>
        </p:txBody>
      </p:sp>
      <p:sp>
        <p:nvSpPr>
          <p:cNvPr id="5" name="灯片编号占位符 3"/>
          <p:cNvSpPr>
            <a:spLocks noGrp="1" noChangeArrowheads="1"/>
          </p:cNvSpPr>
          <p:nvPr>
            <p:ph type="sldNum" sz="quarter" idx="12"/>
            <p:custDataLst>
              <p:tags r:id="rId5"/>
            </p:custDataLst>
          </p:nvPr>
        </p:nvSpPr>
        <p:spPr/>
        <p:txBody>
          <a:bodyPr/>
          <a:lstStyle>
            <a:lvl1pPr>
              <a:defRPr/>
            </a:lvl1pPr>
          </a:lstStyle>
          <a:p>
            <a:fld id="{33BCCE54-95E4-40FE-A22E-44C37BF08FC0}" type="slidenum">
              <a:rPr lang="zh-CN" altLang="en-US"/>
              <a:t>‹#›</a:t>
            </a:fld>
            <a:endParaRPr lang="en-US" altLang="zh-CN"/>
          </a:p>
        </p:txBody>
      </p:sp>
    </p:spTree>
  </p:cSld>
  <p:clrMapOvr>
    <a:masterClrMapping/>
  </p:clrMapOvr>
  <p:transition>
    <p:split orient="vert"/>
  </p:transition>
  <p:timing/>
</p:sldLayout>
</file>

<file path=ppt/slideLayouts/slideLayout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noChangeArrowheads="1"/>
          </p:cNvSpPr>
          <p:nvPr>
            <p:ph type="dt" sz="half" idx="10"/>
            <p:custDataLst>
              <p:tags r:id="rId2"/>
            </p:custDataLst>
          </p:nvPr>
        </p:nvSpPr>
        <p:spPr/>
        <p:txBody>
          <a:bodyPr/>
          <a:lstStyle>
            <a:lvl1pPr>
              <a:defRPr/>
            </a:lvl1pPr>
          </a:lstStyle>
          <a:p>
            <a:endParaRPr lang="zh-CN" altLang="en-US"/>
          </a:p>
        </p:txBody>
      </p:sp>
      <p:sp>
        <p:nvSpPr>
          <p:cNvPr id="3" name="页脚占位符 2"/>
          <p:cNvSpPr>
            <a:spLocks noGrp="1" noChangeArrowheads="1"/>
          </p:cNvSpPr>
          <p:nvPr>
            <p:ph type="ftr" sz="quarter" idx="11"/>
            <p:custDataLst>
              <p:tags r:id="rId3"/>
            </p:custDataLst>
          </p:nvPr>
        </p:nvSpPr>
        <p:spPr/>
        <p:txBody>
          <a:bodyPr/>
          <a:lstStyle>
            <a:lvl1pPr>
              <a:defRPr/>
            </a:lvl1pPr>
          </a:lstStyle>
          <a:p>
            <a:endParaRPr lang="zh-CN" altLang="en-US"/>
          </a:p>
        </p:txBody>
      </p:sp>
      <p:sp>
        <p:nvSpPr>
          <p:cNvPr id="4" name="灯片编号占位符 3"/>
          <p:cNvSpPr>
            <a:spLocks noGrp="1" noChangeArrowheads="1"/>
          </p:cNvSpPr>
          <p:nvPr>
            <p:ph type="sldNum" sz="quarter" idx="12"/>
            <p:custDataLst>
              <p:tags r:id="rId4"/>
            </p:custDataLst>
          </p:nvPr>
        </p:nvSpPr>
        <p:spPr/>
        <p:txBody>
          <a:bodyPr/>
          <a:lstStyle>
            <a:lvl1pPr>
              <a:defRPr/>
            </a:lvl1pPr>
          </a:lstStyle>
          <a:p>
            <a:fld id="{257BB2C0-C4F6-4972-A503-E7DD60D3FF24}" type="slidenum">
              <a:rPr lang="zh-CN" altLang="en-US"/>
              <a:t>‹#›</a:t>
            </a:fld>
            <a:endParaRPr lang="en-US" altLang="zh-CN"/>
          </a:p>
        </p:txBody>
      </p:sp>
    </p:spTree>
  </p:cSld>
  <p:clrMapOvr>
    <a:masterClrMapping/>
  </p:clrMapOvr>
  <p:transition>
    <p:split orient="vert"/>
  </p:transition>
  <p:timing/>
</p:sldLayout>
</file>

<file path=ppt/slideLayouts/slideLayout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899" y="457094"/>
            <a:ext cx="3932749" cy="1599830"/>
          </a:xfrm>
        </p:spPr>
        <p:txBody>
          <a:bodyPr/>
          <a:lstStyle>
            <a:lvl1pPr>
              <a:defRPr sz="3200"/>
            </a:lvl1pPr>
          </a:lstStyle>
          <a:p>
            <a:r>
              <a:rPr lang="zh-CN" altLang="en-US" noProof="0"/>
              <a:t>单击此处编辑母版标题样式</a:t>
            </a:r>
          </a:p>
        </p:txBody>
      </p:sp>
      <p:sp>
        <p:nvSpPr>
          <p:cNvPr id="3" name="内容占位符 2"/>
          <p:cNvSpPr>
            <a:spLocks noGrp="1"/>
          </p:cNvSpPr>
          <p:nvPr>
            <p:ph idx="1"/>
            <p:custDataLst>
              <p:tags r:id="rId3"/>
            </p:custDataLst>
          </p:nvPr>
        </p:nvSpPr>
        <p:spPr>
          <a:xfrm>
            <a:off x="5183864" y="987197"/>
            <a:ext cx="6171415" cy="487408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4" name="文本占位符 3"/>
          <p:cNvSpPr>
            <a:spLocks noGrp="1"/>
          </p:cNvSpPr>
          <p:nvPr>
            <p:ph type="body" sz="half" idx="2"/>
            <p:custDataLst>
              <p:tags r:id="rId4"/>
            </p:custDataLst>
          </p:nvPr>
        </p:nvSpPr>
        <p:spPr>
          <a:xfrm>
            <a:off x="839899" y="2056924"/>
            <a:ext cx="3932749" cy="381229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0"/>
              <a:t>单击此处编辑母版文本样式</a:t>
            </a:r>
          </a:p>
        </p:txBody>
      </p:sp>
      <p:sp>
        <p:nvSpPr>
          <p:cNvPr id="5" name="日期占位符 1"/>
          <p:cNvSpPr>
            <a:spLocks noGrp="1" noChangeArrowheads="1"/>
          </p:cNvSpPr>
          <p:nvPr>
            <p:ph type="dt" sz="half" idx="10"/>
            <p:custDataLst>
              <p:tags r:id="rId5"/>
            </p:custDataLst>
          </p:nvPr>
        </p:nvSpPr>
        <p:spPr/>
        <p:txBody>
          <a:bodyPr/>
          <a:lstStyle>
            <a:lvl1pPr>
              <a:defRPr/>
            </a:lvl1pPr>
          </a:lstStyle>
          <a:p>
            <a:endParaRPr lang="zh-CN" altLang="en-US"/>
          </a:p>
        </p:txBody>
      </p:sp>
      <p:sp>
        <p:nvSpPr>
          <p:cNvPr id="6" name="页脚占位符 2"/>
          <p:cNvSpPr>
            <a:spLocks noGrp="1" noChangeArrowheads="1"/>
          </p:cNvSpPr>
          <p:nvPr>
            <p:ph type="ftr" sz="quarter" idx="11"/>
            <p:custDataLst>
              <p:tags r:id="rId6"/>
            </p:custDataLst>
          </p:nvPr>
        </p:nvSpPr>
        <p:spPr/>
        <p:txBody>
          <a:bodyPr/>
          <a:lstStyle>
            <a:lvl1pPr>
              <a:defRPr/>
            </a:lvl1pPr>
          </a:lstStyle>
          <a:p>
            <a:endParaRPr lang="zh-CN" altLang="en-US"/>
          </a:p>
        </p:txBody>
      </p:sp>
      <p:sp>
        <p:nvSpPr>
          <p:cNvPr id="7" name="灯片编号占位符 3"/>
          <p:cNvSpPr>
            <a:spLocks noGrp="1" noChangeArrowheads="1"/>
          </p:cNvSpPr>
          <p:nvPr>
            <p:ph type="sldNum" sz="quarter" idx="12"/>
            <p:custDataLst>
              <p:tags r:id="rId7"/>
            </p:custDataLst>
          </p:nvPr>
        </p:nvSpPr>
        <p:spPr/>
        <p:txBody>
          <a:bodyPr/>
          <a:lstStyle>
            <a:lvl1pPr>
              <a:defRPr/>
            </a:lvl1pPr>
          </a:lstStyle>
          <a:p>
            <a:fld id="{B25FB50D-D935-4A7D-B802-ADAF10034734}" type="slidenum">
              <a:rPr lang="zh-CN" altLang="en-US"/>
              <a:t>‹#›</a:t>
            </a:fld>
            <a:endParaRPr lang="en-US" altLang="zh-CN"/>
          </a:p>
        </p:txBody>
      </p:sp>
    </p:spTree>
  </p:cSld>
  <p:clrMapOvr>
    <a:masterClrMapping/>
  </p:clrMapOvr>
  <p:transition>
    <p:split orient="vert"/>
  </p:transition>
  <p:timing/>
</p:sldLayout>
</file>

<file path=ppt/slideLayouts/slideLayout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899" y="457094"/>
            <a:ext cx="3932749" cy="1599830"/>
          </a:xfrm>
        </p:spPr>
        <p:txBody>
          <a:bodyPr/>
          <a:lstStyle>
            <a:lvl1pPr>
              <a:defRPr sz="3200"/>
            </a:lvl1pPr>
          </a:lstStyle>
          <a:p>
            <a:r>
              <a:rPr lang="zh-CN" altLang="en-US" noProof="0"/>
              <a:t>单击此处编辑母版标题样式</a:t>
            </a:r>
          </a:p>
        </p:txBody>
      </p:sp>
      <p:sp>
        <p:nvSpPr>
          <p:cNvPr id="3" name="图片占位符 2"/>
          <p:cNvSpPr>
            <a:spLocks noGrp="1"/>
          </p:cNvSpPr>
          <p:nvPr>
            <p:ph type="pic" idx="1"/>
            <p:custDataLst>
              <p:tags r:id="rId3"/>
            </p:custDataLst>
          </p:nvPr>
        </p:nvSpPr>
        <p:spPr>
          <a:xfrm>
            <a:off x="5183864" y="987197"/>
            <a:ext cx="6171415" cy="487408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custDataLst>
              <p:tags r:id="rId4"/>
            </p:custDataLst>
          </p:nvPr>
        </p:nvSpPr>
        <p:spPr>
          <a:xfrm>
            <a:off x="839899" y="2056924"/>
            <a:ext cx="3932749" cy="381229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0"/>
              <a:t>单击此处编辑母版文本样式</a:t>
            </a:r>
          </a:p>
        </p:txBody>
      </p:sp>
      <p:sp>
        <p:nvSpPr>
          <p:cNvPr id="5" name="日期占位符 1"/>
          <p:cNvSpPr>
            <a:spLocks noGrp="1" noChangeArrowheads="1"/>
          </p:cNvSpPr>
          <p:nvPr>
            <p:ph type="dt" sz="half" idx="10"/>
            <p:custDataLst>
              <p:tags r:id="rId5"/>
            </p:custDataLst>
          </p:nvPr>
        </p:nvSpPr>
        <p:spPr/>
        <p:txBody>
          <a:bodyPr/>
          <a:lstStyle>
            <a:lvl1pPr>
              <a:defRPr/>
            </a:lvl1pPr>
          </a:lstStyle>
          <a:p>
            <a:endParaRPr lang="zh-CN" altLang="en-US"/>
          </a:p>
        </p:txBody>
      </p:sp>
      <p:sp>
        <p:nvSpPr>
          <p:cNvPr id="6" name="页脚占位符 2"/>
          <p:cNvSpPr>
            <a:spLocks noGrp="1" noChangeArrowheads="1"/>
          </p:cNvSpPr>
          <p:nvPr>
            <p:ph type="ftr" sz="quarter" idx="11"/>
            <p:custDataLst>
              <p:tags r:id="rId6"/>
            </p:custDataLst>
          </p:nvPr>
        </p:nvSpPr>
        <p:spPr/>
        <p:txBody>
          <a:bodyPr/>
          <a:lstStyle>
            <a:lvl1pPr>
              <a:defRPr/>
            </a:lvl1pPr>
          </a:lstStyle>
          <a:p>
            <a:endParaRPr lang="zh-CN" altLang="en-US"/>
          </a:p>
        </p:txBody>
      </p:sp>
      <p:sp>
        <p:nvSpPr>
          <p:cNvPr id="7" name="灯片编号占位符 3"/>
          <p:cNvSpPr>
            <a:spLocks noGrp="1" noChangeArrowheads="1"/>
          </p:cNvSpPr>
          <p:nvPr>
            <p:ph type="sldNum" sz="quarter" idx="12"/>
            <p:custDataLst>
              <p:tags r:id="rId7"/>
            </p:custDataLst>
          </p:nvPr>
        </p:nvSpPr>
        <p:spPr/>
        <p:txBody>
          <a:bodyPr/>
          <a:lstStyle>
            <a:lvl1pPr>
              <a:defRPr/>
            </a:lvl1pPr>
          </a:lstStyle>
          <a:p>
            <a:fld id="{B9D161A0-56F6-4F12-A940-65CBC2EC0751}" type="slidenum">
              <a:rPr lang="zh-CN" altLang="en-US"/>
              <a:t>‹#›</a:t>
            </a:fld>
            <a:endParaRPr lang="en-US" altLang="zh-CN"/>
          </a:p>
        </p:txBody>
      </p:sp>
    </p:spTree>
  </p:cSld>
  <p:clrMapOvr>
    <a:masterClrMapping/>
  </p:clrMapOvr>
  <p:transition>
    <p:split orient="vert"/>
  </p:transition>
  <p:timing/>
</p:sldLayout>
</file>

<file path=ppt/slideLayouts/slideLayout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71601" y="4986772"/>
            <a:ext cx="10910720" cy="1050682"/>
          </a:xfrm>
        </p:spPr>
        <p:txBody>
          <a:bodyPr/>
          <a:lstStyle/>
          <a:p>
            <a:r>
              <a:rPr lang="zh-CN" altLang="en-US" noProof="0"/>
              <a:t>单击此处编辑母版标题样式</a:t>
            </a:r>
          </a:p>
        </p:txBody>
      </p:sp>
      <p:sp>
        <p:nvSpPr>
          <p:cNvPr id="3" name="竖排文字占位符 2"/>
          <p:cNvSpPr>
            <a:spLocks noGrp="1"/>
          </p:cNvSpPr>
          <p:nvPr>
            <p:ph type="body" orient="vert" idx="1"/>
            <p:custDataLst>
              <p:tags r:id="rId3"/>
            </p:custDataLst>
          </p:nvPr>
        </p:nvSpPr>
        <p:spPr>
          <a:xfrm>
            <a:off x="671601" y="530104"/>
            <a:ext cx="10910720" cy="4188443"/>
          </a:xfrm>
        </p:spPr>
        <p:txBody>
          <a:bodyPr vert="eaVert"/>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4" name="日期占位符 1"/>
          <p:cNvSpPr>
            <a:spLocks noGrp="1" noChangeArrowheads="1"/>
          </p:cNvSpPr>
          <p:nvPr>
            <p:ph type="dt" sz="half" idx="10"/>
            <p:custDataLst>
              <p:tags r:id="rId4"/>
            </p:custDataLst>
          </p:nvPr>
        </p:nvSpPr>
        <p:spPr/>
        <p:txBody>
          <a:bodyPr/>
          <a:lstStyle>
            <a:lvl1pPr>
              <a:defRPr/>
            </a:lvl1pPr>
          </a:lstStyle>
          <a:p>
            <a:endParaRPr lang="zh-CN" altLang="en-US"/>
          </a:p>
        </p:txBody>
      </p:sp>
      <p:sp>
        <p:nvSpPr>
          <p:cNvPr id="5" name="页脚占位符 2"/>
          <p:cNvSpPr>
            <a:spLocks noGrp="1" noChangeArrowheads="1"/>
          </p:cNvSpPr>
          <p:nvPr>
            <p:ph type="ftr" sz="quarter" idx="11"/>
            <p:custDataLst>
              <p:tags r:id="rId5"/>
            </p:custDataLst>
          </p:nvPr>
        </p:nvSpPr>
        <p:spPr/>
        <p:txBody>
          <a:bodyPr/>
          <a:lstStyle>
            <a:lvl1pPr>
              <a:defRPr/>
            </a:lvl1pPr>
          </a:lstStyle>
          <a:p>
            <a:endParaRPr lang="zh-CN" altLang="en-US"/>
          </a:p>
        </p:txBody>
      </p:sp>
      <p:sp>
        <p:nvSpPr>
          <p:cNvPr id="6" name="灯片编号占位符 3"/>
          <p:cNvSpPr>
            <a:spLocks noGrp="1" noChangeArrowheads="1"/>
          </p:cNvSpPr>
          <p:nvPr>
            <p:ph type="sldNum" sz="quarter" idx="12"/>
            <p:custDataLst>
              <p:tags r:id="rId6"/>
            </p:custDataLst>
          </p:nvPr>
        </p:nvSpPr>
        <p:spPr/>
        <p:txBody>
          <a:bodyPr/>
          <a:lstStyle>
            <a:lvl1pPr>
              <a:defRPr/>
            </a:lvl1pPr>
          </a:lstStyle>
          <a:p>
            <a:fld id="{011497D8-A48E-4D0F-858F-48D05DE70789}" type="slidenum">
              <a:rPr lang="zh-CN" altLang="en-US"/>
              <a:t>‹#›</a:t>
            </a:fld>
            <a:endParaRPr lang="en-US" altLang="zh-CN"/>
          </a:p>
        </p:txBody>
      </p:sp>
    </p:spTree>
  </p:cSld>
  <p:clrMapOvr>
    <a:masterClrMapping/>
  </p:clrMapOvr>
  <p:transition>
    <p:split orient="vert"/>
  </p:transition>
  <p:timing/>
</p:sldLayout>
</file>

<file path=ppt/slideLayouts/slideLayout6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854641" y="530104"/>
            <a:ext cx="2727680" cy="5507350"/>
          </a:xfrm>
        </p:spPr>
        <p:txBody>
          <a:bodyPr vert="eaVert"/>
          <a:lstStyle/>
          <a:p>
            <a:r>
              <a:rPr lang="zh-CN" altLang="en-US" noProof="0"/>
              <a:t>单击此处编辑母版标题样式</a:t>
            </a:r>
          </a:p>
        </p:txBody>
      </p:sp>
      <p:sp>
        <p:nvSpPr>
          <p:cNvPr id="3" name="竖排文字占位符 2"/>
          <p:cNvSpPr>
            <a:spLocks noGrp="1"/>
          </p:cNvSpPr>
          <p:nvPr>
            <p:ph type="body" orient="vert" idx="1"/>
            <p:custDataLst>
              <p:tags r:id="rId3"/>
            </p:custDataLst>
          </p:nvPr>
        </p:nvSpPr>
        <p:spPr>
          <a:xfrm>
            <a:off x="671601" y="530104"/>
            <a:ext cx="8030620" cy="5507350"/>
          </a:xfrm>
        </p:spPr>
        <p:txBody>
          <a:bodyPr vert="eaVert"/>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4" name="日期占位符 1"/>
          <p:cNvSpPr>
            <a:spLocks noGrp="1" noChangeArrowheads="1"/>
          </p:cNvSpPr>
          <p:nvPr>
            <p:ph type="dt" sz="half" idx="10"/>
            <p:custDataLst>
              <p:tags r:id="rId4"/>
            </p:custDataLst>
          </p:nvPr>
        </p:nvSpPr>
        <p:spPr/>
        <p:txBody>
          <a:bodyPr/>
          <a:lstStyle>
            <a:lvl1pPr>
              <a:defRPr/>
            </a:lvl1pPr>
          </a:lstStyle>
          <a:p>
            <a:endParaRPr lang="zh-CN" altLang="en-US"/>
          </a:p>
        </p:txBody>
      </p:sp>
      <p:sp>
        <p:nvSpPr>
          <p:cNvPr id="5" name="页脚占位符 2"/>
          <p:cNvSpPr>
            <a:spLocks noGrp="1" noChangeArrowheads="1"/>
          </p:cNvSpPr>
          <p:nvPr>
            <p:ph type="ftr" sz="quarter" idx="11"/>
            <p:custDataLst>
              <p:tags r:id="rId5"/>
            </p:custDataLst>
          </p:nvPr>
        </p:nvSpPr>
        <p:spPr/>
        <p:txBody>
          <a:bodyPr/>
          <a:lstStyle>
            <a:lvl1pPr>
              <a:defRPr/>
            </a:lvl1pPr>
          </a:lstStyle>
          <a:p>
            <a:endParaRPr lang="zh-CN" altLang="en-US"/>
          </a:p>
        </p:txBody>
      </p:sp>
      <p:sp>
        <p:nvSpPr>
          <p:cNvPr id="6" name="灯片编号占位符 3"/>
          <p:cNvSpPr>
            <a:spLocks noGrp="1" noChangeArrowheads="1"/>
          </p:cNvSpPr>
          <p:nvPr>
            <p:ph type="sldNum" sz="quarter" idx="12"/>
            <p:custDataLst>
              <p:tags r:id="rId6"/>
            </p:custDataLst>
          </p:nvPr>
        </p:nvSpPr>
        <p:spPr/>
        <p:txBody>
          <a:bodyPr/>
          <a:lstStyle>
            <a:lvl1pPr>
              <a:defRPr/>
            </a:lvl1pPr>
          </a:lstStyle>
          <a:p>
            <a:fld id="{D920C23D-225E-4B65-B19A-795ED74D97CC}" type="slidenum">
              <a:rPr lang="zh-CN" altLang="en-US"/>
              <a:t>‹#›</a:t>
            </a:fld>
            <a:endParaRPr lang="en-US" altLang="zh-CN"/>
          </a:p>
        </p:txBody>
      </p:sp>
    </p:spTree>
  </p:cSld>
  <p:clrMapOvr>
    <a:masterClrMapping/>
  </p:clrMapOvr>
  <p:transition>
    <p:split orient="vert"/>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t>2021/8/23</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custDataLst>
            <p:tags r:id="rId1"/>
          </p:custDataLst>
        </p:nvPr>
      </p:nvGrpSpPr>
      <p:grpSpPr>
        <a:xfrm>
          <a:off x="0" y="0"/>
          <a: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2021/8/23</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hasCustomPrompt="1"/>
            <p:custDataLst>
              <p:tags r:id="rId2"/>
            </p:custDataLst>
          </p:nvPr>
        </p:nvSpPr>
        <p:spPr>
          <a:xfrm>
            <a:off x="10234800" y="914403"/>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3"/>
            </p:custDataLst>
          </p:nvPr>
        </p:nvSpPr>
        <p:spPr>
          <a:xfrm>
            <a:off x="914400" y="914403"/>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2021/8/23</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tags" Target="../tags/tag76.xml" /><Relationship Id="rId15" Type="http://schemas.openxmlformats.org/officeDocument/2006/relationships/tags" Target="../tags/tag77.xml" /><Relationship Id="rId16" Type="http://schemas.openxmlformats.org/officeDocument/2006/relationships/tags" Target="../tags/tag78.xml" /><Relationship Id="rId17" Type="http://schemas.openxmlformats.org/officeDocument/2006/relationships/tags" Target="../tags/tag79.xml" /><Relationship Id="rId18" Type="http://schemas.openxmlformats.org/officeDocument/2006/relationships/tags" Target="../tags/tag80.xml" /><Relationship Id="rId19" Type="http://schemas.openxmlformats.org/officeDocument/2006/relationships/tags" Target="../tags/tag81.xml" /><Relationship Id="rId2" Type="http://schemas.openxmlformats.org/officeDocument/2006/relationships/slideLayout" Target="../slideLayouts/slideLayout2.xml" /><Relationship Id="rId20" Type="http://schemas.openxmlformats.org/officeDocument/2006/relationships/tags" Target="../tags/tag82.xml" /><Relationship Id="rId21"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4.xml" /><Relationship Id="rId10" Type="http://schemas.openxmlformats.org/officeDocument/2006/relationships/slideLayout" Target="../slideLayouts/slideLayout23.xml" /><Relationship Id="rId11" Type="http://schemas.openxmlformats.org/officeDocument/2006/relationships/tags" Target="../tags/tag144.xml" /><Relationship Id="rId12" Type="http://schemas.openxmlformats.org/officeDocument/2006/relationships/tags" Target="../tags/tag145.xml" /><Relationship Id="rId13" Type="http://schemas.openxmlformats.org/officeDocument/2006/relationships/tags" Target="../tags/tag146.xml" /><Relationship Id="rId14" Type="http://schemas.openxmlformats.org/officeDocument/2006/relationships/tags" Target="../tags/tag147.xml" /><Relationship Id="rId15" Type="http://schemas.openxmlformats.org/officeDocument/2006/relationships/tags" Target="../tags/tag148.xml" /><Relationship Id="rId16" Type="http://schemas.openxmlformats.org/officeDocument/2006/relationships/tags" Target="../tags/tag149.xml" /><Relationship Id="rId17" Type="http://schemas.openxmlformats.org/officeDocument/2006/relationships/image" Target="../media/image2.png" /><Relationship Id="rId18" Type="http://schemas.openxmlformats.org/officeDocument/2006/relationships/tags" Target="../tags/tag150.xml" /><Relationship Id="rId19" Type="http://schemas.openxmlformats.org/officeDocument/2006/relationships/theme" Target="../theme/theme2.xml" /><Relationship Id="rId2" Type="http://schemas.openxmlformats.org/officeDocument/2006/relationships/slideLayout" Target="../slideLayouts/slideLayout15.xml" /><Relationship Id="rId3" Type="http://schemas.openxmlformats.org/officeDocument/2006/relationships/slideLayout" Target="../slideLayouts/slideLayout16.xml" /><Relationship Id="rId4" Type="http://schemas.openxmlformats.org/officeDocument/2006/relationships/slideLayout" Target="../slideLayouts/slideLayout17.xml" /><Relationship Id="rId5" Type="http://schemas.openxmlformats.org/officeDocument/2006/relationships/slideLayout" Target="../slideLayouts/slideLayout18.xml" /><Relationship Id="rId6" Type="http://schemas.openxmlformats.org/officeDocument/2006/relationships/slideLayout" Target="../slideLayouts/slideLayout19.xml" /><Relationship Id="rId7" Type="http://schemas.openxmlformats.org/officeDocument/2006/relationships/slideLayout" Target="../slideLayouts/slideLayout20.xml" /><Relationship Id="rId8" Type="http://schemas.openxmlformats.org/officeDocument/2006/relationships/slideLayout" Target="../slideLayouts/slideLayout21.xml" /><Relationship Id="rId9" Type="http://schemas.openxmlformats.org/officeDocument/2006/relationships/slideLayout" Target="../slideLayouts/slideLayout22.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4.xml" /><Relationship Id="rId10" Type="http://schemas.openxmlformats.org/officeDocument/2006/relationships/slideLayout" Target="../slideLayouts/slideLayout33.xml" /><Relationship Id="rId11" Type="http://schemas.openxmlformats.org/officeDocument/2006/relationships/slideLayout" Target="../slideLayouts/slideLayout34.xml" /><Relationship Id="rId12" Type="http://schemas.openxmlformats.org/officeDocument/2006/relationships/tags" Target="../tags/tag220.xml" /><Relationship Id="rId13" Type="http://schemas.openxmlformats.org/officeDocument/2006/relationships/tags" Target="../tags/tag221.xml" /><Relationship Id="rId14" Type="http://schemas.openxmlformats.org/officeDocument/2006/relationships/tags" Target="../tags/tag222.xml" /><Relationship Id="rId15" Type="http://schemas.openxmlformats.org/officeDocument/2006/relationships/tags" Target="../tags/tag223.xml" /><Relationship Id="rId16" Type="http://schemas.openxmlformats.org/officeDocument/2006/relationships/tags" Target="../tags/tag224.xml" /><Relationship Id="rId17" Type="http://schemas.openxmlformats.org/officeDocument/2006/relationships/tags" Target="../tags/tag225.xml" /><Relationship Id="rId18" Type="http://schemas.openxmlformats.org/officeDocument/2006/relationships/theme" Target="../theme/theme3.xml" /><Relationship Id="rId2" Type="http://schemas.openxmlformats.org/officeDocument/2006/relationships/slideLayout" Target="../slideLayouts/slideLayout25.xml" /><Relationship Id="rId3" Type="http://schemas.openxmlformats.org/officeDocument/2006/relationships/slideLayout" Target="../slideLayouts/slideLayout26.xml" /><Relationship Id="rId4" Type="http://schemas.openxmlformats.org/officeDocument/2006/relationships/slideLayout" Target="../slideLayouts/slideLayout27.xml" /><Relationship Id="rId5" Type="http://schemas.openxmlformats.org/officeDocument/2006/relationships/slideLayout" Target="../slideLayouts/slideLayout28.xml" /><Relationship Id="rId6" Type="http://schemas.openxmlformats.org/officeDocument/2006/relationships/slideLayout" Target="../slideLayouts/slideLayout29.xml" /><Relationship Id="rId7" Type="http://schemas.openxmlformats.org/officeDocument/2006/relationships/slideLayout" Target="../slideLayouts/slideLayout30.xml" /><Relationship Id="rId8" Type="http://schemas.openxmlformats.org/officeDocument/2006/relationships/slideLayout" Target="../slideLayouts/slideLayout31.xml" /><Relationship Id="rId9" Type="http://schemas.openxmlformats.org/officeDocument/2006/relationships/slideLayout" Target="../slideLayouts/slideLayout32.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35.xml" /><Relationship Id="rId10" Type="http://schemas.openxmlformats.org/officeDocument/2006/relationships/slideLayout" Target="../slideLayouts/slideLayout44.xml" /><Relationship Id="rId11" Type="http://schemas.openxmlformats.org/officeDocument/2006/relationships/slideLayout" Target="../slideLayouts/slideLayout45.xml" /><Relationship Id="rId12" Type="http://schemas.openxmlformats.org/officeDocument/2006/relationships/tags" Target="../tags/tag295.xml" /><Relationship Id="rId13" Type="http://schemas.openxmlformats.org/officeDocument/2006/relationships/tags" Target="../tags/tag296.xml" /><Relationship Id="rId14" Type="http://schemas.openxmlformats.org/officeDocument/2006/relationships/tags" Target="../tags/tag297.xml" /><Relationship Id="rId15" Type="http://schemas.openxmlformats.org/officeDocument/2006/relationships/tags" Target="../tags/tag298.xml" /><Relationship Id="rId16" Type="http://schemas.openxmlformats.org/officeDocument/2006/relationships/tags" Target="../tags/tag299.xml" /><Relationship Id="rId17" Type="http://schemas.openxmlformats.org/officeDocument/2006/relationships/tags" Target="../tags/tag300.xml" /><Relationship Id="rId18" Type="http://schemas.openxmlformats.org/officeDocument/2006/relationships/tags" Target="../tags/tag301.xml" /><Relationship Id="rId19" Type="http://schemas.openxmlformats.org/officeDocument/2006/relationships/theme" Target="../theme/theme4.xml" /><Relationship Id="rId2" Type="http://schemas.openxmlformats.org/officeDocument/2006/relationships/slideLayout" Target="../slideLayouts/slideLayout36.xml" /><Relationship Id="rId3" Type="http://schemas.openxmlformats.org/officeDocument/2006/relationships/slideLayout" Target="../slideLayouts/slideLayout37.xml" /><Relationship Id="rId4" Type="http://schemas.openxmlformats.org/officeDocument/2006/relationships/slideLayout" Target="../slideLayouts/slideLayout38.xml" /><Relationship Id="rId5" Type="http://schemas.openxmlformats.org/officeDocument/2006/relationships/slideLayout" Target="../slideLayouts/slideLayout39.xml" /><Relationship Id="rId6" Type="http://schemas.openxmlformats.org/officeDocument/2006/relationships/slideLayout" Target="../slideLayouts/slideLayout40.xml" /><Relationship Id="rId7" Type="http://schemas.openxmlformats.org/officeDocument/2006/relationships/slideLayout" Target="../slideLayouts/slideLayout41.xml" /><Relationship Id="rId8" Type="http://schemas.openxmlformats.org/officeDocument/2006/relationships/slideLayout" Target="../slideLayouts/slideLayout42.xml" /><Relationship Id="rId9" Type="http://schemas.openxmlformats.org/officeDocument/2006/relationships/slideLayout" Target="../slideLayouts/slideLayout43.xml"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46.xml" /><Relationship Id="rId10" Type="http://schemas.openxmlformats.org/officeDocument/2006/relationships/slideLayout" Target="../slideLayouts/slideLayout55.xml" /><Relationship Id="rId11" Type="http://schemas.openxmlformats.org/officeDocument/2006/relationships/slideLayout" Target="../slideLayouts/slideLayout56.xml" /><Relationship Id="rId12" Type="http://schemas.openxmlformats.org/officeDocument/2006/relationships/tags" Target="../tags/tag371.xml" /><Relationship Id="rId13" Type="http://schemas.openxmlformats.org/officeDocument/2006/relationships/tags" Target="../tags/tag372.xml" /><Relationship Id="rId14" Type="http://schemas.openxmlformats.org/officeDocument/2006/relationships/tags" Target="../tags/tag373.xml" /><Relationship Id="rId15" Type="http://schemas.openxmlformats.org/officeDocument/2006/relationships/tags" Target="../tags/tag374.xml" /><Relationship Id="rId16" Type="http://schemas.openxmlformats.org/officeDocument/2006/relationships/tags" Target="../tags/tag375.xml" /><Relationship Id="rId17" Type="http://schemas.openxmlformats.org/officeDocument/2006/relationships/tags" Target="../tags/tag376.xml" /><Relationship Id="rId18" Type="http://schemas.openxmlformats.org/officeDocument/2006/relationships/tags" Target="../tags/tag377.xml" /><Relationship Id="rId19" Type="http://schemas.openxmlformats.org/officeDocument/2006/relationships/theme" Target="../theme/theme5.xml" /><Relationship Id="rId2" Type="http://schemas.openxmlformats.org/officeDocument/2006/relationships/slideLayout" Target="../slideLayouts/slideLayout47.xml" /><Relationship Id="rId3" Type="http://schemas.openxmlformats.org/officeDocument/2006/relationships/slideLayout" Target="../slideLayouts/slideLayout48.xml" /><Relationship Id="rId4" Type="http://schemas.openxmlformats.org/officeDocument/2006/relationships/slideLayout" Target="../slideLayouts/slideLayout49.xml" /><Relationship Id="rId5" Type="http://schemas.openxmlformats.org/officeDocument/2006/relationships/slideLayout" Target="../slideLayouts/slideLayout50.xml" /><Relationship Id="rId6" Type="http://schemas.openxmlformats.org/officeDocument/2006/relationships/slideLayout" Target="../slideLayouts/slideLayout51.xml" /><Relationship Id="rId7" Type="http://schemas.openxmlformats.org/officeDocument/2006/relationships/slideLayout" Target="../slideLayouts/slideLayout52.xml" /><Relationship Id="rId8" Type="http://schemas.openxmlformats.org/officeDocument/2006/relationships/slideLayout" Target="../slideLayouts/slideLayout53.xml" /><Relationship Id="rId9" Type="http://schemas.openxmlformats.org/officeDocument/2006/relationships/slideLayout" Target="../slideLayouts/slideLayout54.xml" /></Relationships>
</file>

<file path=ppt/slideMasters/_rels/slideMaster6.xml.rels>&#65279;<?xml version="1.0" encoding="utf-8" standalone="yes"?><Relationships xmlns="http://schemas.openxmlformats.org/package/2006/relationships"><Relationship Id="rId1" Type="http://schemas.openxmlformats.org/officeDocument/2006/relationships/slideLayout" Target="../slideLayouts/slideLayout57.xml" /><Relationship Id="rId10" Type="http://schemas.openxmlformats.org/officeDocument/2006/relationships/slideLayout" Target="../slideLayouts/slideLayout66.xml" /><Relationship Id="rId11" Type="http://schemas.openxmlformats.org/officeDocument/2006/relationships/slideLayout" Target="../slideLayouts/slideLayout67.xml" /><Relationship Id="rId12" Type="http://schemas.openxmlformats.org/officeDocument/2006/relationships/tags" Target="../tags/tag447.xml" /><Relationship Id="rId13" Type="http://schemas.openxmlformats.org/officeDocument/2006/relationships/tags" Target="../tags/tag448.xml" /><Relationship Id="rId14" Type="http://schemas.openxmlformats.org/officeDocument/2006/relationships/tags" Target="../tags/tag449.xml" /><Relationship Id="rId15" Type="http://schemas.openxmlformats.org/officeDocument/2006/relationships/tags" Target="../tags/tag450.xml" /><Relationship Id="rId16" Type="http://schemas.openxmlformats.org/officeDocument/2006/relationships/tags" Target="../tags/tag451.xml" /><Relationship Id="rId17" Type="http://schemas.openxmlformats.org/officeDocument/2006/relationships/tags" Target="../tags/tag452.xml" /><Relationship Id="rId18" Type="http://schemas.openxmlformats.org/officeDocument/2006/relationships/tags" Target="../tags/tag453.xml" /><Relationship Id="rId19" Type="http://schemas.openxmlformats.org/officeDocument/2006/relationships/theme" Target="../theme/theme6.xml" /><Relationship Id="rId2" Type="http://schemas.openxmlformats.org/officeDocument/2006/relationships/slideLayout" Target="../slideLayouts/slideLayout58.xml" /><Relationship Id="rId3" Type="http://schemas.openxmlformats.org/officeDocument/2006/relationships/slideLayout" Target="../slideLayouts/slideLayout59.xml" /><Relationship Id="rId4" Type="http://schemas.openxmlformats.org/officeDocument/2006/relationships/slideLayout" Target="../slideLayouts/slideLayout60.xml" /><Relationship Id="rId5" Type="http://schemas.openxmlformats.org/officeDocument/2006/relationships/slideLayout" Target="../slideLayouts/slideLayout61.xml" /><Relationship Id="rId6" Type="http://schemas.openxmlformats.org/officeDocument/2006/relationships/slideLayout" Target="../slideLayouts/slideLayout62.xml" /><Relationship Id="rId7" Type="http://schemas.openxmlformats.org/officeDocument/2006/relationships/slideLayout" Target="../slideLayouts/slideLayout63.xml" /><Relationship Id="rId8" Type="http://schemas.openxmlformats.org/officeDocument/2006/relationships/slideLayout" Target="../slideLayouts/slideLayout64.xml" /><Relationship Id="rId9" Type="http://schemas.openxmlformats.org/officeDocument/2006/relationships/slideLayout" Target="../slideLayouts/slideLayout65.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custDataLst>
            <p:tags r:id="rId14"/>
          </p:custDataLst>
        </p:nvPr>
      </p:nvGrpSpPr>
      <p:grpSpPr>
        <a:xfrm>
          <a:off x="0" y="0"/>
          <a:ext cx="0" cy="0"/>
        </a:xfrm>
      </p:grpSpPr>
      <p:sp>
        <p:nvSpPr>
          <p:cNvPr id="2" name="标题占位符 1"/>
          <p:cNvSpPr>
            <a:spLocks noGrp="1"/>
          </p:cNvSpPr>
          <p:nvPr>
            <p:ph type="title"/>
            <p:custDataLst>
              <p:tags r:id="rId15"/>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6"/>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7"/>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2021/8/23</a:t>
            </a:fld>
            <a:endParaRPr lang="zh-CN" altLang="en-US"/>
          </a:p>
        </p:txBody>
      </p:sp>
      <p:sp>
        <p:nvSpPr>
          <p:cNvPr id="5" name="页脚占位符 4"/>
          <p:cNvSpPr>
            <a:spLocks noGrp="1"/>
          </p:cNvSpPr>
          <p:nvPr>
            <p:ph type="ftr" sz="quarter" idx="3"/>
            <p:custDataLst>
              <p:tags r:id="rId18"/>
            </p:custDataLst>
          </p:nvPr>
        </p:nvSpPr>
        <p:spPr>
          <a:xfrm>
            <a:off x="4116003"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9"/>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20"/>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1"/>
          </p:custDataLst>
        </p:nvPr>
      </p:nvGrpSpPr>
      <p:grpSpPr>
        <a:xfrm>
          <a:off x="0" y="0"/>
          <a:ext cx="0" cy="0"/>
        </a:xfrm>
      </p:grpSpPr>
      <p:sp>
        <p:nvSpPr>
          <p:cNvPr id="2" name="标题占位符 1"/>
          <p:cNvSpPr>
            <a:spLocks noGrp="1"/>
          </p:cNvSpPr>
          <p:nvPr>
            <p:ph type="title"/>
            <p:custDataLst>
              <p:tags r:id="rId12"/>
            </p:custDataLst>
          </p:nvPr>
        </p:nvSpPr>
        <p:spPr>
          <a:xfrm>
            <a:off x="838203"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838203"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838203"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2021/8/23</a:t>
            </a:fld>
            <a:endParaRPr lang="zh-CN" altLang="en-US"/>
          </a:p>
        </p:txBody>
      </p:sp>
      <p:sp>
        <p:nvSpPr>
          <p:cNvPr id="5" name="页脚占位符 4"/>
          <p:cNvSpPr>
            <a:spLocks noGrp="1"/>
          </p:cNvSpPr>
          <p:nvPr>
            <p:ph type="ftr" sz="quarter" idx="3"/>
            <p:custDataLst>
              <p:tags r:id="rId15"/>
            </p:custDataLst>
          </p:nvPr>
        </p:nvSpPr>
        <p:spPr>
          <a:xfrm>
            <a:off x="4038601"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7" name="图片 6" descr="课件学科网logo"/>
          <p:cNvPicPr>
            <a:picLocks noChangeAspect="1"/>
          </p:cNvPicPr>
          <p:nvPr userDrawn="1">
            <p:custDataLst>
              <p:tags r:id="rId18"/>
            </p:custDataLst>
          </p:nvPr>
        </p:nvPicPr>
        <p:blipFill>
          <a:blip r:embed="rId17"/>
          <a:stretch>
            <a:fillRect/>
          </a:stretch>
        </p:blipFill>
        <p:spPr>
          <a:xfrm>
            <a:off x="10422890" y="3"/>
            <a:ext cx="1769110" cy="720090"/>
          </a:xfrm>
          <a:prstGeom prst="rect">
            <a:avLst/>
          </a:prstGeom>
        </p:spPr>
      </p:pic>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rgbClr val="C5A039"/>
            </a:gs>
            <a:gs pos="50000">
              <a:srgbClr val="E4DEC2"/>
            </a:gs>
            <a:gs pos="100000">
              <a:srgbClr val="C5A039"/>
            </a:gs>
          </a:gsLst>
          <a:lin ang="18900000" scaled="1"/>
        </a:gradFill>
        <a:effectLst/>
      </p:bgPr>
    </p:bg>
    <p:spTree>
      <p:nvGrpSpPr>
        <p:cNvPr id="1" name=""/>
        <p:cNvGrpSpPr/>
        <p:nvPr>
          <p:custDataLst>
            <p:tags r:id="rId12"/>
          </p:custDataLst>
        </p:nvPr>
      </p:nvGrpSpPr>
      <p:grpSpPr>
        <a:xfrm>
          <a:off x="0" y="0"/>
          <a:ext cx="0" cy="0"/>
        </a:xfrm>
      </p:grpSpPr>
      <p:sp>
        <p:nvSpPr>
          <p:cNvPr id="2050" name="Rectangle 2"/>
          <p:cNvSpPr>
            <a:spLocks noGrp="1" noChangeArrowheads="1"/>
          </p:cNvSpPr>
          <p:nvPr>
            <p:ph type="title"/>
            <p:custDataLst>
              <p:tags r:id="rId13"/>
            </p:custDataLst>
          </p:nvPr>
        </p:nvSpPr>
        <p:spPr bwMode="auto">
          <a:xfrm>
            <a:off x="609683" y="274578"/>
            <a:ext cx="10972641" cy="1142735"/>
          </a:xfrm>
          <a:prstGeom prst="rect">
            <a:avLst/>
          </a:prstGeom>
          <a:noFill/>
          <a:ln w="9525" algn="ctr">
            <a:noFill/>
            <a:miter lim="800000"/>
          </a:ln>
          <a:effectLst/>
        </p:spPr>
        <p:txBody>
          <a:bodyPr vert="horz" wrap="square" lIns="108850" tIns="54425" rIns="108850" bIns="54425" numCol="1" anchor="ctr" anchorCtr="0" compatLnSpc="1">
            <a:prstTxWarp prst="textNoShape">
              <a:avLst/>
            </a:prstTxWarp>
          </a:bodyPr>
          <a:lstStyle/>
          <a:p>
            <a:pPr lvl="0"/>
            <a:r>
              <a:rPr lang="zh-CN" smtClean="0"/>
              <a:t>单击此处编辑母版标题样式</a:t>
            </a:r>
          </a:p>
        </p:txBody>
      </p:sp>
      <p:sp>
        <p:nvSpPr>
          <p:cNvPr id="2051" name="Rectangle 3"/>
          <p:cNvSpPr>
            <a:spLocks noGrp="1" noChangeArrowheads="1"/>
          </p:cNvSpPr>
          <p:nvPr>
            <p:ph type="body" idx="1"/>
            <p:custDataLst>
              <p:tags r:id="rId14"/>
            </p:custDataLst>
          </p:nvPr>
        </p:nvSpPr>
        <p:spPr bwMode="auto">
          <a:xfrm>
            <a:off x="609683" y="1599829"/>
            <a:ext cx="10972641" cy="4526502"/>
          </a:xfrm>
          <a:prstGeom prst="rect">
            <a:avLst/>
          </a:prstGeom>
          <a:noFill/>
          <a:ln w="9525" algn="ctr">
            <a:noFill/>
            <a:miter lim="800000"/>
          </a:ln>
          <a:effectLst/>
        </p:spPr>
        <p:txBody>
          <a:bodyPr vert="horz" wrap="square" lIns="108850" tIns="54425" rIns="108850" bIns="54425"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2052" name="Rectangle 4"/>
          <p:cNvSpPr>
            <a:spLocks noGrp="1" noChangeArrowheads="1"/>
          </p:cNvSpPr>
          <p:nvPr>
            <p:ph type="dt" sz="half" idx="2"/>
            <p:custDataLst>
              <p:tags r:id="rId15"/>
            </p:custDataLst>
          </p:nvPr>
        </p:nvSpPr>
        <p:spPr bwMode="auto">
          <a:xfrm>
            <a:off x="609680" y="6245367"/>
            <a:ext cx="2845170" cy="476140"/>
          </a:xfrm>
          <a:prstGeom prst="rect">
            <a:avLst/>
          </a:prstGeom>
          <a:noFill/>
          <a:ln w="9525" algn="ctr">
            <a:noFill/>
            <a:miter lim="800000"/>
          </a:ln>
          <a:effectLst/>
        </p:spPr>
        <p:txBody>
          <a:bodyPr vert="horz" wrap="square" lIns="108850" tIns="54425" rIns="108850" bIns="54425" numCol="1" anchor="t" anchorCtr="0" compatLnSpc="1">
            <a:prstTxWarp prst="textNoShape">
              <a:avLst/>
            </a:prstTxWarp>
          </a:bodyPr>
          <a:lstStyle>
            <a:lvl1pPr defTabSz="1089025">
              <a:defRPr sz="1700" b="0">
                <a:ea typeface="宋体" pitchFamily="2" charset="-122"/>
              </a:defRPr>
            </a:lvl1pPr>
          </a:lstStyle>
          <a:p>
            <a:pPr fontAlgn="base">
              <a:spcBef>
                <a:spcPct val="0"/>
              </a:spcBef>
              <a:spcAft>
                <a:spcPct val="0"/>
              </a:spcAft>
              <a:buSzTx/>
            </a:pPr>
            <a:fld id="{F548D0D5-6757-441F-A202-CF2A8198E2BD}" type="datetime1">
              <a:rPr lang="zh-CN" altLang="en-US" smtClean="0">
                <a:solidFill>
                  <a:srgbClr val="000000"/>
                </a:solidFill>
              </a:rPr>
              <a:pPr fontAlgn="base">
                <a:spcBef>
                  <a:spcPct val="0"/>
                </a:spcBef>
                <a:spcAft>
                  <a:spcPct val="0"/>
                </a:spcAft>
                <a:buSzTx/>
              </a:pPr>
              <a:t>2021/8/23</a:t>
            </a:fld>
            <a:endParaRPr lang="en-US" altLang="zh-CN" smtClean="0">
              <a:solidFill>
                <a:srgbClr val="000000"/>
              </a:solidFill>
            </a:endParaRPr>
          </a:p>
        </p:txBody>
      </p:sp>
      <p:sp>
        <p:nvSpPr>
          <p:cNvPr id="2053" name="Rectangle 5"/>
          <p:cNvSpPr>
            <a:spLocks noGrp="1" noChangeArrowheads="1"/>
          </p:cNvSpPr>
          <p:nvPr>
            <p:ph type="ftr" sz="quarter" idx="3"/>
            <p:custDataLst>
              <p:tags r:id="rId16"/>
            </p:custDataLst>
          </p:nvPr>
        </p:nvSpPr>
        <p:spPr bwMode="auto">
          <a:xfrm>
            <a:off x="4166146" y="6245367"/>
            <a:ext cx="3859715" cy="476140"/>
          </a:xfrm>
          <a:prstGeom prst="rect">
            <a:avLst/>
          </a:prstGeom>
          <a:noFill/>
          <a:ln w="9525" algn="ctr">
            <a:noFill/>
            <a:miter lim="800000"/>
          </a:ln>
          <a:effectLst/>
        </p:spPr>
        <p:txBody>
          <a:bodyPr vert="horz" wrap="square" lIns="108850" tIns="54425" rIns="108850" bIns="54425" numCol="1" anchor="t" anchorCtr="0" compatLnSpc="1">
            <a:prstTxWarp prst="textNoShape">
              <a:avLst/>
            </a:prstTxWarp>
          </a:bodyPr>
          <a:lstStyle>
            <a:lvl1pPr algn="ctr" defTabSz="1089025">
              <a:defRPr sz="1700" b="0">
                <a:ea typeface="宋体" pitchFamily="2" charset="-122"/>
              </a:defRPr>
            </a:lvl1pPr>
          </a:lstStyle>
          <a:p>
            <a:pPr fontAlgn="base">
              <a:spcBef>
                <a:spcPct val="0"/>
              </a:spcBef>
              <a:spcAft>
                <a:spcPct val="0"/>
              </a:spcAft>
              <a:buSzTx/>
            </a:pPr>
            <a:endParaRPr lang="en-US" altLang="zh-CN" smtClean="0">
              <a:solidFill>
                <a:srgbClr val="000000"/>
              </a:solidFill>
            </a:endParaRPr>
          </a:p>
        </p:txBody>
      </p:sp>
      <p:sp>
        <p:nvSpPr>
          <p:cNvPr id="2054" name="Rectangle 6"/>
          <p:cNvSpPr>
            <a:spLocks noGrp="1" noChangeArrowheads="1"/>
          </p:cNvSpPr>
          <p:nvPr>
            <p:ph type="sldNum" sz="quarter" idx="4"/>
            <p:custDataLst>
              <p:tags r:id="rId17"/>
            </p:custDataLst>
          </p:nvPr>
        </p:nvSpPr>
        <p:spPr bwMode="auto">
          <a:xfrm>
            <a:off x="8737150" y="6245367"/>
            <a:ext cx="2845170" cy="476140"/>
          </a:xfrm>
          <a:prstGeom prst="rect">
            <a:avLst/>
          </a:prstGeom>
          <a:noFill/>
          <a:ln w="9525" algn="ctr">
            <a:noFill/>
            <a:miter lim="800000"/>
          </a:ln>
          <a:effectLst/>
        </p:spPr>
        <p:txBody>
          <a:bodyPr vert="horz" wrap="square" lIns="108850" tIns="54425" rIns="108850" bIns="54425" numCol="1" anchor="t" anchorCtr="0" compatLnSpc="1">
            <a:prstTxWarp prst="textNoShape">
              <a:avLst/>
            </a:prstTxWarp>
          </a:bodyPr>
          <a:lstStyle>
            <a:lvl1pPr algn="r" defTabSz="1089025">
              <a:defRPr sz="1700" b="0">
                <a:ea typeface="宋体" pitchFamily="2" charset="-122"/>
              </a:defRPr>
            </a:lvl1pPr>
          </a:lstStyle>
          <a:p>
            <a:pPr fontAlgn="base">
              <a:spcBef>
                <a:spcPct val="0"/>
              </a:spcBef>
              <a:spcAft>
                <a:spcPct val="0"/>
              </a:spcAft>
              <a:buSzTx/>
            </a:pPr>
            <a:fld id="{376C4377-A9C6-4231-B391-369EA0755AF6}" type="slidenum">
              <a:rPr lang="zh-CN" altLang="en-US" smtClean="0">
                <a:solidFill>
                  <a:srgbClr val="000000"/>
                </a:solidFill>
              </a:rPr>
              <a:pPr fontAlgn="base">
                <a:spcBef>
                  <a:spcPct val="0"/>
                </a:spcBef>
                <a:spcAft>
                  <a:spcPct val="0"/>
                </a:spcAft>
                <a:buSzTx/>
              </a:pPr>
              <a:t>‹#›</a:t>
            </a:fld>
            <a:endParaRPr lang="en-US" altLang="zh-CN" smtClean="0">
              <a:solidFill>
                <a:srgbClr val="000000"/>
              </a:solidFill>
            </a:endParaRPr>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ransition>
    <p:split orient="vert"/>
  </p:transition>
  <p:timing/>
  <p:txStyles>
    <p:titleStyle>
      <a:lvl1pPr algn="ctr" defTabSz="1089025" rtl="0" eaLnBrk="0" fontAlgn="base" hangingPunct="0">
        <a:spcBef>
          <a:spcPct val="0"/>
        </a:spcBef>
        <a:spcAft>
          <a:spcPct val="0"/>
        </a:spcAft>
        <a:buSzTx/>
        <a:defRPr sz="5200" kern="1200">
          <a:solidFill>
            <a:srgbClr val="000000"/>
          </a:solidFill>
          <a:latin typeface="Arial" panose="020b0604020202020204" pitchFamily="34" charset="0"/>
          <a:ea typeface="宋体" pitchFamily="2" charset="-122"/>
          <a:cs typeface="+mj-cs"/>
        </a:defRPr>
      </a:lvl1pPr>
      <a:lvl2pPr algn="ctr" defTabSz="1089025" rtl="0" eaLnBrk="0" fontAlgn="base" hangingPunct="0">
        <a:spcBef>
          <a:spcPct val="0"/>
        </a:spcBef>
        <a:spcAft>
          <a:spcPct val="0"/>
        </a:spcAft>
        <a:buSzTx/>
        <a:defRPr sz="5200">
          <a:solidFill>
            <a:srgbClr val="000000"/>
          </a:solidFill>
          <a:latin typeface="Arial"/>
          <a:ea typeface="宋体" pitchFamily="2" charset="-122"/>
        </a:defRPr>
      </a:lvl2pPr>
      <a:lvl3pPr algn="ctr" defTabSz="1089025" rtl="0" eaLnBrk="0" fontAlgn="base" hangingPunct="0">
        <a:spcBef>
          <a:spcPct val="0"/>
        </a:spcBef>
        <a:spcAft>
          <a:spcPct val="0"/>
        </a:spcAft>
        <a:buSzTx/>
        <a:defRPr sz="5200">
          <a:solidFill>
            <a:srgbClr val="000000"/>
          </a:solidFill>
          <a:latin typeface="Arial"/>
          <a:ea typeface="宋体" pitchFamily="2" charset="-122"/>
        </a:defRPr>
      </a:lvl3pPr>
      <a:lvl4pPr algn="ctr" defTabSz="1089025" rtl="0" eaLnBrk="0" fontAlgn="base" hangingPunct="0">
        <a:spcBef>
          <a:spcPct val="0"/>
        </a:spcBef>
        <a:spcAft>
          <a:spcPct val="0"/>
        </a:spcAft>
        <a:buSzTx/>
        <a:defRPr sz="5200">
          <a:solidFill>
            <a:srgbClr val="000000"/>
          </a:solidFill>
          <a:latin typeface="Arial"/>
          <a:ea typeface="宋体" pitchFamily="2" charset="-122"/>
        </a:defRPr>
      </a:lvl4pPr>
      <a:lvl5pPr algn="ctr" defTabSz="1089025" rtl="0" eaLnBrk="0" fontAlgn="base" hangingPunct="0">
        <a:spcBef>
          <a:spcPct val="0"/>
        </a:spcBef>
        <a:spcAft>
          <a:spcPct val="0"/>
        </a:spcAft>
        <a:buSzTx/>
        <a:defRPr sz="5200">
          <a:solidFill>
            <a:srgbClr val="000000"/>
          </a:solidFill>
          <a:latin typeface="Arial"/>
          <a:ea typeface="宋体" pitchFamily="2" charset="-122"/>
        </a:defRPr>
      </a:lvl5pPr>
      <a:lvl6pPr marL="457200" algn="ctr" defTabSz="1089025" rtl="0" eaLnBrk="0" fontAlgn="base" hangingPunct="0">
        <a:spcBef>
          <a:spcPct val="0"/>
        </a:spcBef>
        <a:spcAft>
          <a:spcPct val="0"/>
        </a:spcAft>
        <a:buSzTx/>
        <a:defRPr sz="5200">
          <a:solidFill>
            <a:srgbClr val="000000"/>
          </a:solidFill>
          <a:latin typeface="Arial"/>
          <a:ea typeface="宋体" pitchFamily="2" charset="-122"/>
        </a:defRPr>
      </a:lvl6pPr>
      <a:lvl7pPr marL="914400" algn="ctr" defTabSz="1089025" rtl="0" eaLnBrk="0" fontAlgn="base" hangingPunct="0">
        <a:spcBef>
          <a:spcPct val="0"/>
        </a:spcBef>
        <a:spcAft>
          <a:spcPct val="0"/>
        </a:spcAft>
        <a:buSzTx/>
        <a:defRPr sz="5200">
          <a:solidFill>
            <a:srgbClr val="000000"/>
          </a:solidFill>
          <a:latin typeface="Arial"/>
          <a:ea typeface="宋体" pitchFamily="2" charset="-122"/>
        </a:defRPr>
      </a:lvl7pPr>
      <a:lvl8pPr marL="1371600" algn="ctr" defTabSz="1089025" rtl="0" eaLnBrk="0" fontAlgn="base" hangingPunct="0">
        <a:spcBef>
          <a:spcPct val="0"/>
        </a:spcBef>
        <a:spcAft>
          <a:spcPct val="0"/>
        </a:spcAft>
        <a:buSzTx/>
        <a:defRPr sz="5200">
          <a:solidFill>
            <a:srgbClr val="000000"/>
          </a:solidFill>
          <a:latin typeface="Arial"/>
          <a:ea typeface="宋体" pitchFamily="2" charset="-122"/>
        </a:defRPr>
      </a:lvl8pPr>
      <a:lvl9pPr marL="1828800" algn="ctr" defTabSz="1089025" rtl="0" eaLnBrk="0" fontAlgn="base" hangingPunct="0">
        <a:spcBef>
          <a:spcPct val="0"/>
        </a:spcBef>
        <a:spcAft>
          <a:spcPct val="0"/>
        </a:spcAft>
        <a:buSzTx/>
        <a:defRPr sz="5200">
          <a:solidFill>
            <a:srgbClr val="000000"/>
          </a:solidFill>
          <a:latin typeface="Arial"/>
          <a:ea typeface="宋体" pitchFamily="2" charset="-122"/>
        </a:defRPr>
      </a:lvl9pPr>
    </p:titleStyle>
    <p:bodyStyle>
      <a:lvl1pPr marL="407988" indent="-407988" algn="l" defTabSz="1089025" rtl="0" eaLnBrk="0" fontAlgn="base" hangingPunct="0">
        <a:spcBef>
          <a:spcPct val="20000"/>
        </a:spcBef>
        <a:spcAft>
          <a:spcPct val="0"/>
        </a:spcAft>
        <a:buSzTx/>
        <a:buChar char="•"/>
        <a:defRPr sz="3800" kern="1200">
          <a:solidFill>
            <a:srgbClr val="000000"/>
          </a:solidFill>
          <a:latin typeface="+mn-lt"/>
          <a:ea typeface="+mn-ea"/>
          <a:cs typeface="+mn-cs"/>
        </a:defRPr>
      </a:lvl1pPr>
      <a:lvl2pPr marL="884238" indent="-339725" algn="l" defTabSz="1089025" rtl="0" eaLnBrk="0" fontAlgn="base" hangingPunct="0">
        <a:spcBef>
          <a:spcPct val="20000"/>
        </a:spcBef>
        <a:spcAft>
          <a:spcPct val="0"/>
        </a:spcAft>
        <a:buSzTx/>
        <a:buChar char="–"/>
        <a:defRPr sz="3300" kern="1200">
          <a:solidFill>
            <a:srgbClr val="000000"/>
          </a:solidFill>
          <a:latin typeface="+mn-lt"/>
          <a:ea typeface="+mn-ea"/>
          <a:cs typeface="+mn-cs"/>
        </a:defRPr>
      </a:lvl2pPr>
      <a:lvl3pPr marL="1360488" indent="-271463" algn="l" defTabSz="1089025" rtl="0" eaLnBrk="0" fontAlgn="base" hangingPunct="0">
        <a:spcBef>
          <a:spcPct val="20000"/>
        </a:spcBef>
        <a:spcAft>
          <a:spcPct val="0"/>
        </a:spcAft>
        <a:buSzTx/>
        <a:buChar char="•"/>
        <a:defRPr sz="2900" kern="1200">
          <a:solidFill>
            <a:srgbClr val="000000"/>
          </a:solidFill>
          <a:latin typeface="+mn-lt"/>
          <a:ea typeface="+mn-ea"/>
          <a:cs typeface="+mn-cs"/>
        </a:defRPr>
      </a:lvl3pPr>
      <a:lvl4pPr marL="1905000" indent="-271463" algn="l" defTabSz="1089025" rtl="0" eaLnBrk="0" fontAlgn="base" hangingPunct="0">
        <a:spcBef>
          <a:spcPct val="20000"/>
        </a:spcBef>
        <a:spcAft>
          <a:spcPct val="0"/>
        </a:spcAft>
        <a:buSzTx/>
        <a:buChar char="–"/>
        <a:defRPr sz="2400" kern="1200">
          <a:solidFill>
            <a:srgbClr val="000000"/>
          </a:solidFill>
          <a:latin typeface="+mn-lt"/>
          <a:ea typeface="+mn-ea"/>
          <a:cs typeface="+mn-cs"/>
        </a:defRPr>
      </a:lvl4pPr>
      <a:lvl5pPr marL="2449513" indent="-273050" algn="l" defTabSz="1089025" rtl="0" eaLnBrk="0" fontAlgn="base" hangingPunct="0">
        <a:spcBef>
          <a:spcPct val="20000"/>
        </a:spcBef>
        <a:spcAft>
          <a:spcPct val="0"/>
        </a:spcAft>
        <a:buSzTx/>
        <a:buChar char="»"/>
        <a:defRPr sz="24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custDataLst>
            <p:tags r:id="rId12"/>
          </p:custDataLst>
        </p:nvPr>
      </p:nvGrpSpPr>
      <p:grpSpPr>
        <a:xfrm>
          <a:off x="0" y="0"/>
          <a:ext cx="0" cy="0"/>
        </a:xfrm>
      </p:grpSpPr>
      <p:sp>
        <p:nvSpPr>
          <p:cNvPr id="2050" name="圆角矩形 9"/>
          <p:cNvSpPr>
            <a:spLocks noChangeArrowheads="1"/>
          </p:cNvSpPr>
          <p:nvPr>
            <p:custDataLst>
              <p:tags r:id="rId13"/>
            </p:custDataLst>
          </p:nvPr>
        </p:nvSpPr>
        <p:spPr bwMode="auto">
          <a:xfrm>
            <a:off x="406453" y="328537"/>
            <a:ext cx="11377506" cy="6197752"/>
          </a:xfrm>
          <a:prstGeom prst="roundRect">
            <a:avLst>
              <a:gd name="adj" fmla="val 2079"/>
            </a:avLst>
          </a:prstGeom>
          <a:gradFill rotWithShape="1">
            <a:gsLst>
              <a:gs pos="0">
                <a:srgbClr val="FFFFFF"/>
              </a:gs>
              <a:gs pos="98000">
                <a:srgbClr val="FFFFFF"/>
              </a:gs>
              <a:gs pos="99055">
                <a:srgbClr val="F7F7F7"/>
              </a:gs>
              <a:gs pos="100000">
                <a:srgbClr val="DADADA"/>
              </a:gs>
            </a:gsLst>
            <a:lin ang="5400000" scaled="1"/>
          </a:gradFill>
          <a:ln w="2000" cap="rnd" algn="ctr">
            <a:solidFill>
              <a:srgbClr val="A4A3A3"/>
            </a:solidFill>
            <a:round/>
          </a:ln>
          <a:effectLst>
            <a:outerShdw dist="50800" dir="5400000" algn="tl" rotWithShape="0">
              <a:srgbClr val="000000">
                <a:alpha val="25000"/>
              </a:srgbClr>
            </a:outerShdw>
          </a:effectLst>
        </p:spPr>
        <p:txBody>
          <a:bodyPr lIns="108850" tIns="54425" rIns="108850" bIns="54425" anchor="ctr"/>
          <a:lstStyle/>
          <a:p>
            <a:pPr algn="ctr" defTabSz="1089025" fontAlgn="base">
              <a:spcBef>
                <a:spcPct val="0"/>
              </a:spcBef>
              <a:spcAft>
                <a:spcPct val="0"/>
              </a:spcAft>
              <a:buSzTx/>
            </a:pPr>
            <a:endParaRPr lang="en-US" altLang="zh-CN" sz="8600" b="1" smtClean="0">
              <a:solidFill>
                <a:srgbClr val="FFFFFF"/>
              </a:solidFill>
              <a:ea typeface="隶书" pitchFamily="49" charset="-122"/>
            </a:endParaRPr>
          </a:p>
        </p:txBody>
      </p:sp>
      <p:sp>
        <p:nvSpPr>
          <p:cNvPr id="3075" name="标题占位符 12"/>
          <p:cNvSpPr>
            <a:spLocks noGrp="1" noChangeArrowheads="1"/>
          </p:cNvSpPr>
          <p:nvPr>
            <p:ph type="title"/>
            <p:custDataLst>
              <p:tags r:id="rId14"/>
            </p:custDataLst>
          </p:nvPr>
        </p:nvSpPr>
        <p:spPr bwMode="auto">
          <a:xfrm>
            <a:off x="671601" y="4986774"/>
            <a:ext cx="10910720" cy="1050682"/>
          </a:xfrm>
          <a:prstGeom prst="rect">
            <a:avLst/>
          </a:prstGeom>
          <a:noFill/>
          <a:ln w="9525" algn="ctr">
            <a:noFill/>
            <a:miter lim="800000"/>
          </a:ln>
        </p:spPr>
        <p:txBody>
          <a:bodyPr vert="horz" wrap="square" lIns="108850" tIns="54425" rIns="108850" bIns="54425" numCol="1" anchor="b" anchorCtr="0" compatLnSpc="1">
            <a:prstTxWarp prst="textNoShape">
              <a:avLst/>
            </a:prstTxWarp>
          </a:bodyPr>
          <a:lstStyle/>
          <a:p>
            <a:pPr lvl="0"/>
            <a:r>
              <a:rPr lang="zh-CN" smtClean="0"/>
              <a:t>单击此处编辑母版标题样式</a:t>
            </a:r>
          </a:p>
        </p:txBody>
      </p:sp>
      <p:sp>
        <p:nvSpPr>
          <p:cNvPr id="3076" name="文本占位符 3"/>
          <p:cNvSpPr>
            <a:spLocks noGrp="1" noChangeArrowheads="1"/>
          </p:cNvSpPr>
          <p:nvPr>
            <p:ph type="body" idx="1"/>
            <p:custDataLst>
              <p:tags r:id="rId15"/>
            </p:custDataLst>
          </p:nvPr>
        </p:nvSpPr>
        <p:spPr bwMode="auto">
          <a:xfrm>
            <a:off x="671601" y="530106"/>
            <a:ext cx="10910720" cy="4188443"/>
          </a:xfrm>
          <a:prstGeom prst="rect">
            <a:avLst/>
          </a:prstGeom>
          <a:noFill/>
          <a:ln w="9525" algn="ctr">
            <a:noFill/>
            <a:miter lim="800000"/>
          </a:ln>
        </p:spPr>
        <p:txBody>
          <a:bodyPr vert="horz" wrap="square" lIns="217700" tIns="108850" rIns="108850" bIns="54425"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3077" name="日期占位符 1"/>
          <p:cNvSpPr>
            <a:spLocks noGrp="1" noChangeArrowheads="1"/>
          </p:cNvSpPr>
          <p:nvPr>
            <p:ph type="dt" sz="half" idx="2"/>
            <p:custDataLst>
              <p:tags r:id="rId16"/>
            </p:custDataLst>
          </p:nvPr>
        </p:nvSpPr>
        <p:spPr bwMode="auto">
          <a:xfrm>
            <a:off x="5036209" y="6112048"/>
            <a:ext cx="3046810" cy="365040"/>
          </a:xfrm>
          <a:prstGeom prst="rect">
            <a:avLst/>
          </a:prstGeom>
          <a:noFill/>
          <a:ln w="9525" algn="ctr">
            <a:noFill/>
            <a:miter lim="800000"/>
          </a:ln>
        </p:spPr>
        <p:txBody>
          <a:bodyPr vert="horz" wrap="square" lIns="108850" tIns="54425" rIns="108850" bIns="54425" numCol="1" anchor="b" anchorCtr="0" compatLnSpc="1">
            <a:prstTxWarp prst="textNoShape">
              <a:avLst/>
            </a:prstTxWarp>
          </a:bodyPr>
          <a:lstStyle>
            <a:lvl1pPr algn="r">
              <a:defRPr sz="1200">
                <a:solidFill>
                  <a:srgbClr val="A7A399"/>
                </a:solidFill>
                <a:latin typeface="Times New Roman" pitchFamily="18" charset="0"/>
                <a:ea typeface="隶书" pitchFamily="49" charset="-122"/>
              </a:defRPr>
            </a:lvl1pPr>
          </a:lstStyle>
          <a:p>
            <a:pPr defTabSz="912813" fontAlgn="base">
              <a:spcBef>
                <a:spcPct val="0"/>
              </a:spcBef>
              <a:spcAft>
                <a:spcPct val="0"/>
              </a:spcAft>
              <a:buSzTx/>
            </a:pPr>
            <a:endParaRPr lang="en-US" altLang="zh-CN" b="1" smtClean="0"/>
          </a:p>
        </p:txBody>
      </p:sp>
      <p:sp>
        <p:nvSpPr>
          <p:cNvPr id="3078" name="页脚占位符 2"/>
          <p:cNvSpPr>
            <a:spLocks noGrp="1" noChangeArrowheads="1"/>
          </p:cNvSpPr>
          <p:nvPr>
            <p:ph type="ftr" sz="quarter" idx="3"/>
            <p:custDataLst>
              <p:tags r:id="rId17"/>
            </p:custDataLst>
          </p:nvPr>
        </p:nvSpPr>
        <p:spPr bwMode="auto">
          <a:xfrm>
            <a:off x="8083015" y="6112048"/>
            <a:ext cx="3048397" cy="365040"/>
          </a:xfrm>
          <a:prstGeom prst="rect">
            <a:avLst/>
          </a:prstGeom>
          <a:noFill/>
          <a:ln w="9525" algn="ctr">
            <a:noFill/>
            <a:miter lim="800000"/>
          </a:ln>
        </p:spPr>
        <p:txBody>
          <a:bodyPr vert="horz" wrap="square" lIns="108850" tIns="54425" rIns="108850" bIns="54425" numCol="1" anchor="b" anchorCtr="0" compatLnSpc="1">
            <a:prstTxWarp prst="textNoShape">
              <a:avLst/>
            </a:prstTxWarp>
          </a:bodyPr>
          <a:lstStyle>
            <a:lvl1pPr>
              <a:defRPr sz="1200">
                <a:solidFill>
                  <a:srgbClr val="A7A399"/>
                </a:solidFill>
                <a:latin typeface="Times New Roman" pitchFamily="18" charset="0"/>
                <a:ea typeface="隶书" pitchFamily="49" charset="-122"/>
              </a:defRPr>
            </a:lvl1pPr>
          </a:lstStyle>
          <a:p>
            <a:pPr defTabSz="912813" fontAlgn="base">
              <a:spcBef>
                <a:spcPct val="0"/>
              </a:spcBef>
              <a:spcAft>
                <a:spcPct val="0"/>
              </a:spcAft>
              <a:buSzTx/>
            </a:pPr>
            <a:endParaRPr lang="en-US" altLang="zh-CN" b="1" smtClean="0"/>
          </a:p>
        </p:txBody>
      </p:sp>
      <p:sp>
        <p:nvSpPr>
          <p:cNvPr id="3079" name="灯片编号占位符 3"/>
          <p:cNvSpPr>
            <a:spLocks noGrp="1" noChangeArrowheads="1"/>
          </p:cNvSpPr>
          <p:nvPr>
            <p:ph type="sldNum" sz="quarter" idx="4"/>
            <p:custDataLst>
              <p:tags r:id="rId18"/>
            </p:custDataLst>
          </p:nvPr>
        </p:nvSpPr>
        <p:spPr bwMode="auto">
          <a:xfrm>
            <a:off x="11131412" y="6112048"/>
            <a:ext cx="609679" cy="365040"/>
          </a:xfrm>
          <a:prstGeom prst="rect">
            <a:avLst/>
          </a:prstGeom>
          <a:noFill/>
          <a:ln w="9525" algn="ctr">
            <a:noFill/>
            <a:miter lim="800000"/>
          </a:ln>
        </p:spPr>
        <p:txBody>
          <a:bodyPr vert="horz" wrap="square" lIns="108850" tIns="54425" rIns="108850" bIns="54425" numCol="1" anchor="b" anchorCtr="0" compatLnSpc="1">
            <a:prstTxWarp prst="textNoShape">
              <a:avLst/>
            </a:prstTxWarp>
          </a:bodyPr>
          <a:lstStyle>
            <a:lvl1pPr algn="r">
              <a:defRPr sz="1200">
                <a:solidFill>
                  <a:srgbClr val="A7A399"/>
                </a:solidFill>
                <a:latin typeface="Times New Roman" pitchFamily="18" charset="0"/>
                <a:ea typeface="隶书" pitchFamily="49" charset="-122"/>
              </a:defRPr>
            </a:lvl1pPr>
          </a:lstStyle>
          <a:p>
            <a:pPr defTabSz="912813" fontAlgn="base">
              <a:spcBef>
                <a:spcPct val="0"/>
              </a:spcBef>
              <a:spcAft>
                <a:spcPct val="0"/>
              </a:spcAft>
              <a:buSzTx/>
            </a:pPr>
            <a:fld id="{ECBD2D32-8C60-4980-81E0-F0769965D82A}" type="slidenum">
              <a:rPr lang="en-US" altLang="zh-CN" b="1" smtClean="0"/>
              <a:pPr defTabSz="912813" fontAlgn="base">
                <a:spcBef>
                  <a:spcPct val="0"/>
                </a:spcBef>
                <a:spcAft>
                  <a:spcPct val="0"/>
                </a:spcAft>
                <a:buSzTx/>
              </a:pPr>
              <a:t>‹#›</a:t>
            </a:fld>
            <a:endParaRPr lang="en-US" altLang="zh-CN" b="1" smtClean="0"/>
          </a:p>
        </p:txBody>
      </p:sp>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ransition>
    <p:split orient="vert"/>
  </p:transition>
  <p:timing/>
  <p:txStyles>
    <p:titleStyle>
      <a:lvl1pPr algn="l" defTabSz="1089025" rtl="0" eaLnBrk="0" fontAlgn="base" hangingPunct="0">
        <a:spcBef>
          <a:spcPct val="0"/>
        </a:spcBef>
        <a:spcAft>
          <a:spcPct val="0"/>
        </a:spcAft>
        <a:buSzTx/>
        <a:defRPr sz="4300" b="1" kern="1200">
          <a:solidFill>
            <a:srgbClr val="FF8D3E"/>
          </a:solidFill>
          <a:latin typeface="Verdana" pitchFamily="34" charset="0"/>
          <a:ea typeface="宋体" pitchFamily="2" charset="-122"/>
          <a:cs typeface="+mj-cs"/>
        </a:defRPr>
      </a:lvl1pPr>
      <a:lvl2pPr algn="l" defTabSz="1089025" rtl="0" eaLnBrk="0" fontAlgn="base" hangingPunct="0">
        <a:spcBef>
          <a:spcPct val="0"/>
        </a:spcBef>
        <a:spcAft>
          <a:spcPct val="0"/>
        </a:spcAft>
        <a:buSzTx/>
        <a:defRPr sz="4300" b="1">
          <a:solidFill>
            <a:srgbClr val="FF8D3E"/>
          </a:solidFill>
          <a:latin typeface="Verdana" pitchFamily="34" charset="0"/>
          <a:ea typeface="宋体" pitchFamily="2" charset="-122"/>
        </a:defRPr>
      </a:lvl2pPr>
      <a:lvl3pPr algn="l" defTabSz="1089025" rtl="0" eaLnBrk="0" fontAlgn="base" hangingPunct="0">
        <a:spcBef>
          <a:spcPct val="0"/>
        </a:spcBef>
        <a:spcAft>
          <a:spcPct val="0"/>
        </a:spcAft>
        <a:buSzTx/>
        <a:defRPr sz="4300" b="1">
          <a:solidFill>
            <a:srgbClr val="FF8D3E"/>
          </a:solidFill>
          <a:latin typeface="Verdana" pitchFamily="34" charset="0"/>
          <a:ea typeface="宋体" pitchFamily="2" charset="-122"/>
        </a:defRPr>
      </a:lvl3pPr>
      <a:lvl4pPr algn="l" defTabSz="1089025" rtl="0" eaLnBrk="0" fontAlgn="base" hangingPunct="0">
        <a:spcBef>
          <a:spcPct val="0"/>
        </a:spcBef>
        <a:spcAft>
          <a:spcPct val="0"/>
        </a:spcAft>
        <a:buSzTx/>
        <a:defRPr sz="4300" b="1">
          <a:solidFill>
            <a:srgbClr val="FF8D3E"/>
          </a:solidFill>
          <a:latin typeface="Verdana" pitchFamily="34" charset="0"/>
          <a:ea typeface="宋体" pitchFamily="2" charset="-122"/>
        </a:defRPr>
      </a:lvl4pPr>
      <a:lvl5pPr algn="l" defTabSz="1089025" rtl="0" eaLnBrk="0" fontAlgn="base" hangingPunct="0">
        <a:spcBef>
          <a:spcPct val="0"/>
        </a:spcBef>
        <a:spcAft>
          <a:spcPct val="0"/>
        </a:spcAft>
        <a:buSzTx/>
        <a:defRPr sz="4300" b="1">
          <a:solidFill>
            <a:srgbClr val="FF8D3E"/>
          </a:solidFill>
          <a:latin typeface="Verdana" pitchFamily="34" charset="0"/>
          <a:ea typeface="宋体" pitchFamily="2" charset="-122"/>
        </a:defRPr>
      </a:lvl5pPr>
      <a:lvl6pPr marL="457200" algn="l" defTabSz="1089025" rtl="0" eaLnBrk="0" fontAlgn="base" hangingPunct="0">
        <a:spcBef>
          <a:spcPct val="0"/>
        </a:spcBef>
        <a:spcAft>
          <a:spcPct val="0"/>
        </a:spcAft>
        <a:buSzTx/>
        <a:defRPr sz="4300" b="1">
          <a:solidFill>
            <a:srgbClr val="FF8D3E"/>
          </a:solidFill>
          <a:latin typeface="Verdana" pitchFamily="34" charset="0"/>
          <a:ea typeface="宋体" pitchFamily="2" charset="-122"/>
        </a:defRPr>
      </a:lvl6pPr>
      <a:lvl7pPr marL="914400" algn="l" defTabSz="1089025" rtl="0" eaLnBrk="0" fontAlgn="base" hangingPunct="0">
        <a:spcBef>
          <a:spcPct val="0"/>
        </a:spcBef>
        <a:spcAft>
          <a:spcPct val="0"/>
        </a:spcAft>
        <a:buSzTx/>
        <a:defRPr sz="4300" b="1">
          <a:solidFill>
            <a:srgbClr val="FF8D3E"/>
          </a:solidFill>
          <a:latin typeface="Verdana" pitchFamily="34" charset="0"/>
          <a:ea typeface="宋体" pitchFamily="2" charset="-122"/>
        </a:defRPr>
      </a:lvl7pPr>
      <a:lvl8pPr marL="1371600" algn="l" defTabSz="1089025" rtl="0" eaLnBrk="0" fontAlgn="base" hangingPunct="0">
        <a:spcBef>
          <a:spcPct val="0"/>
        </a:spcBef>
        <a:spcAft>
          <a:spcPct val="0"/>
        </a:spcAft>
        <a:buSzTx/>
        <a:defRPr sz="4300" b="1">
          <a:solidFill>
            <a:srgbClr val="FF8D3E"/>
          </a:solidFill>
          <a:latin typeface="Verdana" pitchFamily="34" charset="0"/>
          <a:ea typeface="宋体" pitchFamily="2" charset="-122"/>
        </a:defRPr>
      </a:lvl8pPr>
      <a:lvl9pPr marL="1828800" algn="l" defTabSz="1089025" rtl="0" eaLnBrk="0" fontAlgn="base" hangingPunct="0">
        <a:spcBef>
          <a:spcPct val="0"/>
        </a:spcBef>
        <a:spcAft>
          <a:spcPct val="0"/>
        </a:spcAft>
        <a:buSzTx/>
        <a:defRPr sz="4300" b="1">
          <a:solidFill>
            <a:srgbClr val="FF8D3E"/>
          </a:solidFill>
          <a:latin typeface="Verdana" pitchFamily="34" charset="0"/>
          <a:ea typeface="宋体" pitchFamily="2" charset="-122"/>
        </a:defRPr>
      </a:lvl9pPr>
    </p:titleStyle>
    <p:bodyStyle>
      <a:lvl1pPr marL="315913" indent="-315913" algn="l" defTabSz="1089025" rtl="0" eaLnBrk="0" fontAlgn="base" hangingPunct="0">
        <a:spcBef>
          <a:spcPts val="300"/>
        </a:spcBef>
        <a:spcAft>
          <a:spcPct val="0"/>
        </a:spcAft>
        <a:buClr>
          <a:srgbClr val="F07F09"/>
        </a:buClr>
        <a:buSzPct val="80000"/>
        <a:buFont typeface="Wingdings 2" pitchFamily="18" charset="2"/>
        <a:buChar char=""/>
        <a:defRPr sz="3300" kern="1200">
          <a:solidFill>
            <a:srgbClr val="000000"/>
          </a:solidFill>
          <a:latin typeface="+mn-lt"/>
          <a:ea typeface="+mn-ea"/>
          <a:cs typeface="+mn-cs"/>
        </a:defRPr>
      </a:lvl1pPr>
      <a:lvl2pPr marL="652463" indent="-238125" algn="l" defTabSz="1089025" rtl="0" eaLnBrk="0" fontAlgn="base" hangingPunct="0">
        <a:spcBef>
          <a:spcPts val="300"/>
        </a:spcBef>
        <a:spcAft>
          <a:spcPct val="0"/>
        </a:spcAft>
        <a:buClr>
          <a:srgbClr val="F07F09"/>
        </a:buClr>
        <a:buSzTx/>
        <a:buFont typeface="Verdana" pitchFamily="34" charset="0"/>
        <a:buChar char="◦"/>
        <a:defRPr sz="2900" kern="1200">
          <a:solidFill>
            <a:srgbClr val="000000"/>
          </a:solidFill>
          <a:latin typeface="+mn-lt"/>
          <a:ea typeface="+mn-ea"/>
          <a:cs typeface="+mn-cs"/>
        </a:defRPr>
      </a:lvl2pPr>
      <a:lvl3pPr marL="935038" indent="-217488" algn="l" defTabSz="1089025" rtl="0" eaLnBrk="0" fontAlgn="base" hangingPunct="0">
        <a:spcBef>
          <a:spcPts val="300"/>
        </a:spcBef>
        <a:spcAft>
          <a:spcPct val="0"/>
        </a:spcAft>
        <a:buClr>
          <a:srgbClr val="ED3742"/>
        </a:buClr>
        <a:buSzTx/>
        <a:buFont typeface="Wingdings 2" pitchFamily="18" charset="2"/>
        <a:buChar char=""/>
        <a:defRPr sz="2600" kern="1200">
          <a:solidFill>
            <a:srgbClr val="000000"/>
          </a:solidFill>
          <a:latin typeface="+mn-lt"/>
          <a:ea typeface="+mn-ea"/>
          <a:cs typeface="+mn-cs"/>
        </a:defRPr>
      </a:lvl3pPr>
      <a:lvl4pPr marL="1219200" indent="-217488" algn="l" defTabSz="1089025" rtl="0" eaLnBrk="0" fontAlgn="base" hangingPunct="0">
        <a:spcBef>
          <a:spcPts val="263"/>
        </a:spcBef>
        <a:spcAft>
          <a:spcPct val="0"/>
        </a:spcAft>
        <a:buClr>
          <a:srgbClr val="ED3742"/>
        </a:buClr>
        <a:buSzPct val="112000"/>
        <a:buFont typeface="Verdana" pitchFamily="34" charset="0"/>
        <a:buChar char="◦"/>
        <a:defRPr sz="2300" kern="1200">
          <a:solidFill>
            <a:srgbClr val="000000"/>
          </a:solidFill>
          <a:latin typeface="+mn-lt"/>
          <a:ea typeface="+mn-ea"/>
          <a:cs typeface="+mn-cs"/>
        </a:defRPr>
      </a:lvl4pPr>
      <a:lvl5pPr marL="1522413" indent="-215900" algn="l" defTabSz="1089025" rtl="0" eaLnBrk="0" fontAlgn="base" hangingPunct="0">
        <a:spcBef>
          <a:spcPts val="300"/>
        </a:spcBef>
        <a:spcAft>
          <a:spcPct val="0"/>
        </a:spcAft>
        <a:buClr>
          <a:srgbClr val="4A85BF"/>
        </a:buClr>
        <a:buSzTx/>
        <a:buFont typeface="Wingdings 2" pitchFamily="18" charset="2"/>
        <a:buChar char=""/>
        <a:defRPr sz="21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custDataLst>
            <p:tags r:id="rId12"/>
          </p:custDataLst>
        </p:nvPr>
      </p:nvGrpSpPr>
      <p:grpSpPr>
        <a:xfrm>
          <a:off x="0" y="0"/>
          <a:ext cx="0" cy="0"/>
        </a:xfrm>
      </p:grpSpPr>
      <p:sp>
        <p:nvSpPr>
          <p:cNvPr id="2050" name="圆角矩形 9"/>
          <p:cNvSpPr>
            <a:spLocks noChangeArrowheads="1"/>
          </p:cNvSpPr>
          <p:nvPr>
            <p:custDataLst>
              <p:tags r:id="rId13"/>
            </p:custDataLst>
          </p:nvPr>
        </p:nvSpPr>
        <p:spPr bwMode="auto">
          <a:xfrm>
            <a:off x="406453" y="328537"/>
            <a:ext cx="11377506" cy="6197752"/>
          </a:xfrm>
          <a:prstGeom prst="roundRect">
            <a:avLst>
              <a:gd name="adj" fmla="val 2079"/>
            </a:avLst>
          </a:prstGeom>
          <a:gradFill rotWithShape="1">
            <a:gsLst>
              <a:gs pos="0">
                <a:srgbClr val="FFFFFF"/>
              </a:gs>
              <a:gs pos="98000">
                <a:srgbClr val="FFFFFF"/>
              </a:gs>
              <a:gs pos="99055">
                <a:srgbClr val="F7F7F7"/>
              </a:gs>
              <a:gs pos="100000">
                <a:srgbClr val="DADADA"/>
              </a:gs>
            </a:gsLst>
            <a:lin ang="5400000" scaled="1"/>
          </a:gradFill>
          <a:ln w="2000" cap="rnd" algn="ctr">
            <a:solidFill>
              <a:srgbClr val="A4A3A3"/>
            </a:solidFill>
            <a:round/>
          </a:ln>
          <a:effectLst>
            <a:outerShdw dist="50800" dir="5400000" algn="tl" rotWithShape="0">
              <a:srgbClr val="000000">
                <a:alpha val="25000"/>
              </a:srgbClr>
            </a:outerShdw>
          </a:effectLst>
        </p:spPr>
        <p:txBody>
          <a:bodyPr lIns="108850" tIns="54425" rIns="108850" bIns="54425" anchor="ctr"/>
          <a:lstStyle/>
          <a:p>
            <a:pPr algn="ctr" defTabSz="1089025" fontAlgn="base">
              <a:spcBef>
                <a:spcPct val="0"/>
              </a:spcBef>
              <a:spcAft>
                <a:spcPct val="0"/>
              </a:spcAft>
              <a:buSzTx/>
            </a:pPr>
            <a:endParaRPr lang="en-US" altLang="zh-CN" sz="8600" b="1" smtClean="0">
              <a:solidFill>
                <a:srgbClr val="FFFFFF"/>
              </a:solidFill>
              <a:ea typeface="隶书" pitchFamily="49" charset="-122"/>
            </a:endParaRPr>
          </a:p>
        </p:txBody>
      </p:sp>
      <p:sp>
        <p:nvSpPr>
          <p:cNvPr id="3075" name="标题占位符 12"/>
          <p:cNvSpPr>
            <a:spLocks noGrp="1" noChangeArrowheads="1"/>
          </p:cNvSpPr>
          <p:nvPr>
            <p:ph type="title"/>
            <p:custDataLst>
              <p:tags r:id="rId14"/>
            </p:custDataLst>
          </p:nvPr>
        </p:nvSpPr>
        <p:spPr bwMode="auto">
          <a:xfrm>
            <a:off x="671601" y="4986771"/>
            <a:ext cx="10910720" cy="1050682"/>
          </a:xfrm>
          <a:prstGeom prst="rect">
            <a:avLst/>
          </a:prstGeom>
          <a:noFill/>
          <a:ln w="9525" algn="ctr">
            <a:noFill/>
            <a:miter lim="800000"/>
          </a:ln>
        </p:spPr>
        <p:txBody>
          <a:bodyPr vert="horz" wrap="square" lIns="108850" tIns="54425" rIns="108850" bIns="54425" numCol="1" anchor="b" anchorCtr="0" compatLnSpc="1">
            <a:prstTxWarp prst="textNoShape">
              <a:avLst/>
            </a:prstTxWarp>
          </a:bodyPr>
          <a:lstStyle/>
          <a:p>
            <a:pPr lvl="0"/>
            <a:r>
              <a:rPr lang="zh-CN" smtClean="0"/>
              <a:t>单击此处编辑母版标题样式</a:t>
            </a:r>
          </a:p>
        </p:txBody>
      </p:sp>
      <p:sp>
        <p:nvSpPr>
          <p:cNvPr id="3076" name="文本占位符 3"/>
          <p:cNvSpPr>
            <a:spLocks noGrp="1" noChangeArrowheads="1"/>
          </p:cNvSpPr>
          <p:nvPr>
            <p:ph type="body" idx="1"/>
            <p:custDataLst>
              <p:tags r:id="rId15"/>
            </p:custDataLst>
          </p:nvPr>
        </p:nvSpPr>
        <p:spPr bwMode="auto">
          <a:xfrm>
            <a:off x="671601" y="530103"/>
            <a:ext cx="10910720" cy="4188443"/>
          </a:xfrm>
          <a:prstGeom prst="rect">
            <a:avLst/>
          </a:prstGeom>
          <a:noFill/>
          <a:ln w="9525" algn="ctr">
            <a:noFill/>
            <a:miter lim="800000"/>
          </a:ln>
        </p:spPr>
        <p:txBody>
          <a:bodyPr vert="horz" wrap="square" lIns="217700" tIns="108850" rIns="108850" bIns="54425"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3077" name="日期占位符 1"/>
          <p:cNvSpPr>
            <a:spLocks noGrp="1" noChangeArrowheads="1"/>
          </p:cNvSpPr>
          <p:nvPr>
            <p:ph type="dt" sz="half" idx="2"/>
            <p:custDataLst>
              <p:tags r:id="rId16"/>
            </p:custDataLst>
          </p:nvPr>
        </p:nvSpPr>
        <p:spPr bwMode="auto">
          <a:xfrm>
            <a:off x="5036206" y="6112048"/>
            <a:ext cx="3046810" cy="365040"/>
          </a:xfrm>
          <a:prstGeom prst="rect">
            <a:avLst/>
          </a:prstGeom>
          <a:noFill/>
          <a:ln w="9525" algn="ctr">
            <a:noFill/>
            <a:miter lim="800000"/>
          </a:ln>
        </p:spPr>
        <p:txBody>
          <a:bodyPr vert="horz" wrap="square" lIns="108850" tIns="54425" rIns="108850" bIns="54425" numCol="1" anchor="b" anchorCtr="0" compatLnSpc="1">
            <a:prstTxWarp prst="textNoShape">
              <a:avLst/>
            </a:prstTxWarp>
          </a:bodyPr>
          <a:lstStyle>
            <a:lvl1pPr algn="r">
              <a:defRPr sz="1200">
                <a:solidFill>
                  <a:srgbClr val="A7A399"/>
                </a:solidFill>
                <a:latin typeface="Times New Roman" pitchFamily="18" charset="0"/>
                <a:ea typeface="隶书" pitchFamily="49" charset="-122"/>
              </a:defRPr>
            </a:lvl1pPr>
          </a:lstStyle>
          <a:p>
            <a:pPr defTabSz="912813" fontAlgn="base">
              <a:spcBef>
                <a:spcPct val="0"/>
              </a:spcBef>
              <a:spcAft>
                <a:spcPct val="0"/>
              </a:spcAft>
              <a:buSzTx/>
            </a:pPr>
            <a:endParaRPr lang="en-US" altLang="zh-CN" b="1" smtClean="0"/>
          </a:p>
        </p:txBody>
      </p:sp>
      <p:sp>
        <p:nvSpPr>
          <p:cNvPr id="3078" name="页脚占位符 2"/>
          <p:cNvSpPr>
            <a:spLocks noGrp="1" noChangeArrowheads="1"/>
          </p:cNvSpPr>
          <p:nvPr>
            <p:ph type="ftr" sz="quarter" idx="3"/>
            <p:custDataLst>
              <p:tags r:id="rId17"/>
            </p:custDataLst>
          </p:nvPr>
        </p:nvSpPr>
        <p:spPr bwMode="auto">
          <a:xfrm>
            <a:off x="8083015" y="6112048"/>
            <a:ext cx="3048397" cy="365040"/>
          </a:xfrm>
          <a:prstGeom prst="rect">
            <a:avLst/>
          </a:prstGeom>
          <a:noFill/>
          <a:ln w="9525" algn="ctr">
            <a:noFill/>
            <a:miter lim="800000"/>
          </a:ln>
        </p:spPr>
        <p:txBody>
          <a:bodyPr vert="horz" wrap="square" lIns="108850" tIns="54425" rIns="108850" bIns="54425" numCol="1" anchor="b" anchorCtr="0" compatLnSpc="1">
            <a:prstTxWarp prst="textNoShape">
              <a:avLst/>
            </a:prstTxWarp>
          </a:bodyPr>
          <a:lstStyle>
            <a:lvl1pPr>
              <a:defRPr sz="1200">
                <a:solidFill>
                  <a:srgbClr val="A7A399"/>
                </a:solidFill>
                <a:latin typeface="Times New Roman" pitchFamily="18" charset="0"/>
                <a:ea typeface="隶书" pitchFamily="49" charset="-122"/>
              </a:defRPr>
            </a:lvl1pPr>
          </a:lstStyle>
          <a:p>
            <a:pPr defTabSz="912813" fontAlgn="base">
              <a:spcBef>
                <a:spcPct val="0"/>
              </a:spcBef>
              <a:spcAft>
                <a:spcPct val="0"/>
              </a:spcAft>
              <a:buSzTx/>
            </a:pPr>
            <a:endParaRPr lang="en-US" altLang="zh-CN" b="1" smtClean="0"/>
          </a:p>
        </p:txBody>
      </p:sp>
      <p:sp>
        <p:nvSpPr>
          <p:cNvPr id="3079" name="灯片编号占位符 3"/>
          <p:cNvSpPr>
            <a:spLocks noGrp="1" noChangeArrowheads="1"/>
          </p:cNvSpPr>
          <p:nvPr>
            <p:ph type="sldNum" sz="quarter" idx="4"/>
            <p:custDataLst>
              <p:tags r:id="rId18"/>
            </p:custDataLst>
          </p:nvPr>
        </p:nvSpPr>
        <p:spPr bwMode="auto">
          <a:xfrm>
            <a:off x="11131412" y="6112048"/>
            <a:ext cx="609679" cy="365040"/>
          </a:xfrm>
          <a:prstGeom prst="rect">
            <a:avLst/>
          </a:prstGeom>
          <a:noFill/>
          <a:ln w="9525" algn="ctr">
            <a:noFill/>
            <a:miter lim="800000"/>
          </a:ln>
        </p:spPr>
        <p:txBody>
          <a:bodyPr vert="horz" wrap="square" lIns="108850" tIns="54425" rIns="108850" bIns="54425" numCol="1" anchor="b" anchorCtr="0" compatLnSpc="1">
            <a:prstTxWarp prst="textNoShape">
              <a:avLst/>
            </a:prstTxWarp>
          </a:bodyPr>
          <a:lstStyle>
            <a:lvl1pPr algn="r">
              <a:defRPr sz="1200">
                <a:solidFill>
                  <a:srgbClr val="A7A399"/>
                </a:solidFill>
                <a:latin typeface="Times New Roman" pitchFamily="18" charset="0"/>
                <a:ea typeface="隶书" pitchFamily="49" charset="-122"/>
              </a:defRPr>
            </a:lvl1pPr>
          </a:lstStyle>
          <a:p>
            <a:pPr defTabSz="912813" fontAlgn="base">
              <a:spcBef>
                <a:spcPct val="0"/>
              </a:spcBef>
              <a:spcAft>
                <a:spcPct val="0"/>
              </a:spcAft>
              <a:buSzTx/>
            </a:pPr>
            <a:fld id="{ECBD2D32-8C60-4980-81E0-F0769965D82A}" type="slidenum">
              <a:rPr lang="en-US" altLang="zh-CN" b="1" smtClean="0"/>
              <a:pPr defTabSz="912813" fontAlgn="base">
                <a:spcBef>
                  <a:spcPct val="0"/>
                </a:spcBef>
                <a:spcAft>
                  <a:spcPct val="0"/>
                </a:spcAft>
                <a:buSzTx/>
              </a:pPr>
              <a:t>‹#›</a:t>
            </a:fld>
            <a:endParaRPr lang="en-US" altLang="zh-CN" b="1" smtClean="0"/>
          </a:p>
        </p:txBody>
      </p:sp>
    </p:spTree>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ransition>
    <p:split orient="vert"/>
  </p:transition>
  <p:timing/>
  <p:txStyles>
    <p:titleStyle>
      <a:lvl1pPr algn="l" defTabSz="1089025" rtl="0" eaLnBrk="0" fontAlgn="base" hangingPunct="0">
        <a:spcBef>
          <a:spcPct val="0"/>
        </a:spcBef>
        <a:spcAft>
          <a:spcPct val="0"/>
        </a:spcAft>
        <a:buSzTx/>
        <a:defRPr sz="4300" b="1" kern="1200">
          <a:solidFill>
            <a:srgbClr val="FF8D3E"/>
          </a:solidFill>
          <a:latin typeface="Verdana" pitchFamily="34" charset="0"/>
          <a:ea typeface="宋体" pitchFamily="2" charset="-122"/>
          <a:cs typeface="+mj-cs"/>
        </a:defRPr>
      </a:lvl1pPr>
      <a:lvl2pPr algn="l" defTabSz="1089025" rtl="0" eaLnBrk="0" fontAlgn="base" hangingPunct="0">
        <a:spcBef>
          <a:spcPct val="0"/>
        </a:spcBef>
        <a:spcAft>
          <a:spcPct val="0"/>
        </a:spcAft>
        <a:buSzTx/>
        <a:defRPr sz="4300" b="1">
          <a:solidFill>
            <a:srgbClr val="FF8D3E"/>
          </a:solidFill>
          <a:latin typeface="Verdana" pitchFamily="34" charset="0"/>
          <a:ea typeface="宋体" pitchFamily="2" charset="-122"/>
        </a:defRPr>
      </a:lvl2pPr>
      <a:lvl3pPr algn="l" defTabSz="1089025" rtl="0" eaLnBrk="0" fontAlgn="base" hangingPunct="0">
        <a:spcBef>
          <a:spcPct val="0"/>
        </a:spcBef>
        <a:spcAft>
          <a:spcPct val="0"/>
        </a:spcAft>
        <a:buSzTx/>
        <a:defRPr sz="4300" b="1">
          <a:solidFill>
            <a:srgbClr val="FF8D3E"/>
          </a:solidFill>
          <a:latin typeface="Verdana" pitchFamily="34" charset="0"/>
          <a:ea typeface="宋体" pitchFamily="2" charset="-122"/>
        </a:defRPr>
      </a:lvl3pPr>
      <a:lvl4pPr algn="l" defTabSz="1089025" rtl="0" eaLnBrk="0" fontAlgn="base" hangingPunct="0">
        <a:spcBef>
          <a:spcPct val="0"/>
        </a:spcBef>
        <a:spcAft>
          <a:spcPct val="0"/>
        </a:spcAft>
        <a:buSzTx/>
        <a:defRPr sz="4300" b="1">
          <a:solidFill>
            <a:srgbClr val="FF8D3E"/>
          </a:solidFill>
          <a:latin typeface="Verdana" pitchFamily="34" charset="0"/>
          <a:ea typeface="宋体" pitchFamily="2" charset="-122"/>
        </a:defRPr>
      </a:lvl4pPr>
      <a:lvl5pPr algn="l" defTabSz="1089025" rtl="0" eaLnBrk="0" fontAlgn="base" hangingPunct="0">
        <a:spcBef>
          <a:spcPct val="0"/>
        </a:spcBef>
        <a:spcAft>
          <a:spcPct val="0"/>
        </a:spcAft>
        <a:buSzTx/>
        <a:defRPr sz="4300" b="1">
          <a:solidFill>
            <a:srgbClr val="FF8D3E"/>
          </a:solidFill>
          <a:latin typeface="Verdana" pitchFamily="34" charset="0"/>
          <a:ea typeface="宋体" pitchFamily="2" charset="-122"/>
        </a:defRPr>
      </a:lvl5pPr>
      <a:lvl6pPr marL="457200" algn="l" defTabSz="1089025" rtl="0" eaLnBrk="0" fontAlgn="base" hangingPunct="0">
        <a:spcBef>
          <a:spcPct val="0"/>
        </a:spcBef>
        <a:spcAft>
          <a:spcPct val="0"/>
        </a:spcAft>
        <a:buSzTx/>
        <a:defRPr sz="4300" b="1">
          <a:solidFill>
            <a:srgbClr val="FF8D3E"/>
          </a:solidFill>
          <a:latin typeface="Verdana" pitchFamily="34" charset="0"/>
          <a:ea typeface="宋体" pitchFamily="2" charset="-122"/>
        </a:defRPr>
      </a:lvl6pPr>
      <a:lvl7pPr marL="914400" algn="l" defTabSz="1089025" rtl="0" eaLnBrk="0" fontAlgn="base" hangingPunct="0">
        <a:spcBef>
          <a:spcPct val="0"/>
        </a:spcBef>
        <a:spcAft>
          <a:spcPct val="0"/>
        </a:spcAft>
        <a:buSzTx/>
        <a:defRPr sz="4300" b="1">
          <a:solidFill>
            <a:srgbClr val="FF8D3E"/>
          </a:solidFill>
          <a:latin typeface="Verdana" pitchFamily="34" charset="0"/>
          <a:ea typeface="宋体" pitchFamily="2" charset="-122"/>
        </a:defRPr>
      </a:lvl7pPr>
      <a:lvl8pPr marL="1371600" algn="l" defTabSz="1089025" rtl="0" eaLnBrk="0" fontAlgn="base" hangingPunct="0">
        <a:spcBef>
          <a:spcPct val="0"/>
        </a:spcBef>
        <a:spcAft>
          <a:spcPct val="0"/>
        </a:spcAft>
        <a:buSzTx/>
        <a:defRPr sz="4300" b="1">
          <a:solidFill>
            <a:srgbClr val="FF8D3E"/>
          </a:solidFill>
          <a:latin typeface="Verdana" pitchFamily="34" charset="0"/>
          <a:ea typeface="宋体" pitchFamily="2" charset="-122"/>
        </a:defRPr>
      </a:lvl8pPr>
      <a:lvl9pPr marL="1828800" algn="l" defTabSz="1089025" rtl="0" eaLnBrk="0" fontAlgn="base" hangingPunct="0">
        <a:spcBef>
          <a:spcPct val="0"/>
        </a:spcBef>
        <a:spcAft>
          <a:spcPct val="0"/>
        </a:spcAft>
        <a:buSzTx/>
        <a:defRPr sz="4300" b="1">
          <a:solidFill>
            <a:srgbClr val="FF8D3E"/>
          </a:solidFill>
          <a:latin typeface="Verdana" pitchFamily="34" charset="0"/>
          <a:ea typeface="宋体" pitchFamily="2" charset="-122"/>
        </a:defRPr>
      </a:lvl9pPr>
    </p:titleStyle>
    <p:bodyStyle>
      <a:lvl1pPr marL="315913" indent="-315913" algn="l" defTabSz="1089025" rtl="0" eaLnBrk="0" fontAlgn="base" hangingPunct="0">
        <a:spcBef>
          <a:spcPts val="300"/>
        </a:spcBef>
        <a:spcAft>
          <a:spcPct val="0"/>
        </a:spcAft>
        <a:buClr>
          <a:srgbClr val="F07F09"/>
        </a:buClr>
        <a:buSzPct val="80000"/>
        <a:buFont typeface="Wingdings 2" pitchFamily="18" charset="2"/>
        <a:buChar char=""/>
        <a:defRPr sz="3300" kern="1200">
          <a:solidFill>
            <a:srgbClr val="000000"/>
          </a:solidFill>
          <a:latin typeface="+mn-lt"/>
          <a:ea typeface="+mn-ea"/>
          <a:cs typeface="+mn-cs"/>
        </a:defRPr>
      </a:lvl1pPr>
      <a:lvl2pPr marL="652463" indent="-238125" algn="l" defTabSz="1089025" rtl="0" eaLnBrk="0" fontAlgn="base" hangingPunct="0">
        <a:spcBef>
          <a:spcPts val="300"/>
        </a:spcBef>
        <a:spcAft>
          <a:spcPct val="0"/>
        </a:spcAft>
        <a:buClr>
          <a:srgbClr val="F07F09"/>
        </a:buClr>
        <a:buSzTx/>
        <a:buFont typeface="Verdana" pitchFamily="34" charset="0"/>
        <a:buChar char="◦"/>
        <a:defRPr sz="2900" kern="1200">
          <a:solidFill>
            <a:srgbClr val="000000"/>
          </a:solidFill>
          <a:latin typeface="+mn-lt"/>
          <a:ea typeface="+mn-ea"/>
          <a:cs typeface="+mn-cs"/>
        </a:defRPr>
      </a:lvl2pPr>
      <a:lvl3pPr marL="935038" indent="-217488" algn="l" defTabSz="1089025" rtl="0" eaLnBrk="0" fontAlgn="base" hangingPunct="0">
        <a:spcBef>
          <a:spcPts val="300"/>
        </a:spcBef>
        <a:spcAft>
          <a:spcPct val="0"/>
        </a:spcAft>
        <a:buClr>
          <a:srgbClr val="ED3742"/>
        </a:buClr>
        <a:buSzTx/>
        <a:buFont typeface="Wingdings 2" pitchFamily="18" charset="2"/>
        <a:buChar char=""/>
        <a:defRPr sz="2600" kern="1200">
          <a:solidFill>
            <a:srgbClr val="000000"/>
          </a:solidFill>
          <a:latin typeface="+mn-lt"/>
          <a:ea typeface="+mn-ea"/>
          <a:cs typeface="+mn-cs"/>
        </a:defRPr>
      </a:lvl3pPr>
      <a:lvl4pPr marL="1219200" indent="-217488" algn="l" defTabSz="1089025" rtl="0" eaLnBrk="0" fontAlgn="base" hangingPunct="0">
        <a:spcBef>
          <a:spcPts val="263"/>
        </a:spcBef>
        <a:spcAft>
          <a:spcPct val="0"/>
        </a:spcAft>
        <a:buClr>
          <a:srgbClr val="ED3742"/>
        </a:buClr>
        <a:buSzPct val="112000"/>
        <a:buFont typeface="Verdana" pitchFamily="34" charset="0"/>
        <a:buChar char="◦"/>
        <a:defRPr sz="2300" kern="1200">
          <a:solidFill>
            <a:srgbClr val="000000"/>
          </a:solidFill>
          <a:latin typeface="+mn-lt"/>
          <a:ea typeface="+mn-ea"/>
          <a:cs typeface="+mn-cs"/>
        </a:defRPr>
      </a:lvl4pPr>
      <a:lvl5pPr marL="1522413" indent="-215900" algn="l" defTabSz="1089025" rtl="0" eaLnBrk="0" fontAlgn="base" hangingPunct="0">
        <a:spcBef>
          <a:spcPts val="300"/>
        </a:spcBef>
        <a:spcAft>
          <a:spcPct val="0"/>
        </a:spcAft>
        <a:buClr>
          <a:srgbClr val="4A85BF"/>
        </a:buClr>
        <a:buSzTx/>
        <a:buFont typeface="Wingdings 2" pitchFamily="18" charset="2"/>
        <a:buChar char=""/>
        <a:defRPr sz="21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12"/>
          </p:custDataLst>
        </p:nvPr>
      </p:nvGrpSpPr>
      <p:grpSpPr>
        <a:xfrm>
          <a:off x="0" y="0"/>
          <a:ext cx="0" cy="0"/>
        </a:xfrm>
      </p:grpSpPr>
      <p:sp>
        <p:nvSpPr>
          <p:cNvPr id="3074" name="圆角矩形 9"/>
          <p:cNvSpPr>
            <a:spLocks noChangeArrowheads="1"/>
          </p:cNvSpPr>
          <p:nvPr>
            <p:custDataLst>
              <p:tags r:id="rId13"/>
            </p:custDataLst>
          </p:nvPr>
        </p:nvSpPr>
        <p:spPr bwMode="auto">
          <a:xfrm>
            <a:off x="406453" y="328537"/>
            <a:ext cx="11377506" cy="6196165"/>
          </a:xfrm>
          <a:prstGeom prst="roundRect">
            <a:avLst>
              <a:gd name="adj" fmla="val 2079"/>
            </a:avLst>
          </a:prstGeom>
          <a:gradFill rotWithShape="1">
            <a:gsLst>
              <a:gs pos="0">
                <a:srgbClr val="FFFFFF"/>
              </a:gs>
              <a:gs pos="98000">
                <a:srgbClr val="FFFFFF"/>
              </a:gs>
              <a:gs pos="99055">
                <a:srgbClr val="F7F7F7"/>
              </a:gs>
              <a:gs pos="100000">
                <a:srgbClr val="DADADA"/>
              </a:gs>
            </a:gsLst>
            <a:lin ang="5400000" scaled="1"/>
          </a:gradFill>
          <a:ln w="2000" cap="rnd" algn="ctr">
            <a:solidFill>
              <a:srgbClr val="A4A3A3"/>
            </a:solidFill>
            <a:round/>
          </a:ln>
          <a:effectLst>
            <a:outerShdw dist="50800" dir="5400000" algn="tl" rotWithShape="0">
              <a:srgbClr val="000000">
                <a:alpha val="25000"/>
              </a:srgbClr>
            </a:outerShdw>
          </a:effectLst>
        </p:spPr>
        <p:txBody>
          <a:bodyPr lIns="108850" tIns="54425" rIns="108850" bIns="54425" anchor="ctr"/>
          <a:lstStyle/>
          <a:p>
            <a:pPr algn="ctr" defTabSz="1089025" fontAlgn="base">
              <a:spcBef>
                <a:spcPct val="0"/>
              </a:spcBef>
              <a:spcAft>
                <a:spcPct val="0"/>
              </a:spcAft>
              <a:buSzTx/>
            </a:pPr>
            <a:endParaRPr lang="zh-CN" altLang="en-US" sz="8600" b="1" smtClean="0">
              <a:solidFill>
                <a:srgbClr val="FFFFFF"/>
              </a:solidFill>
              <a:ea typeface="隶书" pitchFamily="49" charset="-122"/>
            </a:endParaRPr>
          </a:p>
        </p:txBody>
      </p:sp>
      <p:sp>
        <p:nvSpPr>
          <p:cNvPr id="4099" name="标题占位符 12"/>
          <p:cNvSpPr>
            <a:spLocks noGrp="1" noChangeArrowheads="1"/>
          </p:cNvSpPr>
          <p:nvPr>
            <p:ph type="title"/>
            <p:custDataLst>
              <p:tags r:id="rId14"/>
            </p:custDataLst>
          </p:nvPr>
        </p:nvSpPr>
        <p:spPr bwMode="auto">
          <a:xfrm>
            <a:off x="671601" y="4986772"/>
            <a:ext cx="10910720" cy="1050682"/>
          </a:xfrm>
          <a:prstGeom prst="rect">
            <a:avLst/>
          </a:prstGeom>
          <a:noFill/>
          <a:ln w="9525" algn="ctr">
            <a:noFill/>
            <a:miter lim="800000"/>
          </a:ln>
        </p:spPr>
        <p:txBody>
          <a:bodyPr vert="horz" wrap="square" lIns="108850" tIns="54425" rIns="108850" bIns="54425" numCol="1" anchor="b" anchorCtr="0" compatLnSpc="1">
            <a:prstTxWarp prst="textNoShape">
              <a:avLst/>
            </a:prstTxWarp>
          </a:bodyPr>
          <a:lstStyle/>
          <a:p>
            <a:pPr lvl="0"/>
            <a:r>
              <a:rPr lang="zh-CN" smtClean="0"/>
              <a:t>单击此处编辑母版标题样式</a:t>
            </a:r>
          </a:p>
        </p:txBody>
      </p:sp>
      <p:sp>
        <p:nvSpPr>
          <p:cNvPr id="4100" name="文本占位符 3"/>
          <p:cNvSpPr>
            <a:spLocks noGrp="1" noChangeArrowheads="1"/>
          </p:cNvSpPr>
          <p:nvPr>
            <p:ph type="body" idx="1"/>
            <p:custDataLst>
              <p:tags r:id="rId15"/>
            </p:custDataLst>
          </p:nvPr>
        </p:nvSpPr>
        <p:spPr bwMode="auto">
          <a:xfrm>
            <a:off x="671601" y="530104"/>
            <a:ext cx="10910720" cy="4188443"/>
          </a:xfrm>
          <a:prstGeom prst="rect">
            <a:avLst/>
          </a:prstGeom>
          <a:noFill/>
          <a:ln w="9525" algn="ctr">
            <a:noFill/>
            <a:miter lim="800000"/>
          </a:ln>
        </p:spPr>
        <p:txBody>
          <a:bodyPr vert="horz" wrap="square" lIns="217700" tIns="108850" rIns="108850" bIns="54425"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4101" name="日期占位符 1"/>
          <p:cNvSpPr>
            <a:spLocks noGrp="1" noChangeArrowheads="1"/>
          </p:cNvSpPr>
          <p:nvPr>
            <p:ph type="dt" sz="half" idx="2"/>
            <p:custDataLst>
              <p:tags r:id="rId16"/>
            </p:custDataLst>
          </p:nvPr>
        </p:nvSpPr>
        <p:spPr bwMode="auto">
          <a:xfrm>
            <a:off x="5036207" y="6112048"/>
            <a:ext cx="3046810" cy="365040"/>
          </a:xfrm>
          <a:prstGeom prst="rect">
            <a:avLst/>
          </a:prstGeom>
          <a:noFill/>
          <a:ln w="9525" algn="ctr">
            <a:noFill/>
            <a:miter lim="800000"/>
          </a:ln>
        </p:spPr>
        <p:txBody>
          <a:bodyPr vert="horz" wrap="square" lIns="108850" tIns="54425" rIns="108850" bIns="54425" numCol="1" anchor="b" anchorCtr="0" compatLnSpc="1">
            <a:prstTxWarp prst="textNoShape">
              <a:avLst/>
            </a:prstTxWarp>
          </a:bodyPr>
          <a:lstStyle>
            <a:lvl1pPr algn="r" defTabSz="1089025">
              <a:defRPr sz="1200">
                <a:solidFill>
                  <a:srgbClr val="A7A399"/>
                </a:solidFill>
                <a:latin typeface="Times New Roman" pitchFamily="18" charset="0"/>
                <a:ea typeface="隶书" pitchFamily="49" charset="-122"/>
              </a:defRPr>
            </a:lvl1pPr>
          </a:lstStyle>
          <a:p>
            <a:pPr fontAlgn="base">
              <a:spcBef>
                <a:spcPct val="0"/>
              </a:spcBef>
              <a:spcAft>
                <a:spcPct val="0"/>
              </a:spcAft>
              <a:buSzTx/>
            </a:pPr>
            <a:endParaRPr lang="zh-CN" altLang="en-US" b="1" smtClean="0"/>
          </a:p>
        </p:txBody>
      </p:sp>
      <p:sp>
        <p:nvSpPr>
          <p:cNvPr id="4102" name="页脚占位符 2"/>
          <p:cNvSpPr>
            <a:spLocks noGrp="1" noChangeArrowheads="1"/>
          </p:cNvSpPr>
          <p:nvPr>
            <p:ph type="ftr" sz="quarter" idx="3"/>
            <p:custDataLst>
              <p:tags r:id="rId17"/>
            </p:custDataLst>
          </p:nvPr>
        </p:nvSpPr>
        <p:spPr bwMode="auto">
          <a:xfrm>
            <a:off x="8083015" y="6112048"/>
            <a:ext cx="3048397" cy="365040"/>
          </a:xfrm>
          <a:prstGeom prst="rect">
            <a:avLst/>
          </a:prstGeom>
          <a:noFill/>
          <a:ln w="9525" algn="ctr">
            <a:noFill/>
            <a:miter lim="800000"/>
          </a:ln>
        </p:spPr>
        <p:txBody>
          <a:bodyPr vert="horz" wrap="square" lIns="108850" tIns="54425" rIns="108850" bIns="54425" numCol="1" anchor="b" anchorCtr="0" compatLnSpc="1">
            <a:prstTxWarp prst="textNoShape">
              <a:avLst/>
            </a:prstTxWarp>
          </a:bodyPr>
          <a:lstStyle>
            <a:lvl1pPr defTabSz="1089025">
              <a:defRPr sz="1200">
                <a:solidFill>
                  <a:srgbClr val="A7A399"/>
                </a:solidFill>
                <a:latin typeface="Times New Roman" pitchFamily="18" charset="0"/>
                <a:ea typeface="隶书" pitchFamily="49" charset="-122"/>
              </a:defRPr>
            </a:lvl1pPr>
          </a:lstStyle>
          <a:p>
            <a:pPr fontAlgn="base">
              <a:spcBef>
                <a:spcPct val="0"/>
              </a:spcBef>
              <a:spcAft>
                <a:spcPct val="0"/>
              </a:spcAft>
              <a:buSzTx/>
            </a:pPr>
            <a:endParaRPr lang="zh-CN" altLang="en-US" b="1" smtClean="0"/>
          </a:p>
        </p:txBody>
      </p:sp>
      <p:sp>
        <p:nvSpPr>
          <p:cNvPr id="4103" name="灯片编号占位符 3"/>
          <p:cNvSpPr>
            <a:spLocks noGrp="1" noChangeArrowheads="1"/>
          </p:cNvSpPr>
          <p:nvPr>
            <p:ph type="sldNum" sz="quarter" idx="4"/>
            <p:custDataLst>
              <p:tags r:id="rId18"/>
            </p:custDataLst>
          </p:nvPr>
        </p:nvSpPr>
        <p:spPr bwMode="auto">
          <a:xfrm>
            <a:off x="11131412" y="6112048"/>
            <a:ext cx="609679" cy="365040"/>
          </a:xfrm>
          <a:prstGeom prst="rect">
            <a:avLst/>
          </a:prstGeom>
          <a:noFill/>
          <a:ln w="9525" algn="ctr">
            <a:noFill/>
            <a:miter lim="800000"/>
          </a:ln>
        </p:spPr>
        <p:txBody>
          <a:bodyPr vert="horz" wrap="square" lIns="108850" tIns="54425" rIns="108850" bIns="54425" numCol="1" anchor="b" anchorCtr="0" compatLnSpc="1">
            <a:prstTxWarp prst="textNoShape">
              <a:avLst/>
            </a:prstTxWarp>
          </a:bodyPr>
          <a:lstStyle>
            <a:lvl1pPr algn="r" defTabSz="1089025">
              <a:defRPr sz="1200">
                <a:solidFill>
                  <a:srgbClr val="A7A399"/>
                </a:solidFill>
                <a:latin typeface="Times New Roman" pitchFamily="18" charset="0"/>
                <a:ea typeface="隶书" pitchFamily="49" charset="-122"/>
              </a:defRPr>
            </a:lvl1pPr>
          </a:lstStyle>
          <a:p>
            <a:pPr fontAlgn="base">
              <a:spcBef>
                <a:spcPct val="0"/>
              </a:spcBef>
              <a:spcAft>
                <a:spcPct val="0"/>
              </a:spcAft>
              <a:buSzTx/>
            </a:pPr>
            <a:fld id="{3752C3FA-2C58-4EE9-9519-0A639856BD6A}" type="slidenum">
              <a:rPr lang="zh-CN" altLang="en-US" b="1" smtClean="0"/>
              <a:pPr fontAlgn="base">
                <a:spcBef>
                  <a:spcPct val="0"/>
                </a:spcBef>
                <a:spcAft>
                  <a:spcPct val="0"/>
                </a:spcAft>
                <a:buSzTx/>
              </a:pPr>
              <a:t>‹#›</a:t>
            </a:fld>
            <a:endParaRPr lang="en-US" altLang="zh-CN" b="1" smtClean="0"/>
          </a:p>
        </p:txBody>
      </p:sp>
    </p:spTree>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ransition>
    <p:split orient="vert"/>
  </p:transition>
  <p:timing/>
  <p:txStyles>
    <p:titleStyle>
      <a:lvl1pPr algn="l" defTabSz="1089025" rtl="0" eaLnBrk="0" fontAlgn="base" hangingPunct="0">
        <a:spcBef>
          <a:spcPct val="0"/>
        </a:spcBef>
        <a:spcAft>
          <a:spcPct val="0"/>
        </a:spcAft>
        <a:buSzTx/>
        <a:defRPr sz="4300" b="1" kern="1200">
          <a:solidFill>
            <a:srgbClr val="FF8D3E"/>
          </a:solidFill>
          <a:latin typeface="Verdana" pitchFamily="34" charset="0"/>
          <a:ea typeface="宋体" pitchFamily="2" charset="-122"/>
          <a:cs typeface="+mj-cs"/>
        </a:defRPr>
      </a:lvl1pPr>
      <a:lvl2pPr algn="l" defTabSz="1089025" rtl="0" eaLnBrk="0" fontAlgn="base" hangingPunct="0">
        <a:spcBef>
          <a:spcPct val="0"/>
        </a:spcBef>
        <a:spcAft>
          <a:spcPct val="0"/>
        </a:spcAft>
        <a:buSzTx/>
        <a:defRPr sz="4300" b="1">
          <a:solidFill>
            <a:srgbClr val="FF8D3E"/>
          </a:solidFill>
          <a:latin typeface="Verdana" pitchFamily="34" charset="0"/>
          <a:ea typeface="宋体" pitchFamily="2" charset="-122"/>
        </a:defRPr>
      </a:lvl2pPr>
      <a:lvl3pPr algn="l" defTabSz="1089025" rtl="0" eaLnBrk="0" fontAlgn="base" hangingPunct="0">
        <a:spcBef>
          <a:spcPct val="0"/>
        </a:spcBef>
        <a:spcAft>
          <a:spcPct val="0"/>
        </a:spcAft>
        <a:buSzTx/>
        <a:defRPr sz="4300" b="1">
          <a:solidFill>
            <a:srgbClr val="FF8D3E"/>
          </a:solidFill>
          <a:latin typeface="Verdana" pitchFamily="34" charset="0"/>
          <a:ea typeface="宋体" pitchFamily="2" charset="-122"/>
        </a:defRPr>
      </a:lvl3pPr>
      <a:lvl4pPr algn="l" defTabSz="1089025" rtl="0" eaLnBrk="0" fontAlgn="base" hangingPunct="0">
        <a:spcBef>
          <a:spcPct val="0"/>
        </a:spcBef>
        <a:spcAft>
          <a:spcPct val="0"/>
        </a:spcAft>
        <a:buSzTx/>
        <a:defRPr sz="4300" b="1">
          <a:solidFill>
            <a:srgbClr val="FF8D3E"/>
          </a:solidFill>
          <a:latin typeface="Verdana" pitchFamily="34" charset="0"/>
          <a:ea typeface="宋体" pitchFamily="2" charset="-122"/>
        </a:defRPr>
      </a:lvl4pPr>
      <a:lvl5pPr algn="l" defTabSz="1089025" rtl="0" eaLnBrk="0" fontAlgn="base" hangingPunct="0">
        <a:spcBef>
          <a:spcPct val="0"/>
        </a:spcBef>
        <a:spcAft>
          <a:spcPct val="0"/>
        </a:spcAft>
        <a:buSzTx/>
        <a:defRPr sz="4300" b="1">
          <a:solidFill>
            <a:srgbClr val="FF8D3E"/>
          </a:solidFill>
          <a:latin typeface="Verdana" pitchFamily="34" charset="0"/>
          <a:ea typeface="宋体" pitchFamily="2" charset="-122"/>
        </a:defRPr>
      </a:lvl5pPr>
      <a:lvl6pPr marL="457200" algn="l" defTabSz="1089025" rtl="0" eaLnBrk="0" fontAlgn="base" hangingPunct="0">
        <a:spcBef>
          <a:spcPct val="0"/>
        </a:spcBef>
        <a:spcAft>
          <a:spcPct val="0"/>
        </a:spcAft>
        <a:buSzTx/>
        <a:defRPr sz="4300" b="1">
          <a:solidFill>
            <a:srgbClr val="FF8D3E"/>
          </a:solidFill>
          <a:latin typeface="Verdana" pitchFamily="34" charset="0"/>
          <a:ea typeface="宋体" pitchFamily="2" charset="-122"/>
        </a:defRPr>
      </a:lvl6pPr>
      <a:lvl7pPr marL="914400" algn="l" defTabSz="1089025" rtl="0" eaLnBrk="0" fontAlgn="base" hangingPunct="0">
        <a:spcBef>
          <a:spcPct val="0"/>
        </a:spcBef>
        <a:spcAft>
          <a:spcPct val="0"/>
        </a:spcAft>
        <a:buSzTx/>
        <a:defRPr sz="4300" b="1">
          <a:solidFill>
            <a:srgbClr val="FF8D3E"/>
          </a:solidFill>
          <a:latin typeface="Verdana" pitchFamily="34" charset="0"/>
          <a:ea typeface="宋体" pitchFamily="2" charset="-122"/>
        </a:defRPr>
      </a:lvl7pPr>
      <a:lvl8pPr marL="1371600" algn="l" defTabSz="1089025" rtl="0" eaLnBrk="0" fontAlgn="base" hangingPunct="0">
        <a:spcBef>
          <a:spcPct val="0"/>
        </a:spcBef>
        <a:spcAft>
          <a:spcPct val="0"/>
        </a:spcAft>
        <a:buSzTx/>
        <a:defRPr sz="4300" b="1">
          <a:solidFill>
            <a:srgbClr val="FF8D3E"/>
          </a:solidFill>
          <a:latin typeface="Verdana" pitchFamily="34" charset="0"/>
          <a:ea typeface="宋体" pitchFamily="2" charset="-122"/>
        </a:defRPr>
      </a:lvl8pPr>
      <a:lvl9pPr marL="1828800" algn="l" defTabSz="1089025" rtl="0" eaLnBrk="0" fontAlgn="base" hangingPunct="0">
        <a:spcBef>
          <a:spcPct val="0"/>
        </a:spcBef>
        <a:spcAft>
          <a:spcPct val="0"/>
        </a:spcAft>
        <a:buSzTx/>
        <a:defRPr sz="4300" b="1">
          <a:solidFill>
            <a:srgbClr val="FF8D3E"/>
          </a:solidFill>
          <a:latin typeface="Verdana" pitchFamily="34" charset="0"/>
          <a:ea typeface="宋体" pitchFamily="2" charset="-122"/>
        </a:defRPr>
      </a:lvl9pPr>
    </p:titleStyle>
    <p:bodyStyle>
      <a:lvl1pPr marL="315913" indent="-315913" algn="l" defTabSz="1089025" rtl="0" eaLnBrk="0" fontAlgn="base" hangingPunct="0">
        <a:spcBef>
          <a:spcPts val="300"/>
        </a:spcBef>
        <a:spcAft>
          <a:spcPct val="0"/>
        </a:spcAft>
        <a:buClr>
          <a:srgbClr val="F07F09"/>
        </a:buClr>
        <a:buSzPct val="80000"/>
        <a:buFont typeface="Wingdings 2" pitchFamily="18" charset="2"/>
        <a:buChar char=""/>
        <a:defRPr sz="3300" kern="1200">
          <a:solidFill>
            <a:srgbClr val="000000"/>
          </a:solidFill>
          <a:latin typeface="+mn-lt"/>
          <a:ea typeface="+mn-ea"/>
          <a:cs typeface="+mn-cs"/>
        </a:defRPr>
      </a:lvl1pPr>
      <a:lvl2pPr marL="652463" indent="-238125" algn="l" defTabSz="1089025" rtl="0" eaLnBrk="0" fontAlgn="base" hangingPunct="0">
        <a:spcBef>
          <a:spcPts val="300"/>
        </a:spcBef>
        <a:spcAft>
          <a:spcPct val="0"/>
        </a:spcAft>
        <a:buClr>
          <a:srgbClr val="F07F09"/>
        </a:buClr>
        <a:buSzTx/>
        <a:buFont typeface="Verdana" pitchFamily="34" charset="0"/>
        <a:buChar char="◦"/>
        <a:defRPr sz="2900" kern="1200">
          <a:solidFill>
            <a:srgbClr val="000000"/>
          </a:solidFill>
          <a:latin typeface="+mn-lt"/>
          <a:ea typeface="+mn-ea"/>
          <a:cs typeface="+mn-cs"/>
        </a:defRPr>
      </a:lvl2pPr>
      <a:lvl3pPr marL="935038" indent="-217488" algn="l" defTabSz="1089025" rtl="0" eaLnBrk="0" fontAlgn="base" hangingPunct="0">
        <a:spcBef>
          <a:spcPts val="300"/>
        </a:spcBef>
        <a:spcAft>
          <a:spcPct val="0"/>
        </a:spcAft>
        <a:buClr>
          <a:srgbClr val="ED3742"/>
        </a:buClr>
        <a:buSzTx/>
        <a:buFont typeface="Wingdings 2" pitchFamily="18" charset="2"/>
        <a:buChar char=""/>
        <a:defRPr sz="2600" kern="1200">
          <a:solidFill>
            <a:srgbClr val="000000"/>
          </a:solidFill>
          <a:latin typeface="+mn-lt"/>
          <a:ea typeface="+mn-ea"/>
          <a:cs typeface="+mn-cs"/>
        </a:defRPr>
      </a:lvl3pPr>
      <a:lvl4pPr marL="1219200" indent="-217488" algn="l" defTabSz="1089025" rtl="0" eaLnBrk="0" fontAlgn="base" hangingPunct="0">
        <a:spcBef>
          <a:spcPts val="263"/>
        </a:spcBef>
        <a:spcAft>
          <a:spcPct val="0"/>
        </a:spcAft>
        <a:buClr>
          <a:srgbClr val="ED3742"/>
        </a:buClr>
        <a:buSzPct val="112000"/>
        <a:buFont typeface="Verdana" pitchFamily="34" charset="0"/>
        <a:buChar char="◦"/>
        <a:defRPr sz="2300" kern="1200">
          <a:solidFill>
            <a:srgbClr val="000000"/>
          </a:solidFill>
          <a:latin typeface="+mn-lt"/>
          <a:ea typeface="+mn-ea"/>
          <a:cs typeface="+mn-cs"/>
        </a:defRPr>
      </a:lvl4pPr>
      <a:lvl5pPr marL="1522413" indent="-215900" algn="l" defTabSz="1089025" rtl="0" eaLnBrk="0" fontAlgn="base" hangingPunct="0">
        <a:spcBef>
          <a:spcPts val="300"/>
        </a:spcBef>
        <a:spcAft>
          <a:spcPct val="0"/>
        </a:spcAft>
        <a:buClr>
          <a:srgbClr val="4A85BF"/>
        </a:buClr>
        <a:buSzTx/>
        <a:buFont typeface="Wingdings 2" pitchFamily="18" charset="2"/>
        <a:buChar char=""/>
        <a:defRPr sz="21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461.xml" /><Relationship Id="rId3" Type="http://schemas.openxmlformats.org/officeDocument/2006/relationships/tags" Target="../tags/tag462.xml" /><Relationship Id="rId4" Type="http://schemas.openxmlformats.org/officeDocument/2006/relationships/tags" Target="../tags/tag463.xml" /><Relationship Id="rId5" Type="http://schemas.openxmlformats.org/officeDocument/2006/relationships/image" Target="../media/image3.png" /><Relationship Id="rId6" Type="http://schemas.openxmlformats.org/officeDocument/2006/relationships/tags" Target="../tags/tag464.xml" /><Relationship Id="rId7" Type="http://schemas.openxmlformats.org/officeDocument/2006/relationships/image" Target="../media/image4.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02.xml" /><Relationship Id="rId3" Type="http://schemas.openxmlformats.org/officeDocument/2006/relationships/tags" Target="../tags/tag503.xml" /><Relationship Id="rId4" Type="http://schemas.openxmlformats.org/officeDocument/2006/relationships/tags" Target="../tags/tag504.xml" /><Relationship Id="rId5" Type="http://schemas.openxmlformats.org/officeDocument/2006/relationships/tags" Target="../tags/tag505.xml" /><Relationship Id="rId6" Type="http://schemas.openxmlformats.org/officeDocument/2006/relationships/tags" Target="../tags/tag506.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518.xml" /><Relationship Id="rId2" Type="http://schemas.openxmlformats.org/officeDocument/2006/relationships/notesSlide" Target="../notesSlides/notesSlide1.xml" /><Relationship Id="rId3" Type="http://schemas.openxmlformats.org/officeDocument/2006/relationships/tags" Target="../tags/tag511.xml" /><Relationship Id="rId4" Type="http://schemas.openxmlformats.org/officeDocument/2006/relationships/tags" Target="../tags/tag512.xml" /><Relationship Id="rId5" Type="http://schemas.openxmlformats.org/officeDocument/2006/relationships/tags" Target="../tags/tag513.xml" /><Relationship Id="rId6" Type="http://schemas.openxmlformats.org/officeDocument/2006/relationships/tags" Target="../tags/tag514.xml" /><Relationship Id="rId7" Type="http://schemas.openxmlformats.org/officeDocument/2006/relationships/tags" Target="../tags/tag515.xml" /><Relationship Id="rId8" Type="http://schemas.openxmlformats.org/officeDocument/2006/relationships/tags" Target="../tags/tag516.xml" /><Relationship Id="rId9" Type="http://schemas.openxmlformats.org/officeDocument/2006/relationships/tags" Target="../tags/tag51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530.xml" /><Relationship Id="rId2" Type="http://schemas.openxmlformats.org/officeDocument/2006/relationships/notesSlide" Target="../notesSlides/notesSlide2.xml" /><Relationship Id="rId3" Type="http://schemas.openxmlformats.org/officeDocument/2006/relationships/tags" Target="../tags/tag523.xml" /><Relationship Id="rId4" Type="http://schemas.openxmlformats.org/officeDocument/2006/relationships/tags" Target="../tags/tag524.xml" /><Relationship Id="rId5" Type="http://schemas.openxmlformats.org/officeDocument/2006/relationships/tags" Target="../tags/tag525.xml" /><Relationship Id="rId6" Type="http://schemas.openxmlformats.org/officeDocument/2006/relationships/tags" Target="../tags/tag526.xml" /><Relationship Id="rId7" Type="http://schemas.openxmlformats.org/officeDocument/2006/relationships/tags" Target="../tags/tag527.xml" /><Relationship Id="rId8" Type="http://schemas.openxmlformats.org/officeDocument/2006/relationships/tags" Target="../tags/tag528.xml" /><Relationship Id="rId9" Type="http://schemas.openxmlformats.org/officeDocument/2006/relationships/tags" Target="../tags/tag529.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542.xml" /><Relationship Id="rId11" Type="http://schemas.openxmlformats.org/officeDocument/2006/relationships/tags" Target="../tags/tag543.xml" /><Relationship Id="rId2" Type="http://schemas.openxmlformats.org/officeDocument/2006/relationships/notesSlide" Target="../notesSlides/notesSlide3.xml" /><Relationship Id="rId3" Type="http://schemas.openxmlformats.org/officeDocument/2006/relationships/tags" Target="../tags/tag535.xml" /><Relationship Id="rId4" Type="http://schemas.openxmlformats.org/officeDocument/2006/relationships/tags" Target="../tags/tag536.xml" /><Relationship Id="rId5" Type="http://schemas.openxmlformats.org/officeDocument/2006/relationships/tags" Target="../tags/tag537.xml" /><Relationship Id="rId6" Type="http://schemas.openxmlformats.org/officeDocument/2006/relationships/tags" Target="../tags/tag538.xml" /><Relationship Id="rId7" Type="http://schemas.openxmlformats.org/officeDocument/2006/relationships/tags" Target="../tags/tag539.xml" /><Relationship Id="rId8" Type="http://schemas.openxmlformats.org/officeDocument/2006/relationships/tags" Target="../tags/tag540.xml" /><Relationship Id="rId9" Type="http://schemas.openxmlformats.org/officeDocument/2006/relationships/tags" Target="../tags/tag541.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555.xml" /><Relationship Id="rId11" Type="http://schemas.openxmlformats.org/officeDocument/2006/relationships/tags" Target="../tags/tag556.xml" /><Relationship Id="rId2" Type="http://schemas.openxmlformats.org/officeDocument/2006/relationships/notesSlide" Target="../notesSlides/notesSlide4.xml" /><Relationship Id="rId3" Type="http://schemas.openxmlformats.org/officeDocument/2006/relationships/tags" Target="../tags/tag548.xml" /><Relationship Id="rId4" Type="http://schemas.openxmlformats.org/officeDocument/2006/relationships/tags" Target="../tags/tag549.xml" /><Relationship Id="rId5" Type="http://schemas.openxmlformats.org/officeDocument/2006/relationships/tags" Target="../tags/tag550.xml" /><Relationship Id="rId6" Type="http://schemas.openxmlformats.org/officeDocument/2006/relationships/tags" Target="../tags/tag551.xml" /><Relationship Id="rId7" Type="http://schemas.openxmlformats.org/officeDocument/2006/relationships/tags" Target="../tags/tag552.xml" /><Relationship Id="rId8" Type="http://schemas.openxmlformats.org/officeDocument/2006/relationships/tags" Target="../tags/tag553.xml" /><Relationship Id="rId9" Type="http://schemas.openxmlformats.org/officeDocument/2006/relationships/tags" Target="../tags/tag55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568.xml" /><Relationship Id="rId2" Type="http://schemas.openxmlformats.org/officeDocument/2006/relationships/notesSlide" Target="../notesSlides/notesSlide5.xml" /><Relationship Id="rId3" Type="http://schemas.openxmlformats.org/officeDocument/2006/relationships/tags" Target="../tags/tag561.xml" /><Relationship Id="rId4" Type="http://schemas.openxmlformats.org/officeDocument/2006/relationships/tags" Target="../tags/tag562.xml" /><Relationship Id="rId5" Type="http://schemas.openxmlformats.org/officeDocument/2006/relationships/tags" Target="../tags/tag563.xml" /><Relationship Id="rId6" Type="http://schemas.openxmlformats.org/officeDocument/2006/relationships/tags" Target="../tags/tag564.xml" /><Relationship Id="rId7" Type="http://schemas.openxmlformats.org/officeDocument/2006/relationships/tags" Target="../tags/tag565.xml" /><Relationship Id="rId8" Type="http://schemas.openxmlformats.org/officeDocument/2006/relationships/tags" Target="../tags/tag566.xml" /><Relationship Id="rId9" Type="http://schemas.openxmlformats.org/officeDocument/2006/relationships/tags" Target="../tags/tag56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580.xml" /><Relationship Id="rId2" Type="http://schemas.openxmlformats.org/officeDocument/2006/relationships/notesSlide" Target="../notesSlides/notesSlide6.xml" /><Relationship Id="rId3" Type="http://schemas.openxmlformats.org/officeDocument/2006/relationships/tags" Target="../tags/tag573.xml" /><Relationship Id="rId4" Type="http://schemas.openxmlformats.org/officeDocument/2006/relationships/tags" Target="../tags/tag574.xml" /><Relationship Id="rId5" Type="http://schemas.openxmlformats.org/officeDocument/2006/relationships/tags" Target="../tags/tag575.xml" /><Relationship Id="rId6" Type="http://schemas.openxmlformats.org/officeDocument/2006/relationships/tags" Target="../tags/tag576.xml" /><Relationship Id="rId7" Type="http://schemas.openxmlformats.org/officeDocument/2006/relationships/tags" Target="../tags/tag577.xml" /><Relationship Id="rId8" Type="http://schemas.openxmlformats.org/officeDocument/2006/relationships/tags" Target="../tags/tag578.xml" /><Relationship Id="rId9" Type="http://schemas.openxmlformats.org/officeDocument/2006/relationships/tags" Target="../tags/tag579.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592.xml" /><Relationship Id="rId2" Type="http://schemas.openxmlformats.org/officeDocument/2006/relationships/notesSlide" Target="../notesSlides/notesSlide7.xml" /><Relationship Id="rId3" Type="http://schemas.openxmlformats.org/officeDocument/2006/relationships/tags" Target="../tags/tag585.xml" /><Relationship Id="rId4" Type="http://schemas.openxmlformats.org/officeDocument/2006/relationships/tags" Target="../tags/tag586.xml" /><Relationship Id="rId5" Type="http://schemas.openxmlformats.org/officeDocument/2006/relationships/tags" Target="../tags/tag587.xml" /><Relationship Id="rId6" Type="http://schemas.openxmlformats.org/officeDocument/2006/relationships/tags" Target="../tags/tag588.xml" /><Relationship Id="rId7" Type="http://schemas.openxmlformats.org/officeDocument/2006/relationships/tags" Target="../tags/tag589.xml" /><Relationship Id="rId8" Type="http://schemas.openxmlformats.org/officeDocument/2006/relationships/tags" Target="../tags/tag590.xml" /><Relationship Id="rId9" Type="http://schemas.openxmlformats.org/officeDocument/2006/relationships/tags" Target="../tags/tag59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604.xml" /><Relationship Id="rId2" Type="http://schemas.openxmlformats.org/officeDocument/2006/relationships/notesSlide" Target="../notesSlides/notesSlide8.xml" /><Relationship Id="rId3" Type="http://schemas.openxmlformats.org/officeDocument/2006/relationships/tags" Target="../tags/tag597.xml" /><Relationship Id="rId4" Type="http://schemas.openxmlformats.org/officeDocument/2006/relationships/tags" Target="../tags/tag598.xml" /><Relationship Id="rId5" Type="http://schemas.openxmlformats.org/officeDocument/2006/relationships/tags" Target="../tags/tag599.xml" /><Relationship Id="rId6" Type="http://schemas.openxmlformats.org/officeDocument/2006/relationships/tags" Target="../tags/tag600.xml" /><Relationship Id="rId7" Type="http://schemas.openxmlformats.org/officeDocument/2006/relationships/tags" Target="../tags/tag601.xml" /><Relationship Id="rId8" Type="http://schemas.openxmlformats.org/officeDocument/2006/relationships/tags" Target="../tags/tag602.xml" /><Relationship Id="rId9" Type="http://schemas.openxmlformats.org/officeDocument/2006/relationships/tags" Target="../tags/tag603.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616.xml" /><Relationship Id="rId2" Type="http://schemas.openxmlformats.org/officeDocument/2006/relationships/notesSlide" Target="../notesSlides/notesSlide9.xml" /><Relationship Id="rId3" Type="http://schemas.openxmlformats.org/officeDocument/2006/relationships/tags" Target="../tags/tag609.xml" /><Relationship Id="rId4" Type="http://schemas.openxmlformats.org/officeDocument/2006/relationships/tags" Target="../tags/tag610.xml" /><Relationship Id="rId5" Type="http://schemas.openxmlformats.org/officeDocument/2006/relationships/tags" Target="../tags/tag611.xml" /><Relationship Id="rId6" Type="http://schemas.openxmlformats.org/officeDocument/2006/relationships/tags" Target="../tags/tag612.xml" /><Relationship Id="rId7" Type="http://schemas.openxmlformats.org/officeDocument/2006/relationships/tags" Target="../tags/tag613.xml" /><Relationship Id="rId8" Type="http://schemas.openxmlformats.org/officeDocument/2006/relationships/tags" Target="../tags/tag614.xml" /><Relationship Id="rId9" Type="http://schemas.openxmlformats.org/officeDocument/2006/relationships/tags" Target="../tags/tag615.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465.xml" /><Relationship Id="rId3" Type="http://schemas.openxmlformats.org/officeDocument/2006/relationships/tags" Target="../tags/tag466.xml" /><Relationship Id="rId4" Type="http://schemas.openxmlformats.org/officeDocument/2006/relationships/image" Target="../media/image5.png" /><Relationship Id="rId5" Type="http://schemas.openxmlformats.org/officeDocument/2006/relationships/tags" Target="../tags/tag46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628.xml" /><Relationship Id="rId2" Type="http://schemas.openxmlformats.org/officeDocument/2006/relationships/notesSlide" Target="../notesSlides/notesSlide10.xml" /><Relationship Id="rId3" Type="http://schemas.openxmlformats.org/officeDocument/2006/relationships/tags" Target="../tags/tag621.xml" /><Relationship Id="rId4" Type="http://schemas.openxmlformats.org/officeDocument/2006/relationships/tags" Target="../tags/tag622.xml" /><Relationship Id="rId5" Type="http://schemas.openxmlformats.org/officeDocument/2006/relationships/tags" Target="../tags/tag623.xml" /><Relationship Id="rId6" Type="http://schemas.openxmlformats.org/officeDocument/2006/relationships/tags" Target="../tags/tag624.xml" /><Relationship Id="rId7" Type="http://schemas.openxmlformats.org/officeDocument/2006/relationships/tags" Target="../tags/tag625.xml" /><Relationship Id="rId8" Type="http://schemas.openxmlformats.org/officeDocument/2006/relationships/tags" Target="../tags/tag626.xml" /><Relationship Id="rId9" Type="http://schemas.openxmlformats.org/officeDocument/2006/relationships/tags" Target="../tags/tag62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29.xml" /><Relationship Id="rId3" Type="http://schemas.openxmlformats.org/officeDocument/2006/relationships/tags" Target="../tags/tag630.xml" /><Relationship Id="rId4" Type="http://schemas.openxmlformats.org/officeDocument/2006/relationships/tags" Target="../tags/tag631.xml" /><Relationship Id="rId5" Type="http://schemas.openxmlformats.org/officeDocument/2006/relationships/audio" Target="../media/hammer1.wav"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32.xml" /><Relationship Id="rId3" Type="http://schemas.openxmlformats.org/officeDocument/2006/relationships/tags" Target="../tags/tag633.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1.xml" /><Relationship Id="rId3" Type="http://schemas.openxmlformats.org/officeDocument/2006/relationships/tags" Target="../tags/tag638.xml" /><Relationship Id="rId4" Type="http://schemas.openxmlformats.org/officeDocument/2006/relationships/tags" Target="../tags/tag639.xml" /><Relationship Id="rId5" Type="http://schemas.openxmlformats.org/officeDocument/2006/relationships/tags" Target="../tags/tag640.xml" /><Relationship Id="rId6" Type="http://schemas.openxmlformats.org/officeDocument/2006/relationships/tags" Target="../tags/tag641.xml" /><Relationship Id="rId7" Type="http://schemas.openxmlformats.org/officeDocument/2006/relationships/tags" Target="../tags/tag642.xml" /><Relationship Id="rId8" Type="http://schemas.openxmlformats.org/officeDocument/2006/relationships/tags" Target="../tags/tag643.xml" /><Relationship Id="rId9" Type="http://schemas.openxmlformats.org/officeDocument/2006/relationships/tags" Target="../tags/tag644.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2.xml" /><Relationship Id="rId3" Type="http://schemas.openxmlformats.org/officeDocument/2006/relationships/tags" Target="../tags/tag649.xml" /><Relationship Id="rId4" Type="http://schemas.openxmlformats.org/officeDocument/2006/relationships/tags" Target="../tags/tag650.xml" /><Relationship Id="rId5" Type="http://schemas.openxmlformats.org/officeDocument/2006/relationships/tags" Target="../tags/tag651.xml" /><Relationship Id="rId6" Type="http://schemas.openxmlformats.org/officeDocument/2006/relationships/tags" Target="../tags/tag652.xml" /><Relationship Id="rId7" Type="http://schemas.openxmlformats.org/officeDocument/2006/relationships/tags" Target="../tags/tag653.xml" /><Relationship Id="rId8" Type="http://schemas.openxmlformats.org/officeDocument/2006/relationships/tags" Target="../tags/tag654.xml" /><Relationship Id="rId9" Type="http://schemas.openxmlformats.org/officeDocument/2006/relationships/tags" Target="../tags/tag655.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3.xml" /><Relationship Id="rId3" Type="http://schemas.openxmlformats.org/officeDocument/2006/relationships/tags" Target="../tags/tag660.xml" /><Relationship Id="rId4" Type="http://schemas.openxmlformats.org/officeDocument/2006/relationships/tags" Target="../tags/tag661.xml" /><Relationship Id="rId5" Type="http://schemas.openxmlformats.org/officeDocument/2006/relationships/tags" Target="../tags/tag662.xml" /><Relationship Id="rId6" Type="http://schemas.openxmlformats.org/officeDocument/2006/relationships/tags" Target="../tags/tag663.xml" /><Relationship Id="rId7" Type="http://schemas.openxmlformats.org/officeDocument/2006/relationships/tags" Target="../tags/tag664.xml" /><Relationship Id="rId8" Type="http://schemas.openxmlformats.org/officeDocument/2006/relationships/tags" Target="../tags/tag665.xml" /><Relationship Id="rId9" Type="http://schemas.openxmlformats.org/officeDocument/2006/relationships/tags" Target="../tags/tag666.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67.xml" /><Relationship Id="rId3" Type="http://schemas.openxmlformats.org/officeDocument/2006/relationships/tags" Target="../tags/tag668.xml" /><Relationship Id="rId4" Type="http://schemas.openxmlformats.org/officeDocument/2006/relationships/tags" Target="../tags/tag669.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70.xml" /><Relationship Id="rId3" Type="http://schemas.openxmlformats.org/officeDocument/2006/relationships/tags" Target="../tags/tag671.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4.xml" /><Relationship Id="rId3" Type="http://schemas.openxmlformats.org/officeDocument/2006/relationships/tags" Target="../tags/tag676.xml" /><Relationship Id="rId4" Type="http://schemas.openxmlformats.org/officeDocument/2006/relationships/tags" Target="../tags/tag677.xml" /><Relationship Id="rId5" Type="http://schemas.openxmlformats.org/officeDocument/2006/relationships/tags" Target="../tags/tag678.xml" /><Relationship Id="rId6" Type="http://schemas.openxmlformats.org/officeDocument/2006/relationships/tags" Target="../tags/tag679.xml" /><Relationship Id="rId7" Type="http://schemas.openxmlformats.org/officeDocument/2006/relationships/tags" Target="../tags/tag680.xml" /><Relationship Id="rId8" Type="http://schemas.openxmlformats.org/officeDocument/2006/relationships/tags" Target="../tags/tag681.xml" /><Relationship Id="rId9" Type="http://schemas.openxmlformats.org/officeDocument/2006/relationships/tags" Target="../tags/tag68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83.xml" /><Relationship Id="rId3" Type="http://schemas.openxmlformats.org/officeDocument/2006/relationships/tags" Target="../tags/tag684.xml" /><Relationship Id="rId4" Type="http://schemas.openxmlformats.org/officeDocument/2006/relationships/tags" Target="../tags/tag685.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tags" Target="../tags/tag468.xml" /><Relationship Id="rId3" Type="http://schemas.openxmlformats.org/officeDocument/2006/relationships/tags" Target="../tags/tag469.xml" /><Relationship Id="rId4" Type="http://schemas.openxmlformats.org/officeDocument/2006/relationships/image" Target="../media/image6.jpeg" /><Relationship Id="rId5" Type="http://schemas.openxmlformats.org/officeDocument/2006/relationships/tags" Target="../tags/tag470.xml" /><Relationship Id="rId6" Type="http://schemas.openxmlformats.org/officeDocument/2006/relationships/tags" Target="../tags/tag471.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86.xml" /><Relationship Id="rId3" Type="http://schemas.openxmlformats.org/officeDocument/2006/relationships/tags" Target="../tags/tag687.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5.xml" /><Relationship Id="rId3" Type="http://schemas.openxmlformats.org/officeDocument/2006/relationships/tags" Target="../tags/tag692.xml" /><Relationship Id="rId4" Type="http://schemas.openxmlformats.org/officeDocument/2006/relationships/tags" Target="../tags/tag693.xml" /><Relationship Id="rId5" Type="http://schemas.openxmlformats.org/officeDocument/2006/relationships/tags" Target="../tags/tag694.xml" /><Relationship Id="rId6" Type="http://schemas.openxmlformats.org/officeDocument/2006/relationships/tags" Target="../tags/tag695.xml" /><Relationship Id="rId7" Type="http://schemas.openxmlformats.org/officeDocument/2006/relationships/tags" Target="../tags/tag696.xml" /><Relationship Id="rId8" Type="http://schemas.openxmlformats.org/officeDocument/2006/relationships/tags" Target="../tags/tag697.xml" /><Relationship Id="rId9" Type="http://schemas.openxmlformats.org/officeDocument/2006/relationships/tags" Target="../tags/tag698.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710.xml" /><Relationship Id="rId2" Type="http://schemas.openxmlformats.org/officeDocument/2006/relationships/notesSlide" Target="../notesSlides/notesSlide16.xml" /><Relationship Id="rId3" Type="http://schemas.openxmlformats.org/officeDocument/2006/relationships/tags" Target="../tags/tag703.xml" /><Relationship Id="rId4" Type="http://schemas.openxmlformats.org/officeDocument/2006/relationships/tags" Target="../tags/tag704.xml" /><Relationship Id="rId5" Type="http://schemas.openxmlformats.org/officeDocument/2006/relationships/tags" Target="../tags/tag705.xml" /><Relationship Id="rId6" Type="http://schemas.openxmlformats.org/officeDocument/2006/relationships/tags" Target="../tags/tag706.xml" /><Relationship Id="rId7" Type="http://schemas.openxmlformats.org/officeDocument/2006/relationships/tags" Target="../tags/tag707.xml" /><Relationship Id="rId8" Type="http://schemas.openxmlformats.org/officeDocument/2006/relationships/tags" Target="../tags/tag708.xml" /><Relationship Id="rId9" Type="http://schemas.openxmlformats.org/officeDocument/2006/relationships/tags" Target="../tags/tag709.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7.xml" /><Relationship Id="rId3" Type="http://schemas.openxmlformats.org/officeDocument/2006/relationships/tags" Target="../tags/tag715.xml" /><Relationship Id="rId4" Type="http://schemas.openxmlformats.org/officeDocument/2006/relationships/tags" Target="../tags/tag716.xml" /><Relationship Id="rId5" Type="http://schemas.openxmlformats.org/officeDocument/2006/relationships/tags" Target="../tags/tag717.xml" /><Relationship Id="rId6" Type="http://schemas.openxmlformats.org/officeDocument/2006/relationships/tags" Target="../tags/tag718.xml" /><Relationship Id="rId7" Type="http://schemas.openxmlformats.org/officeDocument/2006/relationships/tags" Target="../tags/tag719.xml" /><Relationship Id="rId8" Type="http://schemas.openxmlformats.org/officeDocument/2006/relationships/tags" Target="../tags/tag720.xml" /><Relationship Id="rId9" Type="http://schemas.openxmlformats.org/officeDocument/2006/relationships/tags" Target="../tags/tag721.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8.xml" /><Relationship Id="rId3" Type="http://schemas.openxmlformats.org/officeDocument/2006/relationships/tags" Target="../tags/tag726.xml" /><Relationship Id="rId4" Type="http://schemas.openxmlformats.org/officeDocument/2006/relationships/tags" Target="../tags/tag727.xml" /><Relationship Id="rId5" Type="http://schemas.openxmlformats.org/officeDocument/2006/relationships/tags" Target="../tags/tag728.xml" /><Relationship Id="rId6" Type="http://schemas.openxmlformats.org/officeDocument/2006/relationships/tags" Target="../tags/tag729.xml" /><Relationship Id="rId7" Type="http://schemas.openxmlformats.org/officeDocument/2006/relationships/tags" Target="../tags/tag730.xml" /><Relationship Id="rId8" Type="http://schemas.openxmlformats.org/officeDocument/2006/relationships/tags" Target="../tags/tag731.xml" /><Relationship Id="rId9" Type="http://schemas.openxmlformats.org/officeDocument/2006/relationships/tags" Target="../tags/tag73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9.xml" /><Relationship Id="rId3" Type="http://schemas.openxmlformats.org/officeDocument/2006/relationships/tags" Target="../tags/tag737.xml" /><Relationship Id="rId4" Type="http://schemas.openxmlformats.org/officeDocument/2006/relationships/tags" Target="../tags/tag738.xml" /><Relationship Id="rId5" Type="http://schemas.openxmlformats.org/officeDocument/2006/relationships/tags" Target="../tags/tag739.xml" /><Relationship Id="rId6" Type="http://schemas.openxmlformats.org/officeDocument/2006/relationships/tags" Target="../tags/tag740.xml" /><Relationship Id="rId7" Type="http://schemas.openxmlformats.org/officeDocument/2006/relationships/tags" Target="../tags/tag741.xml" /><Relationship Id="rId8" Type="http://schemas.openxmlformats.org/officeDocument/2006/relationships/tags" Target="../tags/tag742.xml" /><Relationship Id="rId9" Type="http://schemas.openxmlformats.org/officeDocument/2006/relationships/tags" Target="../tags/tag743.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0.xml" /><Relationship Id="rId3" Type="http://schemas.openxmlformats.org/officeDocument/2006/relationships/tags" Target="../tags/tag748.xml" /><Relationship Id="rId4" Type="http://schemas.openxmlformats.org/officeDocument/2006/relationships/tags" Target="../tags/tag749.xml" /><Relationship Id="rId5" Type="http://schemas.openxmlformats.org/officeDocument/2006/relationships/tags" Target="../tags/tag750.xml" /><Relationship Id="rId6" Type="http://schemas.openxmlformats.org/officeDocument/2006/relationships/tags" Target="../tags/tag751.xml" /><Relationship Id="rId7" Type="http://schemas.openxmlformats.org/officeDocument/2006/relationships/tags" Target="../tags/tag752.xml" /><Relationship Id="rId8" Type="http://schemas.openxmlformats.org/officeDocument/2006/relationships/tags" Target="../tags/tag753.xml" /><Relationship Id="rId9" Type="http://schemas.openxmlformats.org/officeDocument/2006/relationships/tags" Target="../tags/tag754.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1.xml" /><Relationship Id="rId3" Type="http://schemas.openxmlformats.org/officeDocument/2006/relationships/tags" Target="../tags/tag759.xml" /><Relationship Id="rId4" Type="http://schemas.openxmlformats.org/officeDocument/2006/relationships/tags" Target="../tags/tag760.xml" /><Relationship Id="rId5" Type="http://schemas.openxmlformats.org/officeDocument/2006/relationships/tags" Target="../tags/tag761.xml" /><Relationship Id="rId6" Type="http://schemas.openxmlformats.org/officeDocument/2006/relationships/tags" Target="../tags/tag762.xml" /><Relationship Id="rId7" Type="http://schemas.openxmlformats.org/officeDocument/2006/relationships/tags" Target="../tags/tag763.xml" /><Relationship Id="rId8" Type="http://schemas.openxmlformats.org/officeDocument/2006/relationships/tags" Target="../tags/tag764.xml" /><Relationship Id="rId9" Type="http://schemas.openxmlformats.org/officeDocument/2006/relationships/tags" Target="../tags/tag765.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777.xml" /><Relationship Id="rId2" Type="http://schemas.openxmlformats.org/officeDocument/2006/relationships/notesSlide" Target="../notesSlides/notesSlide22.xml" /><Relationship Id="rId3" Type="http://schemas.openxmlformats.org/officeDocument/2006/relationships/tags" Target="../tags/tag770.xml" /><Relationship Id="rId4" Type="http://schemas.openxmlformats.org/officeDocument/2006/relationships/tags" Target="../tags/tag771.xml" /><Relationship Id="rId5" Type="http://schemas.openxmlformats.org/officeDocument/2006/relationships/tags" Target="../tags/tag772.xml" /><Relationship Id="rId6" Type="http://schemas.openxmlformats.org/officeDocument/2006/relationships/tags" Target="../tags/tag773.xml" /><Relationship Id="rId7" Type="http://schemas.openxmlformats.org/officeDocument/2006/relationships/tags" Target="../tags/tag774.xml" /><Relationship Id="rId8" Type="http://schemas.openxmlformats.org/officeDocument/2006/relationships/tags" Target="../tags/tag775.xml" /><Relationship Id="rId9" Type="http://schemas.openxmlformats.org/officeDocument/2006/relationships/tags" Target="../tags/tag776.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789.xml" /><Relationship Id="rId2" Type="http://schemas.openxmlformats.org/officeDocument/2006/relationships/notesSlide" Target="../notesSlides/notesSlide23.xml" /><Relationship Id="rId3" Type="http://schemas.openxmlformats.org/officeDocument/2006/relationships/tags" Target="../tags/tag782.xml" /><Relationship Id="rId4" Type="http://schemas.openxmlformats.org/officeDocument/2006/relationships/tags" Target="../tags/tag783.xml" /><Relationship Id="rId5" Type="http://schemas.openxmlformats.org/officeDocument/2006/relationships/tags" Target="../tags/tag784.xml" /><Relationship Id="rId6" Type="http://schemas.openxmlformats.org/officeDocument/2006/relationships/tags" Target="../tags/tag785.xml" /><Relationship Id="rId7" Type="http://schemas.openxmlformats.org/officeDocument/2006/relationships/tags" Target="../tags/tag786.xml" /><Relationship Id="rId8" Type="http://schemas.openxmlformats.org/officeDocument/2006/relationships/tags" Target="../tags/tag787.xml" /><Relationship Id="rId9" Type="http://schemas.openxmlformats.org/officeDocument/2006/relationships/tags" Target="../tags/tag788.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41.xml" /><Relationship Id="rId2" Type="http://schemas.openxmlformats.org/officeDocument/2006/relationships/tags" Target="../tags/tag472.xml" /><Relationship Id="rId3" Type="http://schemas.openxmlformats.org/officeDocument/2006/relationships/tags" Target="../tags/tag473.xml" /><Relationship Id="rId4" Type="http://schemas.openxmlformats.org/officeDocument/2006/relationships/tags" Target="../tags/tag474.xml" /><Relationship Id="rId5" Type="http://schemas.openxmlformats.org/officeDocument/2006/relationships/image" Target="../media/image7.png" /><Relationship Id="rId6" Type="http://schemas.openxmlformats.org/officeDocument/2006/relationships/tags" Target="../tags/tag475.xml" /><Relationship Id="rId7" Type="http://schemas.openxmlformats.org/officeDocument/2006/relationships/tags" Target="../tags/tag476.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801.xml" /><Relationship Id="rId11" Type="http://schemas.openxmlformats.org/officeDocument/2006/relationships/tags" Target="../tags/tag802.xml" /><Relationship Id="rId12" Type="http://schemas.openxmlformats.org/officeDocument/2006/relationships/tags" Target="../tags/tag803.xml" /><Relationship Id="rId13" Type="http://schemas.openxmlformats.org/officeDocument/2006/relationships/tags" Target="../tags/tag804.xml" /><Relationship Id="rId14" Type="http://schemas.openxmlformats.org/officeDocument/2006/relationships/tags" Target="../tags/tag805.xml" /><Relationship Id="rId2" Type="http://schemas.openxmlformats.org/officeDocument/2006/relationships/notesSlide" Target="../notesSlides/notesSlide24.xml" /><Relationship Id="rId3" Type="http://schemas.openxmlformats.org/officeDocument/2006/relationships/tags" Target="../tags/tag794.xml" /><Relationship Id="rId4" Type="http://schemas.openxmlformats.org/officeDocument/2006/relationships/tags" Target="../tags/tag795.xml" /><Relationship Id="rId5" Type="http://schemas.openxmlformats.org/officeDocument/2006/relationships/tags" Target="../tags/tag796.xml" /><Relationship Id="rId6" Type="http://schemas.openxmlformats.org/officeDocument/2006/relationships/tags" Target="../tags/tag797.xml" /><Relationship Id="rId7" Type="http://schemas.openxmlformats.org/officeDocument/2006/relationships/tags" Target="../tags/tag798.xml" /><Relationship Id="rId8" Type="http://schemas.openxmlformats.org/officeDocument/2006/relationships/tags" Target="../tags/tag799.xml" /><Relationship Id="rId9" Type="http://schemas.openxmlformats.org/officeDocument/2006/relationships/tags" Target="../tags/tag800.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817.xml" /><Relationship Id="rId2" Type="http://schemas.openxmlformats.org/officeDocument/2006/relationships/notesSlide" Target="../notesSlides/notesSlide25.xml" /><Relationship Id="rId3" Type="http://schemas.openxmlformats.org/officeDocument/2006/relationships/tags" Target="../tags/tag810.xml" /><Relationship Id="rId4" Type="http://schemas.openxmlformats.org/officeDocument/2006/relationships/tags" Target="../tags/tag811.xml" /><Relationship Id="rId5" Type="http://schemas.openxmlformats.org/officeDocument/2006/relationships/tags" Target="../tags/tag812.xml" /><Relationship Id="rId6" Type="http://schemas.openxmlformats.org/officeDocument/2006/relationships/tags" Target="../tags/tag813.xml" /><Relationship Id="rId7" Type="http://schemas.openxmlformats.org/officeDocument/2006/relationships/tags" Target="../tags/tag814.xml" /><Relationship Id="rId8" Type="http://schemas.openxmlformats.org/officeDocument/2006/relationships/tags" Target="../tags/tag815.xml" /><Relationship Id="rId9" Type="http://schemas.openxmlformats.org/officeDocument/2006/relationships/tags" Target="../tags/tag816.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6.xml" /><Relationship Id="rId3" Type="http://schemas.openxmlformats.org/officeDocument/2006/relationships/tags" Target="../tags/tag822.xml" /><Relationship Id="rId4" Type="http://schemas.openxmlformats.org/officeDocument/2006/relationships/tags" Target="../tags/tag823.xml" /><Relationship Id="rId5" Type="http://schemas.openxmlformats.org/officeDocument/2006/relationships/tags" Target="../tags/tag824.xml" /><Relationship Id="rId6" Type="http://schemas.openxmlformats.org/officeDocument/2006/relationships/tags" Target="../tags/tag825.xml" /><Relationship Id="rId7" Type="http://schemas.openxmlformats.org/officeDocument/2006/relationships/tags" Target="../tags/tag826.xml" /><Relationship Id="rId8" Type="http://schemas.openxmlformats.org/officeDocument/2006/relationships/tags" Target="../tags/tag827.xml" /><Relationship Id="rId9" Type="http://schemas.openxmlformats.org/officeDocument/2006/relationships/tags" Target="../tags/tag828.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7.xml" /><Relationship Id="rId3" Type="http://schemas.openxmlformats.org/officeDocument/2006/relationships/tags" Target="../tags/tag833.xml" /><Relationship Id="rId4" Type="http://schemas.openxmlformats.org/officeDocument/2006/relationships/tags" Target="../tags/tag834.xml" /><Relationship Id="rId5" Type="http://schemas.openxmlformats.org/officeDocument/2006/relationships/tags" Target="../tags/tag835.xml" /><Relationship Id="rId6" Type="http://schemas.openxmlformats.org/officeDocument/2006/relationships/tags" Target="../tags/tag836.xml" /><Relationship Id="rId7" Type="http://schemas.openxmlformats.org/officeDocument/2006/relationships/tags" Target="../tags/tag837.xml" /><Relationship Id="rId8" Type="http://schemas.openxmlformats.org/officeDocument/2006/relationships/tags" Target="../tags/tag838.xml" /><Relationship Id="rId9" Type="http://schemas.openxmlformats.org/officeDocument/2006/relationships/tags" Target="../tags/tag839.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8.xml" /><Relationship Id="rId3" Type="http://schemas.openxmlformats.org/officeDocument/2006/relationships/tags" Target="../tags/tag844.xml" /><Relationship Id="rId4" Type="http://schemas.openxmlformats.org/officeDocument/2006/relationships/tags" Target="../tags/tag845.xml" /><Relationship Id="rId5" Type="http://schemas.openxmlformats.org/officeDocument/2006/relationships/tags" Target="../tags/tag846.xml" /><Relationship Id="rId6" Type="http://schemas.openxmlformats.org/officeDocument/2006/relationships/tags" Target="../tags/tag847.xml" /><Relationship Id="rId7" Type="http://schemas.openxmlformats.org/officeDocument/2006/relationships/tags" Target="../tags/tag848.xml" /><Relationship Id="rId8" Type="http://schemas.openxmlformats.org/officeDocument/2006/relationships/tags" Target="../tags/tag849.xml" /><Relationship Id="rId9" Type="http://schemas.openxmlformats.org/officeDocument/2006/relationships/tags" Target="../tags/tag850.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9.xml" /><Relationship Id="rId3" Type="http://schemas.openxmlformats.org/officeDocument/2006/relationships/tags" Target="../tags/tag855.xml" /><Relationship Id="rId4" Type="http://schemas.openxmlformats.org/officeDocument/2006/relationships/tags" Target="../tags/tag856.xml" /><Relationship Id="rId5" Type="http://schemas.openxmlformats.org/officeDocument/2006/relationships/tags" Target="../tags/tag857.xml" /><Relationship Id="rId6" Type="http://schemas.openxmlformats.org/officeDocument/2006/relationships/tags" Target="../tags/tag858.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52.xml" /><Relationship Id="rId2" Type="http://schemas.openxmlformats.org/officeDocument/2006/relationships/tags" Target="../tags/tag859.xml" /><Relationship Id="rId3" Type="http://schemas.openxmlformats.org/officeDocument/2006/relationships/image" Target="../media/image9.jpeg" /><Relationship Id="rId4" Type="http://schemas.openxmlformats.org/officeDocument/2006/relationships/tags" Target="../tags/tag860.xml" /><Relationship Id="rId5" Type="http://schemas.openxmlformats.org/officeDocument/2006/relationships/tags" Target="../tags/tag861.xml" /><Relationship Id="rId6" Type="http://schemas.openxmlformats.org/officeDocument/2006/relationships/tags" Target="../tags/tag862.xml" /><Relationship Id="rId7" Type="http://schemas.openxmlformats.org/officeDocument/2006/relationships/tags" Target="../tags/tag863.xml" /><Relationship Id="rId8" Type="http://schemas.openxmlformats.org/officeDocument/2006/relationships/tags" Target="../tags/tag864.xml" /><Relationship Id="rId9" Type="http://schemas.openxmlformats.org/officeDocument/2006/relationships/tags" Target="../tags/tag865.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52.xml" /><Relationship Id="rId2" Type="http://schemas.openxmlformats.org/officeDocument/2006/relationships/tags" Target="../tags/tag866.xml" /><Relationship Id="rId3" Type="http://schemas.openxmlformats.org/officeDocument/2006/relationships/image" Target="../media/image9.jpeg" /><Relationship Id="rId4" Type="http://schemas.openxmlformats.org/officeDocument/2006/relationships/tags" Target="../tags/tag867.xml" /><Relationship Id="rId5" Type="http://schemas.openxmlformats.org/officeDocument/2006/relationships/tags" Target="../tags/tag868.xml" /><Relationship Id="rId6" Type="http://schemas.openxmlformats.org/officeDocument/2006/relationships/tags" Target="../tags/tag869.xml" /><Relationship Id="rId7" Type="http://schemas.openxmlformats.org/officeDocument/2006/relationships/tags" Target="../tags/tag870.xml" /><Relationship Id="rId8" Type="http://schemas.openxmlformats.org/officeDocument/2006/relationships/tags" Target="../tags/tag871.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52.xml" /><Relationship Id="rId2" Type="http://schemas.openxmlformats.org/officeDocument/2006/relationships/tags" Target="../tags/tag872.xml" /><Relationship Id="rId3" Type="http://schemas.openxmlformats.org/officeDocument/2006/relationships/image" Target="../media/image9.jpeg" /><Relationship Id="rId4" Type="http://schemas.openxmlformats.org/officeDocument/2006/relationships/tags" Target="../tags/tag873.xml" /><Relationship Id="rId5" Type="http://schemas.openxmlformats.org/officeDocument/2006/relationships/tags" Target="../tags/tag874.xml" /><Relationship Id="rId6" Type="http://schemas.openxmlformats.org/officeDocument/2006/relationships/tags" Target="../tags/tag875.xml" /><Relationship Id="rId7" Type="http://schemas.openxmlformats.org/officeDocument/2006/relationships/tags" Target="../tags/tag876.xml" /><Relationship Id="rId8" Type="http://schemas.openxmlformats.org/officeDocument/2006/relationships/tags" Target="../tags/tag877.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63.xml" /><Relationship Id="rId2" Type="http://schemas.openxmlformats.org/officeDocument/2006/relationships/tags" Target="../tags/tag878.xml" /><Relationship Id="rId3" Type="http://schemas.openxmlformats.org/officeDocument/2006/relationships/image" Target="../media/image9.jpeg" /><Relationship Id="rId4" Type="http://schemas.openxmlformats.org/officeDocument/2006/relationships/tags" Target="../tags/tag879.xml" /><Relationship Id="rId5" Type="http://schemas.openxmlformats.org/officeDocument/2006/relationships/tags" Target="../tags/tag880.xml" /><Relationship Id="rId6" Type="http://schemas.openxmlformats.org/officeDocument/2006/relationships/tags" Target="../tags/tag881.xml" /><Relationship Id="rId7" Type="http://schemas.openxmlformats.org/officeDocument/2006/relationships/tags" Target="../tags/tag882.xml" /><Relationship Id="rId8" Type="http://schemas.openxmlformats.org/officeDocument/2006/relationships/tags" Target="../tags/tag883.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tags" Target="../tags/tag477.xml" /><Relationship Id="rId3" Type="http://schemas.openxmlformats.org/officeDocument/2006/relationships/tags" Target="../tags/tag478.xml" /><Relationship Id="rId4" Type="http://schemas.openxmlformats.org/officeDocument/2006/relationships/tags" Target="../tags/tag479.xml" /><Relationship Id="rId5" Type="http://schemas.openxmlformats.org/officeDocument/2006/relationships/tags" Target="../tags/tag480.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84.xml" /><Relationship Id="rId3" Type="http://schemas.openxmlformats.org/officeDocument/2006/relationships/tags" Target="../tags/tag885.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0.xml" /><Relationship Id="rId3" Type="http://schemas.openxmlformats.org/officeDocument/2006/relationships/tags" Target="../tags/tag890.xml" /><Relationship Id="rId4" Type="http://schemas.openxmlformats.org/officeDocument/2006/relationships/tags" Target="../tags/tag891.xml" /><Relationship Id="rId5" Type="http://schemas.openxmlformats.org/officeDocument/2006/relationships/tags" Target="../tags/tag892.xml" /><Relationship Id="rId6" Type="http://schemas.openxmlformats.org/officeDocument/2006/relationships/tags" Target="../tags/tag893.xml" /><Relationship Id="rId7" Type="http://schemas.openxmlformats.org/officeDocument/2006/relationships/tags" Target="../tags/tag894.xml" /><Relationship Id="rId8" Type="http://schemas.openxmlformats.org/officeDocument/2006/relationships/tags" Target="../tags/tag895.xml" /><Relationship Id="rId9" Type="http://schemas.openxmlformats.org/officeDocument/2006/relationships/tags" Target="../tags/tag896.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908.xml" /><Relationship Id="rId2" Type="http://schemas.openxmlformats.org/officeDocument/2006/relationships/notesSlide" Target="../notesSlides/notesSlide31.xml" /><Relationship Id="rId3" Type="http://schemas.openxmlformats.org/officeDocument/2006/relationships/tags" Target="../tags/tag901.xml" /><Relationship Id="rId4" Type="http://schemas.openxmlformats.org/officeDocument/2006/relationships/tags" Target="../tags/tag902.xml" /><Relationship Id="rId5" Type="http://schemas.openxmlformats.org/officeDocument/2006/relationships/tags" Target="../tags/tag903.xml" /><Relationship Id="rId6" Type="http://schemas.openxmlformats.org/officeDocument/2006/relationships/tags" Target="../tags/tag904.xml" /><Relationship Id="rId7" Type="http://schemas.openxmlformats.org/officeDocument/2006/relationships/tags" Target="../tags/tag905.xml" /><Relationship Id="rId8" Type="http://schemas.openxmlformats.org/officeDocument/2006/relationships/tags" Target="../tags/tag906.xml" /><Relationship Id="rId9" Type="http://schemas.openxmlformats.org/officeDocument/2006/relationships/tags" Target="../tags/tag907.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10.jpeg" /><Relationship Id="rId11" Type="http://schemas.openxmlformats.org/officeDocument/2006/relationships/tags" Target="../tags/tag920.xml" /><Relationship Id="rId2" Type="http://schemas.openxmlformats.org/officeDocument/2006/relationships/notesSlide" Target="../notesSlides/notesSlide32.xml" /><Relationship Id="rId3" Type="http://schemas.openxmlformats.org/officeDocument/2006/relationships/tags" Target="../tags/tag913.xml" /><Relationship Id="rId4" Type="http://schemas.openxmlformats.org/officeDocument/2006/relationships/tags" Target="../tags/tag914.xml" /><Relationship Id="rId5" Type="http://schemas.openxmlformats.org/officeDocument/2006/relationships/tags" Target="../tags/tag915.xml" /><Relationship Id="rId6" Type="http://schemas.openxmlformats.org/officeDocument/2006/relationships/tags" Target="../tags/tag916.xml" /><Relationship Id="rId7" Type="http://schemas.openxmlformats.org/officeDocument/2006/relationships/tags" Target="../tags/tag917.xml" /><Relationship Id="rId8" Type="http://schemas.openxmlformats.org/officeDocument/2006/relationships/tags" Target="../tags/tag918.xml" /><Relationship Id="rId9" Type="http://schemas.openxmlformats.org/officeDocument/2006/relationships/tags" Target="../tags/tag919.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3.xml" /><Relationship Id="rId3" Type="http://schemas.openxmlformats.org/officeDocument/2006/relationships/tags" Target="../tags/tag925.xml" /><Relationship Id="rId4" Type="http://schemas.openxmlformats.org/officeDocument/2006/relationships/tags" Target="../tags/tag926.xml" /><Relationship Id="rId5" Type="http://schemas.openxmlformats.org/officeDocument/2006/relationships/tags" Target="../tags/tag927.xml" /><Relationship Id="rId6" Type="http://schemas.openxmlformats.org/officeDocument/2006/relationships/tags" Target="../tags/tag928.xml" /><Relationship Id="rId7" Type="http://schemas.openxmlformats.org/officeDocument/2006/relationships/tags" Target="../tags/tag929.xml" /><Relationship Id="rId8" Type="http://schemas.openxmlformats.org/officeDocument/2006/relationships/tags" Target="../tags/tag930.xml" /><Relationship Id="rId9" Type="http://schemas.openxmlformats.org/officeDocument/2006/relationships/tags" Target="../tags/tag931.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4.xml" /><Relationship Id="rId3" Type="http://schemas.openxmlformats.org/officeDocument/2006/relationships/tags" Target="../tags/tag936.xml" /><Relationship Id="rId4" Type="http://schemas.openxmlformats.org/officeDocument/2006/relationships/tags" Target="../tags/tag937.xml" /><Relationship Id="rId5" Type="http://schemas.openxmlformats.org/officeDocument/2006/relationships/tags" Target="../tags/tag938.xml" /><Relationship Id="rId6" Type="http://schemas.openxmlformats.org/officeDocument/2006/relationships/tags" Target="../tags/tag939.xml" /><Relationship Id="rId7" Type="http://schemas.openxmlformats.org/officeDocument/2006/relationships/tags" Target="../tags/tag940.xml" /><Relationship Id="rId8" Type="http://schemas.openxmlformats.org/officeDocument/2006/relationships/tags" Target="../tags/tag941.xml" /><Relationship Id="rId9" Type="http://schemas.openxmlformats.org/officeDocument/2006/relationships/tags" Target="../tags/tag942.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43.xml" /><Relationship Id="rId3" Type="http://schemas.openxmlformats.org/officeDocument/2006/relationships/tags" Target="../tags/tag944.xml" /><Relationship Id="rId4" Type="http://schemas.openxmlformats.org/officeDocument/2006/relationships/tags" Target="../tags/tag945.xml" /><Relationship Id="rId5" Type="http://schemas.openxmlformats.org/officeDocument/2006/relationships/tags" Target="../tags/tag946.xml" /><Relationship Id="rId6" Type="http://schemas.openxmlformats.org/officeDocument/2006/relationships/image" Target="../media/image11.png" /><Relationship Id="rId7" Type="http://schemas.openxmlformats.org/officeDocument/2006/relationships/tags" Target="../tags/tag947.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48.xml" /><Relationship Id="rId3" Type="http://schemas.openxmlformats.org/officeDocument/2006/relationships/tags" Target="../tags/tag949.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50.xml" /><Relationship Id="rId3" Type="http://schemas.openxmlformats.org/officeDocument/2006/relationships/tags" Target="../tags/tag951.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959.xml" /><Relationship Id="rId11" Type="http://schemas.openxmlformats.org/officeDocument/2006/relationships/image" Target="../media/image13.png" /><Relationship Id="rId12" Type="http://schemas.openxmlformats.org/officeDocument/2006/relationships/tags" Target="../tags/tag960.xml" /><Relationship Id="rId2" Type="http://schemas.openxmlformats.org/officeDocument/2006/relationships/tags" Target="../tags/tag952.xml" /><Relationship Id="rId3" Type="http://schemas.openxmlformats.org/officeDocument/2006/relationships/tags" Target="../tags/tag953.xml" /><Relationship Id="rId4" Type="http://schemas.openxmlformats.org/officeDocument/2006/relationships/tags" Target="../tags/tag954.xml" /><Relationship Id="rId5" Type="http://schemas.openxmlformats.org/officeDocument/2006/relationships/tags" Target="../tags/tag955.xml" /><Relationship Id="rId6" Type="http://schemas.openxmlformats.org/officeDocument/2006/relationships/tags" Target="../tags/tag956.xml" /><Relationship Id="rId7" Type="http://schemas.openxmlformats.org/officeDocument/2006/relationships/tags" Target="../tags/tag957.xml" /><Relationship Id="rId8" Type="http://schemas.openxmlformats.org/officeDocument/2006/relationships/tags" Target="../tags/tag958.xml" /><Relationship Id="rId9" Type="http://schemas.openxmlformats.org/officeDocument/2006/relationships/image" Target="../media/image12.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41.xml" /><Relationship Id="rId2" Type="http://schemas.openxmlformats.org/officeDocument/2006/relationships/tags" Target="../tags/tag481.xml" /><Relationship Id="rId3" Type="http://schemas.openxmlformats.org/officeDocument/2006/relationships/image" Target="../media/image8.png" /><Relationship Id="rId4" Type="http://schemas.openxmlformats.org/officeDocument/2006/relationships/tags" Target="../tags/tag482.xml" /><Relationship Id="rId5" Type="http://schemas.openxmlformats.org/officeDocument/2006/relationships/tags" Target="../tags/tag483.xml" /><Relationship Id="rId6" Type="http://schemas.openxmlformats.org/officeDocument/2006/relationships/tags" Target="../tags/tag484.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85.xml" /><Relationship Id="rId3" Type="http://schemas.openxmlformats.org/officeDocument/2006/relationships/tags" Target="../tags/tag486.xml" /><Relationship Id="rId4" Type="http://schemas.openxmlformats.org/officeDocument/2006/relationships/tags" Target="../tags/tag487.xml" /><Relationship Id="rId5" Type="http://schemas.openxmlformats.org/officeDocument/2006/relationships/tags" Target="../tags/tag488.xml" /><Relationship Id="rId6" Type="http://schemas.openxmlformats.org/officeDocument/2006/relationships/tags" Target="../tags/tag489.xml" /><Relationship Id="rId7" Type="http://schemas.openxmlformats.org/officeDocument/2006/relationships/tags" Target="../tags/tag490.xml" /><Relationship Id="rId8" Type="http://schemas.openxmlformats.org/officeDocument/2006/relationships/tags" Target="../tags/tag49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92.xml" /><Relationship Id="rId3" Type="http://schemas.openxmlformats.org/officeDocument/2006/relationships/tags" Target="../tags/tag493.xml" /><Relationship Id="rId4" Type="http://schemas.openxmlformats.org/officeDocument/2006/relationships/tags" Target="../tags/tag494.xml" /><Relationship Id="rId5" Type="http://schemas.openxmlformats.org/officeDocument/2006/relationships/tags" Target="../tags/tag495.xml" /><Relationship Id="rId6" Type="http://schemas.openxmlformats.org/officeDocument/2006/relationships/tags" Target="../tags/tag496.xml" /><Relationship Id="rId7" Type="http://schemas.openxmlformats.org/officeDocument/2006/relationships/tags" Target="../tags/tag497.xml" /><Relationship Id="rId8" Type="http://schemas.openxmlformats.org/officeDocument/2006/relationships/tags" Target="../tags/tag49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99.xml" /><Relationship Id="rId3" Type="http://schemas.openxmlformats.org/officeDocument/2006/relationships/tags" Target="../tags/tag500.xml" /><Relationship Id="rId4" Type="http://schemas.openxmlformats.org/officeDocument/2006/relationships/tags" Target="../tags/tag50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7">
            <a:lum/>
          </a:blip>
          <a:stretch>
            <a:fillRect t="-8000" b="-8000"/>
          </a:stretch>
        </a:blipFill>
        <a:effectLst/>
      </p:bgPr>
    </p:bg>
    <p:spTree>
      <p:nvGrpSpPr>
        <p:cNvPr id="1" name=""/>
        <p:cNvGrpSpPr/>
        <p:nvPr>
          <p:custDataLst>
            <p:tags r:id="rId2"/>
          </p:custDataLst>
        </p:nvPr>
      </p:nvGrpSpPr>
      <p:grpSpPr>
        <a:xfrm>
          <a:off x="0" y="0"/>
          <a:ext cx="0" cy="0"/>
        </a:xfrm>
      </p:grpSpPr>
      <p:sp>
        <p:nvSpPr>
          <p:cNvPr id="85" name="文本框 84"/>
          <p:cNvSpPr txBox="1"/>
          <p:nvPr>
            <p:custDataLst>
              <p:tags r:id="rId3"/>
            </p:custDataLst>
          </p:nvPr>
        </p:nvSpPr>
        <p:spPr>
          <a:xfrm>
            <a:off x="623458" y="2181515"/>
            <a:ext cx="6693606" cy="2122805"/>
          </a:xfrm>
          <a:prstGeom prst="rect">
            <a:avLst/>
          </a:prstGeom>
          <a:noFill/>
        </p:spPr>
        <p:txBody>
          <a:bodyPr wrap="square" rtlCol="0">
            <a:spAutoFit/>
          </a:bodyPr>
          <a:lstStyle/>
          <a:p>
            <a:r>
              <a:rPr lang="zh-CN" altLang="en-US" sz="6600" b="1" smtClean="0">
                <a:solidFill>
                  <a:srgbClr val="FF0000"/>
                </a:solidFill>
                <a:latin typeface="微软雅黑" panose="020b0503020204020204" pitchFamily="34" charset="-122"/>
                <a:ea typeface="微软雅黑" panose="020b0503020204020204" pitchFamily="34" charset="-122"/>
              </a:rPr>
              <a:t>大</a:t>
            </a:r>
            <a:r>
              <a:rPr lang="zh-CN" altLang="en-US" sz="6600" b="1">
                <a:solidFill>
                  <a:srgbClr val="FF0000"/>
                </a:solidFill>
                <a:latin typeface="微软雅黑" panose="020b0503020204020204" pitchFamily="34" charset="-122"/>
                <a:ea typeface="微软雅黑" panose="020b0503020204020204" pitchFamily="34" charset="-122"/>
              </a:rPr>
              <a:t>卫</a:t>
            </a:r>
            <a:r>
              <a:rPr lang="en-US" altLang="zh-CN" sz="6600" b="1">
                <a:solidFill>
                  <a:srgbClr val="FF0000"/>
                </a:solidFill>
                <a:latin typeface="微软雅黑" panose="020b0503020204020204" pitchFamily="34" charset="-122"/>
                <a:ea typeface="微软雅黑" panose="020b0503020204020204" pitchFamily="34" charset="-122"/>
              </a:rPr>
              <a:t>•</a:t>
            </a:r>
            <a:r>
              <a:rPr lang="zh-CN" altLang="en-US" sz="6600" b="1">
                <a:solidFill>
                  <a:srgbClr val="FF0000"/>
                </a:solidFill>
                <a:latin typeface="微软雅黑" panose="020b0503020204020204" pitchFamily="34" charset="-122"/>
                <a:ea typeface="微软雅黑" panose="020b0503020204020204" pitchFamily="34" charset="-122"/>
              </a:rPr>
              <a:t>科波菲尔</a:t>
            </a:r>
            <a:r>
              <a:rPr lang="en-US" altLang="zh-CN" sz="6600" b="1">
                <a:solidFill>
                  <a:srgbClr val="FF0000"/>
                </a:solidFill>
                <a:latin typeface="微软雅黑" panose="020b0503020204020204" pitchFamily="34" charset="-122"/>
                <a:ea typeface="微软雅黑" panose="020b0503020204020204" pitchFamily="34" charset="-122"/>
              </a:rPr>
              <a:t>                  </a:t>
            </a:r>
          </a:p>
          <a:p>
            <a:r>
              <a:rPr lang="en-US" altLang="zh-CN" sz="6600" b="1">
                <a:solidFill>
                  <a:srgbClr val="FF0000"/>
                </a:solidFill>
                <a:latin typeface="微软雅黑" panose="020b0503020204020204" pitchFamily="34" charset="-122"/>
                <a:ea typeface="微软雅黑" panose="020b0503020204020204" pitchFamily="34" charset="-122"/>
              </a:rPr>
              <a:t>           </a:t>
            </a:r>
            <a:r>
              <a:rPr lang="zh-CN" altLang="en-US" sz="6600" b="1">
                <a:solidFill>
                  <a:srgbClr val="FF0000"/>
                </a:solidFill>
                <a:latin typeface="微软雅黑" panose="020b0503020204020204" pitchFamily="34" charset="-122"/>
                <a:ea typeface="微软雅黑" panose="020b0503020204020204" pitchFamily="34" charset="-122"/>
              </a:rPr>
              <a:t>（节选）</a:t>
            </a:r>
          </a:p>
        </p:txBody>
      </p:sp>
      <p:sp>
        <p:nvSpPr>
          <p:cNvPr id="10" name="矩形 9"/>
          <p:cNvSpPr/>
          <p:nvPr>
            <p:custDataLst>
              <p:tags r:id="rId4"/>
            </p:custDataLst>
          </p:nvPr>
        </p:nvSpPr>
        <p:spPr>
          <a:xfrm>
            <a:off x="336228" y="894118"/>
            <a:ext cx="11564620" cy="5308600"/>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4" name="图片 3"/>
          <p:cNvPicPr>
            <a:picLocks noChangeAspect="1"/>
          </p:cNvPicPr>
          <p:nvPr>
            <p:custDataLst>
              <p:tags r:id="rId6"/>
            </p:custDataLst>
          </p:nvPr>
        </p:nvPicPr>
        <p:blipFill>
          <a:blip r:embed="rId5"/>
          <a:stretch>
            <a:fillRect/>
          </a:stretch>
        </p:blipFill>
        <p:spPr>
          <a:xfrm>
            <a:off x="2073551" y="264894"/>
            <a:ext cx="7608168" cy="978287"/>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grpId="0" nodeType="afterEffect">
                                  <p:stCondLst>
                                    <p:cond delay="1000"/>
                                  </p:stCondLst>
                                  <p:childTnLst>
                                    <p:set>
                                      <p:cBhvr>
                                        <p:cTn id="6" dur="1" fill="hold">
                                          <p:stCondLst>
                                            <p:cond delay="0"/>
                                          </p:stCondLst>
                                        </p:cTn>
                                        <p:tgtEl>
                                          <p:spTgt spid="85"/>
                                        </p:tgtEl>
                                        <p:attrNameLst>
                                          <p:attrName>style.visibility</p:attrName>
                                        </p:attrNameLst>
                                      </p:cBhvr>
                                      <p:to>
                                        <p:strVal val="visible"/>
                                      </p:to>
                                    </p:set>
                                    <p:anim calcmode="lin" valueType="num">
                                      <p:cBhvr>
                                        <p:cTn id="7" dur="1000" fill="hold"/>
                                        <p:tgtEl>
                                          <p:spTgt spid="85"/>
                                        </p:tgtEl>
                                        <p:attrNameLst>
                                          <p:attrName>ppt_x</p:attrName>
                                        </p:attrNameLst>
                                      </p:cBhvr>
                                      <p:tavLst>
                                        <p:tav tm="0">
                                          <p:val>
                                            <p:strVal val="#ppt_x-.2"/>
                                          </p:val>
                                        </p:tav>
                                        <p:tav tm="100000">
                                          <p:val>
                                            <p:strVal val="#ppt_x"/>
                                          </p:val>
                                        </p:tav>
                                      </p:tavLst>
                                    </p:anim>
                                    <p:anim calcmode="lin" valueType="num">
                                      <p:cBhvr>
                                        <p:cTn id="8" dur="1000" fill="hold"/>
                                        <p:tgtEl>
                                          <p:spTgt spid="85"/>
                                        </p:tgtEl>
                                        <p:attrNameLst>
                                          <p:attrName>ppt_y</p:attrName>
                                        </p:attrNameLst>
                                      </p:cBhvr>
                                      <p:tavLst>
                                        <p:tav tm="0">
                                          <p:val>
                                            <p:strVal val="#ppt_y"/>
                                          </p:val>
                                        </p:tav>
                                        <p:tav tm="100000">
                                          <p:val>
                                            <p:strVal val="#ppt_y"/>
                                          </p:val>
                                        </p:tav>
                                      </p:tavLst>
                                    </p:anim>
                                    <p:animEffect transition="in" filter="wipe(right)" prLst="gradientSize: 0.1">
                                      <p:cBhvr>
                                        <p:cTn id="9" dur="10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4338" name="Rectangle 6"/>
          <p:cNvSpPr/>
          <p:nvPr>
            <p:custDataLst>
              <p:tags r:id="rId3"/>
            </p:custDataLst>
          </p:nvPr>
        </p:nvSpPr>
        <p:spPr bwMode="gray">
          <a:xfrm>
            <a:off x="1009653" y="885825"/>
            <a:ext cx="9483725" cy="1377950"/>
          </a:xfrm>
          <a:prstGeom prst="rect">
            <a:avLst/>
          </a:prstGeom>
          <a:noFill/>
          <a:ln>
            <a:noFill/>
            <a:miter lim="800000"/>
          </a:ln>
        </p:spPr>
        <p:txBody>
          <a:bodyPr anchor="ctr" anchorCtr="0"/>
          <a:lstStyle>
            <a:lvl1pPr marL="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1pPr>
            <a:lvl2pPr marL="4572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2pPr>
            <a:lvl3pPr marL="9144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3pPr>
            <a:lvl4pPr marL="13716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4pPr>
            <a:lvl5pPr marL="18288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5pPr>
          </a:lstStyle>
          <a:p>
            <a:pPr marL="0" lvl="0" indent="0" algn="l" eaLnBrk="1" hangingPunct="1">
              <a:lnSpc>
                <a:spcPct val="150000"/>
              </a:lnSpc>
            </a:pPr>
            <a:r>
              <a:rPr lang="zh-CN" altLang="en-US" sz="2800"/>
              <a:t>         </a:t>
            </a:r>
            <a:r>
              <a:rPr lang="zh-CN" altLang="en-US" sz="3200"/>
              <a:t>谁给你留下了最深刻的印象？他的哪些性格特征给你留下了深刻的印象？</a:t>
            </a:r>
          </a:p>
        </p:txBody>
      </p:sp>
      <p:sp>
        <p:nvSpPr>
          <p:cNvPr id="14339" name="Rectangle 11"/>
          <p:cNvSpPr/>
          <p:nvPr>
            <p:custDataLst>
              <p:tags r:id="rId4"/>
            </p:custDataLst>
          </p:nvPr>
        </p:nvSpPr>
        <p:spPr bwMode="gray">
          <a:xfrm>
            <a:off x="9059865" y="6423028"/>
            <a:ext cx="1608138" cy="434975"/>
          </a:xfrm>
          <a:prstGeom prst="rect">
            <a:avLst/>
          </a:prstGeom>
          <a:solidFill>
            <a:schemeClr val="bg1"/>
          </a:solidFill>
          <a:ln>
            <a:noFill/>
            <a:miter lim="800000"/>
          </a:ln>
          <a:effectLst>
            <a:outerShdw dist="25400" dir="5400000" algn="ctr">
              <a:schemeClr val="tx1">
                <a:alpha val="50000"/>
              </a:schemeClr>
            </a:outerShdw>
          </a:effectLst>
        </p:spPr>
        <p:txBody>
          <a:bodyPr wrap="none" anchor="ctr" anchorCtr="0"/>
          <a:lstStyle>
            <a:lvl1pPr marL="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1pPr>
            <a:lvl2pPr marL="4572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2pPr>
            <a:lvl3pPr marL="9144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3pPr>
            <a:lvl4pPr marL="13716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4pPr>
            <a:lvl5pPr marL="18288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5pPr>
          </a:lstStyle>
          <a:p>
            <a:pPr marL="0" marR="0" lvl="0" indent="0" eaLnBrk="1" hangingPunct="1"/>
            <a:endParaRPr lang="zh-CN" altLang="en-US">
              <a:effectLst>
                <a:outerShdw blurRad="38100" dist="38100" dir="2700000" algn="tl">
                  <a:schemeClr val="bg2"/>
                </a:outerShdw>
              </a:effectLst>
            </a:endParaRPr>
          </a:p>
        </p:txBody>
      </p:sp>
      <p:sp>
        <p:nvSpPr>
          <p:cNvPr id="14340" name="Rectangle 6"/>
          <p:cNvSpPr/>
          <p:nvPr>
            <p:custDataLst>
              <p:tags r:id="rId5"/>
            </p:custDataLst>
          </p:nvPr>
        </p:nvSpPr>
        <p:spPr bwMode="gray">
          <a:xfrm>
            <a:off x="1610043" y="107315"/>
            <a:ext cx="5602288" cy="914400"/>
          </a:xfrm>
          <a:prstGeom prst="rect">
            <a:avLst/>
          </a:prstGeom>
          <a:noFill/>
          <a:ln>
            <a:noFill/>
            <a:miter lim="800000"/>
          </a:ln>
        </p:spPr>
        <p:txBody>
          <a:bodyPr anchor="ctr" anchorCtr="0"/>
          <a:lstStyle>
            <a:lvl1pPr marL="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1pPr>
            <a:lvl2pPr marL="4572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2pPr>
            <a:lvl3pPr marL="9144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3pPr>
            <a:lvl4pPr marL="13716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4pPr>
            <a:lvl5pPr marL="18288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5pPr>
          </a:lstStyle>
          <a:p>
            <a:pPr marL="0" lvl="0" indent="0" algn="l" eaLnBrk="1" hangingPunct="1">
              <a:spcBef>
                <a:spcPct val="0"/>
              </a:spcBef>
            </a:pPr>
            <a:r>
              <a:rPr lang="zh-CN" altLang="en-US" sz="3200">
                <a:solidFill>
                  <a:srgbClr val="0000FF"/>
                </a:solidFill>
                <a:latin typeface="黑体" panose="02010609060101010101" pitchFamily="49" charset="-122"/>
                <a:ea typeface="黑体" panose="02010609060101010101" pitchFamily="49" charset="-122"/>
              </a:rPr>
              <a:t>分析人物，感悟成长</a:t>
            </a:r>
          </a:p>
        </p:txBody>
      </p:sp>
      <p:sp>
        <p:nvSpPr>
          <p:cNvPr id="14341" name="Rectangle 6"/>
          <p:cNvSpPr/>
          <p:nvPr>
            <p:custDataLst>
              <p:tags r:id="rId6"/>
            </p:custDataLst>
          </p:nvPr>
        </p:nvSpPr>
        <p:spPr bwMode="gray">
          <a:xfrm>
            <a:off x="2590165" y="2647953"/>
            <a:ext cx="5367020" cy="3128645"/>
          </a:xfrm>
          <a:prstGeom prst="rect">
            <a:avLst/>
          </a:prstGeom>
          <a:noFill/>
          <a:ln>
            <a:noFill/>
            <a:miter lim="800000"/>
          </a:ln>
        </p:spPr>
        <p:txBody>
          <a:bodyPr anchor="ctr" anchorCtr="0"/>
          <a:lstStyle>
            <a:lvl1pPr marL="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1pPr>
            <a:lvl2pPr marL="4572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2pPr>
            <a:lvl3pPr marL="9144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3pPr>
            <a:lvl4pPr marL="13716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4pPr>
            <a:lvl5pPr marL="18288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5pPr>
          </a:lstStyle>
          <a:p>
            <a:pPr marL="0" lvl="0" indent="0" algn="l" eaLnBrk="1" hangingPunct="1">
              <a:lnSpc>
                <a:spcPct val="150000"/>
              </a:lnSpc>
            </a:pPr>
            <a:r>
              <a:rPr lang="zh-CN" altLang="en-US" sz="2800"/>
              <a:t> </a:t>
            </a:r>
            <a:r>
              <a:rPr lang="zh-CN" altLang="en-US" sz="3200">
                <a:solidFill>
                  <a:srgbClr val="0000FF"/>
                </a:solidFill>
                <a:latin typeface="宋体" pitchFamily="2" charset="-122"/>
              </a:rPr>
              <a:t>要求：</a:t>
            </a:r>
            <a:endParaRPr lang="en-US" altLang="zh-CN" sz="3200">
              <a:solidFill>
                <a:srgbClr val="0000FF"/>
              </a:solidFill>
              <a:latin typeface="宋体" pitchFamily="2" charset="-122"/>
            </a:endParaRPr>
          </a:p>
          <a:p>
            <a:pPr marL="0" lvl="0" indent="0" algn="l" eaLnBrk="1" hangingPunct="1">
              <a:lnSpc>
                <a:spcPct val="150000"/>
              </a:lnSpc>
            </a:pPr>
            <a:r>
              <a:rPr lang="en-US" altLang="zh-CN" sz="2800">
                <a:latin typeface="宋体" pitchFamily="2" charset="-122"/>
              </a:rPr>
              <a:t>    1</a:t>
            </a:r>
            <a:r>
              <a:rPr lang="zh-CN" altLang="en-US" sz="2800">
                <a:latin typeface="宋体" pitchFamily="2" charset="-122"/>
              </a:rPr>
              <a:t>、读出经典语段</a:t>
            </a:r>
            <a:endParaRPr lang="en-US" altLang="zh-CN" sz="2800">
              <a:latin typeface="宋体" pitchFamily="2" charset="-122"/>
            </a:endParaRPr>
          </a:p>
          <a:p>
            <a:pPr marL="0" lvl="0" indent="0" algn="l" eaLnBrk="1" hangingPunct="1">
              <a:lnSpc>
                <a:spcPct val="150000"/>
              </a:lnSpc>
            </a:pPr>
            <a:r>
              <a:rPr lang="en-US" altLang="zh-CN" sz="2800">
                <a:latin typeface="宋体" pitchFamily="2" charset="-122"/>
              </a:rPr>
              <a:t>    2</a:t>
            </a:r>
            <a:r>
              <a:rPr lang="zh-CN" altLang="en-US" sz="2800">
                <a:latin typeface="宋体" pitchFamily="2" charset="-122"/>
              </a:rPr>
              <a:t>、概括性格特征</a:t>
            </a:r>
            <a:endParaRPr lang="en-US" altLang="zh-CN" sz="2800">
              <a:latin typeface="宋体" pitchFamily="2" charset="-122"/>
            </a:endParaRPr>
          </a:p>
          <a:p>
            <a:pPr marL="0" lvl="0" indent="0" algn="l" eaLnBrk="1" hangingPunct="1">
              <a:lnSpc>
                <a:spcPct val="150000"/>
              </a:lnSpc>
            </a:pPr>
            <a:r>
              <a:rPr lang="en-US" altLang="zh-CN" sz="2800">
                <a:latin typeface="宋体" pitchFamily="2" charset="-122"/>
              </a:rPr>
              <a:t>    3</a:t>
            </a:r>
            <a:r>
              <a:rPr lang="zh-CN" altLang="en-US" sz="2800">
                <a:latin typeface="宋体" pitchFamily="2" charset="-122"/>
              </a:rPr>
              <a:t>、点明描写手法</a:t>
            </a:r>
            <a:endParaRPr lang="en-US" altLang="zh-CN" sz="2800">
              <a:latin typeface="宋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additive="base">
                                        <p:cTn id="6" dur="1" fill="hold">
                                          <p:stCondLst>
                                            <p:cond delay="0"/>
                                          </p:stCondLst>
                                        </p:cTn>
                                        <p:tgtEl>
                                          <p:spTgt spid="14341"/>
                                        </p:tgtEl>
                                        <p:attrNameLst>
                                          <p:attrName>style.visibility</p:attrName>
                                        </p:attrNameLst>
                                      </p:cBhvr>
                                      <p:to>
                                        <p:strVal val="visible"/>
                                      </p:to>
                                    </p:set>
                                    <p:animEffect transition="in" filter="blinds(horizontal)">
                                      <p:cBhvr additive="base">
                                        <p:cTn id="7" dur="500"/>
                                        <p:tgtEl>
                                          <p:spTgt spid="143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1"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2657487" y="731672"/>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1417866" y="160658"/>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1417965" y="65281"/>
            <a:ext cx="5556738" cy="553998"/>
          </a:xfrm>
          <a:prstGeom prst="rect">
            <a:avLst/>
          </a:prstGeom>
          <a:noFill/>
        </p:spPr>
        <p:txBody>
          <a:bodyPr wrap="square" rtlCol="0">
            <a:spAutoFit/>
          </a:bodyPr>
          <a:lstStyle/>
          <a:p>
            <a:pPr algn="ctr"/>
            <a:r>
              <a:rPr lang="zh-CN" altLang="en-US" sz="3000" smtClean="0">
                <a:solidFill>
                  <a:prstClr val="black"/>
                </a:solidFill>
                <a:latin typeface="黑体" panose="02010609060101010101" pitchFamily="49" charset="-122"/>
                <a:ea typeface="黑体" panose="02010609060101010101" pitchFamily="49" charset="-122"/>
              </a:rPr>
              <a:t>赏析艺术手法</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1417320" y="1381128"/>
            <a:ext cx="9109710" cy="1383665"/>
          </a:xfrm>
          <a:prstGeom prst="rect">
            <a:avLst/>
          </a:prstGeom>
          <a:noFill/>
        </p:spPr>
        <p:txBody>
          <a:bodyPr wrap="square" rtlCol="0">
            <a:spAutoFit/>
          </a:bodyPr>
          <a:lstStyle/>
          <a:p>
            <a:pPr algn="just">
              <a:lnSpc>
                <a:spcPct val="150000"/>
              </a:lnSpc>
            </a:pPr>
            <a:r>
              <a:rPr lang="zh-CN" altLang="zh-CN" sz="2800">
                <a:solidFill>
                  <a:prstClr val="black"/>
                </a:solidFill>
                <a:latin typeface="华文楷体" panose="02010600040101010101" pitchFamily="2" charset="-122"/>
                <a:ea typeface="华文楷体" panose="02010600040101010101" pitchFamily="2" charset="-122"/>
              </a:rPr>
              <a:t>为什么米考伯夫妇的形象令人过目难忘？请你结合课文具体描写，赏析狄更斯塑造人物的艺术手法</a:t>
            </a:r>
            <a:r>
              <a:rPr lang="zh-CN" altLang="zh-CN" sz="2800" smtClean="0">
                <a:solidFill>
                  <a:prstClr val="black"/>
                </a:solidFill>
                <a:latin typeface="华文楷体" panose="02010600040101010101" pitchFamily="2" charset="-122"/>
                <a:ea typeface="华文楷体" panose="02010600040101010101" pitchFamily="2" charset="-122"/>
              </a:rPr>
              <a:t>。</a:t>
            </a:r>
            <a:endParaRPr lang="en-US" altLang="zh-CN" sz="2800" smtClean="0">
              <a:solidFill>
                <a:prstClr val="black"/>
              </a:solidFill>
              <a:latin typeface="华文楷体" panose="02010600040101010101" pitchFamily="2" charset="-122"/>
              <a:ea typeface="华文楷体" panose="02010600040101010101" pitchFamily="2" charset="-122"/>
            </a:endParaRPr>
          </a:p>
        </p:txBody>
      </p:sp>
      <p:sp>
        <p:nvSpPr>
          <p:cNvPr id="12" name="文本框 11"/>
          <p:cNvSpPr txBox="1"/>
          <p:nvPr>
            <p:custDataLst>
              <p:tags r:id="rId10"/>
            </p:custDataLst>
          </p:nvPr>
        </p:nvSpPr>
        <p:spPr>
          <a:xfrm>
            <a:off x="1521460" y="3191510"/>
            <a:ext cx="9672955" cy="737235"/>
          </a:xfrm>
          <a:prstGeom prst="rect">
            <a:avLst/>
          </a:prstGeom>
          <a:noFill/>
        </p:spPr>
        <p:txBody>
          <a:bodyPr wrap="square" rtlCol="0">
            <a:spAutoFit/>
          </a:bodyPr>
          <a:lstStyle/>
          <a:p>
            <a:pPr algn="just">
              <a:lnSpc>
                <a:spcPct val="150000"/>
              </a:lnSpc>
            </a:pPr>
            <a:r>
              <a:rPr lang="zh-CN" altLang="en-US" sz="2800" smtClean="0">
                <a:solidFill>
                  <a:srgbClr val="C00000"/>
                </a:solidFill>
                <a:latin typeface="华文楷体" panose="02010600040101010101" pitchFamily="2" charset="-122"/>
                <a:ea typeface="华文楷体" panose="02010600040101010101" pitchFamily="2" charset="-122"/>
              </a:rPr>
              <a:t>装文雅、慕虚荣</a:t>
            </a:r>
            <a:r>
              <a:rPr lang="zh-CN" altLang="en-US" sz="2800" smtClean="0">
                <a:solidFill>
                  <a:prstClr val="black"/>
                </a:solidFill>
                <a:latin typeface="华文楷体" panose="02010600040101010101" pitchFamily="2" charset="-122"/>
                <a:ea typeface="华文楷体" panose="02010600040101010101" pitchFamily="2" charset="-122"/>
              </a:rPr>
              <a:t>：第</a:t>
            </a:r>
            <a:r>
              <a:rPr lang="en-US" altLang="zh-CN" sz="2800" smtClean="0">
                <a:solidFill>
                  <a:prstClr val="black"/>
                </a:solidFill>
                <a:latin typeface="华文楷体" panose="02010600040101010101" pitchFamily="2" charset="-122"/>
                <a:ea typeface="华文楷体" panose="02010600040101010101" pitchFamily="2" charset="-122"/>
              </a:rPr>
              <a:t>6</a:t>
            </a:r>
            <a:r>
              <a:rPr lang="zh-CN" altLang="en-US" sz="2800">
                <a:solidFill>
                  <a:prstClr val="black"/>
                </a:solidFill>
                <a:latin typeface="华文楷体" panose="02010600040101010101" pitchFamily="2" charset="-122"/>
                <a:ea typeface="华文楷体" panose="02010600040101010101" pitchFamily="2" charset="-122"/>
              </a:rPr>
              <a:t>段</a:t>
            </a:r>
            <a:r>
              <a:rPr lang="zh-CN" altLang="en-US" sz="2800" smtClean="0">
                <a:solidFill>
                  <a:prstClr val="black"/>
                </a:solidFill>
                <a:latin typeface="华文楷体" panose="02010600040101010101" pitchFamily="2" charset="-122"/>
                <a:ea typeface="华文楷体" panose="02010600040101010101" pitchFamily="2" charset="-122"/>
              </a:rPr>
              <a:t>、第</a:t>
            </a:r>
            <a:r>
              <a:rPr lang="en-US" altLang="zh-CN" sz="2800">
                <a:solidFill>
                  <a:prstClr val="black"/>
                </a:solidFill>
                <a:latin typeface="华文楷体" panose="02010600040101010101" pitchFamily="2" charset="-122"/>
                <a:ea typeface="华文楷体" panose="02010600040101010101" pitchFamily="2" charset="-122"/>
              </a:rPr>
              <a:t>8</a:t>
            </a:r>
            <a:r>
              <a:rPr lang="zh-CN" altLang="en-US" sz="2800" smtClean="0">
                <a:solidFill>
                  <a:prstClr val="black"/>
                </a:solidFill>
                <a:latin typeface="华文楷体" panose="02010600040101010101" pitchFamily="2" charset="-122"/>
                <a:ea typeface="华文楷体" panose="02010600040101010101" pitchFamily="2" charset="-122"/>
              </a:rPr>
              <a:t>段</a:t>
            </a:r>
            <a:r>
              <a:rPr lang="zh-CN" altLang="en-US" sz="2800">
                <a:solidFill>
                  <a:prstClr val="black"/>
                </a:solidFill>
                <a:latin typeface="华文楷体" panose="02010600040101010101" pitchFamily="2" charset="-122"/>
                <a:ea typeface="华文楷体" panose="02010600040101010101" pitchFamily="2" charset="-122"/>
              </a:rPr>
              <a:t>、</a:t>
            </a:r>
            <a:r>
              <a:rPr lang="zh-CN" altLang="en-US" sz="2800" smtClean="0">
                <a:solidFill>
                  <a:prstClr val="black"/>
                </a:solidFill>
                <a:latin typeface="华文楷体" panose="02010600040101010101" pitchFamily="2" charset="-122"/>
                <a:ea typeface="华文楷体" panose="02010600040101010101" pitchFamily="2" charset="-122"/>
              </a:rPr>
              <a:t>第</a:t>
            </a:r>
            <a:r>
              <a:rPr lang="en-US" altLang="zh-CN" sz="2800" smtClean="0">
                <a:solidFill>
                  <a:prstClr val="black"/>
                </a:solidFill>
                <a:latin typeface="华文楷体" panose="02010600040101010101" pitchFamily="2" charset="-122"/>
                <a:ea typeface="华文楷体" panose="02010600040101010101" pitchFamily="2" charset="-122"/>
              </a:rPr>
              <a:t>10</a:t>
            </a:r>
            <a:r>
              <a:rPr lang="zh-CN" altLang="en-US" sz="2800">
                <a:solidFill>
                  <a:prstClr val="black"/>
                </a:solidFill>
                <a:latin typeface="华文楷体" panose="02010600040101010101" pitchFamily="2" charset="-122"/>
                <a:ea typeface="华文楷体" panose="02010600040101010101" pitchFamily="2" charset="-122"/>
              </a:rPr>
              <a:t>段、第</a:t>
            </a:r>
            <a:r>
              <a:rPr lang="en-US" altLang="zh-CN" sz="2800" smtClean="0">
                <a:solidFill>
                  <a:prstClr val="black"/>
                </a:solidFill>
                <a:latin typeface="华文楷体" panose="02010600040101010101" pitchFamily="2" charset="-122"/>
                <a:ea typeface="华文楷体" panose="02010600040101010101" pitchFamily="2" charset="-122"/>
              </a:rPr>
              <a:t>14</a:t>
            </a:r>
            <a:r>
              <a:rPr lang="zh-CN" altLang="en-US" sz="2800" smtClean="0">
                <a:solidFill>
                  <a:prstClr val="black"/>
                </a:solidFill>
                <a:latin typeface="华文楷体" panose="02010600040101010101" pitchFamily="2" charset="-122"/>
                <a:ea typeface="华文楷体" panose="02010600040101010101" pitchFamily="2" charset="-122"/>
              </a:rPr>
              <a:t>段</a:t>
            </a:r>
            <a:r>
              <a:rPr lang="zh-CN" altLang="en-US" sz="2800">
                <a:solidFill>
                  <a:prstClr val="black"/>
                </a:solidFill>
                <a:latin typeface="华文楷体" panose="02010600040101010101" pitchFamily="2" charset="-122"/>
                <a:ea typeface="华文楷体" panose="02010600040101010101" pitchFamily="2" charset="-122"/>
              </a:rPr>
              <a:t>、</a:t>
            </a:r>
            <a:r>
              <a:rPr lang="zh-CN" altLang="en-US" sz="2800" smtClean="0">
                <a:solidFill>
                  <a:prstClr val="black"/>
                </a:solidFill>
                <a:latin typeface="华文楷体" panose="02010600040101010101" pitchFamily="2" charset="-122"/>
                <a:ea typeface="华文楷体" panose="02010600040101010101" pitchFamily="2" charset="-122"/>
              </a:rPr>
              <a:t>第</a:t>
            </a:r>
            <a:r>
              <a:rPr lang="en-US" altLang="zh-CN" sz="2800" smtClean="0">
                <a:solidFill>
                  <a:prstClr val="black"/>
                </a:solidFill>
                <a:latin typeface="华文楷体" panose="02010600040101010101" pitchFamily="2" charset="-122"/>
                <a:ea typeface="华文楷体" panose="02010600040101010101" pitchFamily="2" charset="-122"/>
              </a:rPr>
              <a:t>21</a:t>
            </a:r>
            <a:r>
              <a:rPr lang="zh-CN" altLang="en-US" sz="2800" smtClean="0">
                <a:solidFill>
                  <a:prstClr val="black"/>
                </a:solidFill>
                <a:latin typeface="华文楷体" panose="02010600040101010101" pitchFamily="2" charset="-122"/>
                <a:ea typeface="华文楷体" panose="02010600040101010101" pitchFamily="2" charset="-122"/>
              </a:rPr>
              <a:t>段</a:t>
            </a:r>
            <a:endParaRPr lang="zh-CN" altLang="en-US" sz="2800">
              <a:solidFill>
                <a:prstClr val="black"/>
              </a:solidFill>
              <a:latin typeface="华文楷体" panose="02010600040101010101" pitchFamily="2" charset="-122"/>
              <a:ea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2690507" y="817400"/>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1423581" y="117478"/>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1623073" y="97666"/>
            <a:ext cx="5556738" cy="553998"/>
          </a:xfrm>
          <a:prstGeom prst="rect">
            <a:avLst/>
          </a:prstGeom>
          <a:noFill/>
        </p:spPr>
        <p:txBody>
          <a:bodyPr wrap="square" rtlCol="0">
            <a:spAutoFit/>
          </a:bodyPr>
          <a:lstStyle/>
          <a:p>
            <a:pPr algn="ctr"/>
            <a:r>
              <a:rPr lang="zh-CN" altLang="en-US" sz="3000" smtClean="0">
                <a:solidFill>
                  <a:prstClr val="black"/>
                </a:solidFill>
                <a:latin typeface="黑体" panose="02010609060101010101" pitchFamily="49" charset="-122"/>
                <a:ea typeface="黑体" panose="02010609060101010101" pitchFamily="49" charset="-122"/>
              </a:rPr>
              <a:t>赏析艺术手法</a:t>
            </a:r>
            <a:endParaRPr lang="zh-CN" altLang="en-US" sz="3000">
              <a:solidFill>
                <a:prstClr val="black"/>
              </a:solidFill>
              <a:latin typeface="黑体" panose="02010609060101010101" pitchFamily="49" charset="-122"/>
              <a:ea typeface="黑体" panose="02010609060101010101" pitchFamily="49" charset="-122"/>
            </a:endParaRPr>
          </a:p>
        </p:txBody>
      </p:sp>
      <p:graphicFrame>
        <p:nvGraphicFramePr>
          <p:cNvPr id="2" name="表格 1"/>
          <p:cNvGraphicFramePr>
            <a:graphicFrameLocks noGrp="1"/>
          </p:cNvGraphicFramePr>
          <p:nvPr>
            <p:custDataLst>
              <p:tags r:id="rId9"/>
            </p:custDataLst>
          </p:nvPr>
        </p:nvGraphicFramePr>
        <p:xfrm>
          <a:off x="1522730" y="1496695"/>
          <a:ext cx="9881870" cy="4152900"/>
        </p:xfrm>
        <a:graphic>
          <a:graphicData uri="http://schemas.openxmlformats.org/drawingml/2006/table">
            <a:tbl>
              <a:tblPr firstRow="1" firstCol="1" bandRow="1">
                <a:tableStyleId>{5940675A-B579-460E-94D1-54222C63F5DA}</a:tableStyleId>
              </a:tblPr>
              <a:tblGrid>
                <a:gridCol w="1875155"/>
                <a:gridCol w="1551940"/>
                <a:gridCol w="4607560"/>
                <a:gridCol w="1847215"/>
              </a:tblGrid>
              <a:tr h="1038225">
                <a:tc>
                  <a:txBody>
                    <a:bodyPr vert="horz" wrap="square"/>
                    <a:lstStyle/>
                    <a:p>
                      <a:pPr indent="0" algn="ctr">
                        <a:lnSpc>
                          <a:spcPct val="100000"/>
                        </a:lnSpc>
                        <a:spcAft>
                          <a:spcPct val="0"/>
                        </a:spcAft>
                      </a:pPr>
                      <a:r>
                        <a:rPr lang="zh-CN" sz="2400" kern="100">
                          <a:effectLst/>
                          <a:latin typeface="华文楷体" panose="02010600040101010101" pitchFamily="2" charset="-122"/>
                          <a:ea typeface="华文楷体" panose="02010600040101010101" pitchFamily="2" charset="-122"/>
                        </a:rPr>
                        <a:t>人物</a:t>
                      </a:r>
                      <a:endParaRPr lang="zh-CN" sz="24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nchor="ctr"/>
                </a:tc>
                <a:tc>
                  <a:txBody>
                    <a:bodyPr vert="horz" wrap="square"/>
                    <a:lstStyle/>
                    <a:p>
                      <a:pPr indent="0" algn="just">
                        <a:lnSpc>
                          <a:spcPct val="100000"/>
                        </a:lnSpc>
                        <a:spcAft>
                          <a:spcPct val="0"/>
                        </a:spcAft>
                      </a:pPr>
                      <a:r>
                        <a:rPr lang="zh-CN" sz="2400" kern="100">
                          <a:effectLst/>
                          <a:latin typeface="华文楷体" panose="02010600040101010101" pitchFamily="2" charset="-122"/>
                          <a:ea typeface="华文楷体" panose="02010600040101010101" pitchFamily="2" charset="-122"/>
                        </a:rPr>
                        <a:t>性格特点</a:t>
                      </a:r>
                      <a:endParaRPr lang="zh-CN" sz="24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nchor="ctr"/>
                </a:tc>
                <a:tc>
                  <a:txBody>
                    <a:bodyPr vert="horz" wrap="square"/>
                    <a:lstStyle/>
                    <a:p>
                      <a:pPr indent="0" algn="just">
                        <a:lnSpc>
                          <a:spcPct val="100000"/>
                        </a:lnSpc>
                        <a:spcAft>
                          <a:spcPct val="0"/>
                        </a:spcAft>
                      </a:pPr>
                      <a:r>
                        <a:rPr lang="zh-CN" sz="2400" kern="100">
                          <a:effectLst/>
                          <a:latin typeface="华文楷体" panose="02010600040101010101" pitchFamily="2" charset="-122"/>
                          <a:ea typeface="华文楷体" panose="02010600040101010101" pitchFamily="2" charset="-122"/>
                        </a:rPr>
                        <a:t>外部特征（外貌、语言、行动）夸张化、漫画化描写</a:t>
                      </a:r>
                      <a:endParaRPr lang="zh-CN" sz="24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nchor="ctr"/>
                </a:tc>
                <a:tc>
                  <a:txBody>
                    <a:bodyPr vert="horz" wrap="square"/>
                    <a:lstStyle/>
                    <a:p>
                      <a:pPr indent="0" algn="just">
                        <a:lnSpc>
                          <a:spcPct val="100000"/>
                        </a:lnSpc>
                        <a:spcAft>
                          <a:spcPct val="0"/>
                        </a:spcAft>
                      </a:pPr>
                      <a:r>
                        <a:rPr lang="zh-CN" sz="2400" kern="100">
                          <a:effectLst/>
                          <a:latin typeface="华文楷体" panose="02010600040101010101" pitchFamily="2" charset="-122"/>
                          <a:ea typeface="华文楷体" panose="02010600040101010101" pitchFamily="2" charset="-122"/>
                        </a:rPr>
                        <a:t>反复强化</a:t>
                      </a:r>
                      <a:endParaRPr lang="zh-CN" sz="24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nchor="ctr"/>
                </a:tc>
              </a:tr>
              <a:tr h="1038225">
                <a:tc rowSpan="2">
                  <a:txBody>
                    <a:bodyPr vert="horz" wrap="square"/>
                    <a:lstStyle/>
                    <a:p>
                      <a:pPr indent="0" algn="just">
                        <a:lnSpc>
                          <a:spcPct val="100000"/>
                        </a:lnSpc>
                        <a:spcAft>
                          <a:spcPct val="0"/>
                        </a:spcAft>
                      </a:pPr>
                      <a:r>
                        <a:rPr lang="zh-CN" sz="2400" kern="100">
                          <a:effectLst/>
                          <a:latin typeface="华文楷体" panose="02010600040101010101" pitchFamily="2" charset="-122"/>
                          <a:ea typeface="华文楷体" panose="02010600040101010101" pitchFamily="2" charset="-122"/>
                        </a:rPr>
                        <a:t>米考伯</a:t>
                      </a:r>
                      <a:r>
                        <a:rPr lang="zh-CN" sz="2400" kern="100" smtClean="0">
                          <a:effectLst/>
                          <a:latin typeface="华文楷体" panose="02010600040101010101" pitchFamily="2" charset="-122"/>
                          <a:ea typeface="华文楷体" panose="02010600040101010101" pitchFamily="2" charset="-122"/>
                        </a:rPr>
                        <a:t>先生</a:t>
                      </a:r>
                      <a:endParaRPr lang="zh-CN" sz="2400" kern="100" smtClean="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nchor="ctr"/>
                </a:tc>
                <a:tc>
                  <a:txBody>
                    <a:bodyPr vert="horz" wrap="square"/>
                    <a:lstStyle/>
                    <a:p>
                      <a:pPr indent="0" algn="just">
                        <a:lnSpc>
                          <a:spcPct val="100000"/>
                        </a:lnSpc>
                        <a:spcAft>
                          <a:spcPct val="0"/>
                        </a:spcAft>
                      </a:pPr>
                      <a:r>
                        <a:rPr lang="zh-CN" sz="2400" kern="100">
                          <a:effectLst/>
                          <a:latin typeface="华文楷体" panose="02010600040101010101" pitchFamily="2" charset="-122"/>
                          <a:ea typeface="华文楷体" panose="02010600040101010101" pitchFamily="2" charset="-122"/>
                        </a:rPr>
                        <a:t>爱慕虚荣</a:t>
                      </a:r>
                      <a:endParaRPr lang="zh-CN" sz="24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nchor="ctr"/>
                </a:tc>
                <a:tc>
                  <a:txBody>
                    <a:bodyPr vert="horz" wrap="square"/>
                    <a:lstStyle/>
                    <a:p>
                      <a:pPr indent="0" algn="just">
                        <a:lnSpc>
                          <a:spcPct val="100000"/>
                        </a:lnSpc>
                        <a:spcAft>
                          <a:spcPct val="0"/>
                        </a:spcAft>
                      </a:pPr>
                      <a:r>
                        <a:rPr lang="en-US" sz="2400" kern="100">
                          <a:effectLst/>
                          <a:latin typeface="华文楷体" panose="02010600040101010101" pitchFamily="2" charset="-122"/>
                          <a:ea typeface="华文楷体" panose="02010600040101010101" pitchFamily="2" charset="-122"/>
                        </a:rPr>
                        <a:t> </a:t>
                      </a:r>
                      <a:endParaRPr lang="en-US" sz="24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nchor="ctr"/>
                </a:tc>
                <a:tc>
                  <a:txBody>
                    <a:bodyPr vert="horz" wrap="square"/>
                    <a:lstStyle/>
                    <a:p>
                      <a:pPr indent="0" algn="just">
                        <a:lnSpc>
                          <a:spcPct val="100000"/>
                        </a:lnSpc>
                        <a:spcAft>
                          <a:spcPct val="0"/>
                        </a:spcAft>
                      </a:pPr>
                      <a:r>
                        <a:rPr lang="zh-CN" sz="2400" kern="100">
                          <a:effectLst/>
                          <a:latin typeface="华文楷体" panose="02010600040101010101" pitchFamily="2" charset="-122"/>
                          <a:ea typeface="华文楷体" panose="02010600040101010101" pitchFamily="2" charset="-122"/>
                        </a:rPr>
                        <a:t>第</a:t>
                      </a:r>
                      <a:r>
                        <a:rPr lang="en-US" sz="2400" kern="100">
                          <a:effectLst/>
                          <a:latin typeface="华文楷体" panose="02010600040101010101" pitchFamily="2" charset="-122"/>
                          <a:ea typeface="华文楷体" panose="02010600040101010101" pitchFamily="2" charset="-122"/>
                        </a:rPr>
                        <a:t>  </a:t>
                      </a:r>
                      <a:r>
                        <a:rPr lang="zh-CN" sz="2400" kern="100">
                          <a:effectLst/>
                          <a:latin typeface="华文楷体" panose="02010600040101010101" pitchFamily="2" charset="-122"/>
                          <a:ea typeface="华文楷体" panose="02010600040101010101" pitchFamily="2" charset="-122"/>
                        </a:rPr>
                        <a:t>段：</a:t>
                      </a:r>
                    </a:p>
                    <a:p>
                      <a:pPr indent="0" algn="just">
                        <a:lnSpc>
                          <a:spcPct val="100000"/>
                        </a:lnSpc>
                        <a:spcAft>
                          <a:spcPct val="0"/>
                        </a:spcAft>
                      </a:pPr>
                      <a:r>
                        <a:rPr lang="zh-CN" sz="2400" kern="100">
                          <a:effectLst/>
                          <a:latin typeface="华文楷体" panose="02010600040101010101" pitchFamily="2" charset="-122"/>
                          <a:ea typeface="华文楷体" panose="02010600040101010101" pitchFamily="2" charset="-122"/>
                        </a:rPr>
                        <a:t>第</a:t>
                      </a:r>
                      <a:r>
                        <a:rPr lang="en-US" sz="2400" kern="100">
                          <a:effectLst/>
                          <a:latin typeface="华文楷体" panose="02010600040101010101" pitchFamily="2" charset="-122"/>
                          <a:ea typeface="华文楷体" panose="02010600040101010101" pitchFamily="2" charset="-122"/>
                        </a:rPr>
                        <a:t>  </a:t>
                      </a:r>
                      <a:r>
                        <a:rPr lang="zh-CN" sz="2400" kern="100">
                          <a:effectLst/>
                          <a:latin typeface="华文楷体" panose="02010600040101010101" pitchFamily="2" charset="-122"/>
                          <a:ea typeface="华文楷体" panose="02010600040101010101" pitchFamily="2" charset="-122"/>
                        </a:rPr>
                        <a:t>段</a:t>
                      </a:r>
                      <a:r>
                        <a:rPr lang="zh-CN" sz="2400" kern="100" smtClean="0">
                          <a:effectLst/>
                          <a:latin typeface="华文楷体" panose="02010600040101010101" pitchFamily="2" charset="-122"/>
                          <a:ea typeface="华文楷体" panose="02010600040101010101" pitchFamily="2" charset="-122"/>
                        </a:rPr>
                        <a:t>：</a:t>
                      </a:r>
                    </a:p>
                  </a:txBody>
                  <a:tcPr marL="68580" marR="68580" marT="0" marB="0" anchor="ctr"/>
                </a:tc>
              </a:tr>
              <a:tr h="1038225">
                <a:tc vMerge="1">
                  <a:txBody>
                    <a:bodyPr vert="horz" wrap="square"/>
                    <a:lstStyle/>
                    <a:p>
                      <a:endParaRPr lang="zh-CN"/>
                    </a:p>
                  </a:txBody>
                  <a:tcPr marL="68580" marR="68580" marT="0" marB="0" anchor="ctr"/>
                </a:tc>
                <a:tc>
                  <a:txBody>
                    <a:bodyPr vert="horz" wrap="square"/>
                    <a:lstStyle/>
                    <a:p>
                      <a:pPr indent="0" algn="just">
                        <a:lnSpc>
                          <a:spcPct val="100000"/>
                        </a:lnSpc>
                        <a:spcAft>
                          <a:spcPct val="0"/>
                        </a:spcAft>
                      </a:pPr>
                      <a:r>
                        <a:rPr lang="zh-CN" sz="2400" kern="100">
                          <a:effectLst/>
                          <a:latin typeface="华文楷体" panose="02010600040101010101" pitchFamily="2" charset="-122"/>
                          <a:ea typeface="华文楷体" panose="02010600040101010101" pitchFamily="2" charset="-122"/>
                        </a:rPr>
                        <a:t>米考伯式“乐观”</a:t>
                      </a:r>
                      <a:endParaRPr lang="zh-CN" sz="24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nchor="ctr"/>
                </a:tc>
                <a:tc>
                  <a:txBody>
                    <a:bodyPr vert="horz" wrap="square"/>
                    <a:lstStyle/>
                    <a:p>
                      <a:pPr indent="0" algn="just">
                        <a:lnSpc>
                          <a:spcPct val="100000"/>
                        </a:lnSpc>
                        <a:spcAft>
                          <a:spcPct val="0"/>
                        </a:spcAft>
                      </a:pPr>
                      <a:r>
                        <a:rPr lang="en-US" sz="2400" kern="100">
                          <a:effectLst/>
                          <a:latin typeface="华文楷体" panose="02010600040101010101" pitchFamily="2" charset="-122"/>
                          <a:ea typeface="华文楷体" panose="02010600040101010101" pitchFamily="2" charset="-122"/>
                        </a:rPr>
                        <a:t> </a:t>
                      </a:r>
                      <a:endParaRPr lang="en-US" sz="24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nchor="ctr"/>
                </a:tc>
                <a:tc>
                  <a:txBody>
                    <a:bodyPr vert="horz" wrap="square"/>
                    <a:lstStyle/>
                    <a:p>
                      <a:pPr indent="0" algn="just">
                        <a:lnSpc>
                          <a:spcPct val="100000"/>
                        </a:lnSpc>
                        <a:spcAft>
                          <a:spcPct val="0"/>
                        </a:spcAft>
                      </a:pPr>
                      <a:r>
                        <a:rPr lang="zh-CN" altLang="zh-CN" sz="2400" kern="100" smtClean="0">
                          <a:effectLst/>
                          <a:latin typeface="华文楷体" panose="02010600040101010101" pitchFamily="2" charset="-122"/>
                          <a:ea typeface="华文楷体" panose="02010600040101010101" pitchFamily="2" charset="-122"/>
                        </a:rPr>
                        <a:t>第</a:t>
                      </a:r>
                      <a:r>
                        <a:rPr lang="en-US" altLang="zh-CN" sz="2400" kern="100" smtClean="0">
                          <a:effectLst/>
                          <a:latin typeface="华文楷体" panose="02010600040101010101" pitchFamily="2" charset="-122"/>
                          <a:ea typeface="华文楷体" panose="02010600040101010101" pitchFamily="2" charset="-122"/>
                        </a:rPr>
                        <a:t>  </a:t>
                      </a:r>
                      <a:r>
                        <a:rPr lang="zh-CN" altLang="zh-CN" sz="2400" kern="100" smtClean="0">
                          <a:effectLst/>
                          <a:latin typeface="华文楷体" panose="02010600040101010101" pitchFamily="2" charset="-122"/>
                          <a:ea typeface="华文楷体" panose="02010600040101010101" pitchFamily="2" charset="-122"/>
                        </a:rPr>
                        <a:t>段：</a:t>
                      </a:r>
                    </a:p>
                    <a:p>
                      <a:pPr indent="0" algn="just">
                        <a:lnSpc>
                          <a:spcPct val="100000"/>
                        </a:lnSpc>
                        <a:spcAft>
                          <a:spcPct val="0"/>
                        </a:spcAft>
                      </a:pPr>
                      <a:r>
                        <a:rPr lang="zh-CN" altLang="zh-CN" sz="2400" kern="100" smtClean="0">
                          <a:effectLst/>
                          <a:latin typeface="华文楷体" panose="02010600040101010101" pitchFamily="2" charset="-122"/>
                          <a:ea typeface="华文楷体" panose="02010600040101010101" pitchFamily="2" charset="-122"/>
                        </a:rPr>
                        <a:t>第</a:t>
                      </a:r>
                      <a:r>
                        <a:rPr lang="en-US" altLang="zh-CN" sz="2400" kern="100" smtClean="0">
                          <a:effectLst/>
                          <a:latin typeface="华文楷体" panose="02010600040101010101" pitchFamily="2" charset="-122"/>
                          <a:ea typeface="华文楷体" panose="02010600040101010101" pitchFamily="2" charset="-122"/>
                        </a:rPr>
                        <a:t>  </a:t>
                      </a:r>
                      <a:r>
                        <a:rPr lang="zh-CN" altLang="zh-CN" sz="2400" kern="100" smtClean="0">
                          <a:effectLst/>
                          <a:latin typeface="华文楷体" panose="02010600040101010101" pitchFamily="2" charset="-122"/>
                          <a:ea typeface="华文楷体" panose="02010600040101010101" pitchFamily="2" charset="-122"/>
                        </a:rPr>
                        <a:t>段：</a:t>
                      </a:r>
                    </a:p>
                  </a:txBody>
                  <a:tcPr marL="68580" marR="68580" marT="0" marB="0" anchor="ctr"/>
                </a:tc>
              </a:tr>
              <a:tr h="1038225">
                <a:tc>
                  <a:txBody>
                    <a:bodyPr vert="horz" wrap="square"/>
                    <a:lstStyle/>
                    <a:p>
                      <a:pPr indent="0" algn="just">
                        <a:lnSpc>
                          <a:spcPct val="100000"/>
                        </a:lnSpc>
                        <a:spcAft>
                          <a:spcPct val="0"/>
                        </a:spcAft>
                      </a:pPr>
                      <a:r>
                        <a:rPr lang="zh-CN" sz="2400" kern="100">
                          <a:effectLst/>
                          <a:latin typeface="华文楷体" panose="02010600040101010101" pitchFamily="2" charset="-122"/>
                          <a:ea typeface="华文楷体" panose="02010600040101010101" pitchFamily="2" charset="-122"/>
                        </a:rPr>
                        <a:t>米考伯太太</a:t>
                      </a:r>
                      <a:endParaRPr lang="zh-CN" sz="24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nchor="ctr"/>
                </a:tc>
                <a:tc>
                  <a:txBody>
                    <a:bodyPr vert="horz" wrap="square"/>
                    <a:lstStyle/>
                    <a:p>
                      <a:pPr indent="0" algn="just">
                        <a:lnSpc>
                          <a:spcPct val="100000"/>
                        </a:lnSpc>
                        <a:spcAft>
                          <a:spcPct val="0"/>
                        </a:spcAft>
                      </a:pPr>
                      <a:r>
                        <a:rPr lang="en-US" sz="2400" kern="100">
                          <a:effectLst/>
                          <a:latin typeface="华文楷体" panose="02010600040101010101" pitchFamily="2" charset="-122"/>
                          <a:ea typeface="华文楷体" panose="02010600040101010101" pitchFamily="2" charset="-122"/>
                        </a:rPr>
                        <a:t> </a:t>
                      </a:r>
                      <a:endParaRPr lang="en-US" sz="24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nchor="ctr"/>
                </a:tc>
                <a:tc>
                  <a:txBody>
                    <a:bodyPr vert="horz" wrap="square"/>
                    <a:lstStyle/>
                    <a:p>
                      <a:pPr indent="0" algn="just">
                        <a:lnSpc>
                          <a:spcPct val="100000"/>
                        </a:lnSpc>
                        <a:spcAft>
                          <a:spcPct val="0"/>
                        </a:spcAft>
                      </a:pPr>
                      <a:r>
                        <a:rPr lang="en-US" sz="2400" kern="100">
                          <a:effectLst/>
                          <a:latin typeface="华文楷体" panose="02010600040101010101" pitchFamily="2" charset="-122"/>
                          <a:ea typeface="华文楷体" panose="02010600040101010101" pitchFamily="2" charset="-122"/>
                        </a:rPr>
                        <a:t> </a:t>
                      </a:r>
                      <a:endParaRPr lang="en-US" sz="24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0" marB="0" anchor="ctr"/>
                </a:tc>
                <a:tc>
                  <a:txBody>
                    <a:bodyPr vert="horz" wrap="square"/>
                    <a:lstStyle/>
                    <a:p>
                      <a:pPr indent="0" algn="just">
                        <a:lnSpc>
                          <a:spcPct val="100000"/>
                        </a:lnSpc>
                        <a:spcAft>
                          <a:spcPct val="0"/>
                        </a:spcAft>
                      </a:pPr>
                      <a:r>
                        <a:rPr lang="zh-CN" altLang="zh-CN" sz="2400" kern="100" smtClean="0">
                          <a:effectLst/>
                          <a:latin typeface="华文楷体" panose="02010600040101010101" pitchFamily="2" charset="-122"/>
                          <a:ea typeface="华文楷体" panose="02010600040101010101" pitchFamily="2" charset="-122"/>
                        </a:rPr>
                        <a:t>第</a:t>
                      </a:r>
                      <a:r>
                        <a:rPr lang="en-US" altLang="zh-CN" sz="2400" kern="100" smtClean="0">
                          <a:effectLst/>
                          <a:latin typeface="华文楷体" panose="02010600040101010101" pitchFamily="2" charset="-122"/>
                          <a:ea typeface="华文楷体" panose="02010600040101010101" pitchFamily="2" charset="-122"/>
                        </a:rPr>
                        <a:t>  </a:t>
                      </a:r>
                      <a:r>
                        <a:rPr lang="zh-CN" altLang="zh-CN" sz="2400" kern="100" smtClean="0">
                          <a:effectLst/>
                          <a:latin typeface="华文楷体" panose="02010600040101010101" pitchFamily="2" charset="-122"/>
                          <a:ea typeface="华文楷体" panose="02010600040101010101" pitchFamily="2" charset="-122"/>
                        </a:rPr>
                        <a:t>段：</a:t>
                      </a:r>
                    </a:p>
                    <a:p>
                      <a:pPr indent="0" algn="just">
                        <a:lnSpc>
                          <a:spcPct val="100000"/>
                        </a:lnSpc>
                        <a:spcAft>
                          <a:spcPct val="0"/>
                        </a:spcAft>
                      </a:pPr>
                      <a:r>
                        <a:rPr lang="zh-CN" altLang="zh-CN" sz="2400" kern="100" smtClean="0">
                          <a:effectLst/>
                          <a:latin typeface="华文楷体" panose="02010600040101010101" pitchFamily="2" charset="-122"/>
                          <a:ea typeface="华文楷体" panose="02010600040101010101" pitchFamily="2" charset="-122"/>
                        </a:rPr>
                        <a:t>第</a:t>
                      </a:r>
                      <a:r>
                        <a:rPr lang="en-US" altLang="zh-CN" sz="2400" kern="100" smtClean="0">
                          <a:effectLst/>
                          <a:latin typeface="华文楷体" panose="02010600040101010101" pitchFamily="2" charset="-122"/>
                          <a:ea typeface="华文楷体" panose="02010600040101010101" pitchFamily="2" charset="-122"/>
                        </a:rPr>
                        <a:t>  </a:t>
                      </a:r>
                      <a:r>
                        <a:rPr lang="zh-CN" altLang="zh-CN" sz="2400" kern="100" smtClean="0">
                          <a:effectLst/>
                          <a:latin typeface="华文楷体" panose="02010600040101010101" pitchFamily="2" charset="-122"/>
                          <a:ea typeface="华文楷体" panose="02010600040101010101" pitchFamily="2" charset="-122"/>
                        </a:rPr>
                        <a:t>段：</a:t>
                      </a:r>
                    </a:p>
                  </a:txBody>
                  <a:tcPr marL="68580" marR="68580" marT="0" marB="0" anchor="ctr"/>
                </a:tc>
              </a:tr>
            </a:tbl>
          </a:graphicData>
        </a:graphic>
      </p:graphicFrame>
      <p:sp>
        <p:nvSpPr>
          <p:cNvPr id="3" name="文本框 2"/>
          <p:cNvSpPr txBox="1"/>
          <p:nvPr>
            <p:custDataLst>
              <p:tags r:id="rId10"/>
            </p:custDataLst>
          </p:nvPr>
        </p:nvSpPr>
        <p:spPr>
          <a:xfrm>
            <a:off x="1957263" y="937967"/>
            <a:ext cx="5222673" cy="461665"/>
          </a:xfrm>
          <a:prstGeom prst="rect">
            <a:avLst/>
          </a:prstGeom>
          <a:noFill/>
        </p:spPr>
        <p:txBody>
          <a:bodyPr wrap="square" rtlCol="0">
            <a:spAutoFit/>
          </a:bodyPr>
          <a:lstStyle/>
          <a:p>
            <a:r>
              <a:rPr lang="zh-CN" altLang="en-US" sz="2400">
                <a:latin typeface="华文楷体" panose="02010600040101010101" pitchFamily="2" charset="-122"/>
                <a:ea typeface="华文楷体" panose="02010600040101010101" pitchFamily="2" charset="-122"/>
              </a:rPr>
              <a:t>结合课文具体内容，完成下面表格。</a:t>
            </a: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900442" y="630710"/>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132626" y="160658"/>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93713" y="65284"/>
            <a:ext cx="5556738" cy="553085"/>
          </a:xfrm>
          <a:prstGeom prst="rect">
            <a:avLst/>
          </a:prstGeom>
          <a:noFill/>
        </p:spPr>
        <p:txBody>
          <a:bodyPr wrap="square" rtlCol="0">
            <a:spAutoFit/>
          </a:bodyPr>
          <a:lstStyle/>
          <a:p>
            <a:pPr algn="ctr"/>
            <a:r>
              <a:rPr lang="zh-CN" altLang="en-US" sz="3000" smtClean="0">
                <a:solidFill>
                  <a:prstClr val="black"/>
                </a:solidFill>
                <a:latin typeface="黑体" panose="02010609060101010101" pitchFamily="49" charset="-122"/>
                <a:ea typeface="黑体" panose="02010609060101010101" pitchFamily="49" charset="-122"/>
              </a:rPr>
              <a:t>米考伯</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495938" y="890270"/>
            <a:ext cx="5454015" cy="4225925"/>
          </a:xfrm>
          <a:prstGeom prst="rect">
            <a:avLst/>
          </a:prstGeom>
          <a:noFill/>
        </p:spPr>
        <p:txBody>
          <a:bodyPr wrap="square" rtlCol="0">
            <a:spAutoFit/>
          </a:bodyPr>
          <a:lstStyle/>
          <a:p>
            <a:pPr marL="342900" indent="-342900" algn="just">
              <a:lnSpc>
                <a:spcPct val="120000"/>
              </a:lnSpc>
              <a:spcBef>
                <a:spcPct val="0"/>
              </a:spcBef>
              <a:spcAft>
                <a:spcPct val="0"/>
              </a:spcAft>
              <a:buFont typeface="Wingdings" panose="05000000000000000000" pitchFamily="2" charset="2"/>
              <a:buChar char="Ø"/>
            </a:pPr>
            <a:r>
              <a:rPr lang="zh-CN" altLang="en-US" sz="2800">
                <a:solidFill>
                  <a:srgbClr val="1784AD"/>
                </a:solidFill>
                <a:latin typeface="华文楷体" panose="02010600040101010101" pitchFamily="2" charset="-122"/>
                <a:ea typeface="华文楷体" panose="02010600040101010101" pitchFamily="2" charset="-122"/>
              </a:rPr>
              <a:t>（第</a:t>
            </a:r>
            <a:r>
              <a:rPr lang="en-US" altLang="zh-CN" sz="2800">
                <a:solidFill>
                  <a:srgbClr val="1784AD"/>
                </a:solidFill>
                <a:latin typeface="华文楷体" panose="02010600040101010101" pitchFamily="2" charset="-122"/>
                <a:ea typeface="华文楷体" panose="02010600040101010101" pitchFamily="2" charset="-122"/>
              </a:rPr>
              <a:t>6</a:t>
            </a:r>
            <a:r>
              <a:rPr lang="zh-CN" altLang="en-US" sz="2800">
                <a:solidFill>
                  <a:srgbClr val="1784AD"/>
                </a:solidFill>
                <a:latin typeface="华文楷体" panose="02010600040101010101" pitchFamily="2" charset="-122"/>
                <a:ea typeface="华文楷体" panose="02010600040101010101" pitchFamily="2" charset="-122"/>
              </a:rPr>
              <a:t>段）</a:t>
            </a:r>
            <a:r>
              <a:rPr lang="en-US" altLang="zh-CN" sz="2800" smtClean="0">
                <a:solidFill>
                  <a:prstClr val="black"/>
                </a:solidFill>
                <a:latin typeface="华文楷体" panose="02010600040101010101" pitchFamily="2" charset="-122"/>
                <a:ea typeface="华文楷体" panose="02010600040101010101" pitchFamily="2" charset="-122"/>
              </a:rPr>
              <a:t>……</a:t>
            </a:r>
            <a:r>
              <a:rPr lang="zh-CN" altLang="en-US" sz="2800" smtClean="0">
                <a:solidFill>
                  <a:prstClr val="black"/>
                </a:solidFill>
                <a:latin typeface="华文楷体" panose="02010600040101010101" pitchFamily="2" charset="-122"/>
                <a:ea typeface="华文楷体" panose="02010600040101010101" pitchFamily="2" charset="-122"/>
              </a:rPr>
              <a:t>他</a:t>
            </a:r>
            <a:r>
              <a:rPr lang="zh-CN" altLang="en-US" sz="2800">
                <a:solidFill>
                  <a:prstClr val="black"/>
                </a:solidFill>
                <a:latin typeface="华文楷体" panose="02010600040101010101" pitchFamily="2" charset="-122"/>
                <a:ea typeface="华文楷体" panose="02010600040101010101" pitchFamily="2" charset="-122"/>
              </a:rPr>
              <a:t>的</a:t>
            </a:r>
            <a:r>
              <a:rPr lang="zh-CN" altLang="en-US" sz="2800">
                <a:latin typeface="华文楷体" panose="02010600040101010101" pitchFamily="2" charset="-122"/>
                <a:ea typeface="华文楷体" panose="02010600040101010101" pitchFamily="2" charset="-122"/>
              </a:rPr>
              <a:t>衣服破旧，但装了一条颇为神气的衬衣硬领。他手里拿着一根很有气派的手杖，手杖上</a:t>
            </a:r>
            <a:r>
              <a:rPr lang="zh-CN" altLang="en-US" sz="2800" smtClean="0">
                <a:latin typeface="华文楷体" panose="02010600040101010101" pitchFamily="2" charset="-122"/>
                <a:ea typeface="华文楷体" panose="02010600040101010101" pitchFamily="2" charset="-122"/>
              </a:rPr>
              <a:t>系</a:t>
            </a:r>
            <a:r>
              <a:rPr lang="zh-CN" altLang="en-US" sz="2800">
                <a:latin typeface="华文楷体" panose="02010600040101010101" pitchFamily="2" charset="-122"/>
                <a:ea typeface="华文楷体" panose="02010600040101010101" pitchFamily="2" charset="-122"/>
              </a:rPr>
              <a:t>有</a:t>
            </a:r>
            <a:r>
              <a:rPr lang="zh-CN" altLang="en-US" sz="2800" smtClean="0">
                <a:latin typeface="华文楷体" panose="02010600040101010101" pitchFamily="2" charset="-122"/>
                <a:ea typeface="华文楷体" panose="02010600040101010101" pitchFamily="2" charset="-122"/>
              </a:rPr>
              <a:t>一对</a:t>
            </a:r>
            <a:r>
              <a:rPr lang="zh-CN" altLang="en-US" sz="2800">
                <a:latin typeface="华文楷体" panose="02010600040101010101" pitchFamily="2" charset="-122"/>
                <a:ea typeface="华文楷体" panose="02010600040101010101" pitchFamily="2" charset="-122"/>
              </a:rPr>
              <a:t>已褪色的大穗子，他的外套的前襟</a:t>
            </a:r>
            <a:r>
              <a:rPr lang="zh-CN" altLang="en-US" sz="2800" smtClean="0">
                <a:latin typeface="华文楷体" panose="02010600040101010101" pitchFamily="2" charset="-122"/>
                <a:ea typeface="华文楷体" panose="02010600040101010101" pitchFamily="2" charset="-122"/>
              </a:rPr>
              <a:t>上还</a:t>
            </a:r>
            <a:r>
              <a:rPr lang="zh-CN" altLang="en-US" sz="2800">
                <a:latin typeface="华文楷体" panose="02010600040101010101" pitchFamily="2" charset="-122"/>
                <a:ea typeface="华文楷体" panose="02010600040101010101" pitchFamily="2" charset="-122"/>
              </a:rPr>
              <a:t>挂着一副有柄的单片眼镜</a:t>
            </a:r>
            <a:r>
              <a:rPr lang="en-US" altLang="zh-CN" sz="2800">
                <a:latin typeface="华文楷体" panose="02010600040101010101" pitchFamily="2" charset="-122"/>
                <a:ea typeface="华文楷体" panose="02010600040101010101" pitchFamily="2" charset="-122"/>
              </a:rPr>
              <a:t>——</a:t>
            </a:r>
            <a:r>
              <a:rPr lang="zh-CN" altLang="en-US" sz="2800">
                <a:latin typeface="华文楷体" panose="02010600040101010101" pitchFamily="2" charset="-122"/>
                <a:ea typeface="华文楷体" panose="02010600040101010101" pitchFamily="2" charset="-122"/>
              </a:rPr>
              <a:t>我后来发现，这只是用作装饰的</a:t>
            </a:r>
            <a:r>
              <a:rPr lang="zh-CN" altLang="en-US" sz="2800" smtClean="0">
                <a:latin typeface="华文楷体" panose="02010600040101010101" pitchFamily="2" charset="-122"/>
                <a:ea typeface="华文楷体" panose="02010600040101010101" pitchFamily="2" charset="-122"/>
              </a:rPr>
              <a:t>，</a:t>
            </a:r>
            <a:r>
              <a:rPr lang="en-US" altLang="zh-CN" sz="2800" smtClean="0">
                <a:solidFill>
                  <a:prstClr val="black"/>
                </a:solidFill>
                <a:latin typeface="华文楷体" panose="02010600040101010101" pitchFamily="2" charset="-122"/>
                <a:ea typeface="华文楷体" panose="02010600040101010101" pitchFamily="2" charset="-122"/>
              </a:rPr>
              <a:t>……</a:t>
            </a:r>
          </a:p>
        </p:txBody>
      </p:sp>
      <p:sp>
        <p:nvSpPr>
          <p:cNvPr id="11" name="矩形 10"/>
          <p:cNvSpPr/>
          <p:nvPr>
            <p:custDataLst>
              <p:tags r:id="rId10"/>
            </p:custDataLst>
          </p:nvPr>
        </p:nvSpPr>
        <p:spPr>
          <a:xfrm>
            <a:off x="978535" y="5375910"/>
            <a:ext cx="2240280" cy="583565"/>
          </a:xfrm>
          <a:prstGeom prst="rect">
            <a:avLst/>
          </a:prstGeom>
        </p:spPr>
        <p:txBody>
          <a:bodyPr wrap="square">
            <a:spAutoFit/>
          </a:bodyPr>
          <a:lstStyle/>
          <a:p>
            <a:r>
              <a:rPr lang="zh-CN" altLang="en-US" sz="3200" b="1" smtClean="0">
                <a:solidFill>
                  <a:srgbClr val="C00000"/>
                </a:solidFill>
                <a:latin typeface="华文楷体" panose="02010600040101010101" pitchFamily="2" charset="-122"/>
                <a:ea typeface="华文楷体" panose="02010600040101010101" pitchFamily="2" charset="-122"/>
              </a:rPr>
              <a:t>衣着打扮</a:t>
            </a:r>
          </a:p>
        </p:txBody>
      </p:sp>
      <p:sp>
        <p:nvSpPr>
          <p:cNvPr id="2" name="文本框 1"/>
          <p:cNvSpPr txBox="1"/>
          <p:nvPr>
            <p:custDataLst>
              <p:tags r:id="rId11"/>
            </p:custDataLst>
          </p:nvPr>
        </p:nvSpPr>
        <p:spPr>
          <a:xfrm>
            <a:off x="6638925" y="654050"/>
            <a:ext cx="5112385" cy="6123940"/>
          </a:xfrm>
          <a:prstGeom prst="rect">
            <a:avLst/>
          </a:prstGeom>
          <a:noFill/>
          <a:ln w="28575" cmpd="sng">
            <a:solidFill>
              <a:schemeClr val="accent1">
                <a:shade val="50000"/>
              </a:schemeClr>
            </a:solidFill>
            <a:prstDash val="solid"/>
          </a:ln>
        </p:spPr>
        <p:txBody>
          <a:bodyPr wrap="square" rtlCol="0">
            <a:spAutoFit/>
          </a:bodyPr>
          <a:lstStyle/>
          <a:p>
            <a:pPr algn="just"/>
            <a:r>
              <a:rPr lang="zh-CN" altLang="en-US" sz="2800" b="1" smtClean="0">
                <a:solidFill>
                  <a:srgbClr val="C00000"/>
                </a:solidFill>
                <a:latin typeface="华文楷体" panose="02010600040101010101" pitchFamily="2" charset="-122"/>
                <a:ea typeface="华文楷体" panose="02010600040101010101" pitchFamily="2" charset="-122"/>
              </a:rPr>
              <a:t>批注</a:t>
            </a:r>
            <a:r>
              <a:rPr lang="zh-CN" altLang="en-US" sz="2800" b="1">
                <a:solidFill>
                  <a:srgbClr val="C00000"/>
                </a:solidFill>
                <a:latin typeface="华文楷体" panose="02010600040101010101" pitchFamily="2" charset="-122"/>
                <a:ea typeface="华文楷体" panose="02010600040101010101" pitchFamily="2" charset="-122"/>
              </a:rPr>
              <a:t>分享：</a:t>
            </a:r>
            <a:r>
              <a:rPr lang="zh-CN" altLang="en-US" sz="280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“衣服破旧”，分明经济拮据，可“装了一条颇为神气的衬衣硬领”，“拿着一根很有气派的手杖”，“挂着一副有柄的单片眼镜”，这又</a:t>
            </a:r>
            <a:r>
              <a:rPr lang="zh-CN" altLang="en-US" sz="2800" smtClean="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分明是想</a:t>
            </a:r>
            <a:r>
              <a:rPr lang="zh-CN" altLang="en-US" sz="280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装得很气派、很讲究，一副英国上流社会绅士的派头。</a:t>
            </a:r>
            <a:r>
              <a:rPr lang="zh-CN" altLang="en-US" sz="2800" smtClean="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装门面、装</a:t>
            </a:r>
            <a:r>
              <a:rPr lang="zh-CN" altLang="en-US" sz="280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体面、装文雅、装气派，真是特别能装！但破旧的衣服、褪色的大穗子又透着打肿脸充胖子，装得很是力不从心。总之，这样的衣着打扮反映了人物爱慕虚荣的心理。</a:t>
            </a:r>
            <a:endParaRPr lang="zh-CN" altLang="en-US" sz="2800" smtClean="0">
              <a:gradFill>
                <a:gsLst>
                  <a:gs pos="0">
                    <a:srgbClr val="012D86"/>
                  </a:gs>
                  <a:gs pos="100000">
                    <a:srgbClr val="0E2557"/>
                  </a:gs>
                </a:gsLst>
                <a:lin scaled="0"/>
              </a:gradFill>
              <a:latin typeface="华文楷体" panose="02010600040101010101" pitchFamily="2" charset="-122"/>
              <a:ea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8" presetClass="entr" presetSubtype="16"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diamond(in)">
                                      <p:cBhvr>
                                        <p:cTn id="1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480698" y="549913"/>
            <a:ext cx="4756785" cy="27305"/>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39459" y="83823"/>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13" y="-12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米考伯</a:t>
            </a:r>
          </a:p>
        </p:txBody>
      </p:sp>
      <p:sp>
        <p:nvSpPr>
          <p:cNvPr id="9" name="文本框 8"/>
          <p:cNvSpPr txBox="1"/>
          <p:nvPr>
            <p:custDataLst>
              <p:tags r:id="rId9"/>
            </p:custDataLst>
          </p:nvPr>
        </p:nvSpPr>
        <p:spPr>
          <a:xfrm>
            <a:off x="323853" y="969010"/>
            <a:ext cx="4319905" cy="3322955"/>
          </a:xfrm>
          <a:prstGeom prst="rect">
            <a:avLst/>
          </a:prstGeom>
          <a:noFill/>
        </p:spPr>
        <p:txBody>
          <a:bodyPr wrap="square" rtlCol="0">
            <a:spAutoFit/>
          </a:bodyPr>
          <a:lstStyle/>
          <a:p>
            <a:pPr marL="342900" indent="-342900" algn="just">
              <a:lnSpc>
                <a:spcPct val="150000"/>
              </a:lnSpc>
              <a:buFont typeface="Wingdings" panose="05000000000000000000" pitchFamily="2" charset="2"/>
              <a:buChar char="Ø"/>
            </a:pPr>
            <a:r>
              <a:rPr lang="zh-CN" altLang="en-US" sz="2800" smtClean="0">
                <a:solidFill>
                  <a:srgbClr val="1784AD"/>
                </a:solidFill>
                <a:latin typeface="华文楷体" panose="02010600040101010101" pitchFamily="2" charset="-122"/>
                <a:ea typeface="华文楷体" panose="02010600040101010101" pitchFamily="2" charset="-122"/>
              </a:rPr>
              <a:t>（</a:t>
            </a:r>
            <a:r>
              <a:rPr lang="zh-CN" altLang="en-US" sz="2800">
                <a:solidFill>
                  <a:srgbClr val="1784AD"/>
                </a:solidFill>
                <a:latin typeface="华文楷体" panose="02010600040101010101" pitchFamily="2" charset="-122"/>
                <a:ea typeface="华文楷体" panose="02010600040101010101" pitchFamily="2" charset="-122"/>
              </a:rPr>
              <a:t>第</a:t>
            </a:r>
            <a:r>
              <a:rPr lang="en-US" altLang="zh-CN" sz="2800">
                <a:solidFill>
                  <a:srgbClr val="1784AD"/>
                </a:solidFill>
                <a:latin typeface="华文楷体" panose="02010600040101010101" pitchFamily="2" charset="-122"/>
                <a:ea typeface="华文楷体" panose="02010600040101010101" pitchFamily="2" charset="-122"/>
              </a:rPr>
              <a:t>21</a:t>
            </a:r>
            <a:r>
              <a:rPr lang="zh-CN" altLang="en-US" sz="2800">
                <a:solidFill>
                  <a:srgbClr val="1784AD"/>
                </a:solidFill>
                <a:latin typeface="华文楷体" panose="02010600040101010101" pitchFamily="2" charset="-122"/>
                <a:ea typeface="华文楷体" panose="02010600040101010101" pitchFamily="2" charset="-122"/>
              </a:rPr>
              <a:t>段</a:t>
            </a:r>
            <a:r>
              <a:rPr lang="zh-CN" altLang="en-US" sz="2800" smtClean="0">
                <a:solidFill>
                  <a:srgbClr val="1784AD"/>
                </a:solidFill>
                <a:latin typeface="华文楷体" panose="02010600040101010101" pitchFamily="2" charset="-122"/>
                <a:ea typeface="华文楷体" panose="02010600040101010101" pitchFamily="2" charset="-122"/>
              </a:rPr>
              <a:t>）</a:t>
            </a:r>
            <a:r>
              <a:rPr lang="zh-CN" altLang="en-US" sz="2800" smtClean="0">
                <a:solidFill>
                  <a:prstClr val="black"/>
                </a:solidFill>
                <a:latin typeface="华文楷体" panose="02010600040101010101" pitchFamily="2" charset="-122"/>
                <a:ea typeface="华文楷体" panose="02010600040101010101" pitchFamily="2" charset="-122"/>
              </a:rPr>
              <a:t>于是</a:t>
            </a:r>
            <a:r>
              <a:rPr lang="zh-CN" altLang="en-US" sz="2800">
                <a:solidFill>
                  <a:prstClr val="black"/>
                </a:solidFill>
                <a:latin typeface="华文楷体" panose="02010600040101010101" pitchFamily="2" charset="-122"/>
                <a:ea typeface="华文楷体" panose="02010600040101010101" pitchFamily="2" charset="-122"/>
              </a:rPr>
              <a:t>，他便戴上帽子，腋下夹着手杖，腰杆儿笔挺地走出来。离开账房后，他还哼起了一支曲子。</a:t>
            </a:r>
          </a:p>
        </p:txBody>
      </p:sp>
      <p:sp>
        <p:nvSpPr>
          <p:cNvPr id="2" name="矩形 1"/>
          <p:cNvSpPr/>
          <p:nvPr>
            <p:custDataLst>
              <p:tags r:id="rId10"/>
            </p:custDataLst>
          </p:nvPr>
        </p:nvSpPr>
        <p:spPr>
          <a:xfrm>
            <a:off x="773938" y="4683892"/>
            <a:ext cx="1809631" cy="737235"/>
          </a:xfrm>
          <a:prstGeom prst="rect">
            <a:avLst/>
          </a:prstGeom>
        </p:spPr>
        <p:txBody>
          <a:bodyPr wrap="square">
            <a:spAutoFit/>
          </a:bodyPr>
          <a:lstStyle/>
          <a:p>
            <a:pPr>
              <a:lnSpc>
                <a:spcPct val="150000"/>
              </a:lnSpc>
            </a:pPr>
            <a:r>
              <a:rPr lang="zh-CN" altLang="en-US" sz="2800" b="1" smtClean="0">
                <a:solidFill>
                  <a:srgbClr val="C00000"/>
                </a:solidFill>
                <a:latin typeface="华文楷体" panose="02010600040101010101" pitchFamily="2" charset="-122"/>
                <a:ea typeface="华文楷体" panose="02010600040101010101" pitchFamily="2" charset="-122"/>
              </a:rPr>
              <a:t>行为举止</a:t>
            </a:r>
            <a:endParaRPr lang="zh-CN" altLang="en-US" sz="2800" b="1">
              <a:solidFill>
                <a:srgbClr val="C00000"/>
              </a:solidFill>
              <a:latin typeface="华文楷体" panose="02010600040101010101" pitchFamily="2" charset="-122"/>
              <a:ea typeface="华文楷体" panose="02010600040101010101" pitchFamily="2" charset="-122"/>
            </a:endParaRPr>
          </a:p>
        </p:txBody>
      </p:sp>
      <p:sp>
        <p:nvSpPr>
          <p:cNvPr id="11" name="文本框 10"/>
          <p:cNvSpPr txBox="1"/>
          <p:nvPr>
            <p:custDataLst>
              <p:tags r:id="rId11"/>
            </p:custDataLst>
          </p:nvPr>
        </p:nvSpPr>
        <p:spPr>
          <a:xfrm>
            <a:off x="6216650" y="1054738"/>
            <a:ext cx="4735830" cy="2889885"/>
          </a:xfrm>
          <a:prstGeom prst="rect">
            <a:avLst/>
          </a:prstGeom>
          <a:noFill/>
          <a:ln w="28575" cmpd="sng">
            <a:solidFill>
              <a:schemeClr val="accent1">
                <a:shade val="50000"/>
              </a:schemeClr>
            </a:solidFill>
            <a:prstDash val="solid"/>
          </a:ln>
        </p:spPr>
        <p:txBody>
          <a:bodyPr wrap="square" rtlCol="0">
            <a:spAutoFit/>
          </a:bodyPr>
          <a:lstStyle/>
          <a:p>
            <a:pPr algn="just">
              <a:lnSpc>
                <a:spcPct val="130000"/>
              </a:lnSpc>
              <a:spcBef>
                <a:spcPct val="0"/>
              </a:spcBef>
              <a:spcAft>
                <a:spcPct val="0"/>
              </a:spcAft>
            </a:pPr>
            <a:r>
              <a:rPr lang="zh-CN" altLang="en-US" sz="2800" b="1" smtClean="0">
                <a:solidFill>
                  <a:srgbClr val="C00000"/>
                </a:solidFill>
                <a:latin typeface="华文楷体" panose="02010600040101010101" pitchFamily="2" charset="-122"/>
                <a:ea typeface="华文楷体" panose="02010600040101010101" pitchFamily="2" charset="-122"/>
              </a:rPr>
              <a:t>批注</a:t>
            </a:r>
            <a:r>
              <a:rPr lang="zh-CN" altLang="en-US" sz="2800" b="1">
                <a:solidFill>
                  <a:srgbClr val="C00000"/>
                </a:solidFill>
                <a:latin typeface="华文楷体" panose="02010600040101010101" pitchFamily="2" charset="-122"/>
                <a:ea typeface="华文楷体" panose="02010600040101010101" pitchFamily="2" charset="-122"/>
              </a:rPr>
              <a:t>分享：</a:t>
            </a:r>
            <a:r>
              <a:rPr lang="zh-CN" altLang="en-US" sz="280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一个有着英国绅士</a:t>
            </a:r>
            <a:r>
              <a:rPr lang="zh-CN" altLang="en-US" sz="2800" smtClean="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派头、神气十足</a:t>
            </a:r>
            <a:r>
              <a:rPr lang="zh-CN" altLang="en-US" sz="280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、曲不离口的乐天派，立时浮现在眼前。这哪里像一个债台高筑、一贫如洗的人呢？</a:t>
            </a:r>
            <a:endParaRPr lang="zh-CN" altLang="en-US" sz="2800" smtClean="0">
              <a:gradFill>
                <a:gsLst>
                  <a:gs pos="0">
                    <a:srgbClr val="012D86"/>
                  </a:gs>
                  <a:gs pos="100000">
                    <a:srgbClr val="0E2557"/>
                  </a:gs>
                </a:gsLst>
                <a:lin scaled="0"/>
              </a:gradFill>
              <a:latin typeface="华文楷体" panose="02010600040101010101" pitchFamily="2" charset="-122"/>
              <a:ea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a:off x="405765" y="657860"/>
            <a:ext cx="4109720" cy="0"/>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39459" y="83823"/>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13" y="-12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米考伯</a:t>
            </a:r>
          </a:p>
        </p:txBody>
      </p:sp>
      <p:sp>
        <p:nvSpPr>
          <p:cNvPr id="9" name="文本框 8"/>
          <p:cNvSpPr txBox="1"/>
          <p:nvPr>
            <p:custDataLst>
              <p:tags r:id="rId9"/>
            </p:custDataLst>
          </p:nvPr>
        </p:nvSpPr>
        <p:spPr>
          <a:xfrm>
            <a:off x="1090298" y="1423670"/>
            <a:ext cx="9159875" cy="3784600"/>
          </a:xfrm>
          <a:prstGeom prst="rect">
            <a:avLst/>
          </a:prstGeom>
          <a:noFill/>
        </p:spPr>
        <p:txBody>
          <a:bodyPr wrap="square" rtlCol="0">
            <a:spAutoFit/>
          </a:bodyPr>
          <a:lstStyle/>
          <a:p>
            <a:pPr marL="342900" indent="-342900" algn="just">
              <a:lnSpc>
                <a:spcPct val="125000"/>
              </a:lnSpc>
              <a:spcBef>
                <a:spcPct val="0"/>
              </a:spcBef>
              <a:spcAft>
                <a:spcPct val="0"/>
              </a:spcAft>
              <a:buFont typeface="Wingdings" panose="05000000000000000000" pitchFamily="2" charset="2"/>
              <a:buChar char="Ø"/>
            </a:pPr>
            <a:r>
              <a:rPr lang="zh-CN" altLang="en-US" sz="3200">
                <a:solidFill>
                  <a:srgbClr val="1784AD"/>
                </a:solidFill>
                <a:latin typeface="华文楷体" panose="02010600040101010101" pitchFamily="2" charset="-122"/>
                <a:ea typeface="华文楷体" panose="02010600040101010101" pitchFamily="2" charset="-122"/>
              </a:rPr>
              <a:t>（第</a:t>
            </a:r>
            <a:r>
              <a:rPr lang="en-US" altLang="zh-CN" sz="3200">
                <a:solidFill>
                  <a:srgbClr val="1784AD"/>
                </a:solidFill>
                <a:latin typeface="华文楷体" panose="02010600040101010101" pitchFamily="2" charset="-122"/>
                <a:ea typeface="华文楷体" panose="02010600040101010101" pitchFamily="2" charset="-122"/>
              </a:rPr>
              <a:t>16</a:t>
            </a:r>
            <a:r>
              <a:rPr lang="zh-CN" altLang="en-US" sz="3200" smtClean="0">
                <a:solidFill>
                  <a:srgbClr val="1784AD"/>
                </a:solidFill>
                <a:latin typeface="华文楷体" panose="02010600040101010101" pitchFamily="2" charset="-122"/>
                <a:ea typeface="华文楷体" panose="02010600040101010101" pitchFamily="2" charset="-122"/>
              </a:rPr>
              <a:t>段</a:t>
            </a:r>
            <a:r>
              <a:rPr lang="en-US" altLang="zh-CN" sz="3200" smtClean="0">
                <a:solidFill>
                  <a:srgbClr val="1784AD"/>
                </a:solidFill>
                <a:latin typeface="华文楷体" panose="02010600040101010101" pitchFamily="2" charset="-122"/>
                <a:ea typeface="华文楷体" panose="02010600040101010101" pitchFamily="2" charset="-122"/>
              </a:rPr>
              <a:t>)</a:t>
            </a:r>
            <a:r>
              <a:rPr lang="zh-CN" altLang="en-US" sz="3200" smtClean="0">
                <a:solidFill>
                  <a:prstClr val="black"/>
                </a:solidFill>
                <a:latin typeface="华文楷体" panose="02010600040101010101" pitchFamily="2" charset="-122"/>
                <a:ea typeface="华文楷体" panose="02010600040101010101" pitchFamily="2" charset="-122"/>
              </a:rPr>
              <a:t>“</a:t>
            </a:r>
            <a:r>
              <a:rPr lang="zh-CN" altLang="en-US" sz="3200">
                <a:solidFill>
                  <a:prstClr val="black"/>
                </a:solidFill>
                <a:latin typeface="华文楷体" panose="02010600040101010101" pitchFamily="2" charset="-122"/>
                <a:ea typeface="华文楷体" panose="02010600040101010101" pitchFamily="2" charset="-122"/>
              </a:rPr>
              <a:t>你在这个大都市的游历还不够广，要想穿过这座迷宫似的现代巴比伦，前往城市路，似乎还有困难</a:t>
            </a:r>
            <a:r>
              <a:rPr lang="en-US" altLang="zh-CN" sz="3200">
                <a:solidFill>
                  <a:prstClr val="black"/>
                </a:solidFill>
                <a:latin typeface="华文楷体" panose="02010600040101010101" pitchFamily="2" charset="-122"/>
                <a:ea typeface="华文楷体" panose="02010600040101010101" pitchFamily="2" charset="-122"/>
              </a:rPr>
              <a:t>——</a:t>
            </a:r>
            <a:r>
              <a:rPr lang="zh-CN" altLang="en-US" sz="3200">
                <a:solidFill>
                  <a:prstClr val="black"/>
                </a:solidFill>
                <a:latin typeface="华文楷体" panose="02010600040101010101" pitchFamily="2" charset="-122"/>
                <a:ea typeface="华文楷体" panose="02010600040101010101" pitchFamily="2" charset="-122"/>
              </a:rPr>
              <a:t>简而言之，”说到这儿，米考伯又突然露出亲密的样子，“你也许会迷路</a:t>
            </a:r>
            <a:r>
              <a:rPr lang="en-US" altLang="zh-CN" sz="3200">
                <a:solidFill>
                  <a:prstClr val="black"/>
                </a:solidFill>
                <a:latin typeface="华文楷体" panose="02010600040101010101" pitchFamily="2" charset="-122"/>
                <a:ea typeface="华文楷体" panose="02010600040101010101" pitchFamily="2" charset="-122"/>
              </a:rPr>
              <a:t>——</a:t>
            </a:r>
            <a:r>
              <a:rPr lang="zh-CN" altLang="en-US" sz="3200">
                <a:solidFill>
                  <a:prstClr val="black"/>
                </a:solidFill>
                <a:latin typeface="华文楷体" panose="02010600040101010101" pitchFamily="2" charset="-122"/>
                <a:ea typeface="华文楷体" panose="02010600040101010101" pitchFamily="2" charset="-122"/>
              </a:rPr>
              <a:t>为此，今天晚上我将乐于前来，以便让你知道一条最为便捷的路径。”</a:t>
            </a:r>
          </a:p>
        </p:txBody>
      </p:sp>
      <p:sp>
        <p:nvSpPr>
          <p:cNvPr id="11" name="矩形 10"/>
          <p:cNvSpPr/>
          <p:nvPr>
            <p:custDataLst>
              <p:tags r:id="rId10"/>
            </p:custDataLst>
          </p:nvPr>
        </p:nvSpPr>
        <p:spPr>
          <a:xfrm>
            <a:off x="4671389" y="5752260"/>
            <a:ext cx="2240133" cy="523220"/>
          </a:xfrm>
          <a:prstGeom prst="rect">
            <a:avLst/>
          </a:prstGeom>
        </p:spPr>
        <p:txBody>
          <a:bodyPr wrap="square">
            <a:spAutoFit/>
          </a:bodyPr>
          <a:lstStyle/>
          <a:p>
            <a:r>
              <a:rPr lang="zh-CN" altLang="en-US" sz="2800" b="1" smtClean="0">
                <a:solidFill>
                  <a:srgbClr val="C00000"/>
                </a:solidFill>
                <a:latin typeface="华文楷体" panose="02010600040101010101" pitchFamily="2" charset="-122"/>
                <a:ea typeface="华文楷体" panose="02010600040101010101" pitchFamily="2" charset="-122"/>
              </a:rPr>
              <a:t>语言（话风）</a:t>
            </a:r>
            <a:endParaRPr lang="zh-CN" altLang="en-US" sz="2800" b="1">
              <a:solidFill>
                <a:srgbClr val="C00000"/>
              </a:solidFill>
              <a:latin typeface="华文楷体" panose="02010600040101010101" pitchFamily="2" charset="-122"/>
              <a:ea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1094740" y="846455"/>
            <a:ext cx="4326890" cy="5080"/>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316776" y="130178"/>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760743" y="130054"/>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米考伯</a:t>
            </a:r>
          </a:p>
        </p:txBody>
      </p:sp>
      <p:sp>
        <p:nvSpPr>
          <p:cNvPr id="9" name="文本框 8"/>
          <p:cNvSpPr txBox="1"/>
          <p:nvPr>
            <p:custDataLst>
              <p:tags r:id="rId9"/>
            </p:custDataLst>
          </p:nvPr>
        </p:nvSpPr>
        <p:spPr>
          <a:xfrm>
            <a:off x="1094740" y="1141095"/>
            <a:ext cx="8920480" cy="3784600"/>
          </a:xfrm>
          <a:prstGeom prst="rect">
            <a:avLst/>
          </a:prstGeom>
          <a:noFill/>
        </p:spPr>
        <p:txBody>
          <a:bodyPr wrap="square" rtlCol="0">
            <a:spAutoFit/>
          </a:bodyPr>
          <a:lstStyle/>
          <a:p>
            <a:pPr marL="342900" indent="-342900" algn="just">
              <a:lnSpc>
                <a:spcPct val="125000"/>
              </a:lnSpc>
              <a:spcBef>
                <a:spcPct val="0"/>
              </a:spcBef>
              <a:spcAft>
                <a:spcPct val="0"/>
              </a:spcAft>
              <a:buFont typeface="Wingdings" panose="05000000000000000000" pitchFamily="2" charset="2"/>
              <a:buChar char="Ø"/>
            </a:pPr>
            <a:r>
              <a:rPr lang="zh-CN" altLang="en-US" sz="3200">
                <a:solidFill>
                  <a:srgbClr val="1784AD"/>
                </a:solidFill>
                <a:latin typeface="华文楷体" panose="02010600040101010101" pitchFamily="2" charset="-122"/>
                <a:ea typeface="华文楷体" panose="02010600040101010101" pitchFamily="2" charset="-122"/>
              </a:rPr>
              <a:t>（</a:t>
            </a:r>
            <a:r>
              <a:rPr lang="zh-CN" altLang="en-US" sz="3200" smtClean="0">
                <a:solidFill>
                  <a:srgbClr val="1784AD"/>
                </a:solidFill>
                <a:latin typeface="华文楷体" panose="02010600040101010101" pitchFamily="2" charset="-122"/>
                <a:ea typeface="华文楷体" panose="02010600040101010101" pitchFamily="2" charset="-122"/>
              </a:rPr>
              <a:t>第</a:t>
            </a:r>
            <a:r>
              <a:rPr lang="en-US" altLang="zh-CN" sz="3200" smtClean="0">
                <a:solidFill>
                  <a:srgbClr val="1784AD"/>
                </a:solidFill>
                <a:latin typeface="华文楷体" panose="02010600040101010101" pitchFamily="2" charset="-122"/>
                <a:ea typeface="华文楷体" panose="02010600040101010101" pitchFamily="2" charset="-122"/>
              </a:rPr>
              <a:t>24</a:t>
            </a:r>
            <a:r>
              <a:rPr lang="zh-CN" altLang="en-US" sz="3200" smtClean="0">
                <a:solidFill>
                  <a:srgbClr val="1784AD"/>
                </a:solidFill>
                <a:latin typeface="华文楷体" panose="02010600040101010101" pitchFamily="2" charset="-122"/>
                <a:ea typeface="华文楷体" panose="02010600040101010101" pitchFamily="2" charset="-122"/>
              </a:rPr>
              <a:t>段</a:t>
            </a:r>
            <a:r>
              <a:rPr lang="en-US" altLang="zh-CN" sz="3200" smtClean="0">
                <a:solidFill>
                  <a:srgbClr val="1784AD"/>
                </a:solidFill>
                <a:latin typeface="华文楷体" panose="02010600040101010101" pitchFamily="2" charset="-122"/>
                <a:ea typeface="华文楷体" panose="02010600040101010101" pitchFamily="2" charset="-122"/>
              </a:rPr>
              <a:t>)</a:t>
            </a:r>
            <a:r>
              <a:rPr lang="zh-CN" altLang="en-US" sz="3200">
                <a:solidFill>
                  <a:prstClr val="black"/>
                </a:solidFill>
                <a:latin typeface="华文楷体" panose="02010600040101010101" pitchFamily="2" charset="-122"/>
                <a:ea typeface="华文楷体" panose="02010600040101010101" pitchFamily="2" charset="-122"/>
              </a:rPr>
              <a:t>到达</a:t>
            </a:r>
            <a:r>
              <a:rPr lang="zh-CN" altLang="en-US" sz="3200" smtClean="0">
                <a:solidFill>
                  <a:prstClr val="black"/>
                </a:solidFill>
                <a:latin typeface="华文楷体" panose="02010600040101010101" pitchFamily="2" charset="-122"/>
                <a:ea typeface="华文楷体" panose="02010600040101010101" pitchFamily="2" charset="-122"/>
              </a:rPr>
              <a:t>温泽里他</a:t>
            </a:r>
            <a:r>
              <a:rPr lang="zh-CN" altLang="en-US" sz="3200">
                <a:solidFill>
                  <a:prstClr val="black"/>
                </a:solidFill>
                <a:latin typeface="华文楷体" panose="02010600040101010101" pitchFamily="2" charset="-122"/>
                <a:ea typeface="华文楷体" panose="02010600040101010101" pitchFamily="2" charset="-122"/>
              </a:rPr>
              <a:t>的住宅</a:t>
            </a:r>
            <a:r>
              <a:rPr lang="zh-CN" altLang="en-US" sz="3200" smtClean="0">
                <a:solidFill>
                  <a:prstClr val="black"/>
                </a:solidFill>
                <a:latin typeface="华文楷体" panose="02010600040101010101" pitchFamily="2" charset="-122"/>
                <a:ea typeface="华文楷体" panose="02010600040101010101" pitchFamily="2" charset="-122"/>
              </a:rPr>
              <a:t>后（</a:t>
            </a:r>
            <a:r>
              <a:rPr lang="zh-CN" altLang="en-US" sz="3200">
                <a:solidFill>
                  <a:prstClr val="black"/>
                </a:solidFill>
                <a:latin typeface="华文楷体" panose="02010600040101010101" pitchFamily="2" charset="-122"/>
                <a:ea typeface="华文楷体" panose="02010600040101010101" pitchFamily="2" charset="-122"/>
              </a:rPr>
              <a:t>我</a:t>
            </a:r>
            <a:r>
              <a:rPr lang="zh-CN" altLang="en-US" sz="3200" smtClean="0">
                <a:solidFill>
                  <a:prstClr val="black"/>
                </a:solidFill>
                <a:latin typeface="华文楷体" panose="02010600040101010101" pitchFamily="2" charset="-122"/>
                <a:ea typeface="华文楷体" panose="02010600040101010101" pitchFamily="2" charset="-122"/>
              </a:rPr>
              <a:t>发现，这</a:t>
            </a:r>
            <a:r>
              <a:rPr lang="zh-CN" altLang="en-US" sz="3200">
                <a:solidFill>
                  <a:prstClr val="black"/>
                </a:solidFill>
                <a:latin typeface="华文楷体" panose="02010600040101010101" pitchFamily="2" charset="-122"/>
                <a:ea typeface="华文楷体" panose="02010600040101010101" pitchFamily="2" charset="-122"/>
              </a:rPr>
              <a:t>住宅像他一样破破烂烂，但也跟他一样一切都尽可能装出体面的样子），他把我介绍给他的</a:t>
            </a:r>
            <a:r>
              <a:rPr lang="zh-CN" altLang="en-US" sz="3200" smtClean="0">
                <a:solidFill>
                  <a:prstClr val="black"/>
                </a:solidFill>
                <a:latin typeface="华文楷体" panose="02010600040101010101" pitchFamily="2" charset="-122"/>
                <a:ea typeface="华文楷体" panose="02010600040101010101" pitchFamily="2" charset="-122"/>
              </a:rPr>
              <a:t>太太。</a:t>
            </a:r>
            <a:r>
              <a:rPr lang="en-US" altLang="zh-CN" sz="3200" smtClean="0">
                <a:solidFill>
                  <a:prstClr val="black"/>
                </a:solidFill>
                <a:latin typeface="华文楷体" panose="02010600040101010101" pitchFamily="2" charset="-122"/>
                <a:ea typeface="华文楷体" panose="02010600040101010101" pitchFamily="2" charset="-122"/>
              </a:rPr>
              <a:t>……</a:t>
            </a:r>
            <a:r>
              <a:rPr lang="zh-CN" altLang="en-US" sz="3200">
                <a:solidFill>
                  <a:prstClr val="black"/>
                </a:solidFill>
                <a:latin typeface="华文楷体" panose="02010600040101010101" pitchFamily="2" charset="-122"/>
                <a:ea typeface="华文楷体" panose="02010600040101010101" pitchFamily="2" charset="-122"/>
              </a:rPr>
              <a:t>她正坐在小客厅里（楼上的房间里全都空空的，一件家具也没有，成天拉上窗帘，挡住邻居的耳目）</a:t>
            </a:r>
            <a:r>
              <a:rPr lang="en-US" altLang="zh-CN" sz="3200" smtClean="0">
                <a:solidFill>
                  <a:prstClr val="black"/>
                </a:solidFill>
                <a:latin typeface="华文楷体" panose="02010600040101010101" pitchFamily="2" charset="-122"/>
                <a:ea typeface="华文楷体" panose="02010600040101010101" pitchFamily="2" charset="-122"/>
              </a:rPr>
              <a:t>,……</a:t>
            </a:r>
          </a:p>
        </p:txBody>
      </p:sp>
      <p:sp>
        <p:nvSpPr>
          <p:cNvPr id="11" name="矩形 10"/>
          <p:cNvSpPr/>
          <p:nvPr>
            <p:custDataLst>
              <p:tags r:id="rId10"/>
            </p:custDataLst>
          </p:nvPr>
        </p:nvSpPr>
        <p:spPr>
          <a:xfrm>
            <a:off x="5317493" y="5215255"/>
            <a:ext cx="1544320" cy="583565"/>
          </a:xfrm>
          <a:prstGeom prst="rect">
            <a:avLst/>
          </a:prstGeom>
        </p:spPr>
        <p:txBody>
          <a:bodyPr wrap="square">
            <a:spAutoFit/>
          </a:bodyPr>
          <a:lstStyle/>
          <a:p>
            <a:r>
              <a:rPr lang="zh-CN" altLang="en-US" sz="3200" b="1" smtClean="0">
                <a:solidFill>
                  <a:srgbClr val="C00000"/>
                </a:solidFill>
                <a:latin typeface="华文楷体" panose="02010600040101010101" pitchFamily="2" charset="-122"/>
                <a:ea typeface="华文楷体" panose="02010600040101010101" pitchFamily="2" charset="-122"/>
              </a:rPr>
              <a:t>住宅</a:t>
            </a: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a:off x="1644650" y="819788"/>
            <a:ext cx="4359275" cy="15875"/>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370116" y="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1644663" y="65284"/>
            <a:ext cx="5556738" cy="553085"/>
          </a:xfrm>
          <a:prstGeom prst="rect">
            <a:avLst/>
          </a:prstGeom>
          <a:noFill/>
        </p:spPr>
        <p:txBody>
          <a:bodyPr wrap="square" rtlCol="0">
            <a:spAutoFit/>
          </a:bodyPr>
          <a:lstStyle/>
          <a:p>
            <a:pPr algn="ctr"/>
            <a:r>
              <a:rPr lang="zh-CN" altLang="en-US" sz="3000" smtClean="0">
                <a:solidFill>
                  <a:prstClr val="black"/>
                </a:solidFill>
                <a:latin typeface="黑体" panose="02010609060101010101" pitchFamily="49" charset="-122"/>
                <a:ea typeface="黑体" panose="02010609060101010101" pitchFamily="49" charset="-122"/>
              </a:rPr>
              <a:t>米考伯太太</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1245873" y="1187453"/>
            <a:ext cx="9165590" cy="3044190"/>
          </a:xfrm>
          <a:prstGeom prst="rect">
            <a:avLst/>
          </a:prstGeom>
          <a:noFill/>
        </p:spPr>
        <p:txBody>
          <a:bodyPr wrap="square" rtlCol="0">
            <a:spAutoFit/>
          </a:bodyPr>
          <a:lstStyle/>
          <a:p>
            <a:pPr marL="342900" indent="-342900" algn="just">
              <a:lnSpc>
                <a:spcPct val="120000"/>
              </a:lnSpc>
              <a:spcBef>
                <a:spcPct val="0"/>
              </a:spcBef>
              <a:spcAft>
                <a:spcPct val="0"/>
              </a:spcAft>
              <a:buFont typeface="Wingdings" panose="05000000000000000000" pitchFamily="2" charset="2"/>
              <a:buChar char="Ø"/>
            </a:pPr>
            <a:r>
              <a:rPr lang="zh-CN" altLang="en-US" sz="3200" smtClean="0">
                <a:solidFill>
                  <a:srgbClr val="1784AD"/>
                </a:solidFill>
                <a:latin typeface="华文楷体" panose="02010600040101010101" pitchFamily="2" charset="-122"/>
                <a:ea typeface="华文楷体" panose="02010600040101010101" pitchFamily="2" charset="-122"/>
              </a:rPr>
              <a:t>（第</a:t>
            </a:r>
            <a:r>
              <a:rPr lang="en-US" altLang="zh-CN" sz="3200" smtClean="0">
                <a:solidFill>
                  <a:srgbClr val="1784AD"/>
                </a:solidFill>
                <a:latin typeface="华文楷体" panose="02010600040101010101" pitchFamily="2" charset="-122"/>
                <a:ea typeface="华文楷体" panose="02010600040101010101" pitchFamily="2" charset="-122"/>
              </a:rPr>
              <a:t>26</a:t>
            </a:r>
            <a:r>
              <a:rPr lang="zh-CN" altLang="en-US" sz="3200">
                <a:solidFill>
                  <a:srgbClr val="1784AD"/>
                </a:solidFill>
                <a:latin typeface="华文楷体" panose="02010600040101010101" pitchFamily="2" charset="-122"/>
                <a:ea typeface="华文楷体" panose="02010600040101010101" pitchFamily="2" charset="-122"/>
              </a:rPr>
              <a:t>段</a:t>
            </a:r>
            <a:r>
              <a:rPr lang="zh-CN" altLang="en-US" sz="3200" smtClean="0">
                <a:solidFill>
                  <a:srgbClr val="1784AD"/>
                </a:solidFill>
                <a:latin typeface="华文楷体" panose="02010600040101010101" pitchFamily="2" charset="-122"/>
                <a:ea typeface="华文楷体" panose="02010600040101010101" pitchFamily="2" charset="-122"/>
              </a:rPr>
              <a:t>）</a:t>
            </a:r>
            <a:r>
              <a:rPr lang="zh-CN" altLang="en-US" sz="3200" smtClean="0">
                <a:solidFill>
                  <a:prstClr val="black"/>
                </a:solidFill>
                <a:latin typeface="华文楷体" panose="02010600040101010101" pitchFamily="2" charset="-122"/>
                <a:ea typeface="华文楷体" panose="02010600040101010101" pitchFamily="2" charset="-122"/>
              </a:rPr>
              <a:t>跟</a:t>
            </a:r>
            <a:r>
              <a:rPr lang="zh-CN" altLang="en-US" sz="3200">
                <a:solidFill>
                  <a:prstClr val="black"/>
                </a:solidFill>
                <a:latin typeface="华文楷体" panose="02010600040101010101" pitchFamily="2" charset="-122"/>
                <a:ea typeface="华文楷体" panose="02010600040101010101" pitchFamily="2" charset="-122"/>
              </a:rPr>
              <a:t>我爸爸妈妈住在一起，当时我从来没有想到，有一天我不得不招个房客来住。</a:t>
            </a:r>
            <a:endParaRPr lang="en-US" altLang="zh-CN" sz="3200">
              <a:solidFill>
                <a:prstClr val="black"/>
              </a:solidFill>
              <a:latin typeface="华文楷体" panose="02010600040101010101" pitchFamily="2" charset="-122"/>
              <a:ea typeface="华文楷体" panose="02010600040101010101" pitchFamily="2" charset="-122"/>
            </a:endParaRPr>
          </a:p>
          <a:p>
            <a:pPr algn="just">
              <a:lnSpc>
                <a:spcPct val="120000"/>
              </a:lnSpc>
              <a:spcBef>
                <a:spcPct val="0"/>
              </a:spcBef>
              <a:spcAft>
                <a:spcPct val="0"/>
              </a:spcAft>
            </a:pPr>
            <a:endParaRPr lang="en-US" altLang="zh-CN" sz="3200">
              <a:solidFill>
                <a:prstClr val="black"/>
              </a:solidFill>
              <a:latin typeface="华文楷体" panose="02010600040101010101" pitchFamily="2" charset="-122"/>
              <a:ea typeface="华文楷体" panose="02010600040101010101" pitchFamily="2" charset="-122"/>
            </a:endParaRPr>
          </a:p>
          <a:p>
            <a:pPr marL="342900" indent="-342900" algn="just">
              <a:lnSpc>
                <a:spcPct val="120000"/>
              </a:lnSpc>
              <a:spcBef>
                <a:spcPct val="0"/>
              </a:spcBef>
              <a:spcAft>
                <a:spcPct val="0"/>
              </a:spcAft>
              <a:buFont typeface="Wingdings" panose="05000000000000000000" pitchFamily="2" charset="2"/>
              <a:buChar char="Ø"/>
            </a:pPr>
            <a:r>
              <a:rPr lang="zh-CN" altLang="en-US" sz="3200">
                <a:solidFill>
                  <a:srgbClr val="1784AD"/>
                </a:solidFill>
                <a:latin typeface="华文楷体" panose="02010600040101010101" pitchFamily="2" charset="-122"/>
                <a:ea typeface="华文楷体" panose="02010600040101010101" pitchFamily="2" charset="-122"/>
              </a:rPr>
              <a:t>（第</a:t>
            </a:r>
            <a:r>
              <a:rPr lang="en-US" altLang="zh-CN" sz="3200">
                <a:solidFill>
                  <a:srgbClr val="1784AD"/>
                </a:solidFill>
                <a:latin typeface="华文楷体" panose="02010600040101010101" pitchFamily="2" charset="-122"/>
                <a:ea typeface="华文楷体" panose="02010600040101010101" pitchFamily="2" charset="-122"/>
              </a:rPr>
              <a:t>28</a:t>
            </a:r>
            <a:r>
              <a:rPr lang="zh-CN" altLang="en-US" sz="3200">
                <a:solidFill>
                  <a:srgbClr val="1784AD"/>
                </a:solidFill>
                <a:latin typeface="华文楷体" panose="02010600040101010101" pitchFamily="2" charset="-122"/>
                <a:ea typeface="华文楷体" panose="02010600040101010101" pitchFamily="2" charset="-122"/>
              </a:rPr>
              <a:t>段）</a:t>
            </a:r>
            <a:r>
              <a:rPr lang="zh-CN" altLang="en-US" sz="3200">
                <a:solidFill>
                  <a:prstClr val="black"/>
                </a:solidFill>
                <a:latin typeface="华文楷体" panose="02010600040101010101" pitchFamily="2" charset="-122"/>
                <a:ea typeface="华文楷体" panose="02010600040101010101" pitchFamily="2" charset="-122"/>
              </a:rPr>
              <a:t>当我跟爸爸妈妈一起过日子时我真的不懂，我现在用的</a:t>
            </a:r>
            <a:r>
              <a:rPr lang="zh-CN" altLang="en-US" sz="3200" smtClean="0">
                <a:solidFill>
                  <a:prstClr val="black"/>
                </a:solidFill>
                <a:latin typeface="华文楷体" panose="02010600040101010101" pitchFamily="2" charset="-122"/>
                <a:ea typeface="华文楷体" panose="02010600040101010101" pitchFamily="2" charset="-122"/>
              </a:rPr>
              <a:t>“困难”这</a:t>
            </a:r>
            <a:r>
              <a:rPr lang="zh-CN" altLang="en-US" sz="3200">
                <a:solidFill>
                  <a:prstClr val="black"/>
                </a:solidFill>
                <a:latin typeface="华文楷体" panose="02010600040101010101" pitchFamily="2" charset="-122"/>
                <a:ea typeface="华文楷体" panose="02010600040101010101" pitchFamily="2" charset="-122"/>
              </a:rPr>
              <a:t>两个字是什么意思</a:t>
            </a:r>
            <a:r>
              <a:rPr lang="zh-CN" altLang="en-US" sz="3200" smtClean="0">
                <a:solidFill>
                  <a:prstClr val="black"/>
                </a:solidFill>
                <a:latin typeface="华文楷体" panose="02010600040101010101" pitchFamily="2" charset="-122"/>
                <a:ea typeface="华文楷体" panose="02010600040101010101" pitchFamily="2" charset="-122"/>
              </a:rPr>
              <a:t>。</a:t>
            </a:r>
          </a:p>
        </p:txBody>
      </p:sp>
      <p:sp>
        <p:nvSpPr>
          <p:cNvPr id="11" name="矩形 10"/>
          <p:cNvSpPr/>
          <p:nvPr>
            <p:custDataLst>
              <p:tags r:id="rId10"/>
            </p:custDataLst>
          </p:nvPr>
        </p:nvSpPr>
        <p:spPr>
          <a:xfrm>
            <a:off x="5094842" y="5034835"/>
            <a:ext cx="2040922" cy="583565"/>
          </a:xfrm>
          <a:prstGeom prst="rect">
            <a:avLst/>
          </a:prstGeom>
        </p:spPr>
        <p:txBody>
          <a:bodyPr wrap="square">
            <a:spAutoFit/>
          </a:bodyPr>
          <a:lstStyle/>
          <a:p>
            <a:r>
              <a:rPr lang="zh-CN" altLang="en-US" sz="3200" b="1" smtClean="0">
                <a:solidFill>
                  <a:srgbClr val="C00000"/>
                </a:solidFill>
                <a:latin typeface="华文楷体" panose="02010600040101010101" pitchFamily="2" charset="-122"/>
                <a:ea typeface="华文楷体" panose="02010600040101010101" pitchFamily="2" charset="-122"/>
              </a:rPr>
              <a:t>夫唱妇随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1105538" y="771525"/>
            <a:ext cx="4380865" cy="26670"/>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73596" y="16002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641995" y="76079"/>
            <a:ext cx="5556738" cy="553085"/>
          </a:xfrm>
          <a:prstGeom prst="rect">
            <a:avLst/>
          </a:prstGeom>
          <a:noFill/>
        </p:spPr>
        <p:txBody>
          <a:bodyPr wrap="square" rtlCol="0">
            <a:spAutoFit/>
          </a:bodyPr>
          <a:lstStyle/>
          <a:p>
            <a:pPr algn="ctr"/>
            <a:r>
              <a:rPr lang="zh-CN" altLang="en-US" sz="3000" smtClean="0">
                <a:solidFill>
                  <a:prstClr val="black"/>
                </a:solidFill>
                <a:latin typeface="黑体" panose="02010609060101010101" pitchFamily="49" charset="-122"/>
                <a:ea typeface="黑体" panose="02010609060101010101" pitchFamily="49" charset="-122"/>
              </a:rPr>
              <a:t>米考伯</a:t>
            </a:r>
            <a:endParaRPr lang="zh-CN" altLang="en-US" sz="24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472440" y="942975"/>
            <a:ext cx="5936615" cy="5631180"/>
          </a:xfrm>
          <a:prstGeom prst="rect">
            <a:avLst/>
          </a:prstGeom>
          <a:noFill/>
        </p:spPr>
        <p:txBody>
          <a:bodyPr wrap="square" rtlCol="0">
            <a:spAutoFit/>
          </a:bodyPr>
          <a:lstStyle/>
          <a:p>
            <a:pPr marL="342900" indent="-342900" algn="just">
              <a:lnSpc>
                <a:spcPct val="125000"/>
              </a:lnSpc>
              <a:spcBef>
                <a:spcPct val="0"/>
              </a:spcBef>
              <a:spcAft>
                <a:spcPct val="0"/>
              </a:spcAft>
              <a:buFont typeface="Wingdings" panose="05000000000000000000" pitchFamily="2" charset="2"/>
              <a:buChar char="Ø"/>
            </a:pPr>
            <a:r>
              <a:rPr lang="zh-CN" altLang="en-US" sz="3200" smtClean="0">
                <a:solidFill>
                  <a:srgbClr val="1784AD"/>
                </a:solidFill>
                <a:latin typeface="华文楷体" panose="02010600040101010101" pitchFamily="2" charset="-122"/>
                <a:ea typeface="华文楷体" panose="02010600040101010101" pitchFamily="2" charset="-122"/>
              </a:rPr>
              <a:t>（第</a:t>
            </a:r>
            <a:r>
              <a:rPr lang="en-US" altLang="zh-CN" sz="3200" smtClean="0">
                <a:solidFill>
                  <a:srgbClr val="1784AD"/>
                </a:solidFill>
                <a:latin typeface="华文楷体" panose="02010600040101010101" pitchFamily="2" charset="-122"/>
                <a:ea typeface="华文楷体" panose="02010600040101010101" pitchFamily="2" charset="-122"/>
              </a:rPr>
              <a:t>32</a:t>
            </a:r>
            <a:r>
              <a:rPr lang="zh-CN" altLang="en-US" sz="3200" smtClean="0">
                <a:solidFill>
                  <a:srgbClr val="1784AD"/>
                </a:solidFill>
                <a:latin typeface="华文楷体" panose="02010600040101010101" pitchFamily="2" charset="-122"/>
                <a:ea typeface="华文楷体" panose="02010600040101010101" pitchFamily="2" charset="-122"/>
              </a:rPr>
              <a:t>段）</a:t>
            </a:r>
            <a:r>
              <a:rPr lang="en-US" altLang="zh-CN" sz="3200" smtClean="0">
                <a:solidFill>
                  <a:prstClr val="black"/>
                </a:solidFill>
                <a:latin typeface="华文楷体" panose="02010600040101010101" pitchFamily="2" charset="-122"/>
                <a:ea typeface="华文楷体" panose="02010600040101010101" pitchFamily="2" charset="-122"/>
              </a:rPr>
              <a:t>……</a:t>
            </a:r>
            <a:r>
              <a:rPr lang="zh-CN" altLang="en-US" sz="3200" smtClean="0">
                <a:solidFill>
                  <a:prstClr val="black"/>
                </a:solidFill>
                <a:latin typeface="华文楷体" panose="02010600040101010101" pitchFamily="2" charset="-122"/>
                <a:ea typeface="华文楷体" panose="02010600040101010101" pitchFamily="2" charset="-122"/>
              </a:rPr>
              <a:t>遇到这种时候，米考伯先生</a:t>
            </a:r>
            <a:r>
              <a:rPr lang="zh-CN" altLang="en-US" sz="3200">
                <a:solidFill>
                  <a:prstClr val="black"/>
                </a:solidFill>
                <a:latin typeface="华文楷体" panose="02010600040101010101" pitchFamily="2" charset="-122"/>
                <a:ea typeface="华文楷体" panose="02010600040101010101" pitchFamily="2" charset="-122"/>
              </a:rPr>
              <a:t>真是又伤心，又羞愧，甚至悲惨得不能自制，用一把剃刀做出抹脖子的动作来</a:t>
            </a:r>
            <a:r>
              <a:rPr lang="en-US" altLang="zh-CN" sz="3200">
                <a:solidFill>
                  <a:prstClr val="black"/>
                </a:solidFill>
                <a:latin typeface="华文楷体" panose="02010600040101010101" pitchFamily="2" charset="-122"/>
                <a:ea typeface="华文楷体" panose="02010600040101010101" pitchFamily="2" charset="-122"/>
              </a:rPr>
              <a:t>……</a:t>
            </a:r>
            <a:r>
              <a:rPr lang="zh-CN" altLang="en-US" sz="3200">
                <a:solidFill>
                  <a:prstClr val="black"/>
                </a:solidFill>
                <a:latin typeface="华文楷体" panose="02010600040101010101" pitchFamily="2" charset="-122"/>
                <a:ea typeface="华文楷体" panose="02010600040101010101" pitchFamily="2" charset="-122"/>
              </a:rPr>
              <a:t>可是在这过后还不到半个小时，他就特别用心地擦亮自己的皮鞋，然后哼着一支曲子，摆出比平时更加高贵的架势，走出门去了。</a:t>
            </a:r>
          </a:p>
        </p:txBody>
      </p:sp>
      <p:sp>
        <p:nvSpPr>
          <p:cNvPr id="11" name="文本框 10"/>
          <p:cNvSpPr txBox="1"/>
          <p:nvPr>
            <p:custDataLst>
              <p:tags r:id="rId10"/>
            </p:custDataLst>
          </p:nvPr>
        </p:nvSpPr>
        <p:spPr>
          <a:xfrm>
            <a:off x="7118350" y="942975"/>
            <a:ext cx="4121785" cy="4939030"/>
          </a:xfrm>
          <a:prstGeom prst="rect">
            <a:avLst/>
          </a:prstGeom>
          <a:noFill/>
          <a:ln w="28575" cmpd="sng">
            <a:solidFill>
              <a:schemeClr val="accent1">
                <a:shade val="50000"/>
              </a:schemeClr>
            </a:solidFill>
            <a:prstDash val="solid"/>
          </a:ln>
        </p:spPr>
        <p:txBody>
          <a:bodyPr wrap="square" rtlCol="0">
            <a:spAutoFit/>
          </a:bodyPr>
          <a:lstStyle/>
          <a:p>
            <a:pPr algn="just">
              <a:lnSpc>
                <a:spcPct val="125000"/>
              </a:lnSpc>
              <a:spcBef>
                <a:spcPct val="0"/>
              </a:spcBef>
              <a:spcAft>
                <a:spcPct val="0"/>
              </a:spcAft>
            </a:pPr>
            <a:r>
              <a:rPr lang="zh-CN" altLang="en-US" sz="2800" b="1">
                <a:solidFill>
                  <a:srgbClr val="C00000"/>
                </a:solidFill>
                <a:latin typeface="华文楷体" panose="02010600040101010101" pitchFamily="2" charset="-122"/>
                <a:ea typeface="华文楷体" panose="02010600040101010101" pitchFamily="2" charset="-122"/>
              </a:rPr>
              <a:t>批注分享：</a:t>
            </a:r>
            <a:r>
              <a:rPr lang="zh-CN" altLang="en-US" sz="280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心也忒大了，真是虱子多了不咬，债多了不愁，不可救药地乐观啊！不到半个小时，就能迅速开心、瞬间自愈，阴晴、悲喜转换</a:t>
            </a:r>
            <a:r>
              <a:rPr lang="zh-CN" altLang="en-US" sz="2800" smtClean="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迅速，接着</a:t>
            </a:r>
            <a:r>
              <a:rPr lang="zh-CN" altLang="en-US" sz="280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继续装文雅，真是得乐且乐，看得很开，心态极好</a:t>
            </a:r>
            <a:r>
              <a:rPr lang="zh-CN" altLang="en-US" sz="2800" smtClean="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啊！</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5"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vertical)">
                                      <p:cBhvr>
                                        <p:cTn id="7" dur="5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5" fill="hold" grpId="0" nodeType="clickEffect">
                                  <p:stCondLst>
                                    <p:cond delay="0"/>
                                  </p:stCondLst>
                                  <p:childTnLst>
                                    <p:set>
                                      <p:cBhvr>
                                        <p:cTn id="11" dur="2000" fill="hold">
                                          <p:stCondLst>
                                            <p:cond delay="0"/>
                                          </p:stCondLst>
                                        </p:cTn>
                                        <p:tgtEl>
                                          <p:spTgt spid="11"/>
                                        </p:tgtEl>
                                        <p:attrNameLst>
                                          <p:attrName>style.visibility</p:attrName>
                                        </p:attrNameLst>
                                      </p:cBhvr>
                                      <p:to>
                                        <p:strVal val="visible"/>
                                      </p:to>
                                    </p:set>
                                    <p:animEffect transition="in" filter="blinds(vertical)">
                                      <p:cBhvr>
                                        <p:cTn id="1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523243" y="711838"/>
            <a:ext cx="4650740" cy="10795"/>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38824" y="83823"/>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70498" y="-121"/>
            <a:ext cx="5556738" cy="553085"/>
          </a:xfrm>
          <a:prstGeom prst="rect">
            <a:avLst/>
          </a:prstGeom>
          <a:noFill/>
        </p:spPr>
        <p:txBody>
          <a:bodyPr wrap="square" rtlCol="0">
            <a:spAutoFit/>
          </a:bodyPr>
          <a:lstStyle/>
          <a:p>
            <a:pPr algn="ctr"/>
            <a:r>
              <a:rPr lang="zh-CN" altLang="en-US" sz="3000" smtClean="0">
                <a:solidFill>
                  <a:prstClr val="black"/>
                </a:solidFill>
                <a:latin typeface="黑体" panose="02010609060101010101" pitchFamily="49" charset="-122"/>
                <a:ea typeface="黑体" panose="02010609060101010101" pitchFamily="49" charset="-122"/>
              </a:rPr>
              <a:t>米考伯</a:t>
            </a:r>
            <a:endParaRPr lang="zh-CN" altLang="en-US" sz="24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160658" y="868045"/>
            <a:ext cx="5673725" cy="5259070"/>
          </a:xfrm>
          <a:prstGeom prst="rect">
            <a:avLst/>
          </a:prstGeom>
          <a:noFill/>
        </p:spPr>
        <p:txBody>
          <a:bodyPr wrap="square" rtlCol="0">
            <a:spAutoFit/>
          </a:bodyPr>
          <a:lstStyle/>
          <a:p>
            <a:pPr algn="just">
              <a:lnSpc>
                <a:spcPct val="120000"/>
              </a:lnSpc>
              <a:spcBef>
                <a:spcPct val="0"/>
              </a:spcBef>
              <a:spcAft>
                <a:spcPct val="0"/>
              </a:spcAft>
            </a:pPr>
            <a:r>
              <a:rPr lang="zh-CN" altLang="en-US" sz="2800">
                <a:solidFill>
                  <a:srgbClr val="1784AD"/>
                </a:solidFill>
                <a:latin typeface="华文楷体" panose="02010600040101010101" pitchFamily="2" charset="-122"/>
                <a:ea typeface="华文楷体" panose="02010600040101010101" pitchFamily="2" charset="-122"/>
              </a:rPr>
              <a:t>（第</a:t>
            </a:r>
            <a:r>
              <a:rPr lang="en-US" altLang="zh-CN" sz="2800">
                <a:solidFill>
                  <a:srgbClr val="1784AD"/>
                </a:solidFill>
                <a:latin typeface="华文楷体" panose="02010600040101010101" pitchFamily="2" charset="-122"/>
                <a:ea typeface="华文楷体" panose="02010600040101010101" pitchFamily="2" charset="-122"/>
              </a:rPr>
              <a:t>34</a:t>
            </a:r>
            <a:r>
              <a:rPr lang="zh-CN" altLang="en-US" sz="2800">
                <a:solidFill>
                  <a:srgbClr val="1784AD"/>
                </a:solidFill>
                <a:latin typeface="华文楷体" panose="02010600040101010101" pitchFamily="2" charset="-122"/>
                <a:ea typeface="华文楷体" panose="02010600040101010101" pitchFamily="2" charset="-122"/>
              </a:rPr>
              <a:t>段</a:t>
            </a:r>
            <a:r>
              <a:rPr lang="zh-CN" altLang="en-US" sz="2800" smtClean="0">
                <a:solidFill>
                  <a:srgbClr val="1784AD"/>
                </a:solidFill>
                <a:latin typeface="华文楷体" panose="02010600040101010101" pitchFamily="2" charset="-122"/>
                <a:ea typeface="华文楷体" panose="02010600040101010101" pitchFamily="2" charset="-122"/>
              </a:rPr>
              <a:t>）</a:t>
            </a:r>
            <a:r>
              <a:rPr lang="en-US" altLang="zh-CN" sz="2800" smtClean="0">
                <a:solidFill>
                  <a:prstClr val="black"/>
                </a:solidFill>
                <a:latin typeface="华文楷体" panose="02010600040101010101" pitchFamily="2" charset="-122"/>
                <a:ea typeface="华文楷体" panose="02010600040101010101" pitchFamily="2" charset="-122"/>
              </a:rPr>
              <a:t>……</a:t>
            </a:r>
            <a:r>
              <a:rPr lang="zh-CN" altLang="en-US" sz="2800" smtClean="0">
                <a:solidFill>
                  <a:prstClr val="black"/>
                </a:solidFill>
                <a:latin typeface="华文楷体" panose="02010600040101010101" pitchFamily="2" charset="-122"/>
                <a:ea typeface="华文楷体" panose="02010600040101010101" pitchFamily="2" charset="-122"/>
              </a:rPr>
              <a:t>米考伯先生就</a:t>
            </a:r>
            <a:r>
              <a:rPr lang="zh-CN" altLang="en-US" sz="2800">
                <a:solidFill>
                  <a:prstClr val="black"/>
                </a:solidFill>
                <a:latin typeface="华文楷体" panose="02010600040101010101" pitchFamily="2" charset="-122"/>
                <a:ea typeface="华文楷体" panose="02010600040101010101" pitchFamily="2" charset="-122"/>
              </a:rPr>
              <a:t>泣不成声，可是到了快结束时，他竟又唱起“杰克爱的是他可爱的南”来。</a:t>
            </a:r>
            <a:r>
              <a:rPr lang="en-US" altLang="zh-CN" sz="2800">
                <a:solidFill>
                  <a:prstClr val="black"/>
                </a:solidFill>
                <a:latin typeface="华文楷体" panose="02010600040101010101" pitchFamily="2" charset="-122"/>
                <a:ea typeface="华文楷体" panose="02010600040101010101" pitchFamily="2" charset="-122"/>
              </a:rPr>
              <a:t>……</a:t>
            </a:r>
            <a:r>
              <a:rPr lang="zh-CN" altLang="en-US" sz="2800">
                <a:solidFill>
                  <a:prstClr val="black"/>
                </a:solidFill>
                <a:latin typeface="华文楷体" panose="02010600040101010101" pitchFamily="2" charset="-122"/>
                <a:ea typeface="华文楷体" panose="02010600040101010101" pitchFamily="2" charset="-122"/>
              </a:rPr>
              <a:t> 泪如泉涌，口口声声说，现在除了进监狱，再也没有别的路了；可是到了上床睡觉时，他又计算起来，有朝一日，时来运转（这是他的一句口头禅），给房子装上凸肚窗得花</a:t>
            </a:r>
            <a:r>
              <a:rPr lang="zh-CN" altLang="en-US" sz="2800" smtClean="0">
                <a:solidFill>
                  <a:prstClr val="black"/>
                </a:solidFill>
                <a:latin typeface="华文楷体" panose="02010600040101010101" pitchFamily="2" charset="-122"/>
                <a:ea typeface="华文楷体" panose="02010600040101010101" pitchFamily="2" charset="-122"/>
              </a:rPr>
              <a:t>多少钱。米考伯太太跟他丈夫完全一样。</a:t>
            </a:r>
          </a:p>
        </p:txBody>
      </p:sp>
      <p:sp>
        <p:nvSpPr>
          <p:cNvPr id="2" name="文本框 1"/>
          <p:cNvSpPr txBox="1"/>
          <p:nvPr>
            <p:custDataLst>
              <p:tags r:id="rId10"/>
            </p:custDataLst>
          </p:nvPr>
        </p:nvSpPr>
        <p:spPr>
          <a:xfrm>
            <a:off x="6080128" y="234315"/>
            <a:ext cx="5925185" cy="6031230"/>
          </a:xfrm>
          <a:prstGeom prst="rect">
            <a:avLst/>
          </a:prstGeom>
          <a:noFill/>
          <a:ln w="28575" cmpd="sng">
            <a:solidFill>
              <a:schemeClr val="accent1">
                <a:shade val="50000"/>
              </a:schemeClr>
            </a:solidFill>
            <a:prstDash val="solid"/>
          </a:ln>
        </p:spPr>
        <p:txBody>
          <a:bodyPr wrap="square" rtlCol="0">
            <a:spAutoFit/>
          </a:bodyPr>
          <a:lstStyle/>
          <a:p>
            <a:pPr algn="just">
              <a:lnSpc>
                <a:spcPct val="115000"/>
              </a:lnSpc>
              <a:spcBef>
                <a:spcPct val="0"/>
              </a:spcBef>
              <a:spcAft>
                <a:spcPct val="0"/>
              </a:spcAft>
            </a:pPr>
            <a:r>
              <a:rPr lang="zh-CN" altLang="en-US" sz="2800" b="1">
                <a:solidFill>
                  <a:srgbClr val="C00000"/>
                </a:solidFill>
                <a:latin typeface="华文楷体" panose="02010600040101010101" pitchFamily="2" charset="-122"/>
                <a:ea typeface="华文楷体" panose="02010600040101010101" pitchFamily="2" charset="-122"/>
              </a:rPr>
              <a:t>批注分享</a:t>
            </a:r>
            <a:r>
              <a:rPr lang="zh-CN" altLang="en-US" sz="2800" b="1" smtClean="0">
                <a:solidFill>
                  <a:srgbClr val="C00000"/>
                </a:solidFill>
                <a:latin typeface="华文楷体" panose="02010600040101010101" pitchFamily="2" charset="-122"/>
                <a:ea typeface="华文楷体" panose="02010600040101010101" pitchFamily="2" charset="-122"/>
              </a:rPr>
              <a:t>：</a:t>
            </a:r>
            <a:r>
              <a:rPr lang="zh-CN" altLang="en-US" sz="280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绝境中总能眺望希望，困厄里总想好运不请自来</a:t>
            </a:r>
            <a:r>
              <a:rPr lang="zh-CN" altLang="en-US" sz="2800" smtClean="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，米考伯的这份乐观可有点儿盲目。光</a:t>
            </a:r>
            <a:r>
              <a:rPr lang="zh-CN" altLang="en-US" sz="280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盼着“有朝一日，时来运转”，时机不来、运势不转怎么办？</a:t>
            </a:r>
            <a:r>
              <a:rPr lang="zh-CN" altLang="en-US" sz="2800" smtClean="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等、靠、要</a:t>
            </a:r>
            <a:r>
              <a:rPr lang="zh-CN" altLang="en-US" sz="280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？还是</a:t>
            </a:r>
            <a:r>
              <a:rPr lang="zh-CN" altLang="en-US" sz="2800" smtClean="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自己</a:t>
            </a:r>
            <a:r>
              <a:rPr lang="zh-CN" altLang="en-US" sz="280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去</a:t>
            </a:r>
            <a:r>
              <a:rPr lang="zh-CN" altLang="en-US" sz="2800" smtClean="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努力争取？</a:t>
            </a:r>
            <a:r>
              <a:rPr lang="zh-CN" altLang="en-US" sz="280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口头禅</a:t>
            </a:r>
            <a:r>
              <a:rPr lang="zh-CN" altLang="en-US" sz="2800" smtClean="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属习惯性</a:t>
            </a:r>
            <a:r>
              <a:rPr lang="zh-CN" altLang="en-US" sz="280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语言，最能暴露人的心曲。</a:t>
            </a:r>
            <a:r>
              <a:rPr lang="zh-CN" altLang="en-US" sz="2800" smtClean="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借</a:t>
            </a:r>
            <a:r>
              <a:rPr lang="zh-CN" altLang="en-US" sz="280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口头禅刻画人物，</a:t>
            </a:r>
            <a:r>
              <a:rPr lang="zh-CN" altLang="en-US" sz="2800" smtClean="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是作家的</a:t>
            </a:r>
            <a:r>
              <a:rPr lang="zh-CN" altLang="en-US" sz="280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常用技巧。别里科夫的口头禅“千万别闹出什么乱子”，就在小说里出现了多次，凸显了他胆小怕事，恐惧变革的特点。米考伯的这</a:t>
            </a:r>
            <a:r>
              <a:rPr lang="zh-CN" altLang="en-US" sz="2800" smtClean="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句也</a:t>
            </a:r>
            <a:r>
              <a:rPr lang="zh-CN" altLang="en-US" sz="2800">
                <a:gradFill>
                  <a:gsLst>
                    <a:gs pos="0">
                      <a:srgbClr val="012D86"/>
                    </a:gs>
                    <a:gs pos="100000">
                      <a:srgbClr val="0E2557"/>
                    </a:gs>
                  </a:gsLst>
                  <a:lin scaled="0"/>
                </a:gradFill>
                <a:latin typeface="华文楷体" panose="02010600040101010101" pitchFamily="2" charset="-122"/>
                <a:ea typeface="华文楷体" panose="02010600040101010101" pitchFamily="2" charset="-122"/>
              </a:rPr>
              <a:t>显示了他耽于幻想的特点。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2000" fill="hold">
                                          <p:stCondLst>
                                            <p:cond delay="0"/>
                                          </p:stCondLst>
                                        </p:cTn>
                                        <p:tgtEl>
                                          <p:spTgt spid="9"/>
                                        </p:tgtEl>
                                        <p:attrNameLst>
                                          <p:attrName>style.visibility</p:attrName>
                                        </p:attrNameLst>
                                      </p:cBhvr>
                                      <p:to>
                                        <p:strVal val="visible"/>
                                      </p:to>
                                    </p:set>
                                    <p:animEffect transition="in" filter="blinds(horizontal)">
                                      <p:cBhvr>
                                        <p:cTn id="7" dur="20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5" fill="hold" grpId="0" nodeType="clickEffect">
                                  <p:stCondLst>
                                    <p:cond delay="0"/>
                                  </p:stCondLst>
                                  <p:childTnLst>
                                    <p:set>
                                      <p:cBhvr>
                                        <p:cTn id="11" dur="2000" fill="hold">
                                          <p:stCondLst>
                                            <p:cond delay="0"/>
                                          </p:stCondLst>
                                        </p:cTn>
                                        <p:tgtEl>
                                          <p:spTgt spid="2"/>
                                        </p:tgtEl>
                                        <p:attrNameLst>
                                          <p:attrName>style.visibility</p:attrName>
                                        </p:attrNameLst>
                                      </p:cBhvr>
                                      <p:to>
                                        <p:strVal val="visible"/>
                                      </p:to>
                                    </p:set>
                                    <p:animEffect transition="in" filter="blinds(vertical)">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副标题 2"/>
          <p:cNvSpPr>
            <a:spLocks noGrp="1"/>
          </p:cNvSpPr>
          <p:nvPr>
            <p:ph type="subTitle" idx="1"/>
            <p:custDataLst>
              <p:tags r:id="rId3"/>
            </p:custDataLst>
          </p:nvPr>
        </p:nvSpPr>
        <p:spPr>
          <a:xfrm>
            <a:off x="789943" y="497205"/>
            <a:ext cx="11284585" cy="5857240"/>
          </a:xfrm>
        </p:spPr>
        <p:txBody>
          <a:bodyPr>
            <a:normAutofit/>
          </a:bodyPr>
          <a:lstStyle/>
          <a:p>
            <a:pPr algn="l" fontAlgn="auto">
              <a:lnSpc>
                <a:spcPct val="100000"/>
              </a:lnSpc>
            </a:pPr>
            <a:r>
              <a:rPr lang="zh-CN" altLang="en-US" sz="3200" b="1">
                <a:solidFill>
                  <a:srgbClr val="1D41D5"/>
                </a:solidFill>
                <a:latin typeface="黑体" panose="02010609060101010101" pitchFamily="49" charset="-122"/>
                <a:ea typeface="黑体" panose="02010609060101010101" pitchFamily="49" charset="-122"/>
                <a:cs typeface="黑体" panose="02010609060101010101" pitchFamily="49" charset="-122"/>
              </a:rPr>
              <a:t>忧来无方，</a:t>
            </a:r>
          </a:p>
          <a:p>
            <a:pPr algn="l" fontAlgn="auto">
              <a:lnSpc>
                <a:spcPct val="100000"/>
              </a:lnSpc>
            </a:pPr>
            <a:r>
              <a:rPr lang="zh-CN" altLang="en-US" sz="3200" b="1">
                <a:solidFill>
                  <a:srgbClr val="1D41D5"/>
                </a:solidFill>
                <a:latin typeface="黑体" panose="02010609060101010101" pitchFamily="49" charset="-122"/>
                <a:ea typeface="黑体" panose="02010609060101010101" pitchFamily="49" charset="-122"/>
                <a:cs typeface="黑体" panose="02010609060101010101" pitchFamily="49" charset="-122"/>
              </a:rPr>
              <a:t>窗外下雨，坐沙发，吃巧克力，读狄更斯，</a:t>
            </a:r>
          </a:p>
          <a:p>
            <a:pPr algn="l" fontAlgn="auto">
              <a:lnSpc>
                <a:spcPct val="100000"/>
              </a:lnSpc>
            </a:pPr>
            <a:r>
              <a:rPr lang="zh-CN" altLang="en-US" sz="3200" b="1">
                <a:solidFill>
                  <a:srgbClr val="1D41D5"/>
                </a:solidFill>
                <a:latin typeface="黑体" panose="02010609060101010101" pitchFamily="49" charset="-122"/>
                <a:ea typeface="黑体" panose="02010609060101010101" pitchFamily="49" charset="-122"/>
                <a:cs typeface="黑体" panose="02010609060101010101" pitchFamily="49" charset="-122"/>
              </a:rPr>
              <a:t>心情又会好起来，和世界妥协。</a:t>
            </a:r>
          </a:p>
          <a:p>
            <a:pPr algn="l" fontAlgn="auto">
              <a:lnSpc>
                <a:spcPct val="100000"/>
              </a:lnSpc>
            </a:pPr>
            <a:r>
              <a:rPr lang="zh-CN" altLang="en-US" sz="2800" b="1">
                <a:latin typeface="黑体" panose="02010609060101010101" pitchFamily="49" charset="-122"/>
                <a:ea typeface="黑体" panose="02010609060101010101" pitchFamily="49" charset="-122"/>
                <a:cs typeface="黑体" panose="02010609060101010101" pitchFamily="49" charset="-122"/>
              </a:rPr>
              <a:t>                                ——托尔斯泰</a:t>
            </a:r>
          </a:p>
          <a:p>
            <a:pPr algn="l" fontAlgn="auto">
              <a:lnSpc>
                <a:spcPct val="100000"/>
              </a:lnSpc>
            </a:pPr>
            <a:endParaRPr lang="zh-CN" altLang="en-US" sz="2800" b="1">
              <a:latin typeface="黑体" panose="02010609060101010101" pitchFamily="49" charset="-122"/>
              <a:ea typeface="黑体" panose="02010609060101010101" pitchFamily="49" charset="-122"/>
              <a:cs typeface="黑体" panose="02010609060101010101" pitchFamily="49" charset="-122"/>
            </a:endParaRPr>
          </a:p>
          <a:p>
            <a:pPr algn="l" fontAlgn="auto">
              <a:lnSpc>
                <a:spcPct val="100000"/>
              </a:lnSpc>
            </a:pPr>
            <a:endParaRPr lang="zh-CN" altLang="en-US">
              <a:latin typeface="黑体" panose="02010609060101010101" pitchFamily="49" charset="-122"/>
              <a:ea typeface="黑体" panose="02010609060101010101" pitchFamily="49" charset="-122"/>
              <a:cs typeface="黑体" panose="02010609060101010101" pitchFamily="49" charset="-122"/>
            </a:endParaRPr>
          </a:p>
          <a:p>
            <a:pPr algn="l" fontAlgn="auto">
              <a:lnSpc>
                <a:spcPct val="100000"/>
              </a:lnSpc>
            </a:pPr>
            <a:endParaRPr lang="zh-CN" altLang="en-US">
              <a:latin typeface="黑体" panose="02010609060101010101" pitchFamily="49" charset="-122"/>
              <a:ea typeface="黑体" panose="02010609060101010101" pitchFamily="49" charset="-122"/>
              <a:cs typeface="黑体" panose="02010609060101010101" pitchFamily="49" charset="-122"/>
            </a:endParaRPr>
          </a:p>
          <a:p>
            <a:pPr algn="l" fontAlgn="auto">
              <a:lnSpc>
                <a:spcPct val="100000"/>
              </a:lnSpc>
            </a:pPr>
            <a:r>
              <a:rPr lang="zh-CN" altLang="en-US" b="1">
                <a:solidFill>
                  <a:srgbClr val="1D41D5"/>
                </a:solidFill>
                <a:latin typeface="黑体" panose="02010609060101010101" pitchFamily="49" charset="-122"/>
                <a:ea typeface="黑体" panose="02010609060101010101" pitchFamily="49" charset="-122"/>
                <a:cs typeface="黑体" panose="02010609060101010101" pitchFamily="49" charset="-122"/>
              </a:rPr>
              <a:t>木心先生建议，如果谁落在忧悒中，</a:t>
            </a:r>
          </a:p>
          <a:p>
            <a:pPr algn="l" fontAlgn="auto">
              <a:lnSpc>
                <a:spcPct val="100000"/>
              </a:lnSpc>
            </a:pPr>
            <a:r>
              <a:rPr lang="zh-CN" altLang="en-US" b="1">
                <a:solidFill>
                  <a:srgbClr val="1D41D5"/>
                </a:solidFill>
                <a:latin typeface="黑体" panose="02010609060101010101" pitchFamily="49" charset="-122"/>
                <a:ea typeface="黑体" panose="02010609060101010101" pitchFamily="49" charset="-122"/>
                <a:cs typeface="黑体" panose="02010609060101010101" pitchFamily="49" charset="-122"/>
              </a:rPr>
              <a:t>不妨试试：沙发、巧克力、狄更斯。</a:t>
            </a:r>
          </a:p>
        </p:txBody>
      </p:sp>
      <p:pic>
        <p:nvPicPr>
          <p:cNvPr id="4" name="图片 3"/>
          <p:cNvPicPr>
            <a:picLocks noChangeAspect="1"/>
          </p:cNvPicPr>
          <p:nvPr>
            <p:custDataLst>
              <p:tags r:id="rId5"/>
            </p:custDataLst>
          </p:nvPr>
        </p:nvPicPr>
        <p:blipFill>
          <a:blip r:embed="rId4"/>
          <a:stretch>
            <a:fillRect/>
          </a:stretch>
        </p:blipFill>
        <p:spPr>
          <a:xfrm>
            <a:off x="6791328" y="3128013"/>
            <a:ext cx="4420870" cy="31242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blinds(horizontal)">
                                      <p:cBhvr>
                                        <p:cTn id="7" dur="500"/>
                                        <p:tgtEl>
                                          <p:spTgt spid="3">
                                            <p:txEl>
                                              <p:pRg st="7" end="7"/>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8" end="8"/>
                                            </p:txEl>
                                          </p:spTgt>
                                        </p:tgtEl>
                                        <p:attrNameLst>
                                          <p:attrName>style.visibility</p:attrName>
                                        </p:attrNameLst>
                                      </p:cBhvr>
                                      <p:to>
                                        <p:strVal val="visible"/>
                                      </p:to>
                                    </p:set>
                                    <p:animEffect transition="in" filter="blinds(horizontal)">
                                      <p:cBhvr>
                                        <p:cTn id="10"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674379" y="738025"/>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66586" y="26797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512455" y="184029"/>
            <a:ext cx="5556738" cy="553085"/>
          </a:xfrm>
          <a:prstGeom prst="rect">
            <a:avLst/>
          </a:prstGeom>
          <a:noFill/>
        </p:spPr>
        <p:txBody>
          <a:bodyPr wrap="square" rtlCol="0">
            <a:spAutoFit/>
          </a:bodyPr>
          <a:lstStyle/>
          <a:p>
            <a:pPr algn="ctr"/>
            <a:r>
              <a:rPr lang="zh-CN" altLang="en-US" sz="3000" smtClean="0">
                <a:solidFill>
                  <a:prstClr val="black"/>
                </a:solidFill>
                <a:latin typeface="黑体" panose="02010609060101010101" pitchFamily="49" charset="-122"/>
                <a:ea typeface="黑体" panose="02010609060101010101" pitchFamily="49" charset="-122"/>
              </a:rPr>
              <a:t>米考伯太太</a:t>
            </a:r>
            <a:endParaRPr lang="zh-CN" altLang="en-US" sz="24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798833" y="990603"/>
            <a:ext cx="3947795" cy="4399915"/>
          </a:xfrm>
          <a:prstGeom prst="rect">
            <a:avLst/>
          </a:prstGeom>
          <a:noFill/>
          <a:ln w="28575" cmpd="sng">
            <a:solidFill>
              <a:schemeClr val="accent1">
                <a:shade val="50000"/>
              </a:schemeClr>
            </a:solidFill>
            <a:prstDash val="solid"/>
          </a:ln>
        </p:spPr>
        <p:txBody>
          <a:bodyPr wrap="square" rtlCol="0">
            <a:spAutoFit/>
          </a:bodyPr>
          <a:lstStyle/>
          <a:p>
            <a:pPr algn="just">
              <a:lnSpc>
                <a:spcPct val="125000"/>
              </a:lnSpc>
              <a:spcBef>
                <a:spcPct val="0"/>
              </a:spcBef>
              <a:spcAft>
                <a:spcPct val="0"/>
              </a:spcAft>
            </a:pPr>
            <a:r>
              <a:rPr lang="zh-CN" altLang="en-US" sz="2800">
                <a:solidFill>
                  <a:srgbClr val="1784AD"/>
                </a:solidFill>
                <a:latin typeface="华文楷体" panose="02010600040101010101" pitchFamily="2" charset="-122"/>
                <a:ea typeface="华文楷体" panose="02010600040101010101" pitchFamily="2" charset="-122"/>
              </a:rPr>
              <a:t>（第</a:t>
            </a:r>
            <a:r>
              <a:rPr lang="en-US" altLang="zh-CN" sz="2800">
                <a:solidFill>
                  <a:srgbClr val="1784AD"/>
                </a:solidFill>
                <a:latin typeface="华文楷体" panose="02010600040101010101" pitchFamily="2" charset="-122"/>
                <a:ea typeface="华文楷体" panose="02010600040101010101" pitchFamily="2" charset="-122"/>
              </a:rPr>
              <a:t>32</a:t>
            </a:r>
            <a:r>
              <a:rPr lang="zh-CN" altLang="en-US" sz="2800">
                <a:solidFill>
                  <a:srgbClr val="1784AD"/>
                </a:solidFill>
                <a:latin typeface="华文楷体" panose="02010600040101010101" pitchFamily="2" charset="-122"/>
                <a:ea typeface="华文楷体" panose="02010600040101010101" pitchFamily="2" charset="-122"/>
              </a:rPr>
              <a:t>段</a:t>
            </a:r>
            <a:r>
              <a:rPr lang="zh-CN" altLang="en-US" sz="2800" smtClean="0">
                <a:solidFill>
                  <a:srgbClr val="1784AD"/>
                </a:solidFill>
                <a:latin typeface="华文楷体" panose="02010600040101010101" pitchFamily="2" charset="-122"/>
                <a:ea typeface="华文楷体" panose="02010600040101010101" pitchFamily="2" charset="-122"/>
              </a:rPr>
              <a:t>）</a:t>
            </a:r>
            <a:r>
              <a:rPr lang="en-US" altLang="zh-CN" sz="2800" smtClean="0">
                <a:solidFill>
                  <a:prstClr val="black"/>
                </a:solidFill>
                <a:latin typeface="华文楷体" panose="02010600040101010101" pitchFamily="2" charset="-122"/>
                <a:ea typeface="华文楷体" panose="02010600040101010101" pitchFamily="2" charset="-122"/>
              </a:rPr>
              <a:t>……</a:t>
            </a:r>
            <a:r>
              <a:rPr lang="zh-CN" altLang="en-US" sz="2800">
                <a:solidFill>
                  <a:prstClr val="black"/>
                </a:solidFill>
                <a:latin typeface="华文楷体" panose="02010600040101010101" pitchFamily="2" charset="-122"/>
                <a:ea typeface="华文楷体" panose="02010600040101010101" pitchFamily="2" charset="-122"/>
              </a:rPr>
              <a:t>米考伯太太也同样能屈能伸。我曾</a:t>
            </a:r>
            <a:r>
              <a:rPr lang="zh-CN" altLang="en-US" sz="2800" smtClean="0">
                <a:solidFill>
                  <a:prstClr val="black"/>
                </a:solidFill>
                <a:latin typeface="华文楷体" panose="02010600040101010101" pitchFamily="2" charset="-122"/>
                <a:ea typeface="华文楷体" panose="02010600040101010101" pitchFamily="2" charset="-122"/>
              </a:rPr>
              <a:t>看到，她</a:t>
            </a:r>
            <a:r>
              <a:rPr lang="zh-CN" altLang="en-US" sz="2800">
                <a:solidFill>
                  <a:prstClr val="black"/>
                </a:solidFill>
                <a:latin typeface="华文楷体" panose="02010600040101010101" pitchFamily="2" charset="-122"/>
                <a:ea typeface="华文楷体" panose="02010600040101010101" pitchFamily="2" charset="-122"/>
              </a:rPr>
              <a:t>在</a:t>
            </a:r>
            <a:r>
              <a:rPr lang="en-US" altLang="zh-CN" sz="2800">
                <a:solidFill>
                  <a:prstClr val="black"/>
                </a:solidFill>
                <a:latin typeface="华文楷体" panose="02010600040101010101" pitchFamily="2" charset="-122"/>
                <a:ea typeface="华文楷体" panose="02010600040101010101" pitchFamily="2" charset="-122"/>
              </a:rPr>
              <a:t>3</a:t>
            </a:r>
            <a:r>
              <a:rPr lang="zh-CN" altLang="en-US" sz="2800">
                <a:solidFill>
                  <a:prstClr val="black"/>
                </a:solidFill>
                <a:latin typeface="华文楷体" panose="02010600040101010101" pitchFamily="2" charset="-122"/>
                <a:ea typeface="华文楷体" panose="02010600040101010101" pitchFamily="2" charset="-122"/>
              </a:rPr>
              <a:t>点钟时为缴税的事急得死去活来，可是到了</a:t>
            </a:r>
            <a:r>
              <a:rPr lang="en-US" altLang="zh-CN" sz="2800">
                <a:solidFill>
                  <a:prstClr val="black"/>
                </a:solidFill>
                <a:latin typeface="华文楷体" panose="02010600040101010101" pitchFamily="2" charset="-122"/>
                <a:ea typeface="华文楷体" panose="02010600040101010101" pitchFamily="2" charset="-122"/>
              </a:rPr>
              <a:t>4</a:t>
            </a:r>
            <a:r>
              <a:rPr lang="zh-CN" altLang="en-US" sz="2800">
                <a:solidFill>
                  <a:prstClr val="black"/>
                </a:solidFill>
                <a:latin typeface="华文楷体" panose="02010600040101010101" pitchFamily="2" charset="-122"/>
                <a:ea typeface="华文楷体" panose="02010600040101010101" pitchFamily="2" charset="-122"/>
              </a:rPr>
              <a:t>点钟，她就吃起炸羊排，喝起热麦酒来了（这是典当掉两把银茶匙后买来的）</a:t>
            </a:r>
            <a:r>
              <a:rPr lang="zh-CN" altLang="en-US" sz="2800" smtClean="0">
                <a:solidFill>
                  <a:prstClr val="black"/>
                </a:solidFill>
                <a:latin typeface="华文楷体" panose="02010600040101010101" pitchFamily="2" charset="-122"/>
                <a:ea typeface="华文楷体" panose="02010600040101010101" pitchFamily="2" charset="-122"/>
              </a:rPr>
              <a:t>。</a:t>
            </a:r>
          </a:p>
        </p:txBody>
      </p:sp>
      <p:sp>
        <p:nvSpPr>
          <p:cNvPr id="2" name="文本框 1"/>
          <p:cNvSpPr txBox="1"/>
          <p:nvPr>
            <p:custDataLst>
              <p:tags r:id="rId10"/>
            </p:custDataLst>
          </p:nvPr>
        </p:nvSpPr>
        <p:spPr>
          <a:xfrm>
            <a:off x="5908675" y="737873"/>
            <a:ext cx="5560060" cy="6015990"/>
          </a:xfrm>
          <a:prstGeom prst="rect">
            <a:avLst/>
          </a:prstGeom>
          <a:noFill/>
          <a:ln w="28575" cmpd="sng">
            <a:solidFill>
              <a:schemeClr val="accent1">
                <a:shade val="50000"/>
              </a:schemeClr>
            </a:solidFill>
            <a:prstDash val="solid"/>
          </a:ln>
        </p:spPr>
        <p:txBody>
          <a:bodyPr wrap="square" rtlCol="0">
            <a:spAutoFit/>
          </a:bodyPr>
          <a:lstStyle/>
          <a:p>
            <a:pPr algn="just">
              <a:lnSpc>
                <a:spcPct val="125000"/>
              </a:lnSpc>
              <a:spcBef>
                <a:spcPct val="0"/>
              </a:spcBef>
              <a:spcAft>
                <a:spcPct val="0"/>
              </a:spcAft>
            </a:pPr>
            <a:r>
              <a:rPr lang="zh-CN" altLang="en-US" sz="2800">
                <a:solidFill>
                  <a:srgbClr val="1784AD"/>
                </a:solidFill>
                <a:latin typeface="华文楷体" panose="02010600040101010101" pitchFamily="2" charset="-122"/>
                <a:ea typeface="华文楷体" panose="02010600040101010101" pitchFamily="2" charset="-122"/>
              </a:rPr>
              <a:t>（第</a:t>
            </a:r>
            <a:r>
              <a:rPr lang="en-US" altLang="zh-CN" sz="2800">
                <a:solidFill>
                  <a:srgbClr val="1784AD"/>
                </a:solidFill>
                <a:latin typeface="华文楷体" panose="02010600040101010101" pitchFamily="2" charset="-122"/>
                <a:ea typeface="华文楷体" panose="02010600040101010101" pitchFamily="2" charset="-122"/>
              </a:rPr>
              <a:t>47</a:t>
            </a:r>
            <a:r>
              <a:rPr lang="zh-CN" altLang="en-US" sz="2800">
                <a:solidFill>
                  <a:srgbClr val="1784AD"/>
                </a:solidFill>
                <a:latin typeface="华文楷体" panose="02010600040101010101" pitchFamily="2" charset="-122"/>
                <a:ea typeface="华文楷体" panose="02010600040101010101" pitchFamily="2" charset="-122"/>
              </a:rPr>
              <a:t>段</a:t>
            </a:r>
            <a:r>
              <a:rPr lang="zh-CN" altLang="en-US" sz="2800" smtClean="0">
                <a:solidFill>
                  <a:srgbClr val="1784AD"/>
                </a:solidFill>
                <a:latin typeface="华文楷体" panose="02010600040101010101" pitchFamily="2" charset="-122"/>
                <a:ea typeface="华文楷体" panose="02010600040101010101" pitchFamily="2" charset="-122"/>
              </a:rPr>
              <a:t>）</a:t>
            </a:r>
            <a:r>
              <a:rPr lang="en-US" altLang="zh-CN" sz="2800" smtClean="0">
                <a:solidFill>
                  <a:prstClr val="black"/>
                </a:solidFill>
                <a:latin typeface="华文楷体" panose="02010600040101010101" pitchFamily="2" charset="-122"/>
                <a:ea typeface="华文楷体" panose="02010600040101010101" pitchFamily="2" charset="-122"/>
              </a:rPr>
              <a:t>……</a:t>
            </a:r>
            <a:r>
              <a:rPr lang="zh-CN" altLang="en-US" sz="2800">
                <a:solidFill>
                  <a:prstClr val="black"/>
                </a:solidFill>
                <a:latin typeface="华文楷体" panose="02010600040101010101" pitchFamily="2" charset="-122"/>
                <a:ea typeface="华文楷体" panose="02010600040101010101" pitchFamily="2" charset="-122"/>
              </a:rPr>
              <a:t>我们大哭了一场。我记得，他郑重地劝告我，要拿他的这种结局引以为戒。他要我千万记住，一个人要是每年收入二十磅，花掉十九磅十九先令六便士，那他会过得很快活，但要是他花掉二十磅一先令，那他就惨了。在这以后，他向我借了一先令买黑啤酒喝，还写了一张要米考伯太太归还的单据给我，随后他就收起手帕，变得高兴起来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5" fill="hold" grpId="0" nodeType="clickEffect">
                                  <p:stCondLst>
                                    <p:cond delay="0"/>
                                  </p:stCondLst>
                                  <p:childTnLst>
                                    <p:set>
                                      <p:cBhvr>
                                        <p:cTn id="6" dur="2000" fill="hold">
                                          <p:stCondLst>
                                            <p:cond delay="0"/>
                                          </p:stCondLst>
                                        </p:cTn>
                                        <p:tgtEl>
                                          <p:spTgt spid="9"/>
                                        </p:tgtEl>
                                        <p:attrNameLst>
                                          <p:attrName>style.visibility</p:attrName>
                                        </p:attrNameLst>
                                      </p:cBhvr>
                                      <p:to>
                                        <p:strVal val="visible"/>
                                      </p:to>
                                    </p:set>
                                    <p:animEffect transition="in" filter="blinds(vertical)">
                                      <p:cBhvr>
                                        <p:cTn id="7" dur="20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5" fill="hold" grpId="0" nodeType="clickEffect">
                                  <p:stCondLst>
                                    <p:cond delay="0"/>
                                  </p:stCondLst>
                                  <p:childTnLst>
                                    <p:set>
                                      <p:cBhvr>
                                        <p:cTn id="11" dur="2000" fill="hold">
                                          <p:stCondLst>
                                            <p:cond delay="0"/>
                                          </p:stCondLst>
                                        </p:cTn>
                                        <p:tgtEl>
                                          <p:spTgt spid="2"/>
                                        </p:tgtEl>
                                        <p:attrNameLst>
                                          <p:attrName>style.visibility</p:attrName>
                                        </p:attrNameLst>
                                      </p:cBhvr>
                                      <p:to>
                                        <p:strVal val="visible"/>
                                      </p:to>
                                    </p:set>
                                    <p:animEffect transition="in" filter="blinds(vertical)">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5362" name="标题 1"/>
          <p:cNvSpPr>
            <a:spLocks noGrp="1"/>
          </p:cNvSpPr>
          <p:nvPr>
            <p:ph type="title" idx="4294967295"/>
            <p:custDataLst>
              <p:tags r:id="rId3"/>
            </p:custDataLst>
          </p:nvPr>
        </p:nvSpPr>
        <p:spPr>
          <a:xfrm>
            <a:off x="1981203" y="274638"/>
            <a:ext cx="8229600" cy="1143000"/>
          </a:xfrm>
          <a:prstGeom prst="rect">
            <a:avLst/>
          </a:prstGeom>
          <a:noFill/>
          <a:ln>
            <a:miter lim="800000"/>
          </a:ln>
        </p:spPr>
        <p:txBody>
          <a:bodyPr vert="horz" wrap="square" lIns="91440" tIns="45720" rIns="91440" bIns="45720" anchor="ctr" anchorCtr="0"/>
          <a:lstStyle>
            <a:lvl1pPr marL="0" indent="0" algn="ctr" defTabSz="914400" rtl="0" eaLnBrk="0" fontAlgn="base" hangingPunct="0">
              <a:lnSpc>
                <a:spcPct val="100000"/>
              </a:lnSpc>
              <a:spcBef>
                <a:spcPct val="0"/>
              </a:spcBef>
              <a:spcAft>
                <a:spcPct val="0"/>
              </a:spcAft>
              <a:buClrTx/>
              <a:buSzTx/>
              <a:buFontTx/>
              <a:buNone/>
              <a:defRPr kumimoji="0" lang="en-US" altLang="en-US" sz="4400" b="0" i="0" u="none" kern="1200" baseline="0">
                <a:solidFill>
                  <a:schemeClr val="tx1"/>
                </a:solidFill>
                <a:latin typeface="+mj-lt"/>
                <a:ea typeface="+mj-ea"/>
                <a:cs typeface="+mj-cs"/>
              </a:defRPr>
            </a:lvl1pPr>
            <a:lvl2pPr algn="ctr" rtl="0" fontAlgn="base">
              <a:spcBef>
                <a:spcPct val="0"/>
              </a:spcBef>
              <a:spcAft>
                <a:spcPct val="0"/>
              </a:spcAft>
              <a:defRPr lang="en-US" altLang="en-US" sz="4400">
                <a:solidFill>
                  <a:schemeClr val="tx1"/>
                </a:solidFill>
                <a:latin typeface="Calibri"/>
              </a:defRPr>
            </a:lvl2pPr>
            <a:lvl3pPr algn="ctr" rtl="0" fontAlgn="base">
              <a:spcBef>
                <a:spcPct val="0"/>
              </a:spcBef>
              <a:spcAft>
                <a:spcPct val="0"/>
              </a:spcAft>
              <a:defRPr lang="en-US" altLang="en-US" sz="4400">
                <a:solidFill>
                  <a:schemeClr val="tx1"/>
                </a:solidFill>
                <a:latin typeface="Calibri"/>
              </a:defRPr>
            </a:lvl3pPr>
            <a:lvl4pPr algn="ctr" rtl="0" fontAlgn="base">
              <a:spcBef>
                <a:spcPct val="0"/>
              </a:spcBef>
              <a:spcAft>
                <a:spcPct val="0"/>
              </a:spcAft>
              <a:defRPr lang="en-US" altLang="en-US" sz="4400">
                <a:solidFill>
                  <a:schemeClr val="tx1"/>
                </a:solidFill>
                <a:latin typeface="Calibri"/>
              </a:defRPr>
            </a:lvl4pPr>
            <a:lvl5pPr algn="ctr" rtl="0" fontAlgn="base">
              <a:spcBef>
                <a:spcPct val="0"/>
              </a:spcBef>
              <a:spcAft>
                <a:spcPct val="0"/>
              </a:spcAft>
              <a:defRPr lang="en-US" altLang="en-US" sz="4400">
                <a:solidFill>
                  <a:schemeClr val="tx1"/>
                </a:solidFill>
                <a:latin typeface="Calibri"/>
              </a:defRPr>
            </a:lvl5pPr>
            <a:lvl6pPr marL="457200" algn="ctr" rtl="0" fontAlgn="base">
              <a:spcBef>
                <a:spcPct val="0"/>
              </a:spcBef>
              <a:spcAft>
                <a:spcPct val="0"/>
              </a:spcAft>
              <a:defRPr lang="en-US" altLang="en-US" sz="4400">
                <a:solidFill>
                  <a:schemeClr val="tx1"/>
                </a:solidFill>
                <a:latin typeface="Calibri"/>
              </a:defRPr>
            </a:lvl6pPr>
            <a:lvl7pPr marL="914400" algn="ctr" rtl="0" fontAlgn="base">
              <a:spcBef>
                <a:spcPct val="0"/>
              </a:spcBef>
              <a:spcAft>
                <a:spcPct val="0"/>
              </a:spcAft>
              <a:defRPr lang="en-US" altLang="en-US" sz="4400">
                <a:solidFill>
                  <a:schemeClr val="tx1"/>
                </a:solidFill>
                <a:latin typeface="Calibri"/>
              </a:defRPr>
            </a:lvl7pPr>
            <a:lvl8pPr marL="1371600" algn="ctr" rtl="0" fontAlgn="base">
              <a:spcBef>
                <a:spcPct val="0"/>
              </a:spcBef>
              <a:spcAft>
                <a:spcPct val="0"/>
              </a:spcAft>
              <a:defRPr lang="en-US" altLang="en-US" sz="4400">
                <a:solidFill>
                  <a:schemeClr val="tx1"/>
                </a:solidFill>
                <a:latin typeface="Calibri"/>
              </a:defRPr>
            </a:lvl8pPr>
            <a:lvl9pPr marL="1828800" algn="ctr" rtl="0" fontAlgn="base">
              <a:spcBef>
                <a:spcPct val="0"/>
              </a:spcBef>
              <a:spcAft>
                <a:spcPct val="0"/>
              </a:spcAft>
              <a:defRPr lang="en-US" altLang="en-US" sz="4400">
                <a:solidFill>
                  <a:schemeClr val="tx1"/>
                </a:solidFill>
                <a:latin typeface="Calibri"/>
              </a:defRPr>
            </a:lvl9pPr>
          </a:lstStyle>
          <a:p>
            <a:pPr lvl="0" algn="l" eaLnBrk="1" hangingPunct="1"/>
            <a:r>
              <a:rPr lang="zh-CN" altLang="en-US" b="1">
                <a:solidFill>
                  <a:srgbClr val="FF0000"/>
                </a:solidFill>
                <a:ea typeface="宋体" pitchFamily="2" charset="-122"/>
              </a:rPr>
              <a:t>米考伯夫妇</a:t>
            </a:r>
          </a:p>
        </p:txBody>
      </p:sp>
      <p:sp>
        <p:nvSpPr>
          <p:cNvPr id="15363" name="内容占位符 2"/>
          <p:cNvSpPr>
            <a:spLocks noGrp="1"/>
          </p:cNvSpPr>
          <p:nvPr>
            <p:ph idx="4294967295"/>
            <p:custDataLst>
              <p:tags r:id="rId4"/>
            </p:custDataLst>
          </p:nvPr>
        </p:nvSpPr>
        <p:spPr>
          <a:xfrm>
            <a:off x="1981203" y="1600203"/>
            <a:ext cx="8930005" cy="4525645"/>
          </a:xfrm>
          <a:prstGeom prst="rect">
            <a:avLst/>
          </a:prstGeom>
          <a:noFill/>
          <a:ln>
            <a:miter lim="800000"/>
          </a:ln>
        </p:spPr>
        <p:txBody>
          <a:bodyPr vert="horz" wrap="square" lIns="91440" tIns="45720" rIns="91440" bIns="45720" anchor="t" anchorCtr="0"/>
          <a:lstStyle>
            <a:lvl1pPr marL="342900" indent="-342900" algn="l" defTabSz="914400" rtl="0" eaLnBrk="0" fontAlgn="base" hangingPunct="0">
              <a:lnSpc>
                <a:spcPct val="100000"/>
              </a:lnSpc>
              <a:spcBef>
                <a:spcPct val="20000"/>
              </a:spcBef>
              <a:spcAft>
                <a:spcPct val="0"/>
              </a:spcAft>
              <a:buClrTx/>
              <a:buSzTx/>
              <a:buFont typeface="Arial"/>
              <a:buChar char="•"/>
              <a:defRPr kumimoji="0" lang="en-US" altLang="en-US" sz="3200" b="0" i="0" u="none" kern="1200"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a:buChar char="–"/>
              <a:defRPr kumimoji="0" lang="en-US" altLang="en-US" sz="2800" b="0" i="0" u="none" kern="1200" baseline="0">
                <a:solidFill>
                  <a:schemeClr val="tx1"/>
                </a:solidFill>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 typeface="Arial"/>
              <a:buChar char="•"/>
              <a:defRPr kumimoji="0" lang="en-US" altLang="en-US" sz="2400" b="0" i="0" u="none" kern="1200" baseline="0">
                <a:solidFill>
                  <a:schemeClr val="tx1"/>
                </a:solidFill>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 typeface="Arial"/>
              <a:buChar char="–"/>
              <a:defRPr kumimoji="0" lang="en-US" altLang="en-US" sz="2000" b="0" i="0" u="none" kern="1200" baseline="0">
                <a:solidFill>
                  <a:schemeClr val="tx1"/>
                </a:solidFill>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 typeface="Arial"/>
              <a:buChar char="»"/>
              <a:defRPr kumimoji="0" lang="en-US" altLang="en-US" sz="2000" b="0" i="0" u="none" kern="1200" baseline="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lang="en-US" altLang="en-US"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lang="en-US" altLang="en-US"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lang="en-US" altLang="en-US"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lang="en-US" altLang="en-US" sz="2000" kern="1200">
                <a:solidFill>
                  <a:schemeClr val="tx1"/>
                </a:solidFill>
                <a:latin typeface="+mn-lt"/>
                <a:ea typeface="+mn-ea"/>
                <a:cs typeface="+mn-cs"/>
              </a:defRPr>
            </a:lvl9pPr>
          </a:lstStyle>
          <a:p>
            <a:pPr lvl="0" eaLnBrk="1" hangingPunct="1"/>
            <a:r>
              <a:rPr lang="zh-CN" altLang="en-US" b="1">
                <a:ea typeface="宋体" pitchFamily="2" charset="-122"/>
              </a:rPr>
              <a:t>爱慕虚荣</a:t>
            </a:r>
            <a:endParaRPr lang="en-US" altLang="zh-CN" b="1">
              <a:ea typeface="宋体" pitchFamily="2" charset="-122"/>
            </a:endParaRPr>
          </a:p>
          <a:p>
            <a:pPr lvl="0" eaLnBrk="1" hangingPunct="1"/>
            <a:r>
              <a:rPr lang="zh-CN" altLang="en-US" b="1">
                <a:ea typeface="宋体" pitchFamily="2" charset="-122"/>
              </a:rPr>
              <a:t>喜欢享受</a:t>
            </a:r>
            <a:endParaRPr lang="en-US" altLang="zh-CN" b="1">
              <a:ea typeface="宋体" pitchFamily="2" charset="-122"/>
            </a:endParaRPr>
          </a:p>
          <a:p>
            <a:pPr lvl="0" eaLnBrk="1" hangingPunct="1"/>
            <a:r>
              <a:rPr lang="zh-CN" altLang="en-US" b="1">
                <a:ea typeface="宋体" pitchFamily="2" charset="-122"/>
              </a:rPr>
              <a:t>缺乏责任心</a:t>
            </a:r>
            <a:endParaRPr lang="en-US" altLang="zh-CN" b="1">
              <a:ea typeface="宋体" pitchFamily="2" charset="-122"/>
            </a:endParaRPr>
          </a:p>
          <a:p>
            <a:pPr lvl="0" eaLnBrk="1" hangingPunct="1"/>
            <a:r>
              <a:rPr lang="zh-CN" altLang="en-US" b="1">
                <a:ea typeface="宋体" pitchFamily="2" charset="-122"/>
              </a:rPr>
              <a:t>真挚善良</a:t>
            </a:r>
            <a:endParaRPr lang="en-US" altLang="zh-CN" b="1">
              <a:ea typeface="宋体" pitchFamily="2" charset="-122"/>
            </a:endParaRPr>
          </a:p>
          <a:p>
            <a:pPr lvl="0" eaLnBrk="1" hangingPunct="1"/>
            <a:r>
              <a:rPr lang="zh-CN" altLang="en-US" b="1">
                <a:ea typeface="宋体" pitchFamily="2" charset="-122"/>
              </a:rPr>
              <a:t>乐观向上</a:t>
            </a:r>
            <a:endParaRPr lang="en-US" altLang="zh-CN" b="1">
              <a:ea typeface="宋体" pitchFamily="2" charset="-122"/>
            </a:endParaRPr>
          </a:p>
          <a:p>
            <a:pPr lvl="0" eaLnBrk="1" hangingPunct="1"/>
            <a:r>
              <a:rPr lang="zh-CN" altLang="en-US" b="1">
                <a:solidFill>
                  <a:srgbClr val="FF0000"/>
                </a:solidFill>
                <a:ea typeface="宋体" pitchFamily="2" charset="-122"/>
              </a:rPr>
              <a:t>代表着当时底层人民的道德品质和纯真人性。</a:t>
            </a:r>
          </a:p>
        </p:txBody>
      </p:sp>
    </p:spTree>
  </p:cSld>
  <p:clrMapOvr>
    <a:masterClrMapping/>
  </p:clrMapOvr>
  <p:transition spd="med">
    <p:random/>
    <p:sndAc>
      <p:stSnd>
        <p:snd r:embed="rId5" name="hammer.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additive="base">
                                        <p:cTn id="6" dur="1" fill="hold">
                                          <p:stCondLst>
                                            <p:cond delay="0"/>
                                          </p:stCondLst>
                                        </p:cTn>
                                        <p:tgtEl>
                                          <p:spTgt spid="15362"/>
                                        </p:tgtEl>
                                        <p:attrNameLst>
                                          <p:attrName>style.visibility</p:attrName>
                                        </p:attrNameLst>
                                      </p:cBhvr>
                                      <p:to>
                                        <p:strVal val="visible"/>
                                      </p:to>
                                    </p:set>
                                    <p:animEffect transition="in" filter="blinds(horizontal)">
                                      <p:cBhvr additive="base">
                                        <p:cTn id="7" dur="500"/>
                                        <p:tgtEl>
                                          <p:spTgt spid="1536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additive="base">
                                        <p:cTn id="11" dur="1" fill="hold">
                                          <p:stCondLst>
                                            <p:cond delay="0"/>
                                          </p:stCondLst>
                                        </p:cTn>
                                        <p:tgtEl>
                                          <p:spTgt spid="15363">
                                            <p:txEl>
                                              <p:pRg st="0" end="0"/>
                                            </p:txEl>
                                          </p:spTgt>
                                        </p:tgtEl>
                                        <p:attrNameLst>
                                          <p:attrName>style.visibility</p:attrName>
                                        </p:attrNameLst>
                                      </p:cBhvr>
                                      <p:to>
                                        <p:strVal val="visible"/>
                                      </p:to>
                                    </p:set>
                                    <p:animEffect transition="in" filter="blinds(horizontal)">
                                      <p:cBhvr additive="base">
                                        <p:cTn id="12" dur="500"/>
                                        <p:tgtEl>
                                          <p:spTgt spid="15363">
                                            <p:txEl>
                                              <p:pRg st="0" end="0"/>
                                            </p:txEl>
                                          </p:spTgt>
                                        </p:tgtEl>
                                      </p:cBhvr>
                                    </p:animEffect>
                                  </p:childTnLst>
                                </p:cTn>
                              </p:par>
                              <p:par>
                                <p:cTn id="13" presetID="3" presetClass="entr" presetSubtype="10" fill="hold" nodeType="withEffect">
                                  <p:stCondLst>
                                    <p:cond delay="0"/>
                                  </p:stCondLst>
                                  <p:childTnLst>
                                    <p:set>
                                      <p:cBhvr additive="base">
                                        <p:cTn id="14" dur="1" fill="hold">
                                          <p:stCondLst>
                                            <p:cond delay="0"/>
                                          </p:stCondLst>
                                        </p:cTn>
                                        <p:tgtEl>
                                          <p:spTgt spid="15363">
                                            <p:txEl>
                                              <p:pRg st="1" end="1"/>
                                            </p:txEl>
                                          </p:spTgt>
                                        </p:tgtEl>
                                        <p:attrNameLst>
                                          <p:attrName>style.visibility</p:attrName>
                                        </p:attrNameLst>
                                      </p:cBhvr>
                                      <p:to>
                                        <p:strVal val="visible"/>
                                      </p:to>
                                    </p:set>
                                    <p:animEffect transition="in" filter="blinds(horizontal)">
                                      <p:cBhvr additive="base">
                                        <p:cTn id="15" dur="500"/>
                                        <p:tgtEl>
                                          <p:spTgt spid="15363">
                                            <p:txEl>
                                              <p:pRg st="1" end="1"/>
                                            </p:txEl>
                                          </p:spTgt>
                                        </p:tgtEl>
                                      </p:cBhvr>
                                    </p:animEffect>
                                  </p:childTnLst>
                                </p:cTn>
                              </p:par>
                              <p:par>
                                <p:cTn id="16" presetID="3" presetClass="entr" presetSubtype="10" fill="hold" nodeType="withEffect">
                                  <p:stCondLst>
                                    <p:cond delay="0"/>
                                  </p:stCondLst>
                                  <p:childTnLst>
                                    <p:set>
                                      <p:cBhvr additive="base">
                                        <p:cTn id="17" dur="1" fill="hold">
                                          <p:stCondLst>
                                            <p:cond delay="0"/>
                                          </p:stCondLst>
                                        </p:cTn>
                                        <p:tgtEl>
                                          <p:spTgt spid="15363">
                                            <p:txEl>
                                              <p:pRg st="2" end="2"/>
                                            </p:txEl>
                                          </p:spTgt>
                                        </p:tgtEl>
                                        <p:attrNameLst>
                                          <p:attrName>style.visibility</p:attrName>
                                        </p:attrNameLst>
                                      </p:cBhvr>
                                      <p:to>
                                        <p:strVal val="visible"/>
                                      </p:to>
                                    </p:set>
                                    <p:animEffect transition="in" filter="blinds(horizontal)">
                                      <p:cBhvr additive="base">
                                        <p:cTn id="18" dur="500"/>
                                        <p:tgtEl>
                                          <p:spTgt spid="15363">
                                            <p:txEl>
                                              <p:pRg st="2" end="2"/>
                                            </p:txEl>
                                          </p:spTgt>
                                        </p:tgtEl>
                                      </p:cBhvr>
                                    </p:animEffect>
                                  </p:childTnLst>
                                </p:cTn>
                              </p:par>
                              <p:par>
                                <p:cTn id="19" presetID="3" presetClass="entr" presetSubtype="10" fill="hold" nodeType="withEffect">
                                  <p:stCondLst>
                                    <p:cond delay="0"/>
                                  </p:stCondLst>
                                  <p:childTnLst>
                                    <p:set>
                                      <p:cBhvr additive="base">
                                        <p:cTn id="20" dur="1" fill="hold">
                                          <p:stCondLst>
                                            <p:cond delay="0"/>
                                          </p:stCondLst>
                                        </p:cTn>
                                        <p:tgtEl>
                                          <p:spTgt spid="15363">
                                            <p:txEl>
                                              <p:pRg st="3" end="3"/>
                                            </p:txEl>
                                          </p:spTgt>
                                        </p:tgtEl>
                                        <p:attrNameLst>
                                          <p:attrName>style.visibility</p:attrName>
                                        </p:attrNameLst>
                                      </p:cBhvr>
                                      <p:to>
                                        <p:strVal val="visible"/>
                                      </p:to>
                                    </p:set>
                                    <p:animEffect transition="in" filter="blinds(horizontal)">
                                      <p:cBhvr additive="base">
                                        <p:cTn id="21" dur="500"/>
                                        <p:tgtEl>
                                          <p:spTgt spid="15363">
                                            <p:txEl>
                                              <p:pRg st="3" end="3"/>
                                            </p:txEl>
                                          </p:spTgt>
                                        </p:tgtEl>
                                      </p:cBhvr>
                                    </p:animEffect>
                                  </p:childTnLst>
                                </p:cTn>
                              </p:par>
                              <p:par>
                                <p:cTn id="22" presetID="3" presetClass="entr" presetSubtype="10" fill="hold" nodeType="withEffect">
                                  <p:stCondLst>
                                    <p:cond delay="0"/>
                                  </p:stCondLst>
                                  <p:childTnLst>
                                    <p:set>
                                      <p:cBhvr additive="base">
                                        <p:cTn id="23" dur="1" fill="hold">
                                          <p:stCondLst>
                                            <p:cond delay="0"/>
                                          </p:stCondLst>
                                        </p:cTn>
                                        <p:tgtEl>
                                          <p:spTgt spid="15363">
                                            <p:txEl>
                                              <p:pRg st="4" end="4"/>
                                            </p:txEl>
                                          </p:spTgt>
                                        </p:tgtEl>
                                        <p:attrNameLst>
                                          <p:attrName>style.visibility</p:attrName>
                                        </p:attrNameLst>
                                      </p:cBhvr>
                                      <p:to>
                                        <p:strVal val="visible"/>
                                      </p:to>
                                    </p:set>
                                    <p:animEffect transition="in" filter="blinds(horizontal)">
                                      <p:cBhvr additive="base">
                                        <p:cTn id="24" dur="500"/>
                                        <p:tgtEl>
                                          <p:spTgt spid="15363">
                                            <p:txEl>
                                              <p:pRg st="4" end="4"/>
                                            </p:txEl>
                                          </p:spTgt>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3" presetClass="entr" presetSubtype="10" fill="hold" nodeType="clickEffect">
                                  <p:stCondLst>
                                    <p:cond delay="0"/>
                                  </p:stCondLst>
                                  <p:childTnLst>
                                    <p:set>
                                      <p:cBhvr additive="base">
                                        <p:cTn id="28" dur="1" fill="hold">
                                          <p:stCondLst>
                                            <p:cond delay="0"/>
                                          </p:stCondLst>
                                        </p:cTn>
                                        <p:tgtEl>
                                          <p:spTgt spid="15363">
                                            <p:txEl>
                                              <p:pRg st="5" end="5"/>
                                            </p:txEl>
                                          </p:spTgt>
                                        </p:tgtEl>
                                        <p:attrNameLst>
                                          <p:attrName>style.visibility</p:attrName>
                                        </p:attrNameLst>
                                      </p:cBhvr>
                                      <p:to>
                                        <p:strVal val="visible"/>
                                      </p:to>
                                    </p:set>
                                    <p:animEffect transition="in" filter="blinds(horizontal)">
                                      <p:cBhvr additive="base">
                                        <p:cTn id="29" dur="500"/>
                                        <p:tgtEl>
                                          <p:spTgt spid="1536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443233" y="205105"/>
            <a:ext cx="11198225" cy="5887085"/>
          </a:xfrm>
        </p:spPr>
        <p:txBody>
          <a:bodyPr>
            <a:normAutofit/>
          </a:bodyPr>
          <a:lstStyle/>
          <a:p>
            <a:pPr marL="0" indent="0">
              <a:buNone/>
            </a:pPr>
            <a:r>
              <a:rPr lang="en-US" altLang="zh-CN" sz="3200">
                <a:solidFill>
                  <a:schemeClr val="tx1"/>
                </a:solidFill>
                <a:latin typeface="微软雅黑" panose="020b0503020204020204" pitchFamily="34" charset="-122"/>
                <a:ea typeface="微软雅黑" panose="020b0503020204020204" pitchFamily="34" charset="-122"/>
                <a:sym typeface="+mn-ea"/>
              </a:rPr>
              <a:t>      </a:t>
            </a:r>
            <a:r>
              <a:rPr lang="zh-CN" altLang="en-US" sz="3200">
                <a:solidFill>
                  <a:schemeClr val="tx1"/>
                </a:solidFill>
                <a:latin typeface="微软雅黑" panose="020b0503020204020204" pitchFamily="34" charset="-122"/>
                <a:ea typeface="微软雅黑" panose="020b0503020204020204" pitchFamily="34" charset="-122"/>
                <a:sym typeface="+mn-ea"/>
              </a:rPr>
              <a:t>米考伯这种</a:t>
            </a:r>
            <a:r>
              <a:rPr lang="en-US" altLang="zh-CN" sz="3200">
                <a:solidFill>
                  <a:schemeClr val="tx1"/>
                </a:solidFill>
                <a:latin typeface="微软雅黑" panose="020b0503020204020204" pitchFamily="34" charset="-122"/>
                <a:ea typeface="微软雅黑" panose="020b0503020204020204" pitchFamily="34" charset="-122"/>
                <a:sym typeface="+mn-ea"/>
              </a:rPr>
              <a:t>“</a:t>
            </a:r>
            <a:r>
              <a:rPr lang="zh-CN" altLang="en-US" sz="3200">
                <a:solidFill>
                  <a:schemeClr val="tx1"/>
                </a:solidFill>
                <a:latin typeface="微软雅黑" panose="020b0503020204020204" pitchFamily="34" charset="-122"/>
                <a:ea typeface="微软雅黑" panose="020b0503020204020204" pitchFamily="34" charset="-122"/>
                <a:sym typeface="+mn-ea"/>
              </a:rPr>
              <a:t>债多不愁，乐知天命</a:t>
            </a:r>
            <a:r>
              <a:rPr lang="en-US" altLang="zh-CN" sz="3200">
                <a:solidFill>
                  <a:schemeClr val="tx1"/>
                </a:solidFill>
                <a:latin typeface="微软雅黑" panose="020b0503020204020204" pitchFamily="34" charset="-122"/>
                <a:ea typeface="微软雅黑" panose="020b0503020204020204" pitchFamily="34" charset="-122"/>
                <a:sym typeface="+mn-ea"/>
              </a:rPr>
              <a:t>”</a:t>
            </a:r>
            <a:r>
              <a:rPr lang="zh-CN" altLang="en-US" sz="3200">
                <a:solidFill>
                  <a:schemeClr val="tx1"/>
                </a:solidFill>
                <a:latin typeface="微软雅黑" panose="020b0503020204020204" pitchFamily="34" charset="-122"/>
                <a:ea typeface="微软雅黑" panose="020b0503020204020204" pitchFamily="34" charset="-122"/>
                <a:sym typeface="+mn-ea"/>
              </a:rPr>
              <a:t>成了文学中的典型。这种性格被称为</a:t>
            </a:r>
            <a:r>
              <a:rPr lang="en-US" altLang="zh-CN" sz="3200">
                <a:solidFill>
                  <a:schemeClr val="tx1"/>
                </a:solidFill>
                <a:latin typeface="微软雅黑" panose="020b0503020204020204" pitchFamily="34" charset="-122"/>
                <a:ea typeface="微软雅黑" panose="020b0503020204020204" pitchFamily="34" charset="-122"/>
                <a:sym typeface="+mn-ea"/>
              </a:rPr>
              <a:t>“</a:t>
            </a:r>
            <a:r>
              <a:rPr lang="zh-CN" altLang="en-US" sz="3200">
                <a:solidFill>
                  <a:schemeClr val="tx1"/>
                </a:solidFill>
                <a:latin typeface="微软雅黑" panose="020b0503020204020204" pitchFamily="34" charset="-122"/>
                <a:ea typeface="微软雅黑" panose="020b0503020204020204" pitchFamily="34" charset="-122"/>
                <a:sym typeface="+mn-ea"/>
              </a:rPr>
              <a:t>米考伯主义</a:t>
            </a:r>
            <a:r>
              <a:rPr lang="en-US" altLang="zh-CN" sz="3200">
                <a:solidFill>
                  <a:schemeClr val="tx1"/>
                </a:solidFill>
                <a:latin typeface="微软雅黑" panose="020b0503020204020204" pitchFamily="34" charset="-122"/>
                <a:ea typeface="微软雅黑" panose="020b0503020204020204" pitchFamily="34" charset="-122"/>
                <a:sym typeface="+mn-ea"/>
              </a:rPr>
              <a:t>”</a:t>
            </a:r>
            <a:r>
              <a:rPr lang="zh-CN" altLang="en-US" sz="3200">
                <a:solidFill>
                  <a:schemeClr val="tx1"/>
                </a:solidFill>
                <a:latin typeface="微软雅黑" panose="020b0503020204020204" pitchFamily="34" charset="-122"/>
                <a:ea typeface="微软雅黑" panose="020b0503020204020204" pitchFamily="34" charset="-122"/>
                <a:sym typeface="+mn-ea"/>
              </a:rPr>
              <a:t>，</a:t>
            </a:r>
            <a:r>
              <a:rPr lang="en-US" altLang="zh-CN" sz="3200">
                <a:solidFill>
                  <a:schemeClr val="tx1"/>
                </a:solidFill>
                <a:latin typeface="微软雅黑" panose="020b0503020204020204" pitchFamily="34" charset="-122"/>
                <a:ea typeface="微软雅黑" panose="020b0503020204020204" pitchFamily="34" charset="-122"/>
                <a:sym typeface="+mn-ea"/>
              </a:rPr>
              <a:t>“</a:t>
            </a:r>
            <a:r>
              <a:rPr lang="zh-CN" altLang="en-US" sz="3200">
                <a:solidFill>
                  <a:schemeClr val="tx1"/>
                </a:solidFill>
                <a:latin typeface="微软雅黑" panose="020b0503020204020204" pitchFamily="34" charset="-122"/>
                <a:ea typeface="微软雅黑" panose="020b0503020204020204" pitchFamily="34" charset="-122"/>
                <a:sym typeface="+mn-ea"/>
              </a:rPr>
              <a:t>米考伯</a:t>
            </a:r>
            <a:r>
              <a:rPr lang="en-US" altLang="zh-CN" sz="3200">
                <a:solidFill>
                  <a:schemeClr val="tx1"/>
                </a:solidFill>
                <a:latin typeface="微软雅黑" panose="020b0503020204020204" pitchFamily="34" charset="-122"/>
                <a:ea typeface="微软雅黑" panose="020b0503020204020204" pitchFamily="34" charset="-122"/>
                <a:sym typeface="+mn-ea"/>
              </a:rPr>
              <a:t>”</a:t>
            </a:r>
            <a:r>
              <a:rPr lang="zh-CN" altLang="en-US" sz="3200">
                <a:solidFill>
                  <a:schemeClr val="tx1"/>
                </a:solidFill>
                <a:latin typeface="微软雅黑" panose="020b0503020204020204" pitchFamily="34" charset="-122"/>
                <a:ea typeface="微软雅黑" panose="020b0503020204020204" pitchFamily="34" charset="-122"/>
                <a:sym typeface="+mn-ea"/>
              </a:rPr>
              <a:t>被收进了英语词典，意为</a:t>
            </a:r>
            <a:r>
              <a:rPr lang="en-US" altLang="zh-CN" sz="3200">
                <a:solidFill>
                  <a:srgbClr val="C00000"/>
                </a:solidFill>
                <a:latin typeface="微软雅黑" panose="020b0503020204020204" pitchFamily="34" charset="-122"/>
                <a:ea typeface="微软雅黑" panose="020b0503020204020204" pitchFamily="34" charset="-122"/>
                <a:sym typeface="+mn-ea"/>
              </a:rPr>
              <a:t>“</a:t>
            </a:r>
            <a:r>
              <a:rPr lang="zh-CN" altLang="en-US" sz="3200">
                <a:solidFill>
                  <a:srgbClr val="C00000"/>
                </a:solidFill>
                <a:latin typeface="微软雅黑" panose="020b0503020204020204" pitchFamily="34" charset="-122"/>
                <a:ea typeface="微软雅黑" panose="020b0503020204020204" pitchFamily="34" charset="-122"/>
                <a:sym typeface="+mn-ea"/>
              </a:rPr>
              <a:t>没有远虑，幻想走运的乐天派</a:t>
            </a:r>
            <a:r>
              <a:rPr lang="en-US" altLang="zh-CN" sz="3200">
                <a:solidFill>
                  <a:srgbClr val="C00000"/>
                </a:solidFill>
                <a:latin typeface="微软雅黑" panose="020b0503020204020204" pitchFamily="34" charset="-122"/>
                <a:ea typeface="微软雅黑" panose="020b0503020204020204" pitchFamily="34" charset="-122"/>
                <a:sym typeface="+mn-ea"/>
              </a:rPr>
              <a:t>”</a:t>
            </a:r>
            <a:r>
              <a:rPr lang="zh-CN" altLang="en-US" sz="3200">
                <a:solidFill>
                  <a:schemeClr val="tx1"/>
                </a:solidFill>
                <a:latin typeface="微软雅黑" panose="020b0503020204020204" pitchFamily="34" charset="-122"/>
                <a:ea typeface="微软雅黑" panose="020b0503020204020204" pitchFamily="34" charset="-122"/>
                <a:sym typeface="+mn-ea"/>
              </a:rPr>
              <a:t>。</a:t>
            </a:r>
            <a:endParaRPr lang="zh-CN" altLang="en-US" sz="3200" b="1">
              <a:solidFill>
                <a:schemeClr val="tx1"/>
              </a:solidFill>
            </a:endParaRPr>
          </a:p>
          <a:p>
            <a:pPr marL="0" indent="0" fontAlgn="auto">
              <a:lnSpc>
                <a:spcPct val="150000"/>
              </a:lnSpc>
              <a:buNone/>
            </a:pPr>
            <a:endParaRPr lang="zh-CN" altLang="en-US" sz="3600" b="1"/>
          </a:p>
          <a:p>
            <a:pPr marL="0" indent="0" fontAlgn="auto">
              <a:lnSpc>
                <a:spcPct val="150000"/>
              </a:lnSpc>
              <a:buNone/>
            </a:pPr>
            <a:r>
              <a:rPr lang="zh-CN" altLang="en-US" sz="3600" b="1"/>
              <a:t>茨威格在《三大师传》中评论说：</a:t>
            </a:r>
          </a:p>
          <a:p>
            <a:pPr fontAlgn="auto">
              <a:lnSpc>
                <a:spcPct val="150000"/>
              </a:lnSpc>
            </a:pPr>
            <a:r>
              <a:rPr lang="zh-CN" altLang="en-US" sz="3600" b="1">
                <a:solidFill>
                  <a:srgbClr val="1D41D5"/>
                </a:solidFill>
              </a:rPr>
              <a:t>狄更斯总是强调他的人物的特征，</a:t>
            </a:r>
          </a:p>
          <a:p>
            <a:pPr fontAlgn="auto">
              <a:lnSpc>
                <a:spcPct val="150000"/>
              </a:lnSpc>
            </a:pPr>
            <a:r>
              <a:rPr lang="zh-CN" altLang="en-US" sz="3600" b="1">
                <a:solidFill>
                  <a:srgbClr val="1D41D5"/>
                </a:solidFill>
              </a:rPr>
              <a:t>他从物镜里把特征转变成增强的特征、漫画的特征</a:t>
            </a:r>
            <a:r>
              <a:rPr lang="zh-CN" altLang="en-US" sz="3600" b="1"/>
              <a:t>。</a:t>
            </a:r>
            <a:endParaRPr lang="en-US" altLang="zh-CN" sz="36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blinds(horizontal)">
                                      <p:cBhvr>
                                        <p:cTn id="10" dur="500"/>
                                        <p:tgtEl>
                                          <p:spTgt spid="3">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blinds(horizontal)">
                                      <p:cBhvr>
                                        <p:cTn id="1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1687839" y="946940"/>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338366" y="103505"/>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1278265" y="173231"/>
            <a:ext cx="5556738" cy="553998"/>
          </a:xfrm>
          <a:prstGeom prst="rect">
            <a:avLst/>
          </a:prstGeom>
          <a:noFill/>
        </p:spPr>
        <p:txBody>
          <a:bodyPr wrap="square" rtlCol="0">
            <a:spAutoFit/>
          </a:bodyPr>
          <a:lstStyle/>
          <a:p>
            <a:pPr algn="ctr"/>
            <a:r>
              <a:rPr lang="zh-CN" altLang="en-US" sz="3000" smtClean="0">
                <a:solidFill>
                  <a:prstClr val="black"/>
                </a:solidFill>
                <a:latin typeface="黑体" panose="02010609060101010101" pitchFamily="49" charset="-122"/>
                <a:ea typeface="黑体" panose="02010609060101010101" pitchFamily="49" charset="-122"/>
              </a:rPr>
              <a:t>“扁平人物”</a:t>
            </a:r>
            <a:r>
              <a:rPr lang="zh-CN" altLang="en-US" sz="3000">
                <a:solidFill>
                  <a:prstClr val="black"/>
                </a:solidFill>
                <a:latin typeface="黑体" panose="02010609060101010101" pitchFamily="49" charset="-122"/>
                <a:ea typeface="黑体" panose="02010609060101010101" pitchFamily="49" charset="-122"/>
              </a:rPr>
              <a:t>与</a:t>
            </a:r>
            <a:r>
              <a:rPr lang="zh-CN" altLang="en-US" sz="3000" smtClean="0">
                <a:solidFill>
                  <a:prstClr val="black"/>
                </a:solidFill>
                <a:latin typeface="黑体" panose="02010609060101010101" pitchFamily="49" charset="-122"/>
                <a:ea typeface="黑体" panose="02010609060101010101" pitchFamily="49" charset="-122"/>
              </a:rPr>
              <a:t>“圆形人物”</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1687833" y="1189990"/>
            <a:ext cx="9406255" cy="5406390"/>
          </a:xfrm>
          <a:prstGeom prst="rect">
            <a:avLst/>
          </a:prstGeom>
          <a:noFill/>
          <a:ln w="28575" cmpd="sng">
            <a:solidFill>
              <a:schemeClr val="accent1">
                <a:shade val="50000"/>
              </a:schemeClr>
            </a:solidFill>
            <a:prstDash val="solid"/>
          </a:ln>
        </p:spPr>
        <p:txBody>
          <a:bodyPr wrap="square" rtlCol="0">
            <a:spAutoFit/>
          </a:bodyPr>
          <a:lstStyle/>
          <a:p>
            <a:pPr algn="just">
              <a:lnSpc>
                <a:spcPct val="120000"/>
              </a:lnSpc>
              <a:spcBef>
                <a:spcPct val="0"/>
              </a:spcBef>
              <a:spcAft>
                <a:spcPct val="0"/>
              </a:spcAft>
            </a:pPr>
            <a:r>
              <a:rPr lang="zh-CN" altLang="en-US" sz="3200">
                <a:latin typeface="华文楷体" panose="02010600040101010101" pitchFamily="2" charset="-122"/>
                <a:ea typeface="华文楷体" panose="02010600040101010101" pitchFamily="2" charset="-122"/>
              </a:rPr>
              <a:t>对于狄更斯塑造人物的艺术夸张，评论家褒贬不一。英国诗人艾略特认为，狄更斯塑造的人物“比人们本身更为深刻”；英国小说家福斯特却认为，狄更斯的人物几乎全是扁平的，“扁平人物在自身成就上是无法与圆形人物匹敌的”。你觉得作家塑造的“扁平人物”是真实的吗？塑造“扁平人物”有意义吗？你是如何看待“扁平人物”和“圆形人物”的分类与价值的？请结合具体的人物形象谈谈你的看法。</a:t>
            </a: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2194569" y="839622"/>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467271" y="27943"/>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1654820" y="97666"/>
            <a:ext cx="5556738" cy="553998"/>
          </a:xfrm>
          <a:prstGeom prst="rect">
            <a:avLst/>
          </a:prstGeom>
          <a:noFill/>
        </p:spPr>
        <p:txBody>
          <a:bodyPr wrap="square" rtlCol="0">
            <a:spAutoFit/>
          </a:bodyPr>
          <a:lstStyle/>
          <a:p>
            <a:pPr algn="ctr"/>
            <a:r>
              <a:rPr lang="zh-CN" altLang="en-US" sz="3000" smtClean="0">
                <a:solidFill>
                  <a:prstClr val="black"/>
                </a:solidFill>
                <a:latin typeface="黑体" panose="02010609060101010101" pitchFamily="49" charset="-122"/>
                <a:ea typeface="黑体" panose="02010609060101010101" pitchFamily="49" charset="-122"/>
              </a:rPr>
              <a:t>“扁平人物”与“圆形人物”</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2017398" y="1389380"/>
            <a:ext cx="9070340" cy="4523105"/>
          </a:xfrm>
          <a:prstGeom prst="rect">
            <a:avLst/>
          </a:prstGeom>
          <a:noFill/>
        </p:spPr>
        <p:txBody>
          <a:bodyPr wrap="square" rtlCol="0">
            <a:spAutoFit/>
          </a:bodyPr>
          <a:lstStyle/>
          <a:p>
            <a:pPr algn="just">
              <a:lnSpc>
                <a:spcPct val="150000"/>
              </a:lnSpc>
            </a:pPr>
            <a:r>
              <a:rPr lang="zh-CN" altLang="en-US" sz="3200">
                <a:latin typeface="华文楷体" panose="02010600040101010101" pitchFamily="2" charset="-122"/>
                <a:ea typeface="华文楷体" panose="02010600040101010101" pitchFamily="2" charset="-122"/>
              </a:rPr>
              <a:t>英国现代小说家、</a:t>
            </a:r>
            <a:r>
              <a:rPr lang="zh-CN" altLang="en-US" sz="3200" smtClean="0">
                <a:latin typeface="华文楷体" panose="02010600040101010101" pitchFamily="2" charset="-122"/>
                <a:ea typeface="华文楷体" panose="02010600040101010101" pitchFamily="2" charset="-122"/>
              </a:rPr>
              <a:t>批评家福斯特</a:t>
            </a:r>
            <a:r>
              <a:rPr lang="zh-CN" altLang="en-US" sz="3200">
                <a:latin typeface="华文楷体" panose="02010600040101010101" pitchFamily="2" charset="-122"/>
                <a:ea typeface="华文楷体" panose="02010600040101010101" pitchFamily="2" charset="-122"/>
              </a:rPr>
              <a:t>将小说中的人物分为两类：“扁平人物”和</a:t>
            </a:r>
            <a:r>
              <a:rPr lang="zh-CN" altLang="en-US" sz="3200" smtClean="0">
                <a:latin typeface="华文楷体" panose="02010600040101010101" pitchFamily="2" charset="-122"/>
                <a:ea typeface="华文楷体" panose="02010600040101010101" pitchFamily="2" charset="-122"/>
              </a:rPr>
              <a:t>“圆形人物”。</a:t>
            </a:r>
            <a:endParaRPr lang="zh-CN" altLang="en-US" sz="3200">
              <a:solidFill>
                <a:srgbClr val="C00000"/>
              </a:solidFill>
              <a:latin typeface="华文楷体" panose="02010600040101010101" pitchFamily="2" charset="-122"/>
              <a:ea typeface="华文楷体" panose="02010600040101010101" pitchFamily="2" charset="-122"/>
            </a:endParaRPr>
          </a:p>
          <a:p>
            <a:pPr marL="342900" indent="-342900" algn="just">
              <a:lnSpc>
                <a:spcPct val="150000"/>
              </a:lnSpc>
              <a:buFont typeface="Wingdings" panose="05000000000000000000" pitchFamily="2" charset="2"/>
              <a:buChar char="Ø"/>
            </a:pPr>
            <a:r>
              <a:rPr lang="zh-CN" altLang="en-US" sz="3200">
                <a:solidFill>
                  <a:srgbClr val="C00000"/>
                </a:solidFill>
                <a:latin typeface="华文楷体" panose="02010600040101010101" pitchFamily="2" charset="-122"/>
                <a:ea typeface="华文楷体" panose="02010600040101010101" pitchFamily="2" charset="-122"/>
              </a:rPr>
              <a:t>扁平</a:t>
            </a:r>
            <a:r>
              <a:rPr lang="zh-CN" altLang="en-US" sz="3200" smtClean="0">
                <a:solidFill>
                  <a:srgbClr val="C00000"/>
                </a:solidFill>
                <a:latin typeface="华文楷体" panose="02010600040101010101" pitchFamily="2" charset="-122"/>
                <a:ea typeface="华文楷体" panose="02010600040101010101" pitchFamily="2" charset="-122"/>
              </a:rPr>
              <a:t>人物</a:t>
            </a:r>
            <a:r>
              <a:rPr lang="en-US" altLang="zh-CN" sz="3200" smtClean="0">
                <a:solidFill>
                  <a:srgbClr val="C00000"/>
                </a:solidFill>
                <a:latin typeface="华文楷体" panose="02010600040101010101" pitchFamily="2" charset="-122"/>
                <a:ea typeface="华文楷体" panose="02010600040101010101" pitchFamily="2" charset="-122"/>
              </a:rPr>
              <a:t>——</a:t>
            </a:r>
            <a:r>
              <a:rPr lang="zh-CN" altLang="en-US" sz="3200" smtClean="0">
                <a:latin typeface="华文楷体" panose="02010600040101010101" pitchFamily="2" charset="-122"/>
                <a:ea typeface="华文楷体" panose="02010600040101010101" pitchFamily="2" charset="-122"/>
              </a:rPr>
              <a:t>是</a:t>
            </a:r>
            <a:r>
              <a:rPr lang="zh-CN" altLang="en-US" sz="3200">
                <a:latin typeface="华文楷体" panose="02010600040101010101" pitchFamily="2" charset="-122"/>
                <a:ea typeface="华文楷体" panose="02010600040101010101" pitchFamily="2" charset="-122"/>
              </a:rPr>
              <a:t>“基于某一种单一的观念或品质塑造而成的”，性格简单、静止；</a:t>
            </a:r>
          </a:p>
          <a:p>
            <a:pPr marL="342900" indent="-342900" algn="just">
              <a:lnSpc>
                <a:spcPct val="150000"/>
              </a:lnSpc>
              <a:buFont typeface="Wingdings" panose="05000000000000000000" pitchFamily="2" charset="2"/>
              <a:buChar char="Ø"/>
            </a:pPr>
            <a:r>
              <a:rPr lang="zh-CN" altLang="en-US" sz="3200">
                <a:solidFill>
                  <a:srgbClr val="C00000"/>
                </a:solidFill>
                <a:latin typeface="华文楷体" panose="02010600040101010101" pitchFamily="2" charset="-122"/>
                <a:ea typeface="华文楷体" panose="02010600040101010101" pitchFamily="2" charset="-122"/>
              </a:rPr>
              <a:t>圆形</a:t>
            </a:r>
            <a:r>
              <a:rPr lang="zh-CN" altLang="en-US" sz="3200" smtClean="0">
                <a:solidFill>
                  <a:srgbClr val="C00000"/>
                </a:solidFill>
                <a:latin typeface="华文楷体" panose="02010600040101010101" pitchFamily="2" charset="-122"/>
                <a:ea typeface="华文楷体" panose="02010600040101010101" pitchFamily="2" charset="-122"/>
              </a:rPr>
              <a:t>人物</a:t>
            </a:r>
            <a:r>
              <a:rPr lang="en-US" altLang="zh-CN" sz="3200" smtClean="0">
                <a:solidFill>
                  <a:srgbClr val="C00000"/>
                </a:solidFill>
                <a:latin typeface="华文楷体" panose="02010600040101010101" pitchFamily="2" charset="-122"/>
                <a:ea typeface="华文楷体" panose="02010600040101010101" pitchFamily="2" charset="-122"/>
              </a:rPr>
              <a:t>——</a:t>
            </a:r>
            <a:r>
              <a:rPr lang="zh-CN" altLang="en-US" sz="3200" smtClean="0">
                <a:latin typeface="华文楷体" panose="02010600040101010101" pitchFamily="2" charset="-122"/>
                <a:ea typeface="华文楷体" panose="02010600040101010101" pitchFamily="2" charset="-122"/>
              </a:rPr>
              <a:t>更</a:t>
            </a:r>
            <a:r>
              <a:rPr lang="zh-CN" altLang="en-US" sz="3200">
                <a:latin typeface="华文楷体" panose="02010600040101010101" pitchFamily="2" charset="-122"/>
                <a:ea typeface="华文楷体" panose="02010600040101010101" pitchFamily="2" charset="-122"/>
              </a:rPr>
              <a:t>类似于现实中的人，性格复杂且变化发展。</a:t>
            </a: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1892312" y="838990"/>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661581" y="24638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1310015" y="97666"/>
            <a:ext cx="5556738" cy="553998"/>
          </a:xfrm>
          <a:prstGeom prst="rect">
            <a:avLst/>
          </a:prstGeom>
          <a:noFill/>
        </p:spPr>
        <p:txBody>
          <a:bodyPr wrap="square" rtlCol="0">
            <a:spAutoFit/>
          </a:bodyPr>
          <a:lstStyle/>
          <a:p>
            <a:pPr algn="ctr"/>
            <a:r>
              <a:rPr lang="zh-CN" altLang="en-US" sz="3000" smtClean="0">
                <a:solidFill>
                  <a:prstClr val="black"/>
                </a:solidFill>
                <a:latin typeface="黑体" panose="02010609060101010101" pitchFamily="49" charset="-122"/>
                <a:ea typeface="黑体" panose="02010609060101010101" pitchFamily="49" charset="-122"/>
              </a:rPr>
              <a:t>“扁平人物”与“圆形人物”</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2124713" y="1651000"/>
            <a:ext cx="8369935" cy="3415030"/>
          </a:xfrm>
          <a:prstGeom prst="rect">
            <a:avLst/>
          </a:prstGeom>
          <a:noFill/>
        </p:spPr>
        <p:txBody>
          <a:bodyPr wrap="square" rtlCol="0">
            <a:spAutoFit/>
          </a:bodyPr>
          <a:lstStyle/>
          <a:p>
            <a:pPr algn="just"/>
            <a:r>
              <a:rPr lang="zh-CN" altLang="en-US" sz="3600" smtClean="0">
                <a:solidFill>
                  <a:srgbClr val="C00000"/>
                </a:solidFill>
                <a:latin typeface="华文楷体" panose="02010600040101010101" pitchFamily="2" charset="-122"/>
                <a:ea typeface="华文楷体" panose="02010600040101010101" pitchFamily="2" charset="-122"/>
              </a:rPr>
              <a:t>你会想到谁？</a:t>
            </a:r>
            <a:endParaRPr lang="en-US" altLang="zh-CN" sz="3600" smtClean="0">
              <a:solidFill>
                <a:srgbClr val="C00000"/>
              </a:solidFill>
              <a:latin typeface="华文楷体" panose="02010600040101010101" pitchFamily="2" charset="-122"/>
              <a:ea typeface="华文楷体" panose="02010600040101010101" pitchFamily="2" charset="-122"/>
            </a:endParaRPr>
          </a:p>
          <a:p>
            <a:pPr algn="just"/>
            <a:r>
              <a:rPr lang="zh-CN" altLang="en-US" sz="3600" smtClean="0">
                <a:latin typeface="华文楷体" panose="02010600040101010101" pitchFamily="2" charset="-122"/>
                <a:ea typeface="华文楷体" panose="02010600040101010101" pitchFamily="2" charset="-122"/>
              </a:rPr>
              <a:t>别里科夫、奥楚</a:t>
            </a:r>
            <a:r>
              <a:rPr lang="zh-CN" altLang="en-US" sz="3600">
                <a:latin typeface="华文楷体" panose="02010600040101010101" pitchFamily="2" charset="-122"/>
                <a:ea typeface="华文楷体" panose="02010600040101010101" pitchFamily="2" charset="-122"/>
              </a:rPr>
              <a:t>蔑</a:t>
            </a:r>
            <a:r>
              <a:rPr lang="zh-CN" altLang="en-US" sz="3600" smtClean="0">
                <a:latin typeface="华文楷体" panose="02010600040101010101" pitchFamily="2" charset="-122"/>
                <a:ea typeface="华文楷体" panose="02010600040101010101" pitchFamily="2" charset="-122"/>
              </a:rPr>
              <a:t>洛夫</a:t>
            </a:r>
            <a:r>
              <a:rPr lang="zh-CN" altLang="en-US" sz="3600">
                <a:latin typeface="华文楷体" panose="02010600040101010101" pitchFamily="2" charset="-122"/>
                <a:ea typeface="华文楷体" panose="02010600040101010101" pitchFamily="2" charset="-122"/>
              </a:rPr>
              <a:t>、</a:t>
            </a:r>
            <a:r>
              <a:rPr lang="zh-CN" altLang="en-US" sz="3600" smtClean="0">
                <a:latin typeface="华文楷体" panose="02010600040101010101" pitchFamily="2" charset="-122"/>
                <a:ea typeface="华文楷体" panose="02010600040101010101" pitchFamily="2" charset="-122"/>
              </a:rPr>
              <a:t>葛朗台</a:t>
            </a:r>
            <a:r>
              <a:rPr lang="en-US" altLang="zh-CN" sz="3600" smtClean="0">
                <a:latin typeface="华文楷体" panose="02010600040101010101" pitchFamily="2" charset="-122"/>
                <a:ea typeface="华文楷体" panose="02010600040101010101" pitchFamily="2" charset="-122"/>
              </a:rPr>
              <a:t>……</a:t>
            </a:r>
          </a:p>
          <a:p>
            <a:pPr algn="just"/>
            <a:endParaRPr lang="en-US" altLang="zh-CN" sz="3600" smtClean="0">
              <a:latin typeface="华文楷体" panose="02010600040101010101" pitchFamily="2" charset="-122"/>
              <a:ea typeface="华文楷体" panose="02010600040101010101" pitchFamily="2" charset="-122"/>
            </a:endParaRPr>
          </a:p>
          <a:p>
            <a:pPr algn="just"/>
            <a:r>
              <a:rPr lang="zh-CN" altLang="en-US" sz="3600" smtClean="0">
                <a:latin typeface="华文楷体" panose="02010600040101010101" pitchFamily="2" charset="-122"/>
                <a:ea typeface="华文楷体" panose="02010600040101010101" pitchFamily="2" charset="-122"/>
              </a:rPr>
              <a:t>扁平人物：</a:t>
            </a:r>
            <a:r>
              <a:rPr lang="zh-CN" altLang="en-US" sz="3600" smtClean="0">
                <a:solidFill>
                  <a:srgbClr val="C00000"/>
                </a:solidFill>
                <a:latin typeface="华文楷体" panose="02010600040101010101" pitchFamily="2" charset="-122"/>
                <a:ea typeface="华文楷体" panose="02010600040101010101" pitchFamily="2" charset="-122"/>
              </a:rPr>
              <a:t>真实？类型化？只有一种性格</a:t>
            </a:r>
            <a:r>
              <a:rPr lang="zh-CN" altLang="en-US" sz="3600">
                <a:solidFill>
                  <a:srgbClr val="C00000"/>
                </a:solidFill>
                <a:latin typeface="华文楷体" panose="02010600040101010101" pitchFamily="2" charset="-122"/>
                <a:ea typeface="华文楷体" panose="02010600040101010101" pitchFamily="2" charset="-122"/>
              </a:rPr>
              <a:t>？</a:t>
            </a:r>
            <a:r>
              <a:rPr lang="zh-CN" altLang="en-US" sz="3600" smtClean="0">
                <a:solidFill>
                  <a:srgbClr val="C00000"/>
                </a:solidFill>
                <a:latin typeface="华文楷体" panose="02010600040101010101" pitchFamily="2" charset="-122"/>
                <a:ea typeface="华文楷体" panose="02010600040101010101" pitchFamily="2" charset="-122"/>
              </a:rPr>
              <a:t>简单？有深度？有价值？逊色于圆形人物？扁平、圆形划分合理？</a:t>
            </a:r>
            <a:r>
              <a:rPr lang="en-US" altLang="zh-CN" sz="3600" smtClean="0">
                <a:solidFill>
                  <a:srgbClr val="C00000"/>
                </a:solidFill>
                <a:latin typeface="华文楷体" panose="02010600040101010101" pitchFamily="2" charset="-122"/>
                <a:ea typeface="华文楷体" panose="02010600040101010101" pitchFamily="2" charset="-122"/>
              </a:rPr>
              <a:t>……</a:t>
            </a: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6" name="文本框 35"/>
          <p:cNvSpPr txBox="1"/>
          <p:nvPr>
            <p:custDataLst>
              <p:tags r:id="rId3"/>
            </p:custDataLst>
          </p:nvPr>
        </p:nvSpPr>
        <p:spPr>
          <a:xfrm>
            <a:off x="561975" y="194945"/>
            <a:ext cx="11275060" cy="7570470"/>
          </a:xfrm>
          <a:prstGeom prst="rect">
            <a:avLst/>
          </a:prstGeom>
          <a:noFill/>
        </p:spPr>
        <p:txBody>
          <a:bodyPr wrap="square" rtlCol="0">
            <a:spAutoFit/>
          </a:bodyPr>
          <a:lstStyle/>
          <a:p>
            <a:pPr>
              <a:lnSpc>
                <a:spcPct val="150000"/>
              </a:lnSpc>
            </a:pPr>
            <a:r>
              <a:rPr lang="zh-CN" altLang="en-US" sz="4400">
                <a:solidFill>
                  <a:srgbClr val="C00000"/>
                </a:solidFill>
                <a:latin typeface="黑体" panose="02010609060101010101" pitchFamily="49" charset="-122"/>
                <a:ea typeface="黑体" panose="02010609060101010101" pitchFamily="49" charset="-122"/>
                <a:cs typeface="黑体" panose="02010609060101010101" pitchFamily="49" charset="-122"/>
              </a:rPr>
              <a:t>小结：</a:t>
            </a:r>
            <a:r>
              <a:rPr lang="zh-CN" altLang="en-US" sz="280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作者是从哪些方面刻画</a:t>
            </a:r>
            <a:r>
              <a:rPr lang="zh-CN" altLang="en-US" sz="2800">
                <a:solidFill>
                  <a:srgbClr val="FF0000"/>
                </a:solidFill>
                <a:latin typeface="黑体" panose="02010609060101010101" pitchFamily="49" charset="-122"/>
                <a:ea typeface="黑体" panose="02010609060101010101" pitchFamily="49" charset="-122"/>
                <a:cs typeface="黑体" panose="02010609060101010101" pitchFamily="49" charset="-122"/>
              </a:rPr>
              <a:t>米考伯</a:t>
            </a:r>
            <a:r>
              <a:rPr lang="zh-CN" altLang="en-US" sz="280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先生的</a:t>
            </a:r>
            <a:r>
              <a:rPr lang="en-US" altLang="zh-CN" sz="280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a:t>
            </a:r>
            <a:r>
              <a:rPr lang="zh-CN" altLang="en-US" sz="280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突出了他怎样的性格特点</a:t>
            </a:r>
            <a:r>
              <a:rPr lang="en-US" altLang="zh-CN" sz="280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a:t>
            </a:r>
            <a:endParaRPr lang="zh-CN" altLang="en-US" sz="2800">
              <a:solidFill>
                <a:srgbClr val="C00000"/>
              </a:solidFill>
              <a:latin typeface="黑体" panose="02010609060101010101" pitchFamily="49" charset="-122"/>
              <a:ea typeface="黑体" panose="02010609060101010101" pitchFamily="49" charset="-122"/>
              <a:cs typeface="黑体" panose="02010609060101010101" pitchFamily="49" charset="-122"/>
            </a:endParaRPr>
          </a:p>
          <a:p>
            <a:pPr>
              <a:lnSpc>
                <a:spcPct val="150000"/>
              </a:lnSpc>
            </a:pPr>
            <a:r>
              <a:rPr lang="en-US" altLang="zh-CN" sz="2800">
                <a:solidFill>
                  <a:srgbClr val="C00000"/>
                </a:solidFill>
                <a:latin typeface="黑体" panose="02010609060101010101" pitchFamily="49" charset="-122"/>
                <a:ea typeface="黑体" panose="02010609060101010101" pitchFamily="49" charset="-122"/>
                <a:cs typeface="黑体" panose="02010609060101010101" pitchFamily="49" charset="-122"/>
              </a:rPr>
              <a:t>     </a:t>
            </a:r>
            <a:r>
              <a:rPr lang="zh-CN" altLang="en-US" sz="2800">
                <a:solidFill>
                  <a:srgbClr val="C00000"/>
                </a:solidFill>
                <a:latin typeface="黑体" panose="02010609060101010101" pitchFamily="49" charset="-122"/>
                <a:ea typeface="黑体" panose="02010609060101010101" pitchFamily="49" charset="-122"/>
                <a:cs typeface="黑体" panose="02010609060101010101" pitchFamily="49" charset="-122"/>
              </a:rPr>
              <a:t>①肖像描写、神态描写，</a:t>
            </a:r>
            <a:r>
              <a:rPr lang="zh-CN" altLang="en-US" sz="2800">
                <a:solidFill>
                  <a:schemeClr val="tx1"/>
                </a:solidFill>
                <a:latin typeface="黑体" panose="02010609060101010101" pitchFamily="49" charset="-122"/>
                <a:ea typeface="黑体" panose="02010609060101010101" pitchFamily="49" charset="-122"/>
                <a:cs typeface="黑体" panose="02010609060101010101" pitchFamily="49" charset="-122"/>
              </a:rPr>
              <a:t>刻画了米考伯先生的衣着打扮，写出了他的</a:t>
            </a:r>
            <a:r>
              <a:rPr lang="zh-CN" altLang="en-US" sz="2800">
                <a:solidFill>
                  <a:srgbClr val="FF0000"/>
                </a:solidFill>
                <a:latin typeface="黑体" panose="02010609060101010101" pitchFamily="49" charset="-122"/>
                <a:ea typeface="黑体" panose="02010609060101010101" pitchFamily="49" charset="-122"/>
                <a:cs typeface="黑体" panose="02010609060101010101" pitchFamily="49" charset="-122"/>
              </a:rPr>
              <a:t>经济拮据</a:t>
            </a:r>
            <a:r>
              <a:rPr lang="zh-CN" altLang="en-US" sz="2800">
                <a:solidFill>
                  <a:schemeClr val="tx1"/>
                </a:solidFill>
                <a:latin typeface="黑体" panose="02010609060101010101" pitchFamily="49" charset="-122"/>
                <a:ea typeface="黑体" panose="02010609060101010101" pitchFamily="49" charset="-122"/>
                <a:cs typeface="黑体" panose="02010609060101010101" pitchFamily="49" charset="-122"/>
              </a:rPr>
              <a:t>以及他</a:t>
            </a:r>
            <a:r>
              <a:rPr lang="zh-CN" altLang="en-US" sz="2800">
                <a:solidFill>
                  <a:srgbClr val="FF0000"/>
                </a:solidFill>
                <a:latin typeface="黑体" panose="02010609060101010101" pitchFamily="49" charset="-122"/>
                <a:ea typeface="黑体" panose="02010609060101010101" pitchFamily="49" charset="-122"/>
                <a:cs typeface="黑体" panose="02010609060101010101" pitchFamily="49" charset="-122"/>
              </a:rPr>
              <a:t>爱慕虚荣（爱面子）、虚伪、故作文雅</a:t>
            </a:r>
            <a:r>
              <a:rPr lang="zh-CN" altLang="en-US" sz="2800">
                <a:solidFill>
                  <a:schemeClr val="tx1"/>
                </a:solidFill>
                <a:latin typeface="黑体" panose="02010609060101010101" pitchFamily="49" charset="-122"/>
                <a:ea typeface="黑体" panose="02010609060101010101" pitchFamily="49" charset="-122"/>
                <a:cs typeface="黑体" panose="02010609060101010101" pitchFamily="49" charset="-122"/>
              </a:rPr>
              <a:t>的性格特点；</a:t>
            </a:r>
            <a:r>
              <a:rPr lang="zh-CN" altLang="en-US" sz="2800">
                <a:solidFill>
                  <a:srgbClr val="C00000"/>
                </a:solidFill>
                <a:latin typeface="黑体" panose="02010609060101010101" pitchFamily="49" charset="-122"/>
                <a:ea typeface="黑体" panose="02010609060101010101" pitchFamily="49" charset="-122"/>
                <a:cs typeface="黑体" panose="02010609060101010101" pitchFamily="49" charset="-122"/>
              </a:rPr>
              <a:t>②语言描写，</a:t>
            </a:r>
            <a:r>
              <a:rPr lang="zh-CN" altLang="en-US" sz="2800">
                <a:solidFill>
                  <a:schemeClr val="tx1"/>
                </a:solidFill>
                <a:latin typeface="黑体" panose="02010609060101010101" pitchFamily="49" charset="-122"/>
                <a:ea typeface="黑体" panose="02010609060101010101" pitchFamily="49" charset="-122"/>
                <a:cs typeface="黑体" panose="02010609060101010101" pitchFamily="49" charset="-122"/>
              </a:rPr>
              <a:t>写米考伯先生为大卫带路，并为他找到一条最便捷的路，说明他是一个</a:t>
            </a:r>
            <a:r>
              <a:rPr lang="zh-CN" altLang="en-US" sz="2800">
                <a:solidFill>
                  <a:srgbClr val="FF0000"/>
                </a:solidFill>
                <a:latin typeface="黑体" panose="02010609060101010101" pitchFamily="49" charset="-122"/>
                <a:ea typeface="黑体" panose="02010609060101010101" pitchFamily="49" charset="-122"/>
                <a:cs typeface="黑体" panose="02010609060101010101" pitchFamily="49" charset="-122"/>
              </a:rPr>
              <a:t>热心善良</a:t>
            </a:r>
            <a:r>
              <a:rPr lang="zh-CN" altLang="en-US" sz="2800">
                <a:solidFill>
                  <a:schemeClr val="tx1"/>
                </a:solidFill>
                <a:latin typeface="黑体" panose="02010609060101010101" pitchFamily="49" charset="-122"/>
                <a:ea typeface="黑体" panose="02010609060101010101" pitchFamily="49" charset="-122"/>
                <a:cs typeface="黑体" panose="02010609060101010101" pitchFamily="49" charset="-122"/>
              </a:rPr>
              <a:t>的人；</a:t>
            </a:r>
            <a:r>
              <a:rPr lang="zh-CN" altLang="en-US" sz="2800">
                <a:solidFill>
                  <a:srgbClr val="C00000"/>
                </a:solidFill>
                <a:latin typeface="黑体" panose="02010609060101010101" pitchFamily="49" charset="-122"/>
                <a:ea typeface="黑体" panose="02010609060101010101" pitchFamily="49" charset="-122"/>
                <a:cs typeface="黑体" panose="02010609060101010101" pitchFamily="49" charset="-122"/>
                <a:sym typeface="+mn-ea"/>
              </a:rPr>
              <a:t>③动作描写，</a:t>
            </a:r>
            <a:r>
              <a:rPr lang="zh-CN" altLang="en-US" sz="2800">
                <a:latin typeface="黑体" panose="02010609060101010101" pitchFamily="49" charset="-122"/>
                <a:ea typeface="黑体" panose="02010609060101010101" pitchFamily="49" charset="-122"/>
                <a:cs typeface="黑体" panose="02010609060101010101" pitchFamily="49" charset="-122"/>
                <a:sym typeface="+mn-ea"/>
              </a:rPr>
              <a:t>写出债主来临时和离开后米考伯先生的一系列动作，说明他</a:t>
            </a:r>
            <a:r>
              <a:rPr lang="zh-CN" altLang="en-US" sz="280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生活艰难</a:t>
            </a:r>
            <a:r>
              <a:rPr lang="zh-CN" altLang="en-US" sz="280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80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没有责任感</a:t>
            </a:r>
            <a:r>
              <a:rPr lang="zh-CN" altLang="en-US" sz="2800">
                <a:latin typeface="黑体" panose="02010609060101010101" pitchFamily="49" charset="-122"/>
                <a:ea typeface="黑体" panose="02010609060101010101" pitchFamily="49" charset="-122"/>
                <a:cs typeface="黑体" panose="02010609060101010101" pitchFamily="49" charset="-122"/>
                <a:sym typeface="+mn-ea"/>
              </a:rPr>
              <a:t>，是一个</a:t>
            </a:r>
            <a:r>
              <a:rPr lang="zh-CN" altLang="en-US" sz="280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乐天派</a:t>
            </a:r>
            <a:r>
              <a:rPr lang="zh-CN" altLang="en-US" sz="2800">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800">
                <a:solidFill>
                  <a:srgbClr val="1D41D5"/>
                </a:solidFill>
                <a:latin typeface="黑体" panose="02010609060101010101" pitchFamily="49" charset="-122"/>
                <a:ea typeface="黑体" panose="02010609060101010101" pitchFamily="49" charset="-122"/>
                <a:cs typeface="黑体" panose="02010609060101010101" pitchFamily="49" charset="-122"/>
                <a:sym typeface="+mn-ea"/>
              </a:rPr>
              <a:t>米考伯先生是一个经济窘迫、热心善良、乐观但爱慕虚荣、讲究排场、不切实际、挥霍无度、没有责任感的底层负债者形象。</a:t>
            </a:r>
            <a:endParaRPr lang="zh-CN" altLang="en-US" sz="280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a:lnSpc>
                <a:spcPct val="150000"/>
              </a:lnSpc>
            </a:pPr>
            <a:endParaRPr lang="zh-CN" altLang="en-US" sz="280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a:lnSpc>
                <a:spcPct val="150000"/>
              </a:lnSpc>
            </a:pPr>
            <a:endParaRPr lang="zh-CN" altLang="en-US" sz="280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11" name="矩形 10"/>
          <p:cNvSpPr/>
          <p:nvPr>
            <p:custDataLst>
              <p:tags r:id="rId4"/>
            </p:custDataLst>
          </p:nvPr>
        </p:nvSpPr>
        <p:spPr>
          <a:xfrm>
            <a:off x="346710" y="130813"/>
            <a:ext cx="11683365" cy="659066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6">
                                            <p:txEl>
                                              <p:pRg st="0" end="0"/>
                                            </p:txEl>
                                          </p:spTgt>
                                        </p:tgtEl>
                                        <p:attrNameLst>
                                          <p:attrName>style.visibility</p:attrName>
                                        </p:attrNameLst>
                                      </p:cBhvr>
                                      <p:to>
                                        <p:strVal val="visible"/>
                                      </p:to>
                                    </p:set>
                                    <p:animEffect transition="in" filter="blinds(horizontal)">
                                      <p:cBhvr>
                                        <p:cTn id="7" dur="500"/>
                                        <p:tgtEl>
                                          <p:spTgt spid="3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6">
                                            <p:txEl>
                                              <p:pRg st="1" end="1"/>
                                            </p:txEl>
                                          </p:spTgt>
                                        </p:tgtEl>
                                        <p:attrNameLst>
                                          <p:attrName>style.visibility</p:attrName>
                                        </p:attrNameLst>
                                      </p:cBhvr>
                                      <p:to>
                                        <p:strVal val="visible"/>
                                      </p:to>
                                    </p:set>
                                    <p:animEffect transition="in" filter="blinds(horizontal)">
                                      <p:cBhvr>
                                        <p:cTn id="12" dur="500"/>
                                        <p:tgtEl>
                                          <p:spTgt spid="3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755015" y="894080"/>
            <a:ext cx="10067925" cy="4830445"/>
          </a:xfrm>
        </p:spPr>
        <p:txBody>
          <a:bodyPr>
            <a:normAutofit/>
          </a:bodyPr>
          <a:lstStyle/>
          <a:p>
            <a:pPr marL="0" indent="0">
              <a:buNone/>
            </a:pPr>
            <a:r>
              <a:rPr lang="zh-CN" altLang="en-US" sz="4000">
                <a:latin typeface="黑体" panose="02010609060101010101" pitchFamily="49" charset="-122"/>
                <a:ea typeface="黑体" panose="02010609060101010101" pitchFamily="49" charset="-122"/>
              </a:rPr>
              <a:t>作者对米考伯夫妇的态度是什么？</a:t>
            </a:r>
            <a:endParaRPr lang="zh-CN" altLang="en-US" sz="4000">
              <a:solidFill>
                <a:srgbClr val="C00000"/>
              </a:solidFill>
              <a:latin typeface="黑体" panose="02010609060101010101" pitchFamily="49" charset="-122"/>
              <a:ea typeface="黑体" panose="02010609060101010101" pitchFamily="49" charset="-122"/>
            </a:endParaRPr>
          </a:p>
          <a:p>
            <a:pPr marL="0" indent="0">
              <a:buNone/>
            </a:pPr>
            <a:r>
              <a:rPr lang="en-US" altLang="zh-CN" sz="4000">
                <a:solidFill>
                  <a:srgbClr val="C00000"/>
                </a:solidFill>
                <a:latin typeface="黑体" panose="02010609060101010101" pitchFamily="49" charset="-122"/>
                <a:ea typeface="黑体" panose="02010609060101010101" pitchFamily="49" charset="-122"/>
              </a:rPr>
              <a:t>    </a:t>
            </a:r>
            <a:r>
              <a:rPr lang="zh-CN" altLang="en-US" sz="4000">
                <a:solidFill>
                  <a:srgbClr val="C00000"/>
                </a:solidFill>
                <a:latin typeface="黑体" panose="02010609060101010101" pitchFamily="49" charset="-122"/>
                <a:ea typeface="黑体" panose="02010609060101010101" pitchFamily="49" charset="-122"/>
              </a:rPr>
              <a:t>作者一方面同情他们悲惨的遭遇，但又对他们的缺点加以温和的讽刺，用喜剧的方式巧妙地避免了他们的悲剧色彩。</a:t>
            </a:r>
            <a:endParaRPr lang="en-US" altLang="zh-CN" sz="4000">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1677047" y="860580"/>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19621" y="7620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93713" y="76079"/>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拓展阅读</a:t>
            </a:r>
          </a:p>
        </p:txBody>
      </p:sp>
      <p:sp>
        <p:nvSpPr>
          <p:cNvPr id="9" name="文本框 8"/>
          <p:cNvSpPr txBox="1"/>
          <p:nvPr>
            <p:custDataLst>
              <p:tags r:id="rId9"/>
            </p:custDataLst>
          </p:nvPr>
        </p:nvSpPr>
        <p:spPr>
          <a:xfrm>
            <a:off x="1677035" y="1586233"/>
            <a:ext cx="8413115" cy="4246245"/>
          </a:xfrm>
          <a:prstGeom prst="rect">
            <a:avLst/>
          </a:prstGeom>
          <a:noFill/>
        </p:spPr>
        <p:txBody>
          <a:bodyPr wrap="square" rtlCol="0">
            <a:spAutoFit/>
          </a:bodyPr>
          <a:lstStyle/>
          <a:p>
            <a:pPr algn="just">
              <a:lnSpc>
                <a:spcPct val="150000"/>
              </a:lnSpc>
            </a:pPr>
            <a:r>
              <a:rPr lang="zh-CN" altLang="en-US" sz="3600" smtClean="0">
                <a:solidFill>
                  <a:prstClr val="black"/>
                </a:solidFill>
                <a:latin typeface="华文楷体" panose="02010600040101010101" pitchFamily="2" charset="-122"/>
                <a:ea typeface="华文楷体" panose="02010600040101010101" pitchFamily="2" charset="-122"/>
              </a:rPr>
              <a:t>想</a:t>
            </a:r>
            <a:r>
              <a:rPr lang="zh-CN" altLang="en-US" sz="3600">
                <a:solidFill>
                  <a:prstClr val="black"/>
                </a:solidFill>
                <a:latin typeface="华文楷体" panose="02010600040101010101" pitchFamily="2" charset="-122"/>
                <a:ea typeface="华文楷体" panose="02010600040101010101" pitchFamily="2" charset="-122"/>
              </a:rPr>
              <a:t>知道总盼着时来运转的乐天派米考伯最终有没有时来运转吗</a:t>
            </a:r>
            <a:r>
              <a:rPr lang="zh-CN" altLang="en-US" sz="3600" smtClean="0">
                <a:solidFill>
                  <a:prstClr val="black"/>
                </a:solidFill>
                <a:latin typeface="华文楷体" panose="02010600040101010101" pitchFamily="2" charset="-122"/>
                <a:ea typeface="华文楷体" panose="02010600040101010101" pitchFamily="2" charset="-122"/>
              </a:rPr>
              <a:t>？可以将本章之后</a:t>
            </a:r>
            <a:r>
              <a:rPr lang="zh-CN" altLang="en-US" sz="3600">
                <a:solidFill>
                  <a:prstClr val="black"/>
                </a:solidFill>
                <a:latin typeface="华文楷体" panose="02010600040101010101" pitchFamily="2" charset="-122"/>
                <a:ea typeface="华文楷体" panose="02010600040101010101" pitchFamily="2" charset="-122"/>
              </a:rPr>
              <a:t>有关米考伯的章节找来读读，你会对这个人物有更完整的认识，相信你也会获得不少更有趣的体验。</a:t>
            </a: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413385" y="88268"/>
            <a:ext cx="10515600" cy="1325563"/>
          </a:xfrm>
        </p:spPr>
        <p:txBody>
          <a:bodyPr/>
          <a:lstStyle/>
          <a:p>
            <a:r>
              <a:rPr lang="zh-CN" altLang="en-US" b="0">
                <a:solidFill>
                  <a:srgbClr val="FF0000"/>
                </a:solidFill>
                <a:latin typeface="黑体" panose="02010609060101010101" pitchFamily="49" charset="-122"/>
                <a:ea typeface="黑体" panose="02010609060101010101" pitchFamily="49" charset="-122"/>
              </a:rPr>
              <a:t>善恶有报</a:t>
            </a:r>
          </a:p>
        </p:txBody>
      </p:sp>
      <p:sp>
        <p:nvSpPr>
          <p:cNvPr id="3" name="内容占位符 2"/>
          <p:cNvSpPr>
            <a:spLocks noGrp="1"/>
          </p:cNvSpPr>
          <p:nvPr>
            <p:ph idx="1"/>
            <p:custDataLst>
              <p:tags r:id="rId4"/>
            </p:custDataLst>
          </p:nvPr>
        </p:nvSpPr>
        <p:spPr>
          <a:xfrm>
            <a:off x="560705" y="1026795"/>
            <a:ext cx="11005820" cy="5514975"/>
          </a:xfrm>
        </p:spPr>
        <p:txBody>
          <a:bodyPr>
            <a:noAutofit/>
          </a:bodyPr>
          <a:lstStyle/>
          <a:p>
            <a:pPr marL="0" indent="0" fontAlgn="auto">
              <a:lnSpc>
                <a:spcPct val="120000"/>
              </a:lnSpc>
              <a:buNone/>
            </a:pPr>
            <a:r>
              <a:rPr lang="en-US" altLang="zh-CN" sz="3200">
                <a:latin typeface="黑体" panose="02010609060101010101" pitchFamily="49" charset="-122"/>
                <a:ea typeface="黑体" panose="02010609060101010101" pitchFamily="49" charset="-122"/>
              </a:rPr>
              <a:t>    </a:t>
            </a:r>
            <a:r>
              <a:rPr lang="zh-CN" altLang="en-US" sz="3200">
                <a:latin typeface="黑体" panose="02010609060101010101" pitchFamily="49" charset="-122"/>
                <a:ea typeface="黑体" panose="02010609060101010101" pitchFamily="49" charset="-122"/>
              </a:rPr>
              <a:t>米考伯先生最终是坚守住了自己的良知和底线，维克菲律师的合伙人希普，是一个阴险小人，他不但企图占有维克菲律师的产业，并且还想占有他的女儿。大卫姨婆的破产也是他捣的鬼。米考伯毅然将其揭发。米考伯一家随后也移民海外，并且在那里大有作为。米考伯夫妇是绝大多数普通人的写照，满怀着崇高的目标，想要实现飞黄腾达的愿望，但是自身很平庸，不想脚踏实地的去干，运气又不太好，所以只能过贫穷琐碎的日子。但</a:t>
            </a:r>
            <a:r>
              <a:rPr lang="zh-CN" altLang="en-US" sz="3200">
                <a:solidFill>
                  <a:srgbClr val="C00000"/>
                </a:solidFill>
                <a:latin typeface="黑体" panose="02010609060101010101" pitchFamily="49" charset="-122"/>
                <a:ea typeface="黑体" panose="02010609060101010101" pitchFamily="49" charset="-122"/>
              </a:rPr>
              <a:t>只要守住自己的良心和底线，最终还是会收获属于自己的那份幸福的</a:t>
            </a:r>
            <a:r>
              <a:rPr lang="zh-CN" altLang="en-US" sz="3200">
                <a:latin typeface="黑体" panose="02010609060101010101" pitchFamily="49" charset="-122"/>
                <a:ea typeface="黑体" panose="02010609060101010101" pitchFamily="49"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9218" name="文本框 2"/>
          <p:cNvSpPr txBox="1"/>
          <p:nvPr>
            <p:custDataLst>
              <p:tags r:id="rId3"/>
            </p:custDataLst>
          </p:nvPr>
        </p:nvSpPr>
        <p:spPr>
          <a:xfrm>
            <a:off x="406458" y="333302"/>
            <a:ext cx="8138584" cy="5973943"/>
          </a:xfrm>
          <a:prstGeom prst="rect">
            <a:avLst/>
          </a:prstGeom>
          <a:noFill/>
          <a:ln w="9525" cap="flat" cmpd="sng" algn="ctr">
            <a:noFill/>
            <a:prstDash val="solid"/>
            <a:round/>
            <a:headEnd type="none" w="med" len="med"/>
            <a:tailEnd type="none" w="med" len="med"/>
          </a:ln>
        </p:spPr>
        <p:txBody>
          <a:bodyPr>
            <a:spAutoFit/>
          </a:bodyPr>
          <a:lstStyle/>
          <a:p>
            <a:pPr indent="457200" fontAlgn="base">
              <a:lnSpc>
                <a:spcPct val="105000"/>
              </a:lnSpc>
              <a:spcBef>
                <a:spcPct val="0"/>
              </a:spcBef>
              <a:spcAft>
                <a:spcPct val="0"/>
              </a:spcAft>
              <a:buSzTx/>
            </a:pPr>
            <a:r>
              <a:rPr lang="zh-CN" altLang="en-US" sz="2800" b="1" smtClean="0">
                <a:solidFill>
                  <a:srgbClr val="000000"/>
                </a:solidFill>
                <a:latin typeface="楷体" pitchFamily="49" charset="-122"/>
                <a:ea typeface="楷体" pitchFamily="49" charset="-122"/>
                <a:sym typeface="宋体" pitchFamily="2" charset="-122"/>
              </a:rPr>
              <a:t>《大卫·科波菲尔》是19世纪英国批判现实主义大师狄更斯创作的一部具有强烈的</a:t>
            </a:r>
            <a:r>
              <a:rPr lang="zh-CN" altLang="en-US" sz="2800" b="1" smtClean="0">
                <a:solidFill>
                  <a:srgbClr val="FF0000"/>
                </a:solidFill>
                <a:latin typeface="楷体" pitchFamily="49" charset="-122"/>
                <a:ea typeface="楷体" pitchFamily="49" charset="-122"/>
                <a:sym typeface="宋体" pitchFamily="2" charset="-122"/>
              </a:rPr>
              <a:t>自传色彩</a:t>
            </a:r>
            <a:r>
              <a:rPr lang="zh-CN" altLang="en-US" sz="2800" b="1" smtClean="0">
                <a:solidFill>
                  <a:srgbClr val="000000"/>
                </a:solidFill>
                <a:latin typeface="楷体" pitchFamily="49" charset="-122"/>
                <a:ea typeface="楷体" pitchFamily="49" charset="-122"/>
                <a:sym typeface="宋体" pitchFamily="2" charset="-122"/>
              </a:rPr>
              <a:t>的小说。作品通过主人公大卫一生的悲欢离合，多层次地揭示了当时社会的真实面貌，突出地表现了</a:t>
            </a:r>
            <a:r>
              <a:rPr lang="zh-CN" altLang="en-US" sz="2800" b="1" smtClean="0">
                <a:solidFill>
                  <a:srgbClr val="0000FF"/>
                </a:solidFill>
                <a:latin typeface="楷体" pitchFamily="49" charset="-122"/>
                <a:ea typeface="楷体" pitchFamily="49" charset="-122"/>
                <a:sym typeface="宋体" pitchFamily="2" charset="-122"/>
              </a:rPr>
              <a:t>金钱对婚姻、家庭和社会的腐蚀作用</a:t>
            </a:r>
            <a:r>
              <a:rPr lang="zh-CN" altLang="en-US" sz="2800" b="1" smtClean="0">
                <a:solidFill>
                  <a:srgbClr val="000000"/>
                </a:solidFill>
                <a:effectLst>
                  <a:outerShdw blurRad="38100" dist="38100" dir="2700000" algn="tl">
                    <a:srgbClr val="FFFFFF"/>
                  </a:outerShdw>
                </a:effectLst>
                <a:latin typeface="楷体" pitchFamily="49" charset="-122"/>
                <a:ea typeface="楷体" pitchFamily="49" charset="-122"/>
                <a:sym typeface="宋体" pitchFamily="2" charset="-122"/>
              </a:rPr>
              <a:t>。</a:t>
            </a:r>
          </a:p>
          <a:p>
            <a:pPr indent="457200" fontAlgn="base">
              <a:lnSpc>
                <a:spcPct val="105000"/>
              </a:lnSpc>
              <a:spcBef>
                <a:spcPct val="0"/>
              </a:spcBef>
              <a:spcAft>
                <a:spcPct val="0"/>
              </a:spcAft>
              <a:buSzTx/>
            </a:pPr>
            <a:r>
              <a:rPr lang="zh-CN" altLang="en-US" sz="2800" b="1" smtClean="0">
                <a:solidFill>
                  <a:srgbClr val="000000"/>
                </a:solidFill>
                <a:effectLst>
                  <a:outerShdw blurRad="38100" dist="38100" dir="2700000" algn="tl">
                    <a:srgbClr val="FFFFFF"/>
                  </a:outerShdw>
                </a:effectLst>
                <a:latin typeface="楷体" pitchFamily="49" charset="-122"/>
                <a:ea typeface="楷体" pitchFamily="49" charset="-122"/>
                <a:sym typeface="宋体" pitchFamily="2" charset="-122"/>
              </a:rPr>
              <a:t> </a:t>
            </a:r>
            <a:r>
              <a:rPr lang="zh-CN" altLang="en-US" sz="2800" b="1" u="sng" smtClean="0">
                <a:solidFill>
                  <a:srgbClr val="000000"/>
                </a:solidFill>
                <a:latin typeface="楷体" pitchFamily="49" charset="-122"/>
                <a:ea typeface="楷体" pitchFamily="49" charset="-122"/>
                <a:sym typeface="宋体" pitchFamily="2" charset="-122"/>
              </a:rPr>
              <a:t>摩德斯通</a:t>
            </a:r>
            <a:r>
              <a:rPr lang="zh-CN" altLang="en-US" sz="2800" b="1" smtClean="0">
                <a:solidFill>
                  <a:srgbClr val="000000"/>
                </a:solidFill>
                <a:latin typeface="楷体" pitchFamily="49" charset="-122"/>
                <a:ea typeface="楷体" pitchFamily="49" charset="-122"/>
                <a:sym typeface="宋体" pitchFamily="2" charset="-122"/>
              </a:rPr>
              <a:t>骗娶大卫的母亲是觊觎她的财产；</a:t>
            </a:r>
            <a:r>
              <a:rPr lang="zh-CN" altLang="en-US" sz="2800" b="1" u="sng" smtClean="0">
                <a:solidFill>
                  <a:srgbClr val="000000"/>
                </a:solidFill>
                <a:latin typeface="楷体" pitchFamily="49" charset="-122"/>
                <a:ea typeface="楷体" pitchFamily="49" charset="-122"/>
                <a:sym typeface="宋体" pitchFamily="2" charset="-122"/>
              </a:rPr>
              <a:t>爱弥丽</a:t>
            </a:r>
            <a:r>
              <a:rPr lang="zh-CN" altLang="en-US" sz="2800" b="1" smtClean="0">
                <a:solidFill>
                  <a:srgbClr val="000000"/>
                </a:solidFill>
                <a:latin typeface="楷体" pitchFamily="49" charset="-122"/>
                <a:ea typeface="楷体" pitchFamily="49" charset="-122"/>
                <a:sym typeface="宋体" pitchFamily="2" charset="-122"/>
              </a:rPr>
              <a:t>的私奔是经受不起金钱的诱惑；</a:t>
            </a:r>
            <a:r>
              <a:rPr lang="zh-CN" altLang="en-US" sz="2800" b="1" u="sng" smtClean="0">
                <a:solidFill>
                  <a:srgbClr val="000000"/>
                </a:solidFill>
                <a:latin typeface="楷体" pitchFamily="49" charset="-122"/>
                <a:ea typeface="楷体" pitchFamily="49" charset="-122"/>
                <a:sym typeface="宋体" pitchFamily="2" charset="-122"/>
              </a:rPr>
              <a:t>威克菲尔</a:t>
            </a:r>
            <a:r>
              <a:rPr lang="zh-CN" altLang="en-US" sz="2800" b="1" smtClean="0">
                <a:solidFill>
                  <a:srgbClr val="000000"/>
                </a:solidFill>
                <a:latin typeface="楷体" pitchFamily="49" charset="-122"/>
                <a:ea typeface="楷体" pitchFamily="49" charset="-122"/>
                <a:sym typeface="宋体" pitchFamily="2" charset="-122"/>
              </a:rPr>
              <a:t>一家的痛苦，</a:t>
            </a:r>
            <a:r>
              <a:rPr lang="zh-CN" altLang="en-US" sz="2800" b="1" u="sng" smtClean="0">
                <a:solidFill>
                  <a:srgbClr val="000000"/>
                </a:solidFill>
                <a:latin typeface="楷体" pitchFamily="49" charset="-122"/>
                <a:ea typeface="楷体" pitchFamily="49" charset="-122"/>
                <a:sym typeface="宋体" pitchFamily="2" charset="-122"/>
              </a:rPr>
              <a:t>海姆</a:t>
            </a:r>
            <a:r>
              <a:rPr lang="zh-CN" altLang="en-US" sz="2800" b="1" smtClean="0">
                <a:solidFill>
                  <a:srgbClr val="000000"/>
                </a:solidFill>
                <a:latin typeface="楷体" pitchFamily="49" charset="-122"/>
                <a:ea typeface="楷体" pitchFamily="49" charset="-122"/>
                <a:sym typeface="宋体" pitchFamily="2" charset="-122"/>
              </a:rPr>
              <a:t>的绝望，无一不是金钱造成的恶果。而卑鄙小人</a:t>
            </a:r>
            <a:r>
              <a:rPr lang="zh-CN" altLang="en-US" sz="2800" b="1" u="sng" smtClean="0">
                <a:solidFill>
                  <a:srgbClr val="000000"/>
                </a:solidFill>
                <a:latin typeface="楷体" pitchFamily="49" charset="-122"/>
                <a:ea typeface="楷体" pitchFamily="49" charset="-122"/>
                <a:sym typeface="宋体" pitchFamily="2" charset="-122"/>
              </a:rPr>
              <a:t>希普</a:t>
            </a:r>
            <a:r>
              <a:rPr lang="zh-CN" altLang="en-US" sz="2800" b="1" smtClean="0">
                <a:solidFill>
                  <a:srgbClr val="000000"/>
                </a:solidFill>
                <a:latin typeface="楷体" pitchFamily="49" charset="-122"/>
                <a:ea typeface="楷体" pitchFamily="49" charset="-122"/>
                <a:sym typeface="宋体" pitchFamily="2" charset="-122"/>
              </a:rPr>
              <a:t>也是在金钱诱惑下一步步堕落的，最后落得个终身监禁的可耻下场。狄更斯正是从人道主义的思想出发，暴露了金钱的罪恶，从而</a:t>
            </a:r>
            <a:r>
              <a:rPr lang="zh-CN" altLang="en-US" sz="2800" b="1" u="sng" smtClean="0">
                <a:solidFill>
                  <a:srgbClr val="111CF3"/>
                </a:solidFill>
                <a:latin typeface="楷体" pitchFamily="49" charset="-122"/>
                <a:ea typeface="楷体" pitchFamily="49" charset="-122"/>
                <a:sym typeface="宋体" pitchFamily="2" charset="-122"/>
              </a:rPr>
              <a:t>揭开“维多利亚盛世”的美丽帷幕，显现出隐藏其后的社会真相</a:t>
            </a:r>
            <a:r>
              <a:rPr lang="zh-CN" altLang="en-US" sz="2800" b="1" smtClean="0">
                <a:solidFill>
                  <a:srgbClr val="000000"/>
                </a:solidFill>
                <a:effectLst>
                  <a:outerShdw blurRad="38100" dist="38100" dir="2700000" algn="tl">
                    <a:srgbClr val="FFFFFF"/>
                  </a:outerShdw>
                </a:effectLst>
                <a:latin typeface="楷体" pitchFamily="49" charset="-122"/>
                <a:ea typeface="楷体" pitchFamily="49" charset="-122"/>
                <a:sym typeface="宋体" pitchFamily="2" charset="-122"/>
              </a:rPr>
              <a:t>。</a:t>
            </a:r>
          </a:p>
        </p:txBody>
      </p:sp>
      <p:pic>
        <p:nvPicPr>
          <p:cNvPr id="19459" name="Picture 6" descr="f5b934bf37c546a8853efc7788222b60"/>
          <p:cNvPicPr>
            <a:picLocks noChangeAspect="1" noChangeArrowheads="1"/>
          </p:cNvPicPr>
          <p:nvPr>
            <p:custDataLst>
              <p:tags r:id="rId5"/>
            </p:custDataLst>
          </p:nvPr>
        </p:nvPicPr>
        <p:blipFill>
          <a:blip r:embed="rId4"/>
          <a:stretch>
            <a:fillRect/>
          </a:stretch>
        </p:blipFill>
        <p:spPr bwMode="auto">
          <a:xfrm>
            <a:off x="8760965" y="2493385"/>
            <a:ext cx="2800715" cy="3504389"/>
          </a:xfrm>
          <a:prstGeom prst="rect">
            <a:avLst/>
          </a:prstGeom>
          <a:noFill/>
          <a:ln w="9525" algn="ctr">
            <a:noFill/>
            <a:miter lim="800000"/>
          </a:ln>
        </p:spPr>
      </p:pic>
      <p:sp>
        <p:nvSpPr>
          <p:cNvPr id="9220" name="文本框 5"/>
          <p:cNvSpPr txBox="1"/>
          <p:nvPr>
            <p:custDataLst>
              <p:tags r:id="rId6"/>
            </p:custDataLst>
          </p:nvPr>
        </p:nvSpPr>
        <p:spPr>
          <a:xfrm>
            <a:off x="8832417" y="1341132"/>
            <a:ext cx="2808653" cy="579303"/>
          </a:xfrm>
          <a:prstGeom prst="rect">
            <a:avLst/>
          </a:prstGeom>
          <a:noFill/>
          <a:ln w="9525" cap="flat" cmpd="sng" algn="ctr">
            <a:noFill/>
            <a:prstDash val="solid"/>
            <a:round/>
            <a:headEnd type="none" w="med" len="med"/>
            <a:tailEnd type="none" w="med" len="med"/>
          </a:ln>
        </p:spPr>
        <p:txBody>
          <a:bodyPr>
            <a:spAutoFit/>
          </a:bodyPr>
          <a:lstStyle/>
          <a:p>
            <a:pPr defTabSz="912813" fontAlgn="base">
              <a:spcBef>
                <a:spcPct val="0"/>
              </a:spcBef>
              <a:spcAft>
                <a:spcPct val="0"/>
              </a:spcAft>
              <a:buSzTx/>
            </a:pPr>
            <a:r>
              <a:rPr lang="en-US" altLang="zh-CN" sz="3200" smtClean="0">
                <a:solidFill>
                  <a:srgbClr val="000000"/>
                </a:solidFill>
                <a:effectLst>
                  <a:outerShdw blurRad="38100" dist="38100" dir="2700000" algn="tl">
                    <a:srgbClr val="FFFFFF"/>
                  </a:outerShdw>
                </a:effectLst>
                <a:latin typeface="Calibri" pitchFamily="34" charset="0"/>
              </a:rPr>
              <a:t>【</a:t>
            </a:r>
            <a:r>
              <a:rPr lang="zh-CN" altLang="en-US" sz="3200" b="1" smtClean="0">
                <a:solidFill>
                  <a:srgbClr val="000000"/>
                </a:solidFill>
                <a:effectLst>
                  <a:outerShdw blurRad="38100" dist="38100" dir="2700000" algn="tl">
                    <a:srgbClr val="FFFFFF"/>
                  </a:outerShdw>
                </a:effectLst>
                <a:latin typeface="Calibri" pitchFamily="34" charset="0"/>
              </a:rPr>
              <a:t>了解作品</a:t>
            </a:r>
            <a:r>
              <a:rPr lang="en-US" altLang="zh-CN" sz="3200" smtClean="0">
                <a:solidFill>
                  <a:srgbClr val="000000"/>
                </a:solidFill>
                <a:effectLst>
                  <a:outerShdw blurRad="38100" dist="38100" dir="2700000" algn="tl">
                    <a:srgbClr val="FFFFFF"/>
                  </a:outerShdw>
                </a:effectLst>
                <a:latin typeface="Calibri" pitchFamily="34" charset="0"/>
              </a:rPr>
              <a:t>】</a:t>
            </a: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9218">
                                            <p:txEl>
                                              <p:pRg st="1" end="1"/>
                                            </p:txEl>
                                          </p:spTgt>
                                        </p:tgtEl>
                                        <p:attrNameLst>
                                          <p:attrName>style.visibility</p:attrName>
                                        </p:attrNameLst>
                                      </p:cBhvr>
                                      <p:to>
                                        <p:strVal val="visible"/>
                                      </p:to>
                                    </p:set>
                                    <p:anim calcmode="lin" valueType="num">
                                      <p:cBhvr>
                                        <p:cTn id="7" dur="1000" fill="hold"/>
                                        <p:tgtEl>
                                          <p:spTgt spid="9218">
                                            <p:txEl>
                                              <p:pRg st="1" end="1"/>
                                            </p:txEl>
                                          </p:spTgt>
                                        </p:tgtEl>
                                        <p:attrNameLst>
                                          <p:attrName>ppt_w</p:attrName>
                                        </p:attrNameLst>
                                      </p:cBhvr>
                                      <p:tavLst>
                                        <p:tav tm="0">
                                          <p:val>
                                            <p:strVal val="#ppt_w+.3"/>
                                          </p:val>
                                        </p:tav>
                                        <p:tav tm="100000">
                                          <p:val>
                                            <p:strVal val="#ppt_w"/>
                                          </p:val>
                                        </p:tav>
                                      </p:tavLst>
                                    </p:anim>
                                    <p:anim calcmode="lin" valueType="num">
                                      <p:cBhvr>
                                        <p:cTn id="8" dur="1000" fill="hold"/>
                                        <p:tgtEl>
                                          <p:spTgt spid="9218">
                                            <p:txEl>
                                              <p:pRg st="1" end="1"/>
                                            </p:txEl>
                                          </p:spTgt>
                                        </p:tgtEl>
                                        <p:attrNameLst>
                                          <p:attrName>ppt_h</p:attrName>
                                        </p:attrNameLst>
                                      </p:cBhvr>
                                      <p:tavLst>
                                        <p:tav tm="0">
                                          <p:val>
                                            <p:strVal val="#ppt_h"/>
                                          </p:val>
                                        </p:tav>
                                        <p:tav tm="100000">
                                          <p:val>
                                            <p:strVal val="#ppt_h"/>
                                          </p:val>
                                        </p:tav>
                                      </p:tavLst>
                                    </p:anim>
                                    <p:animEffect transition="in" filter="fade">
                                      <p:cBhvr>
                                        <p:cTn id="9" dur="1000"/>
                                        <p:tgtEl>
                                          <p:spTgt spid="921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249556" y="111128"/>
            <a:ext cx="11692890" cy="6373495"/>
          </a:xfrm>
        </p:spPr>
        <p:txBody>
          <a:bodyPr>
            <a:noAutofit/>
          </a:bodyPr>
          <a:lstStyle/>
          <a:p>
            <a:endParaRPr lang="zh-CN" altLang="en-US"/>
          </a:p>
          <a:p>
            <a:pPr marL="0" indent="0">
              <a:buNone/>
            </a:pPr>
            <a:r>
              <a:rPr lang="zh-CN" altLang="en-US" sz="3600" b="1">
                <a:solidFill>
                  <a:srgbClr val="FF0000"/>
                </a:solidFill>
              </a:rPr>
              <a:t>自传体小说</a:t>
            </a:r>
          </a:p>
          <a:p>
            <a:pPr marL="0" indent="0" fontAlgn="auto">
              <a:lnSpc>
                <a:spcPct val="130000"/>
              </a:lnSpc>
              <a:buNone/>
            </a:pPr>
            <a:r>
              <a:rPr lang="zh-CN" altLang="en-US" sz="3200"/>
              <a:t>         </a:t>
            </a:r>
            <a:r>
              <a:rPr lang="zh-CN" altLang="en-US" sz="3200" b="1"/>
              <a:t>自传体小说是传记体小说的一种，是从主人公自述生平经历和事迹角度写成的一种传记体小说。这种小说是在作者亲身经历的真人真事的基础上，运用小说的艺术写法和表达技巧经过虚构、想象、加工而成。它一方面不同于一般的自传和回忆录，另一方面又必须以作者或自述主人公为原型。比如，卢梭的《忏悔录》、高尔基的《童年》《在人间》《我的大学》等。自传是传记的一种，以记叙人物生平事迹为主。</a:t>
            </a:r>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2480957" y="920905"/>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1664246" y="450853"/>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2712098" y="260226"/>
            <a:ext cx="5556738" cy="553998"/>
          </a:xfrm>
          <a:prstGeom prst="rect">
            <a:avLst/>
          </a:prstGeom>
          <a:noFill/>
        </p:spPr>
        <p:txBody>
          <a:bodyPr wrap="square" rtlCol="0">
            <a:spAutoFit/>
          </a:bodyPr>
          <a:lstStyle/>
          <a:p>
            <a:pPr algn="l"/>
            <a:r>
              <a:rPr lang="zh-CN" altLang="en-US" sz="3000">
                <a:solidFill>
                  <a:srgbClr val="AE0203"/>
                </a:solidFill>
                <a:latin typeface="黑体" panose="02010609060101010101" pitchFamily="49" charset="-122"/>
                <a:ea typeface="黑体" panose="02010609060101010101" pitchFamily="49" charset="-122"/>
              </a:rPr>
              <a:t>最宠爱的</a:t>
            </a:r>
            <a:r>
              <a:rPr lang="zh-CN" altLang="en-US" sz="3000" smtClean="0">
                <a:solidFill>
                  <a:srgbClr val="AE0203"/>
                </a:solidFill>
                <a:latin typeface="黑体" panose="02010609060101010101" pitchFamily="49" charset="-122"/>
                <a:ea typeface="黑体" panose="02010609060101010101" pitchFamily="49" charset="-122"/>
              </a:rPr>
              <a:t>孩子</a:t>
            </a:r>
            <a:endParaRPr lang="zh-CN" altLang="en-US" sz="3000">
              <a:solidFill>
                <a:srgbClr val="AE0203"/>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2480313" y="1758953"/>
            <a:ext cx="8413115" cy="2122805"/>
          </a:xfrm>
          <a:prstGeom prst="rect">
            <a:avLst/>
          </a:prstGeom>
          <a:noFill/>
        </p:spPr>
        <p:txBody>
          <a:bodyPr wrap="square" rtlCol="0">
            <a:spAutoFit/>
          </a:bodyPr>
          <a:lstStyle/>
          <a:p>
            <a:pPr algn="just">
              <a:lnSpc>
                <a:spcPct val="110000"/>
              </a:lnSpc>
            </a:pPr>
            <a:r>
              <a:rPr lang="zh-CN" altLang="en-US" sz="4000" smtClean="0">
                <a:solidFill>
                  <a:prstClr val="black"/>
                </a:solidFill>
                <a:latin typeface="华文楷体" panose="02010600040101010101" pitchFamily="2" charset="-122"/>
                <a:ea typeface="华文楷体" panose="02010600040101010101" pitchFamily="2" charset="-122"/>
              </a:rPr>
              <a:t>请大家阅读</a:t>
            </a:r>
            <a:r>
              <a:rPr lang="en-US" altLang="zh-CN" sz="4000" smtClean="0">
                <a:solidFill>
                  <a:prstClr val="black"/>
                </a:solidFill>
                <a:latin typeface="华文楷体" panose="02010600040101010101" pitchFamily="2" charset="-122"/>
                <a:ea typeface="华文楷体" panose="02010600040101010101" pitchFamily="2" charset="-122"/>
              </a:rPr>
              <a:t>《</a:t>
            </a:r>
            <a:r>
              <a:rPr lang="zh-CN" altLang="en-US" sz="4000">
                <a:solidFill>
                  <a:prstClr val="black"/>
                </a:solidFill>
                <a:latin typeface="华文楷体" panose="02010600040101010101" pitchFamily="2" charset="-122"/>
                <a:ea typeface="华文楷体" panose="02010600040101010101" pitchFamily="2" charset="-122"/>
              </a:rPr>
              <a:t>译者序</a:t>
            </a:r>
            <a:r>
              <a:rPr lang="en-US" altLang="zh-CN" sz="4000" smtClean="0">
                <a:solidFill>
                  <a:prstClr val="black"/>
                </a:solidFill>
                <a:latin typeface="华文楷体" panose="02010600040101010101" pitchFamily="2" charset="-122"/>
                <a:ea typeface="华文楷体" panose="02010600040101010101" pitchFamily="2" charset="-122"/>
              </a:rPr>
              <a:t>》</a:t>
            </a:r>
            <a:r>
              <a:rPr lang="zh-CN" altLang="en-US" sz="4000" smtClean="0">
                <a:solidFill>
                  <a:prstClr val="black"/>
                </a:solidFill>
                <a:latin typeface="华文楷体" panose="02010600040101010101" pitchFamily="2" charset="-122"/>
                <a:ea typeface="华文楷体" panose="02010600040101010101" pitchFamily="2" charset="-122"/>
              </a:rPr>
              <a:t>前</a:t>
            </a:r>
            <a:r>
              <a:rPr lang="zh-CN" altLang="en-US" sz="4000">
                <a:solidFill>
                  <a:prstClr val="black"/>
                </a:solidFill>
                <a:latin typeface="华文楷体" panose="02010600040101010101" pitchFamily="2" charset="-122"/>
                <a:ea typeface="华文楷体" panose="02010600040101010101" pitchFamily="2" charset="-122"/>
              </a:rPr>
              <a:t>三段</a:t>
            </a:r>
            <a:r>
              <a:rPr lang="zh-CN" altLang="en-US" sz="4000" smtClean="0">
                <a:solidFill>
                  <a:prstClr val="black"/>
                </a:solidFill>
                <a:latin typeface="华文楷体" panose="02010600040101010101" pitchFamily="2" charset="-122"/>
                <a:ea typeface="华文楷体" panose="02010600040101010101" pitchFamily="2" charset="-122"/>
              </a:rPr>
              <a:t>，说说狄更斯为什么将</a:t>
            </a:r>
            <a:r>
              <a:rPr lang="en-US" altLang="zh-CN" sz="4000" smtClean="0">
                <a:solidFill>
                  <a:prstClr val="black"/>
                </a:solidFill>
                <a:latin typeface="华文楷体" panose="02010600040101010101" pitchFamily="2" charset="-122"/>
                <a:ea typeface="华文楷体" panose="02010600040101010101" pitchFamily="2" charset="-122"/>
              </a:rPr>
              <a:t>《</a:t>
            </a:r>
            <a:r>
              <a:rPr lang="zh-CN" altLang="en-US" sz="4000">
                <a:solidFill>
                  <a:prstClr val="black"/>
                </a:solidFill>
                <a:latin typeface="华文楷体" panose="02010600040101010101" pitchFamily="2" charset="-122"/>
                <a:ea typeface="华文楷体" panose="02010600040101010101" pitchFamily="2" charset="-122"/>
              </a:rPr>
              <a:t>大卫</a:t>
            </a:r>
            <a:r>
              <a:rPr lang="en-US" altLang="zh-CN" sz="4000">
                <a:solidFill>
                  <a:prstClr val="black"/>
                </a:solidFill>
                <a:latin typeface="华文楷体" panose="02010600040101010101" pitchFamily="2" charset="-122"/>
                <a:ea typeface="华文楷体" panose="02010600040101010101" pitchFamily="2" charset="-122"/>
              </a:rPr>
              <a:t>·</a:t>
            </a:r>
            <a:r>
              <a:rPr lang="zh-CN" altLang="en-US" sz="4000">
                <a:solidFill>
                  <a:prstClr val="black"/>
                </a:solidFill>
                <a:latin typeface="华文楷体" panose="02010600040101010101" pitchFamily="2" charset="-122"/>
                <a:ea typeface="华文楷体" panose="02010600040101010101" pitchFamily="2" charset="-122"/>
              </a:rPr>
              <a:t>科波菲尔</a:t>
            </a:r>
            <a:r>
              <a:rPr lang="en-US" altLang="zh-CN" sz="4000" smtClean="0">
                <a:solidFill>
                  <a:prstClr val="black"/>
                </a:solidFill>
                <a:latin typeface="华文楷体" panose="02010600040101010101" pitchFamily="2" charset="-122"/>
                <a:ea typeface="华文楷体" panose="02010600040101010101" pitchFamily="2" charset="-122"/>
              </a:rPr>
              <a:t>》</a:t>
            </a:r>
            <a:r>
              <a:rPr lang="zh-CN" altLang="en-US" sz="4000" smtClean="0">
                <a:solidFill>
                  <a:prstClr val="black"/>
                </a:solidFill>
                <a:latin typeface="华文楷体" panose="02010600040101010101" pitchFamily="2" charset="-122"/>
                <a:ea typeface="华文楷体" panose="02010600040101010101" pitchFamily="2" charset="-122"/>
              </a:rPr>
              <a:t>视为自己“</a:t>
            </a:r>
            <a:r>
              <a:rPr lang="zh-CN" altLang="en-US" sz="4000">
                <a:solidFill>
                  <a:prstClr val="black"/>
                </a:solidFill>
                <a:latin typeface="华文楷体" panose="02010600040101010101" pitchFamily="2" charset="-122"/>
                <a:ea typeface="华文楷体" panose="02010600040101010101" pitchFamily="2" charset="-122"/>
              </a:rPr>
              <a:t>最宠爱的孩子</a:t>
            </a:r>
            <a:r>
              <a:rPr lang="zh-CN" altLang="en-US" sz="4000" smtClean="0">
                <a:solidFill>
                  <a:prstClr val="black"/>
                </a:solidFill>
                <a:latin typeface="华文楷体" panose="02010600040101010101" pitchFamily="2" charset="-122"/>
                <a:ea typeface="华文楷体" panose="02010600040101010101" pitchFamily="2" charset="-122"/>
              </a:rPr>
              <a:t>”。</a:t>
            </a:r>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046104" y="863755"/>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1943646" y="393703"/>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2884180" y="309756"/>
            <a:ext cx="5556738" cy="553998"/>
          </a:xfrm>
          <a:prstGeom prst="rect">
            <a:avLst/>
          </a:prstGeom>
          <a:noFill/>
        </p:spPr>
        <p:txBody>
          <a:bodyPr wrap="square" rtlCol="0">
            <a:spAutoFit/>
          </a:bodyPr>
          <a:lstStyle/>
          <a:p>
            <a:pPr algn="ctr"/>
            <a:r>
              <a:rPr lang="zh-CN" altLang="en-US" sz="3000" smtClean="0">
                <a:solidFill>
                  <a:srgbClr val="AE0203"/>
                </a:solidFill>
                <a:latin typeface="黑体" panose="02010609060101010101" pitchFamily="49" charset="-122"/>
                <a:ea typeface="黑体" panose="02010609060101010101" pitchFamily="49" charset="-122"/>
              </a:rPr>
              <a:t>自传性小说</a:t>
            </a:r>
            <a:endParaRPr lang="zh-CN" altLang="en-US" sz="3000">
              <a:solidFill>
                <a:srgbClr val="AE0203"/>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2143125" y="1158243"/>
            <a:ext cx="9603740" cy="700405"/>
          </a:xfrm>
          <a:prstGeom prst="rect">
            <a:avLst/>
          </a:prstGeom>
          <a:noFill/>
        </p:spPr>
        <p:txBody>
          <a:bodyPr wrap="square" rtlCol="0">
            <a:spAutoFit/>
          </a:bodyPr>
          <a:lstStyle/>
          <a:p>
            <a:pPr algn="ctr">
              <a:lnSpc>
                <a:spcPct val="110000"/>
              </a:lnSpc>
            </a:pPr>
            <a:r>
              <a:rPr lang="zh-CN" altLang="en-US" sz="3600">
                <a:solidFill>
                  <a:prstClr val="black"/>
                </a:solidFill>
                <a:latin typeface="华文楷体" panose="02010600040101010101" pitchFamily="2" charset="-122"/>
                <a:ea typeface="华文楷体" panose="02010600040101010101" pitchFamily="2" charset="-122"/>
              </a:rPr>
              <a:t>课文</a:t>
            </a:r>
            <a:r>
              <a:rPr lang="zh-CN" altLang="en-US" sz="3600" smtClean="0">
                <a:solidFill>
                  <a:prstClr val="black"/>
                </a:solidFill>
                <a:latin typeface="华文楷体" panose="02010600040101010101" pitchFamily="2" charset="-122"/>
                <a:ea typeface="华文楷体" panose="02010600040101010101" pitchFamily="2" charset="-122"/>
              </a:rPr>
              <a:t>中哪些</a:t>
            </a:r>
            <a:r>
              <a:rPr lang="zh-CN" altLang="en-US" sz="3600">
                <a:solidFill>
                  <a:prstClr val="black"/>
                </a:solidFill>
                <a:latin typeface="华文楷体" panose="02010600040101010101" pitchFamily="2" charset="-122"/>
                <a:ea typeface="华文楷体" panose="02010600040101010101" pitchFamily="2" charset="-122"/>
              </a:rPr>
              <a:t>地方能看出这是一部自传</a:t>
            </a:r>
            <a:r>
              <a:rPr lang="zh-CN" altLang="en-US" sz="3600" smtClean="0">
                <a:solidFill>
                  <a:prstClr val="black"/>
                </a:solidFill>
                <a:latin typeface="华文楷体" panose="02010600040101010101" pitchFamily="2" charset="-122"/>
                <a:ea typeface="华文楷体" panose="02010600040101010101" pitchFamily="2" charset="-122"/>
              </a:rPr>
              <a:t>性小说？</a:t>
            </a:r>
          </a:p>
        </p:txBody>
      </p:sp>
      <p:graphicFrame>
        <p:nvGraphicFramePr>
          <p:cNvPr id="3" name="表格 2"/>
          <p:cNvGraphicFramePr>
            <a:graphicFrameLocks noGrp="1"/>
          </p:cNvGraphicFramePr>
          <p:nvPr>
            <p:custDataLst>
              <p:tags r:id="rId10"/>
            </p:custDataLst>
          </p:nvPr>
        </p:nvGraphicFramePr>
        <p:xfrm>
          <a:off x="2388238" y="2260600"/>
          <a:ext cx="8646795" cy="3573780"/>
        </p:xfrm>
        <a:graphic>
          <a:graphicData uri="http://schemas.openxmlformats.org/drawingml/2006/table">
            <a:tbl>
              <a:tblPr firstRow="1" firstCol="1" bandRow="1">
                <a:tableStyleId>{5940675A-B579-460E-94D1-54222C63F5DA}</a:tableStyleId>
              </a:tblPr>
              <a:tblGrid>
                <a:gridCol w="1238885"/>
                <a:gridCol w="2574925"/>
                <a:gridCol w="2858135"/>
                <a:gridCol w="1974850"/>
              </a:tblGrid>
              <a:tr h="893445">
                <a:tc>
                  <a:txBody>
                    <a:bodyPr vert="horz" wrap="square"/>
                    <a:lstStyle/>
                    <a:p>
                      <a:pPr indent="304800" algn="ctr">
                        <a:lnSpc>
                          <a:spcPct val="150000"/>
                        </a:lnSpc>
                        <a:spcBef>
                          <a:spcPts val="1200"/>
                        </a:spcBef>
                        <a:spcAft>
                          <a:spcPct val="0"/>
                        </a:spcAft>
                      </a:pPr>
                      <a:r>
                        <a:rPr lang="en-US" sz="2400" kern="1200">
                          <a:solidFill>
                            <a:prstClr val="black"/>
                          </a:solidFill>
                          <a:latin typeface="华文楷体" panose="02010600040101010101" pitchFamily="2" charset="-122"/>
                          <a:ea typeface="华文楷体" panose="02010600040101010101" pitchFamily="2" charset="-122"/>
                          <a:cs typeface="+mn-cs"/>
                        </a:rPr>
                        <a:t> </a:t>
                      </a:r>
                      <a:endParaRPr lang="zh-CN" sz="2400" kern="1200">
                        <a:solidFill>
                          <a:prstClr val="black"/>
                        </a:solidFill>
                        <a:latin typeface="华文楷体" panose="02010600040101010101" pitchFamily="2" charset="-122"/>
                        <a:ea typeface="华文楷体" panose="02010600040101010101" pitchFamily="2" charset="-122"/>
                        <a:cs typeface="+mn-cs"/>
                      </a:endParaRPr>
                    </a:p>
                  </a:txBody>
                  <a:tcPr marL="68580" marR="68580" marT="0" marB="0"/>
                </a:tc>
                <a:tc>
                  <a:txBody>
                    <a:bodyPr vert="horz" wrap="square"/>
                    <a:lstStyle/>
                    <a:p>
                      <a:pPr indent="0" algn="ctr">
                        <a:lnSpc>
                          <a:spcPct val="150000"/>
                        </a:lnSpc>
                        <a:spcBef>
                          <a:spcPts val="1200"/>
                        </a:spcBef>
                        <a:spcAft>
                          <a:spcPct val="0"/>
                        </a:spcAft>
                      </a:pPr>
                      <a:r>
                        <a:rPr lang="zh-CN" sz="2400" kern="1200">
                          <a:solidFill>
                            <a:prstClr val="black"/>
                          </a:solidFill>
                          <a:latin typeface="华文楷体" panose="02010600040101010101" pitchFamily="2" charset="-122"/>
                          <a:ea typeface="华文楷体" panose="02010600040101010101" pitchFamily="2" charset="-122"/>
                          <a:cs typeface="+mn-cs"/>
                        </a:rPr>
                        <a:t>狄更斯经历</a:t>
                      </a:r>
                    </a:p>
                  </a:txBody>
                  <a:tcPr marL="68580" marR="68580" marT="0" marB="0"/>
                </a:tc>
                <a:tc>
                  <a:txBody>
                    <a:bodyPr vert="horz" wrap="square"/>
                    <a:lstStyle/>
                    <a:p>
                      <a:pPr marL="0" indent="0" algn="ctr" defTabSz="914400" rtl="0" eaLnBrk="1" latinLnBrk="0" hangingPunct="1">
                        <a:lnSpc>
                          <a:spcPct val="150000"/>
                        </a:lnSpc>
                        <a:spcBef>
                          <a:spcPts val="1200"/>
                        </a:spcBef>
                        <a:spcAft>
                          <a:spcPct val="0"/>
                        </a:spcAft>
                      </a:pPr>
                      <a:r>
                        <a:rPr lang="zh-CN" sz="2400" kern="1200">
                          <a:solidFill>
                            <a:prstClr val="black"/>
                          </a:solidFill>
                          <a:latin typeface="华文楷体" panose="02010600040101010101" pitchFamily="2" charset="-122"/>
                          <a:ea typeface="华文楷体" panose="02010600040101010101" pitchFamily="2" charset="-122"/>
                          <a:cs typeface="+mn-cs"/>
                        </a:rPr>
                        <a:t>课文中叙写</a:t>
                      </a:r>
                    </a:p>
                  </a:txBody>
                  <a:tcPr marL="68580" marR="68580" marT="0" marB="0"/>
                </a:tc>
                <a:tc>
                  <a:txBody>
                    <a:bodyPr vert="horz" wrap="square"/>
                    <a:lstStyle/>
                    <a:p>
                      <a:pPr marL="0" indent="0" algn="ctr" defTabSz="914400" rtl="0" eaLnBrk="1" latinLnBrk="0" hangingPunct="1">
                        <a:lnSpc>
                          <a:spcPct val="150000"/>
                        </a:lnSpc>
                        <a:spcBef>
                          <a:spcPts val="1200"/>
                        </a:spcBef>
                        <a:spcAft>
                          <a:spcPct val="0"/>
                        </a:spcAft>
                      </a:pPr>
                      <a:r>
                        <a:rPr lang="zh-CN" sz="2400" kern="1200">
                          <a:solidFill>
                            <a:prstClr val="black"/>
                          </a:solidFill>
                          <a:latin typeface="华文楷体" panose="02010600040101010101" pitchFamily="2" charset="-122"/>
                          <a:ea typeface="华文楷体" panose="02010600040101010101" pitchFamily="2" charset="-122"/>
                          <a:cs typeface="+mn-cs"/>
                        </a:rPr>
                        <a:t>相似点</a:t>
                      </a:r>
                    </a:p>
                  </a:txBody>
                  <a:tcPr marL="68580" marR="68580" marT="0" marB="0"/>
                </a:tc>
              </a:tr>
              <a:tr h="670560">
                <a:tc>
                  <a:txBody>
                    <a:bodyPr vert="horz" wrap="square"/>
                    <a:lstStyle/>
                    <a:p>
                      <a:pPr indent="304800" algn="ctr">
                        <a:lnSpc>
                          <a:spcPct val="150000"/>
                        </a:lnSpc>
                        <a:spcBef>
                          <a:spcPts val="1200"/>
                        </a:spcBef>
                        <a:spcAft>
                          <a:spcPct val="0"/>
                        </a:spcAft>
                      </a:pPr>
                      <a:r>
                        <a:rPr lang="en-US" sz="1800" kern="1200">
                          <a:solidFill>
                            <a:prstClr val="black"/>
                          </a:solidFill>
                          <a:latin typeface="华文楷体" panose="02010600040101010101" pitchFamily="2" charset="-122"/>
                          <a:ea typeface="华文楷体" panose="02010600040101010101" pitchFamily="2" charset="-122"/>
                          <a:cs typeface="+mn-cs"/>
                        </a:rPr>
                        <a:t>1</a:t>
                      </a:r>
                      <a:endParaRPr lang="zh-CN" sz="1800" kern="1200">
                        <a:solidFill>
                          <a:prstClr val="black"/>
                        </a:solidFill>
                        <a:latin typeface="华文楷体" panose="02010600040101010101" pitchFamily="2" charset="-122"/>
                        <a:ea typeface="华文楷体" panose="02010600040101010101" pitchFamily="2" charset="-122"/>
                        <a:cs typeface="+mn-cs"/>
                      </a:endParaRPr>
                    </a:p>
                  </a:txBody>
                  <a:tcPr marL="68580" marR="68580" marT="0" marB="0"/>
                </a:tc>
                <a:tc>
                  <a:txBody>
                    <a:bodyPr vert="horz" wrap="square"/>
                    <a:lstStyle/>
                    <a:p>
                      <a:pPr indent="304800" algn="ctr">
                        <a:lnSpc>
                          <a:spcPct val="150000"/>
                        </a:lnSpc>
                        <a:spcBef>
                          <a:spcPts val="1200"/>
                        </a:spcBef>
                        <a:spcAft>
                          <a:spcPct val="0"/>
                        </a:spcAft>
                      </a:pPr>
                      <a:r>
                        <a:rPr lang="en-US" sz="1800" kern="1200">
                          <a:solidFill>
                            <a:prstClr val="black"/>
                          </a:solidFill>
                          <a:latin typeface="华文楷体" panose="02010600040101010101" pitchFamily="2" charset="-122"/>
                          <a:ea typeface="华文楷体" panose="02010600040101010101" pitchFamily="2" charset="-122"/>
                          <a:cs typeface="+mn-cs"/>
                        </a:rPr>
                        <a:t> </a:t>
                      </a:r>
                      <a:endParaRPr lang="zh-CN" sz="1800" kern="1200">
                        <a:solidFill>
                          <a:prstClr val="black"/>
                        </a:solidFill>
                        <a:latin typeface="华文楷体" panose="02010600040101010101" pitchFamily="2" charset="-122"/>
                        <a:ea typeface="华文楷体" panose="02010600040101010101" pitchFamily="2" charset="-122"/>
                        <a:cs typeface="+mn-cs"/>
                      </a:endParaRPr>
                    </a:p>
                  </a:txBody>
                  <a:tcPr marL="68580" marR="68580" marT="0" marB="0"/>
                </a:tc>
                <a:tc>
                  <a:txBody>
                    <a:bodyPr vert="horz" wrap="square"/>
                    <a:lstStyle/>
                    <a:p>
                      <a:pPr marL="0" indent="0" algn="ctr" defTabSz="914400" rtl="0" eaLnBrk="1" latinLnBrk="0" hangingPunct="1">
                        <a:lnSpc>
                          <a:spcPct val="150000"/>
                        </a:lnSpc>
                        <a:spcBef>
                          <a:spcPts val="1200"/>
                        </a:spcBef>
                        <a:spcAft>
                          <a:spcPct val="0"/>
                        </a:spcAft>
                      </a:pPr>
                      <a:r>
                        <a:rPr lang="en-US" sz="1800" kern="1200">
                          <a:solidFill>
                            <a:prstClr val="black"/>
                          </a:solidFill>
                          <a:latin typeface="华文楷体" panose="02010600040101010101" pitchFamily="2" charset="-122"/>
                          <a:ea typeface="华文楷体" panose="02010600040101010101" pitchFamily="2" charset="-122"/>
                          <a:cs typeface="+mn-cs"/>
                        </a:rPr>
                        <a:t> </a:t>
                      </a:r>
                      <a:endParaRPr lang="zh-CN" sz="1800" kern="1200">
                        <a:solidFill>
                          <a:prstClr val="black"/>
                        </a:solidFill>
                        <a:latin typeface="华文楷体" panose="02010600040101010101" pitchFamily="2" charset="-122"/>
                        <a:ea typeface="华文楷体" panose="02010600040101010101" pitchFamily="2" charset="-122"/>
                        <a:cs typeface="+mn-cs"/>
                      </a:endParaRPr>
                    </a:p>
                  </a:txBody>
                  <a:tcPr marL="68580" marR="68580" marT="0" marB="0"/>
                </a:tc>
                <a:tc>
                  <a:txBody>
                    <a:bodyPr vert="horz" wrap="square"/>
                    <a:lstStyle/>
                    <a:p>
                      <a:pPr marL="0" indent="0" algn="ctr" defTabSz="914400" rtl="0" eaLnBrk="1" latinLnBrk="0" hangingPunct="1">
                        <a:lnSpc>
                          <a:spcPct val="150000"/>
                        </a:lnSpc>
                        <a:spcBef>
                          <a:spcPts val="1200"/>
                        </a:spcBef>
                        <a:spcAft>
                          <a:spcPct val="0"/>
                        </a:spcAft>
                      </a:pPr>
                      <a:r>
                        <a:rPr lang="en-US" sz="1800" kern="1200">
                          <a:solidFill>
                            <a:prstClr val="black"/>
                          </a:solidFill>
                          <a:latin typeface="华文楷体" panose="02010600040101010101" pitchFamily="2" charset="-122"/>
                          <a:ea typeface="华文楷体" panose="02010600040101010101" pitchFamily="2" charset="-122"/>
                          <a:cs typeface="+mn-cs"/>
                        </a:rPr>
                        <a:t> </a:t>
                      </a:r>
                      <a:endParaRPr lang="zh-CN" sz="1800" kern="1200">
                        <a:solidFill>
                          <a:prstClr val="black"/>
                        </a:solidFill>
                        <a:latin typeface="华文楷体" panose="02010600040101010101" pitchFamily="2" charset="-122"/>
                        <a:ea typeface="华文楷体" panose="02010600040101010101" pitchFamily="2" charset="-122"/>
                        <a:cs typeface="+mn-cs"/>
                      </a:endParaRPr>
                    </a:p>
                  </a:txBody>
                  <a:tcPr marL="68580" marR="68580" marT="0" marB="0"/>
                </a:tc>
              </a:tr>
              <a:tr h="669290">
                <a:tc>
                  <a:txBody>
                    <a:bodyPr vert="horz" wrap="square"/>
                    <a:lstStyle/>
                    <a:p>
                      <a:pPr indent="304800" algn="ctr">
                        <a:lnSpc>
                          <a:spcPct val="150000"/>
                        </a:lnSpc>
                        <a:spcBef>
                          <a:spcPts val="1200"/>
                        </a:spcBef>
                        <a:spcAft>
                          <a:spcPct val="0"/>
                        </a:spcAft>
                      </a:pPr>
                      <a:r>
                        <a:rPr lang="en-US" sz="1800" kern="1200">
                          <a:solidFill>
                            <a:prstClr val="black"/>
                          </a:solidFill>
                          <a:latin typeface="华文楷体" panose="02010600040101010101" pitchFamily="2" charset="-122"/>
                          <a:ea typeface="华文楷体" panose="02010600040101010101" pitchFamily="2" charset="-122"/>
                          <a:cs typeface="+mn-cs"/>
                        </a:rPr>
                        <a:t>2</a:t>
                      </a:r>
                      <a:endParaRPr lang="zh-CN" sz="1800" kern="1200">
                        <a:solidFill>
                          <a:prstClr val="black"/>
                        </a:solidFill>
                        <a:latin typeface="华文楷体" panose="02010600040101010101" pitchFamily="2" charset="-122"/>
                        <a:ea typeface="华文楷体" panose="02010600040101010101" pitchFamily="2" charset="-122"/>
                        <a:cs typeface="+mn-cs"/>
                      </a:endParaRPr>
                    </a:p>
                  </a:txBody>
                  <a:tcPr marL="68580" marR="68580" marT="0" marB="0"/>
                </a:tc>
                <a:tc>
                  <a:txBody>
                    <a:bodyPr vert="horz" wrap="square"/>
                    <a:lstStyle/>
                    <a:p>
                      <a:pPr indent="304800" algn="ctr">
                        <a:lnSpc>
                          <a:spcPct val="150000"/>
                        </a:lnSpc>
                        <a:spcBef>
                          <a:spcPts val="1200"/>
                        </a:spcBef>
                        <a:spcAft>
                          <a:spcPct val="0"/>
                        </a:spcAft>
                      </a:pPr>
                      <a:r>
                        <a:rPr lang="en-US" sz="1800" kern="1200">
                          <a:solidFill>
                            <a:prstClr val="black"/>
                          </a:solidFill>
                          <a:latin typeface="华文楷体" panose="02010600040101010101" pitchFamily="2" charset="-122"/>
                          <a:ea typeface="华文楷体" panose="02010600040101010101" pitchFamily="2" charset="-122"/>
                          <a:cs typeface="+mn-cs"/>
                        </a:rPr>
                        <a:t> </a:t>
                      </a:r>
                      <a:endParaRPr lang="zh-CN" sz="1800" kern="1200">
                        <a:solidFill>
                          <a:prstClr val="black"/>
                        </a:solidFill>
                        <a:latin typeface="华文楷体" panose="02010600040101010101" pitchFamily="2" charset="-122"/>
                        <a:ea typeface="华文楷体" panose="02010600040101010101" pitchFamily="2" charset="-122"/>
                        <a:cs typeface="+mn-cs"/>
                      </a:endParaRPr>
                    </a:p>
                  </a:txBody>
                  <a:tcPr marL="68580" marR="68580" marT="0" marB="0"/>
                </a:tc>
                <a:tc>
                  <a:txBody>
                    <a:bodyPr vert="horz" wrap="square"/>
                    <a:lstStyle/>
                    <a:p>
                      <a:pPr marL="0" indent="0" algn="ctr" defTabSz="914400" rtl="0" eaLnBrk="1" latinLnBrk="0" hangingPunct="1">
                        <a:lnSpc>
                          <a:spcPct val="150000"/>
                        </a:lnSpc>
                        <a:spcBef>
                          <a:spcPts val="1200"/>
                        </a:spcBef>
                        <a:spcAft>
                          <a:spcPct val="0"/>
                        </a:spcAft>
                      </a:pPr>
                      <a:r>
                        <a:rPr lang="en-US" sz="1800" kern="1200">
                          <a:solidFill>
                            <a:prstClr val="black"/>
                          </a:solidFill>
                          <a:latin typeface="华文楷体" panose="02010600040101010101" pitchFamily="2" charset="-122"/>
                          <a:ea typeface="华文楷体" panose="02010600040101010101" pitchFamily="2" charset="-122"/>
                          <a:cs typeface="+mn-cs"/>
                        </a:rPr>
                        <a:t> </a:t>
                      </a:r>
                      <a:endParaRPr lang="zh-CN" sz="1800" kern="1200">
                        <a:solidFill>
                          <a:prstClr val="black"/>
                        </a:solidFill>
                        <a:latin typeface="华文楷体" panose="02010600040101010101" pitchFamily="2" charset="-122"/>
                        <a:ea typeface="华文楷体" panose="02010600040101010101" pitchFamily="2" charset="-122"/>
                        <a:cs typeface="+mn-cs"/>
                      </a:endParaRPr>
                    </a:p>
                  </a:txBody>
                  <a:tcPr marL="68580" marR="68580" marT="0" marB="0"/>
                </a:tc>
                <a:tc>
                  <a:txBody>
                    <a:bodyPr vert="horz" wrap="square"/>
                    <a:lstStyle/>
                    <a:p>
                      <a:pPr marL="0" indent="0" algn="ctr" defTabSz="914400" rtl="0" eaLnBrk="1" latinLnBrk="0" hangingPunct="1">
                        <a:lnSpc>
                          <a:spcPct val="150000"/>
                        </a:lnSpc>
                        <a:spcBef>
                          <a:spcPts val="1200"/>
                        </a:spcBef>
                        <a:spcAft>
                          <a:spcPct val="0"/>
                        </a:spcAft>
                      </a:pPr>
                      <a:r>
                        <a:rPr lang="en-US" sz="1800" kern="1200">
                          <a:solidFill>
                            <a:prstClr val="black"/>
                          </a:solidFill>
                          <a:latin typeface="华文楷体" panose="02010600040101010101" pitchFamily="2" charset="-122"/>
                          <a:ea typeface="华文楷体" panose="02010600040101010101" pitchFamily="2" charset="-122"/>
                          <a:cs typeface="+mn-cs"/>
                        </a:rPr>
                        <a:t> </a:t>
                      </a:r>
                      <a:endParaRPr lang="zh-CN" sz="1800" kern="1200">
                        <a:solidFill>
                          <a:prstClr val="black"/>
                        </a:solidFill>
                        <a:latin typeface="华文楷体" panose="02010600040101010101" pitchFamily="2" charset="-122"/>
                        <a:ea typeface="华文楷体" panose="02010600040101010101" pitchFamily="2" charset="-122"/>
                        <a:cs typeface="+mn-cs"/>
                      </a:endParaRPr>
                    </a:p>
                  </a:txBody>
                  <a:tcPr marL="68580" marR="68580" marT="0" marB="0"/>
                </a:tc>
              </a:tr>
              <a:tr h="670560">
                <a:tc>
                  <a:txBody>
                    <a:bodyPr vert="horz" wrap="square"/>
                    <a:lstStyle/>
                    <a:p>
                      <a:pPr indent="304800" algn="ctr">
                        <a:lnSpc>
                          <a:spcPct val="150000"/>
                        </a:lnSpc>
                        <a:spcBef>
                          <a:spcPts val="1200"/>
                        </a:spcBef>
                        <a:spcAft>
                          <a:spcPct val="0"/>
                        </a:spcAft>
                      </a:pPr>
                      <a:r>
                        <a:rPr lang="en-US" sz="1800" kern="1200">
                          <a:solidFill>
                            <a:prstClr val="black"/>
                          </a:solidFill>
                          <a:latin typeface="华文楷体" panose="02010600040101010101" pitchFamily="2" charset="-122"/>
                          <a:ea typeface="华文楷体" panose="02010600040101010101" pitchFamily="2" charset="-122"/>
                          <a:cs typeface="+mn-cs"/>
                        </a:rPr>
                        <a:t>3</a:t>
                      </a:r>
                      <a:endParaRPr lang="zh-CN" sz="1800" kern="1200">
                        <a:solidFill>
                          <a:prstClr val="black"/>
                        </a:solidFill>
                        <a:latin typeface="华文楷体" panose="02010600040101010101" pitchFamily="2" charset="-122"/>
                        <a:ea typeface="华文楷体" panose="02010600040101010101" pitchFamily="2" charset="-122"/>
                        <a:cs typeface="+mn-cs"/>
                      </a:endParaRPr>
                    </a:p>
                  </a:txBody>
                  <a:tcPr marL="68580" marR="68580" marT="0" marB="0"/>
                </a:tc>
                <a:tc>
                  <a:txBody>
                    <a:bodyPr vert="horz" wrap="square"/>
                    <a:lstStyle/>
                    <a:p>
                      <a:pPr indent="304800" algn="ctr">
                        <a:lnSpc>
                          <a:spcPct val="150000"/>
                        </a:lnSpc>
                        <a:spcBef>
                          <a:spcPts val="1200"/>
                        </a:spcBef>
                        <a:spcAft>
                          <a:spcPct val="0"/>
                        </a:spcAft>
                      </a:pPr>
                      <a:r>
                        <a:rPr lang="en-US" sz="1800" kern="1200">
                          <a:solidFill>
                            <a:prstClr val="black"/>
                          </a:solidFill>
                          <a:latin typeface="华文楷体" panose="02010600040101010101" pitchFamily="2" charset="-122"/>
                          <a:ea typeface="华文楷体" panose="02010600040101010101" pitchFamily="2" charset="-122"/>
                          <a:cs typeface="+mn-cs"/>
                        </a:rPr>
                        <a:t> </a:t>
                      </a:r>
                      <a:endParaRPr lang="zh-CN" sz="1800" kern="1200">
                        <a:solidFill>
                          <a:prstClr val="black"/>
                        </a:solidFill>
                        <a:latin typeface="华文楷体" panose="02010600040101010101" pitchFamily="2" charset="-122"/>
                        <a:ea typeface="华文楷体" panose="02010600040101010101" pitchFamily="2" charset="-122"/>
                        <a:cs typeface="+mn-cs"/>
                      </a:endParaRPr>
                    </a:p>
                  </a:txBody>
                  <a:tcPr marL="68580" marR="68580" marT="0" marB="0"/>
                </a:tc>
                <a:tc>
                  <a:txBody>
                    <a:bodyPr vert="horz" wrap="square"/>
                    <a:lstStyle/>
                    <a:p>
                      <a:pPr marL="0" indent="0" algn="ctr" defTabSz="914400" rtl="0" eaLnBrk="1" latinLnBrk="0" hangingPunct="1">
                        <a:lnSpc>
                          <a:spcPct val="150000"/>
                        </a:lnSpc>
                        <a:spcBef>
                          <a:spcPts val="1200"/>
                        </a:spcBef>
                        <a:spcAft>
                          <a:spcPct val="0"/>
                        </a:spcAft>
                      </a:pPr>
                      <a:r>
                        <a:rPr lang="en-US" sz="1800" kern="1200">
                          <a:solidFill>
                            <a:prstClr val="black"/>
                          </a:solidFill>
                          <a:latin typeface="华文楷体" panose="02010600040101010101" pitchFamily="2" charset="-122"/>
                          <a:ea typeface="华文楷体" panose="02010600040101010101" pitchFamily="2" charset="-122"/>
                          <a:cs typeface="+mn-cs"/>
                        </a:rPr>
                        <a:t> </a:t>
                      </a:r>
                      <a:endParaRPr lang="zh-CN" sz="1800" kern="1200">
                        <a:solidFill>
                          <a:prstClr val="black"/>
                        </a:solidFill>
                        <a:latin typeface="华文楷体" panose="02010600040101010101" pitchFamily="2" charset="-122"/>
                        <a:ea typeface="华文楷体" panose="02010600040101010101" pitchFamily="2" charset="-122"/>
                        <a:cs typeface="+mn-cs"/>
                      </a:endParaRPr>
                    </a:p>
                  </a:txBody>
                  <a:tcPr marL="68580" marR="68580" marT="0" marB="0"/>
                </a:tc>
                <a:tc>
                  <a:txBody>
                    <a:bodyPr vert="horz" wrap="square"/>
                    <a:lstStyle/>
                    <a:p>
                      <a:pPr marL="0" indent="0" algn="ctr" defTabSz="914400" rtl="0" eaLnBrk="1" latinLnBrk="0" hangingPunct="1">
                        <a:lnSpc>
                          <a:spcPct val="150000"/>
                        </a:lnSpc>
                        <a:spcBef>
                          <a:spcPts val="1200"/>
                        </a:spcBef>
                        <a:spcAft>
                          <a:spcPct val="0"/>
                        </a:spcAft>
                      </a:pPr>
                      <a:r>
                        <a:rPr lang="en-US" sz="1800" kern="1200">
                          <a:solidFill>
                            <a:prstClr val="black"/>
                          </a:solidFill>
                          <a:latin typeface="华文楷体" panose="02010600040101010101" pitchFamily="2" charset="-122"/>
                          <a:ea typeface="华文楷体" panose="02010600040101010101" pitchFamily="2" charset="-122"/>
                          <a:cs typeface="+mn-cs"/>
                        </a:rPr>
                        <a:t> </a:t>
                      </a:r>
                      <a:endParaRPr lang="zh-CN" sz="1800" kern="1200">
                        <a:solidFill>
                          <a:prstClr val="black"/>
                        </a:solidFill>
                        <a:latin typeface="华文楷体" panose="02010600040101010101" pitchFamily="2" charset="-122"/>
                        <a:ea typeface="华文楷体" panose="02010600040101010101" pitchFamily="2" charset="-122"/>
                        <a:cs typeface="+mn-cs"/>
                      </a:endParaRPr>
                    </a:p>
                  </a:txBody>
                  <a:tcPr marL="68580" marR="68580" marT="0" marB="0"/>
                </a:tc>
              </a:tr>
              <a:tr h="669925">
                <a:tc>
                  <a:txBody>
                    <a:bodyPr vert="horz" wrap="square"/>
                    <a:lstStyle/>
                    <a:p>
                      <a:pPr indent="304800" algn="ctr">
                        <a:lnSpc>
                          <a:spcPct val="150000"/>
                        </a:lnSpc>
                        <a:spcBef>
                          <a:spcPts val="1200"/>
                        </a:spcBef>
                        <a:spcAft>
                          <a:spcPct val="0"/>
                        </a:spcAft>
                      </a:pPr>
                      <a:r>
                        <a:rPr lang="zh-CN" sz="1800" kern="1200" smtClean="0">
                          <a:solidFill>
                            <a:prstClr val="black"/>
                          </a:solidFill>
                          <a:latin typeface="华文楷体" panose="02010600040101010101" pitchFamily="2" charset="-122"/>
                          <a:ea typeface="华文楷体" panose="02010600040101010101" pitchFamily="2" charset="-122"/>
                          <a:cs typeface="+mn-cs"/>
                        </a:rPr>
                        <a:t>…</a:t>
                      </a:r>
                      <a:endParaRPr lang="zh-CN" sz="1800" kern="1200">
                        <a:solidFill>
                          <a:prstClr val="black"/>
                        </a:solidFill>
                        <a:latin typeface="华文楷体" panose="02010600040101010101" pitchFamily="2" charset="-122"/>
                        <a:ea typeface="华文楷体" panose="02010600040101010101" pitchFamily="2" charset="-122"/>
                        <a:cs typeface="+mn-cs"/>
                      </a:endParaRPr>
                    </a:p>
                  </a:txBody>
                  <a:tcPr marL="68580" marR="68580" marT="0" marB="0"/>
                </a:tc>
                <a:tc>
                  <a:txBody>
                    <a:bodyPr vert="horz" wrap="square"/>
                    <a:lstStyle/>
                    <a:p>
                      <a:pPr indent="304800" algn="ctr">
                        <a:lnSpc>
                          <a:spcPct val="150000"/>
                        </a:lnSpc>
                        <a:spcBef>
                          <a:spcPts val="1200"/>
                        </a:spcBef>
                        <a:spcAft>
                          <a:spcPct val="0"/>
                        </a:spcAft>
                      </a:pPr>
                      <a:r>
                        <a:rPr lang="en-US" sz="1800" kern="1200">
                          <a:solidFill>
                            <a:prstClr val="black"/>
                          </a:solidFill>
                          <a:latin typeface="华文楷体" panose="02010600040101010101" pitchFamily="2" charset="-122"/>
                          <a:ea typeface="华文楷体" panose="02010600040101010101" pitchFamily="2" charset="-122"/>
                          <a:cs typeface="+mn-cs"/>
                        </a:rPr>
                        <a:t> </a:t>
                      </a:r>
                      <a:endParaRPr lang="zh-CN" sz="1800" kern="1200">
                        <a:solidFill>
                          <a:prstClr val="black"/>
                        </a:solidFill>
                        <a:latin typeface="华文楷体" panose="02010600040101010101" pitchFamily="2" charset="-122"/>
                        <a:ea typeface="华文楷体" panose="02010600040101010101" pitchFamily="2" charset="-122"/>
                        <a:cs typeface="+mn-cs"/>
                      </a:endParaRPr>
                    </a:p>
                  </a:txBody>
                  <a:tcPr marL="68580" marR="68580" marT="0" marB="0"/>
                </a:tc>
                <a:tc>
                  <a:txBody>
                    <a:bodyPr vert="horz" wrap="square"/>
                    <a:lstStyle/>
                    <a:p>
                      <a:pPr marL="0" indent="0" algn="ctr" defTabSz="914400" rtl="0" eaLnBrk="1" latinLnBrk="0" hangingPunct="1">
                        <a:lnSpc>
                          <a:spcPct val="150000"/>
                        </a:lnSpc>
                        <a:spcBef>
                          <a:spcPts val="1200"/>
                        </a:spcBef>
                        <a:spcAft>
                          <a:spcPct val="0"/>
                        </a:spcAft>
                      </a:pPr>
                      <a:r>
                        <a:rPr lang="en-US" sz="1800" kern="1200">
                          <a:solidFill>
                            <a:prstClr val="black"/>
                          </a:solidFill>
                          <a:latin typeface="华文楷体" panose="02010600040101010101" pitchFamily="2" charset="-122"/>
                          <a:ea typeface="华文楷体" panose="02010600040101010101" pitchFamily="2" charset="-122"/>
                          <a:cs typeface="+mn-cs"/>
                        </a:rPr>
                        <a:t> </a:t>
                      </a:r>
                      <a:endParaRPr lang="zh-CN" sz="1800" kern="1200">
                        <a:solidFill>
                          <a:prstClr val="black"/>
                        </a:solidFill>
                        <a:latin typeface="华文楷体" panose="02010600040101010101" pitchFamily="2" charset="-122"/>
                        <a:ea typeface="华文楷体" panose="02010600040101010101" pitchFamily="2" charset="-122"/>
                        <a:cs typeface="+mn-cs"/>
                      </a:endParaRPr>
                    </a:p>
                  </a:txBody>
                  <a:tcPr marL="68580" marR="68580" marT="0" marB="0"/>
                </a:tc>
                <a:tc>
                  <a:txBody>
                    <a:bodyPr vert="horz" wrap="square"/>
                    <a:lstStyle/>
                    <a:p>
                      <a:pPr marL="0" indent="0" algn="ctr" defTabSz="914400" rtl="0" eaLnBrk="1" latinLnBrk="0" hangingPunct="1">
                        <a:lnSpc>
                          <a:spcPct val="150000"/>
                        </a:lnSpc>
                        <a:spcBef>
                          <a:spcPts val="1200"/>
                        </a:spcBef>
                        <a:spcAft>
                          <a:spcPct val="0"/>
                        </a:spcAft>
                      </a:pPr>
                      <a:r>
                        <a:rPr lang="en-US" sz="1800" kern="1200">
                          <a:solidFill>
                            <a:prstClr val="black"/>
                          </a:solidFill>
                          <a:latin typeface="华文楷体" panose="02010600040101010101" pitchFamily="2" charset="-122"/>
                          <a:ea typeface="华文楷体" panose="02010600040101010101" pitchFamily="2" charset="-122"/>
                          <a:cs typeface="+mn-cs"/>
                        </a:rPr>
                        <a:t> </a:t>
                      </a:r>
                      <a:endParaRPr lang="zh-CN" sz="1800" kern="1200">
                        <a:solidFill>
                          <a:prstClr val="black"/>
                        </a:solidFill>
                        <a:latin typeface="华文楷体" panose="02010600040101010101" pitchFamily="2" charset="-122"/>
                        <a:ea typeface="华文楷体" panose="02010600040101010101" pitchFamily="2" charset="-122"/>
                        <a:cs typeface="+mn-cs"/>
                      </a:endParaRPr>
                    </a:p>
                  </a:txBody>
                  <a:tcPr marL="68580" marR="68580" marT="0" marB="0"/>
                </a:tc>
              </a:tr>
            </a:tbl>
          </a:graphicData>
        </a:graphic>
      </p:graphicFrame>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048009" y="748817"/>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030641" y="194948"/>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2973718" y="194821"/>
            <a:ext cx="5556738" cy="553998"/>
          </a:xfrm>
          <a:prstGeom prst="rect">
            <a:avLst/>
          </a:prstGeom>
          <a:noFill/>
        </p:spPr>
        <p:txBody>
          <a:bodyPr wrap="square" rtlCol="0">
            <a:spAutoFit/>
          </a:bodyPr>
          <a:lstStyle/>
          <a:p>
            <a:pPr algn="l"/>
            <a:r>
              <a:rPr lang="zh-CN" altLang="en-US" sz="3000">
                <a:solidFill>
                  <a:srgbClr val="AE0203"/>
                </a:solidFill>
                <a:latin typeface="黑体" panose="02010609060101010101" pitchFamily="49" charset="-122"/>
                <a:ea typeface="黑体" panose="02010609060101010101" pitchFamily="49" charset="-122"/>
              </a:rPr>
              <a:t>自传性</a:t>
            </a:r>
            <a:r>
              <a:rPr lang="zh-CN" altLang="en-US" sz="3000" smtClean="0">
                <a:solidFill>
                  <a:srgbClr val="AE0203"/>
                </a:solidFill>
                <a:latin typeface="黑体" panose="02010609060101010101" pitchFamily="49" charset="-122"/>
                <a:ea typeface="黑体" panose="02010609060101010101" pitchFamily="49" charset="-122"/>
              </a:rPr>
              <a:t>小说</a:t>
            </a:r>
            <a:endParaRPr lang="zh-CN" altLang="en-US" sz="3000">
              <a:solidFill>
                <a:prstClr val="black"/>
              </a:solidFill>
              <a:latin typeface="黑体" panose="02010609060101010101" pitchFamily="49" charset="-122"/>
              <a:ea typeface="黑体" panose="02010609060101010101" pitchFamily="49" charset="-122"/>
            </a:endParaRPr>
          </a:p>
        </p:txBody>
      </p:sp>
      <p:graphicFrame>
        <p:nvGraphicFramePr>
          <p:cNvPr id="2" name="表格 1"/>
          <p:cNvGraphicFramePr>
            <a:graphicFrameLocks noGrp="1"/>
          </p:cNvGraphicFramePr>
          <p:nvPr>
            <p:custDataLst>
              <p:tags r:id="rId9"/>
            </p:custDataLst>
          </p:nvPr>
        </p:nvGraphicFramePr>
        <p:xfrm>
          <a:off x="774703" y="1057275"/>
          <a:ext cx="10724515" cy="5433060"/>
        </p:xfrm>
        <a:graphic>
          <a:graphicData uri="http://schemas.openxmlformats.org/drawingml/2006/table">
            <a:tbl>
              <a:tblPr firstRow="1" firstCol="1" bandRow="1">
                <a:tableStyleId>{5940675A-B579-460E-94D1-54222C63F5DA}</a:tableStyleId>
              </a:tblPr>
              <a:tblGrid>
                <a:gridCol w="529590"/>
                <a:gridCol w="4476750"/>
                <a:gridCol w="4505325"/>
                <a:gridCol w="1212850"/>
              </a:tblGrid>
              <a:tr h="958215">
                <a:tc>
                  <a:txBody>
                    <a:bodyPr vert="horz" wrap="square"/>
                    <a:lstStyle/>
                    <a:p>
                      <a:pPr algn="just">
                        <a:spcAft>
                          <a:spcPct val="0"/>
                        </a:spcAft>
                      </a:pPr>
                      <a:r>
                        <a:rPr lang="en-US" sz="2800" kern="100">
                          <a:effectLst/>
                          <a:latin typeface="华文楷体" panose="02010600040101010101" pitchFamily="2" charset="-122"/>
                          <a:ea typeface="华文楷体" panose="02010600040101010101" pitchFamily="2" charset="-122"/>
                        </a:rPr>
                        <a:t> </a:t>
                      </a:r>
                      <a:endParaRPr lang="en-US" sz="28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9525" marB="0"/>
                </a:tc>
                <a:tc>
                  <a:txBody>
                    <a:bodyPr vert="horz" wrap="square"/>
                    <a:lstStyle/>
                    <a:p>
                      <a:pPr algn="ctr">
                        <a:spcAft>
                          <a:spcPct val="0"/>
                        </a:spcAft>
                      </a:pPr>
                      <a:r>
                        <a:rPr lang="zh-CN" sz="2800" kern="100">
                          <a:solidFill>
                            <a:srgbClr val="C00000"/>
                          </a:solidFill>
                          <a:effectLst/>
                          <a:latin typeface="华文楷体" panose="02010600040101010101" pitchFamily="2" charset="-122"/>
                          <a:ea typeface="华文楷体" panose="02010600040101010101" pitchFamily="2" charset="-122"/>
                        </a:rPr>
                        <a:t>狄更斯经历</a:t>
                      </a:r>
                      <a:endParaRPr lang="zh-CN" sz="2800" kern="100">
                        <a:solidFill>
                          <a:srgbClr val="C00000"/>
                        </a:solidFill>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9525" marB="0"/>
                </a:tc>
                <a:tc>
                  <a:txBody>
                    <a:bodyPr vert="horz" wrap="square"/>
                    <a:lstStyle/>
                    <a:p>
                      <a:pPr algn="ctr">
                        <a:spcAft>
                          <a:spcPct val="0"/>
                        </a:spcAft>
                      </a:pPr>
                      <a:r>
                        <a:rPr lang="zh-CN" sz="2800" kern="100">
                          <a:solidFill>
                            <a:srgbClr val="C00000"/>
                          </a:solidFill>
                          <a:effectLst/>
                          <a:latin typeface="华文楷体" panose="02010600040101010101" pitchFamily="2" charset="-122"/>
                          <a:ea typeface="华文楷体" panose="02010600040101010101" pitchFamily="2" charset="-122"/>
                        </a:rPr>
                        <a:t>课文中叙写</a:t>
                      </a:r>
                      <a:endParaRPr lang="zh-CN" sz="2800" kern="100">
                        <a:solidFill>
                          <a:srgbClr val="C00000"/>
                        </a:solidFill>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9525" marB="0"/>
                </a:tc>
                <a:tc>
                  <a:txBody>
                    <a:bodyPr vert="horz" wrap="square"/>
                    <a:lstStyle/>
                    <a:p>
                      <a:pPr algn="just">
                        <a:spcAft>
                          <a:spcPct val="0"/>
                        </a:spcAft>
                      </a:pPr>
                      <a:r>
                        <a:rPr lang="zh-CN" sz="2800" kern="100">
                          <a:solidFill>
                            <a:srgbClr val="C00000"/>
                          </a:solidFill>
                          <a:effectLst/>
                          <a:latin typeface="华文楷体" panose="02010600040101010101" pitchFamily="2" charset="-122"/>
                          <a:ea typeface="华文楷体" panose="02010600040101010101" pitchFamily="2" charset="-122"/>
                        </a:rPr>
                        <a:t>相似点</a:t>
                      </a:r>
                      <a:endParaRPr lang="zh-CN" sz="2800" kern="100">
                        <a:solidFill>
                          <a:srgbClr val="C00000"/>
                        </a:solidFill>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9525" marB="0"/>
                </a:tc>
              </a:tr>
              <a:tr h="965200">
                <a:tc>
                  <a:txBody>
                    <a:bodyPr vert="horz" wrap="square"/>
                    <a:lstStyle/>
                    <a:p>
                      <a:pPr algn="just">
                        <a:spcAft>
                          <a:spcPct val="0"/>
                        </a:spcAft>
                      </a:pPr>
                      <a:r>
                        <a:rPr lang="en-US" sz="2800" kern="100">
                          <a:effectLst/>
                          <a:latin typeface="华文楷体" panose="02010600040101010101" pitchFamily="2" charset="-122"/>
                          <a:ea typeface="华文楷体" panose="02010600040101010101" pitchFamily="2" charset="-122"/>
                        </a:rPr>
                        <a:t>1</a:t>
                      </a:r>
                      <a:endParaRPr lang="en-US" sz="28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9525" marB="0"/>
                </a:tc>
                <a:tc>
                  <a:txBody>
                    <a:bodyPr vert="horz" wrap="square"/>
                    <a:lstStyle/>
                    <a:p>
                      <a:pPr algn="just">
                        <a:spcAft>
                          <a:spcPct val="0"/>
                        </a:spcAft>
                      </a:pPr>
                      <a:r>
                        <a:rPr lang="zh-CN" sz="2800" kern="100">
                          <a:effectLst/>
                          <a:latin typeface="华文楷体" panose="02010600040101010101" pitchFamily="2" charset="-122"/>
                          <a:ea typeface="华文楷体" panose="02010600040101010101" pitchFamily="2" charset="-122"/>
                        </a:rPr>
                        <a:t>父亲是英国海军军需处一名小职员</a:t>
                      </a:r>
                      <a:endParaRPr lang="zh-CN" sz="28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9525" marB="0"/>
                </a:tc>
                <a:tc>
                  <a:txBody>
                    <a:bodyPr vert="horz" wrap="square"/>
                    <a:lstStyle/>
                    <a:p>
                      <a:pPr algn="just">
                        <a:spcAft>
                          <a:spcPct val="0"/>
                        </a:spcAft>
                      </a:pPr>
                      <a:r>
                        <a:rPr lang="zh-CN" sz="2800" kern="100">
                          <a:effectLst/>
                          <a:latin typeface="华文楷体" panose="02010600040101010101" pitchFamily="2" charset="-122"/>
                          <a:ea typeface="华文楷体" panose="02010600040101010101" pitchFamily="2" charset="-122"/>
                        </a:rPr>
                        <a:t>米考伯一度在海军里做过事</a:t>
                      </a:r>
                      <a:endParaRPr lang="zh-CN" sz="28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9525" marB="0"/>
                </a:tc>
                <a:tc>
                  <a:txBody>
                    <a:bodyPr vert="horz" wrap="square"/>
                    <a:lstStyle/>
                    <a:p>
                      <a:pPr algn="just">
                        <a:spcAft>
                          <a:spcPct val="0"/>
                        </a:spcAft>
                      </a:pPr>
                      <a:r>
                        <a:rPr lang="zh-CN" sz="2800" kern="100">
                          <a:effectLst/>
                          <a:latin typeface="华文楷体" panose="02010600040101010101" pitchFamily="2" charset="-122"/>
                          <a:ea typeface="华文楷体" panose="02010600040101010101" pitchFamily="2" charset="-122"/>
                        </a:rPr>
                        <a:t>职业</a:t>
                      </a:r>
                      <a:endParaRPr lang="zh-CN" sz="28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9525" marB="0"/>
                </a:tc>
              </a:tr>
              <a:tr h="1437005">
                <a:tc>
                  <a:txBody>
                    <a:bodyPr vert="horz" wrap="square"/>
                    <a:lstStyle/>
                    <a:p>
                      <a:pPr algn="just">
                        <a:spcAft>
                          <a:spcPct val="0"/>
                        </a:spcAft>
                      </a:pPr>
                      <a:r>
                        <a:rPr lang="en-US" sz="2800" kern="100">
                          <a:effectLst/>
                          <a:latin typeface="华文楷体" panose="02010600040101010101" pitchFamily="2" charset="-122"/>
                          <a:ea typeface="华文楷体" panose="02010600040101010101" pitchFamily="2" charset="-122"/>
                        </a:rPr>
                        <a:t>2</a:t>
                      </a:r>
                      <a:endParaRPr lang="en-US" sz="28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9525" marB="0"/>
                </a:tc>
                <a:tc>
                  <a:txBody>
                    <a:bodyPr vert="horz" wrap="square"/>
                    <a:lstStyle/>
                    <a:p>
                      <a:pPr algn="just">
                        <a:spcAft>
                          <a:spcPct val="0"/>
                        </a:spcAft>
                      </a:pPr>
                      <a:r>
                        <a:rPr lang="zh-CN" sz="2800" kern="100">
                          <a:effectLst/>
                          <a:latin typeface="华文楷体" panose="02010600040101010101" pitchFamily="2" charset="-122"/>
                          <a:ea typeface="华文楷体" panose="02010600040101010101" pitchFamily="2" charset="-122"/>
                        </a:rPr>
                        <a:t>父亲常入不敷出，在狄更斯</a:t>
                      </a:r>
                      <a:r>
                        <a:rPr lang="en-US" sz="2800" kern="100">
                          <a:effectLst/>
                          <a:latin typeface="华文楷体" panose="02010600040101010101" pitchFamily="2" charset="-122"/>
                          <a:ea typeface="华文楷体" panose="02010600040101010101" pitchFamily="2" charset="-122"/>
                        </a:rPr>
                        <a:t>11</a:t>
                      </a:r>
                      <a:r>
                        <a:rPr lang="zh-CN" sz="2800" kern="100">
                          <a:effectLst/>
                          <a:latin typeface="华文楷体" panose="02010600040101010101" pitchFamily="2" charset="-122"/>
                          <a:ea typeface="华文楷体" panose="02010600040101010101" pitchFamily="2" charset="-122"/>
                        </a:rPr>
                        <a:t>岁时，因无力偿还债务，进了负债人监狱</a:t>
                      </a:r>
                      <a:endParaRPr lang="zh-CN" sz="28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9525" marB="0"/>
                </a:tc>
                <a:tc>
                  <a:txBody>
                    <a:bodyPr vert="horz" wrap="square"/>
                    <a:lstStyle/>
                    <a:p>
                      <a:pPr algn="just">
                        <a:spcAft>
                          <a:spcPct val="0"/>
                        </a:spcAft>
                      </a:pPr>
                      <a:r>
                        <a:rPr lang="zh-CN" sz="2800" kern="100">
                          <a:effectLst/>
                          <a:latin typeface="华文楷体" panose="02010600040101010101" pitchFamily="2" charset="-122"/>
                          <a:ea typeface="华文楷体" panose="02010600040101010101" pitchFamily="2" charset="-122"/>
                        </a:rPr>
                        <a:t>米考伯欠债破产，被关进塞德克高等法院监狱</a:t>
                      </a:r>
                      <a:endParaRPr lang="zh-CN" sz="28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9525" marB="0"/>
                </a:tc>
                <a:tc>
                  <a:txBody>
                    <a:bodyPr vert="horz" wrap="square"/>
                    <a:lstStyle/>
                    <a:p>
                      <a:pPr algn="just">
                        <a:spcAft>
                          <a:spcPct val="0"/>
                        </a:spcAft>
                      </a:pPr>
                      <a:r>
                        <a:rPr lang="zh-CN" sz="2800" kern="100">
                          <a:effectLst/>
                          <a:latin typeface="华文楷体" panose="02010600040101010101" pitchFamily="2" charset="-122"/>
                          <a:ea typeface="华文楷体" panose="02010600040101010101" pitchFamily="2" charset="-122"/>
                        </a:rPr>
                        <a:t>负债入狱经历</a:t>
                      </a:r>
                      <a:endParaRPr lang="zh-CN" sz="28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9525" marB="0"/>
                </a:tc>
              </a:tr>
              <a:tr h="1582420">
                <a:tc>
                  <a:txBody>
                    <a:bodyPr vert="horz" wrap="square"/>
                    <a:lstStyle/>
                    <a:p>
                      <a:pPr algn="just">
                        <a:spcAft>
                          <a:spcPct val="0"/>
                        </a:spcAft>
                      </a:pPr>
                      <a:r>
                        <a:rPr lang="en-US" sz="2800" kern="100">
                          <a:effectLst/>
                          <a:latin typeface="华文楷体" panose="02010600040101010101" pitchFamily="2" charset="-122"/>
                          <a:ea typeface="华文楷体" panose="02010600040101010101" pitchFamily="2" charset="-122"/>
                        </a:rPr>
                        <a:t>3</a:t>
                      </a:r>
                      <a:endParaRPr lang="en-US" sz="28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9525" marB="0"/>
                </a:tc>
                <a:tc>
                  <a:txBody>
                    <a:bodyPr vert="horz" wrap="square"/>
                    <a:lstStyle/>
                    <a:p>
                      <a:pPr algn="just">
                        <a:spcAft>
                          <a:spcPct val="0"/>
                        </a:spcAft>
                      </a:pPr>
                      <a:r>
                        <a:rPr lang="en-US" sz="2800" kern="100">
                          <a:effectLst/>
                          <a:latin typeface="华文楷体" panose="02010600040101010101" pitchFamily="2" charset="-122"/>
                          <a:ea typeface="华文楷体" panose="02010600040101010101" pitchFamily="2" charset="-122"/>
                        </a:rPr>
                        <a:t>12</a:t>
                      </a:r>
                      <a:r>
                        <a:rPr lang="zh-CN" sz="2800" kern="100">
                          <a:effectLst/>
                          <a:latin typeface="华文楷体" panose="02010600040101010101" pitchFamily="2" charset="-122"/>
                          <a:ea typeface="华文楷体" panose="02010600040101010101" pitchFamily="2" charset="-122"/>
                        </a:rPr>
                        <a:t>岁被迫辍学独自谋生，在一家鞋油作坊当学徒工，给鞋油瓶封口和贴标签</a:t>
                      </a:r>
                      <a:endParaRPr lang="zh-CN" sz="28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9525" marB="0"/>
                </a:tc>
                <a:tc>
                  <a:txBody>
                    <a:bodyPr vert="horz" wrap="square"/>
                    <a:lstStyle/>
                    <a:p>
                      <a:pPr algn="just">
                        <a:spcAft>
                          <a:spcPct val="0"/>
                        </a:spcAft>
                      </a:pPr>
                      <a:r>
                        <a:rPr lang="en-US" sz="2800" kern="100">
                          <a:effectLst/>
                          <a:latin typeface="华文楷体" panose="02010600040101010101" pitchFamily="2" charset="-122"/>
                          <a:ea typeface="华文楷体" panose="02010600040101010101" pitchFamily="2" charset="-122"/>
                        </a:rPr>
                        <a:t>10</a:t>
                      </a:r>
                      <a:r>
                        <a:rPr lang="zh-CN" sz="2800" kern="100">
                          <a:effectLst/>
                          <a:latin typeface="华文楷体" panose="02010600040101010101" pitchFamily="2" charset="-122"/>
                          <a:ea typeface="华文楷体" panose="02010600040101010101" pitchFamily="2" charset="-122"/>
                        </a:rPr>
                        <a:t>岁的大卫在谋得斯通</a:t>
                      </a:r>
                      <a:r>
                        <a:rPr lang="en-US" sz="2800" kern="100">
                          <a:effectLst/>
                          <a:latin typeface="华文楷体" panose="02010600040101010101" pitchFamily="2" charset="-122"/>
                          <a:ea typeface="华文楷体" panose="02010600040101010101" pitchFamily="2" charset="-122"/>
                        </a:rPr>
                        <a:t>-</a:t>
                      </a:r>
                      <a:r>
                        <a:rPr lang="zh-CN" sz="2800" kern="100">
                          <a:effectLst/>
                          <a:latin typeface="华文楷体" panose="02010600040101010101" pitchFamily="2" charset="-122"/>
                          <a:ea typeface="华文楷体" panose="02010600040101010101" pitchFamily="2" charset="-122"/>
                        </a:rPr>
                        <a:t>格林比货行当小童工，给酒瓶封口和贴标签</a:t>
                      </a:r>
                      <a:endParaRPr lang="zh-CN" sz="28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9525" marB="0"/>
                </a:tc>
                <a:tc>
                  <a:txBody>
                    <a:bodyPr vert="horz" wrap="square"/>
                    <a:lstStyle/>
                    <a:p>
                      <a:pPr algn="just">
                        <a:spcAft>
                          <a:spcPct val="0"/>
                        </a:spcAft>
                      </a:pPr>
                      <a:r>
                        <a:rPr lang="zh-CN" sz="2800" kern="100">
                          <a:effectLst/>
                          <a:latin typeface="华文楷体" panose="02010600040101010101" pitchFamily="2" charset="-122"/>
                          <a:ea typeface="华文楷体" panose="02010600040101010101" pitchFamily="2" charset="-122"/>
                        </a:rPr>
                        <a:t>童工经历</a:t>
                      </a:r>
                      <a:endParaRPr lang="zh-CN" sz="28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9525" marB="0"/>
                </a:tc>
              </a:tr>
              <a:tr h="490220">
                <a:tc>
                  <a:txBody>
                    <a:bodyPr vert="horz" wrap="square"/>
                    <a:lstStyle/>
                    <a:p>
                      <a:pPr algn="just">
                        <a:spcAft>
                          <a:spcPct val="0"/>
                        </a:spcAft>
                      </a:pPr>
                      <a:r>
                        <a:rPr lang="zh-CN" sz="2800" kern="100">
                          <a:effectLst/>
                          <a:latin typeface="华文楷体" panose="02010600040101010101" pitchFamily="2" charset="-122"/>
                          <a:ea typeface="华文楷体" panose="02010600040101010101" pitchFamily="2" charset="-122"/>
                        </a:rPr>
                        <a:t>…</a:t>
                      </a:r>
                      <a:endParaRPr lang="zh-CN" sz="28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9525" marB="0"/>
                </a:tc>
                <a:tc>
                  <a:txBody>
                    <a:bodyPr vert="horz" wrap="square"/>
                    <a:lstStyle/>
                    <a:p>
                      <a:endParaRPr lang="zh-CN" sz="2800">
                        <a:effectLst/>
                        <a:latin typeface="华文楷体" panose="02010600040101010101" pitchFamily="2" charset="-122"/>
                        <a:ea typeface="华文楷体" panose="02010600040101010101" pitchFamily="2" charset="-122"/>
                      </a:endParaRPr>
                    </a:p>
                  </a:txBody>
                  <a:tcPr marL="68580" marR="68580" marT="9525" marB="0"/>
                </a:tc>
                <a:tc>
                  <a:txBody>
                    <a:bodyPr vert="horz" wrap="square"/>
                    <a:lstStyle/>
                    <a:p>
                      <a:endParaRPr lang="zh-CN" sz="2800">
                        <a:effectLst/>
                        <a:latin typeface="华文楷体" panose="02010600040101010101" pitchFamily="2" charset="-122"/>
                        <a:ea typeface="华文楷体" panose="02010600040101010101" pitchFamily="2" charset="-122"/>
                      </a:endParaRPr>
                    </a:p>
                  </a:txBody>
                  <a:tcPr marL="68580" marR="68580" marT="9525" marB="0"/>
                </a:tc>
                <a:tc>
                  <a:txBody>
                    <a:bodyPr vert="horz" wrap="square"/>
                    <a:lstStyle/>
                    <a:p>
                      <a:endParaRPr lang="zh-CN" sz="2800">
                        <a:effectLst/>
                        <a:latin typeface="华文楷体" panose="02010600040101010101" pitchFamily="2" charset="-122"/>
                        <a:ea typeface="华文楷体" panose="02010600040101010101" pitchFamily="2" charset="-122"/>
                      </a:endParaRPr>
                    </a:p>
                  </a:txBody>
                  <a:tcPr marL="68580" marR="68580" marT="9525" marB="0"/>
                </a:tc>
              </a:tr>
            </a:tbl>
          </a:graphicData>
        </a:graphic>
      </p:graphicFrame>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317249" y="705637"/>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1968411" y="235588"/>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2506993" y="76076"/>
            <a:ext cx="5556738" cy="553998"/>
          </a:xfrm>
          <a:prstGeom prst="rect">
            <a:avLst/>
          </a:prstGeom>
          <a:noFill/>
        </p:spPr>
        <p:txBody>
          <a:bodyPr wrap="square" rtlCol="0">
            <a:spAutoFit/>
          </a:bodyPr>
          <a:lstStyle/>
          <a:p>
            <a:pPr algn="ctr"/>
            <a:r>
              <a:rPr lang="zh-CN" altLang="en-US" sz="3000">
                <a:solidFill>
                  <a:srgbClr val="AE0203"/>
                </a:solidFill>
                <a:latin typeface="黑体" panose="02010609060101010101" pitchFamily="49" charset="-122"/>
                <a:ea typeface="黑体" panose="02010609060101010101" pitchFamily="49" charset="-122"/>
              </a:rPr>
              <a:t>自传性</a:t>
            </a:r>
            <a:r>
              <a:rPr lang="zh-CN" altLang="en-US" sz="3000" smtClean="0">
                <a:solidFill>
                  <a:srgbClr val="AE0203"/>
                </a:solidFill>
                <a:latin typeface="黑体" panose="02010609060101010101" pitchFamily="49" charset="-122"/>
                <a:ea typeface="黑体" panose="02010609060101010101" pitchFamily="49" charset="-122"/>
              </a:rPr>
              <a:t>小说</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2413638" y="1554483"/>
            <a:ext cx="8384540" cy="3969385"/>
          </a:xfrm>
          <a:prstGeom prst="rect">
            <a:avLst/>
          </a:prstGeom>
          <a:noFill/>
        </p:spPr>
        <p:txBody>
          <a:bodyPr wrap="square" rtlCol="0">
            <a:spAutoFit/>
          </a:bodyPr>
          <a:lstStyle/>
          <a:p>
            <a:pPr algn="just"/>
            <a:r>
              <a:rPr lang="zh-CN" altLang="en-US" sz="3600" smtClean="0">
                <a:solidFill>
                  <a:srgbClr val="1784AD"/>
                </a:solidFill>
                <a:latin typeface="华文楷体" panose="02010600040101010101" pitchFamily="2" charset="-122"/>
                <a:ea typeface="华文楷体" panose="02010600040101010101" pitchFamily="2" charset="-122"/>
              </a:rPr>
              <a:t>（第</a:t>
            </a:r>
            <a:r>
              <a:rPr lang="en-US" altLang="zh-CN" sz="3600" smtClean="0">
                <a:solidFill>
                  <a:srgbClr val="1784AD"/>
                </a:solidFill>
                <a:latin typeface="华文楷体" panose="02010600040101010101" pitchFamily="2" charset="-122"/>
                <a:ea typeface="华文楷体" panose="02010600040101010101" pitchFamily="2" charset="-122"/>
              </a:rPr>
              <a:t>1</a:t>
            </a:r>
            <a:r>
              <a:rPr lang="zh-CN" altLang="en-US" sz="3600" smtClean="0">
                <a:solidFill>
                  <a:srgbClr val="1784AD"/>
                </a:solidFill>
                <a:latin typeface="华文楷体" panose="02010600040101010101" pitchFamily="2" charset="-122"/>
                <a:ea typeface="华文楷体" panose="02010600040101010101" pitchFamily="2" charset="-122"/>
              </a:rPr>
              <a:t>段）</a:t>
            </a:r>
            <a:r>
              <a:rPr lang="zh-CN" altLang="zh-CN" sz="3600" smtClean="0">
                <a:latin typeface="华文楷体" panose="02010600040101010101" pitchFamily="2" charset="-122"/>
                <a:ea typeface="华文楷体" panose="02010600040101010101" pitchFamily="2" charset="-122"/>
              </a:rPr>
              <a:t>如今</a:t>
            </a:r>
            <a:r>
              <a:rPr lang="zh-CN" altLang="zh-CN" sz="3600">
                <a:latin typeface="华文楷体" panose="02010600040101010101" pitchFamily="2" charset="-122"/>
                <a:ea typeface="华文楷体" panose="02010600040101010101" pitchFamily="2" charset="-122"/>
              </a:rPr>
              <a:t>，我对世事已有足够了解，因而几乎对任何事物都不再引以为怪了。不过像我这样小小年纪就如此轻易地遭人遗弃，即使是现在，也不免使我感到有点</a:t>
            </a:r>
            <a:r>
              <a:rPr lang="zh-CN" altLang="en-US" sz="3600">
                <a:latin typeface="华文楷体" panose="02010600040101010101" pitchFamily="2" charset="-122"/>
                <a:ea typeface="华文楷体" panose="02010600040101010101" pitchFamily="2" charset="-122"/>
              </a:rPr>
              <a:t>儿</a:t>
            </a:r>
            <a:r>
              <a:rPr lang="zh-CN" altLang="zh-CN" sz="3600">
                <a:latin typeface="华文楷体" panose="02010600040101010101" pitchFamily="2" charset="-122"/>
                <a:ea typeface="华文楷体" panose="02010600040101010101" pitchFamily="2" charset="-122"/>
              </a:rPr>
              <a:t>吃惊。</a:t>
            </a:r>
            <a:r>
              <a:rPr lang="zh-CN" altLang="en-US" sz="3600">
                <a:latin typeface="华文楷体" panose="02010600040101010101" pitchFamily="2" charset="-122"/>
                <a:ea typeface="华文楷体" panose="02010600040101010101" pitchFamily="2" charset="-122"/>
              </a:rPr>
              <a:t>好端端一个极有才华、观察力强、聪明热情、敏感机灵的孩子，突然身心两</a:t>
            </a:r>
            <a:r>
              <a:rPr lang="zh-CN" altLang="en-US" sz="3600" smtClean="0">
                <a:latin typeface="华文楷体" panose="02010600040101010101" pitchFamily="2" charset="-122"/>
                <a:ea typeface="华文楷体" panose="02010600040101010101" pitchFamily="2" charset="-122"/>
              </a:rPr>
              <a:t>伤</a:t>
            </a:r>
            <a:r>
              <a:rPr lang="en-US" altLang="zh-CN" sz="3600" smtClean="0">
                <a:latin typeface="华文楷体" panose="02010600040101010101" pitchFamily="2" charset="-122"/>
                <a:ea typeface="华文楷体" panose="02010600040101010101" pitchFamily="2" charset="-122"/>
              </a:rPr>
              <a:t>……</a:t>
            </a:r>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422659" y="979322"/>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300516" y="265433"/>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336935" y="335156"/>
            <a:ext cx="5556738" cy="553998"/>
          </a:xfrm>
          <a:prstGeom prst="rect">
            <a:avLst/>
          </a:prstGeom>
          <a:noFill/>
        </p:spPr>
        <p:txBody>
          <a:bodyPr wrap="square" rtlCol="0">
            <a:spAutoFit/>
          </a:bodyPr>
          <a:lstStyle/>
          <a:p>
            <a:pPr algn="l"/>
            <a:r>
              <a:rPr lang="zh-CN" altLang="en-US" sz="3000" smtClean="0">
                <a:solidFill>
                  <a:srgbClr val="AE0203"/>
                </a:solidFill>
                <a:latin typeface="黑体" panose="02010609060101010101" pitchFamily="49" charset="-122"/>
                <a:ea typeface="黑体" panose="02010609060101010101" pitchFamily="49" charset="-122"/>
              </a:rPr>
              <a:t>自传性小说</a:t>
            </a:r>
            <a:endParaRPr lang="zh-CN" altLang="en-US" sz="3000">
              <a:solidFill>
                <a:srgbClr val="AE0203"/>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1356995" y="1240793"/>
            <a:ext cx="9909810" cy="3879215"/>
          </a:xfrm>
          <a:prstGeom prst="rect">
            <a:avLst/>
          </a:prstGeom>
          <a:noFill/>
        </p:spPr>
        <p:txBody>
          <a:bodyPr wrap="square" rtlCol="0">
            <a:spAutoFit/>
          </a:bodyPr>
          <a:lstStyle/>
          <a:p>
            <a:pPr algn="just">
              <a:lnSpc>
                <a:spcPct val="110000"/>
              </a:lnSpc>
            </a:pPr>
            <a:r>
              <a:rPr lang="en-US" altLang="zh-CN" sz="3200">
                <a:solidFill>
                  <a:srgbClr val="1784AD"/>
                </a:solidFill>
                <a:latin typeface="华文楷体" panose="02010600040101010101" pitchFamily="2" charset="-122"/>
                <a:ea typeface="华文楷体" panose="02010600040101010101" pitchFamily="2" charset="-122"/>
              </a:rPr>
              <a:t>         </a:t>
            </a:r>
            <a:r>
              <a:rPr lang="zh-CN" altLang="en-US" sz="3200">
                <a:solidFill>
                  <a:srgbClr val="1784AD"/>
                </a:solidFill>
                <a:latin typeface="华文楷体" panose="02010600040101010101" pitchFamily="2" charset="-122"/>
                <a:ea typeface="华文楷体" panose="02010600040101010101" pitchFamily="2" charset="-122"/>
              </a:rPr>
              <a:t>（</a:t>
            </a:r>
            <a:r>
              <a:rPr lang="zh-CN" altLang="en-US" sz="3200" smtClean="0">
                <a:solidFill>
                  <a:srgbClr val="1784AD"/>
                </a:solidFill>
                <a:latin typeface="华文楷体" panose="02010600040101010101" pitchFamily="2" charset="-122"/>
                <a:ea typeface="华文楷体" panose="02010600040101010101" pitchFamily="2" charset="-122"/>
              </a:rPr>
              <a:t>第</a:t>
            </a:r>
            <a:r>
              <a:rPr lang="en-US" altLang="zh-CN" sz="3200" smtClean="0">
                <a:solidFill>
                  <a:srgbClr val="1784AD"/>
                </a:solidFill>
                <a:latin typeface="华文楷体" panose="02010600040101010101" pitchFamily="2" charset="-122"/>
                <a:ea typeface="华文楷体" panose="02010600040101010101" pitchFamily="2" charset="-122"/>
              </a:rPr>
              <a:t>54</a:t>
            </a:r>
            <a:r>
              <a:rPr lang="zh-CN" altLang="en-US" sz="3200" smtClean="0">
                <a:solidFill>
                  <a:srgbClr val="1784AD"/>
                </a:solidFill>
                <a:latin typeface="华文楷体" panose="02010600040101010101" pitchFamily="2" charset="-122"/>
                <a:ea typeface="华文楷体" panose="02010600040101010101" pitchFamily="2" charset="-122"/>
              </a:rPr>
              <a:t>段</a:t>
            </a:r>
            <a:r>
              <a:rPr lang="zh-CN" altLang="en-US" sz="3200">
                <a:solidFill>
                  <a:srgbClr val="1784AD"/>
                </a:solidFill>
                <a:latin typeface="华文楷体" panose="02010600040101010101" pitchFamily="2" charset="-122"/>
                <a:ea typeface="华文楷体" panose="02010600040101010101" pitchFamily="2" charset="-122"/>
              </a:rPr>
              <a:t>）</a:t>
            </a:r>
            <a:r>
              <a:rPr lang="zh-CN" altLang="en-US" sz="3200">
                <a:latin typeface="华文楷体" panose="02010600040101010101" pitchFamily="2" charset="-122"/>
                <a:ea typeface="华文楷体" panose="02010600040101010101" pitchFamily="2" charset="-122"/>
              </a:rPr>
              <a:t>现在，每当回忆起少年时代那一点点挨过来的痛苦岁月，我也不知道，我替这些人编造出来的故事中，有多少是被我想象的迷雾笼罩着的记得十分真切的事实！可是我毫不怀疑，当我重返旧地时，我好像看到一个在我面前走着，让我同情的天真而富有想象力的孩子，他凭着那些奇特的经历和悲惨的事件，创造出了自己的想象世界。</a:t>
            </a:r>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317249" y="838990"/>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1965871" y="278768"/>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119130" y="194821"/>
            <a:ext cx="5953026" cy="553998"/>
          </a:xfrm>
          <a:prstGeom prst="rect">
            <a:avLst/>
          </a:prstGeom>
          <a:noFill/>
        </p:spPr>
        <p:txBody>
          <a:bodyPr wrap="square" rtlCol="0">
            <a:spAutoFit/>
          </a:bodyPr>
          <a:lstStyle/>
          <a:p>
            <a:pPr algn="ctr"/>
            <a:r>
              <a:rPr lang="zh-CN" altLang="en-US" sz="3000" smtClean="0">
                <a:solidFill>
                  <a:srgbClr val="C00000"/>
                </a:solidFill>
                <a:latin typeface="黑体" panose="02010609060101010101" pitchFamily="49" charset="-122"/>
                <a:ea typeface="黑体" panose="02010609060101010101" pitchFamily="49" charset="-122"/>
              </a:rPr>
              <a:t>成长路上遇到的人：</a:t>
            </a:r>
            <a:r>
              <a:rPr lang="zh-CN" altLang="en-US" sz="3000" smtClean="0">
                <a:solidFill>
                  <a:prstClr val="black"/>
                </a:solidFill>
                <a:latin typeface="黑体" panose="02010609060101010101" pitchFamily="49" charset="-122"/>
                <a:ea typeface="黑体" panose="02010609060101010101" pitchFamily="49" charset="-122"/>
              </a:rPr>
              <a:t>继父谋得斯通</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1965963" y="1184913"/>
            <a:ext cx="9112885" cy="4246245"/>
          </a:xfrm>
          <a:prstGeom prst="rect">
            <a:avLst/>
          </a:prstGeom>
          <a:noFill/>
        </p:spPr>
        <p:txBody>
          <a:bodyPr wrap="square" rtlCol="0">
            <a:spAutoFit/>
          </a:bodyPr>
          <a:lstStyle/>
          <a:p>
            <a:pPr algn="just">
              <a:lnSpc>
                <a:spcPct val="150000"/>
              </a:lnSpc>
            </a:pPr>
            <a:r>
              <a:rPr lang="zh-CN" altLang="en-US" sz="3600" smtClean="0">
                <a:solidFill>
                  <a:prstClr val="black"/>
                </a:solidFill>
                <a:latin typeface="华文楷体" panose="02010600040101010101" pitchFamily="2" charset="-122"/>
                <a:ea typeface="华文楷体" panose="02010600040101010101" pitchFamily="2" charset="-122"/>
              </a:rPr>
              <a:t> “</a:t>
            </a:r>
            <a:r>
              <a:rPr lang="en-US" altLang="zh-CN" sz="3600" smtClean="0">
                <a:solidFill>
                  <a:prstClr val="black"/>
                </a:solidFill>
                <a:latin typeface="华文楷体" panose="02010600040101010101" pitchFamily="2" charset="-122"/>
                <a:ea typeface="华文楷体" panose="02010600040101010101" pitchFamily="2" charset="-122"/>
              </a:rPr>
              <a:t>……</a:t>
            </a:r>
            <a:r>
              <a:rPr lang="zh-CN" altLang="en-US" sz="3600" smtClean="0">
                <a:solidFill>
                  <a:prstClr val="black"/>
                </a:solidFill>
                <a:latin typeface="华文楷体" panose="02010600040101010101" pitchFamily="2" charset="-122"/>
                <a:ea typeface="华文楷体" panose="02010600040101010101" pitchFamily="2" charset="-122"/>
              </a:rPr>
              <a:t>教育</a:t>
            </a:r>
            <a:r>
              <a:rPr lang="zh-CN" altLang="en-US" sz="3600">
                <a:solidFill>
                  <a:prstClr val="black"/>
                </a:solidFill>
                <a:latin typeface="华文楷体" panose="02010600040101010101" pitchFamily="2" charset="-122"/>
                <a:ea typeface="华文楷体" panose="02010600040101010101" pitchFamily="2" charset="-122"/>
              </a:rPr>
              <a:t>是</a:t>
            </a:r>
            <a:r>
              <a:rPr lang="zh-CN" altLang="en-US" sz="3600">
                <a:latin typeface="华文楷体" panose="02010600040101010101" pitchFamily="2" charset="-122"/>
                <a:ea typeface="华文楷体" panose="02010600040101010101" pitchFamily="2" charset="-122"/>
              </a:rPr>
              <a:t>很费钱的。而且即使不费钱，我能</a:t>
            </a:r>
            <a:r>
              <a:rPr lang="zh-CN" altLang="en-US" sz="3600" smtClean="0">
                <a:latin typeface="华文楷体" panose="02010600040101010101" pitchFamily="2" charset="-122"/>
                <a:ea typeface="华文楷体" panose="02010600040101010101" pitchFamily="2" charset="-122"/>
              </a:rPr>
              <a:t>供得</a:t>
            </a:r>
            <a:r>
              <a:rPr lang="zh-CN" altLang="en-US" sz="3600">
                <a:latin typeface="华文楷体" panose="02010600040101010101" pitchFamily="2" charset="-122"/>
                <a:ea typeface="华文楷体" panose="02010600040101010101" pitchFamily="2" charset="-122"/>
              </a:rPr>
              <a:t>起，我也认为，继续上学对你毫无益处。你的前途是，自己到社会上去奋斗，而且越早开始越好。”</a:t>
            </a:r>
          </a:p>
          <a:p>
            <a:pPr algn="r">
              <a:lnSpc>
                <a:spcPct val="150000"/>
              </a:lnSpc>
            </a:pPr>
            <a:r>
              <a:rPr lang="en-US" altLang="zh-CN" sz="3600">
                <a:solidFill>
                  <a:prstClr val="black"/>
                </a:solidFill>
                <a:latin typeface="华文楷体" panose="02010600040101010101" pitchFamily="2" charset="-122"/>
                <a:ea typeface="华文楷体" panose="02010600040101010101" pitchFamily="2" charset="-122"/>
              </a:rPr>
              <a:t>——《</a:t>
            </a:r>
            <a:r>
              <a:rPr lang="zh-CN" altLang="en-US" sz="3600">
                <a:solidFill>
                  <a:prstClr val="black"/>
                </a:solidFill>
                <a:latin typeface="华文楷体" panose="02010600040101010101" pitchFamily="2" charset="-122"/>
                <a:ea typeface="华文楷体" panose="02010600040101010101" pitchFamily="2" charset="-122"/>
              </a:rPr>
              <a:t>第十章</a:t>
            </a:r>
            <a:r>
              <a:rPr lang="en-US" altLang="zh-CN" sz="3600">
                <a:solidFill>
                  <a:prstClr val="black"/>
                </a:solidFill>
                <a:latin typeface="华文楷体" panose="02010600040101010101" pitchFamily="2" charset="-122"/>
                <a:ea typeface="华文楷体" panose="02010600040101010101" pitchFamily="2" charset="-122"/>
              </a:rPr>
              <a:t>·</a:t>
            </a:r>
            <a:r>
              <a:rPr lang="zh-CN" altLang="en-US" sz="3600">
                <a:solidFill>
                  <a:prstClr val="black"/>
                </a:solidFill>
                <a:latin typeface="华文楷体" panose="02010600040101010101" pitchFamily="2" charset="-122"/>
                <a:ea typeface="华文楷体" panose="02010600040101010101" pitchFamily="2" charset="-122"/>
              </a:rPr>
              <a:t>遭受遗弃</a:t>
            </a:r>
            <a:r>
              <a:rPr lang="en-US" altLang="zh-CN" sz="3600">
                <a:solidFill>
                  <a:prstClr val="black"/>
                </a:solidFill>
                <a:latin typeface="华文楷体" panose="02010600040101010101" pitchFamily="2" charset="-122"/>
                <a:ea typeface="华文楷体" panose="02010600040101010101" pitchFamily="2" charset="-122"/>
              </a:rPr>
              <a:t>》</a:t>
            </a:r>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317249" y="856767"/>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687866" y="386718"/>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434093" y="302771"/>
            <a:ext cx="5556738" cy="553998"/>
          </a:xfrm>
          <a:prstGeom prst="rect">
            <a:avLst/>
          </a:prstGeom>
          <a:noFill/>
        </p:spPr>
        <p:txBody>
          <a:bodyPr wrap="square" rtlCol="0">
            <a:spAutoFit/>
          </a:bodyPr>
          <a:lstStyle/>
          <a:p>
            <a:pPr algn="ctr"/>
            <a:r>
              <a:rPr lang="zh-CN" altLang="en-US" sz="3000" smtClean="0">
                <a:solidFill>
                  <a:prstClr val="black"/>
                </a:solidFill>
                <a:latin typeface="黑体" panose="02010609060101010101" pitchFamily="49" charset="-122"/>
                <a:ea typeface="黑体" panose="02010609060101010101" pitchFamily="49" charset="-122"/>
              </a:rPr>
              <a:t>大卫遭遇成长困境</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2426970" y="1315085"/>
            <a:ext cx="8729980" cy="5015865"/>
          </a:xfrm>
          <a:prstGeom prst="rect">
            <a:avLst/>
          </a:prstGeom>
          <a:noFill/>
        </p:spPr>
        <p:txBody>
          <a:bodyPr wrap="square" rtlCol="0">
            <a:spAutoFit/>
          </a:bodyPr>
          <a:lstStyle/>
          <a:p>
            <a:pPr algn="just">
              <a:lnSpc>
                <a:spcPct val="150000"/>
              </a:lnSpc>
            </a:pPr>
            <a:r>
              <a:rPr lang="zh-CN" altLang="en-US" sz="3200" smtClean="0">
                <a:solidFill>
                  <a:srgbClr val="1784AD"/>
                </a:solidFill>
                <a:latin typeface="华文楷体" panose="02010600040101010101" pitchFamily="2" charset="-122"/>
                <a:ea typeface="华文楷体" panose="02010600040101010101" pitchFamily="2" charset="-122"/>
              </a:rPr>
              <a:t>（第</a:t>
            </a:r>
            <a:r>
              <a:rPr lang="en-US" altLang="zh-CN" sz="3200" smtClean="0">
                <a:solidFill>
                  <a:srgbClr val="1784AD"/>
                </a:solidFill>
                <a:latin typeface="华文楷体" panose="02010600040101010101" pitchFamily="2" charset="-122"/>
                <a:ea typeface="华文楷体" panose="02010600040101010101" pitchFamily="2" charset="-122"/>
              </a:rPr>
              <a:t>1</a:t>
            </a:r>
            <a:r>
              <a:rPr lang="zh-CN" altLang="en-US" sz="3200" smtClean="0">
                <a:solidFill>
                  <a:srgbClr val="1784AD"/>
                </a:solidFill>
                <a:latin typeface="华文楷体" panose="02010600040101010101" pitchFamily="2" charset="-122"/>
                <a:ea typeface="华文楷体" panose="02010600040101010101" pitchFamily="2" charset="-122"/>
              </a:rPr>
              <a:t>段）</a:t>
            </a:r>
            <a:r>
              <a:rPr lang="en-US" altLang="zh-CN" sz="3200" smtClean="0">
                <a:latin typeface="华文楷体" panose="02010600040101010101" pitchFamily="2" charset="-122"/>
                <a:ea typeface="华文楷体" panose="02010600040101010101" pitchFamily="2" charset="-122"/>
              </a:rPr>
              <a:t>……</a:t>
            </a:r>
            <a:r>
              <a:rPr lang="zh-CN" altLang="en-US" sz="3200" smtClean="0">
                <a:latin typeface="华文楷体" panose="02010600040101010101" pitchFamily="2" charset="-122"/>
                <a:ea typeface="华文楷体" panose="02010600040101010101" pitchFamily="2" charset="-122"/>
              </a:rPr>
              <a:t>好端端</a:t>
            </a:r>
            <a:r>
              <a:rPr lang="zh-CN" altLang="en-US" sz="3200">
                <a:latin typeface="华文楷体" panose="02010600040101010101" pitchFamily="2" charset="-122"/>
                <a:ea typeface="华文楷体" panose="02010600040101010101" pitchFamily="2" charset="-122"/>
              </a:rPr>
              <a:t>一个极有才华、观察力强、聪明热情、敏感机灵的孩子，</a:t>
            </a:r>
            <a:r>
              <a:rPr lang="zh-CN" altLang="en-US" sz="3200">
                <a:solidFill>
                  <a:prstClr val="black"/>
                </a:solidFill>
                <a:latin typeface="华文楷体" panose="02010600040101010101" pitchFamily="2" charset="-122"/>
                <a:ea typeface="华文楷体" panose="02010600040101010101" pitchFamily="2" charset="-122"/>
              </a:rPr>
              <a:t>突然</a:t>
            </a:r>
            <a:r>
              <a:rPr lang="zh-CN" altLang="en-US" sz="3200">
                <a:latin typeface="华文楷体" panose="02010600040101010101" pitchFamily="2" charset="-122"/>
                <a:ea typeface="华文楷体" panose="02010600040101010101" pitchFamily="2" charset="-122"/>
              </a:rPr>
              <a:t>身心两伤，可居然没有人出来为他说一句话，我觉得这实在是</a:t>
            </a:r>
            <a:r>
              <a:rPr lang="zh-CN" altLang="en-US" sz="3200">
                <a:solidFill>
                  <a:prstClr val="black"/>
                </a:solidFill>
                <a:latin typeface="华文楷体" panose="02010600040101010101" pitchFamily="2" charset="-122"/>
                <a:ea typeface="华文楷体" panose="02010600040101010101" pitchFamily="2" charset="-122"/>
              </a:rPr>
              <a:t>咄咄怪事</a:t>
            </a:r>
            <a:r>
              <a:rPr lang="zh-CN" altLang="en-US" sz="3200" smtClean="0">
                <a:solidFill>
                  <a:prstClr val="black"/>
                </a:solidFill>
                <a:latin typeface="华文楷体" panose="02010600040101010101" pitchFamily="2" charset="-122"/>
                <a:ea typeface="华文楷体" panose="02010600040101010101" pitchFamily="2" charset="-122"/>
              </a:rPr>
              <a:t>。</a:t>
            </a:r>
            <a:r>
              <a:rPr lang="zh-CN" altLang="en-US" sz="3200">
                <a:latin typeface="华文楷体" panose="02010600040101010101" pitchFamily="2" charset="-122"/>
                <a:ea typeface="华文楷体" panose="02010600040101010101" pitchFamily="2" charset="-122"/>
              </a:rPr>
              <a:t>没有一个人出来为我说一句话，</a:t>
            </a:r>
            <a:r>
              <a:rPr lang="zh-CN" altLang="en-US" sz="3200" smtClean="0">
                <a:latin typeface="华文楷体" panose="02010600040101010101" pitchFamily="2" charset="-122"/>
                <a:ea typeface="华文楷体" panose="02010600040101010101" pitchFamily="2" charset="-122"/>
              </a:rPr>
              <a:t>于是</a:t>
            </a:r>
            <a:r>
              <a:rPr lang="zh-CN" altLang="en-US" sz="3200">
                <a:latin typeface="华文楷体" panose="02010600040101010101" pitchFamily="2" charset="-122"/>
                <a:ea typeface="华文楷体" panose="02010600040101010101" pitchFamily="2" charset="-122"/>
              </a:rPr>
              <a:t>在我十岁那年，我就成了谋得斯通</a:t>
            </a:r>
            <a:r>
              <a:rPr lang="en-US" altLang="zh-CN" sz="3200">
                <a:latin typeface="华文楷体" panose="02010600040101010101" pitchFamily="2" charset="-122"/>
                <a:ea typeface="华文楷体" panose="02010600040101010101" pitchFamily="2" charset="-122"/>
              </a:rPr>
              <a:t>-</a:t>
            </a:r>
            <a:r>
              <a:rPr lang="zh-CN" altLang="en-US" sz="3200">
                <a:latin typeface="华文楷体" panose="02010600040101010101" pitchFamily="2" charset="-122"/>
                <a:ea typeface="华文楷体" panose="02010600040101010101" pitchFamily="2" charset="-122"/>
              </a:rPr>
              <a:t>格林比货行里的一名小童工了。</a:t>
            </a:r>
          </a:p>
          <a:p>
            <a:pPr algn="just"/>
            <a:endParaRPr lang="zh-CN" altLang="en-US" sz="3200">
              <a:solidFill>
                <a:prstClr val="black"/>
              </a:solidFill>
              <a:latin typeface="华文楷体" panose="02010600040101010101" pitchFamily="2" charset="-122"/>
              <a:ea typeface="华文楷体" panose="02010600040101010101" pitchFamily="2" charset="-122"/>
            </a:endParaRPr>
          </a:p>
        </p:txBody>
      </p:sp>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185804" y="630710"/>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1911896" y="160658"/>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2545093" y="65281"/>
            <a:ext cx="5556738" cy="553998"/>
          </a:xfrm>
          <a:prstGeom prst="rect">
            <a:avLst/>
          </a:prstGeom>
          <a:noFill/>
        </p:spPr>
        <p:txBody>
          <a:bodyPr wrap="square" rtlCol="0">
            <a:spAutoFit/>
          </a:bodyPr>
          <a:lstStyle/>
          <a:p>
            <a:pPr algn="ctr"/>
            <a:r>
              <a:rPr lang="zh-CN" altLang="en-US" sz="3000" smtClean="0">
                <a:solidFill>
                  <a:prstClr val="black"/>
                </a:solidFill>
                <a:latin typeface="黑体" panose="02010609060101010101" pitchFamily="49" charset="-122"/>
                <a:ea typeface="黑体" panose="02010609060101010101" pitchFamily="49" charset="-122"/>
              </a:rPr>
              <a:t>大卫遭遇</a:t>
            </a:r>
            <a:r>
              <a:rPr lang="zh-CN" altLang="en-US" sz="3000">
                <a:solidFill>
                  <a:prstClr val="black"/>
                </a:solidFill>
                <a:latin typeface="黑体" panose="02010609060101010101" pitchFamily="49" charset="-122"/>
                <a:ea typeface="黑体" panose="02010609060101010101" pitchFamily="49" charset="-122"/>
              </a:rPr>
              <a:t>成长困境</a:t>
            </a:r>
          </a:p>
        </p:txBody>
      </p:sp>
      <p:sp>
        <p:nvSpPr>
          <p:cNvPr id="9" name="文本框 8"/>
          <p:cNvSpPr txBox="1"/>
          <p:nvPr>
            <p:custDataLst>
              <p:tags r:id="rId9"/>
            </p:custDataLst>
          </p:nvPr>
        </p:nvSpPr>
        <p:spPr>
          <a:xfrm>
            <a:off x="1911353" y="665483"/>
            <a:ext cx="9068435" cy="1076325"/>
          </a:xfrm>
          <a:prstGeom prst="rect">
            <a:avLst/>
          </a:prstGeom>
          <a:noFill/>
        </p:spPr>
        <p:txBody>
          <a:bodyPr wrap="square" rtlCol="0">
            <a:spAutoFit/>
          </a:bodyPr>
          <a:lstStyle/>
          <a:p>
            <a:r>
              <a:rPr lang="zh-CN" altLang="en-US" sz="3200" smtClean="0">
                <a:solidFill>
                  <a:prstClr val="black"/>
                </a:solidFill>
                <a:latin typeface="华文楷体" panose="02010600040101010101" pitchFamily="2" charset="-122"/>
                <a:ea typeface="华文楷体" panose="02010600040101010101" pitchFamily="2" charset="-122"/>
              </a:rPr>
              <a:t>请结合</a:t>
            </a:r>
            <a:r>
              <a:rPr lang="zh-CN" altLang="en-US" sz="3200">
                <a:solidFill>
                  <a:prstClr val="black"/>
                </a:solidFill>
                <a:latin typeface="华文楷体" panose="02010600040101010101" pitchFamily="2" charset="-122"/>
                <a:ea typeface="华文楷体" panose="02010600040101010101" pitchFamily="2" charset="-122"/>
              </a:rPr>
              <a:t>课文</a:t>
            </a:r>
            <a:r>
              <a:rPr lang="zh-CN" altLang="en-US" sz="3200">
                <a:solidFill>
                  <a:srgbClr val="C00000"/>
                </a:solidFill>
                <a:latin typeface="华文楷体" panose="02010600040101010101" pitchFamily="2" charset="-122"/>
                <a:ea typeface="华文楷体" panose="02010600040101010101" pitchFamily="2" charset="-122"/>
              </a:rPr>
              <a:t>具体内容</a:t>
            </a:r>
            <a:r>
              <a:rPr lang="zh-CN" altLang="en-US" sz="3200">
                <a:solidFill>
                  <a:prstClr val="black"/>
                </a:solidFill>
                <a:latin typeface="华文楷体" panose="02010600040101010101" pitchFamily="2" charset="-122"/>
                <a:ea typeface="华文楷体" panose="02010600040101010101" pitchFamily="2" charset="-122"/>
              </a:rPr>
              <a:t>，说说大卫遭遇了怎样的成长</a:t>
            </a:r>
            <a:r>
              <a:rPr lang="zh-CN" altLang="en-US" sz="3200" smtClean="0">
                <a:solidFill>
                  <a:prstClr val="black"/>
                </a:solidFill>
                <a:latin typeface="华文楷体" panose="02010600040101010101" pitchFamily="2" charset="-122"/>
                <a:ea typeface="华文楷体" panose="02010600040101010101" pitchFamily="2" charset="-122"/>
              </a:rPr>
              <a:t>困境。这样</a:t>
            </a:r>
            <a:r>
              <a:rPr lang="zh-CN" altLang="en-US" sz="3200">
                <a:solidFill>
                  <a:prstClr val="black"/>
                </a:solidFill>
                <a:latin typeface="华文楷体" panose="02010600040101010101" pitchFamily="2" charset="-122"/>
                <a:ea typeface="华文楷体" panose="02010600040101010101" pitchFamily="2" charset="-122"/>
              </a:rPr>
              <a:t>的困境对大卫产生了哪些影响</a:t>
            </a:r>
            <a:r>
              <a:rPr lang="zh-CN" altLang="en-US" sz="3200" smtClean="0">
                <a:solidFill>
                  <a:prstClr val="black"/>
                </a:solidFill>
                <a:latin typeface="华文楷体" panose="02010600040101010101" pitchFamily="2" charset="-122"/>
                <a:ea typeface="华文楷体" panose="02010600040101010101" pitchFamily="2" charset="-122"/>
              </a:rPr>
              <a:t>？</a:t>
            </a:r>
          </a:p>
        </p:txBody>
      </p:sp>
      <p:graphicFrame>
        <p:nvGraphicFramePr>
          <p:cNvPr id="2" name="表格 1"/>
          <p:cNvGraphicFramePr>
            <a:graphicFrameLocks noGrp="1"/>
          </p:cNvGraphicFramePr>
          <p:nvPr>
            <p:custDataLst>
              <p:tags r:id="rId10"/>
            </p:custDataLst>
          </p:nvPr>
        </p:nvGraphicFramePr>
        <p:xfrm>
          <a:off x="2545080" y="1951355"/>
          <a:ext cx="7214235" cy="3923665"/>
        </p:xfrm>
        <a:graphic>
          <a:graphicData uri="http://schemas.openxmlformats.org/drawingml/2006/table">
            <a:tbl>
              <a:tblPr firstRow="1" firstCol="1" bandRow="1">
                <a:tableStyleId>{5940675A-B579-460E-94D1-54222C63F5DA}</a:tableStyleId>
              </a:tblPr>
              <a:tblGrid>
                <a:gridCol w="2404745"/>
                <a:gridCol w="2404745"/>
                <a:gridCol w="2404745"/>
              </a:tblGrid>
              <a:tr h="1003300">
                <a:tc>
                  <a:txBody>
                    <a:bodyPr vert="horz" wrap="square"/>
                    <a:lstStyle/>
                    <a:p>
                      <a:pPr indent="0" algn="ctr">
                        <a:lnSpc>
                          <a:spcPct val="150000"/>
                        </a:lnSpc>
                        <a:spcBef>
                          <a:spcPct val="0"/>
                        </a:spcBef>
                        <a:spcAft>
                          <a:spcPct val="0"/>
                        </a:spcAft>
                      </a:pPr>
                      <a:r>
                        <a:rPr lang="en-US" sz="2400" kern="100">
                          <a:effectLst/>
                        </a:rPr>
                        <a:t> </a:t>
                      </a:r>
                      <a:endParaRPr lang="zh-CN" sz="2400" b="1" kern="100">
                        <a:effectLst/>
                        <a:latin typeface="等线 Light" panose="02010600030101010101" charset="-122"/>
                        <a:ea typeface="宋体" pitchFamily="2" charset="-122"/>
                        <a:cs typeface="Times New Roman" panose="02020603050405020304" pitchFamily="18" charset="0"/>
                      </a:endParaRPr>
                    </a:p>
                  </a:txBody>
                  <a:tcPr marL="68580" marR="68580" marT="0" marB="0"/>
                </a:tc>
                <a:tc>
                  <a:txBody>
                    <a:bodyPr vert="horz" wrap="square"/>
                    <a:lstStyle/>
                    <a:p>
                      <a:pPr indent="0" algn="ctr">
                        <a:lnSpc>
                          <a:spcPct val="150000"/>
                        </a:lnSpc>
                        <a:spcBef>
                          <a:spcPct val="0"/>
                        </a:spcBef>
                        <a:spcAft>
                          <a:spcPct val="0"/>
                        </a:spcAft>
                      </a:pPr>
                      <a:r>
                        <a:rPr lang="zh-CN" sz="3200" kern="1200">
                          <a:solidFill>
                            <a:prstClr val="black"/>
                          </a:solidFill>
                          <a:latin typeface="华文楷体" panose="02010600040101010101" pitchFamily="2" charset="-122"/>
                          <a:ea typeface="华文楷体" panose="02010600040101010101" pitchFamily="2" charset="-122"/>
                          <a:cs typeface="+mn-cs"/>
                        </a:rPr>
                        <a:t>身处困境</a:t>
                      </a:r>
                    </a:p>
                  </a:txBody>
                  <a:tcPr marL="68580" marR="68580" marT="0" marB="0" anchor="ctr"/>
                </a:tc>
                <a:tc>
                  <a:txBody>
                    <a:bodyPr vert="horz" wrap="square"/>
                    <a:lstStyle/>
                    <a:p>
                      <a:pPr indent="0" algn="ctr">
                        <a:lnSpc>
                          <a:spcPct val="150000"/>
                        </a:lnSpc>
                        <a:spcBef>
                          <a:spcPct val="0"/>
                        </a:spcBef>
                        <a:spcAft>
                          <a:spcPct val="0"/>
                        </a:spcAft>
                      </a:pPr>
                      <a:r>
                        <a:rPr lang="zh-CN" sz="3200" kern="1200">
                          <a:solidFill>
                            <a:prstClr val="black"/>
                          </a:solidFill>
                          <a:latin typeface="华文楷体" panose="02010600040101010101" pitchFamily="2" charset="-122"/>
                          <a:ea typeface="华文楷体" panose="02010600040101010101" pitchFamily="2" charset="-122"/>
                          <a:cs typeface="+mn-cs"/>
                        </a:rPr>
                        <a:t>心处困境</a:t>
                      </a:r>
                    </a:p>
                  </a:txBody>
                  <a:tcPr marL="68580" marR="68580" marT="0" marB="0" anchor="ctr"/>
                </a:tc>
              </a:tr>
              <a:tr h="2920365">
                <a:tc>
                  <a:txBody>
                    <a:bodyPr vert="horz" wrap="square"/>
                    <a:lstStyle/>
                    <a:p>
                      <a:pPr marL="0" indent="0" algn="ctr" defTabSz="914400" rtl="0" eaLnBrk="1" latinLnBrk="0" hangingPunct="1">
                        <a:lnSpc>
                          <a:spcPct val="150000"/>
                        </a:lnSpc>
                        <a:spcBef>
                          <a:spcPct val="0"/>
                        </a:spcBef>
                        <a:spcAft>
                          <a:spcPct val="0"/>
                        </a:spcAft>
                      </a:pPr>
                      <a:r>
                        <a:rPr lang="zh-CN" sz="2800" kern="1200">
                          <a:solidFill>
                            <a:prstClr val="black"/>
                          </a:solidFill>
                          <a:latin typeface="华文楷体" panose="02010600040101010101" pitchFamily="2" charset="-122"/>
                          <a:ea typeface="华文楷体" panose="02010600040101010101" pitchFamily="2" charset="-122"/>
                          <a:cs typeface="+mn-cs"/>
                        </a:rPr>
                        <a:t>文中展现</a:t>
                      </a:r>
                    </a:p>
                  </a:txBody>
                  <a:tcPr marL="68580" marR="68580" marT="0" marB="0" anchor="ctr"/>
                </a:tc>
                <a:tc>
                  <a:txBody>
                    <a:bodyPr vert="horz" wrap="square"/>
                    <a:lstStyle/>
                    <a:p>
                      <a:pPr indent="0" algn="just">
                        <a:lnSpc>
                          <a:spcPct val="100000"/>
                        </a:lnSpc>
                        <a:spcBef>
                          <a:spcPct val="0"/>
                        </a:spcBef>
                        <a:spcAft>
                          <a:spcPct val="0"/>
                        </a:spcAft>
                      </a:pPr>
                      <a:r>
                        <a:rPr lang="en-US" sz="2400" kern="100">
                          <a:effectLst/>
                        </a:rPr>
                        <a:t>1.</a:t>
                      </a:r>
                      <a:endParaRPr lang="zh-CN" sz="2400" kern="100">
                        <a:effectLst/>
                      </a:endParaRPr>
                    </a:p>
                    <a:p>
                      <a:pPr indent="0" algn="just">
                        <a:lnSpc>
                          <a:spcPct val="100000"/>
                        </a:lnSpc>
                        <a:spcBef>
                          <a:spcPct val="0"/>
                        </a:spcBef>
                        <a:spcAft>
                          <a:spcPct val="0"/>
                        </a:spcAft>
                      </a:pPr>
                      <a:r>
                        <a:rPr lang="en-US" sz="2400" kern="100">
                          <a:effectLst/>
                        </a:rPr>
                        <a:t>2.</a:t>
                      </a:r>
                      <a:endParaRPr lang="zh-CN" sz="2400" kern="100">
                        <a:effectLst/>
                      </a:endParaRPr>
                    </a:p>
                    <a:p>
                      <a:pPr indent="0" algn="just">
                        <a:lnSpc>
                          <a:spcPct val="100000"/>
                        </a:lnSpc>
                        <a:spcBef>
                          <a:spcPct val="0"/>
                        </a:spcBef>
                        <a:spcAft>
                          <a:spcPct val="0"/>
                        </a:spcAft>
                      </a:pPr>
                      <a:r>
                        <a:rPr lang="en-US" sz="2400" kern="100">
                          <a:effectLst/>
                        </a:rPr>
                        <a:t>3.</a:t>
                      </a:r>
                      <a:endParaRPr lang="zh-CN" sz="2400" kern="100">
                        <a:effectLst/>
                      </a:endParaRPr>
                    </a:p>
                    <a:p>
                      <a:pPr indent="0" algn="just">
                        <a:lnSpc>
                          <a:spcPct val="100000"/>
                        </a:lnSpc>
                        <a:spcBef>
                          <a:spcPct val="0"/>
                        </a:spcBef>
                        <a:spcAft>
                          <a:spcPct val="0"/>
                        </a:spcAft>
                      </a:pPr>
                      <a:r>
                        <a:rPr lang="zh-CN" sz="2400" kern="100">
                          <a:effectLst/>
                        </a:rPr>
                        <a:t>……</a:t>
                      </a:r>
                      <a:endParaRPr lang="zh-CN" sz="2400" b="1" kern="100">
                        <a:effectLst/>
                        <a:latin typeface="等线 Light" panose="02010600030101010101" charset="-122"/>
                        <a:ea typeface="宋体" pitchFamily="2" charset="-122"/>
                        <a:cs typeface="Times New Roman" panose="02020603050405020304" pitchFamily="18" charset="0"/>
                      </a:endParaRPr>
                    </a:p>
                  </a:txBody>
                  <a:tcPr marL="68580" marR="68580" marT="0" marB="0"/>
                </a:tc>
                <a:tc>
                  <a:txBody>
                    <a:bodyPr vert="horz" wrap="square"/>
                    <a:lstStyle/>
                    <a:p>
                      <a:pPr indent="0" algn="just">
                        <a:lnSpc>
                          <a:spcPct val="100000"/>
                        </a:lnSpc>
                        <a:spcBef>
                          <a:spcPct val="0"/>
                        </a:spcBef>
                        <a:spcAft>
                          <a:spcPct val="0"/>
                        </a:spcAft>
                      </a:pPr>
                      <a:r>
                        <a:rPr lang="en-US" sz="2400" kern="100">
                          <a:effectLst/>
                        </a:rPr>
                        <a:t>1.</a:t>
                      </a:r>
                      <a:endParaRPr lang="zh-CN" sz="2400" kern="100">
                        <a:effectLst/>
                      </a:endParaRPr>
                    </a:p>
                    <a:p>
                      <a:pPr indent="0" algn="just">
                        <a:lnSpc>
                          <a:spcPct val="100000"/>
                        </a:lnSpc>
                        <a:spcBef>
                          <a:spcPct val="0"/>
                        </a:spcBef>
                        <a:spcAft>
                          <a:spcPct val="0"/>
                        </a:spcAft>
                      </a:pPr>
                      <a:r>
                        <a:rPr lang="en-US" sz="2400" kern="100">
                          <a:effectLst/>
                        </a:rPr>
                        <a:t>2.</a:t>
                      </a:r>
                      <a:endParaRPr lang="zh-CN" sz="2400" kern="100">
                        <a:effectLst/>
                      </a:endParaRPr>
                    </a:p>
                    <a:p>
                      <a:pPr indent="0" algn="just">
                        <a:lnSpc>
                          <a:spcPct val="100000"/>
                        </a:lnSpc>
                        <a:spcBef>
                          <a:spcPct val="0"/>
                        </a:spcBef>
                        <a:spcAft>
                          <a:spcPct val="0"/>
                        </a:spcAft>
                      </a:pPr>
                      <a:r>
                        <a:rPr lang="en-US" sz="2400" kern="100">
                          <a:effectLst/>
                        </a:rPr>
                        <a:t>3.</a:t>
                      </a:r>
                      <a:endParaRPr lang="zh-CN" sz="2400" kern="100">
                        <a:effectLst/>
                      </a:endParaRPr>
                    </a:p>
                    <a:p>
                      <a:pPr indent="0" algn="l">
                        <a:lnSpc>
                          <a:spcPct val="100000"/>
                        </a:lnSpc>
                        <a:spcBef>
                          <a:spcPct val="0"/>
                        </a:spcBef>
                        <a:spcAft>
                          <a:spcPct val="0"/>
                        </a:spcAft>
                      </a:pPr>
                      <a:r>
                        <a:rPr lang="zh-CN" sz="2400" kern="100">
                          <a:effectLst/>
                        </a:rPr>
                        <a:t>……</a:t>
                      </a:r>
                      <a:endParaRPr lang="zh-CN" sz="2400" b="1" kern="100">
                        <a:effectLst/>
                        <a:latin typeface="等线 Light" panose="02010600030101010101" charset="-122"/>
                        <a:ea typeface="宋体" pitchFamily="2" charset="-122"/>
                        <a:cs typeface="Times New Roman" panose="02020603050405020304" pitchFamily="18" charset="0"/>
                      </a:endParaRPr>
                    </a:p>
                  </a:txBody>
                  <a:tcPr marL="68580" marR="68580" marT="0" marB="0"/>
                </a:tc>
              </a:tr>
            </a:tbl>
          </a:graphicData>
        </a:graphic>
      </p:graphicFrame>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317887" y="553875"/>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547531" y="83823"/>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219463" y="-124"/>
            <a:ext cx="5556738" cy="553998"/>
          </a:xfrm>
          <a:prstGeom prst="rect">
            <a:avLst/>
          </a:prstGeom>
          <a:noFill/>
        </p:spPr>
        <p:txBody>
          <a:bodyPr wrap="square" rtlCol="0">
            <a:spAutoFit/>
          </a:bodyPr>
          <a:lstStyle/>
          <a:p>
            <a:pPr algn="ctr"/>
            <a:r>
              <a:rPr lang="zh-CN" altLang="en-US" sz="3000" smtClean="0">
                <a:solidFill>
                  <a:prstClr val="black"/>
                </a:solidFill>
                <a:latin typeface="黑体" panose="02010609060101010101" pitchFamily="49" charset="-122"/>
                <a:ea typeface="黑体" panose="02010609060101010101" pitchFamily="49" charset="-122"/>
              </a:rPr>
              <a:t>成长困境</a:t>
            </a:r>
            <a:r>
              <a:rPr lang="zh-CN" altLang="en-US" sz="2400" smtClean="0">
                <a:solidFill>
                  <a:prstClr val="black"/>
                </a:solidFill>
                <a:latin typeface="黑体" panose="02010609060101010101" pitchFamily="49" charset="-122"/>
                <a:ea typeface="黑体" panose="02010609060101010101" pitchFamily="49" charset="-122"/>
              </a:rPr>
              <a:t>（第</a:t>
            </a:r>
            <a:r>
              <a:rPr lang="en-US" altLang="zh-CN" sz="2400" smtClean="0">
                <a:solidFill>
                  <a:prstClr val="black"/>
                </a:solidFill>
                <a:latin typeface="黑体" panose="02010609060101010101" pitchFamily="49" charset="-122"/>
                <a:ea typeface="黑体" panose="02010609060101010101" pitchFamily="49" charset="-122"/>
              </a:rPr>
              <a:t>3</a:t>
            </a:r>
            <a:r>
              <a:rPr lang="zh-CN" altLang="en-US" sz="2400" smtClean="0">
                <a:solidFill>
                  <a:prstClr val="black"/>
                </a:solidFill>
                <a:latin typeface="黑体" panose="02010609060101010101" pitchFamily="49" charset="-122"/>
                <a:ea typeface="黑体" panose="02010609060101010101" pitchFamily="49" charset="-122"/>
              </a:rPr>
              <a:t>段）</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1411605" y="1090295"/>
            <a:ext cx="9180830" cy="3322955"/>
          </a:xfrm>
          <a:prstGeom prst="rect">
            <a:avLst/>
          </a:prstGeom>
          <a:noFill/>
        </p:spPr>
        <p:txBody>
          <a:bodyPr wrap="square" rtlCol="0">
            <a:spAutoFit/>
          </a:bodyPr>
          <a:lstStyle/>
          <a:p>
            <a:pPr algn="just">
              <a:lnSpc>
                <a:spcPct val="150000"/>
              </a:lnSpc>
            </a:pPr>
            <a:r>
              <a:rPr lang="en-US" altLang="zh-CN" sz="2800" smtClean="0">
                <a:solidFill>
                  <a:prstClr val="black"/>
                </a:solidFill>
                <a:latin typeface="华文楷体" panose="02010600040101010101" pitchFamily="2" charset="-122"/>
                <a:ea typeface="华文楷体" panose="02010600040101010101" pitchFamily="2" charset="-122"/>
              </a:rPr>
              <a:t>……</a:t>
            </a:r>
            <a:r>
              <a:rPr lang="zh-CN" altLang="en-US" sz="2800" smtClean="0">
                <a:solidFill>
                  <a:prstClr val="black"/>
                </a:solidFill>
                <a:latin typeface="华文楷体" panose="02010600040101010101" pitchFamily="2" charset="-122"/>
                <a:ea typeface="华文楷体" panose="02010600040101010101" pitchFamily="2" charset="-122"/>
              </a:rPr>
              <a:t>于是有一些</a:t>
            </a:r>
            <a:r>
              <a:rPr lang="zh-CN" altLang="en-US" sz="2800">
                <a:latin typeface="华文楷体" panose="02010600040101010101" pitchFamily="2" charset="-122"/>
                <a:ea typeface="华文楷体" panose="02010600040101010101" pitchFamily="2" charset="-122"/>
              </a:rPr>
              <a:t>大人和小孩就</a:t>
            </a:r>
            <a:r>
              <a:rPr lang="zh-CN" altLang="en-US" sz="2800" smtClean="0">
                <a:latin typeface="华文楷体" panose="02010600040101010101" pitchFamily="2" charset="-122"/>
                <a:ea typeface="华文楷体" panose="02010600040101010101" pitchFamily="2" charset="-122"/>
              </a:rPr>
              <a:t>着亮光检查这些瓶子，扔掉</a:t>
            </a:r>
            <a:r>
              <a:rPr lang="zh-CN" altLang="en-US" sz="2800">
                <a:latin typeface="华文楷体" panose="02010600040101010101" pitchFamily="2" charset="-122"/>
                <a:ea typeface="华文楷体" panose="02010600040101010101" pitchFamily="2" charset="-122"/>
              </a:rPr>
              <a:t>破裂</a:t>
            </a:r>
            <a:r>
              <a:rPr lang="zh-CN" altLang="en-US" sz="2800" smtClean="0">
                <a:latin typeface="华文楷体" panose="02010600040101010101" pitchFamily="2" charset="-122"/>
                <a:ea typeface="华文楷体" panose="02010600040101010101" pitchFamily="2" charset="-122"/>
              </a:rPr>
              <a:t>的，把完好的</a:t>
            </a:r>
            <a:r>
              <a:rPr lang="zh-CN" altLang="en-US" sz="2800">
                <a:latin typeface="华文楷体" panose="02010600040101010101" pitchFamily="2" charset="-122"/>
                <a:ea typeface="华文楷体" panose="02010600040101010101" pitchFamily="2" charset="-122"/>
              </a:rPr>
              <a:t>洗刷</a:t>
            </a:r>
            <a:r>
              <a:rPr lang="zh-CN" altLang="en-US" sz="2800" smtClean="0">
                <a:latin typeface="华文楷体" panose="02010600040101010101" pitchFamily="2" charset="-122"/>
                <a:ea typeface="华文楷体" panose="02010600040101010101" pitchFamily="2" charset="-122"/>
              </a:rPr>
              <a:t>干净。摆弄</a:t>
            </a:r>
            <a:r>
              <a:rPr lang="zh-CN" altLang="en-US" sz="2800">
                <a:latin typeface="华文楷体" panose="02010600040101010101" pitchFamily="2" charset="-122"/>
                <a:ea typeface="华文楷体" panose="02010600040101010101" pitchFamily="2" charset="-122"/>
              </a:rPr>
              <a:t>完</a:t>
            </a:r>
            <a:r>
              <a:rPr lang="zh-CN" altLang="en-US" sz="2800" smtClean="0">
                <a:latin typeface="华文楷体" panose="02010600040101010101" pitchFamily="2" charset="-122"/>
                <a:ea typeface="华文楷体" panose="02010600040101010101" pitchFamily="2" charset="-122"/>
              </a:rPr>
              <a:t>空瓶子，就</a:t>
            </a:r>
            <a:r>
              <a:rPr lang="zh-CN" altLang="en-US" sz="2800">
                <a:latin typeface="华文楷体" panose="02010600040101010101" pitchFamily="2" charset="-122"/>
                <a:ea typeface="华文楷体" panose="02010600040101010101" pitchFamily="2" charset="-122"/>
              </a:rPr>
              <a:t>往装满酒的瓶子上贴标签，塞</a:t>
            </a:r>
            <a:r>
              <a:rPr lang="zh-CN" altLang="en-US" sz="2800" smtClean="0">
                <a:latin typeface="华文楷体" panose="02010600040101010101" pitchFamily="2" charset="-122"/>
                <a:ea typeface="华文楷体" panose="02010600040101010101" pitchFamily="2" charset="-122"/>
              </a:rPr>
              <a:t>上合适</a:t>
            </a:r>
            <a:r>
              <a:rPr lang="zh-CN" altLang="en-US" sz="2800">
                <a:latin typeface="华文楷体" panose="02010600040101010101" pitchFamily="2" charset="-122"/>
                <a:ea typeface="华文楷体" panose="02010600040101010101" pitchFamily="2" charset="-122"/>
              </a:rPr>
              <a:t>的</a:t>
            </a:r>
            <a:r>
              <a:rPr lang="zh-CN" altLang="en-US" sz="2800" smtClean="0">
                <a:latin typeface="华文楷体" panose="02010600040101010101" pitchFamily="2" charset="-122"/>
                <a:ea typeface="华文楷体" panose="02010600040101010101" pitchFamily="2" charset="-122"/>
              </a:rPr>
              <a:t>软木塞，或者</a:t>
            </a:r>
            <a:r>
              <a:rPr lang="zh-CN" altLang="en-US" sz="2800">
                <a:latin typeface="华文楷体" panose="02010600040101010101" pitchFamily="2" charset="-122"/>
                <a:ea typeface="华文楷体" panose="02010600040101010101" pitchFamily="2" charset="-122"/>
              </a:rPr>
              <a:t>是在软木塞</a:t>
            </a:r>
            <a:r>
              <a:rPr lang="zh-CN" altLang="en-US" sz="2800" smtClean="0">
                <a:latin typeface="华文楷体" panose="02010600040101010101" pitchFamily="2" charset="-122"/>
                <a:ea typeface="华文楷体" panose="02010600040101010101" pitchFamily="2" charset="-122"/>
              </a:rPr>
              <a:t>上</a:t>
            </a:r>
            <a:r>
              <a:rPr lang="zh-CN" altLang="en-US" sz="2800">
                <a:latin typeface="华文楷体" panose="02010600040101010101" pitchFamily="2" charset="-122"/>
                <a:ea typeface="华文楷体" panose="02010600040101010101" pitchFamily="2" charset="-122"/>
              </a:rPr>
              <a:t>封</a:t>
            </a:r>
            <a:r>
              <a:rPr lang="zh-CN" altLang="en-US" sz="2800" smtClean="0">
                <a:latin typeface="华文楷体" panose="02010600040101010101" pitchFamily="2" charset="-122"/>
                <a:ea typeface="华文楷体" panose="02010600040101010101" pitchFamily="2" charset="-122"/>
              </a:rPr>
              <a:t>上火漆，</a:t>
            </a:r>
            <a:r>
              <a:rPr lang="zh-CN" altLang="en-US" sz="2800">
                <a:latin typeface="华文楷体" panose="02010600040101010101" pitchFamily="2" charset="-122"/>
                <a:ea typeface="华文楷体" panose="02010600040101010101" pitchFamily="2" charset="-122"/>
              </a:rPr>
              <a:t>盖</a:t>
            </a:r>
            <a:r>
              <a:rPr lang="zh-CN" altLang="en-US" sz="2800" smtClean="0">
                <a:latin typeface="华文楷体" panose="02010600040101010101" pitchFamily="2" charset="-122"/>
                <a:ea typeface="华文楷体" panose="02010600040101010101" pitchFamily="2" charset="-122"/>
              </a:rPr>
              <a:t>上印，然后</a:t>
            </a:r>
            <a:r>
              <a:rPr lang="zh-CN" altLang="en-US" sz="2800">
                <a:latin typeface="华文楷体" panose="02010600040101010101" pitchFamily="2" charset="-122"/>
                <a:ea typeface="华文楷体" panose="02010600040101010101" pitchFamily="2" charset="-122"/>
              </a:rPr>
              <a:t>还得</a:t>
            </a:r>
            <a:r>
              <a:rPr lang="zh-CN" altLang="en-US" sz="2800" smtClean="0">
                <a:latin typeface="华文楷体" panose="02010600040101010101" pitchFamily="2" charset="-122"/>
                <a:ea typeface="华文楷体" panose="02010600040101010101" pitchFamily="2" charset="-122"/>
              </a:rPr>
              <a:t>把完工</a:t>
            </a:r>
            <a:r>
              <a:rPr lang="zh-CN" altLang="en-US" sz="2800">
                <a:latin typeface="华文楷体" panose="02010600040101010101" pitchFamily="2" charset="-122"/>
                <a:ea typeface="华文楷体" panose="02010600040101010101" pitchFamily="2" charset="-122"/>
              </a:rPr>
              <a:t>的瓶子</a:t>
            </a:r>
            <a:r>
              <a:rPr lang="zh-CN" altLang="en-US" sz="2800" smtClean="0">
                <a:latin typeface="华文楷体" panose="02010600040101010101" pitchFamily="2" charset="-122"/>
                <a:ea typeface="华文楷体" panose="02010600040101010101" pitchFamily="2" charset="-122"/>
              </a:rPr>
              <a:t>装箱。这</a:t>
            </a:r>
            <a:r>
              <a:rPr lang="zh-CN" altLang="en-US" sz="2800">
                <a:latin typeface="华文楷体" panose="02010600040101010101" pitchFamily="2" charset="-122"/>
                <a:ea typeface="华文楷体" panose="02010600040101010101" pitchFamily="2" charset="-122"/>
              </a:rPr>
              <a:t>全是我的活儿，我</a:t>
            </a:r>
            <a:r>
              <a:rPr lang="zh-CN" altLang="en-US" sz="2800" smtClean="0">
                <a:latin typeface="华文楷体" panose="02010600040101010101" pitchFamily="2" charset="-122"/>
                <a:ea typeface="华文楷体" panose="02010600040101010101" pitchFamily="2" charset="-122"/>
              </a:rPr>
              <a:t>就是雇来</a:t>
            </a:r>
            <a:r>
              <a:rPr lang="zh-CN" altLang="en-US" sz="2800">
                <a:latin typeface="华文楷体" panose="02010600040101010101" pitchFamily="2" charset="-122"/>
                <a:ea typeface="华文楷体" panose="02010600040101010101" pitchFamily="2" charset="-122"/>
              </a:rPr>
              <a:t>干这些</a:t>
            </a:r>
            <a:r>
              <a:rPr lang="zh-CN" altLang="en-US" sz="2800" smtClean="0">
                <a:latin typeface="华文楷体" panose="02010600040101010101" pitchFamily="2" charset="-122"/>
                <a:ea typeface="华文楷体" panose="02010600040101010101" pitchFamily="2" charset="-122"/>
              </a:rPr>
              <a:t>活儿的</a:t>
            </a:r>
            <a:r>
              <a:rPr lang="zh-CN" altLang="en-US" sz="2800">
                <a:latin typeface="华文楷体" panose="02010600040101010101" pitchFamily="2" charset="-122"/>
                <a:ea typeface="华文楷体" panose="02010600040101010101" pitchFamily="2" charset="-122"/>
              </a:rPr>
              <a:t>孩子中的</a:t>
            </a:r>
            <a:r>
              <a:rPr lang="zh-CN" altLang="en-US" sz="2800">
                <a:solidFill>
                  <a:prstClr val="black"/>
                </a:solidFill>
                <a:latin typeface="华文楷体" panose="02010600040101010101" pitchFamily="2" charset="-122"/>
                <a:ea typeface="华文楷体" panose="02010600040101010101" pitchFamily="2" charset="-122"/>
              </a:rPr>
              <a:t>一个。</a:t>
            </a:r>
          </a:p>
        </p:txBody>
      </p:sp>
      <p:sp>
        <p:nvSpPr>
          <p:cNvPr id="2" name="文本框 1"/>
          <p:cNvSpPr txBox="1"/>
          <p:nvPr>
            <p:custDataLst>
              <p:tags r:id="rId10"/>
            </p:custDataLst>
          </p:nvPr>
        </p:nvSpPr>
        <p:spPr>
          <a:xfrm>
            <a:off x="5413038" y="4806328"/>
            <a:ext cx="5179760" cy="523220"/>
          </a:xfrm>
          <a:prstGeom prst="rect">
            <a:avLst/>
          </a:prstGeom>
          <a:noFill/>
        </p:spPr>
        <p:txBody>
          <a:bodyPr wrap="square" rtlCol="0">
            <a:spAutoFit/>
          </a:bodyPr>
          <a:lstStyle/>
          <a:p>
            <a:r>
              <a:rPr lang="en-US" altLang="zh-CN" sz="2800" smtClean="0">
                <a:solidFill>
                  <a:srgbClr val="AF0000"/>
                </a:solidFill>
                <a:latin typeface="华文楷体" panose="02010600040101010101" pitchFamily="2" charset="-122"/>
                <a:ea typeface="华文楷体" panose="02010600040101010101" pitchFamily="2" charset="-122"/>
              </a:rPr>
              <a:t>——</a:t>
            </a:r>
            <a:r>
              <a:rPr lang="zh-CN" altLang="en-US" sz="2800" smtClean="0">
                <a:solidFill>
                  <a:srgbClr val="AF0000"/>
                </a:solidFill>
                <a:latin typeface="华文楷体" panose="02010600040101010101" pitchFamily="2" charset="-122"/>
                <a:ea typeface="华文楷体" panose="02010600040101010101" pitchFamily="2" charset="-122"/>
              </a:rPr>
              <a:t>繁重、单调、艰辛的劳作</a:t>
            </a:r>
            <a:endParaRPr lang="zh-CN" altLang="en-US" sz="2800">
              <a:solidFill>
                <a:srgbClr val="AF0000"/>
              </a:solidFill>
              <a:latin typeface="华文楷体" panose="02010600040101010101" pitchFamily="2" charset="-122"/>
              <a:ea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242" name="矩形 2"/>
          <p:cNvSpPr>
            <a:spLocks noChangeAspect="1"/>
          </p:cNvSpPr>
          <p:nvPr>
            <p:custDataLst>
              <p:tags r:id="rId3"/>
            </p:custDataLst>
          </p:nvPr>
        </p:nvSpPr>
        <p:spPr>
          <a:xfrm>
            <a:off x="479492" y="980848"/>
            <a:ext cx="11017097" cy="2751522"/>
          </a:xfrm>
          <a:prstGeom prst="rect">
            <a:avLst/>
          </a:prstGeom>
          <a:noFill/>
          <a:ln w="9525" cap="flat" cmpd="sng" algn="ctr">
            <a:noFill/>
            <a:prstDash val="solid"/>
            <a:round/>
            <a:headEnd type="none" w="med" len="med"/>
            <a:tailEnd type="none" w="med" len="med"/>
          </a:ln>
        </p:spPr>
        <p:txBody>
          <a:bodyPr>
            <a:spAutoFit/>
          </a:bodyPr>
          <a:lstStyle/>
          <a:p>
            <a:pPr indent="533400" fontAlgn="base">
              <a:lnSpc>
                <a:spcPct val="120000"/>
              </a:lnSpc>
              <a:spcBef>
                <a:spcPct val="0"/>
              </a:spcBef>
              <a:spcAft>
                <a:spcPct val="0"/>
              </a:spcAft>
              <a:buSzTx/>
              <a:tabLst>
                <a:tab pos="1028700"/>
                <a:tab pos="1851025"/>
                <a:tab pos="2538413"/>
                <a:tab pos="3222625"/>
              </a:tabLst>
            </a:pPr>
            <a:r>
              <a:rPr lang="zh-CN" altLang="en-US" sz="2400" smtClean="0">
                <a:solidFill>
                  <a:srgbClr val="000000"/>
                </a:solidFill>
                <a:effectLst>
                  <a:outerShdw blurRad="38100" dist="38100" dir="2700000" algn="tl">
                    <a:srgbClr val="C0C0C0"/>
                  </a:outerShdw>
                </a:effectLst>
                <a:latin typeface="Times New Roman" pitchFamily="18" charset="0"/>
              </a:rPr>
              <a:t>  </a:t>
            </a:r>
            <a:r>
              <a:rPr lang="zh-CN" altLang="zh-CN" sz="2400" smtClean="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狄更斯出身于社会底层</a:t>
            </a:r>
            <a:r>
              <a:rPr lang="en-US" altLang="zh-CN" sz="2400" smtClean="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a:t>
            </a:r>
            <a:r>
              <a:rPr lang="zh-CN" altLang="zh-CN" sz="2400" smtClean="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祖父、祖母都长期在克鲁勋爵府当佣人。</a:t>
            </a:r>
            <a:r>
              <a:rPr lang="zh-CN" altLang="zh-CN" sz="2400" u="sng" smtClean="0">
                <a:solidFill>
                  <a:srgbClr val="0000FF"/>
                </a:solidFill>
                <a:effectLst>
                  <a:outerShdw blurRad="38100" dist="38100" dir="2700000" algn="tl">
                    <a:srgbClr val="C0C0C0"/>
                  </a:outerShdw>
                </a:effectLst>
                <a:latin typeface="黑体" panose="02010609060101010101" pitchFamily="49" charset="-122"/>
                <a:ea typeface="黑体" panose="02010609060101010101" pitchFamily="49" charset="-122"/>
              </a:rPr>
              <a:t>父亲约翰</a:t>
            </a:r>
            <a:r>
              <a:rPr lang="zh-CN" altLang="zh-CN" sz="2400" smtClean="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是海军军需处职员</a:t>
            </a:r>
            <a:r>
              <a:rPr lang="en-US" altLang="zh-CN" sz="2400" smtClean="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a:t>
            </a:r>
            <a:r>
              <a:rPr lang="zh-CN" altLang="zh-CN" sz="2400" smtClean="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在狄更斯十二岁那年</a:t>
            </a:r>
            <a:r>
              <a:rPr lang="en-US" altLang="zh-CN" sz="2400" smtClean="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a:t>
            </a:r>
            <a:r>
              <a:rPr lang="zh-CN" altLang="zh-CN" sz="2400" smtClean="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因负债无力偿还</a:t>
            </a:r>
            <a:r>
              <a:rPr lang="en-US" altLang="zh-CN" sz="2400" smtClean="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a:t>
            </a:r>
            <a:r>
              <a:rPr lang="zh-CN" altLang="zh-CN" sz="2400" smtClean="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带着全家住进了马夏尔西债务人监狱。当时</a:t>
            </a:r>
            <a:r>
              <a:rPr lang="zh-CN" altLang="zh-CN" sz="2400" b="1" u="sng" smtClean="0">
                <a:solidFill>
                  <a:srgbClr val="0000FF"/>
                </a:solidFill>
                <a:latin typeface="黑体" panose="02010609060101010101" pitchFamily="49" charset="-122"/>
                <a:ea typeface="黑体" panose="02010609060101010101" pitchFamily="49" charset="-122"/>
              </a:rPr>
              <a:t>狄更斯</a:t>
            </a:r>
            <a:r>
              <a:rPr lang="zh-CN" altLang="zh-CN" sz="2400" smtClean="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在泰晤士河畔的华伦黑鞋油作坊当童工</a:t>
            </a:r>
            <a:r>
              <a:rPr lang="en-US" altLang="zh-CN" sz="2400" smtClean="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a:t>
            </a:r>
            <a:r>
              <a:rPr lang="zh-CN" altLang="zh-CN" sz="2400" smtClean="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比他大两岁的</a:t>
            </a:r>
            <a:r>
              <a:rPr lang="zh-CN" altLang="zh-CN" sz="2400" b="1" u="sng" smtClean="0">
                <a:solidFill>
                  <a:srgbClr val="0000FF"/>
                </a:solidFill>
                <a:effectLst>
                  <a:outerShdw blurRad="38100" dist="38100" dir="2700000" algn="tl">
                    <a:srgbClr val="C0C0C0"/>
                  </a:outerShdw>
                </a:effectLst>
                <a:latin typeface="黑体" panose="02010609060101010101" pitchFamily="49" charset="-122"/>
                <a:ea typeface="黑体" panose="02010609060101010101" pitchFamily="49" charset="-122"/>
              </a:rPr>
              <a:t>姐姐范妮</a:t>
            </a:r>
            <a:r>
              <a:rPr lang="zh-CN" altLang="zh-CN" sz="2400" smtClean="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在皇家音乐学院学习</a:t>
            </a:r>
            <a:r>
              <a:rPr lang="en-US" altLang="zh-CN" sz="2400" smtClean="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a:t>
            </a:r>
            <a:r>
              <a:rPr lang="zh-CN" altLang="zh-CN" sz="2400" smtClean="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全家人中只有他俩没有在狱中居住。</a:t>
            </a:r>
            <a:r>
              <a:rPr lang="en-US" altLang="zh-CN" sz="2400" smtClean="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1848</a:t>
            </a:r>
            <a:r>
              <a:rPr lang="zh-CN" altLang="zh-CN" sz="2400" smtClean="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年</a:t>
            </a:r>
            <a:r>
              <a:rPr lang="en-US" altLang="zh-CN" sz="2400" smtClean="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a:t>
            </a:r>
            <a:r>
              <a:rPr lang="zh-CN" altLang="zh-CN" sz="2400" smtClean="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范妮因患肺结核早逝</a:t>
            </a:r>
            <a:r>
              <a:rPr lang="en-US" altLang="zh-CN" sz="2400" smtClean="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a:t>
            </a:r>
            <a:r>
              <a:rPr lang="zh-CN" altLang="zh-CN" sz="2400" smtClean="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她的死使狄更斯非常悲伤</a:t>
            </a:r>
            <a:r>
              <a:rPr lang="en-US" altLang="zh-CN" sz="2400" smtClean="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a:t>
            </a:r>
            <a:r>
              <a:rPr lang="zh-CN" altLang="zh-CN" sz="2400" smtClean="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因为在众多兄弟姐妹中</a:t>
            </a:r>
            <a:r>
              <a:rPr lang="en-US" altLang="zh-CN" sz="2400" smtClean="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a:t>
            </a:r>
            <a:r>
              <a:rPr lang="zh-CN" altLang="zh-CN" sz="2400" smtClean="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只有他俩在才能、志趣上十分接近。范妮死后</a:t>
            </a:r>
            <a:r>
              <a:rPr lang="en-US" altLang="zh-CN" sz="2400" smtClean="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a:t>
            </a:r>
            <a:r>
              <a:rPr lang="zh-CN" altLang="zh-CN" sz="2400" smtClean="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狄更斯写下一篇七千字的回忆文章</a:t>
            </a:r>
            <a:r>
              <a:rPr lang="en-US" altLang="zh-CN" sz="2400" smtClean="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a:t>
            </a:r>
            <a:r>
              <a:rPr lang="zh-CN" altLang="zh-CN" sz="2400" smtClean="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记录他俩一</a:t>
            </a:r>
          </a:p>
        </p:txBody>
      </p:sp>
      <p:sp>
        <p:nvSpPr>
          <p:cNvPr id="10243" name="文本框 4"/>
          <p:cNvSpPr txBox="1"/>
          <p:nvPr>
            <p:custDataLst>
              <p:tags r:id="rId4"/>
            </p:custDataLst>
          </p:nvPr>
        </p:nvSpPr>
        <p:spPr>
          <a:xfrm>
            <a:off x="550939" y="333298"/>
            <a:ext cx="2959485" cy="579304"/>
          </a:xfrm>
          <a:prstGeom prst="rect">
            <a:avLst/>
          </a:prstGeom>
          <a:noFill/>
          <a:ln w="9525" cap="flat" cmpd="sng" algn="ctr">
            <a:noFill/>
            <a:prstDash val="solid"/>
            <a:round/>
            <a:headEnd type="none" w="med" len="med"/>
            <a:tailEnd type="none" w="med" len="med"/>
          </a:ln>
        </p:spPr>
        <p:txBody>
          <a:bodyPr>
            <a:spAutoFit/>
          </a:bodyPr>
          <a:lstStyle/>
          <a:p>
            <a:pPr defTabSz="912813" fontAlgn="base">
              <a:spcBef>
                <a:spcPct val="0"/>
              </a:spcBef>
              <a:spcAft>
                <a:spcPct val="0"/>
              </a:spcAft>
              <a:buSzTx/>
            </a:pPr>
            <a:r>
              <a:rPr lang="en-US" altLang="zh-CN" sz="3200" b="1" smtClean="0">
                <a:solidFill>
                  <a:srgbClr val="323232"/>
                </a:solidFill>
                <a:effectLst>
                  <a:outerShdw blurRad="38100" dist="38100" dir="2700000" algn="tl">
                    <a:srgbClr val="C0C0C0"/>
                  </a:outerShdw>
                </a:effectLst>
                <a:latin typeface="Calibri" pitchFamily="34" charset="0"/>
              </a:rPr>
              <a:t>【</a:t>
            </a:r>
            <a:r>
              <a:rPr lang="zh-CN" altLang="en-US" sz="3200" b="1" smtClean="0">
                <a:solidFill>
                  <a:srgbClr val="323232"/>
                </a:solidFill>
                <a:effectLst>
                  <a:outerShdw blurRad="38100" dist="38100" dir="2700000" algn="tl">
                    <a:srgbClr val="C0C0C0"/>
                  </a:outerShdw>
                </a:effectLst>
                <a:latin typeface="Calibri" pitchFamily="34" charset="0"/>
              </a:rPr>
              <a:t>写作背景</a:t>
            </a:r>
            <a:r>
              <a:rPr lang="en-US" altLang="zh-CN" sz="3200" b="1" smtClean="0">
                <a:solidFill>
                  <a:srgbClr val="323232"/>
                </a:solidFill>
                <a:effectLst>
                  <a:outerShdw blurRad="38100" dist="38100" dir="2700000" algn="tl">
                    <a:srgbClr val="C0C0C0"/>
                  </a:outerShdw>
                </a:effectLst>
                <a:latin typeface="Calibri" pitchFamily="34" charset="0"/>
              </a:rPr>
              <a:t>】</a:t>
            </a:r>
            <a:endParaRPr lang="en-US" altLang="zh-CN" sz="3200" b="1" smtClean="0">
              <a:solidFill>
                <a:srgbClr val="000000"/>
              </a:solidFill>
              <a:effectLst>
                <a:outerShdw blurRad="38100" dist="38100" dir="2700000" algn="tl">
                  <a:srgbClr val="C0C0C0"/>
                </a:outerShdw>
              </a:effectLst>
              <a:latin typeface="Calibri" pitchFamily="34" charset="0"/>
            </a:endParaRPr>
          </a:p>
        </p:txBody>
      </p:sp>
      <p:pic>
        <p:nvPicPr>
          <p:cNvPr id="20484" name="图片 5"/>
          <p:cNvPicPr>
            <a:picLocks noChangeAspect="1" noChangeArrowheads="1"/>
          </p:cNvPicPr>
          <p:nvPr>
            <p:custDataLst>
              <p:tags r:id="rId6"/>
            </p:custDataLst>
          </p:nvPr>
        </p:nvPicPr>
        <p:blipFill>
          <a:blip r:embed="rId5"/>
          <a:stretch>
            <a:fillRect/>
          </a:stretch>
        </p:blipFill>
        <p:spPr bwMode="auto">
          <a:xfrm>
            <a:off x="6669956" y="3504393"/>
            <a:ext cx="5042556" cy="2871123"/>
          </a:xfrm>
          <a:prstGeom prst="rect">
            <a:avLst/>
          </a:prstGeom>
          <a:noFill/>
          <a:ln w="9525" cap="flat" algn="ctr">
            <a:noFill/>
            <a:prstDash val="solid"/>
            <a:miter lim="800000"/>
            <a:headEnd type="none" w="med" len="med"/>
            <a:tailEnd type="none" w="med" len="med"/>
          </a:ln>
        </p:spPr>
      </p:pic>
      <p:sp>
        <p:nvSpPr>
          <p:cNvPr id="10245" name="Text Box 5"/>
          <p:cNvSpPr txBox="1">
            <a:spLocks noChangeArrowheads="1"/>
          </p:cNvSpPr>
          <p:nvPr>
            <p:custDataLst>
              <p:tags r:id="rId7"/>
            </p:custDataLst>
          </p:nvPr>
        </p:nvSpPr>
        <p:spPr bwMode="auto">
          <a:xfrm>
            <a:off x="479487" y="3645648"/>
            <a:ext cx="6192056"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912813" fontAlgn="base">
              <a:lnSpc>
                <a:spcPct val="120000"/>
              </a:lnSpc>
              <a:spcBef>
                <a:spcPct val="0"/>
              </a:spcBef>
              <a:spcAft>
                <a:spcPct val="0"/>
              </a:spcAft>
              <a:buSzTx/>
            </a:pPr>
            <a:r>
              <a:rPr lang="zh-CN" altLang="en-US" sz="2400" smtClean="0">
                <a:solidFill>
                  <a:srgbClr val="000000"/>
                </a:solidFill>
                <a:effectLst>
                  <a:outerShdw blurRad="38100" dist="38100" dir="2700000" algn="tl">
                    <a:srgbClr val="C0C0C0"/>
                  </a:outerShdw>
                </a:effectLst>
                <a:latin typeface="Arial"/>
                <a:ea typeface="黑体" panose="02010609060101010101" pitchFamily="49" charset="-122"/>
              </a:rPr>
              <a:t>起</a:t>
            </a:r>
            <a:r>
              <a:rPr lang="zh-CN" altLang="zh-CN" sz="2400" smtClean="0">
                <a:solidFill>
                  <a:srgbClr val="000000"/>
                </a:solidFill>
                <a:effectLst>
                  <a:outerShdw blurRad="38100" dist="38100" dir="2700000" algn="tl">
                    <a:srgbClr val="C0C0C0"/>
                  </a:outerShdw>
                </a:effectLst>
                <a:latin typeface="Arial"/>
                <a:ea typeface="黑体" panose="02010609060101010101" pitchFamily="49" charset="-122"/>
              </a:rPr>
              <a:t>度过的充满艰辛的童年。狄更斯去世后</a:t>
            </a:r>
            <a:r>
              <a:rPr lang="en-US" altLang="zh-CN" sz="2400" smtClean="0">
                <a:solidFill>
                  <a:srgbClr val="000000"/>
                </a:solidFill>
                <a:effectLst>
                  <a:outerShdw blurRad="38100" dist="38100" dir="2700000" algn="tl">
                    <a:srgbClr val="C0C0C0"/>
                  </a:outerShdw>
                </a:effectLst>
                <a:latin typeface="Arial"/>
                <a:ea typeface="黑体" panose="02010609060101010101" pitchFamily="49" charset="-122"/>
              </a:rPr>
              <a:t>,</a:t>
            </a:r>
            <a:r>
              <a:rPr lang="zh-CN" altLang="zh-CN" sz="2400" smtClean="0">
                <a:solidFill>
                  <a:srgbClr val="000000"/>
                </a:solidFill>
                <a:effectLst>
                  <a:outerShdw blurRad="38100" dist="38100" dir="2700000" algn="tl">
                    <a:srgbClr val="C0C0C0"/>
                  </a:outerShdw>
                </a:effectLst>
                <a:latin typeface="Arial"/>
                <a:ea typeface="黑体" panose="02010609060101010101" pitchFamily="49" charset="-122"/>
              </a:rPr>
              <a:t>他的</a:t>
            </a:r>
            <a:r>
              <a:rPr lang="zh-CN" altLang="zh-CN" sz="2400" b="1" u="sng" smtClean="0">
                <a:solidFill>
                  <a:srgbClr val="0000FF"/>
                </a:solidFill>
                <a:latin typeface="Arial"/>
                <a:ea typeface="黑体" panose="02010609060101010101" pitchFamily="49" charset="-122"/>
              </a:rPr>
              <a:t>好友福斯特</a:t>
            </a:r>
            <a:r>
              <a:rPr lang="zh-CN" altLang="zh-CN" sz="2400" smtClean="0">
                <a:solidFill>
                  <a:srgbClr val="000000"/>
                </a:solidFill>
                <a:effectLst>
                  <a:outerShdw blurRad="38100" dist="38100" dir="2700000" algn="tl">
                    <a:srgbClr val="C0C0C0"/>
                  </a:outerShdw>
                </a:effectLst>
                <a:latin typeface="Arial"/>
                <a:ea typeface="黑体" panose="02010609060101010101" pitchFamily="49" charset="-122"/>
              </a:rPr>
              <a:t>在《狄更斯传》中首次向公众披露了狄更斯的早年生活</a:t>
            </a:r>
            <a:r>
              <a:rPr lang="en-US" altLang="zh-CN" sz="2400" smtClean="0">
                <a:solidFill>
                  <a:srgbClr val="000000"/>
                </a:solidFill>
                <a:effectLst>
                  <a:outerShdw blurRad="38100" dist="38100" dir="2700000" algn="tl">
                    <a:srgbClr val="C0C0C0"/>
                  </a:outerShdw>
                </a:effectLst>
                <a:latin typeface="Arial"/>
                <a:ea typeface="黑体" panose="02010609060101010101" pitchFamily="49" charset="-122"/>
              </a:rPr>
              <a:t>;</a:t>
            </a:r>
            <a:r>
              <a:rPr lang="zh-CN" altLang="zh-CN" sz="2400" smtClean="0">
                <a:solidFill>
                  <a:srgbClr val="000000"/>
                </a:solidFill>
                <a:effectLst>
                  <a:outerShdw blurRad="38100" dist="38100" dir="2700000" algn="tl">
                    <a:srgbClr val="C0C0C0"/>
                  </a:outerShdw>
                </a:effectLst>
                <a:latin typeface="Arial"/>
                <a:ea typeface="黑体" panose="02010609060101010101" pitchFamily="49" charset="-122"/>
              </a:rPr>
              <a:t>小说《大卫</a:t>
            </a:r>
            <a:r>
              <a:rPr lang="en-US" altLang="zh-CN" sz="2400" smtClean="0">
                <a:solidFill>
                  <a:srgbClr val="000000"/>
                </a:solidFill>
                <a:effectLst>
                  <a:outerShdw blurRad="38100" dist="38100" dir="2700000" algn="tl">
                    <a:srgbClr val="C0C0C0"/>
                  </a:outerShdw>
                </a:effectLst>
                <a:latin typeface="Arial"/>
                <a:ea typeface="黑体" panose="02010609060101010101" pitchFamily="49" charset="-122"/>
              </a:rPr>
              <a:t>·</a:t>
            </a:r>
            <a:r>
              <a:rPr lang="zh-CN" altLang="zh-CN" sz="2400" smtClean="0">
                <a:solidFill>
                  <a:srgbClr val="000000"/>
                </a:solidFill>
                <a:effectLst>
                  <a:outerShdw blurRad="38100" dist="38100" dir="2700000" algn="tl">
                    <a:srgbClr val="C0C0C0"/>
                  </a:outerShdw>
                </a:effectLst>
                <a:latin typeface="Arial"/>
                <a:ea typeface="黑体" panose="02010609060101010101" pitchFamily="49" charset="-122"/>
              </a:rPr>
              <a:t>科波菲尔》不少地方就</a:t>
            </a:r>
            <a:r>
              <a:rPr lang="zh-CN" altLang="zh-CN" sz="2400" b="1" u="sng" smtClean="0">
                <a:solidFill>
                  <a:srgbClr val="323232"/>
                </a:solidFill>
                <a:latin typeface="Arial"/>
                <a:ea typeface="黑体" panose="02010609060101010101" pitchFamily="49" charset="-122"/>
              </a:rPr>
              <a:t>取材于作者亲历的生活</a:t>
            </a:r>
            <a:r>
              <a:rPr lang="en-US" altLang="zh-CN" sz="2400" smtClean="0">
                <a:solidFill>
                  <a:srgbClr val="000000"/>
                </a:solidFill>
                <a:effectLst>
                  <a:outerShdw blurRad="38100" dist="38100" dir="2700000" algn="tl">
                    <a:srgbClr val="C0C0C0"/>
                  </a:outerShdw>
                </a:effectLst>
                <a:latin typeface="Arial"/>
                <a:ea typeface="黑体" panose="02010609060101010101" pitchFamily="49" charset="-122"/>
              </a:rPr>
              <a:t>(</a:t>
            </a:r>
            <a:r>
              <a:rPr lang="zh-CN" altLang="zh-CN" sz="2400" smtClean="0">
                <a:solidFill>
                  <a:srgbClr val="000000"/>
                </a:solidFill>
                <a:effectLst>
                  <a:outerShdw blurRad="38100" dist="38100" dir="2700000" algn="tl">
                    <a:srgbClr val="C0C0C0"/>
                  </a:outerShdw>
                </a:effectLst>
                <a:latin typeface="Arial"/>
                <a:ea typeface="黑体" panose="02010609060101010101" pitchFamily="49" charset="-122"/>
              </a:rPr>
              <a:t>但又并非生活实录</a:t>
            </a:r>
            <a:r>
              <a:rPr lang="en-US" altLang="zh-CN" sz="2400" smtClean="0">
                <a:solidFill>
                  <a:srgbClr val="000000"/>
                </a:solidFill>
                <a:effectLst>
                  <a:outerShdw blurRad="38100" dist="38100" dir="2700000" algn="tl">
                    <a:srgbClr val="C0C0C0"/>
                  </a:outerShdw>
                </a:effectLst>
                <a:latin typeface="Arial"/>
                <a:ea typeface="黑体" panose="02010609060101010101" pitchFamily="49" charset="-122"/>
              </a:rPr>
              <a:t>)</a:t>
            </a:r>
            <a:r>
              <a:rPr lang="zh-CN" altLang="zh-CN" sz="2400" smtClean="0">
                <a:solidFill>
                  <a:srgbClr val="000000"/>
                </a:solidFill>
                <a:effectLst>
                  <a:outerShdw blurRad="38100" dist="38100" dir="2700000" algn="tl">
                    <a:srgbClr val="C0C0C0"/>
                  </a:outerShdw>
                </a:effectLst>
                <a:latin typeface="Arial"/>
                <a:ea typeface="黑体" panose="02010609060101010101" pitchFamily="49" charset="-122"/>
              </a:rPr>
              <a:t>。</a:t>
            </a:r>
            <a:endParaRPr lang="zh-CN" altLang="en-US" sz="2400" smtClean="0">
              <a:solidFill>
                <a:srgbClr val="000000"/>
              </a:solidFill>
              <a:effectLst>
                <a:outerShdw blurRad="38100" dist="38100" dir="2700000" algn="tl">
                  <a:srgbClr val="C0C0C0"/>
                </a:outerShdw>
              </a:effectLst>
              <a:latin typeface="Arial"/>
              <a:ea typeface="黑体" panose="02010609060101010101" pitchFamily="49" charset="-122"/>
            </a:endParaRPr>
          </a:p>
        </p:txBody>
      </p:sp>
    </p:spTree>
  </p:cSld>
  <p:clrMapOvr>
    <a:masterClrMapping/>
  </p:clrMapOvr>
  <p:transition>
    <p:split orient="vert"/>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185804" y="774852"/>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099221" y="117478"/>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2857513" y="119256"/>
            <a:ext cx="5556738" cy="553998"/>
          </a:xfrm>
          <a:prstGeom prst="rect">
            <a:avLst/>
          </a:prstGeom>
          <a:noFill/>
        </p:spPr>
        <p:txBody>
          <a:bodyPr wrap="square" rtlCol="0">
            <a:spAutoFit/>
          </a:bodyPr>
          <a:lstStyle/>
          <a:p>
            <a:pPr algn="ctr"/>
            <a:r>
              <a:rPr lang="zh-CN" altLang="en-US" sz="3000" smtClean="0">
                <a:solidFill>
                  <a:prstClr val="black"/>
                </a:solidFill>
                <a:latin typeface="黑体" panose="02010609060101010101" pitchFamily="49" charset="-122"/>
                <a:ea typeface="黑体" panose="02010609060101010101" pitchFamily="49" charset="-122"/>
              </a:rPr>
              <a:t>成长困境</a:t>
            </a:r>
            <a:r>
              <a:rPr lang="zh-CN" altLang="en-US" sz="2400" smtClean="0">
                <a:solidFill>
                  <a:prstClr val="black"/>
                </a:solidFill>
                <a:latin typeface="黑体" panose="02010609060101010101" pitchFamily="49" charset="-122"/>
                <a:ea typeface="黑体" panose="02010609060101010101" pitchFamily="49" charset="-122"/>
              </a:rPr>
              <a:t>（第</a:t>
            </a:r>
            <a:r>
              <a:rPr lang="en-US" altLang="zh-CN" sz="2400" smtClean="0">
                <a:solidFill>
                  <a:prstClr val="black"/>
                </a:solidFill>
                <a:latin typeface="黑体" panose="02010609060101010101" pitchFamily="49" charset="-122"/>
                <a:ea typeface="黑体" panose="02010609060101010101" pitchFamily="49" charset="-122"/>
              </a:rPr>
              <a:t>2</a:t>
            </a:r>
            <a:r>
              <a:rPr lang="zh-CN" altLang="en-US" sz="2400" smtClean="0">
                <a:solidFill>
                  <a:prstClr val="black"/>
                </a:solidFill>
                <a:latin typeface="黑体" panose="02010609060101010101" pitchFamily="49" charset="-122"/>
                <a:ea typeface="黑体" panose="02010609060101010101" pitchFamily="49" charset="-122"/>
              </a:rPr>
              <a:t>段）</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2545109" y="2898779"/>
            <a:ext cx="1799364" cy="461665"/>
          </a:xfrm>
          <a:prstGeom prst="rect">
            <a:avLst/>
          </a:prstGeom>
          <a:noFill/>
        </p:spPr>
        <p:txBody>
          <a:bodyPr wrap="square" rtlCol="0">
            <a:spAutoFit/>
          </a:bodyPr>
          <a:lstStyle/>
          <a:p>
            <a:r>
              <a:rPr lang="zh-CN" altLang="en-US" sz="2400">
                <a:solidFill>
                  <a:prstClr val="black"/>
                </a:solidFill>
                <a:latin typeface="华文楷体" panose="02010600040101010101" pitchFamily="2" charset="-122"/>
                <a:ea typeface="华文楷体" panose="02010600040101010101" pitchFamily="2" charset="-122"/>
              </a:rPr>
              <a:t>狭窄的</a:t>
            </a:r>
            <a:r>
              <a:rPr lang="zh-CN" altLang="en-US" sz="2400" smtClean="0">
                <a:solidFill>
                  <a:prstClr val="black"/>
                </a:solidFill>
                <a:latin typeface="华文楷体" panose="02010600040101010101" pitchFamily="2" charset="-122"/>
                <a:ea typeface="华文楷体" panose="02010600040101010101" pitchFamily="2" charset="-122"/>
              </a:rPr>
              <a:t>街道</a:t>
            </a:r>
            <a:endParaRPr lang="en-US" altLang="zh-CN" sz="2400" smtClean="0">
              <a:solidFill>
                <a:prstClr val="black"/>
              </a:solidFill>
              <a:latin typeface="华文楷体" panose="02010600040101010101" pitchFamily="2" charset="-122"/>
              <a:ea typeface="华文楷体" panose="02010600040101010101" pitchFamily="2" charset="-122"/>
            </a:endParaRPr>
          </a:p>
        </p:txBody>
      </p:sp>
      <p:sp>
        <p:nvSpPr>
          <p:cNvPr id="11" name="文本框 10"/>
          <p:cNvSpPr txBox="1"/>
          <p:nvPr>
            <p:custDataLst>
              <p:tags r:id="rId10"/>
            </p:custDataLst>
          </p:nvPr>
        </p:nvSpPr>
        <p:spPr>
          <a:xfrm>
            <a:off x="4344473" y="2890456"/>
            <a:ext cx="2394498" cy="461665"/>
          </a:xfrm>
          <a:prstGeom prst="rect">
            <a:avLst/>
          </a:prstGeom>
          <a:noFill/>
        </p:spPr>
        <p:txBody>
          <a:bodyPr wrap="square" rtlCol="0">
            <a:spAutoFit/>
          </a:bodyPr>
          <a:lstStyle/>
          <a:p>
            <a:r>
              <a:rPr lang="zh-CN" altLang="en-US" sz="2400" smtClean="0">
                <a:solidFill>
                  <a:prstClr val="black"/>
                </a:solidFill>
                <a:latin typeface="华文楷体" panose="02010600040101010101" pitchFamily="2" charset="-122"/>
                <a:ea typeface="华文楷体" panose="02010600040101010101" pitchFamily="2" charset="-122"/>
              </a:rPr>
              <a:t>又破又旧</a:t>
            </a:r>
            <a:r>
              <a:rPr lang="zh-CN" altLang="en-US" sz="2400">
                <a:solidFill>
                  <a:prstClr val="black"/>
                </a:solidFill>
                <a:latin typeface="华文楷体" panose="02010600040101010101" pitchFamily="2" charset="-122"/>
                <a:ea typeface="华文楷体" panose="02010600040101010101" pitchFamily="2" charset="-122"/>
              </a:rPr>
              <a:t>的</a:t>
            </a:r>
            <a:r>
              <a:rPr lang="zh-CN" altLang="en-US" sz="2400" smtClean="0">
                <a:solidFill>
                  <a:prstClr val="black"/>
                </a:solidFill>
                <a:latin typeface="华文楷体" panose="02010600040101010101" pitchFamily="2" charset="-122"/>
                <a:ea typeface="华文楷体" panose="02010600040101010101" pitchFamily="2" charset="-122"/>
              </a:rPr>
              <a:t>房子</a:t>
            </a:r>
            <a:endParaRPr lang="en-US" altLang="zh-CN" sz="2400" smtClean="0">
              <a:solidFill>
                <a:prstClr val="black"/>
              </a:solidFill>
              <a:latin typeface="华文楷体" panose="02010600040101010101" pitchFamily="2" charset="-122"/>
              <a:ea typeface="华文楷体" panose="02010600040101010101" pitchFamily="2" charset="-122"/>
            </a:endParaRPr>
          </a:p>
        </p:txBody>
      </p:sp>
      <p:sp>
        <p:nvSpPr>
          <p:cNvPr id="12" name="文本框 11"/>
          <p:cNvSpPr txBox="1"/>
          <p:nvPr>
            <p:custDataLst>
              <p:tags r:id="rId11"/>
            </p:custDataLst>
          </p:nvPr>
        </p:nvSpPr>
        <p:spPr>
          <a:xfrm>
            <a:off x="2545109" y="3376737"/>
            <a:ext cx="5869088" cy="461665"/>
          </a:xfrm>
          <a:prstGeom prst="rect">
            <a:avLst/>
          </a:prstGeom>
          <a:noFill/>
        </p:spPr>
        <p:txBody>
          <a:bodyPr wrap="square" rtlCol="0">
            <a:spAutoFit/>
          </a:bodyPr>
          <a:lstStyle/>
          <a:p>
            <a:r>
              <a:rPr lang="zh-CN" altLang="en-US" sz="2400" smtClean="0">
                <a:solidFill>
                  <a:prstClr val="black"/>
                </a:solidFill>
                <a:latin typeface="华文楷体" panose="02010600040101010101" pitchFamily="2" charset="-122"/>
                <a:ea typeface="华文楷体" panose="02010600040101010101" pitchFamily="2" charset="-122"/>
              </a:rPr>
              <a:t>东</a:t>
            </a:r>
            <a:r>
              <a:rPr lang="zh-CN" altLang="en-US" sz="2400">
                <a:solidFill>
                  <a:prstClr val="black"/>
                </a:solidFill>
                <a:latin typeface="华文楷体" panose="02010600040101010101" pitchFamily="2" charset="-122"/>
                <a:ea typeface="华文楷体" panose="02010600040101010101" pitchFamily="2" charset="-122"/>
              </a:rPr>
              <a:t>奔西窜、吱吱乱叫的成群的灰色大</a:t>
            </a:r>
            <a:r>
              <a:rPr lang="zh-CN" altLang="en-US" sz="2400" smtClean="0">
                <a:solidFill>
                  <a:prstClr val="black"/>
                </a:solidFill>
                <a:latin typeface="华文楷体" panose="02010600040101010101" pitchFamily="2" charset="-122"/>
                <a:ea typeface="华文楷体" panose="02010600040101010101" pitchFamily="2" charset="-122"/>
              </a:rPr>
              <a:t>老鼠</a:t>
            </a:r>
            <a:endParaRPr lang="en-US" altLang="zh-CN" sz="2400" smtClean="0">
              <a:solidFill>
                <a:prstClr val="black"/>
              </a:solidFill>
              <a:latin typeface="华文楷体" panose="02010600040101010101" pitchFamily="2" charset="-122"/>
              <a:ea typeface="华文楷体" panose="02010600040101010101" pitchFamily="2" charset="-122"/>
            </a:endParaRPr>
          </a:p>
        </p:txBody>
      </p:sp>
      <p:sp>
        <p:nvSpPr>
          <p:cNvPr id="13" name="文本框 12"/>
          <p:cNvSpPr txBox="1"/>
          <p:nvPr>
            <p:custDataLst>
              <p:tags r:id="rId12"/>
            </p:custDataLst>
          </p:nvPr>
        </p:nvSpPr>
        <p:spPr>
          <a:xfrm>
            <a:off x="6738971" y="2898779"/>
            <a:ext cx="2715067" cy="461665"/>
          </a:xfrm>
          <a:prstGeom prst="rect">
            <a:avLst/>
          </a:prstGeom>
          <a:noFill/>
        </p:spPr>
        <p:txBody>
          <a:bodyPr wrap="square" rtlCol="0">
            <a:spAutoFit/>
          </a:bodyPr>
          <a:lstStyle/>
          <a:p>
            <a:r>
              <a:rPr lang="zh-CN" altLang="en-US" sz="2400" smtClean="0">
                <a:solidFill>
                  <a:prstClr val="black"/>
                </a:solidFill>
                <a:latin typeface="华文楷体" panose="02010600040101010101" pitchFamily="2" charset="-122"/>
                <a:ea typeface="华文楷体" panose="02010600040101010101" pitchFamily="2" charset="-122"/>
              </a:rPr>
              <a:t>腐烂</a:t>
            </a:r>
            <a:r>
              <a:rPr lang="zh-CN" altLang="en-US" sz="2400">
                <a:solidFill>
                  <a:prstClr val="black"/>
                </a:solidFill>
                <a:latin typeface="华文楷体" panose="02010600040101010101" pitchFamily="2" charset="-122"/>
                <a:ea typeface="华文楷体" panose="02010600040101010101" pitchFamily="2" charset="-122"/>
              </a:rPr>
              <a:t>的地板和</a:t>
            </a:r>
            <a:r>
              <a:rPr lang="zh-CN" altLang="en-US" sz="2400" smtClean="0">
                <a:solidFill>
                  <a:prstClr val="black"/>
                </a:solidFill>
                <a:latin typeface="华文楷体" panose="02010600040101010101" pitchFamily="2" charset="-122"/>
                <a:ea typeface="华文楷体" panose="02010600040101010101" pitchFamily="2" charset="-122"/>
              </a:rPr>
              <a:t>楼梯</a:t>
            </a:r>
            <a:endParaRPr lang="en-US" altLang="zh-CN" sz="2400" smtClean="0">
              <a:solidFill>
                <a:prstClr val="black"/>
              </a:solidFill>
              <a:latin typeface="华文楷体" panose="02010600040101010101" pitchFamily="2" charset="-122"/>
              <a:ea typeface="华文楷体" panose="02010600040101010101" pitchFamily="2" charset="-122"/>
            </a:endParaRPr>
          </a:p>
        </p:txBody>
      </p:sp>
      <p:sp>
        <p:nvSpPr>
          <p:cNvPr id="14" name="文本框 13"/>
          <p:cNvSpPr txBox="1"/>
          <p:nvPr>
            <p:custDataLst>
              <p:tags r:id="rId13"/>
            </p:custDataLst>
          </p:nvPr>
        </p:nvSpPr>
        <p:spPr>
          <a:xfrm>
            <a:off x="4792785" y="4596744"/>
            <a:ext cx="4539903" cy="523220"/>
          </a:xfrm>
          <a:prstGeom prst="rect">
            <a:avLst/>
          </a:prstGeom>
          <a:noFill/>
        </p:spPr>
        <p:txBody>
          <a:bodyPr wrap="square" rtlCol="0">
            <a:spAutoFit/>
          </a:bodyPr>
          <a:lstStyle/>
          <a:p>
            <a:r>
              <a:rPr lang="en-US" altLang="zh-CN" sz="2800" smtClean="0">
                <a:solidFill>
                  <a:srgbClr val="AF0000"/>
                </a:solidFill>
                <a:latin typeface="华文楷体" panose="02010600040101010101" pitchFamily="2" charset="-122"/>
                <a:ea typeface="华文楷体" panose="02010600040101010101" pitchFamily="2" charset="-122"/>
              </a:rPr>
              <a:t>——</a:t>
            </a:r>
            <a:r>
              <a:rPr lang="zh-CN" altLang="en-US" sz="2800" smtClean="0">
                <a:solidFill>
                  <a:srgbClr val="AF0000"/>
                </a:solidFill>
                <a:latin typeface="华文楷体" panose="02010600040101010101" pitchFamily="2" charset="-122"/>
                <a:ea typeface="华文楷体" panose="02010600040101010101" pitchFamily="2" charset="-122"/>
              </a:rPr>
              <a:t>污浊、恶劣的劳作环境</a:t>
            </a:r>
            <a:endParaRPr lang="en-US" altLang="zh-CN" sz="2800" smtClean="0">
              <a:solidFill>
                <a:srgbClr val="AF0000"/>
              </a:solidFill>
              <a:latin typeface="华文楷体" panose="02010600040101010101" pitchFamily="2" charset="-122"/>
              <a:ea typeface="华文楷体" panose="02010600040101010101" pitchFamily="2" charset="-122"/>
            </a:endParaRPr>
          </a:p>
        </p:txBody>
      </p:sp>
      <p:sp>
        <p:nvSpPr>
          <p:cNvPr id="15" name="文本框 14"/>
          <p:cNvSpPr txBox="1"/>
          <p:nvPr>
            <p:custDataLst>
              <p:tags r:id="rId14"/>
            </p:custDataLst>
          </p:nvPr>
        </p:nvSpPr>
        <p:spPr>
          <a:xfrm>
            <a:off x="2545109" y="3892936"/>
            <a:ext cx="3113009" cy="461665"/>
          </a:xfrm>
          <a:prstGeom prst="rect">
            <a:avLst/>
          </a:prstGeom>
          <a:noFill/>
        </p:spPr>
        <p:txBody>
          <a:bodyPr wrap="square" rtlCol="0">
            <a:spAutoFit/>
          </a:bodyPr>
          <a:lstStyle/>
          <a:p>
            <a:r>
              <a:rPr lang="zh-CN" altLang="en-US" sz="2400">
                <a:solidFill>
                  <a:prstClr val="black"/>
                </a:solidFill>
                <a:latin typeface="华文楷体" panose="02010600040101010101" pitchFamily="2" charset="-122"/>
                <a:ea typeface="华文楷体" panose="02010600040101010101" pitchFamily="2" charset="-122"/>
              </a:rPr>
              <a:t>到处的污垢和</a:t>
            </a:r>
            <a:r>
              <a:rPr lang="zh-CN" altLang="en-US" sz="2400" smtClean="0">
                <a:solidFill>
                  <a:prstClr val="black"/>
                </a:solidFill>
                <a:latin typeface="华文楷体" panose="02010600040101010101" pitchFamily="2" charset="-122"/>
                <a:ea typeface="华文楷体" panose="02010600040101010101" pitchFamily="2" charset="-122"/>
              </a:rPr>
              <a:t>腐臭</a:t>
            </a:r>
            <a:endParaRPr lang="en-US" altLang="zh-CN" sz="2400" smtClean="0">
              <a:solidFill>
                <a:prstClr val="black"/>
              </a:solidFill>
              <a:latin typeface="华文楷体" panose="02010600040101010101" pitchFamily="2" charset="-122"/>
              <a:ea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nodeType="clickEffect">
                                  <p:stCondLst>
                                    <p:cond delay="0"/>
                                  </p:stCondLst>
                                  <p:childTnLst>
                                    <p:set>
                                      <p:cBhvr>
                                        <p:cTn id="2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219462" y="764060"/>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544991" y="130178"/>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219463" y="130051"/>
            <a:ext cx="5556738" cy="553998"/>
          </a:xfrm>
          <a:prstGeom prst="rect">
            <a:avLst/>
          </a:prstGeom>
          <a:noFill/>
        </p:spPr>
        <p:txBody>
          <a:bodyPr wrap="square" rtlCol="0">
            <a:spAutoFit/>
          </a:bodyPr>
          <a:lstStyle/>
          <a:p>
            <a:pPr algn="ctr"/>
            <a:r>
              <a:rPr lang="zh-CN" altLang="en-US" sz="3000" smtClean="0">
                <a:solidFill>
                  <a:prstClr val="black"/>
                </a:solidFill>
                <a:latin typeface="黑体" panose="02010609060101010101" pitchFamily="49" charset="-122"/>
                <a:ea typeface="黑体" panose="02010609060101010101" pitchFamily="49" charset="-122"/>
              </a:rPr>
              <a:t>成长</a:t>
            </a:r>
            <a:r>
              <a:rPr lang="zh-CN" altLang="en-US" sz="3000">
                <a:solidFill>
                  <a:prstClr val="black"/>
                </a:solidFill>
                <a:latin typeface="黑体" panose="02010609060101010101" pitchFamily="49" charset="-122"/>
                <a:ea typeface="黑体" panose="02010609060101010101" pitchFamily="49" charset="-122"/>
              </a:rPr>
              <a:t>困境</a:t>
            </a:r>
            <a:r>
              <a:rPr lang="zh-CN" altLang="en-US" sz="2400" smtClean="0">
                <a:solidFill>
                  <a:prstClr val="black"/>
                </a:solidFill>
                <a:latin typeface="黑体" panose="02010609060101010101" pitchFamily="49" charset="-122"/>
                <a:ea typeface="黑体" panose="02010609060101010101" pitchFamily="49" charset="-122"/>
              </a:rPr>
              <a:t>（第</a:t>
            </a:r>
            <a:r>
              <a:rPr lang="en-US" altLang="zh-CN" sz="2400" smtClean="0">
                <a:solidFill>
                  <a:prstClr val="black"/>
                </a:solidFill>
                <a:latin typeface="黑体" panose="02010609060101010101" pitchFamily="49" charset="-122"/>
                <a:ea typeface="黑体" panose="02010609060101010101" pitchFamily="49" charset="-122"/>
              </a:rPr>
              <a:t>4</a:t>
            </a:r>
            <a:r>
              <a:rPr lang="zh-CN" altLang="en-US" sz="2400" smtClean="0">
                <a:solidFill>
                  <a:prstClr val="black"/>
                </a:solidFill>
                <a:latin typeface="黑体" panose="02010609060101010101" pitchFamily="49" charset="-122"/>
                <a:ea typeface="黑体" panose="02010609060101010101" pitchFamily="49" charset="-122"/>
              </a:rPr>
              <a:t>段）</a:t>
            </a:r>
            <a:endParaRPr lang="zh-CN" altLang="en-US" sz="24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2620042" y="1324614"/>
            <a:ext cx="6348563" cy="1568450"/>
          </a:xfrm>
          <a:prstGeom prst="rect">
            <a:avLst/>
          </a:prstGeom>
          <a:noFill/>
        </p:spPr>
        <p:txBody>
          <a:bodyPr wrap="square" rtlCol="0">
            <a:spAutoFit/>
          </a:bodyPr>
          <a:lstStyle/>
          <a:p>
            <a:pPr>
              <a:lnSpc>
                <a:spcPct val="150000"/>
              </a:lnSpc>
            </a:pPr>
            <a:r>
              <a:rPr lang="zh-CN" altLang="en-US" sz="3200" smtClean="0">
                <a:solidFill>
                  <a:prstClr val="black"/>
                </a:solidFill>
                <a:latin typeface="华文楷体" panose="02010600040101010101" pitchFamily="2" charset="-122"/>
                <a:ea typeface="华文楷体" panose="02010600040101010101" pitchFamily="2" charset="-122"/>
              </a:rPr>
              <a:t>米克</a:t>
            </a:r>
            <a:r>
              <a:rPr lang="en-US" altLang="zh-CN" sz="3200" smtClean="0">
                <a:solidFill>
                  <a:prstClr val="black"/>
                </a:solidFill>
                <a:latin typeface="华文楷体" panose="02010600040101010101" pitchFamily="2" charset="-122"/>
                <a:ea typeface="华文楷体" panose="02010600040101010101" pitchFamily="2" charset="-122"/>
              </a:rPr>
              <a:t>·</a:t>
            </a:r>
            <a:r>
              <a:rPr lang="zh-CN" altLang="en-US" sz="3200" smtClean="0">
                <a:solidFill>
                  <a:prstClr val="black"/>
                </a:solidFill>
                <a:latin typeface="华文楷体" panose="02010600040101010101" pitchFamily="2" charset="-122"/>
                <a:ea typeface="华文楷体" panose="02010600040101010101" pitchFamily="2" charset="-122"/>
              </a:rPr>
              <a:t>沃克</a:t>
            </a:r>
            <a:r>
              <a:rPr lang="en-US" altLang="zh-CN" sz="3200" smtClean="0">
                <a:solidFill>
                  <a:prstClr val="black"/>
                </a:solidFill>
                <a:latin typeface="华文楷体" panose="02010600040101010101" pitchFamily="2" charset="-122"/>
                <a:ea typeface="华文楷体" panose="02010600040101010101" pitchFamily="2" charset="-122"/>
              </a:rPr>
              <a:t>——</a:t>
            </a:r>
            <a:r>
              <a:rPr lang="zh-CN" altLang="en-US" sz="3200" smtClean="0">
                <a:solidFill>
                  <a:srgbClr val="0070C0"/>
                </a:solidFill>
                <a:latin typeface="华文楷体" panose="02010600040101010101" pitchFamily="2" charset="-122"/>
                <a:ea typeface="华文楷体" panose="02010600040101010101" pitchFamily="2" charset="-122"/>
              </a:rPr>
              <a:t>破</a:t>
            </a:r>
            <a:r>
              <a:rPr lang="zh-CN" altLang="en-US" sz="3200" smtClean="0">
                <a:solidFill>
                  <a:prstClr val="black"/>
                </a:solidFill>
                <a:latin typeface="华文楷体" panose="02010600040101010101" pitchFamily="2" charset="-122"/>
                <a:ea typeface="华文楷体" panose="02010600040101010101" pitchFamily="2" charset="-122"/>
              </a:rPr>
              <a:t>围裙、</a:t>
            </a:r>
            <a:r>
              <a:rPr lang="zh-CN" altLang="en-US" sz="3200" smtClean="0">
                <a:solidFill>
                  <a:srgbClr val="0070C0"/>
                </a:solidFill>
                <a:latin typeface="华文楷体" panose="02010600040101010101" pitchFamily="2" charset="-122"/>
                <a:ea typeface="华文楷体" panose="02010600040101010101" pitchFamily="2" charset="-122"/>
              </a:rPr>
              <a:t>纸</a:t>
            </a:r>
            <a:r>
              <a:rPr lang="zh-CN" altLang="en-US" sz="3200" smtClean="0">
                <a:solidFill>
                  <a:prstClr val="black"/>
                </a:solidFill>
                <a:latin typeface="华文楷体" panose="02010600040101010101" pitchFamily="2" charset="-122"/>
                <a:ea typeface="华文楷体" panose="02010600040101010101" pitchFamily="2" charset="-122"/>
              </a:rPr>
              <a:t>帽子</a:t>
            </a:r>
            <a:endParaRPr lang="en-US" altLang="zh-CN" sz="3200" smtClean="0">
              <a:solidFill>
                <a:prstClr val="black"/>
              </a:solidFill>
              <a:latin typeface="华文楷体" panose="02010600040101010101" pitchFamily="2" charset="-122"/>
              <a:ea typeface="华文楷体" panose="02010600040101010101" pitchFamily="2" charset="-122"/>
            </a:endParaRPr>
          </a:p>
          <a:p>
            <a:pPr>
              <a:lnSpc>
                <a:spcPct val="150000"/>
              </a:lnSpc>
            </a:pPr>
            <a:r>
              <a:rPr lang="zh-CN" altLang="en-US" sz="3200" smtClean="0">
                <a:solidFill>
                  <a:prstClr val="black"/>
                </a:solidFill>
                <a:latin typeface="华文楷体" panose="02010600040101010101" pitchFamily="2" charset="-122"/>
                <a:ea typeface="华文楷体" panose="02010600040101010101" pitchFamily="2" charset="-122"/>
              </a:rPr>
              <a:t>粉白</a:t>
            </a:r>
            <a:r>
              <a:rPr lang="en-US" altLang="zh-CN" sz="3200" smtClean="0">
                <a:solidFill>
                  <a:prstClr val="black"/>
                </a:solidFill>
                <a:latin typeface="华文楷体" panose="02010600040101010101" pitchFamily="2" charset="-122"/>
                <a:ea typeface="华文楷体" panose="02010600040101010101" pitchFamily="2" charset="-122"/>
              </a:rPr>
              <a:t>·</a:t>
            </a:r>
            <a:r>
              <a:rPr lang="zh-CN" altLang="en-US" sz="3200" smtClean="0">
                <a:solidFill>
                  <a:prstClr val="black"/>
                </a:solidFill>
                <a:latin typeface="华文楷体" panose="02010600040101010101" pitchFamily="2" charset="-122"/>
                <a:ea typeface="华文楷体" panose="02010600040101010101" pitchFamily="2" charset="-122"/>
              </a:rPr>
              <a:t>土豆</a:t>
            </a:r>
            <a:r>
              <a:rPr lang="en-US" altLang="zh-CN" sz="3200" smtClean="0">
                <a:solidFill>
                  <a:prstClr val="black"/>
                </a:solidFill>
                <a:latin typeface="华文楷体" panose="02010600040101010101" pitchFamily="2" charset="-122"/>
                <a:ea typeface="华文楷体" panose="02010600040101010101" pitchFamily="2" charset="-122"/>
              </a:rPr>
              <a:t>——</a:t>
            </a:r>
            <a:r>
              <a:rPr lang="zh-CN" altLang="en-US" sz="3200" smtClean="0">
                <a:solidFill>
                  <a:prstClr val="black"/>
                </a:solidFill>
                <a:latin typeface="华文楷体" panose="02010600040101010101" pitchFamily="2" charset="-122"/>
                <a:ea typeface="华文楷体" panose="02010600040101010101" pitchFamily="2" charset="-122"/>
              </a:rPr>
              <a:t>面色</a:t>
            </a:r>
            <a:r>
              <a:rPr lang="zh-CN" altLang="en-US" sz="3200" smtClean="0">
                <a:solidFill>
                  <a:srgbClr val="0070C0"/>
                </a:solidFill>
                <a:latin typeface="华文楷体" panose="02010600040101010101" pitchFamily="2" charset="-122"/>
                <a:ea typeface="华文楷体" panose="02010600040101010101" pitchFamily="2" charset="-122"/>
              </a:rPr>
              <a:t>灰白</a:t>
            </a:r>
          </a:p>
        </p:txBody>
      </p:sp>
      <p:sp>
        <p:nvSpPr>
          <p:cNvPr id="2" name="文本框 1"/>
          <p:cNvSpPr txBox="1"/>
          <p:nvPr>
            <p:custDataLst>
              <p:tags r:id="rId10"/>
            </p:custDataLst>
          </p:nvPr>
        </p:nvSpPr>
        <p:spPr>
          <a:xfrm>
            <a:off x="3918588" y="4069083"/>
            <a:ext cx="6325870" cy="583565"/>
          </a:xfrm>
          <a:prstGeom prst="rect">
            <a:avLst/>
          </a:prstGeom>
          <a:noFill/>
        </p:spPr>
        <p:txBody>
          <a:bodyPr wrap="square" rtlCol="0">
            <a:spAutoFit/>
          </a:bodyPr>
          <a:lstStyle/>
          <a:p>
            <a:r>
              <a:rPr lang="en-US" altLang="zh-CN" sz="3200" smtClean="0">
                <a:solidFill>
                  <a:srgbClr val="AF0000"/>
                </a:solidFill>
                <a:latin typeface="华文楷体" panose="02010600040101010101" pitchFamily="2" charset="-122"/>
                <a:ea typeface="华文楷体" panose="02010600040101010101" pitchFamily="2" charset="-122"/>
              </a:rPr>
              <a:t>——</a:t>
            </a:r>
            <a:r>
              <a:rPr lang="zh-CN" altLang="en-US" sz="3200" smtClean="0">
                <a:solidFill>
                  <a:srgbClr val="AF0000"/>
                </a:solidFill>
                <a:latin typeface="华文楷体" panose="02010600040101010101" pitchFamily="2" charset="-122"/>
                <a:ea typeface="华文楷体" panose="02010600040101010101" pitchFamily="2" charset="-122"/>
              </a:rPr>
              <a:t>社会底层、贫困的童工伙伴</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137544" y="946940"/>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207806" y="238128"/>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137545" y="238001"/>
            <a:ext cx="5556738" cy="553998"/>
          </a:xfrm>
          <a:prstGeom prst="rect">
            <a:avLst/>
          </a:prstGeom>
          <a:noFill/>
        </p:spPr>
        <p:txBody>
          <a:bodyPr wrap="square" rtlCol="0">
            <a:spAutoFit/>
          </a:bodyPr>
          <a:lstStyle/>
          <a:p>
            <a:pPr algn="ctr"/>
            <a:r>
              <a:rPr lang="zh-CN" altLang="en-US" sz="3000" smtClean="0">
                <a:solidFill>
                  <a:prstClr val="black"/>
                </a:solidFill>
                <a:latin typeface="黑体" panose="02010609060101010101" pitchFamily="49" charset="-122"/>
                <a:ea typeface="黑体" panose="02010609060101010101" pitchFamily="49" charset="-122"/>
              </a:rPr>
              <a:t>内心感受</a:t>
            </a:r>
            <a:r>
              <a:rPr lang="zh-CN" altLang="en-US" sz="2400" smtClean="0">
                <a:solidFill>
                  <a:prstClr val="black"/>
                </a:solidFill>
                <a:latin typeface="黑体" panose="02010609060101010101" pitchFamily="49" charset="-122"/>
                <a:ea typeface="黑体" panose="02010609060101010101" pitchFamily="49" charset="-122"/>
              </a:rPr>
              <a:t>（第</a:t>
            </a:r>
            <a:r>
              <a:rPr lang="en-US" altLang="zh-CN" sz="2400" smtClean="0">
                <a:solidFill>
                  <a:prstClr val="black"/>
                </a:solidFill>
                <a:latin typeface="黑体" panose="02010609060101010101" pitchFamily="49" charset="-122"/>
                <a:ea typeface="黑体" panose="02010609060101010101" pitchFamily="49" charset="-122"/>
              </a:rPr>
              <a:t>5</a:t>
            </a:r>
            <a:r>
              <a:rPr lang="zh-CN" altLang="en-US" sz="2400" smtClean="0">
                <a:solidFill>
                  <a:prstClr val="black"/>
                </a:solidFill>
                <a:latin typeface="黑体" panose="02010609060101010101" pitchFamily="49" charset="-122"/>
                <a:ea typeface="黑体" panose="02010609060101010101" pitchFamily="49" charset="-122"/>
              </a:rPr>
              <a:t>段）</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1073785" y="1229360"/>
            <a:ext cx="9312910" cy="4399915"/>
          </a:xfrm>
          <a:prstGeom prst="rect">
            <a:avLst/>
          </a:prstGeom>
          <a:noFill/>
        </p:spPr>
        <p:txBody>
          <a:bodyPr wrap="square" rtlCol="0">
            <a:spAutoFit/>
          </a:bodyPr>
          <a:lstStyle/>
          <a:p>
            <a:pPr algn="just">
              <a:lnSpc>
                <a:spcPct val="125000"/>
              </a:lnSpc>
              <a:spcBef>
                <a:spcPct val="0"/>
              </a:spcBef>
              <a:spcAft>
                <a:spcPct val="0"/>
              </a:spcAft>
            </a:pPr>
            <a:r>
              <a:rPr lang="zh-CN" altLang="en-US" sz="3200">
                <a:solidFill>
                  <a:prstClr val="black"/>
                </a:solidFill>
                <a:latin typeface="华文楷体" panose="02010600040101010101" pitchFamily="2" charset="-122"/>
                <a:ea typeface="华文楷体" panose="02010600040101010101" pitchFamily="2" charset="-122"/>
              </a:rPr>
              <a:t>我竟沦落到跟这样一班人为伍，内心隐藏的痛苦，真是无法用言语表达。</a:t>
            </a:r>
            <a:r>
              <a:rPr lang="en-US" altLang="zh-CN" sz="3200">
                <a:solidFill>
                  <a:prstClr val="black"/>
                </a:solidFill>
                <a:latin typeface="华文楷体" panose="02010600040101010101" pitchFamily="2" charset="-122"/>
                <a:ea typeface="华文楷体" panose="02010600040101010101" pitchFamily="2" charset="-122"/>
              </a:rPr>
              <a:t>……</a:t>
            </a:r>
            <a:r>
              <a:rPr lang="zh-CN" altLang="en-US" sz="3200">
                <a:solidFill>
                  <a:prstClr val="black"/>
                </a:solidFill>
                <a:latin typeface="华文楷体" panose="02010600040101010101" pitchFamily="2" charset="-122"/>
                <a:ea typeface="华文楷体" panose="02010600040101010101" pitchFamily="2" charset="-122"/>
              </a:rPr>
              <a:t>想成为一个有学问、有名望的人的希望，已在我胸中破灭了。当时我感到绝望极了，对自己所处的地位深深地感到羞辱。我年轻的心里痛苦地认定，我过去所学的、所想的、所喜爱的，以及激发我想象力和上进心的一切，都将一天天地渐渐离我而去，永远不再回来了，</a:t>
            </a:r>
            <a:r>
              <a:rPr lang="en-US" altLang="zh-CN" sz="3200">
                <a:solidFill>
                  <a:prstClr val="black"/>
                </a:solidFill>
                <a:latin typeface="华文楷体" panose="02010600040101010101" pitchFamily="2" charset="-122"/>
                <a:ea typeface="华文楷体" panose="02010600040101010101" pitchFamily="2" charset="-122"/>
              </a:rPr>
              <a:t>……</a:t>
            </a:r>
          </a:p>
        </p:txBody>
      </p:sp>
    </p:spTree>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317249" y="1044092"/>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558961" y="35433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317250" y="356746"/>
            <a:ext cx="5556738" cy="553998"/>
          </a:xfrm>
          <a:prstGeom prst="rect">
            <a:avLst/>
          </a:prstGeom>
          <a:noFill/>
        </p:spPr>
        <p:txBody>
          <a:bodyPr wrap="square" rtlCol="0">
            <a:spAutoFit/>
          </a:bodyPr>
          <a:lstStyle/>
          <a:p>
            <a:pPr algn="ctr"/>
            <a:r>
              <a:rPr lang="zh-CN" altLang="en-US" sz="3000" smtClean="0">
                <a:solidFill>
                  <a:prstClr val="black"/>
                </a:solidFill>
                <a:latin typeface="黑体" panose="02010609060101010101" pitchFamily="49" charset="-122"/>
                <a:ea typeface="黑体" panose="02010609060101010101" pitchFamily="49" charset="-122"/>
              </a:rPr>
              <a:t>内心感受</a:t>
            </a:r>
            <a:r>
              <a:rPr lang="zh-CN" altLang="en-US" sz="2400" smtClean="0">
                <a:solidFill>
                  <a:prstClr val="black"/>
                </a:solidFill>
                <a:latin typeface="黑体" panose="02010609060101010101" pitchFamily="49" charset="-122"/>
                <a:ea typeface="黑体" panose="02010609060101010101" pitchFamily="49" charset="-122"/>
              </a:rPr>
              <a:t>（第</a:t>
            </a:r>
            <a:r>
              <a:rPr lang="en-US" altLang="zh-CN" sz="2400" smtClean="0">
                <a:solidFill>
                  <a:prstClr val="black"/>
                </a:solidFill>
                <a:latin typeface="黑体" panose="02010609060101010101" pitchFamily="49" charset="-122"/>
                <a:ea typeface="黑体" panose="02010609060101010101" pitchFamily="49" charset="-122"/>
              </a:rPr>
              <a:t>52</a:t>
            </a:r>
            <a:r>
              <a:rPr lang="zh-CN" altLang="en-US" sz="2400" smtClean="0">
                <a:solidFill>
                  <a:prstClr val="black"/>
                </a:solidFill>
                <a:latin typeface="黑体" panose="02010609060101010101" pitchFamily="49" charset="-122"/>
                <a:ea typeface="黑体" panose="02010609060101010101" pitchFamily="49" charset="-122"/>
              </a:rPr>
              <a:t>段）</a:t>
            </a:r>
            <a:endParaRPr lang="zh-CN" altLang="en-US" sz="24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1374143" y="1325248"/>
            <a:ext cx="8712835" cy="5015865"/>
          </a:xfrm>
          <a:prstGeom prst="rect">
            <a:avLst/>
          </a:prstGeom>
          <a:noFill/>
        </p:spPr>
        <p:txBody>
          <a:bodyPr wrap="square" rtlCol="0">
            <a:spAutoFit/>
          </a:bodyPr>
          <a:lstStyle/>
          <a:p>
            <a:pPr algn="just">
              <a:lnSpc>
                <a:spcPct val="125000"/>
              </a:lnSpc>
              <a:spcBef>
                <a:spcPct val="0"/>
              </a:spcBef>
              <a:spcAft>
                <a:spcPct val="0"/>
              </a:spcAft>
            </a:pPr>
            <a:r>
              <a:rPr lang="en-US" altLang="zh-CN" sz="3200">
                <a:solidFill>
                  <a:prstClr val="black"/>
                </a:solidFill>
                <a:latin typeface="华文楷体" panose="02010600040101010101" pitchFamily="2" charset="-122"/>
                <a:ea typeface="华文楷体" panose="02010600040101010101" pitchFamily="2" charset="-122"/>
              </a:rPr>
              <a:t>      </a:t>
            </a:r>
            <a:r>
              <a:rPr lang="zh-CN" altLang="en-US" sz="3200">
                <a:solidFill>
                  <a:prstClr val="black"/>
                </a:solidFill>
                <a:latin typeface="华文楷体" panose="02010600040101010101" pitchFamily="2" charset="-122"/>
                <a:ea typeface="华文楷体" panose="02010600040101010101" pitchFamily="2" charset="-122"/>
              </a:rPr>
              <a:t>在这段时间里，我依旧一直在谋得斯通</a:t>
            </a:r>
            <a:r>
              <a:rPr lang="en-US" altLang="zh-CN" sz="3200">
                <a:solidFill>
                  <a:prstClr val="black"/>
                </a:solidFill>
                <a:latin typeface="华文楷体" panose="02010600040101010101" pitchFamily="2" charset="-122"/>
                <a:ea typeface="华文楷体" panose="02010600040101010101" pitchFamily="2" charset="-122"/>
              </a:rPr>
              <a:t>-</a:t>
            </a:r>
            <a:r>
              <a:rPr lang="zh-CN" altLang="en-US" sz="3200">
                <a:solidFill>
                  <a:prstClr val="black"/>
                </a:solidFill>
                <a:latin typeface="华文楷体" panose="02010600040101010101" pitchFamily="2" charset="-122"/>
                <a:ea typeface="华文楷体" panose="02010600040101010101" pitchFamily="2" charset="-122"/>
              </a:rPr>
              <a:t>格林比货行里干着普通的活儿，跟那几个普通人做伙伴，心里仍和开始时一样，感到不应该这样落魄，受这样的屈辱。我每天去货行，从货行回家，以及中饭时在街上溜达，都会看到许多孩子，可我从来没有结识过其中的任何一个人，也没有跟其中的任何一个人交谈，当然对我来说，幸亏</a:t>
            </a:r>
            <a:r>
              <a:rPr lang="zh-CN" altLang="en-US" sz="3200">
                <a:latin typeface="华文楷体" panose="02010600040101010101" pitchFamily="2" charset="-122"/>
                <a:ea typeface="华文楷体" panose="02010600040101010101" pitchFamily="2" charset="-122"/>
              </a:rPr>
              <a:t>如此。</a:t>
            </a:r>
            <a:r>
              <a:rPr lang="en-US" altLang="zh-CN" sz="3200">
                <a:latin typeface="华文楷体" panose="02010600040101010101" pitchFamily="2" charset="-122"/>
                <a:ea typeface="华文楷体" panose="02010600040101010101" pitchFamily="2" charset="-122"/>
              </a:rPr>
              <a:t>……</a:t>
            </a:r>
          </a:p>
        </p:txBody>
      </p:sp>
    </p:spTree>
  </p:cSld>
  <p:clrMapOvr>
    <a:masterClrMapping/>
  </p:clrMapOvr>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1558299" y="731672"/>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46901" y="27943"/>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18145" y="97669"/>
            <a:ext cx="5556738" cy="553085"/>
          </a:xfrm>
          <a:prstGeom prst="rect">
            <a:avLst/>
          </a:prstGeom>
          <a:noFill/>
        </p:spPr>
        <p:txBody>
          <a:bodyPr wrap="square" rtlCol="0">
            <a:spAutoFit/>
          </a:bodyPr>
          <a:lstStyle/>
          <a:p>
            <a:pPr algn="ctr"/>
            <a:r>
              <a:rPr lang="zh-CN" altLang="zh-CN" sz="3000" smtClean="0">
                <a:solidFill>
                  <a:prstClr val="black"/>
                </a:solidFill>
                <a:latin typeface="黑体" panose="02010609060101010101" pitchFamily="49" charset="-122"/>
                <a:ea typeface="黑体" panose="02010609060101010101" pitchFamily="49" charset="-122"/>
              </a:rPr>
              <a:t>思考</a:t>
            </a:r>
          </a:p>
        </p:txBody>
      </p:sp>
      <p:sp>
        <p:nvSpPr>
          <p:cNvPr id="9" name="文本框 8"/>
          <p:cNvSpPr txBox="1"/>
          <p:nvPr>
            <p:custDataLst>
              <p:tags r:id="rId9"/>
            </p:custDataLst>
          </p:nvPr>
        </p:nvSpPr>
        <p:spPr>
          <a:xfrm>
            <a:off x="2461171" y="969014"/>
            <a:ext cx="6348563" cy="5262245"/>
          </a:xfrm>
          <a:prstGeom prst="rect">
            <a:avLst/>
          </a:prstGeom>
          <a:noFill/>
        </p:spPr>
        <p:txBody>
          <a:bodyPr wrap="square" rtlCol="0">
            <a:spAutoFit/>
          </a:bodyPr>
          <a:lstStyle/>
          <a:p>
            <a:pPr>
              <a:lnSpc>
                <a:spcPct val="150000"/>
              </a:lnSpc>
            </a:pPr>
            <a:r>
              <a:rPr lang="zh-CN" altLang="en-US" sz="3200">
                <a:solidFill>
                  <a:prstClr val="black"/>
                </a:solidFill>
                <a:latin typeface="华文楷体" panose="02010600040101010101" pitchFamily="2" charset="-122"/>
                <a:ea typeface="华文楷体" panose="02010600040101010101" pitchFamily="2" charset="-122"/>
              </a:rPr>
              <a:t>与米考伯夫妇的交往会给深陷人生寒冬的</a:t>
            </a:r>
            <a:r>
              <a:rPr lang="zh-CN" altLang="en-US" sz="3200" smtClean="0">
                <a:solidFill>
                  <a:prstClr val="black"/>
                </a:solidFill>
                <a:latin typeface="华文楷体" panose="02010600040101010101" pitchFamily="2" charset="-122"/>
                <a:ea typeface="华文楷体" panose="02010600040101010101" pitchFamily="2" charset="-122"/>
              </a:rPr>
              <a:t>大卫带来哪些</a:t>
            </a:r>
            <a:r>
              <a:rPr lang="zh-CN" altLang="en-US" sz="3200">
                <a:solidFill>
                  <a:prstClr val="black"/>
                </a:solidFill>
                <a:latin typeface="华文楷体" panose="02010600040101010101" pitchFamily="2" charset="-122"/>
                <a:ea typeface="华文楷体" panose="02010600040101010101" pitchFamily="2" charset="-122"/>
              </a:rPr>
              <a:t>影响</a:t>
            </a:r>
            <a:r>
              <a:rPr lang="zh-CN" altLang="en-US" sz="3200" smtClean="0">
                <a:solidFill>
                  <a:prstClr val="black"/>
                </a:solidFill>
                <a:latin typeface="华文楷体" panose="02010600040101010101" pitchFamily="2" charset="-122"/>
                <a:ea typeface="华文楷体" panose="02010600040101010101" pitchFamily="2" charset="-122"/>
              </a:rPr>
              <a:t>？</a:t>
            </a:r>
            <a:endParaRPr lang="en-US" altLang="zh-CN" sz="3200" smtClean="0">
              <a:solidFill>
                <a:prstClr val="black"/>
              </a:solidFill>
              <a:latin typeface="华文楷体" panose="02010600040101010101" pitchFamily="2" charset="-122"/>
              <a:ea typeface="华文楷体" panose="02010600040101010101" pitchFamily="2" charset="-122"/>
            </a:endParaRPr>
          </a:p>
          <a:p>
            <a:pPr marL="342900" indent="-342900">
              <a:lnSpc>
                <a:spcPct val="150000"/>
              </a:lnSpc>
              <a:buFont typeface="Wingdings" panose="05000000000000000000" pitchFamily="2" charset="2"/>
              <a:buChar char="Ø"/>
            </a:pPr>
            <a:r>
              <a:rPr lang="en-US" altLang="zh-CN" sz="3200" smtClean="0">
                <a:solidFill>
                  <a:srgbClr val="C00000"/>
                </a:solidFill>
                <a:latin typeface="华文楷体" panose="02010600040101010101" pitchFamily="2" charset="-122"/>
                <a:ea typeface="华文楷体" panose="02010600040101010101" pitchFamily="2" charset="-122"/>
              </a:rPr>
              <a:t>1.</a:t>
            </a:r>
            <a:r>
              <a:rPr lang="zh-CN" altLang="en-US" sz="3200" smtClean="0">
                <a:solidFill>
                  <a:srgbClr val="C00000"/>
                </a:solidFill>
                <a:latin typeface="华文楷体" panose="02010600040101010101" pitchFamily="2" charset="-122"/>
                <a:ea typeface="华文楷体" panose="02010600040101010101" pitchFamily="2" charset="-122"/>
              </a:rPr>
              <a:t>乐观？</a:t>
            </a:r>
            <a:endParaRPr lang="en-US" altLang="zh-CN" sz="3200" smtClean="0">
              <a:solidFill>
                <a:srgbClr val="C00000"/>
              </a:solidFill>
              <a:latin typeface="华文楷体" panose="02010600040101010101" pitchFamily="2" charset="-122"/>
              <a:ea typeface="华文楷体" panose="02010600040101010101" pitchFamily="2" charset="-122"/>
            </a:endParaRPr>
          </a:p>
          <a:p>
            <a:pPr marL="342900" indent="-342900">
              <a:lnSpc>
                <a:spcPct val="150000"/>
              </a:lnSpc>
              <a:buFont typeface="Wingdings" panose="05000000000000000000" pitchFamily="2" charset="2"/>
              <a:buChar char="Ø"/>
            </a:pPr>
            <a:r>
              <a:rPr lang="en-US" altLang="zh-CN" sz="3200" smtClean="0">
                <a:solidFill>
                  <a:srgbClr val="C00000"/>
                </a:solidFill>
                <a:latin typeface="华文楷体" panose="02010600040101010101" pitchFamily="2" charset="-122"/>
                <a:ea typeface="华文楷体" panose="02010600040101010101" pitchFamily="2" charset="-122"/>
              </a:rPr>
              <a:t>2.</a:t>
            </a:r>
            <a:r>
              <a:rPr lang="zh-CN" altLang="en-US" sz="3200" smtClean="0">
                <a:solidFill>
                  <a:srgbClr val="C00000"/>
                </a:solidFill>
                <a:latin typeface="华文楷体" panose="02010600040101010101" pitchFamily="2" charset="-122"/>
                <a:ea typeface="华文楷体" panose="02010600040101010101" pitchFamily="2" charset="-122"/>
              </a:rPr>
              <a:t>善与爱？</a:t>
            </a:r>
            <a:endParaRPr lang="en-US" altLang="zh-CN" sz="3200" smtClean="0">
              <a:solidFill>
                <a:srgbClr val="C00000"/>
              </a:solidFill>
              <a:latin typeface="华文楷体" panose="02010600040101010101" pitchFamily="2" charset="-122"/>
              <a:ea typeface="华文楷体" panose="02010600040101010101" pitchFamily="2" charset="-122"/>
            </a:endParaRPr>
          </a:p>
          <a:p>
            <a:pPr marL="342900" indent="-342900">
              <a:lnSpc>
                <a:spcPct val="150000"/>
              </a:lnSpc>
              <a:buFont typeface="Wingdings" panose="05000000000000000000" pitchFamily="2" charset="2"/>
              <a:buChar char="Ø"/>
            </a:pPr>
            <a:r>
              <a:rPr lang="en-US" altLang="zh-CN" sz="3200" smtClean="0">
                <a:solidFill>
                  <a:srgbClr val="C00000"/>
                </a:solidFill>
                <a:latin typeface="华文楷体" panose="02010600040101010101" pitchFamily="2" charset="-122"/>
                <a:ea typeface="华文楷体" panose="02010600040101010101" pitchFamily="2" charset="-122"/>
              </a:rPr>
              <a:t>3.</a:t>
            </a:r>
            <a:r>
              <a:rPr lang="zh-CN" altLang="en-US" sz="3200" smtClean="0">
                <a:solidFill>
                  <a:srgbClr val="C00000"/>
                </a:solidFill>
                <a:latin typeface="华文楷体" panose="02010600040101010101" pitchFamily="2" charset="-122"/>
                <a:ea typeface="华文楷体" panose="02010600040101010101" pitchFamily="2" charset="-122"/>
              </a:rPr>
              <a:t>理财观？</a:t>
            </a:r>
            <a:endParaRPr lang="en-US" altLang="zh-CN" sz="3200" smtClean="0">
              <a:solidFill>
                <a:srgbClr val="C00000"/>
              </a:solidFill>
              <a:latin typeface="华文楷体" panose="02010600040101010101" pitchFamily="2" charset="-122"/>
              <a:ea typeface="华文楷体" panose="02010600040101010101" pitchFamily="2" charset="-122"/>
            </a:endParaRPr>
          </a:p>
          <a:p>
            <a:pPr marL="342900" indent="-342900">
              <a:lnSpc>
                <a:spcPct val="150000"/>
              </a:lnSpc>
              <a:buFont typeface="Wingdings" panose="05000000000000000000" pitchFamily="2" charset="2"/>
              <a:buChar char="Ø"/>
            </a:pPr>
            <a:r>
              <a:rPr lang="en-US" altLang="zh-CN" sz="3200" smtClean="0">
                <a:solidFill>
                  <a:srgbClr val="C00000"/>
                </a:solidFill>
                <a:latin typeface="华文楷体" panose="02010600040101010101" pitchFamily="2" charset="-122"/>
                <a:ea typeface="华文楷体" panose="02010600040101010101" pitchFamily="2" charset="-122"/>
              </a:rPr>
              <a:t>4.</a:t>
            </a:r>
            <a:r>
              <a:rPr lang="zh-CN" altLang="en-US" sz="3200" smtClean="0">
                <a:solidFill>
                  <a:srgbClr val="C00000"/>
                </a:solidFill>
                <a:latin typeface="华文楷体" panose="02010600040101010101" pitchFamily="2" charset="-122"/>
                <a:ea typeface="华文楷体" panose="02010600040101010101" pitchFamily="2" charset="-122"/>
              </a:rPr>
              <a:t>婚恋观？</a:t>
            </a:r>
            <a:endParaRPr lang="en-US" altLang="zh-CN" sz="3200" smtClean="0">
              <a:solidFill>
                <a:srgbClr val="C00000"/>
              </a:solidFill>
              <a:latin typeface="华文楷体" panose="02010600040101010101" pitchFamily="2" charset="-122"/>
              <a:ea typeface="华文楷体" panose="02010600040101010101" pitchFamily="2" charset="-122"/>
            </a:endParaRPr>
          </a:p>
          <a:p>
            <a:pPr>
              <a:lnSpc>
                <a:spcPct val="150000"/>
              </a:lnSpc>
            </a:pPr>
            <a:r>
              <a:rPr lang="en-US" altLang="zh-CN" sz="3200">
                <a:solidFill>
                  <a:prstClr val="black"/>
                </a:solidFill>
                <a:latin typeface="华文楷体" panose="02010600040101010101" pitchFamily="2" charset="-122"/>
                <a:ea typeface="华文楷体" panose="02010600040101010101" pitchFamily="2" charset="-122"/>
              </a:rPr>
              <a:t>……</a:t>
            </a:r>
            <a:endParaRPr lang="en-US" altLang="zh-CN" sz="3200" smtClean="0">
              <a:solidFill>
                <a:prstClr val="black"/>
              </a:solidFill>
              <a:latin typeface="华文楷体" panose="02010600040101010101" pitchFamily="2" charset="-122"/>
              <a:ea typeface="华文楷体" panose="02010600040101010101" pitchFamily="2" charset="-122"/>
            </a:endParaRPr>
          </a:p>
        </p:txBody>
      </p:sp>
    </p:spTree>
  </p:cSld>
  <p:clrMapOvr>
    <a:masterClrMapping/>
  </p:clrMapOvr>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9" name="文本框 8"/>
          <p:cNvSpPr txBox="1"/>
          <p:nvPr>
            <p:custDataLst>
              <p:tags r:id="rId4"/>
            </p:custDataLst>
          </p:nvPr>
        </p:nvSpPr>
        <p:spPr>
          <a:xfrm>
            <a:off x="1040768" y="650243"/>
            <a:ext cx="9817735" cy="1641475"/>
          </a:xfrm>
          <a:prstGeom prst="rect">
            <a:avLst/>
          </a:prstGeom>
          <a:noFill/>
        </p:spPr>
        <p:txBody>
          <a:bodyPr wrap="square" rtlCol="0">
            <a:spAutoFit/>
          </a:bodyPr>
          <a:lstStyle/>
          <a:p>
            <a:pPr algn="just">
              <a:lnSpc>
                <a:spcPct val="120000"/>
              </a:lnSpc>
              <a:spcBef>
                <a:spcPct val="0"/>
              </a:spcBef>
              <a:spcAft>
                <a:spcPct val="0"/>
              </a:spcAft>
            </a:pPr>
            <a:r>
              <a:rPr lang="zh-CN" altLang="en-US" sz="2800">
                <a:solidFill>
                  <a:prstClr val="black"/>
                </a:solidFill>
                <a:latin typeface="华文楷体" panose="02010600040101010101" pitchFamily="2" charset="-122"/>
                <a:ea typeface="华文楷体" panose="02010600040101010101" pitchFamily="2" charset="-122"/>
              </a:rPr>
              <a:t>虽然米考伯夫妇装文雅、爱虚荣、无远虑、总幻想着走运，可是在课文</a:t>
            </a:r>
            <a:r>
              <a:rPr lang="zh-CN" altLang="en-US" sz="2800">
                <a:solidFill>
                  <a:srgbClr val="1784AD"/>
                </a:solidFill>
                <a:latin typeface="华文楷体" panose="02010600040101010101" pitchFamily="2" charset="-122"/>
                <a:ea typeface="华文楷体" panose="02010600040101010101" pitchFamily="2" charset="-122"/>
              </a:rPr>
              <a:t>第</a:t>
            </a:r>
            <a:r>
              <a:rPr lang="en-US" altLang="zh-CN" sz="2800">
                <a:solidFill>
                  <a:srgbClr val="1784AD"/>
                </a:solidFill>
                <a:latin typeface="华文楷体" panose="02010600040101010101" pitchFamily="2" charset="-122"/>
                <a:ea typeface="华文楷体" panose="02010600040101010101" pitchFamily="2" charset="-122"/>
              </a:rPr>
              <a:t>51</a:t>
            </a:r>
            <a:r>
              <a:rPr lang="zh-CN" altLang="en-US" sz="2800">
                <a:solidFill>
                  <a:srgbClr val="1784AD"/>
                </a:solidFill>
                <a:latin typeface="华文楷体" panose="02010600040101010101" pitchFamily="2" charset="-122"/>
                <a:ea typeface="华文楷体" panose="02010600040101010101" pitchFamily="2" charset="-122"/>
              </a:rPr>
              <a:t>段</a:t>
            </a:r>
            <a:r>
              <a:rPr lang="zh-CN" altLang="en-US" sz="2800">
                <a:solidFill>
                  <a:prstClr val="black"/>
                </a:solidFill>
                <a:latin typeface="华文楷体" panose="02010600040101010101" pitchFamily="2" charset="-122"/>
                <a:ea typeface="华文楷体" panose="02010600040101010101" pitchFamily="2" charset="-122"/>
              </a:rPr>
              <a:t>，大卫却说“我跟米考伯一家患难与共，彼此已经很熟，舍不得</a:t>
            </a:r>
            <a:r>
              <a:rPr lang="zh-CN" altLang="en-US" sz="2800" smtClean="0">
                <a:solidFill>
                  <a:prstClr val="black"/>
                </a:solidFill>
                <a:latin typeface="华文楷体" panose="02010600040101010101" pitchFamily="2" charset="-122"/>
                <a:ea typeface="华文楷体" panose="02010600040101010101" pitchFamily="2" charset="-122"/>
              </a:rPr>
              <a:t>分开了”</a:t>
            </a:r>
            <a:r>
              <a:rPr lang="zh-CN" altLang="en-US" sz="2800">
                <a:solidFill>
                  <a:prstClr val="black"/>
                </a:solidFill>
                <a:latin typeface="华文楷体" panose="02010600040101010101" pitchFamily="2" charset="-122"/>
                <a:ea typeface="华文楷体" panose="02010600040101010101" pitchFamily="2" charset="-122"/>
              </a:rPr>
              <a:t>，</a:t>
            </a:r>
            <a:r>
              <a:rPr lang="zh-CN" altLang="en-US" sz="2800" smtClean="0">
                <a:solidFill>
                  <a:prstClr val="black"/>
                </a:solidFill>
                <a:latin typeface="华文楷体" panose="02010600040101010101" pitchFamily="2" charset="-122"/>
                <a:ea typeface="华文楷体" panose="02010600040101010101" pitchFamily="2" charset="-122"/>
              </a:rPr>
              <a:t> </a:t>
            </a:r>
            <a:r>
              <a:rPr lang="zh-CN" altLang="en-US" sz="2800">
                <a:solidFill>
                  <a:prstClr val="black"/>
                </a:solidFill>
                <a:latin typeface="华文楷体" panose="02010600040101010101" pitchFamily="2" charset="-122"/>
                <a:ea typeface="华文楷体" panose="02010600040101010101" pitchFamily="2" charset="-122"/>
              </a:rPr>
              <a:t>这是为什么？</a:t>
            </a:r>
          </a:p>
        </p:txBody>
      </p:sp>
      <p:sp>
        <p:nvSpPr>
          <p:cNvPr id="11" name="文本框 10"/>
          <p:cNvSpPr txBox="1"/>
          <p:nvPr>
            <p:custDataLst>
              <p:tags r:id="rId5"/>
            </p:custDataLst>
          </p:nvPr>
        </p:nvSpPr>
        <p:spPr>
          <a:xfrm>
            <a:off x="3337060" y="3756513"/>
            <a:ext cx="5225145" cy="1568450"/>
          </a:xfrm>
          <a:prstGeom prst="rect">
            <a:avLst/>
          </a:prstGeom>
          <a:noFill/>
        </p:spPr>
        <p:txBody>
          <a:bodyPr wrap="square" rtlCol="0">
            <a:spAutoFit/>
          </a:bodyPr>
          <a:lstStyle/>
          <a:p>
            <a:pPr>
              <a:lnSpc>
                <a:spcPct val="150000"/>
              </a:lnSpc>
            </a:pPr>
            <a:r>
              <a:rPr lang="zh-CN" altLang="en-US" sz="3200" smtClean="0">
                <a:solidFill>
                  <a:srgbClr val="C00000"/>
                </a:solidFill>
                <a:latin typeface="华文楷体" panose="02010600040101010101" pitchFamily="2" charset="-122"/>
                <a:ea typeface="华文楷体" panose="02010600040101010101" pitchFamily="2" charset="-122"/>
              </a:rPr>
              <a:t>        这</a:t>
            </a:r>
            <a:r>
              <a:rPr lang="zh-CN" altLang="en-US" sz="3200">
                <a:solidFill>
                  <a:srgbClr val="C00000"/>
                </a:solidFill>
                <a:latin typeface="华文楷体" panose="02010600040101010101" pitchFamily="2" charset="-122"/>
                <a:ea typeface="华文楷体" panose="02010600040101010101" pitchFamily="2" charset="-122"/>
              </a:rPr>
              <a:t>世界已经够冷</a:t>
            </a:r>
            <a:r>
              <a:rPr lang="zh-CN" altLang="en-US" sz="3200" smtClean="0">
                <a:solidFill>
                  <a:srgbClr val="C00000"/>
                </a:solidFill>
                <a:latin typeface="华文楷体" panose="02010600040101010101" pitchFamily="2" charset="-122"/>
                <a:ea typeface="华文楷体" panose="02010600040101010101" pitchFamily="2" charset="-122"/>
              </a:rPr>
              <a:t>，</a:t>
            </a:r>
            <a:endParaRPr lang="en-US" altLang="zh-CN" sz="3200" smtClean="0">
              <a:solidFill>
                <a:srgbClr val="C00000"/>
              </a:solidFill>
              <a:latin typeface="华文楷体" panose="02010600040101010101" pitchFamily="2" charset="-122"/>
              <a:ea typeface="华文楷体" panose="02010600040101010101" pitchFamily="2" charset="-122"/>
            </a:endParaRPr>
          </a:p>
          <a:p>
            <a:pPr>
              <a:lnSpc>
                <a:spcPct val="150000"/>
              </a:lnSpc>
            </a:pPr>
            <a:r>
              <a:rPr lang="zh-CN" altLang="en-US" sz="3200" smtClean="0">
                <a:solidFill>
                  <a:srgbClr val="C00000"/>
                </a:solidFill>
                <a:latin typeface="华文楷体" panose="02010600040101010101" pitchFamily="2" charset="-122"/>
                <a:ea typeface="华文楷体" panose="02010600040101010101" pitchFamily="2" charset="-122"/>
              </a:rPr>
              <a:t>让我们以彼此的体温</a:t>
            </a:r>
            <a:r>
              <a:rPr lang="zh-CN" altLang="en-US" sz="3200">
                <a:solidFill>
                  <a:srgbClr val="C00000"/>
                </a:solidFill>
                <a:latin typeface="华文楷体" panose="02010600040101010101" pitchFamily="2" charset="-122"/>
                <a:ea typeface="华文楷体" panose="02010600040101010101" pitchFamily="2" charset="-122"/>
              </a:rPr>
              <a:t>取暖！</a:t>
            </a:r>
          </a:p>
        </p:txBody>
      </p:sp>
      <p:sp>
        <p:nvSpPr>
          <p:cNvPr id="12" name="文本框 11"/>
          <p:cNvSpPr txBox="1"/>
          <p:nvPr>
            <p:custDataLst>
              <p:tags r:id="rId6"/>
            </p:custDataLst>
          </p:nvPr>
        </p:nvSpPr>
        <p:spPr>
          <a:xfrm>
            <a:off x="4338526" y="2870110"/>
            <a:ext cx="2768989" cy="1076969"/>
          </a:xfrm>
          <a:prstGeom prst="rect">
            <a:avLst/>
          </a:prstGeom>
          <a:noFill/>
        </p:spPr>
        <p:txBody>
          <a:bodyPr wrap="square" rtlCol="0">
            <a:spAutoFit/>
          </a:bodyPr>
          <a:lstStyle/>
          <a:p>
            <a:r>
              <a:rPr lang="zh-CN" altLang="en-US" sz="3200" smtClean="0">
                <a:solidFill>
                  <a:srgbClr val="C00000"/>
                </a:solidFill>
                <a:latin typeface="华文楷体" panose="02010600040101010101" pitchFamily="2" charset="-122"/>
                <a:ea typeface="华文楷体" panose="02010600040101010101" pitchFamily="2" charset="-122"/>
              </a:rPr>
              <a:t>        善与爱</a:t>
            </a:r>
            <a:endParaRPr lang="zh-CN" altLang="en-US" sz="3200">
              <a:solidFill>
                <a:srgbClr val="C00000"/>
              </a:solidFill>
              <a:latin typeface="华文楷体" panose="02010600040101010101" pitchFamily="2" charset="-122"/>
              <a:ea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1746" name="Picture 2" descr="lvseguangmangpptmuban-05556634_1"/>
          <p:cNvPicPr>
            <a:picLocks noChangeAspect="1" noChangeArrowheads="1"/>
          </p:cNvPicPr>
          <p:nvPr>
            <p:custDataLst>
              <p:tags r:id="rId4"/>
            </p:custDataLst>
          </p:nvPr>
        </p:nvPicPr>
        <p:blipFill>
          <a:blip r:embed="rId3"/>
          <a:stretch>
            <a:fillRect/>
          </a:stretch>
        </p:blipFill>
        <p:spPr bwMode="auto">
          <a:xfrm>
            <a:off x="406453" y="333299"/>
            <a:ext cx="11328288" cy="6131093"/>
          </a:xfrm>
          <a:prstGeom prst="rect">
            <a:avLst/>
          </a:prstGeom>
          <a:noFill/>
          <a:ln w="9525" algn="ctr">
            <a:noFill/>
            <a:miter lim="800000"/>
          </a:ln>
        </p:spPr>
      </p:pic>
      <p:sp>
        <p:nvSpPr>
          <p:cNvPr id="21507" name="圆角矩形 8"/>
          <p:cNvSpPr/>
          <p:nvPr>
            <p:custDataLst>
              <p:tags r:id="rId5"/>
            </p:custDataLst>
          </p:nvPr>
        </p:nvSpPr>
        <p:spPr>
          <a:xfrm>
            <a:off x="1008194" y="604698"/>
            <a:ext cx="9883474" cy="1752194"/>
          </a:xfrm>
          <a:prstGeom prst="roundRect">
            <a:avLst>
              <a:gd name="adj" fmla="val 16667"/>
            </a:avLst>
          </a:prstGeom>
          <a:noFill/>
          <a:ln w="25400">
            <a:noFill/>
            <a:miter lim="800000"/>
          </a:ln>
          <a:effectLst>
            <a:outerShdw dist="38100" dir="2700000" algn="tl">
              <a:srgbClr val="000000">
                <a:alpha val="39998"/>
              </a:srgbClr>
            </a:outerShdw>
          </a:effectLst>
        </p:spPr>
        <p:txBody>
          <a:bodyPr lIns="108843" tIns="54421" rIns="108843" bIns="54421" anchor="ctr"/>
          <a:lstStyle/>
          <a:p>
            <a:pPr algn="ctr" defTabSz="1089025" fontAlgn="base">
              <a:spcBef>
                <a:spcPct val="0"/>
              </a:spcBef>
              <a:spcAft>
                <a:spcPct val="0"/>
              </a:spcAft>
              <a:buSzTx/>
            </a:pPr>
            <a:endParaRPr lang="zh-CN" altLang="en-US" sz="2100" smtClean="0">
              <a:solidFill>
                <a:srgbClr val="FFFFFF"/>
              </a:solidFill>
              <a:latin typeface="宋体" pitchFamily="2" charset="-122"/>
            </a:endParaRPr>
          </a:p>
        </p:txBody>
      </p:sp>
      <p:sp>
        <p:nvSpPr>
          <p:cNvPr id="21508" name="Rectangle 4"/>
          <p:cNvSpPr/>
          <p:nvPr>
            <p:custDataLst>
              <p:tags r:id="rId6"/>
            </p:custDataLst>
          </p:nvPr>
        </p:nvSpPr>
        <p:spPr>
          <a:xfrm>
            <a:off x="1054239" y="980849"/>
            <a:ext cx="10297865" cy="2910801"/>
          </a:xfrm>
          <a:prstGeom prst="rect">
            <a:avLst/>
          </a:prstGeom>
          <a:noFill/>
          <a:ln>
            <a:noFill/>
            <a:miter lim="800000"/>
          </a:ln>
          <a:effectLst/>
        </p:spPr>
        <p:txBody>
          <a:bodyPr>
            <a:spAutoFit/>
          </a:bodyPr>
          <a:lstStyle/>
          <a:p>
            <a:pPr defTabSz="912813" fontAlgn="base">
              <a:lnSpc>
                <a:spcPct val="110000"/>
              </a:lnSpc>
              <a:spcBef>
                <a:spcPct val="50000"/>
              </a:spcBef>
              <a:spcAft>
                <a:spcPct val="0"/>
              </a:spcAft>
              <a:buSzTx/>
            </a:pPr>
            <a:r>
              <a:rPr lang="zh-CN" altLang="en-US" sz="2800" smtClean="0">
                <a:solidFill>
                  <a:srgbClr val="000000"/>
                </a:solidFill>
                <a:latin typeface="Arial"/>
                <a:ea typeface="华文中宋" pitchFamily="2" charset="-122"/>
              </a:rPr>
              <a:t>      本文通过大卫</a:t>
            </a:r>
            <a:r>
              <a:rPr lang="en-US" altLang="zh-CN" sz="2800" smtClean="0">
                <a:solidFill>
                  <a:srgbClr val="000000"/>
                </a:solidFill>
                <a:latin typeface="Arial"/>
                <a:ea typeface="华文中宋" pitchFamily="2" charset="-122"/>
              </a:rPr>
              <a:t>·</a:t>
            </a:r>
            <a:r>
              <a:rPr lang="zh-CN" altLang="en-US" sz="2800" smtClean="0">
                <a:solidFill>
                  <a:srgbClr val="000000"/>
                </a:solidFill>
                <a:latin typeface="Arial"/>
                <a:ea typeface="华文中宋" pitchFamily="2" charset="-122"/>
              </a:rPr>
              <a:t>科波菲尔的眼睛写出了十九世纪英国底层的社会生活，写出了周围的人和事对他成长的影响，表达了作者对人世间宽厚、善良、仁爱等美德的赞美，小说还触及了社会上很多重大社会问题和政治问题，蕴含着对当时社会的批判。比如腐朽落后的教育制度和司法制度，资本主义制度下万能而又万恶的金钱、财产所引起的婚姻问题，妇女问题，失业问题</a:t>
            </a:r>
            <a:r>
              <a:rPr lang="en-US" altLang="zh-CN" sz="2800" smtClean="0">
                <a:solidFill>
                  <a:srgbClr val="000000"/>
                </a:solidFill>
                <a:latin typeface="Arial"/>
                <a:ea typeface="华文中宋" pitchFamily="2" charset="-122"/>
              </a:rPr>
              <a:t>……</a:t>
            </a:r>
          </a:p>
        </p:txBody>
      </p:sp>
      <p:sp>
        <p:nvSpPr>
          <p:cNvPr id="31749" name="Text Box 5"/>
          <p:cNvSpPr>
            <a:spLocks noChangeArrowheads="1"/>
          </p:cNvSpPr>
          <p:nvPr>
            <p:custDataLst>
              <p:tags r:id="rId7"/>
            </p:custDataLst>
          </p:nvPr>
        </p:nvSpPr>
        <p:spPr bwMode="auto">
          <a:xfrm>
            <a:off x="911345" y="4869324"/>
            <a:ext cx="10513794" cy="518993"/>
          </a:xfrm>
          <a:prstGeom prst="rect">
            <a:avLst/>
          </a:prstGeom>
          <a:noFill/>
          <a:ln w="9525" algn="ctr">
            <a:noFill/>
            <a:miter lim="800000"/>
          </a:ln>
          <a:effectLst/>
        </p:spPr>
        <p:txBody>
          <a:bodyPr>
            <a:spAutoFit/>
          </a:bodyPr>
          <a:lstStyle/>
          <a:p>
            <a:pPr defTabSz="912813" fontAlgn="base">
              <a:spcBef>
                <a:spcPct val="0"/>
              </a:spcBef>
              <a:spcAft>
                <a:spcPct val="0"/>
              </a:spcAft>
              <a:buSzTx/>
            </a:pPr>
            <a:r>
              <a:rPr lang="zh-CN" altLang="en-US" sz="2800" smtClean="0">
                <a:solidFill>
                  <a:srgbClr val="000000"/>
                </a:solidFill>
                <a:latin typeface="Arial"/>
                <a:ea typeface="华文中宋" pitchFamily="2" charset="-122"/>
              </a:rPr>
              <a:t>       </a:t>
            </a:r>
            <a:endParaRPr lang="zh-CN" altLang="en-US" sz="2800" b="1" smtClean="0">
              <a:solidFill>
                <a:srgbClr val="0000FF"/>
              </a:solidFill>
              <a:latin typeface="Arial"/>
              <a:ea typeface="楷体" pitchFamily="49" charset="-122"/>
            </a:endParaRPr>
          </a:p>
        </p:txBody>
      </p:sp>
      <p:sp>
        <p:nvSpPr>
          <p:cNvPr id="21510" name="Text Box 6"/>
          <p:cNvSpPr/>
          <p:nvPr>
            <p:custDataLst>
              <p:tags r:id="rId8"/>
            </p:custDataLst>
          </p:nvPr>
        </p:nvSpPr>
        <p:spPr>
          <a:xfrm>
            <a:off x="982791" y="4796314"/>
            <a:ext cx="10586828" cy="1372870"/>
          </a:xfrm>
          <a:prstGeom prst="rect">
            <a:avLst/>
          </a:prstGeom>
          <a:noFill/>
          <a:ln>
            <a:noFill/>
            <a:miter lim="800000"/>
          </a:ln>
          <a:effectLst/>
        </p:spPr>
        <p:txBody>
          <a:bodyPr>
            <a:spAutoFit/>
          </a:bodyPr>
          <a:lstStyle/>
          <a:p>
            <a:pPr defTabSz="912813" fontAlgn="base">
              <a:spcBef>
                <a:spcPct val="50000"/>
              </a:spcBef>
              <a:spcAft>
                <a:spcPct val="0"/>
              </a:spcAft>
              <a:buSzTx/>
            </a:pPr>
            <a:r>
              <a:rPr lang="zh-CN" altLang="en-US" sz="2800" b="1" smtClean="0">
                <a:solidFill>
                  <a:srgbClr val="0510EB"/>
                </a:solidFill>
                <a:latin typeface="Arial"/>
                <a:ea typeface="华文中宋" pitchFamily="2" charset="-122"/>
              </a:rPr>
              <a:t>      </a:t>
            </a:r>
            <a:r>
              <a:rPr lang="zh-CN" altLang="en-US" sz="2800" b="1" smtClean="0">
                <a:solidFill>
                  <a:srgbClr val="FFFFFF"/>
                </a:solidFill>
                <a:latin typeface="Arial"/>
                <a:ea typeface="华文中宋" pitchFamily="2" charset="-122"/>
              </a:rPr>
              <a:t>狄更斯的笔在揭开社会不堪的伤疤的同时也点亮了人性的希望灯火。他让我们在惨淡无奈的社会现实之下依然保存人性的美好。小说中人性的真善美恰如暖阳一样照耀着黑暗的大地。</a:t>
            </a:r>
            <a:endParaRPr lang="zh-CN" altLang="en-US" sz="2800" b="1" smtClean="0">
              <a:solidFill>
                <a:srgbClr val="000000"/>
              </a:solidFill>
              <a:latin typeface="Arial"/>
              <a:ea typeface="华文中宋" pitchFamily="2" charset="-122"/>
            </a:endParaRPr>
          </a:p>
        </p:txBody>
      </p:sp>
      <p:sp>
        <p:nvSpPr>
          <p:cNvPr id="21511" name="文本框 3"/>
          <p:cNvSpPr txBox="1"/>
          <p:nvPr>
            <p:custDataLst>
              <p:tags r:id="rId9"/>
            </p:custDataLst>
          </p:nvPr>
        </p:nvSpPr>
        <p:spPr>
          <a:xfrm>
            <a:off x="766863" y="333299"/>
            <a:ext cx="7562246" cy="518993"/>
          </a:xfrm>
          <a:prstGeom prst="rect">
            <a:avLst/>
          </a:prstGeom>
          <a:noFill/>
          <a:ln w="9525" cap="flat" cmpd="sng" algn="ctr">
            <a:noFill/>
            <a:prstDash val="solid"/>
            <a:round/>
            <a:headEnd type="none" w="med" len="med"/>
            <a:tailEnd type="none" w="med" len="med"/>
          </a:ln>
        </p:spPr>
        <p:txBody>
          <a:bodyPr>
            <a:spAutoFit/>
          </a:bodyPr>
          <a:lstStyle/>
          <a:p>
            <a:pPr defTabSz="912813" fontAlgn="base">
              <a:spcBef>
                <a:spcPct val="0"/>
              </a:spcBef>
              <a:spcAft>
                <a:spcPct val="0"/>
              </a:spcAft>
              <a:buSzTx/>
            </a:pPr>
            <a:r>
              <a:rPr lang="en-US" altLang="zh-CN" sz="2800" b="1" smtClean="0">
                <a:solidFill>
                  <a:srgbClr val="FF0000"/>
                </a:solidFill>
                <a:effectLst>
                  <a:outerShdw blurRad="38100" dist="38100" dir="2700000" algn="tl">
                    <a:srgbClr val="C0C0C0"/>
                  </a:outerShdw>
                </a:effectLst>
                <a:latin typeface="华文中宋" pitchFamily="2" charset="-122"/>
                <a:ea typeface="华文中宋" pitchFamily="2" charset="-122"/>
              </a:rPr>
              <a:t>【</a:t>
            </a:r>
            <a:r>
              <a:rPr lang="zh-CN" altLang="en-US" sz="2800" b="1" smtClean="0">
                <a:solidFill>
                  <a:srgbClr val="FF0000"/>
                </a:solidFill>
                <a:effectLst>
                  <a:outerShdw blurRad="38100" dist="38100" dir="2700000" algn="tl">
                    <a:srgbClr val="C0C0C0"/>
                  </a:outerShdw>
                </a:effectLst>
                <a:latin typeface="华文中宋" pitchFamily="2" charset="-122"/>
                <a:ea typeface="华文中宋" pitchFamily="2" charset="-122"/>
              </a:rPr>
              <a:t>阅读探究</a:t>
            </a:r>
            <a:r>
              <a:rPr lang="en-US" altLang="zh-CN" sz="2800" b="1" smtClean="0">
                <a:solidFill>
                  <a:srgbClr val="FF0000"/>
                </a:solidFill>
                <a:effectLst>
                  <a:outerShdw blurRad="38100" dist="38100" dir="2700000" algn="tl">
                    <a:srgbClr val="C0C0C0"/>
                  </a:outerShdw>
                </a:effectLst>
                <a:latin typeface="华文中宋" pitchFamily="2" charset="-122"/>
                <a:ea typeface="华文中宋" pitchFamily="2" charset="-122"/>
              </a:rPr>
              <a:t>】</a:t>
            </a:r>
            <a:r>
              <a:rPr lang="zh-CN" altLang="en-US" sz="2800" b="1" smtClean="0">
                <a:solidFill>
                  <a:srgbClr val="0510EB"/>
                </a:solidFill>
                <a:effectLst>
                  <a:outerShdw blurRad="38100" dist="38100" dir="2700000" algn="tl">
                    <a:srgbClr val="C0C0C0"/>
                  </a:outerShdw>
                </a:effectLst>
                <a:latin typeface="华文中宋" pitchFamily="2" charset="-122"/>
                <a:ea typeface="华文中宋" pitchFamily="2" charset="-122"/>
              </a:rPr>
              <a:t>如何把握作品的主题：</a:t>
            </a: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21508">
                                            <p:txEl>
                                              <p:pRg st="0" end="0"/>
                                            </p:txEl>
                                          </p:spTgt>
                                        </p:tgtEl>
                                        <p:attrNameLst>
                                          <p:attrName>style.visibility</p:attrName>
                                        </p:attrNameLst>
                                      </p:cBhvr>
                                      <p:to>
                                        <p:strVal val="visible"/>
                                      </p:to>
                                    </p:set>
                                    <p:animEffect transition="in" filter="wedge">
                                      <p:cBhvr>
                                        <p:cTn id="7" dur="2000"/>
                                        <p:tgtEl>
                                          <p:spTgt spid="21508">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1510"/>
                                        </p:tgtEl>
                                        <p:attrNameLst>
                                          <p:attrName>style.visibility</p:attrName>
                                        </p:attrNameLst>
                                      </p:cBhvr>
                                      <p:to>
                                        <p:strVal val="visible"/>
                                      </p:to>
                                    </p:set>
                                    <p:animEffect transition="in" filter="blinds(horizontal)">
                                      <p:cBhvr>
                                        <p:cTn id="12" dur="500"/>
                                        <p:tgtEl>
                                          <p:spTgt spid="215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0"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2770" name="Picture 2" descr="lvseguangmangpptmuban-05556634_1"/>
          <p:cNvPicPr>
            <a:picLocks noChangeAspect="1" noChangeArrowheads="1"/>
          </p:cNvPicPr>
          <p:nvPr>
            <p:custDataLst>
              <p:tags r:id="rId4"/>
            </p:custDataLst>
          </p:nvPr>
        </p:nvPicPr>
        <p:blipFill>
          <a:blip r:embed="rId3"/>
          <a:stretch>
            <a:fillRect/>
          </a:stretch>
        </p:blipFill>
        <p:spPr bwMode="auto">
          <a:xfrm>
            <a:off x="406453" y="333299"/>
            <a:ext cx="11328288" cy="6131093"/>
          </a:xfrm>
          <a:prstGeom prst="rect">
            <a:avLst/>
          </a:prstGeom>
          <a:noFill/>
          <a:ln w="9525" algn="ctr">
            <a:noFill/>
            <a:miter lim="800000"/>
          </a:ln>
        </p:spPr>
      </p:pic>
      <p:sp>
        <p:nvSpPr>
          <p:cNvPr id="22531" name="圆角矩形 8"/>
          <p:cNvSpPr/>
          <p:nvPr>
            <p:custDataLst>
              <p:tags r:id="rId5"/>
            </p:custDataLst>
          </p:nvPr>
        </p:nvSpPr>
        <p:spPr>
          <a:xfrm>
            <a:off x="1008194" y="604698"/>
            <a:ext cx="9883474" cy="1752194"/>
          </a:xfrm>
          <a:prstGeom prst="roundRect">
            <a:avLst>
              <a:gd name="adj" fmla="val 16667"/>
            </a:avLst>
          </a:prstGeom>
          <a:noFill/>
          <a:ln w="25400">
            <a:noFill/>
            <a:miter lim="800000"/>
          </a:ln>
          <a:effectLst>
            <a:outerShdw dist="38100" dir="2700000" algn="tl">
              <a:srgbClr val="000000">
                <a:alpha val="39998"/>
              </a:srgbClr>
            </a:outerShdw>
          </a:effectLst>
        </p:spPr>
        <p:txBody>
          <a:bodyPr lIns="108843" tIns="54421" rIns="108843" bIns="54421" anchor="ctr"/>
          <a:lstStyle/>
          <a:p>
            <a:pPr algn="ctr" defTabSz="1089025" fontAlgn="base">
              <a:spcBef>
                <a:spcPct val="0"/>
              </a:spcBef>
              <a:spcAft>
                <a:spcPct val="0"/>
              </a:spcAft>
              <a:buSzTx/>
            </a:pPr>
            <a:endParaRPr lang="zh-CN" altLang="en-US" sz="2100" smtClean="0">
              <a:solidFill>
                <a:srgbClr val="FFFFFF"/>
              </a:solidFill>
              <a:latin typeface="宋体" pitchFamily="2" charset="-122"/>
            </a:endParaRPr>
          </a:p>
        </p:txBody>
      </p:sp>
      <p:sp>
        <p:nvSpPr>
          <p:cNvPr id="22532" name="Rectangle 4"/>
          <p:cNvSpPr/>
          <p:nvPr>
            <p:custDataLst>
              <p:tags r:id="rId6"/>
            </p:custDataLst>
          </p:nvPr>
        </p:nvSpPr>
        <p:spPr>
          <a:xfrm>
            <a:off x="1054239" y="404719"/>
            <a:ext cx="10297865" cy="3337739"/>
          </a:xfrm>
          <a:prstGeom prst="rect">
            <a:avLst/>
          </a:prstGeom>
          <a:noFill/>
          <a:ln>
            <a:noFill/>
            <a:miter lim="800000"/>
          </a:ln>
          <a:effectLst/>
        </p:spPr>
        <p:txBody>
          <a:bodyPr>
            <a:spAutoFit/>
          </a:bodyPr>
          <a:lstStyle/>
          <a:p>
            <a:pPr defTabSz="912813" fontAlgn="base">
              <a:spcBef>
                <a:spcPct val="0"/>
              </a:spcBef>
              <a:spcAft>
                <a:spcPct val="0"/>
              </a:spcAft>
              <a:buSzTx/>
            </a:pPr>
            <a:r>
              <a:rPr lang="en-US" altLang="zh-CN" sz="2800" b="1" smtClean="0">
                <a:solidFill>
                  <a:srgbClr val="FF0000"/>
                </a:solidFill>
                <a:latin typeface="Arial"/>
                <a:ea typeface="华文中宋" pitchFamily="2" charset="-122"/>
              </a:rPr>
              <a:t>【</a:t>
            </a:r>
            <a:r>
              <a:rPr lang="zh-CN" altLang="en-US" sz="2800" b="1" smtClean="0">
                <a:solidFill>
                  <a:srgbClr val="FF0000"/>
                </a:solidFill>
                <a:latin typeface="Arial"/>
                <a:ea typeface="华文中宋" pitchFamily="2" charset="-122"/>
              </a:rPr>
              <a:t>精神的升华</a:t>
            </a:r>
            <a:r>
              <a:rPr lang="en-US" altLang="zh-CN" sz="2800" b="1" smtClean="0">
                <a:solidFill>
                  <a:srgbClr val="FF0000"/>
                </a:solidFill>
                <a:latin typeface="Arial"/>
                <a:ea typeface="华文中宋" pitchFamily="2" charset="-122"/>
              </a:rPr>
              <a:t>】</a:t>
            </a:r>
            <a:endParaRPr lang="zh-CN" altLang="en-US" sz="2800" b="1" smtClean="0">
              <a:solidFill>
                <a:srgbClr val="FF0000"/>
              </a:solidFill>
              <a:latin typeface="Arial"/>
              <a:ea typeface="华文中宋" pitchFamily="2" charset="-122"/>
            </a:endParaRPr>
          </a:p>
          <a:p>
            <a:pPr defTabSz="912813" fontAlgn="base">
              <a:lnSpc>
                <a:spcPct val="110000"/>
              </a:lnSpc>
              <a:spcBef>
                <a:spcPct val="0"/>
              </a:spcBef>
              <a:spcAft>
                <a:spcPct val="0"/>
              </a:spcAft>
              <a:buSzTx/>
            </a:pPr>
            <a:r>
              <a:rPr lang="zh-CN" altLang="en-US" sz="2800" smtClean="0">
                <a:solidFill>
                  <a:srgbClr val="000000"/>
                </a:solidFill>
                <a:latin typeface="Arial"/>
                <a:ea typeface="华文中宋" pitchFamily="2" charset="-122"/>
                <a:sym typeface="宋体" pitchFamily="2" charset="-122"/>
              </a:rPr>
              <a:t>       大卫·科波菲尔无疑倾注了作者的全部心血。不论是他孤儿时代所遭遇的种种磨难和辛酸，还是他成年后不屈不挠的奋斗，都表现了一个小人物在资本主义社会中寻求出路的痛苦历程。</a:t>
            </a:r>
            <a:r>
              <a:rPr lang="zh-CN" altLang="en-US" sz="2800" smtClean="0">
                <a:solidFill>
                  <a:srgbClr val="000000"/>
                </a:solidFill>
                <a:latin typeface="Arial"/>
                <a:ea typeface="华文中宋" pitchFamily="2" charset="-122"/>
              </a:rPr>
              <a:t>在顺境中加倍努力，在逆境中满怀信心，经历了大苦大难后尝到人间幸福和温暖的大卫，靠的是他真诚、直率的品性，积极向上的精神，以及对人的纯洁友爱之心。</a:t>
            </a:r>
          </a:p>
        </p:txBody>
      </p:sp>
      <p:sp>
        <p:nvSpPr>
          <p:cNvPr id="32773" name="Text Box 5"/>
          <p:cNvSpPr>
            <a:spLocks noChangeArrowheads="1"/>
          </p:cNvSpPr>
          <p:nvPr>
            <p:custDataLst>
              <p:tags r:id="rId7"/>
            </p:custDataLst>
          </p:nvPr>
        </p:nvSpPr>
        <p:spPr bwMode="auto">
          <a:xfrm>
            <a:off x="911345" y="4869324"/>
            <a:ext cx="10513794" cy="518993"/>
          </a:xfrm>
          <a:prstGeom prst="rect">
            <a:avLst/>
          </a:prstGeom>
          <a:noFill/>
          <a:ln w="9525" algn="ctr">
            <a:noFill/>
            <a:miter lim="800000"/>
          </a:ln>
          <a:effectLst/>
        </p:spPr>
        <p:txBody>
          <a:bodyPr>
            <a:spAutoFit/>
          </a:bodyPr>
          <a:lstStyle/>
          <a:p>
            <a:pPr defTabSz="912813" fontAlgn="base">
              <a:spcBef>
                <a:spcPct val="0"/>
              </a:spcBef>
              <a:spcAft>
                <a:spcPct val="0"/>
              </a:spcAft>
              <a:buSzTx/>
            </a:pPr>
            <a:r>
              <a:rPr lang="zh-CN" altLang="en-US" sz="2800" smtClean="0">
                <a:solidFill>
                  <a:srgbClr val="000000"/>
                </a:solidFill>
                <a:latin typeface="Arial"/>
                <a:ea typeface="华文中宋" pitchFamily="2" charset="-122"/>
              </a:rPr>
              <a:t>       </a:t>
            </a:r>
            <a:endParaRPr lang="zh-CN" altLang="en-US" sz="2800" b="1" smtClean="0">
              <a:solidFill>
                <a:srgbClr val="0000FF"/>
              </a:solidFill>
              <a:latin typeface="Arial"/>
              <a:ea typeface="楷体" pitchFamily="49" charset="-122"/>
            </a:endParaRPr>
          </a:p>
        </p:txBody>
      </p:sp>
      <p:sp>
        <p:nvSpPr>
          <p:cNvPr id="22534" name="Text Box 6"/>
          <p:cNvSpPr/>
          <p:nvPr>
            <p:custDataLst>
              <p:tags r:id="rId8"/>
            </p:custDataLst>
          </p:nvPr>
        </p:nvSpPr>
        <p:spPr>
          <a:xfrm>
            <a:off x="838309" y="4869323"/>
            <a:ext cx="10586828" cy="1372870"/>
          </a:xfrm>
          <a:prstGeom prst="rect">
            <a:avLst/>
          </a:prstGeom>
          <a:noFill/>
          <a:ln>
            <a:noFill/>
            <a:miter lim="800000"/>
          </a:ln>
          <a:effectLst/>
        </p:spPr>
        <p:txBody>
          <a:bodyPr>
            <a:spAutoFit/>
          </a:bodyPr>
          <a:lstStyle/>
          <a:p>
            <a:pPr defTabSz="912813" fontAlgn="base">
              <a:spcBef>
                <a:spcPct val="0"/>
              </a:spcBef>
              <a:spcAft>
                <a:spcPct val="0"/>
              </a:spcAft>
              <a:buSzTx/>
            </a:pPr>
            <a:r>
              <a:rPr lang="zh-CN" altLang="en-US" sz="2800" b="1" smtClean="0">
                <a:solidFill>
                  <a:srgbClr val="000000"/>
                </a:solidFill>
                <a:latin typeface="Arial"/>
                <a:ea typeface="华文中宋" pitchFamily="2" charset="-122"/>
              </a:rPr>
              <a:t>        </a:t>
            </a:r>
            <a:r>
              <a:rPr lang="zh-CN" altLang="en-US" sz="2800" b="1" u="sng" smtClean="0">
                <a:solidFill>
                  <a:srgbClr val="FFFFFF"/>
                </a:solidFill>
                <a:latin typeface="Arial"/>
                <a:ea typeface="华文中宋" pitchFamily="2" charset="-122"/>
              </a:rPr>
              <a:t>我当时只要能听到一句温和的话语，我也许会塑造成另外一种人，我这一辈子也许会活得好一些</a:t>
            </a:r>
            <a:r>
              <a:rPr lang="zh-CN" altLang="en-US" sz="2800" b="1" smtClean="0">
                <a:solidFill>
                  <a:srgbClr val="FFFFFF"/>
                </a:solidFill>
                <a:latin typeface="Arial"/>
                <a:ea typeface="华文中宋" pitchFamily="2" charset="-122"/>
              </a:rPr>
              <a:t>。</a:t>
            </a:r>
          </a:p>
          <a:p>
            <a:pPr defTabSz="912813" fontAlgn="base">
              <a:spcBef>
                <a:spcPct val="0"/>
              </a:spcBef>
              <a:spcAft>
                <a:spcPct val="0"/>
              </a:spcAft>
              <a:buSzTx/>
            </a:pPr>
            <a:r>
              <a:rPr lang="en-US" altLang="zh-CN" sz="2800" b="1" smtClean="0">
                <a:solidFill>
                  <a:srgbClr val="FFFFFF"/>
                </a:solidFill>
                <a:latin typeface="Arial"/>
                <a:ea typeface="华文中宋" pitchFamily="2" charset="-122"/>
              </a:rPr>
              <a:t>                                                         ——</a:t>
            </a:r>
            <a:r>
              <a:rPr lang="zh-CN" altLang="en-US" sz="2800" b="1" smtClean="0">
                <a:solidFill>
                  <a:srgbClr val="FFFFFF"/>
                </a:solidFill>
                <a:latin typeface="Arial"/>
                <a:ea typeface="华文中宋" pitchFamily="2" charset="-122"/>
              </a:rPr>
              <a:t>狄更斯</a:t>
            </a:r>
            <a:r>
              <a:rPr lang="en-US" altLang="zh-CN" sz="2800" b="1" smtClean="0">
                <a:solidFill>
                  <a:srgbClr val="FFFFFF"/>
                </a:solidFill>
                <a:latin typeface="Arial"/>
                <a:ea typeface="华文中宋" pitchFamily="2" charset="-122"/>
              </a:rPr>
              <a:t>《</a:t>
            </a:r>
            <a:r>
              <a:rPr lang="zh-CN" altLang="en-US" sz="2800" b="1" smtClean="0">
                <a:solidFill>
                  <a:srgbClr val="FFFFFF"/>
                </a:solidFill>
                <a:latin typeface="Arial"/>
                <a:ea typeface="华文中宋" pitchFamily="2" charset="-122"/>
              </a:rPr>
              <a:t>大卫</a:t>
            </a:r>
            <a:r>
              <a:rPr lang="en-US" altLang="zh-CN" sz="2800" b="1" smtClean="0">
                <a:solidFill>
                  <a:srgbClr val="FFFFFF"/>
                </a:solidFill>
                <a:latin typeface="Arial"/>
                <a:ea typeface="华文中宋" pitchFamily="2" charset="-122"/>
              </a:rPr>
              <a:t>·</a:t>
            </a:r>
            <a:r>
              <a:rPr lang="zh-CN" altLang="en-US" sz="2800" b="1" smtClean="0">
                <a:solidFill>
                  <a:srgbClr val="FFFFFF"/>
                </a:solidFill>
                <a:latin typeface="Arial"/>
                <a:ea typeface="华文中宋" pitchFamily="2" charset="-122"/>
              </a:rPr>
              <a:t>科波菲尔</a:t>
            </a:r>
            <a:r>
              <a:rPr lang="en-US" altLang="zh-CN" sz="2800" b="1" smtClean="0">
                <a:solidFill>
                  <a:srgbClr val="FFFFFF"/>
                </a:solidFill>
                <a:latin typeface="Arial"/>
                <a:ea typeface="华文中宋" pitchFamily="2" charset="-122"/>
              </a:rPr>
              <a:t>》</a:t>
            </a:r>
            <a:endParaRPr lang="zh-CN" altLang="en-US" sz="2800" b="1" smtClean="0">
              <a:solidFill>
                <a:srgbClr val="000000"/>
              </a:solidFill>
              <a:latin typeface="Arial"/>
              <a:ea typeface="楷体" pitchFamily="49" charset="-122"/>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22532">
                                            <p:txEl>
                                              <p:pRg st="1" end="1"/>
                                            </p:txEl>
                                          </p:spTgt>
                                        </p:tgtEl>
                                        <p:attrNameLst>
                                          <p:attrName>style.visibility</p:attrName>
                                        </p:attrNameLst>
                                      </p:cBhvr>
                                      <p:to>
                                        <p:strVal val="visible"/>
                                      </p:to>
                                    </p:set>
                                    <p:animEffect transition="in" filter="wedge">
                                      <p:cBhvr>
                                        <p:cTn id="7" dur="2000"/>
                                        <p:tgtEl>
                                          <p:spTgt spid="2253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3794" name="Picture 2" descr="lvseguangmangpptmuban-05556634_1"/>
          <p:cNvPicPr>
            <a:picLocks noChangeAspect="1" noChangeArrowheads="1"/>
          </p:cNvPicPr>
          <p:nvPr>
            <p:custDataLst>
              <p:tags r:id="rId4"/>
            </p:custDataLst>
          </p:nvPr>
        </p:nvPicPr>
        <p:blipFill>
          <a:blip r:embed="rId3"/>
          <a:stretch>
            <a:fillRect/>
          </a:stretch>
        </p:blipFill>
        <p:spPr bwMode="auto">
          <a:xfrm>
            <a:off x="431858" y="333299"/>
            <a:ext cx="11328288" cy="6131093"/>
          </a:xfrm>
          <a:prstGeom prst="rect">
            <a:avLst/>
          </a:prstGeom>
          <a:noFill/>
          <a:ln w="9525" algn="ctr">
            <a:noFill/>
            <a:miter lim="800000"/>
          </a:ln>
        </p:spPr>
      </p:pic>
      <p:sp>
        <p:nvSpPr>
          <p:cNvPr id="23555" name="圆角矩形 8"/>
          <p:cNvSpPr/>
          <p:nvPr>
            <p:custDataLst>
              <p:tags r:id="rId5"/>
            </p:custDataLst>
          </p:nvPr>
        </p:nvSpPr>
        <p:spPr>
          <a:xfrm>
            <a:off x="1008194" y="604698"/>
            <a:ext cx="9883474" cy="1752194"/>
          </a:xfrm>
          <a:prstGeom prst="roundRect">
            <a:avLst>
              <a:gd name="adj" fmla="val 16667"/>
            </a:avLst>
          </a:prstGeom>
          <a:noFill/>
          <a:ln w="25400">
            <a:noFill/>
            <a:miter lim="800000"/>
          </a:ln>
          <a:effectLst>
            <a:outerShdw dist="38100" dir="2700000" algn="tl">
              <a:srgbClr val="000000">
                <a:alpha val="39998"/>
              </a:srgbClr>
            </a:outerShdw>
          </a:effectLst>
        </p:spPr>
        <p:txBody>
          <a:bodyPr lIns="108843" tIns="54421" rIns="108843" bIns="54421" anchor="ctr"/>
          <a:lstStyle/>
          <a:p>
            <a:pPr algn="ctr" defTabSz="1089025" fontAlgn="base">
              <a:spcBef>
                <a:spcPct val="0"/>
              </a:spcBef>
              <a:spcAft>
                <a:spcPct val="0"/>
              </a:spcAft>
              <a:buSzTx/>
            </a:pPr>
            <a:endParaRPr lang="zh-CN" altLang="en-US" sz="2100" smtClean="0">
              <a:solidFill>
                <a:srgbClr val="FFFFFF"/>
              </a:solidFill>
              <a:latin typeface="宋体" pitchFamily="2" charset="-122"/>
            </a:endParaRPr>
          </a:p>
        </p:txBody>
      </p:sp>
      <p:sp>
        <p:nvSpPr>
          <p:cNvPr id="23556" name="Rectangle 4"/>
          <p:cNvSpPr/>
          <p:nvPr>
            <p:custDataLst>
              <p:tags r:id="rId6"/>
            </p:custDataLst>
          </p:nvPr>
        </p:nvSpPr>
        <p:spPr>
          <a:xfrm>
            <a:off x="982793" y="477728"/>
            <a:ext cx="10226418" cy="3496342"/>
          </a:xfrm>
          <a:prstGeom prst="rect">
            <a:avLst/>
          </a:prstGeom>
          <a:noFill/>
          <a:ln>
            <a:noFill/>
            <a:miter lim="800000"/>
          </a:ln>
          <a:effectLst/>
        </p:spPr>
        <p:txBody>
          <a:bodyPr>
            <a:spAutoFit/>
          </a:bodyPr>
          <a:lstStyle/>
          <a:p>
            <a:pPr defTabSz="912813" fontAlgn="base">
              <a:spcBef>
                <a:spcPct val="0"/>
              </a:spcBef>
              <a:spcAft>
                <a:spcPct val="0"/>
              </a:spcAft>
              <a:buSzTx/>
            </a:pPr>
            <a:r>
              <a:rPr lang="en-US" altLang="zh-CN" sz="2800" b="1" smtClean="0">
                <a:solidFill>
                  <a:srgbClr val="FF0000"/>
                </a:solidFill>
                <a:latin typeface="Arial"/>
                <a:ea typeface="华文中宋" pitchFamily="2" charset="-122"/>
              </a:rPr>
              <a:t>【</a:t>
            </a:r>
            <a:r>
              <a:rPr lang="zh-CN" altLang="en-US" sz="2800" b="1" smtClean="0">
                <a:solidFill>
                  <a:srgbClr val="FF0000"/>
                </a:solidFill>
                <a:latin typeface="Arial"/>
                <a:ea typeface="华文中宋" pitchFamily="2" charset="-122"/>
              </a:rPr>
              <a:t>学习启示</a:t>
            </a:r>
            <a:r>
              <a:rPr lang="en-US" altLang="zh-CN" sz="2800" b="1" smtClean="0">
                <a:solidFill>
                  <a:srgbClr val="FF0000"/>
                </a:solidFill>
                <a:latin typeface="Arial"/>
                <a:ea typeface="华文中宋" pitchFamily="2" charset="-122"/>
              </a:rPr>
              <a:t>】</a:t>
            </a:r>
          </a:p>
          <a:p>
            <a:pPr defTabSz="912813" fontAlgn="base">
              <a:lnSpc>
                <a:spcPct val="115000"/>
              </a:lnSpc>
              <a:spcBef>
                <a:spcPct val="0"/>
              </a:spcBef>
              <a:spcAft>
                <a:spcPct val="0"/>
              </a:spcAft>
              <a:buSzTx/>
            </a:pPr>
            <a:r>
              <a:rPr lang="zh-CN" altLang="en-US" sz="2800" smtClean="0">
                <a:solidFill>
                  <a:srgbClr val="000000"/>
                </a:solidFill>
                <a:latin typeface="Arial"/>
                <a:ea typeface="华文中宋" pitchFamily="2" charset="-122"/>
              </a:rPr>
              <a:t>       我们要学习大卫这种坚持、奋发向上、刻苦努力的精神，不管遇到多少困难，都要拥有乐观的心态，不逃避，勇敢坚强的去面对，只有这样，我们才能成为那逆风飞翔的蝶，其实成功离我们并不遥远，只要坚持追求，总能将他捉住，今后不管遇到什么困难，我们一定要以大卫为榜样，做一株看似柔弱，但历经风雨永不弯曲的青竹。</a:t>
            </a:r>
          </a:p>
        </p:txBody>
      </p:sp>
      <p:sp>
        <p:nvSpPr>
          <p:cNvPr id="33797" name="Text Box 5"/>
          <p:cNvSpPr>
            <a:spLocks noChangeArrowheads="1"/>
          </p:cNvSpPr>
          <p:nvPr>
            <p:custDataLst>
              <p:tags r:id="rId7"/>
            </p:custDataLst>
          </p:nvPr>
        </p:nvSpPr>
        <p:spPr bwMode="auto">
          <a:xfrm>
            <a:off x="838309" y="4869324"/>
            <a:ext cx="10586828" cy="518993"/>
          </a:xfrm>
          <a:prstGeom prst="rect">
            <a:avLst/>
          </a:prstGeom>
          <a:noFill/>
          <a:ln w="9525" algn="ctr">
            <a:noFill/>
            <a:miter lim="800000"/>
          </a:ln>
          <a:effectLst/>
        </p:spPr>
        <p:txBody>
          <a:bodyPr>
            <a:spAutoFit/>
          </a:bodyPr>
          <a:lstStyle/>
          <a:p>
            <a:pPr defTabSz="912813" fontAlgn="base">
              <a:spcBef>
                <a:spcPct val="0"/>
              </a:spcBef>
              <a:spcAft>
                <a:spcPct val="0"/>
              </a:spcAft>
              <a:buSzTx/>
            </a:pPr>
            <a:r>
              <a:rPr lang="zh-CN" altLang="en-US" sz="2800" b="1" smtClean="0">
                <a:solidFill>
                  <a:srgbClr val="000000"/>
                </a:solidFill>
                <a:latin typeface="Arial"/>
                <a:ea typeface="华文中宋" pitchFamily="2" charset="-122"/>
              </a:rPr>
              <a:t>       </a:t>
            </a:r>
          </a:p>
        </p:txBody>
      </p:sp>
      <p:sp>
        <p:nvSpPr>
          <p:cNvPr id="23558" name="Text Box 6"/>
          <p:cNvSpPr/>
          <p:nvPr>
            <p:custDataLst>
              <p:tags r:id="rId8"/>
            </p:custDataLst>
          </p:nvPr>
        </p:nvSpPr>
        <p:spPr>
          <a:xfrm>
            <a:off x="838309" y="4796315"/>
            <a:ext cx="10586828" cy="1587132"/>
          </a:xfrm>
          <a:prstGeom prst="rect">
            <a:avLst/>
          </a:prstGeom>
          <a:noFill/>
          <a:ln>
            <a:noFill/>
            <a:miter lim="800000"/>
          </a:ln>
          <a:effectLst/>
        </p:spPr>
        <p:txBody>
          <a:bodyPr>
            <a:spAutoFit/>
          </a:bodyPr>
          <a:lstStyle/>
          <a:p>
            <a:pPr defTabSz="912813" fontAlgn="base">
              <a:spcBef>
                <a:spcPct val="50000"/>
              </a:spcBef>
              <a:spcAft>
                <a:spcPct val="0"/>
              </a:spcAft>
              <a:buSzTx/>
            </a:pPr>
            <a:r>
              <a:rPr lang="zh-CN" altLang="en-US" sz="2800" b="1" smtClean="0">
                <a:solidFill>
                  <a:srgbClr val="000000"/>
                </a:solidFill>
                <a:latin typeface="Arial"/>
                <a:ea typeface="华文中宋" pitchFamily="2" charset="-122"/>
              </a:rPr>
              <a:t>       </a:t>
            </a:r>
            <a:r>
              <a:rPr lang="zh-CN" altLang="en-US" sz="2800" b="1" smtClean="0">
                <a:solidFill>
                  <a:srgbClr val="FFFFFF"/>
                </a:solidFill>
                <a:latin typeface="Arial"/>
                <a:ea typeface="华文中宋" pitchFamily="2" charset="-122"/>
              </a:rPr>
              <a:t>无论做什么事，请记住：千万不要小气，千万不要虚假，千万不要残酷！                                    </a:t>
            </a:r>
          </a:p>
          <a:p>
            <a:pPr defTabSz="912813" fontAlgn="base">
              <a:spcBef>
                <a:spcPct val="50000"/>
              </a:spcBef>
              <a:spcAft>
                <a:spcPct val="0"/>
              </a:spcAft>
              <a:buSzTx/>
            </a:pPr>
            <a:r>
              <a:rPr lang="en-US" altLang="zh-CN" sz="2800" b="1" smtClean="0">
                <a:solidFill>
                  <a:srgbClr val="FFFFFF"/>
                </a:solidFill>
                <a:latin typeface="Arial"/>
                <a:ea typeface="华文中宋" pitchFamily="2" charset="-122"/>
              </a:rPr>
              <a:t>                                                       </a:t>
            </a:r>
            <a:r>
              <a:rPr lang="en-US" altLang="zh-CN" sz="2800" smtClean="0">
                <a:solidFill>
                  <a:srgbClr val="FFFFFF"/>
                </a:solidFill>
                <a:latin typeface="楷体" pitchFamily="49" charset="-122"/>
                <a:ea typeface="楷体" pitchFamily="49" charset="-122"/>
              </a:rPr>
              <a:t>——</a:t>
            </a:r>
            <a:r>
              <a:rPr lang="zh-CN" altLang="en-US" sz="2800" smtClean="0">
                <a:solidFill>
                  <a:srgbClr val="FFFFFF"/>
                </a:solidFill>
                <a:latin typeface="Arial"/>
                <a:ea typeface="楷体" pitchFamily="49" charset="-122"/>
              </a:rPr>
              <a:t>狄更斯</a:t>
            </a:r>
            <a:r>
              <a:rPr lang="en-US" altLang="zh-CN" sz="2800" smtClean="0">
                <a:solidFill>
                  <a:srgbClr val="FFFFFF"/>
                </a:solidFill>
                <a:latin typeface="Arial"/>
                <a:ea typeface="楷体" pitchFamily="49" charset="-122"/>
              </a:rPr>
              <a:t>《</a:t>
            </a:r>
            <a:r>
              <a:rPr lang="zh-CN" altLang="en-US" sz="2800" smtClean="0">
                <a:solidFill>
                  <a:srgbClr val="FFFFFF"/>
                </a:solidFill>
                <a:latin typeface="Arial"/>
                <a:ea typeface="楷体" pitchFamily="49" charset="-122"/>
              </a:rPr>
              <a:t>大卫</a:t>
            </a:r>
            <a:r>
              <a:rPr lang="en-US" altLang="zh-CN" sz="2800" smtClean="0">
                <a:solidFill>
                  <a:srgbClr val="FFFFFF"/>
                </a:solidFill>
                <a:latin typeface="楷体" pitchFamily="49" charset="-122"/>
                <a:ea typeface="楷体" pitchFamily="49" charset="-122"/>
              </a:rPr>
              <a:t>·</a:t>
            </a:r>
            <a:r>
              <a:rPr lang="zh-CN" altLang="en-US" sz="2800" smtClean="0">
                <a:solidFill>
                  <a:srgbClr val="FFFFFF"/>
                </a:solidFill>
                <a:latin typeface="Arial"/>
                <a:ea typeface="楷体" pitchFamily="49" charset="-122"/>
              </a:rPr>
              <a:t>科波菲尔</a:t>
            </a:r>
            <a:r>
              <a:rPr lang="en-US" altLang="zh-CN" sz="2800" smtClean="0">
                <a:solidFill>
                  <a:srgbClr val="FFFFFF"/>
                </a:solidFill>
                <a:latin typeface="Arial"/>
                <a:ea typeface="楷体" pitchFamily="49" charset="-122"/>
              </a:rPr>
              <a:t>》</a:t>
            </a:r>
            <a:endParaRPr lang="zh-CN" altLang="en-US" sz="2800" smtClean="0">
              <a:solidFill>
                <a:srgbClr val="000000"/>
              </a:solidFill>
              <a:latin typeface="Arial"/>
              <a:ea typeface="楷体" pitchFamily="49" charset="-122"/>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23556">
                                            <p:txEl>
                                              <p:pRg st="1" end="1"/>
                                            </p:txEl>
                                          </p:spTgt>
                                        </p:tgtEl>
                                        <p:attrNameLst>
                                          <p:attrName>style.visibility</p:attrName>
                                        </p:attrNameLst>
                                      </p:cBhvr>
                                      <p:to>
                                        <p:strVal val="visible"/>
                                      </p:to>
                                    </p:set>
                                    <p:anim calcmode="lin" valueType="num">
                                      <p:cBhvr>
                                        <p:cTn id="7" dur="1000" fill="hold"/>
                                        <p:tgtEl>
                                          <p:spTgt spid="23556">
                                            <p:txEl>
                                              <p:pRg st="1" end="1"/>
                                            </p:txEl>
                                          </p:spTgt>
                                        </p:tgtEl>
                                        <p:attrNameLst>
                                          <p:attrName>ppt_w</p:attrName>
                                        </p:attrNameLst>
                                      </p:cBhvr>
                                      <p:tavLst>
                                        <p:tav tm="0">
                                          <p:val>
                                            <p:strVal val="#ppt_w+.3"/>
                                          </p:val>
                                        </p:tav>
                                        <p:tav tm="100000">
                                          <p:val>
                                            <p:strVal val="#ppt_w"/>
                                          </p:val>
                                        </p:tav>
                                      </p:tavLst>
                                    </p:anim>
                                    <p:anim calcmode="lin" valueType="num">
                                      <p:cBhvr>
                                        <p:cTn id="8" dur="1000" fill="hold"/>
                                        <p:tgtEl>
                                          <p:spTgt spid="23556">
                                            <p:txEl>
                                              <p:pRg st="1" end="1"/>
                                            </p:txEl>
                                          </p:spTgt>
                                        </p:tgtEl>
                                        <p:attrNameLst>
                                          <p:attrName>ppt_h</p:attrName>
                                        </p:attrNameLst>
                                      </p:cBhvr>
                                      <p:tavLst>
                                        <p:tav tm="0">
                                          <p:val>
                                            <p:strVal val="#ppt_h"/>
                                          </p:val>
                                        </p:tav>
                                        <p:tav tm="100000">
                                          <p:val>
                                            <p:strVal val="#ppt_h"/>
                                          </p:val>
                                        </p:tav>
                                      </p:tavLst>
                                    </p:anim>
                                    <p:animEffect transition="in" filter="fade">
                                      <p:cBhvr>
                                        <p:cTn id="9" dur="1000"/>
                                        <p:tgtEl>
                                          <p:spTgt spid="2355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4818" name="Picture 2" descr="lvseguangmangpptmuban-05556634_1"/>
          <p:cNvPicPr>
            <a:picLocks noChangeAspect="1" noChangeArrowheads="1"/>
          </p:cNvPicPr>
          <p:nvPr>
            <p:custDataLst>
              <p:tags r:id="rId4"/>
            </p:custDataLst>
          </p:nvPr>
        </p:nvPicPr>
        <p:blipFill>
          <a:blip r:embed="rId3"/>
          <a:stretch>
            <a:fillRect/>
          </a:stretch>
        </p:blipFill>
        <p:spPr bwMode="auto">
          <a:xfrm>
            <a:off x="406453" y="333300"/>
            <a:ext cx="11328288" cy="6131093"/>
          </a:xfrm>
          <a:prstGeom prst="rect">
            <a:avLst/>
          </a:prstGeom>
          <a:noFill/>
          <a:ln w="9525" algn="ctr">
            <a:noFill/>
            <a:miter lim="800000"/>
          </a:ln>
        </p:spPr>
      </p:pic>
      <p:sp>
        <p:nvSpPr>
          <p:cNvPr id="24579" name="圆角矩形 8"/>
          <p:cNvSpPr/>
          <p:nvPr>
            <p:custDataLst>
              <p:tags r:id="rId5"/>
            </p:custDataLst>
          </p:nvPr>
        </p:nvSpPr>
        <p:spPr>
          <a:xfrm>
            <a:off x="1008194" y="604698"/>
            <a:ext cx="9883474" cy="1752194"/>
          </a:xfrm>
          <a:prstGeom prst="roundRect">
            <a:avLst>
              <a:gd name="adj" fmla="val 16667"/>
            </a:avLst>
          </a:prstGeom>
          <a:noFill/>
          <a:ln w="25400">
            <a:noFill/>
            <a:miter lim="800000"/>
          </a:ln>
          <a:effectLst>
            <a:outerShdw dist="38100" dir="2700000" algn="tl">
              <a:srgbClr val="000000">
                <a:alpha val="39998"/>
              </a:srgbClr>
            </a:outerShdw>
          </a:effectLst>
        </p:spPr>
        <p:txBody>
          <a:bodyPr lIns="108843" tIns="54421" rIns="108843" bIns="54421" anchor="ctr"/>
          <a:lstStyle/>
          <a:p>
            <a:pPr algn="ctr" defTabSz="1089025" fontAlgn="base">
              <a:spcBef>
                <a:spcPct val="0"/>
              </a:spcBef>
              <a:spcAft>
                <a:spcPct val="0"/>
              </a:spcAft>
              <a:buSzTx/>
            </a:pPr>
            <a:endParaRPr lang="zh-CN" altLang="en-US" sz="2100" smtClean="0">
              <a:solidFill>
                <a:srgbClr val="FFFFFF"/>
              </a:solidFill>
              <a:latin typeface="宋体" pitchFamily="2" charset="-122"/>
            </a:endParaRPr>
          </a:p>
        </p:txBody>
      </p:sp>
      <p:sp>
        <p:nvSpPr>
          <p:cNvPr id="24580" name="文本框 5"/>
          <p:cNvSpPr txBox="1"/>
          <p:nvPr>
            <p:custDataLst>
              <p:tags r:id="rId6"/>
            </p:custDataLst>
          </p:nvPr>
        </p:nvSpPr>
        <p:spPr>
          <a:xfrm>
            <a:off x="1127272" y="549148"/>
            <a:ext cx="9073744" cy="579304"/>
          </a:xfrm>
          <a:prstGeom prst="rect">
            <a:avLst/>
          </a:prstGeom>
          <a:noFill/>
          <a:ln w="9525" cap="flat" cmpd="sng" algn="ctr">
            <a:noFill/>
            <a:prstDash val="solid"/>
            <a:round/>
            <a:headEnd type="none" w="med" len="med"/>
            <a:tailEnd type="none" w="med" len="med"/>
          </a:ln>
        </p:spPr>
        <p:txBody>
          <a:bodyPr>
            <a:spAutoFit/>
          </a:bodyPr>
          <a:lstStyle/>
          <a:p>
            <a:pPr defTabSz="912813" fontAlgn="base">
              <a:spcBef>
                <a:spcPct val="0"/>
              </a:spcBef>
              <a:spcAft>
                <a:spcPct val="0"/>
              </a:spcAft>
              <a:buSzTx/>
            </a:pPr>
            <a:r>
              <a:rPr lang="en-US" altLang="zh-CN" sz="3200" b="1" smtClean="0">
                <a:solidFill>
                  <a:srgbClr val="0000FF"/>
                </a:solidFill>
                <a:effectLst>
                  <a:outerShdw blurRad="38100" dist="38100" dir="2700000" algn="tl">
                    <a:srgbClr val="000000"/>
                  </a:outerShdw>
                </a:effectLst>
                <a:latin typeface="Calibri" pitchFamily="34" charset="0"/>
              </a:rPr>
              <a:t>【</a:t>
            </a:r>
            <a:r>
              <a:rPr lang="zh-CN" altLang="en-US" sz="3200" b="1" smtClean="0">
                <a:solidFill>
                  <a:srgbClr val="0000FF"/>
                </a:solidFill>
                <a:effectLst>
                  <a:outerShdw blurRad="38100" dist="38100" dir="2700000" algn="tl">
                    <a:srgbClr val="000000"/>
                  </a:outerShdw>
                </a:effectLst>
                <a:latin typeface="Calibri" pitchFamily="34" charset="0"/>
              </a:rPr>
              <a:t>创作手法</a:t>
            </a:r>
            <a:r>
              <a:rPr lang="en-US" altLang="zh-CN" sz="3200" b="1" smtClean="0">
                <a:solidFill>
                  <a:srgbClr val="0000FF"/>
                </a:solidFill>
                <a:effectLst>
                  <a:outerShdw blurRad="38100" dist="38100" dir="2700000" algn="tl">
                    <a:srgbClr val="000000"/>
                  </a:outerShdw>
                </a:effectLst>
                <a:latin typeface="Calibri" pitchFamily="34" charset="0"/>
              </a:rPr>
              <a:t>】</a:t>
            </a:r>
            <a:r>
              <a:rPr lang="en-US" altLang="zh-CN" sz="3200" smtClean="0">
                <a:solidFill>
                  <a:srgbClr val="000000"/>
                </a:solidFill>
                <a:effectLst>
                  <a:outerShdw blurRad="38100" dist="38100" dir="2700000" algn="tl">
                    <a:srgbClr val="FFFFFF"/>
                  </a:outerShdw>
                </a:effectLst>
                <a:latin typeface="Calibri" pitchFamily="34" charset="0"/>
              </a:rPr>
              <a:t>——</a:t>
            </a:r>
            <a:r>
              <a:rPr lang="zh-CN" altLang="en-US" sz="3200" b="1" smtClean="0">
                <a:solidFill>
                  <a:srgbClr val="FF0000"/>
                </a:solidFill>
                <a:latin typeface="Calibri" pitchFamily="34" charset="0"/>
                <a:ea typeface="华文中宋" pitchFamily="2" charset="-122"/>
              </a:rPr>
              <a:t>批判现实主义</a:t>
            </a:r>
          </a:p>
        </p:txBody>
      </p:sp>
      <p:sp>
        <p:nvSpPr>
          <p:cNvPr id="24581" name="Text Box 6"/>
          <p:cNvSpPr/>
          <p:nvPr>
            <p:custDataLst>
              <p:tags r:id="rId7"/>
            </p:custDataLst>
          </p:nvPr>
        </p:nvSpPr>
        <p:spPr>
          <a:xfrm>
            <a:off x="982794" y="1269709"/>
            <a:ext cx="10442346" cy="2226747"/>
          </a:xfrm>
          <a:prstGeom prst="rect">
            <a:avLst/>
          </a:prstGeom>
          <a:noFill/>
          <a:ln>
            <a:noFill/>
            <a:miter lim="800000"/>
          </a:ln>
          <a:effectLst/>
        </p:spPr>
        <p:txBody>
          <a:bodyPr>
            <a:spAutoFit/>
          </a:bodyPr>
          <a:lstStyle/>
          <a:p>
            <a:pPr defTabSz="912813" fontAlgn="base">
              <a:spcBef>
                <a:spcPct val="50000"/>
              </a:spcBef>
              <a:spcAft>
                <a:spcPct val="0"/>
              </a:spcAft>
              <a:buSzTx/>
            </a:pPr>
            <a:r>
              <a:rPr lang="zh-CN" altLang="en-US" sz="2800" b="1" smtClean="0">
                <a:solidFill>
                  <a:srgbClr val="000000"/>
                </a:solidFill>
                <a:latin typeface="Arial"/>
                <a:ea typeface="华文中宋" pitchFamily="2" charset="-122"/>
              </a:rPr>
              <a:t>       </a:t>
            </a:r>
            <a:r>
              <a:rPr lang="zh-CN" altLang="en-US" sz="2800" smtClean="0">
                <a:solidFill>
                  <a:srgbClr val="000000"/>
                </a:solidFill>
                <a:latin typeface="Arial"/>
                <a:ea typeface="华文中宋" pitchFamily="2" charset="-122"/>
              </a:rPr>
              <a:t>批判现实主义特指十九世纪在欧洲形成的一种文艺思潮和创作方法，批判现实主义文学是在继承以往文学中的现实主义传统的基础上形成的。代表作家有法国的</a:t>
            </a:r>
            <a:r>
              <a:rPr lang="zh-CN" altLang="en-US" sz="2800" b="1" smtClean="0">
                <a:solidFill>
                  <a:srgbClr val="111CF3"/>
                </a:solidFill>
                <a:latin typeface="Arial"/>
                <a:ea typeface="华文中宋" pitchFamily="2" charset="-122"/>
              </a:rPr>
              <a:t>司汤达、巴尔扎克，英国的狄更斯</a:t>
            </a:r>
            <a:r>
              <a:rPr lang="zh-CN" altLang="en-US" sz="2800" smtClean="0">
                <a:solidFill>
                  <a:srgbClr val="000000"/>
                </a:solidFill>
                <a:latin typeface="Arial"/>
                <a:ea typeface="华文中宋" pitchFamily="2" charset="-122"/>
              </a:rPr>
              <a:t>，俄国的托尔斯泰等</a:t>
            </a:r>
            <a:r>
              <a:rPr lang="en-US" altLang="zh-CN" sz="2800" smtClean="0">
                <a:solidFill>
                  <a:srgbClr val="000000"/>
                </a:solidFill>
                <a:latin typeface="Arial"/>
                <a:ea typeface="华文中宋" pitchFamily="2" charset="-122"/>
              </a:rPr>
              <a:t>;</a:t>
            </a:r>
            <a:r>
              <a:rPr lang="zh-CN" altLang="en-US" sz="2800" smtClean="0">
                <a:solidFill>
                  <a:srgbClr val="000000"/>
                </a:solidFill>
                <a:latin typeface="Arial"/>
                <a:ea typeface="华文中宋" pitchFamily="2" charset="-122"/>
              </a:rPr>
              <a:t>代表作品有</a:t>
            </a:r>
            <a:r>
              <a:rPr lang="en-US" altLang="zh-CN" sz="2800" smtClean="0">
                <a:solidFill>
                  <a:srgbClr val="000000"/>
                </a:solidFill>
                <a:latin typeface="Arial"/>
                <a:ea typeface="华文中宋" pitchFamily="2" charset="-122"/>
              </a:rPr>
              <a:t>《</a:t>
            </a:r>
            <a:r>
              <a:rPr lang="zh-CN" altLang="en-US" sz="2800" smtClean="0">
                <a:solidFill>
                  <a:srgbClr val="000000"/>
                </a:solidFill>
                <a:latin typeface="Arial"/>
                <a:ea typeface="华文中宋" pitchFamily="2" charset="-122"/>
              </a:rPr>
              <a:t>红与黑</a:t>
            </a:r>
            <a:r>
              <a:rPr lang="en-US" altLang="zh-CN" sz="2800" smtClean="0">
                <a:solidFill>
                  <a:srgbClr val="000000"/>
                </a:solidFill>
                <a:latin typeface="Arial"/>
                <a:ea typeface="华文中宋" pitchFamily="2" charset="-122"/>
              </a:rPr>
              <a:t>》</a:t>
            </a:r>
            <a:r>
              <a:rPr lang="zh-CN" altLang="en-US" sz="2800" smtClean="0">
                <a:solidFill>
                  <a:srgbClr val="000000"/>
                </a:solidFill>
                <a:latin typeface="Arial"/>
                <a:ea typeface="华文中宋" pitchFamily="2" charset="-122"/>
              </a:rPr>
              <a:t>、</a:t>
            </a:r>
            <a:r>
              <a:rPr lang="en-US" altLang="zh-CN" sz="2800" smtClean="0">
                <a:solidFill>
                  <a:srgbClr val="000000"/>
                </a:solidFill>
                <a:latin typeface="Arial"/>
                <a:ea typeface="华文中宋" pitchFamily="2" charset="-122"/>
              </a:rPr>
              <a:t>《</a:t>
            </a:r>
            <a:r>
              <a:rPr lang="zh-CN" altLang="en-US" sz="2800" smtClean="0">
                <a:solidFill>
                  <a:srgbClr val="000000"/>
                </a:solidFill>
                <a:latin typeface="Arial"/>
                <a:ea typeface="华文中宋" pitchFamily="2" charset="-122"/>
              </a:rPr>
              <a:t>人间喜剧</a:t>
            </a:r>
            <a:r>
              <a:rPr lang="en-US" altLang="zh-CN" sz="2800" smtClean="0">
                <a:solidFill>
                  <a:srgbClr val="000000"/>
                </a:solidFill>
                <a:latin typeface="Arial"/>
                <a:ea typeface="华文中宋" pitchFamily="2" charset="-122"/>
              </a:rPr>
              <a:t>》</a:t>
            </a:r>
            <a:r>
              <a:rPr lang="zh-CN" altLang="en-US" sz="2800" smtClean="0">
                <a:solidFill>
                  <a:srgbClr val="000000"/>
                </a:solidFill>
                <a:latin typeface="Arial"/>
                <a:ea typeface="华文中宋" pitchFamily="2" charset="-122"/>
              </a:rPr>
              <a:t>、</a:t>
            </a:r>
            <a:r>
              <a:rPr lang="en-US" altLang="zh-CN" sz="2800" smtClean="0">
                <a:solidFill>
                  <a:srgbClr val="000000"/>
                </a:solidFill>
                <a:latin typeface="Arial"/>
                <a:ea typeface="华文中宋" pitchFamily="2" charset="-122"/>
              </a:rPr>
              <a:t>《</a:t>
            </a:r>
            <a:r>
              <a:rPr lang="zh-CN" altLang="en-US" sz="2800" smtClean="0">
                <a:solidFill>
                  <a:srgbClr val="000000"/>
                </a:solidFill>
                <a:latin typeface="Arial"/>
                <a:ea typeface="华文中宋" pitchFamily="2" charset="-122"/>
              </a:rPr>
              <a:t>艰难时世</a:t>
            </a:r>
            <a:r>
              <a:rPr lang="en-US" altLang="zh-CN" sz="2800" smtClean="0">
                <a:solidFill>
                  <a:srgbClr val="000000"/>
                </a:solidFill>
                <a:latin typeface="Arial"/>
                <a:ea typeface="华文中宋" pitchFamily="2" charset="-122"/>
              </a:rPr>
              <a:t>》</a:t>
            </a:r>
            <a:r>
              <a:rPr lang="zh-CN" altLang="en-US" sz="2800" smtClean="0">
                <a:solidFill>
                  <a:srgbClr val="000000"/>
                </a:solidFill>
                <a:latin typeface="Arial"/>
                <a:ea typeface="华文中宋" pitchFamily="2" charset="-122"/>
              </a:rPr>
              <a:t>、</a:t>
            </a:r>
            <a:r>
              <a:rPr lang="en-US" altLang="zh-CN" sz="2800" smtClean="0">
                <a:solidFill>
                  <a:srgbClr val="000000"/>
                </a:solidFill>
                <a:latin typeface="Arial"/>
                <a:ea typeface="华文中宋" pitchFamily="2" charset="-122"/>
              </a:rPr>
              <a:t>《</a:t>
            </a:r>
            <a:r>
              <a:rPr lang="zh-CN" altLang="en-US" sz="2800" smtClean="0">
                <a:solidFill>
                  <a:srgbClr val="000000"/>
                </a:solidFill>
                <a:latin typeface="Arial"/>
                <a:ea typeface="华文中宋" pitchFamily="2" charset="-122"/>
              </a:rPr>
              <a:t>复活</a:t>
            </a:r>
            <a:r>
              <a:rPr lang="en-US" altLang="zh-CN" sz="2800" smtClean="0">
                <a:solidFill>
                  <a:srgbClr val="000000"/>
                </a:solidFill>
                <a:latin typeface="Arial"/>
                <a:ea typeface="华文中宋" pitchFamily="2" charset="-122"/>
              </a:rPr>
              <a:t>》</a:t>
            </a:r>
            <a:r>
              <a:rPr lang="zh-CN" altLang="en-US" sz="2800" smtClean="0">
                <a:solidFill>
                  <a:srgbClr val="000000"/>
                </a:solidFill>
                <a:latin typeface="Arial"/>
                <a:ea typeface="华文中宋" pitchFamily="2" charset="-122"/>
              </a:rPr>
              <a:t>等。</a:t>
            </a:r>
          </a:p>
        </p:txBody>
      </p:sp>
      <p:sp>
        <p:nvSpPr>
          <p:cNvPr id="24582" name="Text Box 7"/>
          <p:cNvSpPr/>
          <p:nvPr>
            <p:custDataLst>
              <p:tags r:id="rId8"/>
            </p:custDataLst>
          </p:nvPr>
        </p:nvSpPr>
        <p:spPr>
          <a:xfrm>
            <a:off x="911346" y="4653475"/>
            <a:ext cx="10442347" cy="1569660"/>
          </a:xfrm>
          <a:prstGeom prst="rect">
            <a:avLst/>
          </a:prstGeom>
          <a:noFill/>
          <a:ln>
            <a:noFill/>
            <a:miter lim="800000"/>
          </a:ln>
          <a:effectLst/>
        </p:spPr>
        <p:txBody>
          <a:bodyPr>
            <a:spAutoFit/>
          </a:bodyPr>
          <a:lstStyle/>
          <a:p>
            <a:pPr defTabSz="912813" fontAlgn="base">
              <a:spcBef>
                <a:spcPct val="50000"/>
              </a:spcBef>
              <a:spcAft>
                <a:spcPct val="0"/>
              </a:spcAft>
              <a:buSzTx/>
            </a:pPr>
            <a:r>
              <a:rPr lang="zh-CN" altLang="en-US" sz="2400" b="1" smtClean="0">
                <a:solidFill>
                  <a:srgbClr val="000000"/>
                </a:solidFill>
                <a:latin typeface="Arial"/>
                <a:ea typeface="楷体" pitchFamily="49" charset="-122"/>
              </a:rPr>
              <a:t>       </a:t>
            </a:r>
            <a:r>
              <a:rPr lang="zh-CN" altLang="en-US" sz="2400" b="1" smtClean="0">
                <a:solidFill>
                  <a:srgbClr val="FFFFFF"/>
                </a:solidFill>
                <a:latin typeface="Arial"/>
                <a:ea typeface="楷体" pitchFamily="49" charset="-122"/>
              </a:rPr>
              <a:t>十九世纪的批判现实主义文学，是资产阶级文学史上灿烂的一页，也是世界文艺宝库中一份十分重要的遗产。批判现实主义是属于资产阶级范畴的文学，它的思想武器是以人性论为基础的人道主义，它的社会政治主张主要是改良主义，它的创作理论的哲学依据基本上是唯物论的反映论。</a:t>
            </a:r>
            <a:endParaRPr lang="zh-CN" altLang="en-US" sz="2400" b="1" smtClean="0">
              <a:solidFill>
                <a:srgbClr val="000000"/>
              </a:solidFill>
              <a:latin typeface="Arial"/>
              <a:ea typeface="楷体" pitchFamily="49" charset="-122"/>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24581"/>
                                        </p:tgtEl>
                                        <p:attrNameLst>
                                          <p:attrName>style.visibility</p:attrName>
                                        </p:attrNameLst>
                                      </p:cBhvr>
                                      <p:to>
                                        <p:strVal val="visible"/>
                                      </p:to>
                                    </p:set>
                                    <p:anim calcmode="lin" valueType="num">
                                      <p:cBhvr>
                                        <p:cTn id="7" dur="1000" fill="hold"/>
                                        <p:tgtEl>
                                          <p:spTgt spid="24581"/>
                                        </p:tgtEl>
                                        <p:attrNameLst>
                                          <p:attrName>ppt_w</p:attrName>
                                        </p:attrNameLst>
                                      </p:cBhvr>
                                      <p:tavLst>
                                        <p:tav tm="0">
                                          <p:val>
                                            <p:strVal val="#ppt_w+.3"/>
                                          </p:val>
                                        </p:tav>
                                        <p:tav tm="100000">
                                          <p:val>
                                            <p:strVal val="#ppt_w"/>
                                          </p:val>
                                        </p:tav>
                                      </p:tavLst>
                                    </p:anim>
                                    <p:anim calcmode="lin" valueType="num">
                                      <p:cBhvr>
                                        <p:cTn id="8" dur="1000" fill="hold"/>
                                        <p:tgtEl>
                                          <p:spTgt spid="24581"/>
                                        </p:tgtEl>
                                        <p:attrNameLst>
                                          <p:attrName>ppt_h</p:attrName>
                                        </p:attrNameLst>
                                      </p:cBhvr>
                                      <p:tavLst>
                                        <p:tav tm="0">
                                          <p:val>
                                            <p:strVal val="#ppt_h"/>
                                          </p:val>
                                        </p:tav>
                                        <p:tav tm="100000">
                                          <p:val>
                                            <p:strVal val="#ppt_h"/>
                                          </p:val>
                                        </p:tav>
                                      </p:tavLst>
                                    </p:anim>
                                    <p:animEffect transition="in" filter="fade">
                                      <p:cBhvr>
                                        <p:cTn id="9" dur="1000"/>
                                        <p:tgtEl>
                                          <p:spTgt spid="24581"/>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20" presetClass="entr" presetSubtype="0" fill="hold" grpId="0" nodeType="clickEffect">
                                  <p:stCondLst>
                                    <p:cond delay="0"/>
                                  </p:stCondLst>
                                  <p:childTnLst>
                                    <p:set>
                                      <p:cBhvr>
                                        <p:cTn id="13" dur="1" fill="hold">
                                          <p:stCondLst>
                                            <p:cond delay="0"/>
                                          </p:stCondLst>
                                        </p:cTn>
                                        <p:tgtEl>
                                          <p:spTgt spid="24582"/>
                                        </p:tgtEl>
                                        <p:attrNameLst>
                                          <p:attrName>style.visibility</p:attrName>
                                        </p:attrNameLst>
                                      </p:cBhvr>
                                      <p:to>
                                        <p:strVal val="visible"/>
                                      </p:to>
                                    </p:set>
                                    <p:animEffect transition="in" filter="wedge">
                                      <p:cBhvr>
                                        <p:cTn id="14" dur="2000"/>
                                        <p:tgtEl>
                                          <p:spTgt spid="245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1" grpId="0"/>
      <p:bldP spid="24582"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363220" y="1750698"/>
            <a:ext cx="11312525" cy="3969385"/>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r>
              <a:rPr lang="zh-CN" altLang="en-US" sz="2800">
                <a:latin typeface="微软雅黑" panose="020b0503020204020204" pitchFamily="34" charset="-122"/>
                <a:ea typeface="微软雅黑" panose="020b0503020204020204" pitchFamily="34" charset="-122"/>
              </a:rPr>
              <a:t>本文节选的是第十一章。小说前面的情节是：大卫</a:t>
            </a:r>
            <a:r>
              <a:rPr lang="en-US" altLang="zh-CN" sz="2800">
                <a:latin typeface="微软雅黑" panose="020b0503020204020204" pitchFamily="34" charset="-122"/>
                <a:ea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rPr>
              <a:t>科波菲尔出生前，父亲就去世了。大卫从小和母亲克莱拉、善良的女仆佩格蒂相依为命。天真无知、不知人世险恶的克莱拉被冷酷阴险的谋得斯通先生哄骗，改嫁给他。大卫遭到谋得斯通的虐待，被送进寄宿学校，他在学校里结识了斯蒂福斯、特雷德尔等人。母亲去世后，谋得斯通霸占了科波菲尔家的财产，把大卫送到谋得斯通</a:t>
            </a:r>
            <a:r>
              <a:rPr lang="en-US" altLang="zh-CN" sz="2800">
                <a:latin typeface="微软雅黑" panose="020b0503020204020204" pitchFamily="34" charset="-122"/>
                <a:ea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rPr>
              <a:t>格林比货行当童工。</a:t>
            </a:r>
          </a:p>
        </p:txBody>
      </p:sp>
      <p:sp>
        <p:nvSpPr>
          <p:cNvPr id="10" name="矩形 9"/>
          <p:cNvSpPr/>
          <p:nvPr>
            <p:custDataLst>
              <p:tags r:id="rId4"/>
            </p:custDataLst>
          </p:nvPr>
        </p:nvSpPr>
        <p:spPr>
          <a:xfrm>
            <a:off x="130632" y="130632"/>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文本框 5"/>
          <p:cNvSpPr txBox="1"/>
          <p:nvPr>
            <p:custDataLst>
              <p:tags r:id="rId5"/>
            </p:custDataLst>
          </p:nvPr>
        </p:nvSpPr>
        <p:spPr>
          <a:xfrm>
            <a:off x="4795523" y="313058"/>
            <a:ext cx="3300095" cy="922020"/>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3600" b="1">
                <a:solidFill>
                  <a:schemeClr val="bg1">
                    <a:lumMod val="50000"/>
                  </a:schemeClr>
                </a:solidFill>
                <a:latin typeface="微软雅黑" panose="020b0503020204020204" pitchFamily="34" charset="-122"/>
                <a:ea typeface="微软雅黑" panose="020b0503020204020204" pitchFamily="34" charset="-122"/>
              </a:rPr>
              <a:t>前情回顾</a:t>
            </a: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1705613" y="127000"/>
            <a:ext cx="8780145" cy="5908040"/>
          </a:xfrm>
          <a:prstGeom prst="rect">
            <a:avLst/>
          </a:prstGeom>
          <a:noFill/>
        </p:spPr>
        <p:txBody>
          <a:bodyPr wrap="square" rtlCol="0">
            <a:spAutoFit/>
          </a:bodyPr>
          <a:lstStyle/>
          <a:p>
            <a:pPr algn="l">
              <a:lnSpc>
                <a:spcPct val="150000"/>
              </a:lnSpc>
            </a:pPr>
            <a:r>
              <a:rPr lang="zh-CN" altLang="en-US" sz="2800" b="1">
                <a:solidFill>
                  <a:srgbClr val="FF0000"/>
                </a:solidFill>
                <a:latin typeface="黑体" panose="02010609060101010101" pitchFamily="49" charset="-122"/>
                <a:ea typeface="黑体" panose="02010609060101010101" pitchFamily="49" charset="-122"/>
                <a:cs typeface="黑体" panose="02010609060101010101" pitchFamily="49" charset="-122"/>
              </a:rPr>
              <a:t>大卫的成长</a:t>
            </a:r>
          </a:p>
          <a:p>
            <a:pPr algn="l">
              <a:lnSpc>
                <a:spcPct val="150000"/>
              </a:lnSpc>
            </a:pPr>
            <a:endParaRPr lang="zh-CN" altLang="en-US" sz="2800" b="1">
              <a:latin typeface="黑体" panose="02010609060101010101" pitchFamily="49" charset="-122"/>
              <a:ea typeface="黑体" panose="02010609060101010101" pitchFamily="49" charset="-122"/>
              <a:cs typeface="黑体" panose="02010609060101010101" pitchFamily="49" charset="-122"/>
            </a:endParaRPr>
          </a:p>
          <a:p>
            <a:pPr algn="l">
              <a:lnSpc>
                <a:spcPct val="150000"/>
              </a:lnSpc>
            </a:pPr>
            <a:r>
              <a:rPr lang="zh-CN" altLang="en-US" sz="2800" b="1">
                <a:latin typeface="黑体" panose="02010609060101010101" pitchFamily="49" charset="-122"/>
                <a:ea typeface="黑体" panose="02010609060101010101" pitchFamily="49" charset="-122"/>
                <a:cs typeface="黑体" panose="02010609060101010101" pitchFamily="49" charset="-122"/>
              </a:rPr>
              <a:t>他是个遗腹子，</a:t>
            </a:r>
          </a:p>
          <a:p>
            <a:pPr algn="l">
              <a:lnSpc>
                <a:spcPct val="150000"/>
              </a:lnSpc>
            </a:pPr>
            <a:r>
              <a:rPr lang="zh-CN" altLang="en-US" sz="2800" b="1">
                <a:latin typeface="黑体" panose="02010609060101010101" pitchFamily="49" charset="-122"/>
                <a:ea typeface="黑体" panose="02010609060101010101" pitchFamily="49" charset="-122"/>
                <a:cs typeface="黑体" panose="02010609060101010101" pitchFamily="49" charset="-122"/>
              </a:rPr>
              <a:t>继父是个凶残、贪婪的商人，</a:t>
            </a:r>
          </a:p>
          <a:p>
            <a:pPr algn="l">
              <a:lnSpc>
                <a:spcPct val="150000"/>
              </a:lnSpc>
            </a:pPr>
            <a:r>
              <a:rPr lang="zh-CN" altLang="en-US" sz="2800" b="1">
                <a:latin typeface="黑体" panose="02010609060101010101" pitchFamily="49" charset="-122"/>
                <a:ea typeface="黑体" panose="02010609060101010101" pitchFamily="49" charset="-122"/>
                <a:cs typeface="黑体" panose="02010609060101010101" pitchFamily="49" charset="-122"/>
              </a:rPr>
              <a:t>大卫受尽虐待，</a:t>
            </a:r>
          </a:p>
          <a:p>
            <a:pPr algn="l">
              <a:lnSpc>
                <a:spcPct val="150000"/>
              </a:lnSpc>
            </a:pPr>
            <a:r>
              <a:rPr lang="zh-CN" altLang="en-US" sz="2800" b="1">
                <a:latin typeface="黑体" panose="02010609060101010101" pitchFamily="49" charset="-122"/>
                <a:ea typeface="黑体" panose="02010609060101010101" pitchFamily="49" charset="-122"/>
                <a:cs typeface="黑体" panose="02010609060101010101" pitchFamily="49" charset="-122"/>
              </a:rPr>
              <a:t>母亲被折磨死后，</a:t>
            </a:r>
          </a:p>
          <a:p>
            <a:pPr algn="l">
              <a:lnSpc>
                <a:spcPct val="150000"/>
              </a:lnSpc>
            </a:pPr>
            <a:r>
              <a:rPr lang="zh-CN" altLang="en-US" sz="2800" b="1">
                <a:latin typeface="黑体" panose="02010609060101010101" pitchFamily="49" charset="-122"/>
                <a:ea typeface="黑体" panose="02010609060101010101" pitchFamily="49" charset="-122"/>
                <a:cs typeface="黑体" panose="02010609060101010101" pitchFamily="49" charset="-122"/>
              </a:rPr>
              <a:t>继父把他送去当童工。</a:t>
            </a:r>
          </a:p>
          <a:p>
            <a:pPr algn="l">
              <a:lnSpc>
                <a:spcPct val="150000"/>
              </a:lnSpc>
            </a:pPr>
            <a:r>
              <a:rPr lang="zh-CN" altLang="en-US" sz="2800" b="1">
                <a:latin typeface="黑体" panose="02010609060101010101" pitchFamily="49" charset="-122"/>
                <a:ea typeface="黑体" panose="02010609060101010101" pitchFamily="49" charset="-122"/>
                <a:cs typeface="黑体" panose="02010609060101010101" pitchFamily="49" charset="-122"/>
              </a:rPr>
              <a:t>大卫历尽千辛万苦</a:t>
            </a:r>
            <a:r>
              <a:rPr lang="en-US" altLang="zh-CN" sz="2800" b="1">
                <a:latin typeface="黑体" panose="02010609060101010101" pitchFamily="49" charset="-122"/>
                <a:ea typeface="黑体" panose="02010609060101010101" pitchFamily="49" charset="-122"/>
                <a:cs typeface="黑体" panose="02010609060101010101" pitchFamily="49" charset="-122"/>
              </a:rPr>
              <a:t>……</a:t>
            </a:r>
          </a:p>
          <a:p>
            <a:pPr algn="l">
              <a:lnSpc>
                <a:spcPct val="150000"/>
              </a:lnSpc>
            </a:pPr>
            <a:r>
              <a:rPr lang="zh-CN" altLang="en-US" sz="2800" b="1">
                <a:latin typeface="黑体" panose="02010609060101010101" pitchFamily="49" charset="-122"/>
                <a:ea typeface="黑体" panose="02010609060101010101" pitchFamily="49" charset="-122"/>
                <a:cs typeface="黑体" panose="02010609060101010101" pitchFamily="49" charset="-122"/>
              </a:rPr>
              <a:t>终于成为一位有成就的作家。</a:t>
            </a:r>
          </a:p>
        </p:txBody>
      </p:sp>
    </p:spTree>
  </p:cSld>
  <p:clrMapOvr>
    <a:masterClrMapping/>
  </p:clrMapOvr>
  <p:transition/>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2485399" y="849782"/>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1351191" y="173358"/>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2140595" y="173231"/>
            <a:ext cx="5556738" cy="553998"/>
          </a:xfrm>
          <a:prstGeom prst="rect">
            <a:avLst/>
          </a:prstGeom>
          <a:noFill/>
        </p:spPr>
        <p:txBody>
          <a:bodyPr wrap="square" rtlCol="0">
            <a:spAutoFit/>
          </a:bodyPr>
          <a:lstStyle/>
          <a:p>
            <a:pPr algn="ctr"/>
            <a:r>
              <a:rPr lang="zh-CN" altLang="en-US" sz="3000" smtClean="0">
                <a:solidFill>
                  <a:prstClr val="black"/>
                </a:solidFill>
                <a:latin typeface="黑体" panose="02010609060101010101" pitchFamily="49" charset="-122"/>
                <a:ea typeface="黑体" panose="02010609060101010101" pitchFamily="49" charset="-122"/>
              </a:rPr>
              <a:t>童工岁月</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1551305" y="995683"/>
            <a:ext cx="8482330" cy="4909185"/>
          </a:xfrm>
          <a:prstGeom prst="rect">
            <a:avLst/>
          </a:prstGeom>
          <a:noFill/>
        </p:spPr>
        <p:txBody>
          <a:bodyPr wrap="square" rtlCol="0">
            <a:spAutoFit/>
          </a:bodyPr>
          <a:lstStyle/>
          <a:p>
            <a:pPr algn="just">
              <a:lnSpc>
                <a:spcPct val="135000"/>
              </a:lnSpc>
              <a:spcBef>
                <a:spcPct val="0"/>
              </a:spcBef>
              <a:spcAft>
                <a:spcPct val="0"/>
              </a:spcAft>
            </a:pPr>
            <a:r>
              <a:rPr lang="zh-CN" altLang="en-US" sz="2800">
                <a:solidFill>
                  <a:prstClr val="black"/>
                </a:solidFill>
                <a:latin typeface="华文楷体" panose="02010600040101010101" pitchFamily="2" charset="-122"/>
                <a:ea typeface="华文楷体" panose="02010600040101010101" pitchFamily="2" charset="-122"/>
              </a:rPr>
              <a:t>我的整个身心所忍受的悲痛和屈辱是如此巨大，即使到了现在，我已经出了名，受到</a:t>
            </a:r>
            <a:r>
              <a:rPr lang="zh-CN" altLang="en-US" sz="2800" smtClean="0">
                <a:solidFill>
                  <a:prstClr val="black"/>
                </a:solidFill>
                <a:latin typeface="华文楷体" panose="02010600040101010101" pitchFamily="2" charset="-122"/>
                <a:ea typeface="华文楷体" panose="02010600040101010101" pitchFamily="2" charset="-122"/>
              </a:rPr>
              <a:t>别人的</a:t>
            </a:r>
            <a:r>
              <a:rPr lang="zh-CN" altLang="en-US" sz="2800">
                <a:solidFill>
                  <a:prstClr val="black"/>
                </a:solidFill>
                <a:latin typeface="华文楷体" panose="02010600040101010101" pitchFamily="2" charset="-122"/>
                <a:ea typeface="华文楷体" panose="02010600040101010101" pitchFamily="2" charset="-122"/>
              </a:rPr>
              <a:t>爱抚，生活愉快，在睡梦中我还常常忘掉自己有着爱妻和孩子，甚至忘掉自己已经长大成人</a:t>
            </a:r>
            <a:r>
              <a:rPr lang="zh-CN" altLang="en-US" sz="2800" smtClean="0">
                <a:solidFill>
                  <a:prstClr val="black"/>
                </a:solidFill>
                <a:latin typeface="华文楷体" panose="02010600040101010101" pitchFamily="2" charset="-122"/>
                <a:ea typeface="华文楷体" panose="02010600040101010101" pitchFamily="2" charset="-122"/>
              </a:rPr>
              <a:t>，好像</a:t>
            </a:r>
            <a:r>
              <a:rPr lang="zh-CN" altLang="en-US" sz="2800">
                <a:solidFill>
                  <a:prstClr val="black"/>
                </a:solidFill>
                <a:latin typeface="华文楷体" panose="02010600040101010101" pitchFamily="2" charset="-122"/>
                <a:ea typeface="华文楷体" panose="02010600040101010101" pitchFamily="2" charset="-122"/>
              </a:rPr>
              <a:t>又孤苦伶仃地回到</a:t>
            </a:r>
            <a:r>
              <a:rPr lang="zh-CN" altLang="en-US" sz="2800">
                <a:solidFill>
                  <a:srgbClr val="AE0203"/>
                </a:solidFill>
                <a:latin typeface="华文楷体" panose="02010600040101010101" pitchFamily="2" charset="-122"/>
                <a:ea typeface="华文楷体" panose="02010600040101010101" pitchFamily="2" charset="-122"/>
              </a:rPr>
              <a:t>那一段岁月</a:t>
            </a:r>
            <a:r>
              <a:rPr lang="zh-CN" altLang="en-US" sz="2800">
                <a:solidFill>
                  <a:prstClr val="black"/>
                </a:solidFill>
                <a:latin typeface="华文楷体" panose="02010600040101010101" pitchFamily="2" charset="-122"/>
                <a:ea typeface="华文楷体" panose="02010600040101010101" pitchFamily="2" charset="-122"/>
              </a:rPr>
              <a:t>里去了</a:t>
            </a:r>
            <a:r>
              <a:rPr lang="zh-CN" altLang="en-US" sz="2800" smtClean="0">
                <a:solidFill>
                  <a:prstClr val="black"/>
                </a:solidFill>
                <a:latin typeface="华文楷体" panose="02010600040101010101" pitchFamily="2" charset="-122"/>
                <a:ea typeface="华文楷体" panose="02010600040101010101" pitchFamily="2" charset="-122"/>
              </a:rPr>
              <a:t>。</a:t>
            </a:r>
            <a:endParaRPr lang="en-US" altLang="zh-CN" sz="2800" smtClean="0">
              <a:solidFill>
                <a:prstClr val="black"/>
              </a:solidFill>
              <a:latin typeface="华文楷体" panose="02010600040101010101" pitchFamily="2" charset="-122"/>
              <a:ea typeface="华文楷体" panose="02010600040101010101" pitchFamily="2" charset="-122"/>
            </a:endParaRPr>
          </a:p>
          <a:p>
            <a:pPr algn="r">
              <a:lnSpc>
                <a:spcPct val="135000"/>
              </a:lnSpc>
              <a:spcBef>
                <a:spcPct val="0"/>
              </a:spcBef>
              <a:spcAft>
                <a:spcPct val="0"/>
              </a:spcAft>
            </a:pPr>
            <a:r>
              <a:rPr lang="en-US" altLang="zh-CN" sz="2800">
                <a:solidFill>
                  <a:prstClr val="black"/>
                </a:solidFill>
                <a:latin typeface="华文楷体" panose="02010600040101010101" pitchFamily="2" charset="-122"/>
                <a:ea typeface="华文楷体" panose="02010600040101010101" pitchFamily="2" charset="-122"/>
              </a:rPr>
              <a:t>——</a:t>
            </a:r>
            <a:r>
              <a:rPr lang="zh-CN" altLang="en-US" sz="2800" smtClean="0">
                <a:solidFill>
                  <a:prstClr val="black"/>
                </a:solidFill>
                <a:latin typeface="华文楷体" panose="02010600040101010101" pitchFamily="2" charset="-122"/>
                <a:ea typeface="华文楷体" panose="02010600040101010101" pitchFamily="2" charset="-122"/>
              </a:rPr>
              <a:t>约翰</a:t>
            </a:r>
            <a:r>
              <a:rPr lang="en-US" altLang="zh-CN" sz="2800">
                <a:solidFill>
                  <a:prstClr val="black"/>
                </a:solidFill>
                <a:latin typeface="华文楷体" panose="02010600040101010101" pitchFamily="2" charset="-122"/>
                <a:ea typeface="华文楷体" panose="02010600040101010101" pitchFamily="2" charset="-122"/>
              </a:rPr>
              <a:t>·</a:t>
            </a:r>
            <a:r>
              <a:rPr lang="zh-CN" altLang="en-US" sz="2800">
                <a:solidFill>
                  <a:prstClr val="black"/>
                </a:solidFill>
                <a:latin typeface="华文楷体" panose="02010600040101010101" pitchFamily="2" charset="-122"/>
                <a:ea typeface="华文楷体" panose="02010600040101010101" pitchFamily="2" charset="-122"/>
              </a:rPr>
              <a:t>福特</a:t>
            </a:r>
            <a:r>
              <a:rPr lang="en-US" altLang="zh-CN" sz="2800">
                <a:solidFill>
                  <a:prstClr val="black"/>
                </a:solidFill>
                <a:latin typeface="华文楷体" panose="02010600040101010101" pitchFamily="2" charset="-122"/>
                <a:ea typeface="华文楷体" panose="02010600040101010101" pitchFamily="2" charset="-122"/>
              </a:rPr>
              <a:t>《</a:t>
            </a:r>
            <a:r>
              <a:rPr lang="zh-CN" altLang="en-US" sz="2800">
                <a:solidFill>
                  <a:prstClr val="black"/>
                </a:solidFill>
                <a:latin typeface="华文楷体" panose="02010600040101010101" pitchFamily="2" charset="-122"/>
                <a:ea typeface="华文楷体" panose="02010600040101010101" pitchFamily="2" charset="-122"/>
              </a:rPr>
              <a:t>查尔斯</a:t>
            </a:r>
            <a:r>
              <a:rPr lang="en-US" altLang="zh-CN" sz="2800">
                <a:solidFill>
                  <a:prstClr val="black"/>
                </a:solidFill>
                <a:latin typeface="华文楷体" panose="02010600040101010101" pitchFamily="2" charset="-122"/>
                <a:ea typeface="华文楷体" panose="02010600040101010101" pitchFamily="2" charset="-122"/>
              </a:rPr>
              <a:t>·</a:t>
            </a:r>
            <a:r>
              <a:rPr lang="zh-CN" altLang="en-US" sz="2800">
                <a:solidFill>
                  <a:prstClr val="black"/>
                </a:solidFill>
                <a:latin typeface="华文楷体" panose="02010600040101010101" pitchFamily="2" charset="-122"/>
                <a:ea typeface="华文楷体" panose="02010600040101010101" pitchFamily="2" charset="-122"/>
              </a:rPr>
              <a:t>狄更斯传</a:t>
            </a:r>
            <a:r>
              <a:rPr lang="en-US" altLang="zh-CN" sz="2800" smtClean="0">
                <a:solidFill>
                  <a:prstClr val="black"/>
                </a:solidFill>
                <a:latin typeface="华文楷体" panose="02010600040101010101" pitchFamily="2" charset="-122"/>
                <a:ea typeface="华文楷体" panose="02010600040101010101" pitchFamily="2" charset="-122"/>
              </a:rPr>
              <a:t>》</a:t>
            </a:r>
          </a:p>
          <a:p>
            <a:pPr algn="ctr">
              <a:lnSpc>
                <a:spcPct val="135000"/>
              </a:lnSpc>
              <a:spcBef>
                <a:spcPct val="0"/>
              </a:spcBef>
              <a:spcAft>
                <a:spcPct val="0"/>
              </a:spcAft>
            </a:pPr>
            <a:r>
              <a:rPr lang="zh-CN" altLang="zh-CN" sz="3200" smtClean="0">
                <a:solidFill>
                  <a:srgbClr val="C00000"/>
                </a:solidFill>
                <a:latin typeface="华文楷体" panose="02010600040101010101" pitchFamily="2" charset="-122"/>
                <a:ea typeface="华文楷体" panose="02010600040101010101" pitchFamily="2" charset="-122"/>
              </a:rPr>
              <a:t>这</a:t>
            </a:r>
            <a:r>
              <a:rPr lang="zh-CN" altLang="zh-CN" sz="3200">
                <a:solidFill>
                  <a:srgbClr val="C00000"/>
                </a:solidFill>
                <a:latin typeface="华文楷体" panose="02010600040101010101" pitchFamily="2" charset="-122"/>
                <a:ea typeface="华文楷体" panose="02010600040101010101" pitchFamily="2" charset="-122"/>
              </a:rPr>
              <a:t>是一个最好的</a:t>
            </a:r>
            <a:r>
              <a:rPr lang="zh-CN" altLang="zh-CN" sz="3200" smtClean="0">
                <a:solidFill>
                  <a:srgbClr val="C00000"/>
                </a:solidFill>
                <a:latin typeface="华文楷体" panose="02010600040101010101" pitchFamily="2" charset="-122"/>
                <a:ea typeface="华文楷体" panose="02010600040101010101" pitchFamily="2" charset="-122"/>
              </a:rPr>
              <a:t>时代</a:t>
            </a:r>
            <a:r>
              <a:rPr lang="zh-CN" altLang="en-US" sz="3200" smtClean="0">
                <a:solidFill>
                  <a:srgbClr val="C00000"/>
                </a:solidFill>
                <a:latin typeface="华文楷体" panose="02010600040101010101" pitchFamily="2" charset="-122"/>
                <a:ea typeface="华文楷体" panose="02010600040101010101" pitchFamily="2" charset="-122"/>
              </a:rPr>
              <a:t>，</a:t>
            </a:r>
            <a:endParaRPr lang="en-US" altLang="zh-CN" sz="3200">
              <a:solidFill>
                <a:srgbClr val="C00000"/>
              </a:solidFill>
              <a:latin typeface="华文楷体" panose="02010600040101010101" pitchFamily="2" charset="-122"/>
              <a:ea typeface="华文楷体" panose="02010600040101010101" pitchFamily="2" charset="-122"/>
            </a:endParaRPr>
          </a:p>
          <a:p>
            <a:pPr algn="ctr">
              <a:lnSpc>
                <a:spcPct val="135000"/>
              </a:lnSpc>
              <a:spcBef>
                <a:spcPct val="0"/>
              </a:spcBef>
              <a:spcAft>
                <a:spcPct val="0"/>
              </a:spcAft>
            </a:pPr>
            <a:r>
              <a:rPr lang="zh-CN" altLang="zh-CN" sz="3200" smtClean="0">
                <a:solidFill>
                  <a:srgbClr val="C00000"/>
                </a:solidFill>
                <a:latin typeface="华文楷体" panose="02010600040101010101" pitchFamily="2" charset="-122"/>
                <a:ea typeface="华文楷体" panose="02010600040101010101" pitchFamily="2" charset="-122"/>
              </a:rPr>
              <a:t>这</a:t>
            </a:r>
            <a:r>
              <a:rPr lang="zh-CN" altLang="zh-CN" sz="3200">
                <a:solidFill>
                  <a:srgbClr val="C00000"/>
                </a:solidFill>
                <a:latin typeface="华文楷体" panose="02010600040101010101" pitchFamily="2" charset="-122"/>
                <a:ea typeface="华文楷体" panose="02010600040101010101" pitchFamily="2" charset="-122"/>
              </a:rPr>
              <a:t>是一个最坏的</a:t>
            </a:r>
            <a:r>
              <a:rPr lang="zh-CN" altLang="zh-CN" sz="3200" smtClean="0">
                <a:solidFill>
                  <a:srgbClr val="C00000"/>
                </a:solidFill>
                <a:latin typeface="华文楷体" panose="02010600040101010101" pitchFamily="2" charset="-122"/>
                <a:ea typeface="华文楷体" panose="02010600040101010101" pitchFamily="2" charset="-122"/>
              </a:rPr>
              <a:t>时代</a:t>
            </a:r>
            <a:r>
              <a:rPr lang="zh-CN" altLang="en-US" sz="3200" smtClean="0">
                <a:solidFill>
                  <a:srgbClr val="C00000"/>
                </a:solidFill>
                <a:latin typeface="华文楷体" panose="02010600040101010101" pitchFamily="2" charset="-122"/>
                <a:ea typeface="华文楷体" panose="02010600040101010101" pitchFamily="2" charset="-122"/>
              </a:rPr>
              <a:t>！</a:t>
            </a:r>
          </a:p>
        </p:txBody>
      </p:sp>
    </p:spTree>
  </p:cSld>
  <p:clrMapOvr>
    <a:masterClrMapping/>
  </p:clrMapOvr>
  <p:transition/>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336934" y="2316000"/>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774226" y="2057403"/>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文本框 8"/>
          <p:cNvSpPr txBox="1"/>
          <p:nvPr>
            <p:custDataLst>
              <p:tags r:id="rId8"/>
            </p:custDataLst>
          </p:nvPr>
        </p:nvSpPr>
        <p:spPr>
          <a:xfrm>
            <a:off x="3401331" y="2806413"/>
            <a:ext cx="5682571" cy="523220"/>
          </a:xfrm>
          <a:prstGeom prst="rect">
            <a:avLst/>
          </a:prstGeom>
          <a:noFill/>
        </p:spPr>
        <p:txBody>
          <a:bodyPr wrap="square" rtlCol="0">
            <a:spAutoFit/>
          </a:bodyPr>
          <a:lstStyle/>
          <a:p>
            <a:r>
              <a:rPr lang="zh-CN" altLang="en-US" sz="2800" smtClean="0">
                <a:solidFill>
                  <a:prstClr val="black"/>
                </a:solidFill>
                <a:latin typeface="华文楷体" panose="02010600040101010101" pitchFamily="2" charset="-122"/>
                <a:ea typeface="华文楷体" panose="02010600040101010101" pitchFamily="2" charset="-122"/>
              </a:rPr>
              <a:t>小说</a:t>
            </a:r>
            <a:r>
              <a:rPr lang="zh-CN" altLang="en-US" sz="2800">
                <a:solidFill>
                  <a:prstClr val="black"/>
                </a:solidFill>
                <a:latin typeface="华文楷体" panose="02010600040101010101" pitchFamily="2" charset="-122"/>
                <a:ea typeface="华文楷体" panose="02010600040101010101" pitchFamily="2" charset="-122"/>
              </a:rPr>
              <a:t>中还有谁需要成长，为什么？</a:t>
            </a:r>
            <a:endParaRPr lang="en-US" altLang="zh-CN" sz="2800">
              <a:solidFill>
                <a:prstClr val="black"/>
              </a:solidFill>
              <a:latin typeface="华文楷体" panose="02010600040101010101" pitchFamily="2" charset="-122"/>
              <a:ea typeface="华文楷体" panose="02010600040101010101" pitchFamily="2" charset="-122"/>
            </a:endParaRPr>
          </a:p>
        </p:txBody>
      </p:sp>
      <p:sp>
        <p:nvSpPr>
          <p:cNvPr id="12" name="文本框 11"/>
          <p:cNvSpPr txBox="1"/>
          <p:nvPr>
            <p:custDataLst>
              <p:tags r:id="rId9"/>
            </p:custDataLst>
          </p:nvPr>
        </p:nvSpPr>
        <p:spPr>
          <a:xfrm>
            <a:off x="2454959" y="3796599"/>
            <a:ext cx="6899399" cy="584775"/>
          </a:xfrm>
          <a:prstGeom prst="rect">
            <a:avLst/>
          </a:prstGeom>
          <a:noFill/>
        </p:spPr>
        <p:txBody>
          <a:bodyPr wrap="square" rtlCol="0">
            <a:spAutoFit/>
          </a:bodyPr>
          <a:lstStyle/>
          <a:p>
            <a:pPr algn="ctr"/>
            <a:r>
              <a:rPr lang="zh-CN" altLang="en-US" sz="3200" smtClean="0">
                <a:solidFill>
                  <a:srgbClr val="AE0203"/>
                </a:solidFill>
                <a:latin typeface="华文楷体" panose="02010600040101010101" pitchFamily="2" charset="-122"/>
                <a:ea typeface="华文楷体" panose="02010600040101010101" pitchFamily="2" charset="-122"/>
              </a:rPr>
              <a:t>社会</a:t>
            </a:r>
            <a:r>
              <a:rPr lang="zh-CN" altLang="en-US" sz="3200">
                <a:solidFill>
                  <a:srgbClr val="AE0203"/>
                </a:solidFill>
                <a:latin typeface="华文楷体" panose="02010600040101010101" pitchFamily="2" charset="-122"/>
                <a:ea typeface="华文楷体" panose="02010600040101010101" pitchFamily="2" charset="-122"/>
              </a:rPr>
              <a:t>也需要</a:t>
            </a:r>
            <a:r>
              <a:rPr lang="zh-CN" altLang="en-US" sz="3200" smtClean="0">
                <a:solidFill>
                  <a:srgbClr val="AE0203"/>
                </a:solidFill>
                <a:latin typeface="华文楷体" panose="02010600040101010101" pitchFamily="2" charset="-122"/>
                <a:ea typeface="华文楷体" panose="02010600040101010101" pitchFamily="2" charset="-122"/>
              </a:rPr>
              <a:t>成长</a:t>
            </a:r>
            <a:endParaRPr lang="en-US" altLang="zh-CN" sz="3200">
              <a:solidFill>
                <a:srgbClr val="AE0203"/>
              </a:solidFill>
              <a:latin typeface="华文楷体" panose="02010600040101010101" pitchFamily="2" charset="-122"/>
              <a:ea typeface="华文楷体" panose="02010600040101010101" pitchFamily="2" charset="-122"/>
            </a:endParaRPr>
          </a:p>
        </p:txBody>
      </p:sp>
      <p:sp>
        <p:nvSpPr>
          <p:cNvPr id="10" name="文本框 9"/>
          <p:cNvSpPr txBox="1"/>
          <p:nvPr>
            <p:custDataLst>
              <p:tags r:id="rId10"/>
            </p:custDataLst>
          </p:nvPr>
        </p:nvSpPr>
        <p:spPr>
          <a:xfrm>
            <a:off x="3336935" y="1671831"/>
            <a:ext cx="555673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思考</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2973717" y="1065047"/>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267496" y="618493"/>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2973718" y="281181"/>
            <a:ext cx="5556738" cy="553998"/>
          </a:xfrm>
          <a:prstGeom prst="rect">
            <a:avLst/>
          </a:prstGeom>
          <a:noFill/>
        </p:spPr>
        <p:txBody>
          <a:bodyPr wrap="square" rtlCol="0">
            <a:spAutoFit/>
          </a:bodyPr>
          <a:lstStyle/>
          <a:p>
            <a:pPr algn="ctr"/>
            <a:r>
              <a:rPr lang="zh-CN" altLang="en-US" sz="3000" smtClean="0">
                <a:solidFill>
                  <a:prstClr val="black"/>
                </a:solidFill>
                <a:latin typeface="黑体" panose="02010609060101010101" pitchFamily="49" charset="-122"/>
                <a:ea typeface="黑体" panose="02010609060101010101" pitchFamily="49" charset="-122"/>
              </a:rPr>
              <a:t>成长</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4610735" y="3101975"/>
            <a:ext cx="6966585" cy="2061210"/>
          </a:xfrm>
          <a:prstGeom prst="rect">
            <a:avLst/>
          </a:prstGeom>
          <a:noFill/>
        </p:spPr>
        <p:txBody>
          <a:bodyPr wrap="square" rtlCol="0">
            <a:spAutoFit/>
          </a:bodyPr>
          <a:lstStyle/>
          <a:p>
            <a:pPr algn="ctr"/>
            <a:r>
              <a:rPr lang="zh-CN" altLang="en-US" sz="3200">
                <a:solidFill>
                  <a:srgbClr val="AE0203"/>
                </a:solidFill>
                <a:latin typeface="华文楷体" panose="02010600040101010101" pitchFamily="2" charset="-122"/>
                <a:ea typeface="华文楷体" panose="02010600040101010101" pitchFamily="2" charset="-122"/>
              </a:rPr>
              <a:t>一个批判现实主义作家的社会</a:t>
            </a:r>
            <a:r>
              <a:rPr lang="zh-CN" altLang="en-US" sz="3200" smtClean="0">
                <a:solidFill>
                  <a:srgbClr val="AE0203"/>
                </a:solidFill>
                <a:latin typeface="华文楷体" panose="02010600040101010101" pitchFamily="2" charset="-122"/>
                <a:ea typeface="华文楷体" panose="02010600040101010101" pitchFamily="2" charset="-122"/>
              </a:rPr>
              <a:t>良知</a:t>
            </a:r>
            <a:endParaRPr lang="en-US" altLang="zh-CN" sz="3200" smtClean="0">
              <a:solidFill>
                <a:srgbClr val="AE0203"/>
              </a:solidFill>
              <a:latin typeface="华文楷体" panose="02010600040101010101" pitchFamily="2" charset="-122"/>
              <a:ea typeface="华文楷体" panose="02010600040101010101" pitchFamily="2" charset="-122"/>
            </a:endParaRPr>
          </a:p>
          <a:p>
            <a:pPr algn="ctr"/>
            <a:endParaRPr lang="en-US" altLang="zh-CN" sz="3200">
              <a:solidFill>
                <a:srgbClr val="AE0203"/>
              </a:solidFill>
              <a:latin typeface="华文楷体" panose="02010600040101010101" pitchFamily="2" charset="-122"/>
              <a:ea typeface="华文楷体" panose="02010600040101010101" pitchFamily="2" charset="-122"/>
            </a:endParaRPr>
          </a:p>
          <a:p>
            <a:pPr algn="ctr"/>
            <a:r>
              <a:rPr lang="zh-CN" altLang="zh-CN" sz="3200">
                <a:solidFill>
                  <a:srgbClr val="AE0203"/>
                </a:solidFill>
                <a:latin typeface="华文楷体" panose="02010600040101010101" pitchFamily="2" charset="-122"/>
                <a:ea typeface="华文楷体" panose="02010600040101010101" pitchFamily="2" charset="-122"/>
              </a:rPr>
              <a:t>一个人道主义</a:t>
            </a:r>
            <a:r>
              <a:rPr lang="zh-CN" altLang="zh-CN" sz="3200" smtClean="0">
                <a:solidFill>
                  <a:srgbClr val="AE0203"/>
                </a:solidFill>
                <a:latin typeface="华文楷体" panose="02010600040101010101" pitchFamily="2" charset="-122"/>
                <a:ea typeface="华文楷体" panose="02010600040101010101" pitchFamily="2" charset="-122"/>
              </a:rPr>
              <a:t>者</a:t>
            </a:r>
            <a:r>
              <a:rPr lang="zh-CN" altLang="en-US" sz="3200" smtClean="0">
                <a:solidFill>
                  <a:srgbClr val="AE0203"/>
                </a:solidFill>
                <a:latin typeface="华文楷体" panose="02010600040101010101" pitchFamily="2" charset="-122"/>
                <a:ea typeface="华文楷体" panose="02010600040101010101" pitchFamily="2" charset="-122"/>
              </a:rPr>
              <a:t>的揭恶扬善</a:t>
            </a:r>
            <a:endParaRPr lang="en-US" altLang="zh-CN" sz="3200">
              <a:solidFill>
                <a:srgbClr val="AE0203"/>
              </a:solidFill>
              <a:latin typeface="华文楷体" panose="02010600040101010101" pitchFamily="2" charset="-122"/>
              <a:ea typeface="华文楷体" panose="02010600040101010101" pitchFamily="2" charset="-122"/>
            </a:endParaRPr>
          </a:p>
          <a:p>
            <a:pPr algn="ctr"/>
            <a:endParaRPr lang="en-US" altLang="zh-CN" sz="3200">
              <a:solidFill>
                <a:srgbClr val="AE0203"/>
              </a:solidFill>
              <a:latin typeface="华文楷体" panose="02010600040101010101" pitchFamily="2" charset="-122"/>
              <a:ea typeface="华文楷体" panose="02010600040101010101" pitchFamily="2" charset="-122"/>
            </a:endParaRPr>
          </a:p>
        </p:txBody>
      </p:sp>
      <p:pic>
        <p:nvPicPr>
          <p:cNvPr id="2" name="图片 1"/>
          <p:cNvPicPr>
            <a:picLocks noChangeAspect="1"/>
          </p:cNvPicPr>
          <p:nvPr>
            <p:custDataLst>
              <p:tags r:id="rId11"/>
            </p:custDataLst>
          </p:nvPr>
        </p:nvPicPr>
        <p:blipFill>
          <a:blip r:embed="rId10">
            <a:extLst>
              <a:ext uri="{28A0092B-C50C-407E-A947-70E740481C1C}">
                <a14:useLocalDpi xmlns:a14="http://schemas.microsoft.com/office/drawing/2010/main" val="0"/>
              </a:ext>
            </a:extLst>
          </a:blip>
          <a:stretch>
            <a:fillRect/>
          </a:stretch>
        </p:blipFill>
        <p:spPr>
          <a:xfrm>
            <a:off x="-182245" y="1921513"/>
            <a:ext cx="4150360" cy="4291965"/>
          </a:xfrm>
          <a:prstGeom prst="rect">
            <a:avLst/>
          </a:prstGeom>
        </p:spPr>
      </p:pic>
    </p:spTree>
  </p:cSld>
  <p:clrMapOvr>
    <a:masterClrMapping/>
  </p:clrMapOvr>
  <p:transition/>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336934" y="2316000"/>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774226" y="2057403"/>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336935" y="1671831"/>
            <a:ext cx="5556738" cy="553998"/>
          </a:xfrm>
          <a:prstGeom prst="rect">
            <a:avLst/>
          </a:prstGeom>
          <a:noFill/>
        </p:spPr>
        <p:txBody>
          <a:bodyPr wrap="square" rtlCol="0">
            <a:spAutoFit/>
          </a:bodyPr>
          <a:lstStyle/>
          <a:p>
            <a:pPr algn="ctr"/>
            <a:r>
              <a:rPr lang="zh-CN" altLang="en-US" sz="3000" smtClean="0">
                <a:solidFill>
                  <a:prstClr val="black"/>
                </a:solidFill>
                <a:latin typeface="黑体" panose="02010609060101010101" pitchFamily="49" charset="-122"/>
                <a:ea typeface="黑体" panose="02010609060101010101" pitchFamily="49" charset="-122"/>
              </a:rPr>
              <a:t>成长</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2382389" y="2870992"/>
            <a:ext cx="7140388" cy="2554545"/>
          </a:xfrm>
          <a:prstGeom prst="rect">
            <a:avLst/>
          </a:prstGeom>
          <a:noFill/>
        </p:spPr>
        <p:txBody>
          <a:bodyPr wrap="square" rtlCol="0">
            <a:spAutoFit/>
          </a:bodyPr>
          <a:lstStyle/>
          <a:p>
            <a:pPr algn="ctr"/>
            <a:r>
              <a:rPr lang="zh-CN" altLang="en-US" sz="3200">
                <a:solidFill>
                  <a:srgbClr val="C00000"/>
                </a:solidFill>
                <a:latin typeface="华文楷体" panose="02010600040101010101" pitchFamily="2" charset="-122"/>
                <a:ea typeface="华文楷体" panose="02010600040101010101" pitchFamily="2" charset="-122"/>
              </a:rPr>
              <a:t>即使身陷沟渠，也要仰望</a:t>
            </a:r>
            <a:r>
              <a:rPr lang="zh-CN" altLang="en-US" sz="3200" smtClean="0">
                <a:solidFill>
                  <a:srgbClr val="C00000"/>
                </a:solidFill>
                <a:latin typeface="华文楷体" panose="02010600040101010101" pitchFamily="2" charset="-122"/>
                <a:ea typeface="华文楷体" panose="02010600040101010101" pitchFamily="2" charset="-122"/>
              </a:rPr>
              <a:t>星空</a:t>
            </a:r>
            <a:endParaRPr lang="en-US" altLang="zh-CN" sz="3200">
              <a:solidFill>
                <a:srgbClr val="C00000"/>
              </a:solidFill>
              <a:latin typeface="华文楷体" panose="02010600040101010101" pitchFamily="2" charset="-122"/>
              <a:ea typeface="华文楷体" panose="02010600040101010101" pitchFamily="2" charset="-122"/>
            </a:endParaRPr>
          </a:p>
          <a:p>
            <a:pPr algn="ctr"/>
            <a:r>
              <a:rPr lang="zh-CN" altLang="en-US" sz="3200">
                <a:solidFill>
                  <a:srgbClr val="1784AD"/>
                </a:solidFill>
                <a:latin typeface="华文楷体" panose="02010600040101010101" pitchFamily="2" charset="-122"/>
                <a:ea typeface="华文楷体" panose="02010600040101010101" pitchFamily="2" charset="-122"/>
              </a:rPr>
              <a:t>决不可卑鄙自私</a:t>
            </a:r>
            <a:r>
              <a:rPr lang="zh-CN" altLang="en-US" sz="3200" smtClean="0">
                <a:solidFill>
                  <a:srgbClr val="1784AD"/>
                </a:solidFill>
                <a:latin typeface="华文楷体" panose="02010600040101010101" pitchFamily="2" charset="-122"/>
                <a:ea typeface="华文楷体" panose="02010600040101010101" pitchFamily="2" charset="-122"/>
              </a:rPr>
              <a:t>，</a:t>
            </a:r>
            <a:endParaRPr lang="en-US" altLang="zh-CN" sz="3200" smtClean="0">
              <a:solidFill>
                <a:srgbClr val="1784AD"/>
              </a:solidFill>
              <a:latin typeface="华文楷体" panose="02010600040101010101" pitchFamily="2" charset="-122"/>
              <a:ea typeface="华文楷体" panose="02010600040101010101" pitchFamily="2" charset="-122"/>
            </a:endParaRPr>
          </a:p>
          <a:p>
            <a:pPr algn="ctr"/>
            <a:r>
              <a:rPr lang="zh-CN" altLang="en-US" sz="3200" smtClean="0">
                <a:solidFill>
                  <a:srgbClr val="1784AD"/>
                </a:solidFill>
                <a:latin typeface="华文楷体" panose="02010600040101010101" pitchFamily="2" charset="-122"/>
                <a:ea typeface="华文楷体" panose="02010600040101010101" pitchFamily="2" charset="-122"/>
              </a:rPr>
              <a:t>决不</a:t>
            </a:r>
            <a:r>
              <a:rPr lang="zh-CN" altLang="en-US" sz="3200">
                <a:solidFill>
                  <a:srgbClr val="1784AD"/>
                </a:solidFill>
                <a:latin typeface="华文楷体" panose="02010600040101010101" pitchFamily="2" charset="-122"/>
                <a:ea typeface="华文楷体" panose="02010600040101010101" pitchFamily="2" charset="-122"/>
              </a:rPr>
              <a:t>可弄虚作假</a:t>
            </a:r>
            <a:r>
              <a:rPr lang="zh-CN" altLang="en-US" sz="3200" smtClean="0">
                <a:solidFill>
                  <a:srgbClr val="1784AD"/>
                </a:solidFill>
                <a:latin typeface="华文楷体" panose="02010600040101010101" pitchFamily="2" charset="-122"/>
                <a:ea typeface="华文楷体" panose="02010600040101010101" pitchFamily="2" charset="-122"/>
              </a:rPr>
              <a:t>，</a:t>
            </a:r>
            <a:endParaRPr lang="en-US" altLang="zh-CN" sz="3200" smtClean="0">
              <a:solidFill>
                <a:srgbClr val="1784AD"/>
              </a:solidFill>
              <a:latin typeface="华文楷体" panose="02010600040101010101" pitchFamily="2" charset="-122"/>
              <a:ea typeface="华文楷体" panose="02010600040101010101" pitchFamily="2" charset="-122"/>
            </a:endParaRPr>
          </a:p>
          <a:p>
            <a:pPr algn="ctr"/>
            <a:r>
              <a:rPr lang="zh-CN" altLang="en-US" sz="3200" smtClean="0">
                <a:solidFill>
                  <a:srgbClr val="1784AD"/>
                </a:solidFill>
                <a:latin typeface="华文楷体" panose="02010600040101010101" pitchFamily="2" charset="-122"/>
                <a:ea typeface="华文楷体" panose="02010600040101010101" pitchFamily="2" charset="-122"/>
              </a:rPr>
              <a:t>决不</a:t>
            </a:r>
            <a:r>
              <a:rPr lang="zh-CN" altLang="en-US" sz="3200">
                <a:solidFill>
                  <a:srgbClr val="1784AD"/>
                </a:solidFill>
                <a:latin typeface="华文楷体" panose="02010600040101010101" pitchFamily="2" charset="-122"/>
                <a:ea typeface="华文楷体" panose="02010600040101010101" pitchFamily="2" charset="-122"/>
              </a:rPr>
              <a:t>可残酷无情。</a:t>
            </a:r>
            <a:endParaRPr lang="en-US" altLang="zh-CN" sz="3200">
              <a:solidFill>
                <a:srgbClr val="1784AD"/>
              </a:solidFill>
              <a:latin typeface="华文楷体" panose="02010600040101010101" pitchFamily="2" charset="-122"/>
              <a:ea typeface="华文楷体" panose="02010600040101010101" pitchFamily="2" charset="-122"/>
            </a:endParaRPr>
          </a:p>
          <a:p>
            <a:pPr algn="ctr"/>
            <a:r>
              <a:rPr lang="zh-CN" altLang="en-US" sz="3200">
                <a:solidFill>
                  <a:srgbClr val="C00000"/>
                </a:solidFill>
                <a:latin typeface="华文楷体" panose="02010600040101010101" pitchFamily="2" charset="-122"/>
                <a:ea typeface="华文楷体" panose="02010600040101010101" pitchFamily="2" charset="-122"/>
              </a:rPr>
              <a:t>向善而生，终遇美好</a:t>
            </a:r>
            <a:r>
              <a:rPr lang="zh-CN" altLang="en-US" sz="3200" smtClean="0">
                <a:solidFill>
                  <a:srgbClr val="C00000"/>
                </a:solidFill>
                <a:latin typeface="华文楷体" panose="02010600040101010101" pitchFamily="2" charset="-122"/>
                <a:ea typeface="华文楷体" panose="02010600040101010101" pitchFamily="2" charset="-122"/>
              </a:rPr>
              <a:t>！</a:t>
            </a:r>
            <a:endParaRPr lang="en-US" altLang="zh-CN" sz="3200">
              <a:solidFill>
                <a:srgbClr val="C00000"/>
              </a:solidFill>
              <a:latin typeface="华文楷体" panose="02010600040101010101" pitchFamily="2" charset="-122"/>
              <a:ea typeface="华文楷体" panose="02010600040101010101" pitchFamily="2" charset="-122"/>
            </a:endParaRPr>
          </a:p>
        </p:txBody>
      </p:sp>
    </p:spTree>
  </p:cSld>
  <p:clrMapOvr>
    <a:masterClrMapping/>
  </p:clrMapOvr>
  <p:transition/>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1483372" y="849782"/>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72961" y="130178"/>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1159523" y="130051"/>
            <a:ext cx="5556738" cy="553998"/>
          </a:xfrm>
          <a:prstGeom prst="rect">
            <a:avLst/>
          </a:prstGeom>
          <a:noFill/>
        </p:spPr>
        <p:txBody>
          <a:bodyPr wrap="square" rtlCol="0">
            <a:spAutoFit/>
          </a:bodyPr>
          <a:lstStyle/>
          <a:p>
            <a:pPr algn="ctr"/>
            <a:r>
              <a:rPr lang="zh-CN" altLang="en-US" sz="3000" smtClean="0">
                <a:solidFill>
                  <a:prstClr val="black"/>
                </a:solidFill>
                <a:latin typeface="黑体" panose="02010609060101010101" pitchFamily="49" charset="-122"/>
                <a:ea typeface="黑体" panose="02010609060101010101" pitchFamily="49" charset="-122"/>
              </a:rPr>
              <a:t>课后学习任务</a:t>
            </a:r>
            <a:endParaRPr lang="zh-CN" altLang="en-US" sz="3000">
              <a:solidFill>
                <a:prstClr val="black"/>
              </a:solidFill>
              <a:latin typeface="黑体" panose="02010609060101010101" pitchFamily="49" charset="-122"/>
              <a:ea typeface="黑体" panose="02010609060101010101" pitchFamily="49" charset="-122"/>
            </a:endParaRPr>
          </a:p>
        </p:txBody>
      </p:sp>
      <p:sp>
        <p:nvSpPr>
          <p:cNvPr id="9" name="文本框 8"/>
          <p:cNvSpPr txBox="1"/>
          <p:nvPr>
            <p:custDataLst>
              <p:tags r:id="rId9"/>
            </p:custDataLst>
          </p:nvPr>
        </p:nvSpPr>
        <p:spPr>
          <a:xfrm>
            <a:off x="1483998" y="1629413"/>
            <a:ext cx="9777095" cy="3861435"/>
          </a:xfrm>
          <a:prstGeom prst="rect">
            <a:avLst/>
          </a:prstGeom>
          <a:noFill/>
        </p:spPr>
        <p:txBody>
          <a:bodyPr wrap="square" rtlCol="0">
            <a:spAutoFit/>
          </a:bodyPr>
          <a:lstStyle/>
          <a:p>
            <a:pPr marL="342900" indent="-342900" algn="just">
              <a:lnSpc>
                <a:spcPct val="125000"/>
              </a:lnSpc>
              <a:spcBef>
                <a:spcPct val="0"/>
              </a:spcBef>
              <a:spcAft>
                <a:spcPct val="0"/>
              </a:spcAft>
              <a:buFont typeface="Wingdings" panose="05000000000000000000" pitchFamily="2" charset="2"/>
              <a:buChar char="Ø"/>
            </a:pPr>
            <a:r>
              <a:rPr lang="en-US" altLang="zh-CN" sz="2800" smtClean="0">
                <a:solidFill>
                  <a:srgbClr val="C00000"/>
                </a:solidFill>
                <a:latin typeface="华文楷体" panose="02010600040101010101" pitchFamily="2" charset="-122"/>
                <a:ea typeface="华文楷体" panose="02010600040101010101" pitchFamily="2" charset="-122"/>
              </a:rPr>
              <a:t>1.</a:t>
            </a:r>
            <a:r>
              <a:rPr lang="zh-CN" altLang="en-US" sz="2800" smtClean="0">
                <a:latin typeface="华文楷体" panose="02010600040101010101" pitchFamily="2" charset="-122"/>
                <a:ea typeface="华文楷体" panose="02010600040101010101" pitchFamily="2" charset="-122"/>
              </a:rPr>
              <a:t>推荐阅读整本书</a:t>
            </a:r>
            <a:r>
              <a:rPr lang="en-US" altLang="zh-CN" sz="2800" smtClean="0">
                <a:latin typeface="华文楷体" panose="02010600040101010101" pitchFamily="2" charset="-122"/>
                <a:ea typeface="华文楷体" panose="02010600040101010101" pitchFamily="2" charset="-122"/>
              </a:rPr>
              <a:t>《</a:t>
            </a:r>
            <a:r>
              <a:rPr lang="zh-CN" altLang="en-US" sz="2800" smtClean="0">
                <a:latin typeface="华文楷体" panose="02010600040101010101" pitchFamily="2" charset="-122"/>
                <a:ea typeface="华文楷体" panose="02010600040101010101" pitchFamily="2" charset="-122"/>
              </a:rPr>
              <a:t>大卫</a:t>
            </a:r>
            <a:r>
              <a:rPr lang="en-US" altLang="zh-CN" sz="2800" smtClean="0">
                <a:latin typeface="华文楷体" panose="02010600040101010101" pitchFamily="2" charset="-122"/>
                <a:ea typeface="华文楷体" panose="02010600040101010101" pitchFamily="2" charset="-122"/>
              </a:rPr>
              <a:t>·</a:t>
            </a:r>
            <a:r>
              <a:rPr lang="zh-CN" altLang="en-US" sz="2800" smtClean="0">
                <a:latin typeface="华文楷体" panose="02010600040101010101" pitchFamily="2" charset="-122"/>
                <a:ea typeface="华文楷体" panose="02010600040101010101" pitchFamily="2" charset="-122"/>
              </a:rPr>
              <a:t>科波菲尔</a:t>
            </a:r>
            <a:r>
              <a:rPr lang="en-US" altLang="zh-CN" sz="2800" smtClean="0">
                <a:latin typeface="华文楷体" panose="02010600040101010101" pitchFamily="2" charset="-122"/>
                <a:ea typeface="华文楷体" panose="02010600040101010101" pitchFamily="2" charset="-122"/>
              </a:rPr>
              <a:t>》</a:t>
            </a:r>
            <a:r>
              <a:rPr lang="zh-CN" altLang="en-US" sz="2800" smtClean="0">
                <a:latin typeface="华文楷体" panose="02010600040101010101" pitchFamily="2" charset="-122"/>
                <a:ea typeface="华文楷体" panose="02010600040101010101" pitchFamily="2" charset="-122"/>
              </a:rPr>
              <a:t>。可绘制“人物关系图”助读，亦可绘制“大卫成长</a:t>
            </a:r>
            <a:r>
              <a:rPr lang="zh-CN" altLang="en-US" sz="2800">
                <a:latin typeface="华文楷体" panose="02010600040101010101" pitchFamily="2" charset="-122"/>
                <a:ea typeface="华文楷体" panose="02010600040101010101" pitchFamily="2" charset="-122"/>
              </a:rPr>
              <a:t>历程图”</a:t>
            </a:r>
            <a:r>
              <a:rPr lang="zh-CN" altLang="en-US" sz="2800" smtClean="0">
                <a:latin typeface="华文楷体" panose="02010600040101010101" pitchFamily="2" charset="-122"/>
                <a:ea typeface="华文楷体" panose="02010600040101010101" pitchFamily="2" charset="-122"/>
              </a:rPr>
              <a:t>（标注出对</a:t>
            </a:r>
            <a:r>
              <a:rPr lang="zh-CN" altLang="en-US" sz="2800">
                <a:latin typeface="华文楷体" panose="02010600040101010101" pitchFamily="2" charset="-122"/>
                <a:ea typeface="华文楷体" panose="02010600040101010101" pitchFamily="2" charset="-122"/>
              </a:rPr>
              <a:t>大卫的</a:t>
            </a:r>
            <a:r>
              <a:rPr lang="zh-CN" altLang="en-US" sz="2800" smtClean="0">
                <a:latin typeface="华文楷体" panose="02010600040101010101" pitchFamily="2" charset="-122"/>
                <a:ea typeface="华文楷体" panose="02010600040101010101" pitchFamily="2" charset="-122"/>
              </a:rPr>
              <a:t>成长有重要</a:t>
            </a:r>
            <a:r>
              <a:rPr lang="zh-CN" altLang="en-US" sz="2800">
                <a:latin typeface="华文楷体" panose="02010600040101010101" pitchFamily="2" charset="-122"/>
                <a:ea typeface="华文楷体" panose="02010600040101010101" pitchFamily="2" charset="-122"/>
              </a:rPr>
              <a:t>影响</a:t>
            </a:r>
            <a:r>
              <a:rPr lang="zh-CN" altLang="en-US" sz="2800" smtClean="0">
                <a:latin typeface="华文楷体" panose="02010600040101010101" pitchFamily="2" charset="-122"/>
                <a:ea typeface="华文楷体" panose="02010600040101010101" pitchFamily="2" charset="-122"/>
              </a:rPr>
              <a:t>的人和</a:t>
            </a:r>
            <a:r>
              <a:rPr lang="zh-CN" altLang="en-US" sz="2800">
                <a:latin typeface="华文楷体" panose="02010600040101010101" pitchFamily="2" charset="-122"/>
                <a:ea typeface="华文楷体" panose="02010600040101010101" pitchFamily="2" charset="-122"/>
              </a:rPr>
              <a:t>事）助</a:t>
            </a:r>
            <a:r>
              <a:rPr lang="zh-CN" altLang="en-US" sz="2800" smtClean="0">
                <a:latin typeface="华文楷体" panose="02010600040101010101" pitchFamily="2" charset="-122"/>
                <a:ea typeface="华文楷体" panose="02010600040101010101" pitchFamily="2" charset="-122"/>
              </a:rPr>
              <a:t>读。</a:t>
            </a:r>
            <a:endParaRPr lang="en-US" altLang="zh-CN" sz="2800" smtClean="0">
              <a:latin typeface="华文楷体" panose="02010600040101010101" pitchFamily="2" charset="-122"/>
              <a:ea typeface="华文楷体" panose="02010600040101010101" pitchFamily="2" charset="-122"/>
            </a:endParaRPr>
          </a:p>
          <a:p>
            <a:pPr marL="342900" indent="-342900" algn="just">
              <a:lnSpc>
                <a:spcPct val="125000"/>
              </a:lnSpc>
              <a:spcBef>
                <a:spcPct val="0"/>
              </a:spcBef>
              <a:spcAft>
                <a:spcPct val="0"/>
              </a:spcAft>
              <a:buFont typeface="Wingdings" panose="05000000000000000000" pitchFamily="2" charset="2"/>
              <a:buChar char="Ø"/>
            </a:pPr>
            <a:r>
              <a:rPr lang="en-US" altLang="zh-CN" sz="2800">
                <a:solidFill>
                  <a:srgbClr val="C00000"/>
                </a:solidFill>
                <a:latin typeface="华文楷体" panose="02010600040101010101" pitchFamily="2" charset="-122"/>
                <a:ea typeface="华文楷体" panose="02010600040101010101" pitchFamily="2" charset="-122"/>
              </a:rPr>
              <a:t>2.</a:t>
            </a:r>
            <a:r>
              <a:rPr lang="zh-CN" altLang="en-US" sz="2800">
                <a:latin typeface="华文楷体" panose="02010600040101010101" pitchFamily="2" charset="-122"/>
                <a:ea typeface="华文楷体" panose="02010600040101010101" pitchFamily="2" charset="-122"/>
              </a:rPr>
              <a:t>请</a:t>
            </a:r>
            <a:r>
              <a:rPr lang="zh-CN" altLang="en-US" sz="2800" smtClean="0">
                <a:latin typeface="华文楷体" panose="02010600040101010101" pitchFamily="2" charset="-122"/>
                <a:ea typeface="华文楷体" panose="02010600040101010101" pitchFamily="2" charset="-122"/>
              </a:rPr>
              <a:t>以</a:t>
            </a:r>
            <a:r>
              <a:rPr lang="en-US" altLang="zh-CN" sz="2800" smtClean="0">
                <a:latin typeface="华文楷体" panose="02010600040101010101" pitchFamily="2" charset="-122"/>
                <a:ea typeface="华文楷体" panose="02010600040101010101" pitchFamily="2" charset="-122"/>
              </a:rPr>
              <a:t>《</a:t>
            </a:r>
            <a:r>
              <a:rPr lang="zh-CN" altLang="en-US" sz="2800">
                <a:latin typeface="华文楷体" panose="02010600040101010101" pitchFamily="2" charset="-122"/>
                <a:ea typeface="华文楷体" panose="02010600040101010101" pitchFamily="2" charset="-122"/>
              </a:rPr>
              <a:t>观成长，议成长，亦成长</a:t>
            </a:r>
            <a:r>
              <a:rPr lang="en-US" altLang="zh-CN" sz="2800" smtClean="0">
                <a:latin typeface="华文楷体" panose="02010600040101010101" pitchFamily="2" charset="-122"/>
                <a:ea typeface="华文楷体" panose="02010600040101010101" pitchFamily="2" charset="-122"/>
              </a:rPr>
              <a:t>》</a:t>
            </a:r>
            <a:r>
              <a:rPr lang="zh-CN" altLang="en-US" sz="2800" smtClean="0">
                <a:latin typeface="华文楷体" panose="02010600040101010101" pitchFamily="2" charset="-122"/>
                <a:ea typeface="华文楷体" panose="02010600040101010101" pitchFamily="2" charset="-122"/>
              </a:rPr>
              <a:t>为</a:t>
            </a:r>
            <a:r>
              <a:rPr lang="zh-CN" altLang="en-US" sz="2800">
                <a:latin typeface="华文楷体" panose="02010600040101010101" pitchFamily="2" charset="-122"/>
                <a:ea typeface="华文楷体" panose="02010600040101010101" pitchFamily="2" charset="-122"/>
              </a:rPr>
              <a:t>题写一篇议论文，表达你对“成长”的认识。</a:t>
            </a:r>
            <a:endParaRPr lang="en-US" altLang="zh-CN" sz="2800" smtClean="0">
              <a:latin typeface="华文楷体" panose="02010600040101010101" pitchFamily="2" charset="-122"/>
              <a:ea typeface="华文楷体" panose="02010600040101010101" pitchFamily="2" charset="-122"/>
            </a:endParaRPr>
          </a:p>
          <a:p>
            <a:pPr marL="342900" indent="-342900" algn="just">
              <a:lnSpc>
                <a:spcPct val="125000"/>
              </a:lnSpc>
              <a:spcBef>
                <a:spcPct val="0"/>
              </a:spcBef>
              <a:spcAft>
                <a:spcPct val="0"/>
              </a:spcAft>
              <a:buFont typeface="Wingdings" panose="05000000000000000000" pitchFamily="2" charset="2"/>
              <a:buChar char="Ø"/>
            </a:pPr>
            <a:r>
              <a:rPr lang="en-US" altLang="zh-CN" sz="2800" smtClean="0">
                <a:solidFill>
                  <a:srgbClr val="C00000"/>
                </a:solidFill>
                <a:latin typeface="华文楷体" panose="02010600040101010101" pitchFamily="2" charset="-122"/>
                <a:ea typeface="华文楷体" panose="02010600040101010101" pitchFamily="2" charset="-122"/>
              </a:rPr>
              <a:t>3.</a:t>
            </a:r>
            <a:r>
              <a:rPr lang="zh-CN" altLang="en-US" sz="2800" smtClean="0">
                <a:solidFill>
                  <a:srgbClr val="C00000"/>
                </a:solidFill>
                <a:latin typeface="华文楷体" panose="02010600040101010101" pitchFamily="2" charset="-122"/>
                <a:ea typeface="华文楷体" panose="02010600040101010101" pitchFamily="2" charset="-122"/>
              </a:rPr>
              <a:t> </a:t>
            </a:r>
            <a:r>
              <a:rPr lang="zh-CN" altLang="en-US" sz="2800" smtClean="0">
                <a:latin typeface="华文楷体" panose="02010600040101010101" pitchFamily="2" charset="-122"/>
                <a:ea typeface="华文楷体" panose="02010600040101010101" pitchFamily="2" charset="-122"/>
              </a:rPr>
              <a:t>请在学习完本单元所有课文后，以</a:t>
            </a:r>
            <a:r>
              <a:rPr lang="en-US" altLang="zh-CN" sz="2800" smtClean="0">
                <a:latin typeface="华文楷体" panose="02010600040101010101" pitchFamily="2" charset="-122"/>
                <a:ea typeface="华文楷体" panose="02010600040101010101" pitchFamily="2" charset="-122"/>
              </a:rPr>
              <a:t>《</a:t>
            </a:r>
            <a:r>
              <a:rPr lang="zh-CN" altLang="en-US" sz="2800">
                <a:latin typeface="华文楷体" panose="02010600040101010101" pitchFamily="2" charset="-122"/>
                <a:ea typeface="华文楷体" panose="02010600040101010101" pitchFamily="2" charset="-122"/>
              </a:rPr>
              <a:t>成长</a:t>
            </a:r>
            <a:r>
              <a:rPr lang="en-US" altLang="zh-CN" sz="2800" smtClean="0">
                <a:latin typeface="华文楷体" panose="02010600040101010101" pitchFamily="2" charset="-122"/>
                <a:ea typeface="华文楷体" panose="02010600040101010101" pitchFamily="2" charset="-122"/>
              </a:rPr>
              <a:t>》</a:t>
            </a:r>
            <a:r>
              <a:rPr lang="zh-CN" altLang="en-US" sz="2800" smtClean="0">
                <a:latin typeface="华文楷体" panose="02010600040101010101" pitchFamily="2" charset="-122"/>
                <a:ea typeface="华文楷体" panose="02010600040101010101" pitchFamily="2" charset="-122"/>
              </a:rPr>
              <a:t>为题写一篇小小说。</a:t>
            </a:r>
          </a:p>
        </p:txBody>
      </p:sp>
    </p:spTree>
  </p:cSld>
  <p:clrMapOvr>
    <a:masterClrMapping/>
  </p:clrMapOvr>
  <p:transition/>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8914" name="Text Box 2"/>
          <p:cNvSpPr>
            <a:spLocks noChangeArrowheads="1"/>
          </p:cNvSpPr>
          <p:nvPr>
            <p:custDataLst>
              <p:tags r:id="rId3"/>
            </p:custDataLst>
          </p:nvPr>
        </p:nvSpPr>
        <p:spPr bwMode="auto">
          <a:xfrm>
            <a:off x="982796" y="477727"/>
            <a:ext cx="8136996" cy="954107"/>
          </a:xfrm>
          <a:prstGeom prst="rect">
            <a:avLst/>
          </a:prstGeom>
          <a:noFill/>
          <a:ln w="9525" algn="ctr">
            <a:noFill/>
            <a:miter lim="800000"/>
          </a:ln>
          <a:effectLst/>
        </p:spPr>
        <p:txBody>
          <a:bodyPr>
            <a:spAutoFit/>
          </a:bodyPr>
          <a:lstStyle/>
          <a:p>
            <a:pPr defTabSz="912813" fontAlgn="base">
              <a:spcBef>
                <a:spcPct val="50000"/>
              </a:spcBef>
              <a:spcAft>
                <a:spcPct val="0"/>
              </a:spcAft>
              <a:buSzTx/>
            </a:pPr>
            <a:r>
              <a:rPr lang="zh-CN" altLang="en-US" sz="2400" smtClean="0">
                <a:solidFill>
                  <a:srgbClr val="000000"/>
                </a:solidFill>
                <a:latin typeface="华文中宋" pitchFamily="2" charset="-122"/>
              </a:rPr>
              <a:t>                            </a:t>
            </a:r>
            <a:r>
              <a:rPr lang="zh-CN" altLang="en-US" sz="2800" b="1" smtClean="0">
                <a:solidFill>
                  <a:srgbClr val="111CF3"/>
                </a:solidFill>
                <a:latin typeface="黑体" panose="02010609060101010101" pitchFamily="49" charset="-122"/>
                <a:ea typeface="黑体" panose="02010609060101010101" pitchFamily="49" charset="-122"/>
              </a:rPr>
              <a:t>将苦难被熬成一剂解忧良方</a:t>
            </a:r>
            <a:endParaRPr lang="zh-CN" altLang="en-US" sz="2800" smtClean="0">
              <a:solidFill>
                <a:srgbClr val="000000"/>
              </a:solidFill>
              <a:latin typeface="华文中宋" pitchFamily="2" charset="-122"/>
            </a:endParaRPr>
          </a:p>
        </p:txBody>
      </p:sp>
      <p:sp>
        <p:nvSpPr>
          <p:cNvPr id="28675" name="Text Box 3"/>
          <p:cNvSpPr/>
          <p:nvPr>
            <p:custDataLst>
              <p:tags r:id="rId4"/>
            </p:custDataLst>
          </p:nvPr>
        </p:nvSpPr>
        <p:spPr>
          <a:xfrm>
            <a:off x="622381" y="980853"/>
            <a:ext cx="10945650" cy="5215317"/>
          </a:xfrm>
          <a:prstGeom prst="rect">
            <a:avLst/>
          </a:prstGeom>
          <a:noFill/>
          <a:ln>
            <a:noFill/>
            <a:miter lim="800000"/>
          </a:ln>
          <a:effectLst/>
        </p:spPr>
        <p:txBody>
          <a:bodyPr>
            <a:spAutoFit/>
          </a:bodyPr>
          <a:lstStyle/>
          <a:p>
            <a:pPr defTabSz="912813" fontAlgn="base">
              <a:spcBef>
                <a:spcPct val="0"/>
              </a:spcBef>
              <a:spcAft>
                <a:spcPct val="0"/>
              </a:spcAft>
              <a:buSzTx/>
            </a:pPr>
            <a:r>
              <a:rPr lang="zh-CN" altLang="en-US" sz="2800" smtClean="0">
                <a:solidFill>
                  <a:srgbClr val="000000"/>
                </a:solidFill>
                <a:latin typeface="Arial"/>
              </a:rPr>
              <a:t>       苦难的生活谁也不愿意遭遇，但是在你靠别人之手和依赖别人智慧生活的时候，你是没有选择的。 “我整个身心所忍受的悲痛和屈辱史如此巨大，即便到了现在，我已出了名，受到别人敬爱，生活愉快，在睡梦中我仍然忘掉我有爱妻和娇女， 甚至忘掉自己已成人 ，好像又孤苦伶仃地回到那段岁月中了。”</a:t>
            </a:r>
          </a:p>
          <a:p>
            <a:pPr defTabSz="912813" fontAlgn="base">
              <a:spcBef>
                <a:spcPct val="0"/>
              </a:spcBef>
              <a:spcAft>
                <a:spcPct val="0"/>
              </a:spcAft>
              <a:buSzTx/>
            </a:pPr>
            <a:r>
              <a:rPr lang="zh-CN" altLang="en-US" sz="2800" smtClean="0">
                <a:solidFill>
                  <a:srgbClr val="000000"/>
                </a:solidFill>
                <a:latin typeface="Arial"/>
              </a:rPr>
              <a:t>       你可能被苦难摧毁，梦想毁灭；也可能从苦难生活中攫取营养，使其成为筑造他日辉煌的一种独特源泉。</a:t>
            </a:r>
          </a:p>
          <a:p>
            <a:pPr defTabSz="912813" fontAlgn="base">
              <a:spcBef>
                <a:spcPct val="0"/>
              </a:spcBef>
              <a:spcAft>
                <a:spcPct val="0"/>
              </a:spcAft>
              <a:buSzTx/>
            </a:pPr>
            <a:r>
              <a:rPr lang="zh-CN" altLang="en-US" sz="2800" smtClean="0">
                <a:solidFill>
                  <a:srgbClr val="000000"/>
                </a:solidFill>
                <a:latin typeface="Arial"/>
              </a:rPr>
              <a:t>       狄更斯少年时代遭遇的苦难生活，在他的心中灼下了一辈子的伤痛，但也给他带来文学上的创造力。想想他作品中塑造过多少儿童人物，他那仁慈的心灵、柔和的感情，对于家庭幸福生活的描绘，这些都跟他的过往生活不无关系。比如我和米考伯夫妇家的交往，反映了底层人的悲惨遭遇，以及彼此间的患难与共、亲密温情。</a:t>
            </a:r>
            <a:endParaRPr lang="zh-CN" altLang="en-US" sz="2800" b="1" smtClean="0">
              <a:solidFill>
                <a:srgbClr val="000000"/>
              </a:solidFill>
              <a:latin typeface="Arial"/>
            </a:endParaRPr>
          </a:p>
        </p:txBody>
      </p:sp>
      <p:sp>
        <p:nvSpPr>
          <p:cNvPr id="28676" name="文本框 3"/>
          <p:cNvSpPr txBox="1"/>
          <p:nvPr>
            <p:custDataLst>
              <p:tags r:id="rId5"/>
            </p:custDataLst>
          </p:nvPr>
        </p:nvSpPr>
        <p:spPr>
          <a:xfrm>
            <a:off x="479492" y="333302"/>
            <a:ext cx="2519691" cy="518993"/>
          </a:xfrm>
          <a:prstGeom prst="rect">
            <a:avLst/>
          </a:prstGeom>
          <a:noFill/>
          <a:ln w="9525" cap="flat" cmpd="sng" algn="ctr">
            <a:noFill/>
            <a:prstDash val="solid"/>
            <a:round/>
            <a:headEnd type="none" w="med" len="med"/>
            <a:tailEnd type="none" w="med" len="med"/>
          </a:ln>
        </p:spPr>
        <p:txBody>
          <a:bodyPr>
            <a:spAutoFit/>
          </a:bodyPr>
          <a:lstStyle/>
          <a:p>
            <a:pPr defTabSz="912813" fontAlgn="base">
              <a:spcBef>
                <a:spcPct val="0"/>
              </a:spcBef>
              <a:spcAft>
                <a:spcPct val="0"/>
              </a:spcAft>
              <a:buSzTx/>
            </a:pPr>
            <a:r>
              <a:rPr lang="en-US" altLang="zh-CN" sz="2800" b="1" smtClean="0">
                <a:solidFill>
                  <a:srgbClr val="FF0000"/>
                </a:solidFill>
                <a:effectLst>
                  <a:outerShdw blurRad="38100" dist="38100" dir="2700000" algn="tl">
                    <a:srgbClr val="C0C0C0"/>
                  </a:outerShdw>
                </a:effectLst>
                <a:latin typeface="Calibri" pitchFamily="34" charset="0"/>
              </a:rPr>
              <a:t>【</a:t>
            </a:r>
            <a:r>
              <a:rPr lang="zh-CN" altLang="en-US" sz="2800" b="1" smtClean="0">
                <a:solidFill>
                  <a:srgbClr val="FF0000"/>
                </a:solidFill>
                <a:effectLst>
                  <a:outerShdw blurRad="38100" dist="38100" dir="2700000" algn="tl">
                    <a:srgbClr val="C0C0C0"/>
                  </a:outerShdw>
                </a:effectLst>
                <a:latin typeface="Calibri" pitchFamily="34" charset="0"/>
              </a:rPr>
              <a:t>素材引用</a:t>
            </a:r>
            <a:r>
              <a:rPr lang="en-US" altLang="zh-CN" sz="2800" b="1" smtClean="0">
                <a:solidFill>
                  <a:srgbClr val="FF0000"/>
                </a:solidFill>
                <a:effectLst>
                  <a:outerShdw blurRad="38100" dist="38100" dir="2700000" algn="tl">
                    <a:srgbClr val="C0C0C0"/>
                  </a:outerShdw>
                </a:effectLst>
                <a:latin typeface="Calibri" pitchFamily="34" charset="0"/>
              </a:rPr>
              <a:t>】</a:t>
            </a:r>
            <a:endParaRPr lang="zh-CN" altLang="en-US" sz="2800" b="1" smtClean="0">
              <a:solidFill>
                <a:srgbClr val="FF0000"/>
              </a:solidFill>
              <a:effectLst>
                <a:outerShdw blurRad="38100" dist="38100" dir="2700000" algn="tl">
                  <a:srgbClr val="C0C0C0"/>
                </a:outerShdw>
              </a:effectLst>
              <a:latin typeface="Calibri" pitchFamily="34" charset="0"/>
            </a:endParaRPr>
          </a:p>
        </p:txBody>
      </p:sp>
      <p:pic>
        <p:nvPicPr>
          <p:cNvPr id="38917" name="New picture"/>
          <p:cNvPicPr>
            <a:picLocks noChangeAspect="1" noChangeArrowheads="1"/>
          </p:cNvPicPr>
          <p:nvPr>
            <p:custDataLst>
              <p:tags r:id="rId7"/>
            </p:custDataLst>
          </p:nvPr>
        </p:nvPicPr>
        <p:blipFill>
          <a:blip r:embed="rId6"/>
          <a:stretch>
            <a:fillRect/>
          </a:stretch>
        </p:blipFill>
        <p:spPr bwMode="auto">
          <a:xfrm>
            <a:off x="12028470" y="10360805"/>
            <a:ext cx="317541" cy="228547"/>
          </a:xfrm>
          <a:prstGeom prst="rect">
            <a:avLst/>
          </a:prstGeom>
          <a:noFill/>
          <a:ln w="9525" cap="flat" algn="ctr">
            <a:noFill/>
            <a:prstDash val="solid"/>
            <a:round/>
            <a:headEnd type="none" w="med" len="med"/>
            <a:tailEnd type="none" w="med" len="med"/>
          </a:ln>
        </p:spPr>
      </p:pic>
    </p:spTree>
  </p:cSld>
  <p:clrMapOvr>
    <a:masterClrMapping/>
  </p:clrMapOvr>
  <p:transition/>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90503" y="194945"/>
            <a:ext cx="11509375" cy="6328410"/>
          </a:xfrm>
        </p:spPr>
        <p:txBody>
          <a:bodyPr>
            <a:noAutofit/>
          </a:bodyPr>
          <a:lstStyle/>
          <a:p>
            <a:pPr marL="0" indent="0">
              <a:buNone/>
            </a:pPr>
            <a:r>
              <a:rPr lang="en-US" altLang="zh-CN" sz="2800" smtClean="0">
                <a:latin typeface="黑体" panose="02010609060101010101" pitchFamily="49" charset="-122"/>
                <a:ea typeface="黑体" panose="02010609060101010101" pitchFamily="49" charset="-122"/>
                <a:cs typeface="黑体" panose="02010609060101010101" pitchFamily="49" charset="-122"/>
              </a:rPr>
              <a:t>    </a:t>
            </a:r>
            <a:r>
              <a:rPr lang="zh-CN" altLang="en-US" sz="2800" smtClean="0">
                <a:latin typeface="黑体" panose="02010609060101010101" pitchFamily="49" charset="-122"/>
                <a:ea typeface="黑体" panose="02010609060101010101" pitchFamily="49" charset="-122"/>
                <a:cs typeface="黑体" panose="02010609060101010101" pitchFamily="49" charset="-122"/>
              </a:rPr>
              <a:t>适用主题：</a:t>
            </a:r>
            <a:r>
              <a:rPr lang="zh-CN" altLang="en-US" sz="2800" b="1" smtClean="0">
                <a:latin typeface="黑体" panose="02010609060101010101" pitchFamily="49" charset="-122"/>
                <a:ea typeface="黑体" panose="02010609060101010101" pitchFamily="49" charset="-122"/>
                <a:cs typeface="黑体" panose="02010609060101010101" pitchFamily="49" charset="-122"/>
              </a:rPr>
              <a:t>人的主观能动性、环境对人格的影响、教育的重要性</a:t>
            </a:r>
            <a:r>
              <a:rPr lang="zh-CN" altLang="en-US" sz="2800" smtClean="0">
                <a:latin typeface="黑体" panose="02010609060101010101" pitchFamily="49" charset="-122"/>
                <a:ea typeface="黑体" panose="02010609060101010101" pitchFamily="49" charset="-122"/>
                <a:cs typeface="黑体" panose="02010609060101010101" pitchFamily="49" charset="-122"/>
              </a:rPr>
              <a:t>等，如</a:t>
            </a:r>
            <a:r>
              <a:rPr lang="en-US" altLang="zh-CN" sz="2800" smtClean="0">
                <a:latin typeface="黑体" panose="02010609060101010101" pitchFamily="49" charset="-122"/>
                <a:ea typeface="黑体" panose="02010609060101010101" pitchFamily="49" charset="-122"/>
                <a:cs typeface="黑体" panose="02010609060101010101" pitchFamily="49" charset="-122"/>
              </a:rPr>
              <a:t>2014</a:t>
            </a:r>
            <a:r>
              <a:rPr lang="zh-CN" altLang="en-US" sz="2800" smtClean="0">
                <a:latin typeface="黑体" panose="02010609060101010101" pitchFamily="49" charset="-122"/>
                <a:ea typeface="黑体" panose="02010609060101010101" pitchFamily="49" charset="-122"/>
                <a:cs typeface="黑体" panose="02010609060101010101" pitchFamily="49" charset="-122"/>
              </a:rPr>
              <a:t>年四川卷</a:t>
            </a:r>
            <a:r>
              <a:rPr lang="en-US" altLang="zh-CN" sz="2800" smtClean="0">
                <a:latin typeface="黑体" panose="02010609060101010101" pitchFamily="49" charset="-122"/>
                <a:ea typeface="黑体" panose="02010609060101010101" pitchFamily="49" charset="-122"/>
                <a:cs typeface="黑体" panose="02010609060101010101" pitchFamily="49" charset="-122"/>
              </a:rPr>
              <a:t>《</a:t>
            </a:r>
            <a:r>
              <a:rPr lang="zh-CN" altLang="en-US" sz="2800" smtClean="0">
                <a:latin typeface="黑体" panose="02010609060101010101" pitchFamily="49" charset="-122"/>
                <a:ea typeface="黑体" panose="02010609060101010101" pitchFamily="49" charset="-122"/>
                <a:cs typeface="黑体" panose="02010609060101010101" pitchFamily="49" charset="-122"/>
              </a:rPr>
              <a:t>人只有站起后世界才属于他</a:t>
            </a:r>
            <a:r>
              <a:rPr lang="en-US" altLang="zh-CN" sz="2800" smtClean="0">
                <a:latin typeface="黑体" panose="02010609060101010101" pitchFamily="49" charset="-122"/>
                <a:ea typeface="黑体" panose="02010609060101010101" pitchFamily="49" charset="-122"/>
                <a:cs typeface="黑体" panose="02010609060101010101" pitchFamily="49" charset="-122"/>
              </a:rPr>
              <a:t>》</a:t>
            </a:r>
            <a:r>
              <a:rPr lang="zh-CN" altLang="en-US" sz="2800" smtClean="0">
                <a:latin typeface="黑体" panose="02010609060101010101" pitchFamily="49" charset="-122"/>
                <a:ea typeface="黑体" panose="02010609060101010101" pitchFamily="49" charset="-122"/>
                <a:cs typeface="黑体" panose="02010609060101010101" pitchFamily="49" charset="-122"/>
              </a:rPr>
              <a:t>。</a:t>
            </a:r>
          </a:p>
          <a:p>
            <a:r>
              <a:rPr lang="zh-CN" altLang="en-US" sz="2800" smtClean="0">
                <a:latin typeface="黑体" panose="02010609060101010101" pitchFamily="49" charset="-122"/>
                <a:ea typeface="黑体" panose="02010609060101010101" pitchFamily="49" charset="-122"/>
                <a:cs typeface="黑体" panose="02010609060101010101" pitchFamily="49" charset="-122"/>
              </a:rPr>
              <a:t>示例：</a:t>
            </a:r>
            <a:br>
              <a:rPr lang="zh-CN" altLang="en-US" sz="2800" smtClean="0">
                <a:latin typeface="黑体" panose="02010609060101010101" pitchFamily="49" charset="-122"/>
                <a:ea typeface="黑体" panose="02010609060101010101" pitchFamily="49" charset="-122"/>
                <a:cs typeface="黑体" panose="02010609060101010101" pitchFamily="49" charset="-122"/>
              </a:rPr>
            </a:br>
            <a:r>
              <a:rPr lang="zh-CN" altLang="en-US" sz="2800" smtClean="0">
                <a:latin typeface="黑体" panose="02010609060101010101" pitchFamily="49" charset="-122"/>
                <a:ea typeface="黑体" panose="02010609060101010101" pitchFamily="49" charset="-122"/>
                <a:cs typeface="黑体" panose="02010609060101010101" pitchFamily="49" charset="-122"/>
              </a:rPr>
              <a:t> 马克思有句话颇有意思，说的是</a:t>
            </a:r>
            <a:r>
              <a:rPr lang="zh-CN" altLang="en-US" sz="2800" b="1" smtClean="0">
                <a:latin typeface="黑体" panose="02010609060101010101" pitchFamily="49" charset="-122"/>
                <a:ea typeface="黑体" panose="02010609060101010101" pitchFamily="49" charset="-122"/>
                <a:cs typeface="黑体" panose="02010609060101010101" pitchFamily="49" charset="-122"/>
              </a:rPr>
              <a:t>人创造环境，环境同样也创造人</a:t>
            </a:r>
            <a:r>
              <a:rPr lang="zh-CN" altLang="en-US" sz="2800" smtClean="0">
                <a:latin typeface="黑体" panose="02010609060101010101" pitchFamily="49" charset="-122"/>
                <a:ea typeface="黑体" panose="02010609060101010101" pitchFamily="49" charset="-122"/>
                <a:cs typeface="黑体" panose="02010609060101010101" pitchFamily="49" charset="-122"/>
              </a:rPr>
              <a:t>。先不论个人如何影响一个社会，人从呱呱落地之初就已经开始经受外界对自己的各种试探与磨砺了。只是，一个相似的环境也有可能塑造出不同的人生。这</a:t>
            </a:r>
            <a:r>
              <a:rPr lang="zh-CN" altLang="en-US" sz="2800" b="1" smtClean="0">
                <a:solidFill>
                  <a:srgbClr val="0070C0"/>
                </a:solidFill>
                <a:latin typeface="黑体" panose="02010609060101010101" pitchFamily="49" charset="-122"/>
                <a:ea typeface="黑体" panose="02010609060101010101" pitchFamily="49" charset="-122"/>
                <a:cs typeface="黑体" panose="02010609060101010101" pitchFamily="49" charset="-122"/>
              </a:rPr>
              <a:t>或许是因为有人忌惮生活的巨力，而有人却能把自己的主观能动性发挥到极致；或许是因为有人不幸地失去有心人的引导，而有的人却意外地捕捉到了人生灯塔的指引。</a:t>
            </a:r>
            <a:r>
              <a:rPr lang="zh-CN" altLang="en-US" sz="2800" smtClean="0">
                <a:latin typeface="黑体" panose="02010609060101010101" pitchFamily="49" charset="-122"/>
                <a:ea typeface="黑体" panose="02010609060101010101" pitchFamily="49" charset="-122"/>
                <a:cs typeface="黑体" panose="02010609060101010101" pitchFamily="49" charset="-122"/>
              </a:rPr>
              <a:t>总而言之，你</a:t>
            </a:r>
            <a:r>
              <a:rPr lang="zh-CN" altLang="en-US" sz="2800" b="1" smtClean="0">
                <a:solidFill>
                  <a:srgbClr val="C00000"/>
                </a:solidFill>
                <a:latin typeface="黑体" panose="02010609060101010101" pitchFamily="49" charset="-122"/>
                <a:ea typeface="黑体" panose="02010609060101010101" pitchFamily="49" charset="-122"/>
                <a:cs typeface="黑体" panose="02010609060101010101" pitchFamily="49" charset="-122"/>
              </a:rPr>
              <a:t>是否能活出像狄更斯笔下大卫</a:t>
            </a:r>
            <a:r>
              <a:rPr lang="en-US" altLang="zh-CN" sz="2800" b="1" smtClean="0">
                <a:solidFill>
                  <a:srgbClr val="C00000"/>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smtClean="0">
                <a:solidFill>
                  <a:srgbClr val="C00000"/>
                </a:solidFill>
                <a:latin typeface="黑体" panose="02010609060101010101" pitchFamily="49" charset="-122"/>
                <a:ea typeface="黑体" panose="02010609060101010101" pitchFamily="49" charset="-122"/>
                <a:cs typeface="黑体" panose="02010609060101010101" pitchFamily="49" charset="-122"/>
              </a:rPr>
              <a:t>科波菲尔那样的美好结局，不在运气，在你自己。</a:t>
            </a:r>
          </a:p>
        </p:txBody>
      </p:sp>
    </p:spTree>
  </p:cSld>
  <p:clrMapOvr>
    <a:masterClrMapping/>
  </p:clrMapOvr>
  <p:transition/>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765810" y="431165"/>
            <a:ext cx="10337800" cy="5575935"/>
          </a:xfrm>
        </p:spPr>
        <p:txBody>
          <a:bodyPr>
            <a:normAutofit lnSpcReduction="10000"/>
          </a:bodyPr>
          <a:lstStyle/>
          <a:p>
            <a:pPr marL="0" indent="0">
              <a:lnSpc>
                <a:spcPct val="130000"/>
              </a:lnSpc>
              <a:buNone/>
            </a:pPr>
            <a:r>
              <a:rPr lang="zh-CN" altLang="en-US" sz="2800" smtClean="0"/>
              <a:t>示例：</a:t>
            </a:r>
            <a:br>
              <a:rPr lang="zh-CN" altLang="en-US" sz="2800" smtClean="0"/>
            </a:br>
            <a:r>
              <a:rPr lang="zh-CN" altLang="en-US" sz="2800" smtClean="0"/>
              <a:t>  还记得东野圭吾的</a:t>
            </a:r>
            <a:r>
              <a:rPr lang="en-US" altLang="zh-CN" sz="2800" smtClean="0"/>
              <a:t>《</a:t>
            </a:r>
            <a:r>
              <a:rPr lang="zh-CN" altLang="en-US" sz="2800" smtClean="0"/>
              <a:t>白夜行</a:t>
            </a:r>
            <a:r>
              <a:rPr lang="en-US" altLang="zh-CN" sz="2800" smtClean="0"/>
              <a:t>》</a:t>
            </a:r>
            <a:r>
              <a:rPr lang="zh-CN" altLang="en-US" sz="2800" smtClean="0"/>
              <a:t>书背有这么一句话：</a:t>
            </a:r>
            <a:r>
              <a:rPr lang="zh-CN" altLang="en-US" sz="2800" b="1" smtClean="0"/>
              <a:t>“</a:t>
            </a:r>
            <a:r>
              <a:rPr lang="zh-CN" altLang="en-US" sz="2800" b="1" smtClean="0">
                <a:solidFill>
                  <a:srgbClr val="C00000"/>
                </a:solidFill>
              </a:rPr>
              <a:t>我的天空里没有太阳，总是黑夜，但并不暗，因为有东西代替了太阳</a:t>
            </a:r>
            <a:r>
              <a:rPr lang="en-US" altLang="zh-CN" sz="2800" b="1" smtClean="0">
                <a:solidFill>
                  <a:srgbClr val="C00000"/>
                </a:solidFill>
              </a:rPr>
              <a:t>……</a:t>
            </a:r>
            <a:r>
              <a:rPr lang="zh-CN" altLang="en-US" sz="2800" b="1" smtClean="0">
                <a:solidFill>
                  <a:srgbClr val="C00000"/>
                </a:solidFill>
              </a:rPr>
              <a:t>凭借着这份光，我便能把黑夜当成白天。”</a:t>
            </a:r>
            <a:r>
              <a:rPr lang="zh-CN" altLang="en-US" sz="2800" smtClean="0"/>
              <a:t>这句话给人的质感，正如语句中的内涵一样，像温暖的太阳，照亮了每个人心中那片大小不一的灰暗地带。无论是过往还是当下，我们的社会和个人生活都或多或少存在让人无奈唏嘘的阴暗不堪。只是，</a:t>
            </a:r>
            <a:r>
              <a:rPr lang="zh-CN" altLang="en-US" sz="2800" b="1" smtClean="0">
                <a:solidFill>
                  <a:srgbClr val="C00000"/>
                </a:solidFill>
              </a:rPr>
              <a:t>在暗夜里依旧能怀抱希望，或许正是人类的珍贵品质。如此，</a:t>
            </a:r>
            <a:r>
              <a:rPr lang="zh-CN" altLang="en-US" sz="2800" smtClean="0">
                <a:solidFill>
                  <a:srgbClr val="C00000"/>
                </a:solidFill>
              </a:rPr>
              <a:t>我们才能像狄更斯的</a:t>
            </a:r>
            <a:r>
              <a:rPr lang="en-US" altLang="zh-CN" sz="2800" smtClean="0">
                <a:solidFill>
                  <a:srgbClr val="C00000"/>
                </a:solidFill>
              </a:rPr>
              <a:t>《</a:t>
            </a:r>
            <a:r>
              <a:rPr lang="zh-CN" altLang="en-US" sz="2800" smtClean="0">
                <a:solidFill>
                  <a:srgbClr val="C00000"/>
                </a:solidFill>
              </a:rPr>
              <a:t>大卫</a:t>
            </a:r>
            <a:r>
              <a:rPr lang="en-US" altLang="zh-CN" sz="2800" smtClean="0">
                <a:solidFill>
                  <a:srgbClr val="C00000"/>
                </a:solidFill>
              </a:rPr>
              <a:t>·</a:t>
            </a:r>
            <a:r>
              <a:rPr lang="zh-CN" altLang="en-US" sz="2800" smtClean="0">
                <a:solidFill>
                  <a:srgbClr val="C00000"/>
                </a:solidFill>
              </a:rPr>
              <a:t>科波菲尔</a:t>
            </a:r>
            <a:r>
              <a:rPr lang="en-US" altLang="zh-CN" sz="2800" smtClean="0">
                <a:solidFill>
                  <a:srgbClr val="C00000"/>
                </a:solidFill>
              </a:rPr>
              <a:t>》</a:t>
            </a:r>
            <a:r>
              <a:rPr lang="zh-CN" altLang="en-US" sz="2800" smtClean="0">
                <a:solidFill>
                  <a:srgbClr val="C00000"/>
                </a:solidFill>
              </a:rPr>
              <a:t>所表达的那样，看到何为光明驱散黑暗，何为以积极之心传递暖心正能量。</a:t>
            </a:r>
          </a:p>
        </p:txBody>
      </p:sp>
    </p:spTree>
  </p:cSld>
  <p:clrMapOvr>
    <a:masterClrMapping/>
  </p:clrMapOvr>
  <p:transition/>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cxnSp>
        <p:nvCxnSpPr>
          <p:cNvPr id="21506" name="Line 56"/>
          <p:cNvCxnSpPr/>
          <p:nvPr>
            <p:custDataLst>
              <p:tags r:id="rId3"/>
            </p:custDataLst>
          </p:nvPr>
        </p:nvCxnSpPr>
        <p:spPr bwMode="gray">
          <a:xfrm flipH="1">
            <a:off x="5749928" y="0"/>
            <a:ext cx="7938" cy="957262"/>
          </a:xfrm>
          <a:prstGeom prst="line">
            <a:avLst/>
          </a:prstGeom>
          <a:noFill/>
          <a:ln w="19050">
            <a:solidFill>
              <a:srgbClr val="B2B2B2"/>
            </a:solidFill>
            <a:miter lim="800000"/>
          </a:ln>
        </p:spPr>
      </p:cxnSp>
      <p:sp>
        <p:nvSpPr>
          <p:cNvPr id="21507" name="AutoShape 15"/>
          <p:cNvSpPr/>
          <p:nvPr>
            <p:custDataLst>
              <p:tags r:id="rId4"/>
            </p:custDataLst>
          </p:nvPr>
        </p:nvSpPr>
        <p:spPr bwMode="gray">
          <a:xfrm>
            <a:off x="680723" y="899798"/>
            <a:ext cx="10596245" cy="5457825"/>
          </a:xfrm>
          <a:prstGeom prst="roundRect">
            <a:avLst>
              <a:gd name="adj" fmla="val 8856"/>
            </a:avLst>
          </a:prstGeom>
          <a:gradFill rotWithShape="1">
            <a:gsLst>
              <a:gs pos="0">
                <a:schemeClr val="bg1"/>
              </a:gs>
              <a:gs pos="100000">
                <a:srgbClr val="FFFFFF"/>
              </a:gs>
            </a:gsLst>
            <a:lin ang="2700000" scaled="1"/>
          </a:gradFill>
          <a:ln w="38100">
            <a:solidFill>
              <a:schemeClr val="tx1"/>
            </a:solidFill>
            <a:miter lim="800000"/>
          </a:ln>
        </p:spPr>
        <p:txBody>
          <a:bodyPr wrap="none" anchor="ctr" anchorCtr="0"/>
          <a:lstStyle>
            <a:lvl1pPr marL="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1pPr>
            <a:lvl2pPr marL="4572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2pPr>
            <a:lvl3pPr marL="9144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3pPr>
            <a:lvl4pPr marL="13716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4pPr>
            <a:lvl5pPr marL="18288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5pPr>
          </a:lstStyle>
          <a:p>
            <a:pPr marL="0" marR="0" lvl="0" indent="0" eaLnBrk="1" hangingPunct="1"/>
            <a:endParaRPr lang="zh-CN" altLang="en-US">
              <a:effectLst>
                <a:outerShdw blurRad="38100" dist="38100" dir="2700000" algn="tl">
                  <a:schemeClr val="bg2"/>
                </a:outerShdw>
              </a:effectLst>
            </a:endParaRPr>
          </a:p>
        </p:txBody>
      </p:sp>
      <p:sp>
        <p:nvSpPr>
          <p:cNvPr id="21508" name="Rectangle 13"/>
          <p:cNvSpPr/>
          <p:nvPr>
            <p:custDataLst>
              <p:tags r:id="rId5"/>
            </p:custDataLst>
          </p:nvPr>
        </p:nvSpPr>
        <p:spPr>
          <a:xfrm>
            <a:off x="1511300" y="1428118"/>
            <a:ext cx="8171180" cy="2306955"/>
          </a:xfrm>
          <a:prstGeom prst="rect">
            <a:avLst/>
          </a:prstGeom>
          <a:noFill/>
          <a:ln>
            <a:noFill/>
            <a:miter lim="800000"/>
          </a:ln>
        </p:spPr>
        <p:txBody>
          <a:bodyPr wrap="square" anchor="ctr" anchorCtr="0">
            <a:spAutoFit/>
          </a:bodyPr>
          <a:lstStyle>
            <a:lvl1pPr marL="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1pPr>
            <a:lvl2pPr marL="4572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2pPr>
            <a:lvl3pPr marL="9144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3pPr>
            <a:lvl4pPr marL="13716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4pPr>
            <a:lvl5pPr marL="18288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5pPr>
          </a:lstStyle>
          <a:p>
            <a:pPr marL="0" lvl="0" indent="0" algn="just" eaLnBrk="1" hangingPunct="1">
              <a:lnSpc>
                <a:spcPct val="150000"/>
              </a:lnSpc>
              <a:spcBef>
                <a:spcPct val="0"/>
              </a:spcBef>
            </a:pPr>
            <a:r>
              <a:rPr lang="zh-CN" altLang="en-US" sz="3200">
                <a:solidFill>
                  <a:srgbClr val="0000FF"/>
                </a:solidFill>
                <a:latin typeface="宋体" pitchFamily="2" charset="-122"/>
              </a:rPr>
              <a:t>    对于身心惨遭摧残、濒于死去的人来说，朋友的真诚相助，将是一种再生之恩。</a:t>
            </a:r>
            <a:endParaRPr lang="en-US" altLang="zh-CN" sz="3200">
              <a:solidFill>
                <a:srgbClr val="0000FF"/>
              </a:solidFill>
              <a:latin typeface="宋体" pitchFamily="2" charset="-122"/>
            </a:endParaRPr>
          </a:p>
          <a:p>
            <a:pPr marL="0" lvl="0" indent="0" algn="just" eaLnBrk="1" hangingPunct="1">
              <a:lnSpc>
                <a:spcPct val="150000"/>
              </a:lnSpc>
              <a:spcBef>
                <a:spcPct val="0"/>
              </a:spcBef>
            </a:pPr>
            <a:r>
              <a:rPr lang="en-US" altLang="zh-CN" sz="3200">
                <a:latin typeface="宋体" pitchFamily="2" charset="-122"/>
              </a:rPr>
              <a:t>                           ——</a:t>
            </a:r>
            <a:r>
              <a:rPr lang="zh-CN" altLang="en-US" sz="3200">
                <a:latin typeface="宋体" pitchFamily="2" charset="-122"/>
              </a:rPr>
              <a:t>狄更斯</a:t>
            </a:r>
          </a:p>
        </p:txBody>
      </p:sp>
      <p:sp>
        <p:nvSpPr>
          <p:cNvPr id="21510" name="Rectangle 19"/>
          <p:cNvSpPr/>
          <p:nvPr>
            <p:custDataLst>
              <p:tags r:id="rId6"/>
            </p:custDataLst>
          </p:nvPr>
        </p:nvSpPr>
        <p:spPr bwMode="gray">
          <a:xfrm>
            <a:off x="9147175" y="6510338"/>
            <a:ext cx="903288" cy="347662"/>
          </a:xfrm>
          <a:prstGeom prst="rect">
            <a:avLst/>
          </a:prstGeom>
          <a:solidFill>
            <a:srgbClr val="EAEAEA"/>
          </a:solidFill>
          <a:ln>
            <a:noFill/>
            <a:miter lim="800000"/>
          </a:ln>
          <a:effectLst>
            <a:outerShdw dist="25400" dir="5400000" algn="ctr">
              <a:schemeClr val="tx1">
                <a:alpha val="50000"/>
              </a:schemeClr>
            </a:outerShdw>
          </a:effectLst>
        </p:spPr>
        <p:txBody>
          <a:bodyPr wrap="none" anchor="ctr" anchorCtr="0"/>
          <a:lstStyle>
            <a:lvl1pPr marL="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1pPr>
            <a:lvl2pPr marL="4572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2pPr>
            <a:lvl3pPr marL="9144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3pPr>
            <a:lvl4pPr marL="13716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4pPr>
            <a:lvl5pPr marL="18288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5pPr>
          </a:lstStyle>
          <a:p>
            <a:pPr marL="0" marR="0" lvl="0" indent="0" eaLnBrk="1" hangingPunct="1"/>
            <a:endParaRPr lang="zh-CN" altLang="en-US">
              <a:effectLst>
                <a:outerShdw blurRad="38100" dist="38100" dir="2700000" algn="tl">
                  <a:schemeClr val="bg2"/>
                </a:outerShdw>
              </a:effectLst>
            </a:endParaRPr>
          </a:p>
        </p:txBody>
      </p:sp>
      <p:sp>
        <p:nvSpPr>
          <p:cNvPr id="21511" name="AutoShape 55"/>
          <p:cNvSpPr/>
          <p:nvPr>
            <p:custDataLst>
              <p:tags r:id="rId7"/>
            </p:custDataLst>
          </p:nvPr>
        </p:nvSpPr>
        <p:spPr bwMode="gray">
          <a:xfrm>
            <a:off x="5427665" y="835028"/>
            <a:ext cx="657225" cy="657225"/>
          </a:xfrm>
          <a:custGeom>
            <a:cxnLst>
              <a:cxn ang="0">
                <a:pos x="328613" y="0"/>
              </a:cxn>
              <a:cxn ang="0">
                <a:pos x="96241" y="96241"/>
              </a:cxn>
              <a:cxn ang="0">
                <a:pos x="0" y="328613"/>
              </a:cxn>
              <a:cxn ang="0">
                <a:pos x="96241" y="560984"/>
              </a:cxn>
              <a:cxn ang="0">
                <a:pos x="328613" y="657225"/>
              </a:cxn>
              <a:cxn ang="0">
                <a:pos x="560984" y="560984"/>
              </a:cxn>
              <a:cxn ang="0">
                <a:pos x="657225" y="328613"/>
              </a:cxn>
              <a:cxn ang="0">
                <a:pos x="560984" y="96241"/>
              </a:cxn>
            </a:cxnLst>
            <a:rect l="0" t="0" r="0" b="0"/>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accent2"/>
              </a:gs>
              <a:gs pos="100000">
                <a:srgbClr val="622927"/>
              </a:gs>
            </a:gsLst>
            <a:lin ang="5400000" scaled="1"/>
          </a:gradFill>
          <a:ln>
            <a:solidFill>
              <a:srgbClr val="FEFFFF"/>
            </a:solidFill>
            <a:bevel/>
          </a:ln>
          <a:effectLst>
            <a:outerShdw dist="35921" dir="2700000" algn="ctr">
              <a:srgbClr val="080808">
                <a:alpha val="50000"/>
              </a:srgbClr>
            </a:outerShdw>
          </a:effectLst>
        </p:spPr>
        <p:txBody>
          <a:bodyPr wrap="none" anchor="ctr" anchorCtr="0"/>
          <a:lstStyle>
            <a:lvl1pPr marL="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1pPr>
            <a:lvl2pPr marL="4572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2pPr>
            <a:lvl3pPr marL="9144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3pPr>
            <a:lvl4pPr marL="13716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4pPr>
            <a:lvl5pPr marL="18288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5pPr>
          </a:lstStyle>
          <a:p>
            <a:pPr marL="0" marR="0" lvl="0" indent="0" eaLnBrk="1" hangingPunct="1"/>
            <a:endParaRPr lang="zh-CN" altLang="en-US">
              <a:effectLst>
                <a:outerShdw blurRad="38100" dist="38100" dir="2700000" algn="tl">
                  <a:schemeClr val="bg2"/>
                </a:outerShdw>
              </a:effectLst>
            </a:endParaRPr>
          </a:p>
        </p:txBody>
      </p:sp>
      <p:sp>
        <p:nvSpPr>
          <p:cNvPr id="21512" name="TextBox 7"/>
          <p:cNvSpPr/>
          <p:nvPr>
            <p:custDataLst>
              <p:tags r:id="rId8"/>
            </p:custDataLst>
          </p:nvPr>
        </p:nvSpPr>
        <p:spPr>
          <a:xfrm>
            <a:off x="1858648" y="4267203"/>
            <a:ext cx="7836535" cy="1470025"/>
          </a:xfrm>
          <a:prstGeom prst="rect">
            <a:avLst/>
          </a:prstGeom>
          <a:noFill/>
          <a:ln>
            <a:noFill/>
            <a:miter lim="800000"/>
          </a:ln>
        </p:spPr>
        <p:txBody>
          <a:bodyPr wrap="square">
            <a:spAutoFit/>
          </a:bodyPr>
          <a:lstStyle>
            <a:lvl1pPr marL="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1pPr>
            <a:lvl2pPr marL="4572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2pPr>
            <a:lvl3pPr marL="9144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3pPr>
            <a:lvl4pPr marL="13716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4pPr>
            <a:lvl5pPr marL="18288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5pPr>
          </a:lstStyle>
          <a:p>
            <a:pPr marL="0" lvl="0" indent="0" algn="l" eaLnBrk="1" hangingPunct="1"/>
            <a:r>
              <a:rPr lang="zh-CN" altLang="en-US" sz="2800">
                <a:solidFill>
                  <a:srgbClr val="FF0000"/>
                </a:solidFill>
                <a:latin typeface="宋体" pitchFamily="2" charset="-122"/>
              </a:rPr>
              <a:t>   </a:t>
            </a:r>
            <a:r>
              <a:rPr lang="zh-CN" altLang="en-US" sz="2800">
                <a:solidFill>
                  <a:srgbClr val="0000FF"/>
                </a:solidFill>
                <a:latin typeface="宋体" pitchFamily="2" charset="-122"/>
              </a:rPr>
              <a:t>我所收获的，是我种下的。</a:t>
            </a:r>
            <a:endParaRPr lang="en-US" altLang="zh-CN" sz="2800">
              <a:solidFill>
                <a:srgbClr val="0000FF"/>
              </a:solidFill>
              <a:latin typeface="宋体" pitchFamily="2" charset="-122"/>
            </a:endParaRPr>
          </a:p>
          <a:p>
            <a:pPr marL="0" lvl="0" indent="0" eaLnBrk="1" hangingPunct="1"/>
            <a:r>
              <a:rPr lang="en-US" altLang="zh-CN" sz="2800">
                <a:solidFill>
                  <a:srgbClr val="FF0000"/>
                </a:solidFill>
                <a:latin typeface="宋体" pitchFamily="2" charset="-122"/>
              </a:rPr>
              <a:t>                                                           </a:t>
            </a:r>
            <a:r>
              <a:rPr lang="en-US" altLang="zh-CN" sz="2800">
                <a:latin typeface="宋体" pitchFamily="2" charset="-122"/>
              </a:rPr>
              <a:t>——</a:t>
            </a:r>
            <a:r>
              <a:rPr lang="zh-CN" altLang="en-US" sz="2800">
                <a:latin typeface="宋体" pitchFamily="2" charset="-122"/>
              </a:rPr>
              <a:t>狄更斯</a:t>
            </a:r>
          </a:p>
        </p:txBody>
      </p:sp>
      <p:pic>
        <p:nvPicPr>
          <p:cNvPr id="21513" name="New picture"/>
          <p:cNvPicPr/>
          <p:nvPr>
            <p:custDataLst>
              <p:tags r:id="rId10"/>
            </p:custDataLst>
          </p:nvPr>
        </p:nvPicPr>
        <p:blipFill>
          <a:blip r:embed="rId9"/>
          <a:stretch>
            <a:fillRect/>
          </a:stretch>
        </p:blipFill>
        <p:spPr>
          <a:xfrm>
            <a:off x="11709400" y="11417303"/>
            <a:ext cx="342900" cy="254000"/>
          </a:xfrm>
          <a:prstGeom prst="cube">
            <a:avLst/>
          </a:prstGeom>
        </p:spPr>
      </p:pic>
      <p:pic>
        <p:nvPicPr>
          <p:cNvPr id="21514" name="New picture"/>
          <p:cNvPicPr/>
          <p:nvPr>
            <p:custDataLst>
              <p:tags r:id="rId12"/>
            </p:custDataLst>
          </p:nvPr>
        </p:nvPicPr>
        <p:blipFill>
          <a:blip r:embed="rId11"/>
          <a:stretch>
            <a:fillRect/>
          </a:stretch>
        </p:blipFill>
        <p:spPr>
          <a:xfrm>
            <a:off x="11214100" y="11899900"/>
            <a:ext cx="355600" cy="266700"/>
          </a:xfrm>
          <a:prstGeom prst="cube">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additive="base">
                                        <p:cTn id="6" dur="1" fill="hold">
                                          <p:stCondLst>
                                            <p:cond delay="0"/>
                                          </p:stCondLst>
                                        </p:cTn>
                                        <p:tgtEl>
                                          <p:spTgt spid="21508"/>
                                        </p:tgtEl>
                                        <p:attrNameLst>
                                          <p:attrName>style.visibility</p:attrName>
                                        </p:attrNameLst>
                                      </p:cBhvr>
                                      <p:to>
                                        <p:strVal val="visible"/>
                                      </p:to>
                                    </p:set>
                                    <p:animEffect transition="in" filter="blinds(horizontal)">
                                      <p:cBhvr additive="base">
                                        <p:cTn id="7" dur="500"/>
                                        <p:tgtEl>
                                          <p:spTgt spid="2150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1" nodeType="clickEffect">
                                  <p:stCondLst>
                                    <p:cond delay="0"/>
                                  </p:stCondLst>
                                  <p:childTnLst>
                                    <p:set>
                                      <p:cBhvr additive="base">
                                        <p:cTn id="11" dur="1" fill="hold">
                                          <p:stCondLst>
                                            <p:cond delay="0"/>
                                          </p:stCondLst>
                                        </p:cTn>
                                        <p:tgtEl>
                                          <p:spTgt spid="21512"/>
                                        </p:tgtEl>
                                        <p:attrNameLst>
                                          <p:attrName>style.visibility</p:attrName>
                                        </p:attrNameLst>
                                      </p:cBhvr>
                                      <p:to>
                                        <p:strVal val="visible"/>
                                      </p:to>
                                    </p:set>
                                    <p:animEffect transition="in" filter="blinds(horizontal)">
                                      <p:cBhvr additive="base">
                                        <p:cTn id="12" dur="500"/>
                                        <p:tgtEl>
                                          <p:spTgt spid="215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p:bldP spid="21512" grpId="1"/>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1506" name="图片 2"/>
          <p:cNvPicPr>
            <a:picLocks noChangeAspect="1" noChangeArrowheads="1"/>
          </p:cNvPicPr>
          <p:nvPr>
            <p:custDataLst>
              <p:tags r:id="rId4"/>
            </p:custDataLst>
          </p:nvPr>
        </p:nvPicPr>
        <p:blipFill>
          <a:blip r:embed="rId3"/>
          <a:stretch>
            <a:fillRect/>
          </a:stretch>
        </p:blipFill>
        <p:spPr bwMode="auto">
          <a:xfrm>
            <a:off x="5736385" y="980853"/>
            <a:ext cx="5507754" cy="4969312"/>
          </a:xfrm>
          <a:prstGeom prst="rect">
            <a:avLst/>
          </a:prstGeom>
          <a:noFill/>
          <a:ln w="9525" algn="ctr">
            <a:noFill/>
            <a:miter lim="800000"/>
          </a:ln>
        </p:spPr>
      </p:pic>
      <p:sp>
        <p:nvSpPr>
          <p:cNvPr id="21507" name="矩形 4"/>
          <p:cNvSpPr>
            <a:spLocks noChangeAspect="1" noChangeArrowheads="1"/>
          </p:cNvSpPr>
          <p:nvPr>
            <p:custDataLst>
              <p:tags r:id="rId5"/>
            </p:custDataLst>
          </p:nvPr>
        </p:nvSpPr>
        <p:spPr bwMode="auto">
          <a:xfrm>
            <a:off x="695416" y="1701410"/>
            <a:ext cx="4536078" cy="3705955"/>
          </a:xfrm>
          <a:prstGeom prst="rect">
            <a:avLst/>
          </a:prstGeom>
          <a:solidFill>
            <a:schemeClr val="bg1"/>
          </a:solidFill>
          <a:ln w="25400" algn="ctr">
            <a:pattFill prst="divot">
              <a:fgClr>
                <a:schemeClr val="tx1"/>
              </a:fgClr>
              <a:bgClr>
                <a:srgbClr val="FFFFFF"/>
              </a:bgClr>
            </a:pattFill>
            <a:round/>
          </a:ln>
        </p:spPr>
        <p:txBody>
          <a:bodyPr>
            <a:spAutoFit/>
          </a:bodyPr>
          <a:lstStyle/>
          <a:p>
            <a:pPr indent="533400" fontAlgn="base">
              <a:lnSpc>
                <a:spcPct val="120000"/>
              </a:lnSpc>
              <a:spcBef>
                <a:spcPct val="0"/>
              </a:spcBef>
              <a:spcAft>
                <a:spcPct val="0"/>
              </a:spcAft>
              <a:buSzTx/>
              <a:tabLst>
                <a:tab pos="1028700"/>
                <a:tab pos="1851025"/>
                <a:tab pos="2538413"/>
                <a:tab pos="3222625"/>
              </a:tabLst>
            </a:pPr>
            <a:r>
              <a:rPr lang="zh-CN" altLang="en-US" sz="2400" smtClean="0">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rPr>
              <a:t> </a:t>
            </a:r>
            <a:r>
              <a:rPr lang="zh-CN" altLang="zh-CN" sz="2800" smtClean="0">
                <a:solidFill>
                  <a:srgbClr val="000000"/>
                </a:solidFill>
                <a:effectLst>
                  <a:outerShdw blurRad="38100" dist="38100" dir="2700000" algn="tl">
                    <a:srgbClr val="C0C0C0"/>
                  </a:outerShdw>
                </a:effectLst>
                <a:latin typeface="华文中宋" pitchFamily="2" charset="-122"/>
                <a:ea typeface="华文中宋" pitchFamily="2" charset="-122"/>
              </a:rPr>
              <a:t>小说节选部分</a:t>
            </a:r>
            <a:r>
              <a:rPr lang="en-US" altLang="zh-CN" sz="2800" smtClean="0">
                <a:solidFill>
                  <a:srgbClr val="000000"/>
                </a:solidFill>
                <a:effectLst>
                  <a:outerShdw blurRad="38100" dist="38100" dir="2700000" algn="tl">
                    <a:srgbClr val="C0C0C0"/>
                  </a:outerShdw>
                </a:effectLst>
                <a:latin typeface="华文中宋" pitchFamily="2" charset="-122"/>
                <a:ea typeface="华文中宋" pitchFamily="2" charset="-122"/>
              </a:rPr>
              <a:t>,</a:t>
            </a:r>
            <a:r>
              <a:rPr lang="zh-CN" altLang="zh-CN" sz="2800" smtClean="0">
                <a:solidFill>
                  <a:srgbClr val="000000"/>
                </a:solidFill>
                <a:effectLst>
                  <a:outerShdw blurRad="38100" dist="38100" dir="2700000" algn="tl">
                    <a:srgbClr val="C0C0C0"/>
                  </a:outerShdw>
                </a:effectLst>
                <a:latin typeface="华文中宋" pitchFamily="2" charset="-122"/>
                <a:ea typeface="华文中宋" pitchFamily="2" charset="-122"/>
              </a:rPr>
              <a:t>讲述的是</a:t>
            </a:r>
            <a:r>
              <a:rPr lang="zh-CN" altLang="zh-CN" sz="2800" b="1" smtClean="0">
                <a:solidFill>
                  <a:srgbClr val="111CF3"/>
                </a:solidFill>
                <a:effectLst>
                  <a:outerShdw blurRad="38100" dist="38100" dir="2700000" algn="tl">
                    <a:srgbClr val="C0C0C0"/>
                  </a:outerShdw>
                </a:effectLst>
                <a:latin typeface="华文中宋" pitchFamily="2" charset="-122"/>
                <a:ea typeface="华文中宋" pitchFamily="2" charset="-122"/>
              </a:rPr>
              <a:t>大卫</a:t>
            </a:r>
            <a:r>
              <a:rPr lang="zh-CN" altLang="zh-CN" sz="2800" smtClean="0">
                <a:solidFill>
                  <a:srgbClr val="000000"/>
                </a:solidFill>
                <a:effectLst>
                  <a:outerShdw blurRad="38100" dist="38100" dir="2700000" algn="tl">
                    <a:srgbClr val="C0C0C0"/>
                  </a:outerShdw>
                </a:effectLst>
                <a:latin typeface="华文中宋" pitchFamily="2" charset="-122"/>
                <a:ea typeface="华文中宋" pitchFamily="2" charset="-122"/>
              </a:rPr>
              <a:t>在十岁那年</a:t>
            </a:r>
            <a:r>
              <a:rPr lang="en-US" altLang="zh-CN" sz="2800" smtClean="0">
                <a:solidFill>
                  <a:srgbClr val="000000"/>
                </a:solidFill>
                <a:effectLst>
                  <a:outerShdw blurRad="38100" dist="38100" dir="2700000" algn="tl">
                    <a:srgbClr val="C0C0C0"/>
                  </a:outerShdw>
                </a:effectLst>
                <a:latin typeface="华文中宋" pitchFamily="2" charset="-122"/>
                <a:ea typeface="华文中宋" pitchFamily="2" charset="-122"/>
              </a:rPr>
              <a:t>,</a:t>
            </a:r>
            <a:r>
              <a:rPr lang="zh-CN" altLang="zh-CN" sz="2800" smtClean="0">
                <a:solidFill>
                  <a:srgbClr val="000000"/>
                </a:solidFill>
                <a:effectLst>
                  <a:outerShdw blurRad="38100" dist="38100" dir="2700000" algn="tl">
                    <a:srgbClr val="C0C0C0"/>
                  </a:outerShdw>
                </a:effectLst>
                <a:latin typeface="华文中宋" pitchFamily="2" charset="-122"/>
                <a:ea typeface="华文中宋" pitchFamily="2" charset="-122"/>
              </a:rPr>
              <a:t>进了谋得斯通</a:t>
            </a:r>
            <a:r>
              <a:rPr lang="en-US" altLang="zh-CN" sz="2800" smtClean="0">
                <a:solidFill>
                  <a:srgbClr val="000000"/>
                </a:solidFill>
                <a:effectLst>
                  <a:outerShdw blurRad="38100" dist="38100" dir="2700000" algn="tl">
                    <a:srgbClr val="C0C0C0"/>
                  </a:outerShdw>
                </a:effectLst>
                <a:latin typeface="华文中宋" pitchFamily="2" charset="-122"/>
                <a:ea typeface="华文中宋" pitchFamily="2" charset="-122"/>
              </a:rPr>
              <a:t>-</a:t>
            </a:r>
            <a:r>
              <a:rPr lang="zh-CN" altLang="zh-CN" sz="2800" smtClean="0">
                <a:solidFill>
                  <a:srgbClr val="000000"/>
                </a:solidFill>
                <a:effectLst>
                  <a:outerShdw blurRad="38100" dist="38100" dir="2700000" algn="tl">
                    <a:srgbClr val="C0C0C0"/>
                  </a:outerShdw>
                </a:effectLst>
                <a:latin typeface="华文中宋" pitchFamily="2" charset="-122"/>
                <a:ea typeface="华文中宋" pitchFamily="2" charset="-122"/>
              </a:rPr>
              <a:t>格林比货行当童工</a:t>
            </a:r>
            <a:r>
              <a:rPr lang="en-US" altLang="zh-CN" sz="2800" smtClean="0">
                <a:solidFill>
                  <a:srgbClr val="000000"/>
                </a:solidFill>
                <a:effectLst>
                  <a:outerShdw blurRad="38100" dist="38100" dir="2700000" algn="tl">
                    <a:srgbClr val="C0C0C0"/>
                  </a:outerShdw>
                </a:effectLst>
                <a:latin typeface="华文中宋" pitchFamily="2" charset="-122"/>
                <a:ea typeface="华文中宋" pitchFamily="2" charset="-122"/>
              </a:rPr>
              <a:t>,</a:t>
            </a:r>
            <a:r>
              <a:rPr lang="zh-CN" altLang="zh-CN" sz="2800" smtClean="0">
                <a:solidFill>
                  <a:srgbClr val="000000"/>
                </a:solidFill>
                <a:effectLst>
                  <a:outerShdw blurRad="38100" dist="38100" dir="2700000" algn="tl">
                    <a:srgbClr val="C0C0C0"/>
                  </a:outerShdw>
                </a:effectLst>
                <a:latin typeface="华文中宋" pitchFamily="2" charset="-122"/>
                <a:ea typeface="华文中宋" pitchFamily="2" charset="-122"/>
              </a:rPr>
              <a:t>并在此期间结识</a:t>
            </a:r>
            <a:r>
              <a:rPr lang="zh-CN" altLang="zh-CN" sz="2800" b="1" smtClean="0">
                <a:solidFill>
                  <a:srgbClr val="111CF3"/>
                </a:solidFill>
                <a:effectLst>
                  <a:outerShdw blurRad="38100" dist="38100" dir="2700000" algn="tl">
                    <a:srgbClr val="C0C0C0"/>
                  </a:outerShdw>
                </a:effectLst>
                <a:latin typeface="华文中宋" pitchFamily="2" charset="-122"/>
                <a:ea typeface="华文中宋" pitchFamily="2" charset="-122"/>
              </a:rPr>
              <a:t>米考伯</a:t>
            </a:r>
            <a:r>
              <a:rPr lang="zh-CN" altLang="zh-CN" sz="2800" smtClean="0">
                <a:solidFill>
                  <a:srgbClr val="000000"/>
                </a:solidFill>
                <a:effectLst>
                  <a:outerShdw blurRad="38100" dist="38100" dir="2700000" algn="tl">
                    <a:srgbClr val="C0C0C0"/>
                  </a:outerShdw>
                </a:effectLst>
                <a:latin typeface="华文中宋" pitchFamily="2" charset="-122"/>
                <a:ea typeface="华文中宋" pitchFamily="2" charset="-122"/>
              </a:rPr>
              <a:t>一家的故事。节选部分成功塑造了</a:t>
            </a:r>
            <a:r>
              <a:rPr lang="zh-CN" altLang="zh-CN" sz="2800" b="1" smtClean="0">
                <a:solidFill>
                  <a:srgbClr val="000000"/>
                </a:solidFill>
                <a:latin typeface="华文中宋" pitchFamily="2" charset="-122"/>
                <a:ea typeface="华文中宋" pitchFamily="2" charset="-122"/>
              </a:rPr>
              <a:t>米考伯先生</a:t>
            </a:r>
            <a:r>
              <a:rPr lang="zh-CN" altLang="zh-CN" sz="2800" smtClean="0">
                <a:solidFill>
                  <a:srgbClr val="000000"/>
                </a:solidFill>
                <a:effectLst>
                  <a:outerShdw blurRad="38100" dist="38100" dir="2700000" algn="tl">
                    <a:srgbClr val="C0C0C0"/>
                  </a:outerShdw>
                </a:effectLst>
                <a:latin typeface="华文中宋" pitchFamily="2" charset="-122"/>
                <a:ea typeface="华文中宋" pitchFamily="2" charset="-122"/>
              </a:rPr>
              <a:t>这一经典的文学形象。</a:t>
            </a:r>
          </a:p>
        </p:txBody>
      </p:sp>
      <p:sp>
        <p:nvSpPr>
          <p:cNvPr id="21508" name="文本框 6"/>
          <p:cNvSpPr>
            <a:spLocks noChangeArrowheads="1"/>
          </p:cNvSpPr>
          <p:nvPr>
            <p:custDataLst>
              <p:tags r:id="rId6"/>
            </p:custDataLst>
          </p:nvPr>
        </p:nvSpPr>
        <p:spPr bwMode="auto">
          <a:xfrm>
            <a:off x="766867" y="765002"/>
            <a:ext cx="5545859" cy="518993"/>
          </a:xfrm>
          <a:prstGeom prst="rect">
            <a:avLst/>
          </a:prstGeom>
          <a:noFill/>
          <a:ln w="9525" algn="ctr">
            <a:noFill/>
            <a:miter lim="800000"/>
          </a:ln>
        </p:spPr>
        <p:txBody>
          <a:bodyPr>
            <a:spAutoFit/>
          </a:bodyPr>
          <a:lstStyle/>
          <a:p>
            <a:pPr defTabSz="912813" fontAlgn="base">
              <a:spcBef>
                <a:spcPct val="0"/>
              </a:spcBef>
              <a:spcAft>
                <a:spcPct val="0"/>
              </a:spcAft>
              <a:buSzTx/>
            </a:pPr>
            <a:r>
              <a:rPr lang="en-US" altLang="zh-CN" sz="2800" b="1" smtClean="0">
                <a:solidFill>
                  <a:srgbClr val="3114AC"/>
                </a:solidFill>
                <a:latin typeface="Calibri" pitchFamily="34" charset="0"/>
                <a:ea typeface="黑体" panose="02010609060101010101" pitchFamily="49" charset="-122"/>
              </a:rPr>
              <a:t>【</a:t>
            </a:r>
            <a:r>
              <a:rPr lang="zh-CN" altLang="en-US" sz="2800" b="1" smtClean="0">
                <a:solidFill>
                  <a:srgbClr val="3114AC"/>
                </a:solidFill>
                <a:latin typeface="Calibri" pitchFamily="34" charset="0"/>
                <a:ea typeface="黑体" panose="02010609060101010101" pitchFamily="49" charset="-122"/>
              </a:rPr>
              <a:t>阅读小说，理清情节结构</a:t>
            </a:r>
            <a:r>
              <a:rPr lang="en-US" altLang="zh-CN" sz="2800" b="1" smtClean="0">
                <a:solidFill>
                  <a:srgbClr val="3114AC"/>
                </a:solidFill>
                <a:latin typeface="Calibri" pitchFamily="34" charset="0"/>
                <a:ea typeface="黑体" panose="02010609060101010101" pitchFamily="49" charset="-122"/>
              </a:rPr>
              <a:t>】</a:t>
            </a: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21507"/>
                                        </p:tgtEl>
                                        <p:attrNameLst>
                                          <p:attrName>style.visibility</p:attrName>
                                        </p:attrNameLst>
                                      </p:cBhvr>
                                      <p:to>
                                        <p:strVal val="visible"/>
                                      </p:to>
                                    </p:set>
                                    <p:anim calcmode="lin" valueType="num">
                                      <p:cBhvr>
                                        <p:cTn id="7" dur="1000" fill="hold"/>
                                        <p:tgtEl>
                                          <p:spTgt spid="21507"/>
                                        </p:tgtEl>
                                        <p:attrNameLst>
                                          <p:attrName>ppt_w</p:attrName>
                                        </p:attrNameLst>
                                      </p:cBhvr>
                                      <p:tavLst>
                                        <p:tav tm="0">
                                          <p:val>
                                            <p:strVal val="#ppt_w+.3"/>
                                          </p:val>
                                        </p:tav>
                                        <p:tav tm="100000">
                                          <p:val>
                                            <p:strVal val="#ppt_w"/>
                                          </p:val>
                                        </p:tav>
                                      </p:tavLst>
                                    </p:anim>
                                    <p:anim calcmode="lin" valueType="num">
                                      <p:cBhvr>
                                        <p:cTn id="8" dur="1000" fill="hold"/>
                                        <p:tgtEl>
                                          <p:spTgt spid="21507"/>
                                        </p:tgtEl>
                                        <p:attrNameLst>
                                          <p:attrName>ppt_h</p:attrName>
                                        </p:attrNameLst>
                                      </p:cBhvr>
                                      <p:tavLst>
                                        <p:tav tm="0">
                                          <p:val>
                                            <p:strVal val="#ppt_h"/>
                                          </p:val>
                                        </p:tav>
                                        <p:tav tm="100000">
                                          <p:val>
                                            <p:strVal val="#ppt_h"/>
                                          </p:val>
                                        </p:tav>
                                      </p:tavLst>
                                    </p:anim>
                                    <p:animEffect transition="in" filter="fade">
                                      <p:cBhvr>
                                        <p:cTn id="9" dur="1000"/>
                                        <p:tgtEl>
                                          <p:spTgt spid="21507"/>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6" presetClass="entr" presetSubtype="16" fill="hold" nodeType="clickEffect">
                                  <p:stCondLst>
                                    <p:cond delay="0"/>
                                  </p:stCondLst>
                                  <p:childTnLst>
                                    <p:set>
                                      <p:cBhvr>
                                        <p:cTn id="13" dur="1" fill="hold">
                                          <p:stCondLst>
                                            <p:cond delay="0"/>
                                          </p:stCondLst>
                                        </p:cTn>
                                        <p:tgtEl>
                                          <p:spTgt spid="21506"/>
                                        </p:tgtEl>
                                        <p:attrNameLst>
                                          <p:attrName>style.visibility</p:attrName>
                                        </p:attrNameLst>
                                      </p:cBhvr>
                                      <p:to>
                                        <p:strVal val="visible"/>
                                      </p:to>
                                    </p:set>
                                    <p:animEffect transition="in" filter="circle(in)">
                                      <p:cBhvr>
                                        <p:cTn id="14" dur="2000"/>
                                        <p:tgtEl>
                                          <p:spTgt spid="21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266" name="Rectangle 6"/>
          <p:cNvSpPr/>
          <p:nvPr>
            <p:custDataLst>
              <p:tags r:id="rId3"/>
            </p:custDataLst>
          </p:nvPr>
        </p:nvSpPr>
        <p:spPr bwMode="gray">
          <a:xfrm>
            <a:off x="2220912" y="1058862"/>
            <a:ext cx="4600575" cy="769938"/>
          </a:xfrm>
          <a:prstGeom prst="rect">
            <a:avLst/>
          </a:prstGeom>
          <a:noFill/>
          <a:ln>
            <a:noFill/>
            <a:miter lim="800000"/>
          </a:ln>
        </p:spPr>
        <p:txBody>
          <a:bodyPr anchor="ctr" anchorCtr="0"/>
          <a:lstStyle>
            <a:lvl1pPr marL="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1pPr>
            <a:lvl2pPr marL="4572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2pPr>
            <a:lvl3pPr marL="9144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3pPr>
            <a:lvl4pPr marL="13716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4pPr>
            <a:lvl5pPr marL="18288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5pPr>
          </a:lstStyle>
          <a:p>
            <a:pPr marL="0" lvl="0" indent="0" algn="l" eaLnBrk="1" hangingPunct="1">
              <a:spcBef>
                <a:spcPct val="0"/>
              </a:spcBef>
            </a:pPr>
            <a:r>
              <a:rPr lang="zh-CN" altLang="en-US" sz="3600">
                <a:solidFill>
                  <a:srgbClr val="FF0000"/>
                </a:solidFill>
                <a:latin typeface="宋体" pitchFamily="2" charset="-122"/>
              </a:rPr>
              <a:t>“我”遇到了哪些人？</a:t>
            </a:r>
          </a:p>
        </p:txBody>
      </p:sp>
      <p:sp>
        <p:nvSpPr>
          <p:cNvPr id="11267" name="Rectangle 9"/>
          <p:cNvSpPr/>
          <p:nvPr>
            <p:custDataLst>
              <p:tags r:id="rId4"/>
            </p:custDataLst>
          </p:nvPr>
        </p:nvSpPr>
        <p:spPr>
          <a:xfrm>
            <a:off x="4618038" y="1951038"/>
            <a:ext cx="5367338" cy="4615815"/>
          </a:xfrm>
          <a:prstGeom prst="rect">
            <a:avLst/>
          </a:prstGeom>
          <a:noFill/>
          <a:ln>
            <a:noFill/>
            <a:miter lim="800000"/>
          </a:ln>
        </p:spPr>
        <p:txBody>
          <a:bodyPr>
            <a:spAutoFit/>
          </a:bodyPr>
          <a:lstStyle>
            <a:lvl1pPr marL="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1pPr>
            <a:lvl2pPr marL="4572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2pPr>
            <a:lvl3pPr marL="9144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3pPr>
            <a:lvl4pPr marL="13716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4pPr>
            <a:lvl5pPr marL="18288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5pPr>
          </a:lstStyle>
          <a:p>
            <a:pPr marL="0" lvl="0" indent="0" algn="just" eaLnBrk="1" hangingPunct="1">
              <a:lnSpc>
                <a:spcPct val="150000"/>
              </a:lnSpc>
              <a:spcBef>
                <a:spcPct val="0"/>
              </a:spcBef>
            </a:pPr>
            <a:r>
              <a:rPr lang="zh-CN" altLang="en-US" sz="2800">
                <a:latin typeface="宋体" pitchFamily="2" charset="-122"/>
              </a:rPr>
              <a:t>昆宁先生</a:t>
            </a:r>
            <a:r>
              <a:rPr lang="zh-CN" altLang="en-US" sz="2800">
                <a:solidFill>
                  <a:srgbClr val="0000FF"/>
                </a:solidFill>
                <a:latin typeface="宋体" pitchFamily="2" charset="-122"/>
              </a:rPr>
              <a:t>（账房先生）</a:t>
            </a:r>
            <a:endParaRPr lang="en-US" altLang="zh-CN" sz="2800">
              <a:solidFill>
                <a:srgbClr val="0000FF"/>
              </a:solidFill>
              <a:latin typeface="宋体" pitchFamily="2" charset="-122"/>
            </a:endParaRPr>
          </a:p>
          <a:p>
            <a:pPr marL="0" lvl="0" indent="0" algn="just" eaLnBrk="1" hangingPunct="1">
              <a:lnSpc>
                <a:spcPct val="150000"/>
              </a:lnSpc>
              <a:spcBef>
                <a:spcPct val="0"/>
              </a:spcBef>
            </a:pPr>
            <a:r>
              <a:rPr lang="zh-CN" altLang="en-US" sz="2800">
                <a:latin typeface="宋体" pitchFamily="2" charset="-122"/>
              </a:rPr>
              <a:t>米克</a:t>
            </a:r>
            <a:r>
              <a:rPr lang="en-US" altLang="zh-CN" sz="2800">
                <a:latin typeface="宋体" pitchFamily="2" charset="-122"/>
              </a:rPr>
              <a:t>·</a:t>
            </a:r>
            <a:r>
              <a:rPr lang="zh-CN" altLang="en-US" sz="2800">
                <a:latin typeface="宋体" pitchFamily="2" charset="-122"/>
              </a:rPr>
              <a:t>沃克</a:t>
            </a:r>
            <a:r>
              <a:rPr lang="zh-CN" altLang="en-US" sz="2800">
                <a:solidFill>
                  <a:srgbClr val="0000FF"/>
                </a:solidFill>
                <a:latin typeface="宋体" pitchFamily="2" charset="-122"/>
              </a:rPr>
              <a:t>（童工）</a:t>
            </a:r>
            <a:endParaRPr lang="en-US" altLang="zh-CN" sz="2800">
              <a:solidFill>
                <a:srgbClr val="0000FF"/>
              </a:solidFill>
              <a:latin typeface="宋体" pitchFamily="2" charset="-122"/>
            </a:endParaRPr>
          </a:p>
          <a:p>
            <a:pPr marL="0" lvl="0" indent="0" algn="just" eaLnBrk="1" hangingPunct="1">
              <a:lnSpc>
                <a:spcPct val="150000"/>
              </a:lnSpc>
              <a:spcBef>
                <a:spcPct val="0"/>
              </a:spcBef>
            </a:pPr>
            <a:r>
              <a:rPr lang="zh-CN" altLang="en-US" sz="2800">
                <a:latin typeface="宋体" pitchFamily="2" charset="-122"/>
              </a:rPr>
              <a:t>粉白</a:t>
            </a:r>
            <a:r>
              <a:rPr lang="en-US" altLang="zh-CN" sz="2800">
                <a:latin typeface="宋体" pitchFamily="2" charset="-122"/>
              </a:rPr>
              <a:t>·</a:t>
            </a:r>
            <a:r>
              <a:rPr lang="zh-CN" altLang="en-US" sz="2800">
                <a:latin typeface="宋体" pitchFamily="2" charset="-122"/>
              </a:rPr>
              <a:t>土豆</a:t>
            </a:r>
            <a:r>
              <a:rPr lang="zh-CN" altLang="en-US" sz="2800">
                <a:solidFill>
                  <a:srgbClr val="0000FF"/>
                </a:solidFill>
                <a:latin typeface="宋体" pitchFamily="2" charset="-122"/>
              </a:rPr>
              <a:t>（童工）</a:t>
            </a:r>
            <a:endParaRPr lang="en-US" altLang="zh-CN" sz="2800">
              <a:solidFill>
                <a:srgbClr val="0000FF"/>
              </a:solidFill>
              <a:latin typeface="宋体" pitchFamily="2" charset="-122"/>
            </a:endParaRPr>
          </a:p>
          <a:p>
            <a:pPr marL="0" lvl="0" indent="0" algn="just" eaLnBrk="1" hangingPunct="1">
              <a:lnSpc>
                <a:spcPct val="150000"/>
              </a:lnSpc>
              <a:spcBef>
                <a:spcPct val="0"/>
              </a:spcBef>
            </a:pPr>
            <a:r>
              <a:rPr lang="zh-CN" altLang="en-US" sz="2800">
                <a:latin typeface="宋体" pitchFamily="2" charset="-122"/>
              </a:rPr>
              <a:t>米考伯先生</a:t>
            </a:r>
            <a:r>
              <a:rPr lang="zh-CN" altLang="en-US" sz="2800">
                <a:solidFill>
                  <a:srgbClr val="0000FF"/>
                </a:solidFill>
                <a:latin typeface="宋体" pitchFamily="2" charset="-122"/>
              </a:rPr>
              <a:t>（房东）</a:t>
            </a:r>
            <a:endParaRPr lang="en-US" altLang="zh-CN" sz="2800">
              <a:solidFill>
                <a:srgbClr val="0000FF"/>
              </a:solidFill>
              <a:latin typeface="宋体" pitchFamily="2" charset="-122"/>
            </a:endParaRPr>
          </a:p>
          <a:p>
            <a:pPr marL="0" lvl="0" indent="0" algn="just" eaLnBrk="1" hangingPunct="1">
              <a:lnSpc>
                <a:spcPct val="150000"/>
              </a:lnSpc>
              <a:spcBef>
                <a:spcPct val="0"/>
              </a:spcBef>
            </a:pPr>
            <a:r>
              <a:rPr lang="zh-CN" altLang="en-US" sz="2800">
                <a:latin typeface="宋体" pitchFamily="2" charset="-122"/>
              </a:rPr>
              <a:t>米考伯太太</a:t>
            </a:r>
            <a:r>
              <a:rPr lang="zh-CN" altLang="en-US" sz="2800">
                <a:solidFill>
                  <a:srgbClr val="0000FF"/>
                </a:solidFill>
                <a:latin typeface="宋体" pitchFamily="2" charset="-122"/>
              </a:rPr>
              <a:t>（房东）</a:t>
            </a:r>
            <a:endParaRPr lang="en-US" altLang="zh-CN" sz="2800">
              <a:solidFill>
                <a:srgbClr val="0000FF"/>
              </a:solidFill>
              <a:latin typeface="宋体" pitchFamily="2" charset="-122"/>
            </a:endParaRPr>
          </a:p>
          <a:p>
            <a:pPr marL="0" lvl="0" indent="0" algn="just" eaLnBrk="1" hangingPunct="1">
              <a:lnSpc>
                <a:spcPct val="150000"/>
              </a:lnSpc>
              <a:spcBef>
                <a:spcPct val="0"/>
              </a:spcBef>
            </a:pPr>
            <a:r>
              <a:rPr lang="zh-CN" altLang="en-US" sz="2800">
                <a:latin typeface="宋体" pitchFamily="2" charset="-122"/>
              </a:rPr>
              <a:t>霍普金斯船长</a:t>
            </a:r>
            <a:r>
              <a:rPr lang="zh-CN" altLang="en-US" sz="2800">
                <a:solidFill>
                  <a:srgbClr val="0000FF"/>
                </a:solidFill>
                <a:latin typeface="宋体" pitchFamily="2" charset="-122"/>
              </a:rPr>
              <a:t>（米考伯的牢友）</a:t>
            </a:r>
            <a:endParaRPr lang="en-US" altLang="zh-CN" sz="2800">
              <a:solidFill>
                <a:srgbClr val="0000FF"/>
              </a:solidFill>
              <a:latin typeface="宋体" pitchFamily="2" charset="-122"/>
            </a:endParaRPr>
          </a:p>
          <a:p>
            <a:pPr marL="0" lvl="0" indent="0" algn="just" eaLnBrk="1" hangingPunct="1">
              <a:lnSpc>
                <a:spcPct val="150000"/>
              </a:lnSpc>
              <a:spcBef>
                <a:spcPct val="0"/>
              </a:spcBef>
            </a:pPr>
            <a:endParaRPr lang="zh-CN" altLang="en-US" sz="2800">
              <a:latin typeface="宋体" pitchFamily="2" charset="-122"/>
            </a:endParaRPr>
          </a:p>
        </p:txBody>
      </p:sp>
      <p:sp>
        <p:nvSpPr>
          <p:cNvPr id="11268" name="Rectangle 11"/>
          <p:cNvSpPr/>
          <p:nvPr>
            <p:custDataLst>
              <p:tags r:id="rId5"/>
            </p:custDataLst>
          </p:nvPr>
        </p:nvSpPr>
        <p:spPr bwMode="gray">
          <a:xfrm>
            <a:off x="9059865" y="6423028"/>
            <a:ext cx="1608138" cy="434975"/>
          </a:xfrm>
          <a:prstGeom prst="rect">
            <a:avLst/>
          </a:prstGeom>
          <a:solidFill>
            <a:schemeClr val="bg1"/>
          </a:solidFill>
          <a:ln>
            <a:noFill/>
            <a:miter lim="800000"/>
          </a:ln>
          <a:effectLst>
            <a:outerShdw dist="25400" dir="5400000" algn="ctr">
              <a:schemeClr val="tx1">
                <a:alpha val="50000"/>
              </a:schemeClr>
            </a:outerShdw>
          </a:effectLst>
        </p:spPr>
        <p:txBody>
          <a:bodyPr wrap="none" anchor="ctr" anchorCtr="0"/>
          <a:lstStyle>
            <a:lvl1pPr marL="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1pPr>
            <a:lvl2pPr marL="4572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2pPr>
            <a:lvl3pPr marL="9144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3pPr>
            <a:lvl4pPr marL="13716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4pPr>
            <a:lvl5pPr marL="18288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5pPr>
          </a:lstStyle>
          <a:p>
            <a:pPr marL="0" marR="0" lvl="0" indent="0" eaLnBrk="1" hangingPunct="1"/>
            <a:endParaRPr lang="zh-CN" altLang="en-US">
              <a:effectLst>
                <a:outerShdw blurRad="38100" dist="38100" dir="2700000" algn="tl">
                  <a:schemeClr val="bg2"/>
                </a:outerShdw>
              </a:effectLst>
            </a:endParaRPr>
          </a:p>
        </p:txBody>
      </p:sp>
      <p:sp>
        <p:nvSpPr>
          <p:cNvPr id="11269" name="AutoShape 12"/>
          <p:cNvSpPr/>
          <p:nvPr>
            <p:custDataLst>
              <p:tags r:id="rId6"/>
            </p:custDataLst>
          </p:nvPr>
        </p:nvSpPr>
        <p:spPr bwMode="gray">
          <a:xfrm>
            <a:off x="9126541" y="666753"/>
            <a:ext cx="657225" cy="657225"/>
          </a:xfrm>
          <a:custGeom>
            <a:cxnLst>
              <a:cxn ang="0">
                <a:pos x="328613" y="0"/>
              </a:cxn>
              <a:cxn ang="0">
                <a:pos x="96241" y="96241"/>
              </a:cxn>
              <a:cxn ang="0">
                <a:pos x="0" y="328613"/>
              </a:cxn>
              <a:cxn ang="0">
                <a:pos x="96241" y="560984"/>
              </a:cxn>
              <a:cxn ang="0">
                <a:pos x="328613" y="657225"/>
              </a:cxn>
              <a:cxn ang="0">
                <a:pos x="560984" y="560984"/>
              </a:cxn>
              <a:cxn ang="0">
                <a:pos x="657225" y="328613"/>
              </a:cxn>
              <a:cxn ang="0">
                <a:pos x="560984" y="96241"/>
              </a:cxn>
            </a:cxnLst>
            <a:rect l="0" t="0" r="0" b="0"/>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accent2"/>
              </a:gs>
              <a:gs pos="100000">
                <a:srgbClr val="622927"/>
              </a:gs>
            </a:gsLst>
            <a:lin ang="5400000" scaled="1"/>
          </a:gradFill>
          <a:ln>
            <a:solidFill>
              <a:srgbClr val="FEFFFF"/>
            </a:solidFill>
            <a:bevel/>
          </a:ln>
          <a:effectLst>
            <a:outerShdw dist="35921" dir="2700000" algn="ctr">
              <a:srgbClr val="080808">
                <a:alpha val="50000"/>
              </a:srgbClr>
            </a:outerShdw>
          </a:effectLst>
        </p:spPr>
        <p:txBody>
          <a:bodyPr wrap="none" anchor="ctr" anchorCtr="0"/>
          <a:lstStyle>
            <a:lvl1pPr marL="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1pPr>
            <a:lvl2pPr marL="4572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2pPr>
            <a:lvl3pPr marL="9144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3pPr>
            <a:lvl4pPr marL="13716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4pPr>
            <a:lvl5pPr marL="18288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5pPr>
          </a:lstStyle>
          <a:p>
            <a:pPr marL="0" marR="0" lvl="0" indent="0" eaLnBrk="1" hangingPunct="1"/>
            <a:endParaRPr lang="zh-CN" altLang="en-US">
              <a:effectLst>
                <a:outerShdw blurRad="38100" dist="38100" dir="2700000" algn="tl">
                  <a:schemeClr val="bg2"/>
                </a:outerShdw>
              </a:effectLst>
            </a:endParaRPr>
          </a:p>
        </p:txBody>
      </p:sp>
      <p:cxnSp>
        <p:nvCxnSpPr>
          <p:cNvPr id="11270" name="Line 13"/>
          <p:cNvCxnSpPr/>
          <p:nvPr>
            <p:custDataLst>
              <p:tags r:id="rId7"/>
            </p:custDataLst>
          </p:nvPr>
        </p:nvCxnSpPr>
        <p:spPr bwMode="gray">
          <a:xfrm flipH="1">
            <a:off x="9725028" y="3"/>
            <a:ext cx="942975" cy="755650"/>
          </a:xfrm>
          <a:prstGeom prst="line">
            <a:avLst/>
          </a:prstGeom>
          <a:noFill/>
          <a:ln w="19050">
            <a:solidFill>
              <a:srgbClr val="B2B2B2"/>
            </a:solidFill>
            <a:miter lim="800000"/>
          </a:ln>
        </p:spPr>
      </p:cxnSp>
      <p:sp>
        <p:nvSpPr>
          <p:cNvPr id="11271" name="矩形 7"/>
          <p:cNvSpPr/>
          <p:nvPr>
            <p:custDataLst>
              <p:tags r:id="rId8"/>
            </p:custDataLst>
          </p:nvPr>
        </p:nvSpPr>
        <p:spPr>
          <a:xfrm>
            <a:off x="585472" y="172085"/>
            <a:ext cx="3857625" cy="583565"/>
          </a:xfrm>
          <a:prstGeom prst="rect">
            <a:avLst/>
          </a:prstGeom>
          <a:noFill/>
          <a:ln>
            <a:noFill/>
            <a:miter lim="800000"/>
          </a:ln>
        </p:spPr>
        <p:txBody>
          <a:bodyPr wrap="none">
            <a:spAutoFit/>
          </a:bodyPr>
          <a:lstStyle>
            <a:lvl1pPr marL="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1pPr>
            <a:lvl2pPr marL="4572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2pPr>
            <a:lvl3pPr marL="9144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3pPr>
            <a:lvl4pPr marL="13716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4pPr>
            <a:lvl5pPr marL="18288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5pPr>
          </a:lstStyle>
          <a:p>
            <a:pPr marL="0" lvl="0" indent="0" eaLnBrk="1" hangingPunct="1"/>
            <a:r>
              <a:rPr lang="zh-CN" altLang="en-US" sz="3200">
                <a:solidFill>
                  <a:srgbClr val="0000FF"/>
                </a:solidFill>
                <a:latin typeface="黑体" panose="02010609060101010101" pitchFamily="49" charset="-122"/>
                <a:ea typeface="黑体" panose="02010609060101010101" pitchFamily="49" charset="-122"/>
              </a:rPr>
              <a:t>梳理内容，概括情节</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additive="base">
                                        <p:cTn id="6" dur="1" fill="hold">
                                          <p:stCondLst>
                                            <p:cond delay="0"/>
                                          </p:stCondLst>
                                        </p:cTn>
                                        <p:tgtEl>
                                          <p:spTgt spid="11267"/>
                                        </p:tgtEl>
                                        <p:attrNameLst>
                                          <p:attrName>style.visibility</p:attrName>
                                        </p:attrNameLst>
                                      </p:cBhvr>
                                      <p:to>
                                        <p:strVal val="visible"/>
                                      </p:to>
                                    </p:set>
                                    <p:animEffect transition="in" filter="blinds(horizontal)">
                                      <p:cBhvr additive="base">
                                        <p:cTn id="7" dur="5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290" name="Rectangle 6"/>
          <p:cNvSpPr/>
          <p:nvPr>
            <p:custDataLst>
              <p:tags r:id="rId3"/>
            </p:custDataLst>
          </p:nvPr>
        </p:nvSpPr>
        <p:spPr bwMode="gray">
          <a:xfrm>
            <a:off x="2350135" y="1323975"/>
            <a:ext cx="6955155" cy="1377315"/>
          </a:xfrm>
          <a:prstGeom prst="rect">
            <a:avLst/>
          </a:prstGeom>
          <a:noFill/>
          <a:ln>
            <a:noFill/>
            <a:miter lim="800000"/>
          </a:ln>
        </p:spPr>
        <p:txBody>
          <a:bodyPr anchor="ctr" anchorCtr="0"/>
          <a:lstStyle>
            <a:lvl1pPr marL="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1pPr>
            <a:lvl2pPr marL="4572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2pPr>
            <a:lvl3pPr marL="9144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3pPr>
            <a:lvl4pPr marL="13716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4pPr>
            <a:lvl5pPr marL="18288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5pPr>
          </a:lstStyle>
          <a:p>
            <a:pPr marL="0" lvl="0" indent="0" algn="l" eaLnBrk="1" hangingPunct="1">
              <a:lnSpc>
                <a:spcPct val="120000"/>
              </a:lnSpc>
              <a:spcBef>
                <a:spcPct val="0"/>
              </a:spcBef>
              <a:spcAft>
                <a:spcPct val="0"/>
              </a:spcAft>
            </a:pPr>
            <a:r>
              <a:rPr lang="zh-CN" altLang="en-US" sz="3200">
                <a:solidFill>
                  <a:srgbClr val="FF0000"/>
                </a:solidFill>
                <a:latin typeface="Verdana" pitchFamily="34" charset="0"/>
                <a:ea typeface="黑体" panose="02010609060101010101" pitchFamily="49" charset="-122"/>
              </a:rPr>
              <a:t>“我”经历了哪些事？</a:t>
            </a:r>
            <a:endParaRPr lang="en-US" altLang="zh-CN" sz="3200">
              <a:solidFill>
                <a:srgbClr val="FF0000"/>
              </a:solidFill>
              <a:latin typeface="Verdana" pitchFamily="34" charset="0"/>
              <a:ea typeface="黑体" panose="02010609060101010101" pitchFamily="49" charset="-122"/>
            </a:endParaRPr>
          </a:p>
          <a:p>
            <a:pPr marL="0" lvl="0" indent="0" algn="l" eaLnBrk="1" hangingPunct="1">
              <a:lnSpc>
                <a:spcPct val="120000"/>
              </a:lnSpc>
              <a:spcBef>
                <a:spcPct val="0"/>
              </a:spcBef>
              <a:spcAft>
                <a:spcPct val="0"/>
              </a:spcAft>
            </a:pPr>
            <a:r>
              <a:rPr lang="zh-CN" altLang="en-US" sz="3200">
                <a:latin typeface="Verdana" pitchFamily="34" charset="0"/>
                <a:ea typeface="黑体" panose="02010609060101010101" pitchFamily="49" charset="-122"/>
              </a:rPr>
              <a:t>（以我为叙述角度）</a:t>
            </a:r>
            <a:endParaRPr lang="zh-CN" altLang="en-US" sz="3200">
              <a:latin typeface="华文楷体" panose="02010600040101010101" pitchFamily="2" charset="-122"/>
              <a:ea typeface="华文楷体" panose="02010600040101010101" pitchFamily="2" charset="-122"/>
            </a:endParaRPr>
          </a:p>
        </p:txBody>
      </p:sp>
      <p:sp>
        <p:nvSpPr>
          <p:cNvPr id="12291" name="Rectangle 9"/>
          <p:cNvSpPr/>
          <p:nvPr>
            <p:custDataLst>
              <p:tags r:id="rId4"/>
            </p:custDataLst>
          </p:nvPr>
        </p:nvSpPr>
        <p:spPr>
          <a:xfrm>
            <a:off x="3963356" y="3197228"/>
            <a:ext cx="4264025" cy="2030095"/>
          </a:xfrm>
          <a:prstGeom prst="rect">
            <a:avLst/>
          </a:prstGeom>
          <a:noFill/>
          <a:ln>
            <a:noFill/>
            <a:miter lim="800000"/>
          </a:ln>
        </p:spPr>
        <p:txBody>
          <a:bodyPr>
            <a:spAutoFit/>
          </a:bodyPr>
          <a:lstStyle>
            <a:lvl1pPr marL="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1pPr>
            <a:lvl2pPr marL="4572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2pPr>
            <a:lvl3pPr marL="9144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3pPr>
            <a:lvl4pPr marL="13716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4pPr>
            <a:lvl5pPr marL="18288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5pPr>
          </a:lstStyle>
          <a:p>
            <a:pPr marL="0" lvl="0" indent="0" algn="just" eaLnBrk="1" hangingPunct="1">
              <a:lnSpc>
                <a:spcPct val="150000"/>
              </a:lnSpc>
              <a:spcBef>
                <a:spcPct val="0"/>
              </a:spcBef>
            </a:pPr>
            <a:r>
              <a:rPr lang="zh-CN" altLang="en-US" sz="2800">
                <a:latin typeface="宋体" pitchFamily="2" charset="-122"/>
              </a:rPr>
              <a:t>“我”到破败货行做童工</a:t>
            </a:r>
            <a:endParaRPr lang="en-US" altLang="zh-CN" sz="2800">
              <a:latin typeface="宋体" pitchFamily="2" charset="-122"/>
            </a:endParaRPr>
          </a:p>
          <a:p>
            <a:pPr marL="0" lvl="0" indent="0" algn="just" eaLnBrk="1" hangingPunct="1">
              <a:lnSpc>
                <a:spcPct val="150000"/>
              </a:lnSpc>
              <a:spcBef>
                <a:spcPct val="0"/>
              </a:spcBef>
            </a:pPr>
            <a:r>
              <a:rPr lang="zh-CN" altLang="en-US" sz="2800">
                <a:latin typeface="宋体" pitchFamily="2" charset="-122"/>
              </a:rPr>
              <a:t>“我”到米考伯家做房客</a:t>
            </a:r>
            <a:endParaRPr lang="en-US" altLang="zh-CN" sz="2800">
              <a:latin typeface="宋体" pitchFamily="2" charset="-122"/>
            </a:endParaRPr>
          </a:p>
          <a:p>
            <a:pPr marL="0" lvl="0" indent="0" algn="just" eaLnBrk="1" hangingPunct="1">
              <a:lnSpc>
                <a:spcPct val="150000"/>
              </a:lnSpc>
              <a:spcBef>
                <a:spcPct val="0"/>
              </a:spcBef>
            </a:pPr>
            <a:r>
              <a:rPr lang="zh-CN" altLang="en-US" sz="2800">
                <a:latin typeface="宋体" pitchFamily="2" charset="-122"/>
              </a:rPr>
              <a:t>“我”到狱中探望米考伯</a:t>
            </a:r>
          </a:p>
        </p:txBody>
      </p:sp>
      <p:sp>
        <p:nvSpPr>
          <p:cNvPr id="12292" name="Rectangle 11"/>
          <p:cNvSpPr/>
          <p:nvPr>
            <p:custDataLst>
              <p:tags r:id="rId5"/>
            </p:custDataLst>
          </p:nvPr>
        </p:nvSpPr>
        <p:spPr bwMode="gray">
          <a:xfrm>
            <a:off x="9059865" y="6423028"/>
            <a:ext cx="1608138" cy="434975"/>
          </a:xfrm>
          <a:prstGeom prst="rect">
            <a:avLst/>
          </a:prstGeom>
          <a:solidFill>
            <a:schemeClr val="bg1"/>
          </a:solidFill>
          <a:ln>
            <a:noFill/>
            <a:miter lim="800000"/>
          </a:ln>
          <a:effectLst>
            <a:outerShdw dist="25400" dir="5400000" algn="ctr">
              <a:schemeClr val="tx1">
                <a:alpha val="50000"/>
              </a:schemeClr>
            </a:outerShdw>
          </a:effectLst>
        </p:spPr>
        <p:txBody>
          <a:bodyPr wrap="none" anchor="ctr" anchorCtr="0"/>
          <a:lstStyle>
            <a:lvl1pPr marL="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1pPr>
            <a:lvl2pPr marL="4572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2pPr>
            <a:lvl3pPr marL="9144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3pPr>
            <a:lvl4pPr marL="13716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4pPr>
            <a:lvl5pPr marL="18288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5pPr>
          </a:lstStyle>
          <a:p>
            <a:pPr marL="0" marR="0" lvl="0" indent="0" eaLnBrk="1" hangingPunct="1"/>
            <a:endParaRPr lang="zh-CN" altLang="en-US">
              <a:effectLst>
                <a:outerShdw blurRad="38100" dist="38100" dir="2700000" algn="tl">
                  <a:schemeClr val="bg2"/>
                </a:outerShdw>
              </a:effectLst>
            </a:endParaRPr>
          </a:p>
        </p:txBody>
      </p:sp>
      <p:sp>
        <p:nvSpPr>
          <p:cNvPr id="12293" name="AutoShape 12"/>
          <p:cNvSpPr/>
          <p:nvPr>
            <p:custDataLst>
              <p:tags r:id="rId6"/>
            </p:custDataLst>
          </p:nvPr>
        </p:nvSpPr>
        <p:spPr bwMode="gray">
          <a:xfrm>
            <a:off x="9126541" y="666753"/>
            <a:ext cx="657225" cy="657225"/>
          </a:xfrm>
          <a:custGeom>
            <a:cxnLst>
              <a:cxn ang="0">
                <a:pos x="328613" y="0"/>
              </a:cxn>
              <a:cxn ang="0">
                <a:pos x="96241" y="96241"/>
              </a:cxn>
              <a:cxn ang="0">
                <a:pos x="0" y="328613"/>
              </a:cxn>
              <a:cxn ang="0">
                <a:pos x="96241" y="560984"/>
              </a:cxn>
              <a:cxn ang="0">
                <a:pos x="328613" y="657225"/>
              </a:cxn>
              <a:cxn ang="0">
                <a:pos x="560984" y="560984"/>
              </a:cxn>
              <a:cxn ang="0">
                <a:pos x="657225" y="328613"/>
              </a:cxn>
              <a:cxn ang="0">
                <a:pos x="560984" y="96241"/>
              </a:cxn>
            </a:cxnLst>
            <a:rect l="0" t="0" r="0" b="0"/>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accent2"/>
              </a:gs>
              <a:gs pos="100000">
                <a:srgbClr val="622927"/>
              </a:gs>
            </a:gsLst>
            <a:lin ang="5400000" scaled="1"/>
          </a:gradFill>
          <a:ln>
            <a:solidFill>
              <a:srgbClr val="FEFFFF"/>
            </a:solidFill>
            <a:bevel/>
          </a:ln>
          <a:effectLst>
            <a:outerShdw dist="35921" dir="2700000" algn="ctr">
              <a:srgbClr val="080808">
                <a:alpha val="50000"/>
              </a:srgbClr>
            </a:outerShdw>
          </a:effectLst>
        </p:spPr>
        <p:txBody>
          <a:bodyPr wrap="none" anchor="ctr" anchorCtr="0"/>
          <a:lstStyle>
            <a:lvl1pPr marL="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1pPr>
            <a:lvl2pPr marL="4572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2pPr>
            <a:lvl3pPr marL="9144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3pPr>
            <a:lvl4pPr marL="13716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4pPr>
            <a:lvl5pPr marL="18288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5pPr>
          </a:lstStyle>
          <a:p>
            <a:pPr marL="0" marR="0" lvl="0" indent="0" eaLnBrk="1" hangingPunct="1"/>
            <a:endParaRPr lang="zh-CN" altLang="en-US">
              <a:effectLst>
                <a:outerShdw blurRad="38100" dist="38100" dir="2700000" algn="tl">
                  <a:schemeClr val="bg2"/>
                </a:outerShdw>
              </a:effectLst>
            </a:endParaRPr>
          </a:p>
        </p:txBody>
      </p:sp>
      <p:cxnSp>
        <p:nvCxnSpPr>
          <p:cNvPr id="12294" name="Line 13"/>
          <p:cNvCxnSpPr/>
          <p:nvPr>
            <p:custDataLst>
              <p:tags r:id="rId7"/>
            </p:custDataLst>
          </p:nvPr>
        </p:nvCxnSpPr>
        <p:spPr bwMode="gray">
          <a:xfrm flipH="1">
            <a:off x="9725028" y="3"/>
            <a:ext cx="942975" cy="755650"/>
          </a:xfrm>
          <a:prstGeom prst="line">
            <a:avLst/>
          </a:prstGeom>
          <a:noFill/>
          <a:ln w="19050">
            <a:solidFill>
              <a:srgbClr val="B2B2B2"/>
            </a:solidFill>
            <a:miter lim="800000"/>
          </a:ln>
        </p:spPr>
      </p:cxnSp>
      <p:sp>
        <p:nvSpPr>
          <p:cNvPr id="12295" name="矩形 7"/>
          <p:cNvSpPr/>
          <p:nvPr>
            <p:custDataLst>
              <p:tags r:id="rId8"/>
            </p:custDataLst>
          </p:nvPr>
        </p:nvSpPr>
        <p:spPr>
          <a:xfrm>
            <a:off x="575947" y="253682"/>
            <a:ext cx="3857625" cy="583565"/>
          </a:xfrm>
          <a:prstGeom prst="rect">
            <a:avLst/>
          </a:prstGeom>
          <a:noFill/>
          <a:ln>
            <a:noFill/>
            <a:miter lim="800000"/>
          </a:ln>
        </p:spPr>
        <p:txBody>
          <a:bodyPr wrap="none">
            <a:spAutoFit/>
          </a:bodyPr>
          <a:lstStyle>
            <a:lvl1pPr marL="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1pPr>
            <a:lvl2pPr marL="4572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2pPr>
            <a:lvl3pPr marL="9144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3pPr>
            <a:lvl4pPr marL="13716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4pPr>
            <a:lvl5pPr marL="1828800" indent="0" algn="ctr" defTabSz="914400" rtl="0" eaLnBrk="0" fontAlgn="base" hangingPunct="0">
              <a:lnSpc>
                <a:spcPct val="100000"/>
              </a:lnSpc>
              <a:spcBef>
                <a:spcPct val="20000"/>
              </a:spcBef>
              <a:spcAft>
                <a:spcPct val="0"/>
              </a:spcAft>
              <a:buClrTx/>
              <a:buSzTx/>
              <a:buFontTx/>
              <a:buNone/>
              <a:defRPr kumimoji="0" lang="en-US" altLang="en-US" sz="2000" b="1" i="0" u="none" baseline="0">
                <a:solidFill>
                  <a:schemeClr val="tx2"/>
                </a:solidFill>
                <a:latin typeface="Times New Roman" pitchFamily="18" charset="0"/>
                <a:ea typeface="宋体" pitchFamily="2" charset="-122"/>
              </a:defRPr>
            </a:lvl5pPr>
          </a:lstStyle>
          <a:p>
            <a:pPr marL="0" lvl="0" indent="0" eaLnBrk="1" hangingPunct="1"/>
            <a:r>
              <a:rPr lang="zh-CN" altLang="en-US" sz="3200">
                <a:solidFill>
                  <a:srgbClr val="0000FF"/>
                </a:solidFill>
                <a:latin typeface="黑体" panose="02010609060101010101" pitchFamily="49" charset="-122"/>
                <a:ea typeface="黑体" panose="02010609060101010101" pitchFamily="49" charset="-122"/>
              </a:rPr>
              <a:t>梳理内容，概括情节</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additive="base">
                                        <p:cTn id="6" dur="1" fill="hold">
                                          <p:stCondLst>
                                            <p:cond delay="0"/>
                                          </p:stCondLst>
                                        </p:cTn>
                                        <p:tgtEl>
                                          <p:spTgt spid="12291"/>
                                        </p:tgtEl>
                                        <p:attrNameLst>
                                          <p:attrName>style.visibility</p:attrName>
                                        </p:attrNameLst>
                                      </p:cBhvr>
                                      <p:to>
                                        <p:strVal val="visible"/>
                                      </p:to>
                                    </p:set>
                                    <p:animEffect transition="in" filter="blinds(horizontal)">
                                      <p:cBhvr additive="base">
                                        <p:cTn id="7" dur="500"/>
                                        <p:tgtEl>
                                          <p:spTgt spid="12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6" name="文本框 35"/>
          <p:cNvSpPr txBox="1"/>
          <p:nvPr>
            <p:custDataLst>
              <p:tags r:id="rId3"/>
            </p:custDataLst>
          </p:nvPr>
        </p:nvSpPr>
        <p:spPr>
          <a:xfrm>
            <a:off x="309880" y="26038"/>
            <a:ext cx="11812270" cy="7385685"/>
          </a:xfrm>
          <a:prstGeom prst="rect">
            <a:avLst/>
          </a:prstGeom>
          <a:noFill/>
        </p:spPr>
        <p:txBody>
          <a:bodyPr wrap="square" rtlCol="0">
            <a:spAutoFit/>
          </a:bodyPr>
          <a:lstStyle/>
          <a:p>
            <a:pPr>
              <a:lnSpc>
                <a:spcPct val="150000"/>
              </a:lnSpc>
            </a:pPr>
            <a:r>
              <a:rPr lang="zh-CN" altLang="en-US" sz="3600" b="1">
                <a:solidFill>
                  <a:srgbClr val="1D41D5"/>
                </a:solidFill>
                <a:sym typeface="+mn-ea"/>
              </a:rPr>
              <a:t>独特的视角</a:t>
            </a:r>
            <a:r>
              <a:rPr lang="zh-CN" altLang="en-US" sz="3600">
                <a:solidFill>
                  <a:srgbClr val="1D41D5"/>
                </a:solidFill>
                <a:effectLst/>
                <a:latin typeface="微软雅黑" panose="020b0503020204020204" pitchFamily="34" charset="-122"/>
                <a:ea typeface="微软雅黑" panose="020b0503020204020204" pitchFamily="34" charset="-122"/>
                <a:sym typeface="+mn-ea"/>
              </a:rPr>
              <a:t>：</a:t>
            </a:r>
            <a:r>
              <a:rPr lang="zh-CN" altLang="en-US" sz="3600">
                <a:solidFill>
                  <a:schemeClr val="tx1">
                    <a:lumMod val="65000"/>
                    <a:lumOff val="35000"/>
                  </a:schemeClr>
                </a:solidFill>
                <a:latin typeface="微软雅黑" panose="020b0503020204020204" pitchFamily="34" charset="-122"/>
                <a:ea typeface="微软雅黑" panose="020b0503020204020204" pitchFamily="34" charset="-122"/>
              </a:rPr>
              <a:t>小说以第一人称叙述</a:t>
            </a:r>
            <a:r>
              <a:rPr lang="en-US" altLang="zh-CN" sz="36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3600">
                <a:solidFill>
                  <a:schemeClr val="tx1">
                    <a:lumMod val="65000"/>
                    <a:lumOff val="35000"/>
                  </a:schemeClr>
                </a:solidFill>
                <a:latin typeface="微软雅黑" panose="020b0503020204020204" pitchFamily="34" charset="-122"/>
                <a:ea typeface="微软雅黑" panose="020b0503020204020204" pitchFamily="34" charset="-122"/>
              </a:rPr>
              <a:t>有什么好处</a:t>
            </a:r>
            <a:r>
              <a:rPr lang="en-US" altLang="zh-CN" sz="360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pPr>
            <a:r>
              <a:rPr lang="zh-CN" altLang="en-US" sz="2800">
                <a:solidFill>
                  <a:schemeClr val="tx1"/>
                </a:solidFill>
                <a:latin typeface="微软雅黑" panose="020b0503020204020204" pitchFamily="34" charset="-122"/>
                <a:ea typeface="微软雅黑" panose="020b0503020204020204" pitchFamily="34" charset="-122"/>
              </a:rPr>
              <a:t>①小说是作者带有自传性的作品，全书采用第一人称叙事，其中</a:t>
            </a:r>
            <a:r>
              <a:rPr lang="zh-CN" altLang="en-US" sz="2800">
                <a:solidFill>
                  <a:srgbClr val="C00000"/>
                </a:solidFill>
                <a:latin typeface="微软雅黑" panose="020b0503020204020204" pitchFamily="34" charset="-122"/>
                <a:ea typeface="微软雅黑" panose="020b0503020204020204" pitchFamily="34" charset="-122"/>
              </a:rPr>
              <a:t>融进了作者本人的许多生活经历，</a:t>
            </a:r>
            <a:r>
              <a:rPr lang="zh-CN" altLang="en-US" sz="2800">
                <a:solidFill>
                  <a:srgbClr val="C00000"/>
                </a:solidFill>
                <a:latin typeface="微软雅黑" panose="020b0503020204020204" pitchFamily="34" charset="-122"/>
                <a:ea typeface="微软雅黑" panose="020b0503020204020204" pitchFamily="34" charset="-122"/>
                <a:sym typeface="+mn-ea"/>
              </a:rPr>
              <a:t>增强了故事的真实性，使叙述更有说服力</a:t>
            </a:r>
            <a:r>
              <a:rPr lang="zh-CN" altLang="en-US" sz="2800">
                <a:solidFill>
                  <a:schemeClr val="tx1"/>
                </a:solidFill>
                <a:latin typeface="微软雅黑" panose="020b0503020204020204" pitchFamily="34" charset="-122"/>
                <a:ea typeface="微软雅黑" panose="020b0503020204020204" pitchFamily="34" charset="-122"/>
                <a:sym typeface="+mn-ea"/>
              </a:rPr>
              <a:t>。</a:t>
            </a:r>
            <a:endParaRPr lang="zh-CN" altLang="en-US" sz="2800">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sz="2800">
                <a:solidFill>
                  <a:schemeClr val="tx1"/>
                </a:solidFill>
                <a:latin typeface="微软雅黑" panose="020b0503020204020204" pitchFamily="34" charset="-122"/>
                <a:ea typeface="微软雅黑" panose="020b0503020204020204" pitchFamily="34" charset="-122"/>
              </a:rPr>
              <a:t>②小说是以“我”的口吻，以亲身经历者的眼光去观察和叙述，使小说主观色彩更为浓厚。</a:t>
            </a:r>
            <a:r>
              <a:rPr lang="zh-CN" altLang="en-US" sz="2800">
                <a:solidFill>
                  <a:srgbClr val="C00000"/>
                </a:solidFill>
                <a:latin typeface="微软雅黑" panose="020b0503020204020204" pitchFamily="34" charset="-122"/>
                <a:ea typeface="微软雅黑" panose="020b0503020204020204" pitchFamily="34" charset="-122"/>
                <a:sym typeface="+mn-ea"/>
              </a:rPr>
              <a:t>便于更直观地抒发作者对社会现状的批判之情，有利于作者表达对社会诸多现象的认识；</a:t>
            </a:r>
            <a:r>
              <a:rPr lang="zh-CN" altLang="en-US" sz="2800">
                <a:solidFill>
                  <a:schemeClr val="tx1"/>
                </a:solidFill>
                <a:latin typeface="微软雅黑" panose="020b0503020204020204" pitchFamily="34" charset="-122"/>
                <a:ea typeface="微软雅黑" panose="020b0503020204020204" pitchFamily="34" charset="-122"/>
              </a:rPr>
              <a:t>③</a:t>
            </a:r>
            <a:r>
              <a:rPr lang="en-US" altLang="zh-CN" sz="2800">
                <a:solidFill>
                  <a:srgbClr val="C00000"/>
                </a:solidFill>
                <a:latin typeface="微软雅黑" panose="020b0503020204020204" pitchFamily="34" charset="-122"/>
                <a:ea typeface="微软雅黑" panose="020b0503020204020204" pitchFamily="34" charset="-122"/>
                <a:sym typeface="+mn-ea"/>
              </a:rPr>
              <a:t>“</a:t>
            </a:r>
            <a:r>
              <a:rPr lang="zh-CN" altLang="en-US" sz="2800">
                <a:solidFill>
                  <a:srgbClr val="C00000"/>
                </a:solidFill>
                <a:latin typeface="微软雅黑" panose="020b0503020204020204" pitchFamily="34" charset="-122"/>
                <a:ea typeface="微软雅黑" panose="020b0503020204020204" pitchFamily="34" charset="-122"/>
                <a:sym typeface="+mn-ea"/>
              </a:rPr>
              <a:t>我</a:t>
            </a:r>
            <a:r>
              <a:rPr lang="en-US" altLang="zh-CN" sz="2800">
                <a:solidFill>
                  <a:srgbClr val="C00000"/>
                </a:solidFill>
                <a:latin typeface="微软雅黑" panose="020b0503020204020204" pitchFamily="34" charset="-122"/>
                <a:ea typeface="微软雅黑" panose="020b0503020204020204" pitchFamily="34" charset="-122"/>
                <a:sym typeface="+mn-ea"/>
              </a:rPr>
              <a:t>”</a:t>
            </a:r>
            <a:r>
              <a:rPr lang="zh-CN" altLang="en-US" sz="2800">
                <a:solidFill>
                  <a:srgbClr val="C00000"/>
                </a:solidFill>
                <a:latin typeface="微软雅黑" panose="020b0503020204020204" pitchFamily="34" charset="-122"/>
                <a:ea typeface="微软雅黑" panose="020b0503020204020204" pitchFamily="34" charset="-122"/>
                <a:sym typeface="+mn-ea"/>
              </a:rPr>
              <a:t>是小说的线索，以“我”的见闻串起故事情节，使故事情节更加紧凑、集中</a:t>
            </a:r>
            <a:r>
              <a:rPr lang="zh-CN" altLang="en-US" sz="2800">
                <a:solidFill>
                  <a:schemeClr val="tx1"/>
                </a:solidFill>
                <a:latin typeface="微软雅黑" panose="020b0503020204020204" pitchFamily="34" charset="-122"/>
                <a:ea typeface="微软雅黑" panose="020b0503020204020204" pitchFamily="34" charset="-122"/>
                <a:sym typeface="+mn-ea"/>
              </a:rPr>
              <a:t>。作者并不拘泥于描摹现实中实际发生的事</a:t>
            </a:r>
            <a:r>
              <a:rPr lang="en-US" altLang="zh-CN" sz="2800">
                <a:solidFill>
                  <a:schemeClr val="tx1"/>
                </a:solidFill>
                <a:latin typeface="微软雅黑" panose="020b0503020204020204" pitchFamily="34" charset="-122"/>
                <a:ea typeface="微软雅黑" panose="020b0503020204020204" pitchFamily="34" charset="-122"/>
                <a:sym typeface="+mn-ea"/>
              </a:rPr>
              <a:t>,</a:t>
            </a:r>
            <a:r>
              <a:rPr lang="zh-CN" altLang="en-US" sz="2800">
                <a:solidFill>
                  <a:schemeClr val="tx1"/>
                </a:solidFill>
                <a:latin typeface="微软雅黑" panose="020b0503020204020204" pitchFamily="34" charset="-122"/>
                <a:ea typeface="微软雅黑" panose="020b0503020204020204" pitchFamily="34" charset="-122"/>
                <a:sym typeface="+mn-ea"/>
              </a:rPr>
              <a:t>而是充分发挥想象力</a:t>
            </a:r>
            <a:r>
              <a:rPr lang="en-US" altLang="zh-CN" sz="2800">
                <a:solidFill>
                  <a:schemeClr val="tx1"/>
                </a:solidFill>
                <a:latin typeface="微软雅黑" panose="020b0503020204020204" pitchFamily="34" charset="-122"/>
                <a:ea typeface="微软雅黑" panose="020b0503020204020204" pitchFamily="34" charset="-122"/>
                <a:sym typeface="+mn-ea"/>
              </a:rPr>
              <a:t>,</a:t>
            </a:r>
            <a:r>
              <a:rPr lang="zh-CN" altLang="en-US" sz="2800">
                <a:solidFill>
                  <a:schemeClr val="tx1"/>
                </a:solidFill>
                <a:latin typeface="微软雅黑" panose="020b0503020204020204" pitchFamily="34" charset="-122"/>
                <a:ea typeface="微软雅黑" panose="020b0503020204020204" pitchFamily="34" charset="-122"/>
                <a:sym typeface="+mn-ea"/>
              </a:rPr>
              <a:t>以一个孩童的视角去揣摩、想象</a:t>
            </a:r>
            <a:r>
              <a:rPr lang="en-US" altLang="zh-CN" sz="2800">
                <a:solidFill>
                  <a:schemeClr val="tx1"/>
                </a:solidFill>
                <a:latin typeface="微软雅黑" panose="020b0503020204020204" pitchFamily="34" charset="-122"/>
                <a:ea typeface="微软雅黑" panose="020b0503020204020204" pitchFamily="34" charset="-122"/>
                <a:sym typeface="+mn-ea"/>
              </a:rPr>
              <a:t>,</a:t>
            </a:r>
            <a:r>
              <a:rPr lang="zh-CN" altLang="en-US" sz="2800">
                <a:solidFill>
                  <a:schemeClr val="tx1"/>
                </a:solidFill>
                <a:latin typeface="微软雅黑" panose="020b0503020204020204" pitchFamily="34" charset="-122"/>
                <a:ea typeface="微软雅黑" panose="020b0503020204020204" pitchFamily="34" charset="-122"/>
                <a:sym typeface="+mn-ea"/>
              </a:rPr>
              <a:t>丰富了小说情节</a:t>
            </a:r>
            <a:r>
              <a:rPr lang="en-US" altLang="zh-CN" sz="2800">
                <a:solidFill>
                  <a:schemeClr val="tx1"/>
                </a:solidFill>
                <a:latin typeface="微软雅黑" panose="020b0503020204020204" pitchFamily="34" charset="-122"/>
                <a:ea typeface="微软雅黑" panose="020b0503020204020204" pitchFamily="34" charset="-122"/>
                <a:sym typeface="+mn-ea"/>
              </a:rPr>
              <a:t>,</a:t>
            </a:r>
            <a:r>
              <a:rPr lang="zh-CN" altLang="en-US" sz="2800">
                <a:solidFill>
                  <a:schemeClr val="tx1"/>
                </a:solidFill>
                <a:latin typeface="微软雅黑" panose="020b0503020204020204" pitchFamily="34" charset="-122"/>
                <a:ea typeface="微软雅黑" panose="020b0503020204020204" pitchFamily="34" charset="-122"/>
                <a:sym typeface="+mn-ea"/>
              </a:rPr>
              <a:t>交代出必要的内容。</a:t>
            </a:r>
            <a:r>
              <a:rPr lang="zh-CN" altLang="en-US" sz="2800">
                <a:latin typeface="黑体" panose="02010609060101010101" pitchFamily="49" charset="-122"/>
                <a:ea typeface="黑体" panose="02010609060101010101" pitchFamily="49" charset="-122"/>
                <a:sym typeface="+mn-ea"/>
              </a:rPr>
              <a:t>④</a:t>
            </a:r>
            <a:r>
              <a:rPr lang="zh-CN" altLang="en-US" sz="2800">
                <a:solidFill>
                  <a:srgbClr val="C00000"/>
                </a:solidFill>
                <a:latin typeface="微软雅黑" panose="020b0503020204020204" pitchFamily="34" charset="-122"/>
                <a:ea typeface="微软雅黑" panose="020b0503020204020204" pitchFamily="34" charset="-122"/>
                <a:sym typeface="+mn-ea"/>
              </a:rPr>
              <a:t>便于揭示主人公的深层心理</a:t>
            </a:r>
            <a:r>
              <a:rPr lang="zh-CN" altLang="en-US" sz="2800">
                <a:solidFill>
                  <a:schemeClr val="tx1"/>
                </a:solidFill>
                <a:latin typeface="微软雅黑" panose="020b0503020204020204" pitchFamily="34" charset="-122"/>
                <a:ea typeface="微软雅黑" panose="020b0503020204020204" pitchFamily="34" charset="-122"/>
                <a:sym typeface="+mn-ea"/>
              </a:rPr>
              <a:t>。</a:t>
            </a:r>
            <a:r>
              <a:rPr lang="zh-CN" altLang="en-US" sz="2800">
                <a:solidFill>
                  <a:schemeClr val="tx1"/>
                </a:solidFill>
                <a:latin typeface="微软雅黑" panose="020b0503020204020204" pitchFamily="34" charset="-122"/>
                <a:ea typeface="微软雅黑" panose="020b0503020204020204" pitchFamily="34" charset="-122"/>
              </a:rPr>
              <a:t>拉近了小说主人公与读者的距离，让读者走进小说主人公的世界，产生强烈共鸣。</a:t>
            </a:r>
          </a:p>
          <a:p>
            <a:pPr>
              <a:lnSpc>
                <a:spcPct val="150000"/>
              </a:lnSpc>
            </a:pPr>
            <a:endParaRPr lang="zh-CN" altLang="en-US" sz="2800">
              <a:solidFill>
                <a:schemeClr val="tx1"/>
              </a:solidFill>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60328" y="130813"/>
            <a:ext cx="12061825" cy="659066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6">
                                            <p:txEl>
                                              <p:pRg st="1" end="1"/>
                                            </p:txEl>
                                          </p:spTgt>
                                        </p:tgtEl>
                                        <p:attrNameLst>
                                          <p:attrName>style.visibility</p:attrName>
                                        </p:attrNameLst>
                                      </p:cBhvr>
                                      <p:to>
                                        <p:strVal val="visible"/>
                                      </p:to>
                                    </p:set>
                                    <p:animEffect transition="in" filter="wipe(down)">
                                      <p:cBhvr>
                                        <p:cTn id="7" dur="500"/>
                                        <p:tgtEl>
                                          <p:spTgt spid="36">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6">
                                            <p:txEl>
                                              <p:pRg st="2" end="2"/>
                                            </p:txEl>
                                          </p:spTgt>
                                        </p:tgtEl>
                                        <p:attrNameLst>
                                          <p:attrName>style.visibility</p:attrName>
                                        </p:attrNameLst>
                                      </p:cBhvr>
                                      <p:to>
                                        <p:strVal val="visible"/>
                                      </p:to>
                                    </p:set>
                                    <p:animEffect transition="in" filter="wipe(down)">
                                      <p:cBhvr>
                                        <p:cTn id="10"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UNIQUEID" val="1092"/>
</p:tagLst>
</file>

<file path=ppt/tags/tag10.xml><?xml version="1.0" encoding="utf-8"?>
<p:tagLst xmlns:p="http://schemas.openxmlformats.org/presentationml/2006/main">
  <p:tag name="AS_UNIQUEID" val="477"/>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AS_UNIQUEID" val="302"/>
</p:tagLst>
</file>

<file path=ppt/tags/tag101.xml><?xml version="1.0" encoding="utf-8"?>
<p:tagLst xmlns:p="http://schemas.openxmlformats.org/presentationml/2006/main">
  <p:tag name="AS_UNIQUEID" val="1109"/>
</p:tagLst>
</file>

<file path=ppt/tags/tag102.xml><?xml version="1.0" encoding="utf-8"?>
<p:tagLst xmlns:p="http://schemas.openxmlformats.org/presentationml/2006/main">
  <p:tag name="AS_UNIQUEID" val="304"/>
</p:tagLst>
</file>

<file path=ppt/tags/tag103.xml><?xml version="1.0" encoding="utf-8"?>
<p:tagLst xmlns:p="http://schemas.openxmlformats.org/presentationml/2006/main">
  <p:tag name="AS_UNIQUEID" val="305"/>
</p:tagLst>
</file>

<file path=ppt/tags/tag104.xml><?xml version="1.0" encoding="utf-8"?>
<p:tagLst xmlns:p="http://schemas.openxmlformats.org/presentationml/2006/main">
  <p:tag name="AS_UNIQUEID" val="306"/>
</p:tagLst>
</file>

<file path=ppt/tags/tag105.xml><?xml version="1.0" encoding="utf-8"?>
<p:tagLst xmlns:p="http://schemas.openxmlformats.org/presentationml/2006/main">
  <p:tag name="AS_UNIQUEID" val="307"/>
</p:tagLst>
</file>

<file path=ppt/tags/tag106.xml><?xml version="1.0" encoding="utf-8"?>
<p:tagLst xmlns:p="http://schemas.openxmlformats.org/presentationml/2006/main">
  <p:tag name="AS_UNIQUEID" val="308"/>
</p:tagLst>
</file>

<file path=ppt/tags/tag107.xml><?xml version="1.0" encoding="utf-8"?>
<p:tagLst xmlns:p="http://schemas.openxmlformats.org/presentationml/2006/main">
  <p:tag name="AS_UNIQUEID" val="309"/>
</p:tagLst>
</file>

<file path=ppt/tags/tag108.xml><?xml version="1.0" encoding="utf-8"?>
<p:tagLst xmlns:p="http://schemas.openxmlformats.org/presentationml/2006/main">
  <p:tag name="AS_UNIQUEID" val="1110"/>
</p:tagLst>
</file>

<file path=ppt/tags/tag109.xml><?xml version="1.0" encoding="utf-8"?>
<p:tagLst xmlns:p="http://schemas.openxmlformats.org/presentationml/2006/main">
  <p:tag name="AS_UNIQUEID" val="311"/>
</p:tagLst>
</file>

<file path=ppt/tags/tag11.xml><?xml version="1.0" encoding="utf-8"?>
<p:tagLst xmlns:p="http://schemas.openxmlformats.org/presentationml/2006/main">
  <p:tag name="AS_UNIQUEID" val="478"/>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AS_UNIQUEID" val="312"/>
</p:tagLst>
</file>

<file path=ppt/tags/tag111.xml><?xml version="1.0" encoding="utf-8"?>
<p:tagLst xmlns:p="http://schemas.openxmlformats.org/presentationml/2006/main">
  <p:tag name="AS_UNIQUEID" val="313"/>
</p:tagLst>
</file>

<file path=ppt/tags/tag112.xml><?xml version="1.0" encoding="utf-8"?>
<p:tagLst xmlns:p="http://schemas.openxmlformats.org/presentationml/2006/main">
  <p:tag name="AS_UNIQUEID" val="314"/>
</p:tagLst>
</file>

<file path=ppt/tags/tag113.xml><?xml version="1.0" encoding="utf-8"?>
<p:tagLst xmlns:p="http://schemas.openxmlformats.org/presentationml/2006/main">
  <p:tag name="AS_UNIQUEID" val="315"/>
</p:tagLst>
</file>

<file path=ppt/tags/tag114.xml><?xml version="1.0" encoding="utf-8"?>
<p:tagLst xmlns:p="http://schemas.openxmlformats.org/presentationml/2006/main">
  <p:tag name="AS_UNIQUEID" val="316"/>
</p:tagLst>
</file>

<file path=ppt/tags/tag115.xml><?xml version="1.0" encoding="utf-8"?>
<p:tagLst xmlns:p="http://schemas.openxmlformats.org/presentationml/2006/main">
  <p:tag name="AS_UNIQUEID" val="317"/>
</p:tagLst>
</file>

<file path=ppt/tags/tag116.xml><?xml version="1.0" encoding="utf-8"?>
<p:tagLst xmlns:p="http://schemas.openxmlformats.org/presentationml/2006/main">
  <p:tag name="AS_UNIQUEID" val="318"/>
</p:tagLst>
</file>

<file path=ppt/tags/tag117.xml><?xml version="1.0" encoding="utf-8"?>
<p:tagLst xmlns:p="http://schemas.openxmlformats.org/presentationml/2006/main">
  <p:tag name="AS_UNIQUEID" val="1111"/>
</p:tagLst>
</file>

<file path=ppt/tags/tag118.xml><?xml version="1.0" encoding="utf-8"?>
<p:tagLst xmlns:p="http://schemas.openxmlformats.org/presentationml/2006/main">
  <p:tag name="AS_UNIQUEID" val="320"/>
</p:tagLst>
</file>

<file path=ppt/tags/tag119.xml><?xml version="1.0" encoding="utf-8"?>
<p:tagLst xmlns:p="http://schemas.openxmlformats.org/presentationml/2006/main">
  <p:tag name="AS_UNIQUEID" val="321"/>
</p:tagLst>
</file>

<file path=ppt/tags/tag12.xml><?xml version="1.0" encoding="utf-8"?>
<p:tagLst xmlns:p="http://schemas.openxmlformats.org/presentationml/2006/main">
  <p:tag name="AS_UNIQUEID" val="479"/>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AS_UNIQUEID" val="322"/>
</p:tagLst>
</file>

<file path=ppt/tags/tag121.xml><?xml version="1.0" encoding="utf-8"?>
<p:tagLst xmlns:p="http://schemas.openxmlformats.org/presentationml/2006/main">
  <p:tag name="AS_UNIQUEID" val="323"/>
</p:tagLst>
</file>

<file path=ppt/tags/tag122.xml><?xml version="1.0" encoding="utf-8"?>
<p:tagLst xmlns:p="http://schemas.openxmlformats.org/presentationml/2006/main">
  <p:tag name="AS_UNIQUEID" val="1112"/>
</p:tagLst>
</file>

<file path=ppt/tags/tag123.xml><?xml version="1.0" encoding="utf-8"?>
<p:tagLst xmlns:p="http://schemas.openxmlformats.org/presentationml/2006/main">
  <p:tag name="AS_UNIQUEID" val="325"/>
</p:tagLst>
</file>

<file path=ppt/tags/tag124.xml><?xml version="1.0" encoding="utf-8"?>
<p:tagLst xmlns:p="http://schemas.openxmlformats.org/presentationml/2006/main">
  <p:tag name="AS_UNIQUEID" val="326"/>
</p:tagLst>
</file>

<file path=ppt/tags/tag125.xml><?xml version="1.0" encoding="utf-8"?>
<p:tagLst xmlns:p="http://schemas.openxmlformats.org/presentationml/2006/main">
  <p:tag name="AS_UNIQUEID" val="327"/>
</p:tagLst>
</file>

<file path=ppt/tags/tag126.xml><?xml version="1.0" encoding="utf-8"?>
<p:tagLst xmlns:p="http://schemas.openxmlformats.org/presentationml/2006/main">
  <p:tag name="AS_UNIQUEID" val="1113"/>
</p:tagLst>
</file>

<file path=ppt/tags/tag127.xml><?xml version="1.0" encoding="utf-8"?>
<p:tagLst xmlns:p="http://schemas.openxmlformats.org/presentationml/2006/main">
  <p:tag name="AS_UNIQUEID" val="329"/>
</p:tagLst>
</file>

<file path=ppt/tags/tag128.xml><?xml version="1.0" encoding="utf-8"?>
<p:tagLst xmlns:p="http://schemas.openxmlformats.org/presentationml/2006/main">
  <p:tag name="AS_UNIQUEID" val="330"/>
</p:tagLst>
</file>

<file path=ppt/tags/tag129.xml><?xml version="1.0" encoding="utf-8"?>
<p:tagLst xmlns:p="http://schemas.openxmlformats.org/presentationml/2006/main">
  <p:tag name="AS_UNIQUEID" val="331"/>
</p:tagLst>
</file>

<file path=ppt/tags/tag13.xml><?xml version="1.0" encoding="utf-8"?>
<p:tagLst xmlns:p="http://schemas.openxmlformats.org/presentationml/2006/main">
  <p:tag name="AS_UNIQUEID" val="1094"/>
</p:tagLst>
</file>

<file path=ppt/tags/tag130.xml><?xml version="1.0" encoding="utf-8"?>
<p:tagLst xmlns:p="http://schemas.openxmlformats.org/presentationml/2006/main">
  <p:tag name="AS_UNIQUEID" val="332"/>
</p:tagLst>
</file>

<file path=ppt/tags/tag131.xml><?xml version="1.0" encoding="utf-8"?>
<p:tagLst xmlns:p="http://schemas.openxmlformats.org/presentationml/2006/main">
  <p:tag name="AS_UNIQUEID" val="333"/>
</p:tagLst>
</file>

<file path=ppt/tags/tag132.xml><?xml version="1.0" encoding="utf-8"?>
<p:tagLst xmlns:p="http://schemas.openxmlformats.org/presentationml/2006/main">
  <p:tag name="AS_UNIQUEID" val="334"/>
</p:tagLst>
</file>

<file path=ppt/tags/tag133.xml><?xml version="1.0" encoding="utf-8"?>
<p:tagLst xmlns:p="http://schemas.openxmlformats.org/presentationml/2006/main">
  <p:tag name="AS_UNIQUEID" val="1114"/>
</p:tagLst>
</file>

<file path=ppt/tags/tag134.xml><?xml version="1.0" encoding="utf-8"?>
<p:tagLst xmlns:p="http://schemas.openxmlformats.org/presentationml/2006/main">
  <p:tag name="AS_UNIQUEID" val="336"/>
</p:tagLst>
</file>

<file path=ppt/tags/tag135.xml><?xml version="1.0" encoding="utf-8"?>
<p:tagLst xmlns:p="http://schemas.openxmlformats.org/presentationml/2006/main">
  <p:tag name="AS_UNIQUEID" val="337"/>
</p:tagLst>
</file>

<file path=ppt/tags/tag136.xml><?xml version="1.0" encoding="utf-8"?>
<p:tagLst xmlns:p="http://schemas.openxmlformats.org/presentationml/2006/main">
  <p:tag name="AS_UNIQUEID" val="338"/>
</p:tagLst>
</file>

<file path=ppt/tags/tag137.xml><?xml version="1.0" encoding="utf-8"?>
<p:tagLst xmlns:p="http://schemas.openxmlformats.org/presentationml/2006/main">
  <p:tag name="AS_UNIQUEID" val="339"/>
</p:tagLst>
</file>

<file path=ppt/tags/tag138.xml><?xml version="1.0" encoding="utf-8"?>
<p:tagLst xmlns:p="http://schemas.openxmlformats.org/presentationml/2006/main">
  <p:tag name="AS_UNIQUEID" val="340"/>
</p:tagLst>
</file>

<file path=ppt/tags/tag139.xml><?xml version="1.0" encoding="utf-8"?>
<p:tagLst xmlns:p="http://schemas.openxmlformats.org/presentationml/2006/main">
  <p:tag name="AS_UNIQUEID" val="1115"/>
</p:tagLst>
</file>

<file path=ppt/tags/tag14.xml><?xml version="1.0" encoding="utf-8"?>
<p:tagLst xmlns:p="http://schemas.openxmlformats.org/presentationml/2006/main">
  <p:tag name="AS_UNIQUEID" val="48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AS_UNIQUEID" val="342"/>
</p:tagLst>
</file>

<file path=ppt/tags/tag141.xml><?xml version="1.0" encoding="utf-8"?>
<p:tagLst xmlns:p="http://schemas.openxmlformats.org/presentationml/2006/main">
  <p:tag name="AS_UNIQUEID" val="343"/>
</p:tagLst>
</file>

<file path=ppt/tags/tag142.xml><?xml version="1.0" encoding="utf-8"?>
<p:tagLst xmlns:p="http://schemas.openxmlformats.org/presentationml/2006/main">
  <p:tag name="AS_UNIQUEID" val="344"/>
</p:tagLst>
</file>

<file path=ppt/tags/tag143.xml><?xml version="1.0" encoding="utf-8"?>
<p:tagLst xmlns:p="http://schemas.openxmlformats.org/presentationml/2006/main">
  <p:tag name="AS_UNIQUEID" val="345"/>
</p:tagLst>
</file>

<file path=ppt/tags/tag144.xml><?xml version="1.0" encoding="utf-8"?>
<p:tagLst xmlns:p="http://schemas.openxmlformats.org/presentationml/2006/main">
  <p:tag name="AS_UNIQUEID" val="1116"/>
</p:tagLst>
</file>

<file path=ppt/tags/tag145.xml><?xml version="1.0" encoding="utf-8"?>
<p:tagLst xmlns:p="http://schemas.openxmlformats.org/presentationml/2006/main">
  <p:tag name="AS_UNIQUEID" val="347"/>
</p:tagLst>
</file>

<file path=ppt/tags/tag146.xml><?xml version="1.0" encoding="utf-8"?>
<p:tagLst xmlns:p="http://schemas.openxmlformats.org/presentationml/2006/main">
  <p:tag name="AS_UNIQUEID" val="348"/>
</p:tagLst>
</file>

<file path=ppt/tags/tag147.xml><?xml version="1.0" encoding="utf-8"?>
<p:tagLst xmlns:p="http://schemas.openxmlformats.org/presentationml/2006/main">
  <p:tag name="AS_UNIQUEID" val="349"/>
</p:tagLst>
</file>

<file path=ppt/tags/tag148.xml><?xml version="1.0" encoding="utf-8"?>
<p:tagLst xmlns:p="http://schemas.openxmlformats.org/presentationml/2006/main">
  <p:tag name="AS_UNIQUEID" val="350"/>
</p:tagLst>
</file>

<file path=ppt/tags/tag149.xml><?xml version="1.0" encoding="utf-8"?>
<p:tagLst xmlns:p="http://schemas.openxmlformats.org/presentationml/2006/main">
  <p:tag name="AS_UNIQUEID" val="351"/>
</p:tagLst>
</file>

<file path=ppt/tags/tag15.xml><?xml version="1.0" encoding="utf-8"?>
<p:tagLst xmlns:p="http://schemas.openxmlformats.org/presentationml/2006/main">
  <p:tag name="AS_UNIQUEID" val="48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AS_UNIQUEID" val="352"/>
</p:tagLst>
</file>

<file path=ppt/tags/tag151.xml><?xml version="1.0" encoding="utf-8"?>
<p:tagLst xmlns:p="http://schemas.openxmlformats.org/presentationml/2006/main">
  <p:tag name="AS_UNIQUEID" val="1117"/>
</p:tagLst>
</file>

<file path=ppt/tags/tag152.xml><?xml version="1.0" encoding="utf-8"?>
<p:tagLst xmlns:p="http://schemas.openxmlformats.org/presentationml/2006/main">
  <p:tag name="AS_UNIQUEID" val="1118"/>
</p:tagLst>
</file>

<file path=ppt/tags/tag153.xml><?xml version="1.0" encoding="utf-8"?>
<p:tagLst xmlns:p="http://schemas.openxmlformats.org/presentationml/2006/main">
  <p:tag name="AS_UNIQUEID" val="1119"/>
</p:tagLst>
</file>

<file path=ppt/tags/tag154.xml><?xml version="1.0" encoding="utf-8"?>
<p:tagLst xmlns:p="http://schemas.openxmlformats.org/presentationml/2006/main">
  <p:tag name="AS_UNIQUEID" val="181"/>
</p:tagLst>
</file>

<file path=ppt/tags/tag155.xml><?xml version="1.0" encoding="utf-8"?>
<p:tagLst xmlns:p="http://schemas.openxmlformats.org/presentationml/2006/main">
  <p:tag name="AS_UNIQUEID" val="182"/>
</p:tagLst>
</file>

<file path=ppt/tags/tag156.xml><?xml version="1.0" encoding="utf-8"?>
<p:tagLst xmlns:p="http://schemas.openxmlformats.org/presentationml/2006/main">
  <p:tag name="AS_UNIQUEID" val="183"/>
</p:tagLst>
</file>

<file path=ppt/tags/tag157.xml><?xml version="1.0" encoding="utf-8"?>
<p:tagLst xmlns:p="http://schemas.openxmlformats.org/presentationml/2006/main">
  <p:tag name="AS_UNIQUEID" val="1120"/>
</p:tagLst>
</file>

<file path=ppt/tags/tag158.xml><?xml version="1.0" encoding="utf-8"?>
<p:tagLst xmlns:p="http://schemas.openxmlformats.org/presentationml/2006/main">
  <p:tag name="AS_UNIQUEID" val="1121"/>
</p:tagLst>
</file>

<file path=ppt/tags/tag159.xml><?xml version="1.0" encoding="utf-8"?>
<p:tagLst xmlns:p="http://schemas.openxmlformats.org/presentationml/2006/main">
  <p:tag name="AS_UNIQUEID" val="1122"/>
</p:tagLst>
</file>

<file path=ppt/tags/tag16.xml><?xml version="1.0" encoding="utf-8"?>
<p:tagLst xmlns:p="http://schemas.openxmlformats.org/presentationml/2006/main">
  <p:tag name="AS_UNIQUEID" val="48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0.xml><?xml version="1.0" encoding="utf-8"?>
<p:tagLst xmlns:p="http://schemas.openxmlformats.org/presentationml/2006/main">
  <p:tag name="AS_UNIQUEID" val="181"/>
</p:tagLst>
</file>

<file path=ppt/tags/tag161.xml><?xml version="1.0" encoding="utf-8"?>
<p:tagLst xmlns:p="http://schemas.openxmlformats.org/presentationml/2006/main">
  <p:tag name="AS_UNIQUEID" val="182"/>
</p:tagLst>
</file>

<file path=ppt/tags/tag162.xml><?xml version="1.0" encoding="utf-8"?>
<p:tagLst xmlns:p="http://schemas.openxmlformats.org/presentationml/2006/main">
  <p:tag name="AS_UNIQUEID" val="183"/>
</p:tagLst>
</file>

<file path=ppt/tags/tag163.xml><?xml version="1.0" encoding="utf-8"?>
<p:tagLst xmlns:p="http://schemas.openxmlformats.org/presentationml/2006/main">
  <p:tag name="AS_UNIQUEID" val="1123"/>
</p:tagLst>
</file>

<file path=ppt/tags/tag164.xml><?xml version="1.0" encoding="utf-8"?>
<p:tagLst xmlns:p="http://schemas.openxmlformats.org/presentationml/2006/main">
  <p:tag name="AS_UNIQUEID" val="1124"/>
</p:tagLst>
</file>

<file path=ppt/tags/tag165.xml><?xml version="1.0" encoding="utf-8"?>
<p:tagLst xmlns:p="http://schemas.openxmlformats.org/presentationml/2006/main">
  <p:tag name="AS_UNIQUEID" val="1125"/>
</p:tagLst>
</file>

<file path=ppt/tags/tag166.xml><?xml version="1.0" encoding="utf-8"?>
<p:tagLst xmlns:p="http://schemas.openxmlformats.org/presentationml/2006/main">
  <p:tag name="AS_UNIQUEID" val="181"/>
</p:tagLst>
</file>

<file path=ppt/tags/tag167.xml><?xml version="1.0" encoding="utf-8"?>
<p:tagLst xmlns:p="http://schemas.openxmlformats.org/presentationml/2006/main">
  <p:tag name="AS_UNIQUEID" val="182"/>
</p:tagLst>
</file>

<file path=ppt/tags/tag168.xml><?xml version="1.0" encoding="utf-8"?>
<p:tagLst xmlns:p="http://schemas.openxmlformats.org/presentationml/2006/main">
  <p:tag name="AS_UNIQUEID" val="183"/>
</p:tagLst>
</file>

<file path=ppt/tags/tag169.xml><?xml version="1.0" encoding="utf-8"?>
<p:tagLst xmlns:p="http://schemas.openxmlformats.org/presentationml/2006/main">
  <p:tag name="AS_UNIQUEID" val="1126"/>
</p:tagLst>
</file>

<file path=ppt/tags/tag17.xml><?xml version="1.0" encoding="utf-8"?>
<p:tagLst xmlns:p="http://schemas.openxmlformats.org/presentationml/2006/main">
  <p:tag name="AS_UNIQUEID" val="48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0.xml><?xml version="1.0" encoding="utf-8"?>
<p:tagLst xmlns:p="http://schemas.openxmlformats.org/presentationml/2006/main">
  <p:tag name="AS_UNIQUEID" val="1127"/>
</p:tagLst>
</file>

<file path=ppt/tags/tag171.xml><?xml version="1.0" encoding="utf-8"?>
<p:tagLst xmlns:p="http://schemas.openxmlformats.org/presentationml/2006/main">
  <p:tag name="AS_UNIQUEID" val="1128"/>
</p:tagLst>
</file>

<file path=ppt/tags/tag172.xml><?xml version="1.0" encoding="utf-8"?>
<p:tagLst xmlns:p="http://schemas.openxmlformats.org/presentationml/2006/main">
  <p:tag name="AS_UNIQUEID" val="1129"/>
</p:tagLst>
</file>

<file path=ppt/tags/tag173.xml><?xml version="1.0" encoding="utf-8"?>
<p:tagLst xmlns:p="http://schemas.openxmlformats.org/presentationml/2006/main">
  <p:tag name="AS_UNIQUEID" val="181"/>
</p:tagLst>
</file>

<file path=ppt/tags/tag174.xml><?xml version="1.0" encoding="utf-8"?>
<p:tagLst xmlns:p="http://schemas.openxmlformats.org/presentationml/2006/main">
  <p:tag name="AS_UNIQUEID" val="182"/>
</p:tagLst>
</file>

<file path=ppt/tags/tag175.xml><?xml version="1.0" encoding="utf-8"?>
<p:tagLst xmlns:p="http://schemas.openxmlformats.org/presentationml/2006/main">
  <p:tag name="AS_UNIQUEID" val="183"/>
</p:tagLst>
</file>

<file path=ppt/tags/tag176.xml><?xml version="1.0" encoding="utf-8"?>
<p:tagLst xmlns:p="http://schemas.openxmlformats.org/presentationml/2006/main">
  <p:tag name="AS_UNIQUEID" val="1130"/>
</p:tagLst>
</file>

<file path=ppt/tags/tag177.xml><?xml version="1.0" encoding="utf-8"?>
<p:tagLst xmlns:p="http://schemas.openxmlformats.org/presentationml/2006/main">
  <p:tag name="AS_UNIQUEID" val="1131"/>
</p:tagLst>
</file>

<file path=ppt/tags/tag178.xml><?xml version="1.0" encoding="utf-8"?>
<p:tagLst xmlns:p="http://schemas.openxmlformats.org/presentationml/2006/main">
  <p:tag name="AS_UNIQUEID" val="1132"/>
</p:tagLst>
</file>

<file path=ppt/tags/tag179.xml><?xml version="1.0" encoding="utf-8"?>
<p:tagLst xmlns:p="http://schemas.openxmlformats.org/presentationml/2006/main">
  <p:tag name="AS_UNIQUEID" val="1133"/>
</p:tagLst>
</file>

<file path=ppt/tags/tag18.xml><?xml version="1.0" encoding="utf-8"?>
<p:tagLst xmlns:p="http://schemas.openxmlformats.org/presentationml/2006/main">
  <p:tag name="AS_UNIQUEID" val="48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p="http://schemas.openxmlformats.org/presentationml/2006/main">
  <p:tag name="AS_UNIQUEID" val="1134"/>
</p:tagLst>
</file>

<file path=ppt/tags/tag181.xml><?xml version="1.0" encoding="utf-8"?>
<p:tagLst xmlns:p="http://schemas.openxmlformats.org/presentationml/2006/main">
  <p:tag name="AS_UNIQUEID" val="1135"/>
</p:tagLst>
</file>

<file path=ppt/tags/tag182.xml><?xml version="1.0" encoding="utf-8"?>
<p:tagLst xmlns:p="http://schemas.openxmlformats.org/presentationml/2006/main">
  <p:tag name="AS_UNIQUEID" val="181"/>
</p:tagLst>
</file>

<file path=ppt/tags/tag183.xml><?xml version="1.0" encoding="utf-8"?>
<p:tagLst xmlns:p="http://schemas.openxmlformats.org/presentationml/2006/main">
  <p:tag name="AS_UNIQUEID" val="182"/>
</p:tagLst>
</file>

<file path=ppt/tags/tag184.xml><?xml version="1.0" encoding="utf-8"?>
<p:tagLst xmlns:p="http://schemas.openxmlformats.org/presentationml/2006/main">
  <p:tag name="AS_UNIQUEID" val="183"/>
</p:tagLst>
</file>

<file path=ppt/tags/tag185.xml><?xml version="1.0" encoding="utf-8"?>
<p:tagLst xmlns:p="http://schemas.openxmlformats.org/presentationml/2006/main">
  <p:tag name="AS_UNIQUEID" val="1136"/>
</p:tagLst>
</file>

<file path=ppt/tags/tag186.xml><?xml version="1.0" encoding="utf-8"?>
<p:tagLst xmlns:p="http://schemas.openxmlformats.org/presentationml/2006/main">
  <p:tag name="AS_UNIQUEID" val="1137"/>
</p:tagLst>
</file>

<file path=ppt/tags/tag187.xml><?xml version="1.0" encoding="utf-8"?>
<p:tagLst xmlns:p="http://schemas.openxmlformats.org/presentationml/2006/main">
  <p:tag name="AS_UNIQUEID" val="181"/>
</p:tagLst>
</file>

<file path=ppt/tags/tag188.xml><?xml version="1.0" encoding="utf-8"?>
<p:tagLst xmlns:p="http://schemas.openxmlformats.org/presentationml/2006/main">
  <p:tag name="AS_UNIQUEID" val="182"/>
</p:tagLst>
</file>

<file path=ppt/tags/tag189.xml><?xml version="1.0" encoding="utf-8"?>
<p:tagLst xmlns:p="http://schemas.openxmlformats.org/presentationml/2006/main">
  <p:tag name="AS_UNIQUEID" val="183"/>
</p:tagLst>
</file>

<file path=ppt/tags/tag19.xml><?xml version="1.0" encoding="utf-8"?>
<p:tagLst xmlns:p="http://schemas.openxmlformats.org/presentationml/2006/main">
  <p:tag name="AS_UNIQUEID" val="1095"/>
</p:tagLst>
</file>

<file path=ppt/tags/tag190.xml><?xml version="1.0" encoding="utf-8"?>
<p:tagLst xmlns:p="http://schemas.openxmlformats.org/presentationml/2006/main">
  <p:tag name="AS_UNIQUEID" val="1138"/>
</p:tagLst>
</file>

<file path=ppt/tags/tag191.xml><?xml version="1.0" encoding="utf-8"?>
<p:tagLst xmlns:p="http://schemas.openxmlformats.org/presentationml/2006/main">
  <p:tag name="AS_UNIQUEID" val="181"/>
</p:tagLst>
</file>

<file path=ppt/tags/tag192.xml><?xml version="1.0" encoding="utf-8"?>
<p:tagLst xmlns:p="http://schemas.openxmlformats.org/presentationml/2006/main">
  <p:tag name="AS_UNIQUEID" val="182"/>
</p:tagLst>
</file>

<file path=ppt/tags/tag193.xml><?xml version="1.0" encoding="utf-8"?>
<p:tagLst xmlns:p="http://schemas.openxmlformats.org/presentationml/2006/main">
  <p:tag name="AS_UNIQUEID" val="183"/>
</p:tagLst>
</file>

<file path=ppt/tags/tag194.xml><?xml version="1.0" encoding="utf-8"?>
<p:tagLst xmlns:p="http://schemas.openxmlformats.org/presentationml/2006/main">
  <p:tag name="AS_UNIQUEID" val="1139"/>
</p:tagLst>
</file>

<file path=ppt/tags/tag195.xml><?xml version="1.0" encoding="utf-8"?>
<p:tagLst xmlns:p="http://schemas.openxmlformats.org/presentationml/2006/main">
  <p:tag name="AS_UNIQUEID" val="1140"/>
</p:tagLst>
</file>

<file path=ppt/tags/tag196.xml><?xml version="1.0" encoding="utf-8"?>
<p:tagLst xmlns:p="http://schemas.openxmlformats.org/presentationml/2006/main">
  <p:tag name="AS_UNIQUEID" val="1141"/>
</p:tagLst>
</file>

<file path=ppt/tags/tag197.xml><?xml version="1.0" encoding="utf-8"?>
<p:tagLst xmlns:p="http://schemas.openxmlformats.org/presentationml/2006/main">
  <p:tag name="AS_UNIQUEID" val="1142"/>
</p:tagLst>
</file>

<file path=ppt/tags/tag198.xml><?xml version="1.0" encoding="utf-8"?>
<p:tagLst xmlns:p="http://schemas.openxmlformats.org/presentationml/2006/main">
  <p:tag name="AS_UNIQUEID" val="181"/>
</p:tagLst>
</file>

<file path=ppt/tags/tag199.xml><?xml version="1.0" encoding="utf-8"?>
<p:tagLst xmlns:p="http://schemas.openxmlformats.org/presentationml/2006/main">
  <p:tag name="AS_UNIQUEID" val="182"/>
</p:tagLst>
</file>

<file path=ppt/tags/tag2.xml><?xml version="1.0" encoding="utf-8"?>
<p:tagLst xmlns:p="http://schemas.openxmlformats.org/presentationml/2006/main">
  <p:tag name="AS_UNIQUEID" val="469"/>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AS_UNIQUEID" val="48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AS_UNIQUEID" val="183"/>
</p:tagLst>
</file>

<file path=ppt/tags/tag201.xml><?xml version="1.0" encoding="utf-8"?>
<p:tagLst xmlns:p="http://schemas.openxmlformats.org/presentationml/2006/main">
  <p:tag name="AS_UNIQUEID" val="1143"/>
</p:tagLst>
</file>

<file path=ppt/tags/tag202.xml><?xml version="1.0" encoding="utf-8"?>
<p:tagLst xmlns:p="http://schemas.openxmlformats.org/presentationml/2006/main">
  <p:tag name="AS_UNIQUEID" val="1144"/>
</p:tagLst>
</file>

<file path=ppt/tags/tag203.xml><?xml version="1.0" encoding="utf-8"?>
<p:tagLst xmlns:p="http://schemas.openxmlformats.org/presentationml/2006/main">
  <p:tag name="AS_UNIQUEID" val="1145"/>
</p:tagLst>
</file>

<file path=ppt/tags/tag204.xml><?xml version="1.0" encoding="utf-8"?>
<p:tagLst xmlns:p="http://schemas.openxmlformats.org/presentationml/2006/main">
  <p:tag name="AS_UNIQUEID" val="1146"/>
</p:tagLst>
</file>

<file path=ppt/tags/tag205.xml><?xml version="1.0" encoding="utf-8"?>
<p:tagLst xmlns:p="http://schemas.openxmlformats.org/presentationml/2006/main">
  <p:tag name="AS_UNIQUEID" val="181"/>
</p:tagLst>
</file>

<file path=ppt/tags/tag206.xml><?xml version="1.0" encoding="utf-8"?>
<p:tagLst xmlns:p="http://schemas.openxmlformats.org/presentationml/2006/main">
  <p:tag name="AS_UNIQUEID" val="182"/>
</p:tagLst>
</file>

<file path=ppt/tags/tag207.xml><?xml version="1.0" encoding="utf-8"?>
<p:tagLst xmlns:p="http://schemas.openxmlformats.org/presentationml/2006/main">
  <p:tag name="AS_UNIQUEID" val="183"/>
</p:tagLst>
</file>

<file path=ppt/tags/tag208.xml><?xml version="1.0" encoding="utf-8"?>
<p:tagLst xmlns:p="http://schemas.openxmlformats.org/presentationml/2006/main">
  <p:tag name="AS_UNIQUEID" val="1147"/>
</p:tagLst>
</file>

<file path=ppt/tags/tag209.xml><?xml version="1.0" encoding="utf-8"?>
<p:tagLst xmlns:p="http://schemas.openxmlformats.org/presentationml/2006/main">
  <p:tag name="AS_UNIQUEID" val="1148"/>
</p:tagLst>
</file>

<file path=ppt/tags/tag21.xml><?xml version="1.0" encoding="utf-8"?>
<p:tagLst xmlns:p="http://schemas.openxmlformats.org/presentationml/2006/main">
  <p:tag name="AS_UNIQUEID" val="48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AS_UNIQUEID" val="1149"/>
</p:tagLst>
</file>

<file path=ppt/tags/tag211.xml><?xml version="1.0" encoding="utf-8"?>
<p:tagLst xmlns:p="http://schemas.openxmlformats.org/presentationml/2006/main">
  <p:tag name="AS_UNIQUEID" val="181"/>
</p:tagLst>
</file>

<file path=ppt/tags/tag212.xml><?xml version="1.0" encoding="utf-8"?>
<p:tagLst xmlns:p="http://schemas.openxmlformats.org/presentationml/2006/main">
  <p:tag name="AS_UNIQUEID" val="182"/>
</p:tagLst>
</file>

<file path=ppt/tags/tag213.xml><?xml version="1.0" encoding="utf-8"?>
<p:tagLst xmlns:p="http://schemas.openxmlformats.org/presentationml/2006/main">
  <p:tag name="AS_UNIQUEID" val="183"/>
</p:tagLst>
</file>

<file path=ppt/tags/tag214.xml><?xml version="1.0" encoding="utf-8"?>
<p:tagLst xmlns:p="http://schemas.openxmlformats.org/presentationml/2006/main">
  <p:tag name="AS_UNIQUEID" val="1150"/>
</p:tagLst>
</file>

<file path=ppt/tags/tag215.xml><?xml version="1.0" encoding="utf-8"?>
<p:tagLst xmlns:p="http://schemas.openxmlformats.org/presentationml/2006/main">
  <p:tag name="AS_UNIQUEID" val="1151"/>
</p:tagLst>
</file>

<file path=ppt/tags/tag216.xml><?xml version="1.0" encoding="utf-8"?>
<p:tagLst xmlns:p="http://schemas.openxmlformats.org/presentationml/2006/main">
  <p:tag name="AS_UNIQUEID" val="1152"/>
</p:tagLst>
</file>

<file path=ppt/tags/tag217.xml><?xml version="1.0" encoding="utf-8"?>
<p:tagLst xmlns:p="http://schemas.openxmlformats.org/presentationml/2006/main">
  <p:tag name="AS_UNIQUEID" val="181"/>
</p:tagLst>
</file>

<file path=ppt/tags/tag218.xml><?xml version="1.0" encoding="utf-8"?>
<p:tagLst xmlns:p="http://schemas.openxmlformats.org/presentationml/2006/main">
  <p:tag name="AS_UNIQUEID" val="182"/>
</p:tagLst>
</file>

<file path=ppt/tags/tag219.xml><?xml version="1.0" encoding="utf-8"?>
<p:tagLst xmlns:p="http://schemas.openxmlformats.org/presentationml/2006/main">
  <p:tag name="AS_UNIQUEID" val="183"/>
</p:tagLst>
</file>

<file path=ppt/tags/tag22.xml><?xml version="1.0" encoding="utf-8"?>
<p:tagLst xmlns:p="http://schemas.openxmlformats.org/presentationml/2006/main">
  <p:tag name="AS_UNIQUEID" val="48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0.xml><?xml version="1.0" encoding="utf-8"?>
<p:tagLst xmlns:p="http://schemas.openxmlformats.org/presentationml/2006/main">
  <p:tag name="AS_UNIQUEID" val="1153"/>
</p:tagLst>
</file>

<file path=ppt/tags/tag221.xml><?xml version="1.0" encoding="utf-8"?>
<p:tagLst xmlns:p="http://schemas.openxmlformats.org/presentationml/2006/main">
  <p:tag name="AS_UNIQUEID" val="179"/>
</p:tagLst>
</file>

<file path=ppt/tags/tag222.xml><?xml version="1.0" encoding="utf-8"?>
<p:tagLst xmlns:p="http://schemas.openxmlformats.org/presentationml/2006/main">
  <p:tag name="AS_UNIQUEID" val="180"/>
</p:tagLst>
</file>

<file path=ppt/tags/tag223.xml><?xml version="1.0" encoding="utf-8"?>
<p:tagLst xmlns:p="http://schemas.openxmlformats.org/presentationml/2006/main">
  <p:tag name="AS_UNIQUEID" val="181"/>
</p:tagLst>
</file>

<file path=ppt/tags/tag224.xml><?xml version="1.0" encoding="utf-8"?>
<p:tagLst xmlns:p="http://schemas.openxmlformats.org/presentationml/2006/main">
  <p:tag name="AS_UNIQUEID" val="182"/>
</p:tagLst>
</file>

<file path=ppt/tags/tag225.xml><?xml version="1.0" encoding="utf-8"?>
<p:tagLst xmlns:p="http://schemas.openxmlformats.org/presentationml/2006/main">
  <p:tag name="AS_UNIQUEID" val="183"/>
</p:tagLst>
</file>

<file path=ppt/tags/tag226.xml><?xml version="1.0" encoding="utf-8"?>
<p:tagLst xmlns:p="http://schemas.openxmlformats.org/presentationml/2006/main">
  <p:tag name="AS_UNIQUEID" val="1154"/>
</p:tagLst>
</file>

<file path=ppt/tags/tag227.xml><?xml version="1.0" encoding="utf-8"?>
<p:tagLst xmlns:p="http://schemas.openxmlformats.org/presentationml/2006/main">
  <p:tag name="AS_UNIQUEID" val="1155"/>
</p:tagLst>
</file>

<file path=ppt/tags/tag228.xml><?xml version="1.0" encoding="utf-8"?>
<p:tagLst xmlns:p="http://schemas.openxmlformats.org/presentationml/2006/main">
  <p:tag name="AS_UNIQUEID" val="1156"/>
</p:tagLst>
</file>

<file path=ppt/tags/tag229.xml><?xml version="1.0" encoding="utf-8"?>
<p:tagLst xmlns:p="http://schemas.openxmlformats.org/presentationml/2006/main">
  <p:tag name="AS_UNIQUEID" val="238"/>
</p:tagLst>
</file>

<file path=ppt/tags/tag23.xml><?xml version="1.0" encoding="utf-8"?>
<p:tagLst xmlns:p="http://schemas.openxmlformats.org/presentationml/2006/main">
  <p:tag name="AS_UNIQUEID" val="490"/>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0.xml><?xml version="1.0" encoding="utf-8"?>
<p:tagLst xmlns:p="http://schemas.openxmlformats.org/presentationml/2006/main">
  <p:tag name="AS_UNIQUEID" val="239"/>
</p:tagLst>
</file>

<file path=ppt/tags/tag231.xml><?xml version="1.0" encoding="utf-8"?>
<p:tagLst xmlns:p="http://schemas.openxmlformats.org/presentationml/2006/main">
  <p:tag name="AS_UNIQUEID" val="240"/>
</p:tagLst>
</file>

<file path=ppt/tags/tag232.xml><?xml version="1.0" encoding="utf-8"?>
<p:tagLst xmlns:p="http://schemas.openxmlformats.org/presentationml/2006/main">
  <p:tag name="AS_UNIQUEID" val="1157"/>
</p:tagLst>
</file>

<file path=ppt/tags/tag233.xml><?xml version="1.0" encoding="utf-8"?>
<p:tagLst xmlns:p="http://schemas.openxmlformats.org/presentationml/2006/main">
  <p:tag name="AS_UNIQUEID" val="1158"/>
</p:tagLst>
</file>

<file path=ppt/tags/tag234.xml><?xml version="1.0" encoding="utf-8"?>
<p:tagLst xmlns:p="http://schemas.openxmlformats.org/presentationml/2006/main">
  <p:tag name="AS_UNIQUEID" val="1159"/>
</p:tagLst>
</file>

<file path=ppt/tags/tag235.xml><?xml version="1.0" encoding="utf-8"?>
<p:tagLst xmlns:p="http://schemas.openxmlformats.org/presentationml/2006/main">
  <p:tag name="AS_UNIQUEID" val="244"/>
</p:tagLst>
</file>

<file path=ppt/tags/tag236.xml><?xml version="1.0" encoding="utf-8"?>
<p:tagLst xmlns:p="http://schemas.openxmlformats.org/presentationml/2006/main">
  <p:tag name="AS_UNIQUEID" val="245"/>
</p:tagLst>
</file>

<file path=ppt/tags/tag237.xml><?xml version="1.0" encoding="utf-8"?>
<p:tagLst xmlns:p="http://schemas.openxmlformats.org/presentationml/2006/main">
  <p:tag name="AS_UNIQUEID" val="246"/>
</p:tagLst>
</file>

<file path=ppt/tags/tag238.xml><?xml version="1.0" encoding="utf-8"?>
<p:tagLst xmlns:p="http://schemas.openxmlformats.org/presentationml/2006/main">
  <p:tag name="AS_UNIQUEID" val="1160"/>
</p:tagLst>
</file>

<file path=ppt/tags/tag239.xml><?xml version="1.0" encoding="utf-8"?>
<p:tagLst xmlns:p="http://schemas.openxmlformats.org/presentationml/2006/main">
  <p:tag name="AS_UNIQUEID" val="1161"/>
</p:tagLst>
</file>

<file path=ppt/tags/tag24.xml><?xml version="1.0" encoding="utf-8"?>
<p:tagLst xmlns:p="http://schemas.openxmlformats.org/presentationml/2006/main">
  <p:tag name="AS_UNIQUEID" val="49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0.xml><?xml version="1.0" encoding="utf-8"?>
<p:tagLst xmlns:p="http://schemas.openxmlformats.org/presentationml/2006/main">
  <p:tag name="AS_UNIQUEID" val="1162"/>
</p:tagLst>
</file>

<file path=ppt/tags/tag241.xml><?xml version="1.0" encoding="utf-8"?>
<p:tagLst xmlns:p="http://schemas.openxmlformats.org/presentationml/2006/main">
  <p:tag name="AS_UNIQUEID" val="250"/>
</p:tagLst>
</file>

<file path=ppt/tags/tag242.xml><?xml version="1.0" encoding="utf-8"?>
<p:tagLst xmlns:p="http://schemas.openxmlformats.org/presentationml/2006/main">
  <p:tag name="AS_UNIQUEID" val="251"/>
</p:tagLst>
</file>

<file path=ppt/tags/tag243.xml><?xml version="1.0" encoding="utf-8"?>
<p:tagLst xmlns:p="http://schemas.openxmlformats.org/presentationml/2006/main">
  <p:tag name="AS_UNIQUEID" val="252"/>
</p:tagLst>
</file>

<file path=ppt/tags/tag244.xml><?xml version="1.0" encoding="utf-8"?>
<p:tagLst xmlns:p="http://schemas.openxmlformats.org/presentationml/2006/main">
  <p:tag name="AS_UNIQUEID" val="1163"/>
</p:tagLst>
</file>

<file path=ppt/tags/tag245.xml><?xml version="1.0" encoding="utf-8"?>
<p:tagLst xmlns:p="http://schemas.openxmlformats.org/presentationml/2006/main">
  <p:tag name="AS_UNIQUEID" val="1164"/>
</p:tagLst>
</file>

<file path=ppt/tags/tag246.xml><?xml version="1.0" encoding="utf-8"?>
<p:tagLst xmlns:p="http://schemas.openxmlformats.org/presentationml/2006/main">
  <p:tag name="AS_UNIQUEID" val="1165"/>
</p:tagLst>
</file>

<file path=ppt/tags/tag247.xml><?xml version="1.0" encoding="utf-8"?>
<p:tagLst xmlns:p="http://schemas.openxmlformats.org/presentationml/2006/main">
  <p:tag name="AS_UNIQUEID" val="1166"/>
</p:tagLst>
</file>

<file path=ppt/tags/tag248.xml><?xml version="1.0" encoding="utf-8"?>
<p:tagLst xmlns:p="http://schemas.openxmlformats.org/presentationml/2006/main">
  <p:tag name="AS_UNIQUEID" val="256"/>
</p:tagLst>
</file>

<file path=ppt/tags/tag249.xml><?xml version="1.0" encoding="utf-8"?>
<p:tagLst xmlns:p="http://schemas.openxmlformats.org/presentationml/2006/main">
  <p:tag name="AS_UNIQUEID" val="257"/>
</p:tagLst>
</file>

<file path=ppt/tags/tag25.xml><?xml version="1.0" encoding="utf-8"?>
<p:tagLst xmlns:p="http://schemas.openxmlformats.org/presentationml/2006/main">
  <p:tag name="AS_UNIQUEID" val="492"/>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0.xml><?xml version="1.0" encoding="utf-8"?>
<p:tagLst xmlns:p="http://schemas.openxmlformats.org/presentationml/2006/main">
  <p:tag name="AS_UNIQUEID" val="258"/>
</p:tagLst>
</file>

<file path=ppt/tags/tag251.xml><?xml version="1.0" encoding="utf-8"?>
<p:tagLst xmlns:p="http://schemas.openxmlformats.org/presentationml/2006/main">
  <p:tag name="AS_UNIQUEID" val="1167"/>
</p:tagLst>
</file>

<file path=ppt/tags/tag252.xml><?xml version="1.0" encoding="utf-8"?>
<p:tagLst xmlns:p="http://schemas.openxmlformats.org/presentationml/2006/main">
  <p:tag name="AS_UNIQUEID" val="1168"/>
</p:tagLst>
</file>

<file path=ppt/tags/tag253.xml><?xml version="1.0" encoding="utf-8"?>
<p:tagLst xmlns:p="http://schemas.openxmlformats.org/presentationml/2006/main">
  <p:tag name="AS_UNIQUEID" val="1169"/>
</p:tagLst>
</file>

<file path=ppt/tags/tag254.xml><?xml version="1.0" encoding="utf-8"?>
<p:tagLst xmlns:p="http://schemas.openxmlformats.org/presentationml/2006/main">
  <p:tag name="AS_UNIQUEID" val="1170"/>
</p:tagLst>
</file>

<file path=ppt/tags/tag255.xml><?xml version="1.0" encoding="utf-8"?>
<p:tagLst xmlns:p="http://schemas.openxmlformats.org/presentationml/2006/main">
  <p:tag name="AS_UNIQUEID" val="1171"/>
</p:tagLst>
</file>

<file path=ppt/tags/tag256.xml><?xml version="1.0" encoding="utf-8"?>
<p:tagLst xmlns:p="http://schemas.openxmlformats.org/presentationml/2006/main">
  <p:tag name="AS_UNIQUEID" val="1172"/>
</p:tagLst>
</file>

<file path=ppt/tags/tag257.xml><?xml version="1.0" encoding="utf-8"?>
<p:tagLst xmlns:p="http://schemas.openxmlformats.org/presentationml/2006/main">
  <p:tag name="AS_UNIQUEID" val="263"/>
</p:tagLst>
</file>

<file path=ppt/tags/tag258.xml><?xml version="1.0" encoding="utf-8"?>
<p:tagLst xmlns:p="http://schemas.openxmlformats.org/presentationml/2006/main">
  <p:tag name="AS_UNIQUEID" val="264"/>
</p:tagLst>
</file>

<file path=ppt/tags/tag259.xml><?xml version="1.0" encoding="utf-8"?>
<p:tagLst xmlns:p="http://schemas.openxmlformats.org/presentationml/2006/main">
  <p:tag name="AS_UNIQUEID" val="265"/>
</p:tagLst>
</file>

<file path=ppt/tags/tag26.xml><?xml version="1.0" encoding="utf-8"?>
<p:tagLst xmlns:p="http://schemas.openxmlformats.org/presentationml/2006/main">
  <p:tag name="AS_UNIQUEID" val="1096"/>
</p:tagLst>
</file>

<file path=ppt/tags/tag260.xml><?xml version="1.0" encoding="utf-8"?>
<p:tagLst xmlns:p="http://schemas.openxmlformats.org/presentationml/2006/main">
  <p:tag name="AS_UNIQUEID" val="1173"/>
</p:tagLst>
</file>

<file path=ppt/tags/tag261.xml><?xml version="1.0" encoding="utf-8"?>
<p:tagLst xmlns:p="http://schemas.openxmlformats.org/presentationml/2006/main">
  <p:tag name="AS_UNIQUEID" val="1174"/>
</p:tagLst>
</file>

<file path=ppt/tags/tag262.xml><?xml version="1.0" encoding="utf-8"?>
<p:tagLst xmlns:p="http://schemas.openxmlformats.org/presentationml/2006/main">
  <p:tag name="AS_UNIQUEID" val="272"/>
</p:tagLst>
</file>

<file path=ppt/tags/tag263.xml><?xml version="1.0" encoding="utf-8"?>
<p:tagLst xmlns:p="http://schemas.openxmlformats.org/presentationml/2006/main">
  <p:tag name="AS_UNIQUEID" val="273"/>
</p:tagLst>
</file>

<file path=ppt/tags/tag264.xml><?xml version="1.0" encoding="utf-8"?>
<p:tagLst xmlns:p="http://schemas.openxmlformats.org/presentationml/2006/main">
  <p:tag name="AS_UNIQUEID" val="274"/>
</p:tagLst>
</file>

<file path=ppt/tags/tag265.xml><?xml version="1.0" encoding="utf-8"?>
<p:tagLst xmlns:p="http://schemas.openxmlformats.org/presentationml/2006/main">
  <p:tag name="AS_UNIQUEID" val="1175"/>
</p:tagLst>
</file>

<file path=ppt/tags/tag266.xml><?xml version="1.0" encoding="utf-8"?>
<p:tagLst xmlns:p="http://schemas.openxmlformats.org/presentationml/2006/main">
  <p:tag name="AS_UNIQUEID" val="187"/>
</p:tagLst>
</file>

<file path=ppt/tags/tag267.xml><?xml version="1.0" encoding="utf-8"?>
<p:tagLst xmlns:p="http://schemas.openxmlformats.org/presentationml/2006/main">
  <p:tag name="AS_UNIQUEID" val="188"/>
</p:tagLst>
</file>

<file path=ppt/tags/tag268.xml><?xml version="1.0" encoding="utf-8"?>
<p:tagLst xmlns:p="http://schemas.openxmlformats.org/presentationml/2006/main">
  <p:tag name="AS_UNIQUEID" val="189"/>
</p:tagLst>
</file>

<file path=ppt/tags/tag269.xml><?xml version="1.0" encoding="utf-8"?>
<p:tagLst xmlns:p="http://schemas.openxmlformats.org/presentationml/2006/main">
  <p:tag name="AS_UNIQUEID" val="1176"/>
</p:tagLst>
</file>

<file path=ppt/tags/tag27.xml><?xml version="1.0" encoding="utf-8"?>
<p:tagLst xmlns:p="http://schemas.openxmlformats.org/presentationml/2006/main">
  <p:tag name="AS_UNIQUEID" val="49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0.xml><?xml version="1.0" encoding="utf-8"?>
<p:tagLst xmlns:p="http://schemas.openxmlformats.org/presentationml/2006/main">
  <p:tag name="AS_UNIQUEID" val="1177"/>
</p:tagLst>
</file>

<file path=ppt/tags/tag271.xml><?xml version="1.0" encoding="utf-8"?>
<p:tagLst xmlns:p="http://schemas.openxmlformats.org/presentationml/2006/main">
  <p:tag name="AS_UNIQUEID" val="1178"/>
</p:tagLst>
</file>

<file path=ppt/tags/tag272.xml><?xml version="1.0" encoding="utf-8"?>
<p:tagLst xmlns:p="http://schemas.openxmlformats.org/presentationml/2006/main">
  <p:tag name="AS_UNIQUEID" val="1179"/>
</p:tagLst>
</file>

<file path=ppt/tags/tag273.xml><?xml version="1.0" encoding="utf-8"?>
<p:tagLst xmlns:p="http://schemas.openxmlformats.org/presentationml/2006/main">
  <p:tag name="AS_UNIQUEID" val="278"/>
</p:tagLst>
</file>

<file path=ppt/tags/tag274.xml><?xml version="1.0" encoding="utf-8"?>
<p:tagLst xmlns:p="http://schemas.openxmlformats.org/presentationml/2006/main">
  <p:tag name="AS_UNIQUEID" val="279"/>
</p:tagLst>
</file>

<file path=ppt/tags/tag275.xml><?xml version="1.0" encoding="utf-8"?>
<p:tagLst xmlns:p="http://schemas.openxmlformats.org/presentationml/2006/main">
  <p:tag name="AS_UNIQUEID" val="280"/>
</p:tagLst>
</file>

<file path=ppt/tags/tag276.xml><?xml version="1.0" encoding="utf-8"?>
<p:tagLst xmlns:p="http://schemas.openxmlformats.org/presentationml/2006/main">
  <p:tag name="AS_UNIQUEID" val="1180"/>
</p:tagLst>
</file>

<file path=ppt/tags/tag277.xml><?xml version="1.0" encoding="utf-8"?>
<p:tagLst xmlns:p="http://schemas.openxmlformats.org/presentationml/2006/main">
  <p:tag name="AS_UNIQUEID" val="1181"/>
</p:tagLst>
</file>

<file path=ppt/tags/tag278.xml><?xml version="1.0" encoding="utf-8"?>
<p:tagLst xmlns:p="http://schemas.openxmlformats.org/presentationml/2006/main">
  <p:tag name="AS_UNIQUEID" val="1182"/>
</p:tagLst>
</file>

<file path=ppt/tags/tag279.xml><?xml version="1.0" encoding="utf-8"?>
<p:tagLst xmlns:p="http://schemas.openxmlformats.org/presentationml/2006/main">
  <p:tag name="AS_UNIQUEID" val="1183"/>
</p:tagLst>
</file>

<file path=ppt/tags/tag28.xml><?xml version="1.0" encoding="utf-8"?>
<p:tagLst xmlns:p="http://schemas.openxmlformats.org/presentationml/2006/main">
  <p:tag name="AS_UNIQUEID" val="49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0.xml><?xml version="1.0" encoding="utf-8"?>
<p:tagLst xmlns:p="http://schemas.openxmlformats.org/presentationml/2006/main">
  <p:tag name="AS_UNIQUEID" val="285"/>
</p:tagLst>
</file>

<file path=ppt/tags/tag281.xml><?xml version="1.0" encoding="utf-8"?>
<p:tagLst xmlns:p="http://schemas.openxmlformats.org/presentationml/2006/main">
  <p:tag name="AS_UNIQUEID" val="286"/>
</p:tagLst>
</file>

<file path=ppt/tags/tag282.xml><?xml version="1.0" encoding="utf-8"?>
<p:tagLst xmlns:p="http://schemas.openxmlformats.org/presentationml/2006/main">
  <p:tag name="AS_UNIQUEID" val="287"/>
</p:tagLst>
</file>

<file path=ppt/tags/tag283.xml><?xml version="1.0" encoding="utf-8"?>
<p:tagLst xmlns:p="http://schemas.openxmlformats.org/presentationml/2006/main">
  <p:tag name="AS_UNIQUEID" val="1184"/>
</p:tagLst>
</file>

<file path=ppt/tags/tag284.xml><?xml version="1.0" encoding="utf-8"?>
<p:tagLst xmlns:p="http://schemas.openxmlformats.org/presentationml/2006/main">
  <p:tag name="AS_UNIQUEID" val="1185"/>
</p:tagLst>
</file>

<file path=ppt/tags/tag285.xml><?xml version="1.0" encoding="utf-8"?>
<p:tagLst xmlns:p="http://schemas.openxmlformats.org/presentationml/2006/main">
  <p:tag name="AS_UNIQUEID" val="1186"/>
</p:tagLst>
</file>

<file path=ppt/tags/tag286.xml><?xml version="1.0" encoding="utf-8"?>
<p:tagLst xmlns:p="http://schemas.openxmlformats.org/presentationml/2006/main">
  <p:tag name="AS_UNIQUEID" val="292"/>
</p:tagLst>
</file>

<file path=ppt/tags/tag287.xml><?xml version="1.0" encoding="utf-8"?>
<p:tagLst xmlns:p="http://schemas.openxmlformats.org/presentationml/2006/main">
  <p:tag name="AS_UNIQUEID" val="293"/>
</p:tagLst>
</file>

<file path=ppt/tags/tag288.xml><?xml version="1.0" encoding="utf-8"?>
<p:tagLst xmlns:p="http://schemas.openxmlformats.org/presentationml/2006/main">
  <p:tag name="AS_UNIQUEID" val="294"/>
</p:tagLst>
</file>

<file path=ppt/tags/tag289.xml><?xml version="1.0" encoding="utf-8"?>
<p:tagLst xmlns:p="http://schemas.openxmlformats.org/presentationml/2006/main">
  <p:tag name="AS_UNIQUEID" val="1187"/>
</p:tagLst>
</file>

<file path=ppt/tags/tag29.xml><?xml version="1.0" encoding="utf-8"?>
<p:tagLst xmlns:p="http://schemas.openxmlformats.org/presentationml/2006/main">
  <p:tag name="AS_UNIQUEID" val="49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0.xml><?xml version="1.0" encoding="utf-8"?>
<p:tagLst xmlns:p="http://schemas.openxmlformats.org/presentationml/2006/main">
  <p:tag name="AS_UNIQUEID" val="1188"/>
</p:tagLst>
</file>

<file path=ppt/tags/tag291.xml><?xml version="1.0" encoding="utf-8"?>
<p:tagLst xmlns:p="http://schemas.openxmlformats.org/presentationml/2006/main">
  <p:tag name="AS_UNIQUEID" val="1189"/>
</p:tagLst>
</file>

<file path=ppt/tags/tag292.xml><?xml version="1.0" encoding="utf-8"?>
<p:tagLst xmlns:p="http://schemas.openxmlformats.org/presentationml/2006/main">
  <p:tag name="AS_UNIQUEID" val="298"/>
</p:tagLst>
</file>

<file path=ppt/tags/tag293.xml><?xml version="1.0" encoding="utf-8"?>
<p:tagLst xmlns:p="http://schemas.openxmlformats.org/presentationml/2006/main">
  <p:tag name="AS_UNIQUEID" val="299"/>
</p:tagLst>
</file>

<file path=ppt/tags/tag294.xml><?xml version="1.0" encoding="utf-8"?>
<p:tagLst xmlns:p="http://schemas.openxmlformats.org/presentationml/2006/main">
  <p:tag name="AS_UNIQUEID" val="300"/>
</p:tagLst>
</file>

<file path=ppt/tags/tag295.xml><?xml version="1.0" encoding="utf-8"?>
<p:tagLst xmlns:p="http://schemas.openxmlformats.org/presentationml/2006/main">
  <p:tag name="AS_UNIQUEID" val="1190"/>
</p:tagLst>
</file>

<file path=ppt/tags/tag296.xml><?xml version="1.0" encoding="utf-8"?>
<p:tagLst xmlns:p="http://schemas.openxmlformats.org/presentationml/2006/main">
  <p:tag name="AS_UNIQUEID" val="184"/>
</p:tagLst>
</file>

<file path=ppt/tags/tag297.xml><?xml version="1.0" encoding="utf-8"?>
<p:tagLst xmlns:p="http://schemas.openxmlformats.org/presentationml/2006/main">
  <p:tag name="AS_UNIQUEID" val="185"/>
</p:tagLst>
</file>

<file path=ppt/tags/tag298.xml><?xml version="1.0" encoding="utf-8"?>
<p:tagLst xmlns:p="http://schemas.openxmlformats.org/presentationml/2006/main">
  <p:tag name="AS_UNIQUEID" val="186"/>
</p:tagLst>
</file>

<file path=ppt/tags/tag299.xml><?xml version="1.0" encoding="utf-8"?>
<p:tagLst xmlns:p="http://schemas.openxmlformats.org/presentationml/2006/main">
  <p:tag name="AS_UNIQUEID" val="187"/>
</p:tagLst>
</file>

<file path=ppt/tags/tag3.xml><?xml version="1.0" encoding="utf-8"?>
<p:tagLst xmlns:p="http://schemas.openxmlformats.org/presentationml/2006/main">
  <p:tag name="AS_UNIQUEID" val="470"/>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AS_UNIQUEID" val="49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00.xml><?xml version="1.0" encoding="utf-8"?>
<p:tagLst xmlns:p="http://schemas.openxmlformats.org/presentationml/2006/main">
  <p:tag name="AS_UNIQUEID" val="188"/>
</p:tagLst>
</file>

<file path=ppt/tags/tag301.xml><?xml version="1.0" encoding="utf-8"?>
<p:tagLst xmlns:p="http://schemas.openxmlformats.org/presentationml/2006/main">
  <p:tag name="AS_UNIQUEID" val="189"/>
</p:tagLst>
</file>

<file path=ppt/tags/tag302.xml><?xml version="1.0" encoding="utf-8"?>
<p:tagLst xmlns:p="http://schemas.openxmlformats.org/presentationml/2006/main">
  <p:tag name="AS_UNIQUEID" val="1191"/>
</p:tagLst>
</file>

<file path=ppt/tags/tag303.xml><?xml version="1.0" encoding="utf-8"?>
<p:tagLst xmlns:p="http://schemas.openxmlformats.org/presentationml/2006/main">
  <p:tag name="AS_UNIQUEID" val="1192"/>
</p:tagLst>
</file>

<file path=ppt/tags/tag304.xml><?xml version="1.0" encoding="utf-8"?>
<p:tagLst xmlns:p="http://schemas.openxmlformats.org/presentationml/2006/main">
  <p:tag name="AS_UNIQUEID" val="1193"/>
</p:tagLst>
</file>

<file path=ppt/tags/tag305.xml><?xml version="1.0" encoding="utf-8"?>
<p:tagLst xmlns:p="http://schemas.openxmlformats.org/presentationml/2006/main">
  <p:tag name="AS_UNIQUEID" val="238"/>
</p:tagLst>
</file>

<file path=ppt/tags/tag306.xml><?xml version="1.0" encoding="utf-8"?>
<p:tagLst xmlns:p="http://schemas.openxmlformats.org/presentationml/2006/main">
  <p:tag name="AS_UNIQUEID" val="239"/>
</p:tagLst>
</file>

<file path=ppt/tags/tag307.xml><?xml version="1.0" encoding="utf-8"?>
<p:tagLst xmlns:p="http://schemas.openxmlformats.org/presentationml/2006/main">
  <p:tag name="AS_UNIQUEID" val="240"/>
</p:tagLst>
</file>

<file path=ppt/tags/tag308.xml><?xml version="1.0" encoding="utf-8"?>
<p:tagLst xmlns:p="http://schemas.openxmlformats.org/presentationml/2006/main">
  <p:tag name="AS_UNIQUEID" val="1194"/>
</p:tagLst>
</file>

<file path=ppt/tags/tag309.xml><?xml version="1.0" encoding="utf-8"?>
<p:tagLst xmlns:p="http://schemas.openxmlformats.org/presentationml/2006/main">
  <p:tag name="AS_UNIQUEID" val="1195"/>
</p:tagLst>
</file>

<file path=ppt/tags/tag31.xml><?xml version="1.0" encoding="utf-8"?>
<p:tagLst xmlns:p="http://schemas.openxmlformats.org/presentationml/2006/main">
  <p:tag name="AS_UNIQUEID" val="49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0.xml><?xml version="1.0" encoding="utf-8"?>
<p:tagLst xmlns:p="http://schemas.openxmlformats.org/presentationml/2006/main">
  <p:tag name="AS_UNIQUEID" val="1196"/>
</p:tagLst>
</file>

<file path=ppt/tags/tag311.xml><?xml version="1.0" encoding="utf-8"?>
<p:tagLst xmlns:p="http://schemas.openxmlformats.org/presentationml/2006/main">
  <p:tag name="AS_UNIQUEID" val="244"/>
</p:tagLst>
</file>

<file path=ppt/tags/tag312.xml><?xml version="1.0" encoding="utf-8"?>
<p:tagLst xmlns:p="http://schemas.openxmlformats.org/presentationml/2006/main">
  <p:tag name="AS_UNIQUEID" val="245"/>
</p:tagLst>
</file>

<file path=ppt/tags/tag313.xml><?xml version="1.0" encoding="utf-8"?>
<p:tagLst xmlns:p="http://schemas.openxmlformats.org/presentationml/2006/main">
  <p:tag name="AS_UNIQUEID" val="246"/>
</p:tagLst>
</file>

<file path=ppt/tags/tag314.xml><?xml version="1.0" encoding="utf-8"?>
<p:tagLst xmlns:p="http://schemas.openxmlformats.org/presentationml/2006/main">
  <p:tag name="AS_UNIQUEID" val="1197"/>
</p:tagLst>
</file>

<file path=ppt/tags/tag315.xml><?xml version="1.0" encoding="utf-8"?>
<p:tagLst xmlns:p="http://schemas.openxmlformats.org/presentationml/2006/main">
  <p:tag name="AS_UNIQUEID" val="1198"/>
</p:tagLst>
</file>

<file path=ppt/tags/tag316.xml><?xml version="1.0" encoding="utf-8"?>
<p:tagLst xmlns:p="http://schemas.openxmlformats.org/presentationml/2006/main">
  <p:tag name="AS_UNIQUEID" val="1199"/>
</p:tagLst>
</file>

<file path=ppt/tags/tag317.xml><?xml version="1.0" encoding="utf-8"?>
<p:tagLst xmlns:p="http://schemas.openxmlformats.org/presentationml/2006/main">
  <p:tag name="AS_UNIQUEID" val="250"/>
</p:tagLst>
</file>

<file path=ppt/tags/tag318.xml><?xml version="1.0" encoding="utf-8"?>
<p:tagLst xmlns:p="http://schemas.openxmlformats.org/presentationml/2006/main">
  <p:tag name="AS_UNIQUEID" val="251"/>
</p:tagLst>
</file>

<file path=ppt/tags/tag319.xml><?xml version="1.0" encoding="utf-8"?>
<p:tagLst xmlns:p="http://schemas.openxmlformats.org/presentationml/2006/main">
  <p:tag name="AS_UNIQUEID" val="252"/>
</p:tagLst>
</file>

<file path=ppt/tags/tag32.xml><?xml version="1.0" encoding="utf-8"?>
<p:tagLst xmlns:p="http://schemas.openxmlformats.org/presentationml/2006/main">
  <p:tag name="AS_UNIQUEID" val="49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0.xml><?xml version="1.0" encoding="utf-8"?>
<p:tagLst xmlns:p="http://schemas.openxmlformats.org/presentationml/2006/main">
  <p:tag name="AS_UNIQUEID" val="1200"/>
</p:tagLst>
</file>

<file path=ppt/tags/tag321.xml><?xml version="1.0" encoding="utf-8"?>
<p:tagLst xmlns:p="http://schemas.openxmlformats.org/presentationml/2006/main">
  <p:tag name="AS_UNIQUEID" val="1201"/>
</p:tagLst>
</file>

<file path=ppt/tags/tag322.xml><?xml version="1.0" encoding="utf-8"?>
<p:tagLst xmlns:p="http://schemas.openxmlformats.org/presentationml/2006/main">
  <p:tag name="AS_UNIQUEID" val="1202"/>
</p:tagLst>
</file>

<file path=ppt/tags/tag323.xml><?xml version="1.0" encoding="utf-8"?>
<p:tagLst xmlns:p="http://schemas.openxmlformats.org/presentationml/2006/main">
  <p:tag name="AS_UNIQUEID" val="1203"/>
</p:tagLst>
</file>

<file path=ppt/tags/tag324.xml><?xml version="1.0" encoding="utf-8"?>
<p:tagLst xmlns:p="http://schemas.openxmlformats.org/presentationml/2006/main">
  <p:tag name="AS_UNIQUEID" val="256"/>
</p:tagLst>
</file>

<file path=ppt/tags/tag325.xml><?xml version="1.0" encoding="utf-8"?>
<p:tagLst xmlns:p="http://schemas.openxmlformats.org/presentationml/2006/main">
  <p:tag name="AS_UNIQUEID" val="257"/>
</p:tagLst>
</file>

<file path=ppt/tags/tag326.xml><?xml version="1.0" encoding="utf-8"?>
<p:tagLst xmlns:p="http://schemas.openxmlformats.org/presentationml/2006/main">
  <p:tag name="AS_UNIQUEID" val="258"/>
</p:tagLst>
</file>

<file path=ppt/tags/tag327.xml><?xml version="1.0" encoding="utf-8"?>
<p:tagLst xmlns:p="http://schemas.openxmlformats.org/presentationml/2006/main">
  <p:tag name="AS_UNIQUEID" val="1204"/>
</p:tagLst>
</file>

<file path=ppt/tags/tag328.xml><?xml version="1.0" encoding="utf-8"?>
<p:tagLst xmlns:p="http://schemas.openxmlformats.org/presentationml/2006/main">
  <p:tag name="AS_UNIQUEID" val="1205"/>
</p:tagLst>
</file>

<file path=ppt/tags/tag329.xml><?xml version="1.0" encoding="utf-8"?>
<p:tagLst xmlns:p="http://schemas.openxmlformats.org/presentationml/2006/main">
  <p:tag name="AS_UNIQUEID" val="1206"/>
</p:tagLst>
</file>

<file path=ppt/tags/tag33.xml><?xml version="1.0" encoding="utf-8"?>
<p:tagLst xmlns:p="http://schemas.openxmlformats.org/presentationml/2006/main">
  <p:tag name="AS_UNIQUEID" val="50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0.xml><?xml version="1.0" encoding="utf-8"?>
<p:tagLst xmlns:p="http://schemas.openxmlformats.org/presentationml/2006/main">
  <p:tag name="AS_UNIQUEID" val="1207"/>
</p:tagLst>
</file>

<file path=ppt/tags/tag331.xml><?xml version="1.0" encoding="utf-8"?>
<p:tagLst xmlns:p="http://schemas.openxmlformats.org/presentationml/2006/main">
  <p:tag name="AS_UNIQUEID" val="1208"/>
</p:tagLst>
</file>

<file path=ppt/tags/tag332.xml><?xml version="1.0" encoding="utf-8"?>
<p:tagLst xmlns:p="http://schemas.openxmlformats.org/presentationml/2006/main">
  <p:tag name="AS_UNIQUEID" val="1209"/>
</p:tagLst>
</file>

<file path=ppt/tags/tag333.xml><?xml version="1.0" encoding="utf-8"?>
<p:tagLst xmlns:p="http://schemas.openxmlformats.org/presentationml/2006/main">
  <p:tag name="AS_UNIQUEID" val="263"/>
</p:tagLst>
</file>

<file path=ppt/tags/tag334.xml><?xml version="1.0" encoding="utf-8"?>
<p:tagLst xmlns:p="http://schemas.openxmlformats.org/presentationml/2006/main">
  <p:tag name="AS_UNIQUEID" val="264"/>
</p:tagLst>
</file>

<file path=ppt/tags/tag335.xml><?xml version="1.0" encoding="utf-8"?>
<p:tagLst xmlns:p="http://schemas.openxmlformats.org/presentationml/2006/main">
  <p:tag name="AS_UNIQUEID" val="265"/>
</p:tagLst>
</file>

<file path=ppt/tags/tag336.xml><?xml version="1.0" encoding="utf-8"?>
<p:tagLst xmlns:p="http://schemas.openxmlformats.org/presentationml/2006/main">
  <p:tag name="AS_UNIQUEID" val="1210"/>
</p:tagLst>
</file>

<file path=ppt/tags/tag337.xml><?xml version="1.0" encoding="utf-8"?>
<p:tagLst xmlns:p="http://schemas.openxmlformats.org/presentationml/2006/main">
  <p:tag name="AS_UNIQUEID" val="1211"/>
</p:tagLst>
</file>

<file path=ppt/tags/tag338.xml><?xml version="1.0" encoding="utf-8"?>
<p:tagLst xmlns:p="http://schemas.openxmlformats.org/presentationml/2006/main">
  <p:tag name="AS_UNIQUEID" val="272"/>
</p:tagLst>
</file>

<file path=ppt/tags/tag339.xml><?xml version="1.0" encoding="utf-8"?>
<p:tagLst xmlns:p="http://schemas.openxmlformats.org/presentationml/2006/main">
  <p:tag name="AS_UNIQUEID" val="273"/>
</p:tagLst>
</file>

<file path=ppt/tags/tag34.xml><?xml version="1.0" encoding="utf-8"?>
<p:tagLst xmlns:p="http://schemas.openxmlformats.org/presentationml/2006/main">
  <p:tag name="AS_UNIQUEID" val="50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0.xml><?xml version="1.0" encoding="utf-8"?>
<p:tagLst xmlns:p="http://schemas.openxmlformats.org/presentationml/2006/main">
  <p:tag name="AS_UNIQUEID" val="274"/>
</p:tagLst>
</file>

<file path=ppt/tags/tag341.xml><?xml version="1.0" encoding="utf-8"?>
<p:tagLst xmlns:p="http://schemas.openxmlformats.org/presentationml/2006/main">
  <p:tag name="AS_UNIQUEID" val="1212"/>
</p:tagLst>
</file>

<file path=ppt/tags/tag342.xml><?xml version="1.0" encoding="utf-8"?>
<p:tagLst xmlns:p="http://schemas.openxmlformats.org/presentationml/2006/main">
  <p:tag name="AS_UNIQUEID" val="187"/>
</p:tagLst>
</file>

<file path=ppt/tags/tag343.xml><?xml version="1.0" encoding="utf-8"?>
<p:tagLst xmlns:p="http://schemas.openxmlformats.org/presentationml/2006/main">
  <p:tag name="AS_UNIQUEID" val="188"/>
</p:tagLst>
</file>

<file path=ppt/tags/tag344.xml><?xml version="1.0" encoding="utf-8"?>
<p:tagLst xmlns:p="http://schemas.openxmlformats.org/presentationml/2006/main">
  <p:tag name="AS_UNIQUEID" val="189"/>
</p:tagLst>
</file>

<file path=ppt/tags/tag345.xml><?xml version="1.0" encoding="utf-8"?>
<p:tagLst xmlns:p="http://schemas.openxmlformats.org/presentationml/2006/main">
  <p:tag name="AS_UNIQUEID" val="1213"/>
</p:tagLst>
</file>

<file path=ppt/tags/tag346.xml><?xml version="1.0" encoding="utf-8"?>
<p:tagLst xmlns:p="http://schemas.openxmlformats.org/presentationml/2006/main">
  <p:tag name="AS_UNIQUEID" val="1214"/>
</p:tagLst>
</file>

<file path=ppt/tags/tag347.xml><?xml version="1.0" encoding="utf-8"?>
<p:tagLst xmlns:p="http://schemas.openxmlformats.org/presentationml/2006/main">
  <p:tag name="AS_UNIQUEID" val="1215"/>
</p:tagLst>
</file>

<file path=ppt/tags/tag348.xml><?xml version="1.0" encoding="utf-8"?>
<p:tagLst xmlns:p="http://schemas.openxmlformats.org/presentationml/2006/main">
  <p:tag name="AS_UNIQUEID" val="1216"/>
</p:tagLst>
</file>

<file path=ppt/tags/tag349.xml><?xml version="1.0" encoding="utf-8"?>
<p:tagLst xmlns:p="http://schemas.openxmlformats.org/presentationml/2006/main">
  <p:tag name="AS_UNIQUEID" val="278"/>
</p:tagLst>
</file>

<file path=ppt/tags/tag35.xml><?xml version="1.0" encoding="utf-8"?>
<p:tagLst xmlns:p="http://schemas.openxmlformats.org/presentationml/2006/main">
  <p:tag name="AS_UNIQUEID" val="1097"/>
</p:tagLst>
</file>

<file path=ppt/tags/tag350.xml><?xml version="1.0" encoding="utf-8"?>
<p:tagLst xmlns:p="http://schemas.openxmlformats.org/presentationml/2006/main">
  <p:tag name="AS_UNIQUEID" val="279"/>
</p:tagLst>
</file>

<file path=ppt/tags/tag351.xml><?xml version="1.0" encoding="utf-8"?>
<p:tagLst xmlns:p="http://schemas.openxmlformats.org/presentationml/2006/main">
  <p:tag name="AS_UNIQUEID" val="280"/>
</p:tagLst>
</file>

<file path=ppt/tags/tag352.xml><?xml version="1.0" encoding="utf-8"?>
<p:tagLst xmlns:p="http://schemas.openxmlformats.org/presentationml/2006/main">
  <p:tag name="AS_UNIQUEID" val="1217"/>
</p:tagLst>
</file>

<file path=ppt/tags/tag353.xml><?xml version="1.0" encoding="utf-8"?>
<p:tagLst xmlns:p="http://schemas.openxmlformats.org/presentationml/2006/main">
  <p:tag name="AS_UNIQUEID" val="1218"/>
</p:tagLst>
</file>

<file path=ppt/tags/tag354.xml><?xml version="1.0" encoding="utf-8"?>
<p:tagLst xmlns:p="http://schemas.openxmlformats.org/presentationml/2006/main">
  <p:tag name="AS_UNIQUEID" val="1219"/>
</p:tagLst>
</file>

<file path=ppt/tags/tag355.xml><?xml version="1.0" encoding="utf-8"?>
<p:tagLst xmlns:p="http://schemas.openxmlformats.org/presentationml/2006/main">
  <p:tag name="AS_UNIQUEID" val="1220"/>
</p:tagLst>
</file>

<file path=ppt/tags/tag356.xml><?xml version="1.0" encoding="utf-8"?>
<p:tagLst xmlns:p="http://schemas.openxmlformats.org/presentationml/2006/main">
  <p:tag name="AS_UNIQUEID" val="285"/>
</p:tagLst>
</file>

<file path=ppt/tags/tag357.xml><?xml version="1.0" encoding="utf-8"?>
<p:tagLst xmlns:p="http://schemas.openxmlformats.org/presentationml/2006/main">
  <p:tag name="AS_UNIQUEID" val="286"/>
</p:tagLst>
</file>

<file path=ppt/tags/tag358.xml><?xml version="1.0" encoding="utf-8"?>
<p:tagLst xmlns:p="http://schemas.openxmlformats.org/presentationml/2006/main">
  <p:tag name="AS_UNIQUEID" val="287"/>
</p:tagLst>
</file>

<file path=ppt/tags/tag359.xml><?xml version="1.0" encoding="utf-8"?>
<p:tagLst xmlns:p="http://schemas.openxmlformats.org/presentationml/2006/main">
  <p:tag name="AS_UNIQUEID" val="1221"/>
</p:tagLst>
</file>

<file path=ppt/tags/tag36.xml><?xml version="1.0" encoding="utf-8"?>
<p:tagLst xmlns:p="http://schemas.openxmlformats.org/presentationml/2006/main">
  <p:tag name="AS_UNIQUEID" val="503"/>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60.xml><?xml version="1.0" encoding="utf-8"?>
<p:tagLst xmlns:p="http://schemas.openxmlformats.org/presentationml/2006/main">
  <p:tag name="AS_UNIQUEID" val="1222"/>
</p:tagLst>
</file>

<file path=ppt/tags/tag361.xml><?xml version="1.0" encoding="utf-8"?>
<p:tagLst xmlns:p="http://schemas.openxmlformats.org/presentationml/2006/main">
  <p:tag name="AS_UNIQUEID" val="1223"/>
</p:tagLst>
</file>

<file path=ppt/tags/tag362.xml><?xml version="1.0" encoding="utf-8"?>
<p:tagLst xmlns:p="http://schemas.openxmlformats.org/presentationml/2006/main">
  <p:tag name="AS_UNIQUEID" val="292"/>
</p:tagLst>
</file>

<file path=ppt/tags/tag363.xml><?xml version="1.0" encoding="utf-8"?>
<p:tagLst xmlns:p="http://schemas.openxmlformats.org/presentationml/2006/main">
  <p:tag name="AS_UNIQUEID" val="293"/>
</p:tagLst>
</file>

<file path=ppt/tags/tag364.xml><?xml version="1.0" encoding="utf-8"?>
<p:tagLst xmlns:p="http://schemas.openxmlformats.org/presentationml/2006/main">
  <p:tag name="AS_UNIQUEID" val="294"/>
</p:tagLst>
</file>

<file path=ppt/tags/tag365.xml><?xml version="1.0" encoding="utf-8"?>
<p:tagLst xmlns:p="http://schemas.openxmlformats.org/presentationml/2006/main">
  <p:tag name="AS_UNIQUEID" val="1224"/>
</p:tagLst>
</file>

<file path=ppt/tags/tag366.xml><?xml version="1.0" encoding="utf-8"?>
<p:tagLst xmlns:p="http://schemas.openxmlformats.org/presentationml/2006/main">
  <p:tag name="AS_UNIQUEID" val="1225"/>
</p:tagLst>
</file>

<file path=ppt/tags/tag367.xml><?xml version="1.0" encoding="utf-8"?>
<p:tagLst xmlns:p="http://schemas.openxmlformats.org/presentationml/2006/main">
  <p:tag name="AS_UNIQUEID" val="1226"/>
</p:tagLst>
</file>

<file path=ppt/tags/tag368.xml><?xml version="1.0" encoding="utf-8"?>
<p:tagLst xmlns:p="http://schemas.openxmlformats.org/presentationml/2006/main">
  <p:tag name="AS_UNIQUEID" val="298"/>
</p:tagLst>
</file>

<file path=ppt/tags/tag369.xml><?xml version="1.0" encoding="utf-8"?>
<p:tagLst xmlns:p="http://schemas.openxmlformats.org/presentationml/2006/main">
  <p:tag name="AS_UNIQUEID" val="299"/>
</p:tagLst>
</file>

<file path=ppt/tags/tag37.xml><?xml version="1.0" encoding="utf-8"?>
<p:tagLst xmlns:p="http://schemas.openxmlformats.org/presentationml/2006/main">
  <p:tag name="AS_UNIQUEID" val="504"/>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0.xml><?xml version="1.0" encoding="utf-8"?>
<p:tagLst xmlns:p="http://schemas.openxmlformats.org/presentationml/2006/main">
  <p:tag name="AS_UNIQUEID" val="300"/>
</p:tagLst>
</file>

<file path=ppt/tags/tag371.xml><?xml version="1.0" encoding="utf-8"?>
<p:tagLst xmlns:p="http://schemas.openxmlformats.org/presentationml/2006/main">
  <p:tag name="AS_UNIQUEID" val="1227"/>
</p:tagLst>
</file>

<file path=ppt/tags/tag372.xml><?xml version="1.0" encoding="utf-8"?>
<p:tagLst xmlns:p="http://schemas.openxmlformats.org/presentationml/2006/main">
  <p:tag name="AS_UNIQUEID" val="184"/>
</p:tagLst>
</file>

<file path=ppt/tags/tag373.xml><?xml version="1.0" encoding="utf-8"?>
<p:tagLst xmlns:p="http://schemas.openxmlformats.org/presentationml/2006/main">
  <p:tag name="AS_UNIQUEID" val="185"/>
</p:tagLst>
</file>

<file path=ppt/tags/tag374.xml><?xml version="1.0" encoding="utf-8"?>
<p:tagLst xmlns:p="http://schemas.openxmlformats.org/presentationml/2006/main">
  <p:tag name="AS_UNIQUEID" val="186"/>
</p:tagLst>
</file>

<file path=ppt/tags/tag375.xml><?xml version="1.0" encoding="utf-8"?>
<p:tagLst xmlns:p="http://schemas.openxmlformats.org/presentationml/2006/main">
  <p:tag name="AS_UNIQUEID" val="187"/>
</p:tagLst>
</file>

<file path=ppt/tags/tag376.xml><?xml version="1.0" encoding="utf-8"?>
<p:tagLst xmlns:p="http://schemas.openxmlformats.org/presentationml/2006/main">
  <p:tag name="AS_UNIQUEID" val="188"/>
</p:tagLst>
</file>

<file path=ppt/tags/tag377.xml><?xml version="1.0" encoding="utf-8"?>
<p:tagLst xmlns:p="http://schemas.openxmlformats.org/presentationml/2006/main">
  <p:tag name="AS_UNIQUEID" val="189"/>
</p:tagLst>
</file>

<file path=ppt/tags/tag378.xml><?xml version="1.0" encoding="utf-8"?>
<p:tagLst xmlns:p="http://schemas.openxmlformats.org/presentationml/2006/main">
  <p:tag name="AS_UNIQUEID" val="1228"/>
</p:tagLst>
</file>

<file path=ppt/tags/tag379.xml><?xml version="1.0" encoding="utf-8"?>
<p:tagLst xmlns:p="http://schemas.openxmlformats.org/presentationml/2006/main">
  <p:tag name="AS_UNIQUEID" val="1229"/>
</p:tagLst>
</file>

<file path=ppt/tags/tag38.xml><?xml version="1.0" encoding="utf-8"?>
<p:tagLst xmlns:p="http://schemas.openxmlformats.org/presentationml/2006/main">
  <p:tag name="AS_UNIQUEID" val="505"/>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0.xml><?xml version="1.0" encoding="utf-8"?>
<p:tagLst xmlns:p="http://schemas.openxmlformats.org/presentationml/2006/main">
  <p:tag name="AS_UNIQUEID" val="1230"/>
</p:tagLst>
</file>

<file path=ppt/tags/tag381.xml><?xml version="1.0" encoding="utf-8"?>
<p:tagLst xmlns:p="http://schemas.openxmlformats.org/presentationml/2006/main">
  <p:tag name="AS_UNIQUEID" val="193"/>
</p:tagLst>
</file>

<file path=ppt/tags/tag382.xml><?xml version="1.0" encoding="utf-8"?>
<p:tagLst xmlns:p="http://schemas.openxmlformats.org/presentationml/2006/main">
  <p:tag name="AS_UNIQUEID" val="194"/>
</p:tagLst>
</file>

<file path=ppt/tags/tag383.xml><?xml version="1.0" encoding="utf-8"?>
<p:tagLst xmlns:p="http://schemas.openxmlformats.org/presentationml/2006/main">
  <p:tag name="AS_UNIQUEID" val="195"/>
</p:tagLst>
</file>

<file path=ppt/tags/tag384.xml><?xml version="1.0" encoding="utf-8"?>
<p:tagLst xmlns:p="http://schemas.openxmlformats.org/presentationml/2006/main">
  <p:tag name="AS_UNIQUEID" val="1231"/>
</p:tagLst>
</file>

<file path=ppt/tags/tag385.xml><?xml version="1.0" encoding="utf-8"?>
<p:tagLst xmlns:p="http://schemas.openxmlformats.org/presentationml/2006/main">
  <p:tag name="AS_UNIQUEID" val="1232"/>
</p:tagLst>
</file>

<file path=ppt/tags/tag386.xml><?xml version="1.0" encoding="utf-8"?>
<p:tagLst xmlns:p="http://schemas.openxmlformats.org/presentationml/2006/main">
  <p:tag name="AS_UNIQUEID" val="1233"/>
</p:tagLst>
</file>

<file path=ppt/tags/tag387.xml><?xml version="1.0" encoding="utf-8"?>
<p:tagLst xmlns:p="http://schemas.openxmlformats.org/presentationml/2006/main">
  <p:tag name="AS_UNIQUEID" val="193"/>
</p:tagLst>
</file>

<file path=ppt/tags/tag388.xml><?xml version="1.0" encoding="utf-8"?>
<p:tagLst xmlns:p="http://schemas.openxmlformats.org/presentationml/2006/main">
  <p:tag name="AS_UNIQUEID" val="194"/>
</p:tagLst>
</file>

<file path=ppt/tags/tag389.xml><?xml version="1.0" encoding="utf-8"?>
<p:tagLst xmlns:p="http://schemas.openxmlformats.org/presentationml/2006/main">
  <p:tag name="AS_UNIQUEID" val="195"/>
</p:tagLst>
</file>

<file path=ppt/tags/tag39.xml><?xml version="1.0" encoding="utf-8"?>
<p:tagLst xmlns:p="http://schemas.openxmlformats.org/presentationml/2006/main">
  <p:tag name="AS_UNIQUEID" val="506"/>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0.xml><?xml version="1.0" encoding="utf-8"?>
<p:tagLst xmlns:p="http://schemas.openxmlformats.org/presentationml/2006/main">
  <p:tag name="AS_UNIQUEID" val="1234"/>
</p:tagLst>
</file>

<file path=ppt/tags/tag391.xml><?xml version="1.0" encoding="utf-8"?>
<p:tagLst xmlns:p="http://schemas.openxmlformats.org/presentationml/2006/main">
  <p:tag name="AS_UNIQUEID" val="1235"/>
</p:tagLst>
</file>

<file path=ppt/tags/tag392.xml><?xml version="1.0" encoding="utf-8"?>
<p:tagLst xmlns:p="http://schemas.openxmlformats.org/presentationml/2006/main">
  <p:tag name="AS_UNIQUEID" val="1236"/>
</p:tagLst>
</file>

<file path=ppt/tags/tag393.xml><?xml version="1.0" encoding="utf-8"?>
<p:tagLst xmlns:p="http://schemas.openxmlformats.org/presentationml/2006/main">
  <p:tag name="AS_UNIQUEID" val="193"/>
</p:tagLst>
</file>

<file path=ppt/tags/tag394.xml><?xml version="1.0" encoding="utf-8"?>
<p:tagLst xmlns:p="http://schemas.openxmlformats.org/presentationml/2006/main">
  <p:tag name="AS_UNIQUEID" val="194"/>
</p:tagLst>
</file>

<file path=ppt/tags/tag395.xml><?xml version="1.0" encoding="utf-8"?>
<p:tagLst xmlns:p="http://schemas.openxmlformats.org/presentationml/2006/main">
  <p:tag name="AS_UNIQUEID" val="195"/>
</p:tagLst>
</file>

<file path=ppt/tags/tag396.xml><?xml version="1.0" encoding="utf-8"?>
<p:tagLst xmlns:p="http://schemas.openxmlformats.org/presentationml/2006/main">
  <p:tag name="AS_UNIQUEID" val="1237"/>
</p:tagLst>
</file>

<file path=ppt/tags/tag397.xml><?xml version="1.0" encoding="utf-8"?>
<p:tagLst xmlns:p="http://schemas.openxmlformats.org/presentationml/2006/main">
  <p:tag name="AS_UNIQUEID" val="1238"/>
</p:tagLst>
</file>

<file path=ppt/tags/tag398.xml><?xml version="1.0" encoding="utf-8"?>
<p:tagLst xmlns:p="http://schemas.openxmlformats.org/presentationml/2006/main">
  <p:tag name="AS_UNIQUEID" val="1239"/>
</p:tagLst>
</file>

<file path=ppt/tags/tag399.xml><?xml version="1.0" encoding="utf-8"?>
<p:tagLst xmlns:p="http://schemas.openxmlformats.org/presentationml/2006/main">
  <p:tag name="AS_UNIQUEID" val="1240"/>
</p:tagLst>
</file>

<file path=ppt/tags/tag4.xml><?xml version="1.0" encoding="utf-8"?>
<p:tagLst xmlns:p="http://schemas.openxmlformats.org/presentationml/2006/main">
  <p:tag name="AS_UNIQUEID" val="471"/>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AS_UNIQUEID" val="1098"/>
</p:tagLst>
</file>

<file path=ppt/tags/tag400.xml><?xml version="1.0" encoding="utf-8"?>
<p:tagLst xmlns:p="http://schemas.openxmlformats.org/presentationml/2006/main">
  <p:tag name="AS_UNIQUEID" val="193"/>
</p:tagLst>
</file>

<file path=ppt/tags/tag401.xml><?xml version="1.0" encoding="utf-8"?>
<p:tagLst xmlns:p="http://schemas.openxmlformats.org/presentationml/2006/main">
  <p:tag name="AS_UNIQUEID" val="194"/>
</p:tagLst>
</file>

<file path=ppt/tags/tag402.xml><?xml version="1.0" encoding="utf-8"?>
<p:tagLst xmlns:p="http://schemas.openxmlformats.org/presentationml/2006/main">
  <p:tag name="AS_UNIQUEID" val="195"/>
</p:tagLst>
</file>

<file path=ppt/tags/tag403.xml><?xml version="1.0" encoding="utf-8"?>
<p:tagLst xmlns:p="http://schemas.openxmlformats.org/presentationml/2006/main">
  <p:tag name="AS_UNIQUEID" val="1241"/>
</p:tagLst>
</file>

<file path=ppt/tags/tag404.xml><?xml version="1.0" encoding="utf-8"?>
<p:tagLst xmlns:p="http://schemas.openxmlformats.org/presentationml/2006/main">
  <p:tag name="AS_UNIQUEID" val="1242"/>
</p:tagLst>
</file>

<file path=ppt/tags/tag405.xml><?xml version="1.0" encoding="utf-8"?>
<p:tagLst xmlns:p="http://schemas.openxmlformats.org/presentationml/2006/main">
  <p:tag name="AS_UNIQUEID" val="1243"/>
</p:tagLst>
</file>

<file path=ppt/tags/tag406.xml><?xml version="1.0" encoding="utf-8"?>
<p:tagLst xmlns:p="http://schemas.openxmlformats.org/presentationml/2006/main">
  <p:tag name="AS_UNIQUEID" val="1244"/>
</p:tagLst>
</file>

<file path=ppt/tags/tag407.xml><?xml version="1.0" encoding="utf-8"?>
<p:tagLst xmlns:p="http://schemas.openxmlformats.org/presentationml/2006/main">
  <p:tag name="AS_UNIQUEID" val="1245"/>
</p:tagLst>
</file>

<file path=ppt/tags/tag408.xml><?xml version="1.0" encoding="utf-8"?>
<p:tagLst xmlns:p="http://schemas.openxmlformats.org/presentationml/2006/main">
  <p:tag name="AS_UNIQUEID" val="1246"/>
</p:tagLst>
</file>

<file path=ppt/tags/tag409.xml><?xml version="1.0" encoding="utf-8"?>
<p:tagLst xmlns:p="http://schemas.openxmlformats.org/presentationml/2006/main">
  <p:tag name="AS_UNIQUEID" val="193"/>
</p:tagLst>
</file>

<file path=ppt/tags/tag41.xml><?xml version="1.0" encoding="utf-8"?>
<p:tagLst xmlns:p="http://schemas.openxmlformats.org/presentationml/2006/main">
  <p:tag name="AS_UNIQUEID" val="508"/>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10.xml><?xml version="1.0" encoding="utf-8"?>
<p:tagLst xmlns:p="http://schemas.openxmlformats.org/presentationml/2006/main">
  <p:tag name="AS_UNIQUEID" val="194"/>
</p:tagLst>
</file>

<file path=ppt/tags/tag411.xml><?xml version="1.0" encoding="utf-8"?>
<p:tagLst xmlns:p="http://schemas.openxmlformats.org/presentationml/2006/main">
  <p:tag name="AS_UNIQUEID" val="195"/>
</p:tagLst>
</file>

<file path=ppt/tags/tag412.xml><?xml version="1.0" encoding="utf-8"?>
<p:tagLst xmlns:p="http://schemas.openxmlformats.org/presentationml/2006/main">
  <p:tag name="AS_UNIQUEID" val="1247"/>
</p:tagLst>
</file>

<file path=ppt/tags/tag413.xml><?xml version="1.0" encoding="utf-8"?>
<p:tagLst xmlns:p="http://schemas.openxmlformats.org/presentationml/2006/main">
  <p:tag name="AS_UNIQUEID" val="1248"/>
</p:tagLst>
</file>

<file path=ppt/tags/tag414.xml><?xml version="1.0" encoding="utf-8"?>
<p:tagLst xmlns:p="http://schemas.openxmlformats.org/presentationml/2006/main">
  <p:tag name="AS_UNIQUEID" val="193"/>
</p:tagLst>
</file>

<file path=ppt/tags/tag415.xml><?xml version="1.0" encoding="utf-8"?>
<p:tagLst xmlns:p="http://schemas.openxmlformats.org/presentationml/2006/main">
  <p:tag name="AS_UNIQUEID" val="194"/>
</p:tagLst>
</file>

<file path=ppt/tags/tag416.xml><?xml version="1.0" encoding="utf-8"?>
<p:tagLst xmlns:p="http://schemas.openxmlformats.org/presentationml/2006/main">
  <p:tag name="AS_UNIQUEID" val="195"/>
</p:tagLst>
</file>

<file path=ppt/tags/tag417.xml><?xml version="1.0" encoding="utf-8"?>
<p:tagLst xmlns:p="http://schemas.openxmlformats.org/presentationml/2006/main">
  <p:tag name="AS_UNIQUEID" val="1249"/>
</p:tagLst>
</file>

<file path=ppt/tags/tag418.xml><?xml version="1.0" encoding="utf-8"?>
<p:tagLst xmlns:p="http://schemas.openxmlformats.org/presentationml/2006/main">
  <p:tag name="AS_UNIQUEID" val="193"/>
</p:tagLst>
</file>

<file path=ppt/tags/tag419.xml><?xml version="1.0" encoding="utf-8"?>
<p:tagLst xmlns:p="http://schemas.openxmlformats.org/presentationml/2006/main">
  <p:tag name="AS_UNIQUEID" val="194"/>
</p:tagLst>
</file>

<file path=ppt/tags/tag42.xml><?xml version="1.0" encoding="utf-8"?>
<p:tagLst xmlns:p="http://schemas.openxmlformats.org/presentationml/2006/main">
  <p:tag name="AS_UNIQUEID" val="509"/>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0.xml><?xml version="1.0" encoding="utf-8"?>
<p:tagLst xmlns:p="http://schemas.openxmlformats.org/presentationml/2006/main">
  <p:tag name="AS_UNIQUEID" val="195"/>
</p:tagLst>
</file>

<file path=ppt/tags/tag421.xml><?xml version="1.0" encoding="utf-8"?>
<p:tagLst xmlns:p="http://schemas.openxmlformats.org/presentationml/2006/main">
  <p:tag name="AS_UNIQUEID" val="1250"/>
</p:tagLst>
</file>

<file path=ppt/tags/tag422.xml><?xml version="1.0" encoding="utf-8"?>
<p:tagLst xmlns:p="http://schemas.openxmlformats.org/presentationml/2006/main">
  <p:tag name="AS_UNIQUEID" val="1251"/>
</p:tagLst>
</file>

<file path=ppt/tags/tag423.xml><?xml version="1.0" encoding="utf-8"?>
<p:tagLst xmlns:p="http://schemas.openxmlformats.org/presentationml/2006/main">
  <p:tag name="AS_UNIQUEID" val="1252"/>
</p:tagLst>
</file>

<file path=ppt/tags/tag424.xml><?xml version="1.0" encoding="utf-8"?>
<p:tagLst xmlns:p="http://schemas.openxmlformats.org/presentationml/2006/main">
  <p:tag name="AS_UNIQUEID" val="1253"/>
</p:tagLst>
</file>

<file path=ppt/tags/tag425.xml><?xml version="1.0" encoding="utf-8"?>
<p:tagLst xmlns:p="http://schemas.openxmlformats.org/presentationml/2006/main">
  <p:tag name="AS_UNIQUEID" val="193"/>
</p:tagLst>
</file>

<file path=ppt/tags/tag426.xml><?xml version="1.0" encoding="utf-8"?>
<p:tagLst xmlns:p="http://schemas.openxmlformats.org/presentationml/2006/main">
  <p:tag name="AS_UNIQUEID" val="194"/>
</p:tagLst>
</file>

<file path=ppt/tags/tag427.xml><?xml version="1.0" encoding="utf-8"?>
<p:tagLst xmlns:p="http://schemas.openxmlformats.org/presentationml/2006/main">
  <p:tag name="AS_UNIQUEID" val="195"/>
</p:tagLst>
</file>

<file path=ppt/tags/tag428.xml><?xml version="1.0" encoding="utf-8"?>
<p:tagLst xmlns:p="http://schemas.openxmlformats.org/presentationml/2006/main">
  <p:tag name="AS_UNIQUEID" val="1254"/>
</p:tagLst>
</file>

<file path=ppt/tags/tag429.xml><?xml version="1.0" encoding="utf-8"?>
<p:tagLst xmlns:p="http://schemas.openxmlformats.org/presentationml/2006/main">
  <p:tag name="AS_UNIQUEID" val="1255"/>
</p:tagLst>
</file>

<file path=ppt/tags/tag43.xml><?xml version="1.0" encoding="utf-8"?>
<p:tagLst xmlns:p="http://schemas.openxmlformats.org/presentationml/2006/main">
  <p:tag name="AS_UNIQUEID" val="510"/>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0.xml><?xml version="1.0" encoding="utf-8"?>
<p:tagLst xmlns:p="http://schemas.openxmlformats.org/presentationml/2006/main">
  <p:tag name="AS_UNIQUEID" val="1256"/>
</p:tagLst>
</file>

<file path=ppt/tags/tag431.xml><?xml version="1.0" encoding="utf-8"?>
<p:tagLst xmlns:p="http://schemas.openxmlformats.org/presentationml/2006/main">
  <p:tag name="AS_UNIQUEID" val="1257"/>
</p:tagLst>
</file>

<file path=ppt/tags/tag432.xml><?xml version="1.0" encoding="utf-8"?>
<p:tagLst xmlns:p="http://schemas.openxmlformats.org/presentationml/2006/main">
  <p:tag name="AS_UNIQUEID" val="193"/>
</p:tagLst>
</file>

<file path=ppt/tags/tag433.xml><?xml version="1.0" encoding="utf-8"?>
<p:tagLst xmlns:p="http://schemas.openxmlformats.org/presentationml/2006/main">
  <p:tag name="AS_UNIQUEID" val="194"/>
</p:tagLst>
</file>

<file path=ppt/tags/tag434.xml><?xml version="1.0" encoding="utf-8"?>
<p:tagLst xmlns:p="http://schemas.openxmlformats.org/presentationml/2006/main">
  <p:tag name="AS_UNIQUEID" val="195"/>
</p:tagLst>
</file>

<file path=ppt/tags/tag435.xml><?xml version="1.0" encoding="utf-8"?>
<p:tagLst xmlns:p="http://schemas.openxmlformats.org/presentationml/2006/main">
  <p:tag name="AS_UNIQUEID" val="1258"/>
</p:tagLst>
</file>

<file path=ppt/tags/tag436.xml><?xml version="1.0" encoding="utf-8"?>
<p:tagLst xmlns:p="http://schemas.openxmlformats.org/presentationml/2006/main">
  <p:tag name="AS_UNIQUEID" val="1259"/>
</p:tagLst>
</file>

<file path=ppt/tags/tag437.xml><?xml version="1.0" encoding="utf-8"?>
<p:tagLst xmlns:p="http://schemas.openxmlformats.org/presentationml/2006/main">
  <p:tag name="AS_UNIQUEID" val="1260"/>
</p:tagLst>
</file>

<file path=ppt/tags/tag438.xml><?xml version="1.0" encoding="utf-8"?>
<p:tagLst xmlns:p="http://schemas.openxmlformats.org/presentationml/2006/main">
  <p:tag name="AS_UNIQUEID" val="193"/>
</p:tagLst>
</file>

<file path=ppt/tags/tag439.xml><?xml version="1.0" encoding="utf-8"?>
<p:tagLst xmlns:p="http://schemas.openxmlformats.org/presentationml/2006/main">
  <p:tag name="AS_UNIQUEID" val="194"/>
</p:tagLst>
</file>

<file path=ppt/tags/tag44.xml><?xml version="1.0" encoding="utf-8"?>
<p:tagLst xmlns:p="http://schemas.openxmlformats.org/presentationml/2006/main">
  <p:tag name="AS_UNIQUEID" val="1099"/>
</p:tagLst>
</file>

<file path=ppt/tags/tag440.xml><?xml version="1.0" encoding="utf-8"?>
<p:tagLst xmlns:p="http://schemas.openxmlformats.org/presentationml/2006/main">
  <p:tag name="AS_UNIQUEID" val="195"/>
</p:tagLst>
</file>

<file path=ppt/tags/tag441.xml><?xml version="1.0" encoding="utf-8"?>
<p:tagLst xmlns:p="http://schemas.openxmlformats.org/presentationml/2006/main">
  <p:tag name="AS_UNIQUEID" val="1261"/>
</p:tagLst>
</file>

<file path=ppt/tags/tag442.xml><?xml version="1.0" encoding="utf-8"?>
<p:tagLst xmlns:p="http://schemas.openxmlformats.org/presentationml/2006/main">
  <p:tag name="AS_UNIQUEID" val="1262"/>
</p:tagLst>
</file>

<file path=ppt/tags/tag443.xml><?xml version="1.0" encoding="utf-8"?>
<p:tagLst xmlns:p="http://schemas.openxmlformats.org/presentationml/2006/main">
  <p:tag name="AS_UNIQUEID" val="1263"/>
</p:tagLst>
</file>

<file path=ppt/tags/tag444.xml><?xml version="1.0" encoding="utf-8"?>
<p:tagLst xmlns:p="http://schemas.openxmlformats.org/presentationml/2006/main">
  <p:tag name="AS_UNIQUEID" val="193"/>
</p:tagLst>
</file>

<file path=ppt/tags/tag445.xml><?xml version="1.0" encoding="utf-8"?>
<p:tagLst xmlns:p="http://schemas.openxmlformats.org/presentationml/2006/main">
  <p:tag name="AS_UNIQUEID" val="194"/>
</p:tagLst>
</file>

<file path=ppt/tags/tag446.xml><?xml version="1.0" encoding="utf-8"?>
<p:tagLst xmlns:p="http://schemas.openxmlformats.org/presentationml/2006/main">
  <p:tag name="AS_UNIQUEID" val="195"/>
</p:tagLst>
</file>

<file path=ppt/tags/tag447.xml><?xml version="1.0" encoding="utf-8"?>
<p:tagLst xmlns:p="http://schemas.openxmlformats.org/presentationml/2006/main">
  <p:tag name="AS_UNIQUEID" val="1264"/>
</p:tagLst>
</file>

<file path=ppt/tags/tag448.xml><?xml version="1.0" encoding="utf-8"?>
<p:tagLst xmlns:p="http://schemas.openxmlformats.org/presentationml/2006/main">
  <p:tag name="AS_UNIQUEID" val="190"/>
</p:tagLst>
</file>

<file path=ppt/tags/tag449.xml><?xml version="1.0" encoding="utf-8"?>
<p:tagLst xmlns:p="http://schemas.openxmlformats.org/presentationml/2006/main">
  <p:tag name="AS_UNIQUEID" val="191"/>
</p:tagLst>
</file>

<file path=ppt/tags/tag45.xml><?xml version="1.0" encoding="utf-8"?>
<p:tagLst xmlns:p="http://schemas.openxmlformats.org/presentationml/2006/main">
  <p:tag name="AS_UNIQUEID" val="512"/>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0.xml><?xml version="1.0" encoding="utf-8"?>
<p:tagLst xmlns:p="http://schemas.openxmlformats.org/presentationml/2006/main">
  <p:tag name="AS_UNIQUEID" val="192"/>
</p:tagLst>
</file>

<file path=ppt/tags/tag451.xml><?xml version="1.0" encoding="utf-8"?>
<p:tagLst xmlns:p="http://schemas.openxmlformats.org/presentationml/2006/main">
  <p:tag name="AS_UNIQUEID" val="193"/>
</p:tagLst>
</file>

<file path=ppt/tags/tag452.xml><?xml version="1.0" encoding="utf-8"?>
<p:tagLst xmlns:p="http://schemas.openxmlformats.org/presentationml/2006/main">
  <p:tag name="AS_UNIQUEID" val="194"/>
</p:tagLst>
</file>

<file path=ppt/tags/tag453.xml><?xml version="1.0" encoding="utf-8"?>
<p:tagLst xmlns:p="http://schemas.openxmlformats.org/presentationml/2006/main">
  <p:tag name="AS_UNIQUEID" val="195"/>
</p:tagLst>
</file>

<file path=ppt/tags/tag454.xml><?xml version="1.0" encoding="utf-8"?>
<p:tagLst xmlns:p="http://schemas.openxmlformats.org/presentationml/2006/main">
  <p:tag name="AS_UNIQUEID" val="1265"/>
</p:tagLst>
</file>

<file path=ppt/tags/tag455.xml><?xml version="1.0" encoding="utf-8"?>
<p:tagLst xmlns:p="http://schemas.openxmlformats.org/presentationml/2006/main">
  <p:tag name="AS_UNIQUEID" val="561"/>
</p:tagLst>
</file>

<file path=ppt/tags/tag456.xml><?xml version="1.0" encoding="utf-8"?>
<p:tagLst xmlns:p="http://schemas.openxmlformats.org/presentationml/2006/main">
  <p:tag name="AS_UNIQUEID" val="562"/>
</p:tagLst>
</file>

<file path=ppt/tags/tag457.xml><?xml version="1.0" encoding="utf-8"?>
<p:tagLst xmlns:p="http://schemas.openxmlformats.org/presentationml/2006/main">
  <p:tag name="AS_UNIQUEID" val="563"/>
</p:tagLst>
</file>

<file path=ppt/tags/tag458.xml><?xml version="1.0" encoding="utf-8"?>
<p:tagLst xmlns:p="http://schemas.openxmlformats.org/presentationml/2006/main">
  <p:tag name="AS_UNIQUEID" val="564"/>
</p:tagLst>
</file>

<file path=ppt/tags/tag459.xml><?xml version="1.0" encoding="utf-8"?>
<p:tagLst xmlns:p="http://schemas.openxmlformats.org/presentationml/2006/main">
  <p:tag name="AS_UNIQUEID" val="565"/>
</p:tagLst>
</file>

<file path=ppt/tags/tag46.xml><?xml version="1.0" encoding="utf-8"?>
<p:tagLst xmlns:p="http://schemas.openxmlformats.org/presentationml/2006/main">
  <p:tag name="AS_UNIQUEID" val="51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0.xml><?xml version="1.0" encoding="utf-8"?>
<p:tagLst xmlns:p="http://schemas.openxmlformats.org/presentationml/2006/main">
  <p:tag name="AS_UNIQUEID" val="566"/>
</p:tagLst>
</file>

<file path=ppt/tags/tag461.xml><?xml version="1.0" encoding="utf-8"?>
<p:tagLst xmlns:p="http://schemas.openxmlformats.org/presentationml/2006/main">
  <p:tag name="AS_UNIQUEID" val="1266"/>
</p:tagLst>
</file>

<file path=ppt/tags/tag462.xml><?xml version="1.0" encoding="utf-8"?>
<p:tagLst xmlns:p="http://schemas.openxmlformats.org/presentationml/2006/main">
  <p:tag name="AS_UNIQUEID" val="363"/>
</p:tagLst>
</file>

<file path=ppt/tags/tag463.xml><?xml version="1.0" encoding="utf-8"?>
<p:tagLst xmlns:p="http://schemas.openxmlformats.org/presentationml/2006/main">
  <p:tag name="AS_UNIQUEID" val="367"/>
</p:tagLst>
</file>

<file path=ppt/tags/tag464.xml><?xml version="1.0" encoding="utf-8"?>
<p:tagLst xmlns:p="http://schemas.openxmlformats.org/presentationml/2006/main">
  <p:tag name="AS_UNIQUEID" val="1267"/>
</p:tagLst>
</file>

<file path=ppt/tags/tag465.xml><?xml version="1.0" encoding="utf-8"?>
<p:tagLst xmlns:p="http://schemas.openxmlformats.org/presentationml/2006/main">
  <p:tag name="AS_UNIQUEID" val="1268"/>
</p:tagLst>
</file>

<file path=ppt/tags/tag466.xml><?xml version="1.0" encoding="utf-8"?>
<p:tagLst xmlns:p="http://schemas.openxmlformats.org/presentationml/2006/main">
  <p:tag name="AS_UNIQUEID" val="381"/>
</p:tagLst>
</file>

<file path=ppt/tags/tag467.xml><?xml version="1.0" encoding="utf-8"?>
<p:tagLst xmlns:p="http://schemas.openxmlformats.org/presentationml/2006/main">
  <p:tag name="AS_UNIQUEID" val="382"/>
</p:tagLst>
</file>

<file path=ppt/tags/tag468.xml><?xml version="1.0" encoding="utf-8"?>
<p:tagLst xmlns:p="http://schemas.openxmlformats.org/presentationml/2006/main">
  <p:tag name="AS_UNIQUEID" val="1269"/>
</p:tagLst>
</file>

<file path=ppt/tags/tag469.xml><?xml version="1.0" encoding="utf-8"?>
<p:tagLst xmlns:p="http://schemas.openxmlformats.org/presentationml/2006/main">
  <p:tag name="AS_UNIQUEID" val="159"/>
</p:tagLst>
</file>

<file path=ppt/tags/tag47.xml><?xml version="1.0" encoding="utf-8"?>
<p:tagLst xmlns:p="http://schemas.openxmlformats.org/presentationml/2006/main">
  <p:tag name="AS_UNIQUEID" val="514"/>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0.xml><?xml version="1.0" encoding="utf-8"?>
<p:tagLst xmlns:p="http://schemas.openxmlformats.org/presentationml/2006/main">
  <p:tag name="AS_UNIQUEID" val="386"/>
</p:tagLst>
</file>

<file path=ppt/tags/tag471.xml><?xml version="1.0" encoding="utf-8"?>
<p:tagLst xmlns:p="http://schemas.openxmlformats.org/presentationml/2006/main">
  <p:tag name="AS_UNIQUEID" val="145"/>
</p:tagLst>
</file>

<file path=ppt/tags/tag472.xml><?xml version="1.0" encoding="utf-8"?>
<p:tagLst xmlns:p="http://schemas.openxmlformats.org/presentationml/2006/main">
  <p:tag name="AS_UNIQUEID" val="1270"/>
</p:tagLst>
</file>

<file path=ppt/tags/tag473.xml><?xml version="1.0" encoding="utf-8"?>
<p:tagLst xmlns:p="http://schemas.openxmlformats.org/presentationml/2006/main">
  <p:tag name="AS_UNIQUEID" val="151"/>
</p:tagLst>
</file>

<file path=ppt/tags/tag474.xml><?xml version="1.0" encoding="utf-8"?>
<p:tagLst xmlns:p="http://schemas.openxmlformats.org/presentationml/2006/main">
  <p:tag name="AS_UNIQUEID" val="152"/>
</p:tagLst>
</file>

<file path=ppt/tags/tag475.xml><?xml version="1.0" encoding="utf-8"?>
<p:tagLst xmlns:p="http://schemas.openxmlformats.org/presentationml/2006/main">
  <p:tag name="AS_UNIQUEID" val="153"/>
</p:tagLst>
</file>

<file path=ppt/tags/tag476.xml><?xml version="1.0" encoding="utf-8"?>
<p:tagLst xmlns:p="http://schemas.openxmlformats.org/presentationml/2006/main">
  <p:tag name="AS_UNIQUEID" val="387"/>
</p:tagLst>
</file>

<file path=ppt/tags/tag477.xml><?xml version="1.0" encoding="utf-8"?>
<p:tagLst xmlns:p="http://schemas.openxmlformats.org/presentationml/2006/main">
  <p:tag name="AS_UNIQUEID" val="1271"/>
</p:tagLst>
</file>

<file path=ppt/tags/tag478.xml><?xml version="1.0" encoding="utf-8"?>
<p:tagLst xmlns:p="http://schemas.openxmlformats.org/presentationml/2006/main">
  <p:tag name="AS_UNIQUEID" val="63"/>
</p:tagLst>
</file>

<file path=ppt/tags/tag479.xml><?xml version="1.0" encoding="utf-8"?>
<p:tagLst xmlns:p="http://schemas.openxmlformats.org/presentationml/2006/main">
  <p:tag name="AS_UNIQUEID" val="64"/>
</p:tagLst>
</file>

<file path=ppt/tags/tag48.xml><?xml version="1.0" encoding="utf-8"?>
<p:tagLst xmlns:p="http://schemas.openxmlformats.org/presentationml/2006/main">
  <p:tag name="AS_UNIQUEID" val="515"/>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0.xml><?xml version="1.0" encoding="utf-8"?>
<p:tagLst xmlns:p="http://schemas.openxmlformats.org/presentationml/2006/main">
  <p:tag name="AS_UNIQUEID" val="65"/>
</p:tagLst>
</file>

<file path=ppt/tags/tag481.xml><?xml version="1.0" encoding="utf-8"?>
<p:tagLst xmlns:p="http://schemas.openxmlformats.org/presentationml/2006/main">
  <p:tag name="AS_UNIQUEID" val="1272"/>
</p:tagLst>
</file>

<file path=ppt/tags/tag482.xml><?xml version="1.0" encoding="utf-8"?>
<p:tagLst xmlns:p="http://schemas.openxmlformats.org/presentationml/2006/main">
  <p:tag name="AS_UNIQUEID" val="161"/>
</p:tagLst>
</file>

<file path=ppt/tags/tag483.xml><?xml version="1.0" encoding="utf-8"?>
<p:tagLst xmlns:p="http://schemas.openxmlformats.org/presentationml/2006/main">
  <p:tag name="AS_UNIQUEID" val="162"/>
</p:tagLst>
</file>

<file path=ppt/tags/tag484.xml><?xml version="1.0" encoding="utf-8"?>
<p:tagLst xmlns:p="http://schemas.openxmlformats.org/presentationml/2006/main">
  <p:tag name="AS_UNIQUEID" val="163"/>
</p:tagLst>
</file>

<file path=ppt/tags/tag485.xml><?xml version="1.0" encoding="utf-8"?>
<p:tagLst xmlns:p="http://schemas.openxmlformats.org/presentationml/2006/main">
  <p:tag name="AS_UNIQUEID" val="1273"/>
</p:tagLst>
</file>

<file path=ppt/tags/tag486.xml><?xml version="1.0" encoding="utf-8"?>
<p:tagLst xmlns:p="http://schemas.openxmlformats.org/presentationml/2006/main">
  <p:tag name="AS_UNIQUEID" val="626"/>
</p:tagLst>
</file>

<file path=ppt/tags/tag487.xml><?xml version="1.0" encoding="utf-8"?>
<p:tagLst xmlns:p="http://schemas.openxmlformats.org/presentationml/2006/main">
  <p:tag name="AS_UNIQUEID" val="627"/>
</p:tagLst>
</file>

<file path=ppt/tags/tag488.xml><?xml version="1.0" encoding="utf-8"?>
<p:tagLst xmlns:p="http://schemas.openxmlformats.org/presentationml/2006/main">
  <p:tag name="AS_UNIQUEID" val="628"/>
</p:tagLst>
</file>

<file path=ppt/tags/tag489.xml><?xml version="1.0" encoding="utf-8"?>
<p:tagLst xmlns:p="http://schemas.openxmlformats.org/presentationml/2006/main">
  <p:tag name="AS_UNIQUEID" val="629"/>
</p:tagLst>
</file>

<file path=ppt/tags/tag49.xml><?xml version="1.0" encoding="utf-8"?>
<p:tagLst xmlns:p="http://schemas.openxmlformats.org/presentationml/2006/main">
  <p:tag name="AS_UNIQUEID" val="51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0.xml><?xml version="1.0" encoding="utf-8"?>
<p:tagLst xmlns:p="http://schemas.openxmlformats.org/presentationml/2006/main">
  <p:tag name="AS_UNIQUEID" val="630"/>
</p:tagLst>
</file>

<file path=ppt/tags/tag491.xml><?xml version="1.0" encoding="utf-8"?>
<p:tagLst xmlns:p="http://schemas.openxmlformats.org/presentationml/2006/main">
  <p:tag name="AS_UNIQUEID" val="631"/>
</p:tagLst>
</file>

<file path=ppt/tags/tag492.xml><?xml version="1.0" encoding="utf-8"?>
<p:tagLst xmlns:p="http://schemas.openxmlformats.org/presentationml/2006/main">
  <p:tag name="AS_UNIQUEID" val="1274"/>
</p:tagLst>
</file>

<file path=ppt/tags/tag493.xml><?xml version="1.0" encoding="utf-8"?>
<p:tagLst xmlns:p="http://schemas.openxmlformats.org/presentationml/2006/main">
  <p:tag name="AS_UNIQUEID" val="633"/>
</p:tagLst>
</file>

<file path=ppt/tags/tag494.xml><?xml version="1.0" encoding="utf-8"?>
<p:tagLst xmlns:p="http://schemas.openxmlformats.org/presentationml/2006/main">
  <p:tag name="AS_UNIQUEID" val="634"/>
</p:tagLst>
</file>

<file path=ppt/tags/tag495.xml><?xml version="1.0" encoding="utf-8"?>
<p:tagLst xmlns:p="http://schemas.openxmlformats.org/presentationml/2006/main">
  <p:tag name="AS_UNIQUEID" val="635"/>
</p:tagLst>
</file>

<file path=ppt/tags/tag496.xml><?xml version="1.0" encoding="utf-8"?>
<p:tagLst xmlns:p="http://schemas.openxmlformats.org/presentationml/2006/main">
  <p:tag name="AS_UNIQUEID" val="636"/>
</p:tagLst>
</file>

<file path=ppt/tags/tag497.xml><?xml version="1.0" encoding="utf-8"?>
<p:tagLst xmlns:p="http://schemas.openxmlformats.org/presentationml/2006/main">
  <p:tag name="AS_UNIQUEID" val="637"/>
</p:tagLst>
</file>

<file path=ppt/tags/tag498.xml><?xml version="1.0" encoding="utf-8"?>
<p:tagLst xmlns:p="http://schemas.openxmlformats.org/presentationml/2006/main">
  <p:tag name="AS_UNIQUEID" val="638"/>
</p:tagLst>
</file>

<file path=ppt/tags/tag499.xml><?xml version="1.0" encoding="utf-8"?>
<p:tagLst xmlns:p="http://schemas.openxmlformats.org/presentationml/2006/main">
  <p:tag name="AS_UNIQUEID" val="1275"/>
</p:tagLst>
</file>

<file path=ppt/tags/tag5.xml><?xml version="1.0" encoding="utf-8"?>
<p:tagLst xmlns:p="http://schemas.openxmlformats.org/presentationml/2006/main">
  <p:tag name="AS_UNIQUEID" val="472"/>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AS_UNIQUEID" val="51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00.xml><?xml version="1.0" encoding="utf-8"?>
<p:tagLst xmlns:p="http://schemas.openxmlformats.org/presentationml/2006/main">
  <p:tag name="AS_UNIQUEID" val="115"/>
</p:tagLst>
</file>

<file path=ppt/tags/tag501.xml><?xml version="1.0" encoding="utf-8"?>
<p:tagLst xmlns:p="http://schemas.openxmlformats.org/presentationml/2006/main">
  <p:tag name="AS_UNIQUEID" val="116"/>
</p:tagLst>
</file>

<file path=ppt/tags/tag502.xml><?xml version="1.0" encoding="utf-8"?>
<p:tagLst xmlns:p="http://schemas.openxmlformats.org/presentationml/2006/main">
  <p:tag name="AS_UNIQUEID" val="1276"/>
</p:tagLst>
</file>

<file path=ppt/tags/tag503.xml><?xml version="1.0" encoding="utf-8"?>
<p:tagLst xmlns:p="http://schemas.openxmlformats.org/presentationml/2006/main">
  <p:tag name="AS_UNIQUEID" val="645"/>
</p:tagLst>
</file>

<file path=ppt/tags/tag504.xml><?xml version="1.0" encoding="utf-8"?>
<p:tagLst xmlns:p="http://schemas.openxmlformats.org/presentationml/2006/main">
  <p:tag name="AS_UNIQUEID" val="646"/>
</p:tagLst>
</file>

<file path=ppt/tags/tag505.xml><?xml version="1.0" encoding="utf-8"?>
<p:tagLst xmlns:p="http://schemas.openxmlformats.org/presentationml/2006/main">
  <p:tag name="AS_UNIQUEID" val="647"/>
</p:tagLst>
</file>

<file path=ppt/tags/tag506.xml><?xml version="1.0" encoding="utf-8"?>
<p:tagLst xmlns:p="http://schemas.openxmlformats.org/presentationml/2006/main">
  <p:tag name="AS_UNIQUEID" val="648"/>
</p:tagLst>
</file>

<file path=ppt/tags/tag507.xml><?xml version="1.0" encoding="utf-8"?>
<p:tagLst xmlns:p="http://schemas.openxmlformats.org/presentationml/2006/main">
  <p:tag name="AS_UNIQUEID" val="1277"/>
</p:tagLst>
</file>

<file path=ppt/tags/tag508.xml><?xml version="1.0" encoding="utf-8"?>
<p:tagLst xmlns:p="http://schemas.openxmlformats.org/presentationml/2006/main">
  <p:tag name="AS_UNIQUEID" val="650"/>
</p:tagLst>
</file>

<file path=ppt/tags/tag509.xml><?xml version="1.0" encoding="utf-8"?>
<p:tagLst xmlns:p="http://schemas.openxmlformats.org/presentationml/2006/main">
  <p:tag name="AS_UNIQUEID" val="651"/>
</p:tagLst>
</file>

<file path=ppt/tags/tag51.xml><?xml version="1.0" encoding="utf-8"?>
<p:tagLst xmlns:p="http://schemas.openxmlformats.org/presentationml/2006/main">
  <p:tag name="AS_UNIQUEID" val="1100"/>
</p:tagLst>
</file>

<file path=ppt/tags/tag510.xml><?xml version="1.0" encoding="utf-8"?>
<p:tagLst xmlns:p="http://schemas.openxmlformats.org/presentationml/2006/main">
  <p:tag name="AS_UNIQUEID" val="652"/>
</p:tagLst>
</file>

<file path=ppt/tags/tag511.xml><?xml version="1.0" encoding="utf-8"?>
<p:tagLst xmlns:p="http://schemas.openxmlformats.org/presentationml/2006/main">
  <p:tag name="AS_UNIQUEID" val="1278"/>
</p:tagLst>
</file>

<file path=ppt/tags/tag512.xml><?xml version="1.0" encoding="utf-8"?>
<p:tagLst xmlns:p="http://schemas.openxmlformats.org/presentationml/2006/main">
  <p:tag name="AS_UNIQUEID" val="654"/>
</p:tagLst>
</file>

<file path=ppt/tags/tag513.xml><?xml version="1.0" encoding="utf-8"?>
<p:tagLst xmlns:p="http://schemas.openxmlformats.org/presentationml/2006/main">
  <p:tag name="AS_UNIQUEID" val="655"/>
</p:tagLst>
</file>

<file path=ppt/tags/tag514.xml><?xml version="1.0" encoding="utf-8"?>
<p:tagLst xmlns:p="http://schemas.openxmlformats.org/presentationml/2006/main">
  <p:tag name="AS_UNIQUEID" val="656"/>
</p:tagLst>
</file>

<file path=ppt/tags/tag515.xml><?xml version="1.0" encoding="utf-8"?>
<p:tagLst xmlns:p="http://schemas.openxmlformats.org/presentationml/2006/main">
  <p:tag name="AS_UNIQUEID" val="657"/>
</p:tagLst>
</file>

<file path=ppt/tags/tag516.xml><?xml version="1.0" encoding="utf-8"?>
<p:tagLst xmlns:p="http://schemas.openxmlformats.org/presentationml/2006/main">
  <p:tag name="AS_UNIQUEID" val="658"/>
</p:tagLst>
</file>

<file path=ppt/tags/tag517.xml><?xml version="1.0" encoding="utf-8"?>
<p:tagLst xmlns:p="http://schemas.openxmlformats.org/presentationml/2006/main">
  <p:tag name="AS_UNIQUEID" val="659"/>
</p:tagLst>
</file>

<file path=ppt/tags/tag518.xml><?xml version="1.0" encoding="utf-8"?>
<p:tagLst xmlns:p="http://schemas.openxmlformats.org/presentationml/2006/main">
  <p:tag name="AS_UNIQUEID" val="660"/>
</p:tagLst>
</file>

<file path=ppt/tags/tag519.xml><?xml version="1.0" encoding="utf-8"?>
<p:tagLst xmlns:p="http://schemas.openxmlformats.org/presentationml/2006/main">
  <p:tag name="AS_UNIQUEID" val="1279"/>
</p:tagLst>
</file>

<file path=ppt/tags/tag52.xml><?xml version="1.0" encoding="utf-8"?>
<p:tagLst xmlns:p="http://schemas.openxmlformats.org/presentationml/2006/main">
  <p:tag name="AS_UNIQUEID" val="519"/>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0.xml><?xml version="1.0" encoding="utf-8"?>
<p:tagLst xmlns:p="http://schemas.openxmlformats.org/presentationml/2006/main">
  <p:tag name="AS_UNIQUEID" val="662"/>
</p:tagLst>
</file>

<file path=ppt/tags/tag521.xml><?xml version="1.0" encoding="utf-8"?>
<p:tagLst xmlns:p="http://schemas.openxmlformats.org/presentationml/2006/main">
  <p:tag name="AS_UNIQUEID" val="663"/>
</p:tagLst>
</file>

<file path=ppt/tags/tag522.xml><?xml version="1.0" encoding="utf-8"?>
<p:tagLst xmlns:p="http://schemas.openxmlformats.org/presentationml/2006/main">
  <p:tag name="AS_UNIQUEID" val="664"/>
</p:tagLst>
</file>

<file path=ppt/tags/tag523.xml><?xml version="1.0" encoding="utf-8"?>
<p:tagLst xmlns:p="http://schemas.openxmlformats.org/presentationml/2006/main">
  <p:tag name="AS_UNIQUEID" val="1280"/>
</p:tagLst>
</file>

<file path=ppt/tags/tag524.xml><?xml version="1.0" encoding="utf-8"?>
<p:tagLst xmlns:p="http://schemas.openxmlformats.org/presentationml/2006/main">
  <p:tag name="AS_UNIQUEID" val="666"/>
</p:tagLst>
</file>

<file path=ppt/tags/tag525.xml><?xml version="1.0" encoding="utf-8"?>
<p:tagLst xmlns:p="http://schemas.openxmlformats.org/presentationml/2006/main">
  <p:tag name="AS_UNIQUEID" val="667"/>
</p:tagLst>
</file>

<file path=ppt/tags/tag526.xml><?xml version="1.0" encoding="utf-8"?>
<p:tagLst xmlns:p="http://schemas.openxmlformats.org/presentationml/2006/main">
  <p:tag name="AS_UNIQUEID" val="668"/>
</p:tagLst>
</file>

<file path=ppt/tags/tag527.xml><?xml version="1.0" encoding="utf-8"?>
<p:tagLst xmlns:p="http://schemas.openxmlformats.org/presentationml/2006/main">
  <p:tag name="AS_UNIQUEID" val="669"/>
</p:tagLst>
</file>

<file path=ppt/tags/tag528.xml><?xml version="1.0" encoding="utf-8"?>
<p:tagLst xmlns:p="http://schemas.openxmlformats.org/presentationml/2006/main">
  <p:tag name="AS_UNIQUEID" val="670"/>
</p:tagLst>
</file>

<file path=ppt/tags/tag529.xml><?xml version="1.0" encoding="utf-8"?>
<p:tagLst xmlns:p="http://schemas.openxmlformats.org/presentationml/2006/main">
  <p:tag name="AS_UNIQUEID" val="671"/>
  <p:tag name="KSO_WM_UNIT_TABLE_BEAUTIFY" val="smartTable{315e11fe-9fd1-45b4-b635-3ff96b893628}"/>
  <p:tag name="TABLE_ENDDRAG_ORIGIN_RECT" val="778*327"/>
  <p:tag name="TABLE_ENDDRAG_RECT" val="119*117*778*327"/>
</p:tagLst>
</file>

<file path=ppt/tags/tag53.xml><?xml version="1.0" encoding="utf-8"?>
<p:tagLst xmlns:p="http://schemas.openxmlformats.org/presentationml/2006/main">
  <p:tag name="AS_UNIQUEID" val="520"/>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0.xml><?xml version="1.0" encoding="utf-8"?>
<p:tagLst xmlns:p="http://schemas.openxmlformats.org/presentationml/2006/main">
  <p:tag name="AS_UNIQUEID" val="672"/>
</p:tagLst>
</file>

<file path=ppt/tags/tag531.xml><?xml version="1.0" encoding="utf-8"?>
<p:tagLst xmlns:p="http://schemas.openxmlformats.org/presentationml/2006/main">
  <p:tag name="AS_UNIQUEID" val="1281"/>
</p:tagLst>
</file>

<file path=ppt/tags/tag532.xml><?xml version="1.0" encoding="utf-8"?>
<p:tagLst xmlns:p="http://schemas.openxmlformats.org/presentationml/2006/main">
  <p:tag name="AS_UNIQUEID" val="674"/>
</p:tagLst>
</file>

<file path=ppt/tags/tag533.xml><?xml version="1.0" encoding="utf-8"?>
<p:tagLst xmlns:p="http://schemas.openxmlformats.org/presentationml/2006/main">
  <p:tag name="AS_UNIQUEID" val="675"/>
</p:tagLst>
</file>

<file path=ppt/tags/tag534.xml><?xml version="1.0" encoding="utf-8"?>
<p:tagLst xmlns:p="http://schemas.openxmlformats.org/presentationml/2006/main">
  <p:tag name="AS_UNIQUEID" val="676"/>
</p:tagLst>
</file>

<file path=ppt/tags/tag535.xml><?xml version="1.0" encoding="utf-8"?>
<p:tagLst xmlns:p="http://schemas.openxmlformats.org/presentationml/2006/main">
  <p:tag name="AS_UNIQUEID" val="1282"/>
</p:tagLst>
</file>

<file path=ppt/tags/tag536.xml><?xml version="1.0" encoding="utf-8"?>
<p:tagLst xmlns:p="http://schemas.openxmlformats.org/presentationml/2006/main">
  <p:tag name="AS_UNIQUEID" val="678"/>
</p:tagLst>
</file>

<file path=ppt/tags/tag537.xml><?xml version="1.0" encoding="utf-8"?>
<p:tagLst xmlns:p="http://schemas.openxmlformats.org/presentationml/2006/main">
  <p:tag name="AS_UNIQUEID" val="679"/>
</p:tagLst>
</file>

<file path=ppt/tags/tag538.xml><?xml version="1.0" encoding="utf-8"?>
<p:tagLst xmlns:p="http://schemas.openxmlformats.org/presentationml/2006/main">
  <p:tag name="AS_UNIQUEID" val="680"/>
</p:tagLst>
</file>

<file path=ppt/tags/tag539.xml><?xml version="1.0" encoding="utf-8"?>
<p:tagLst xmlns:p="http://schemas.openxmlformats.org/presentationml/2006/main">
  <p:tag name="AS_UNIQUEID" val="681"/>
</p:tagLst>
</file>

<file path=ppt/tags/tag54.xml><?xml version="1.0" encoding="utf-8"?>
<p:tagLst xmlns:p="http://schemas.openxmlformats.org/presentationml/2006/main">
  <p:tag name="AS_UNIQUEID" val="521"/>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0.xml><?xml version="1.0" encoding="utf-8"?>
<p:tagLst xmlns:p="http://schemas.openxmlformats.org/presentationml/2006/main">
  <p:tag name="AS_UNIQUEID" val="682"/>
</p:tagLst>
</file>

<file path=ppt/tags/tag541.xml><?xml version="1.0" encoding="utf-8"?>
<p:tagLst xmlns:p="http://schemas.openxmlformats.org/presentationml/2006/main">
  <p:tag name="AS_UNIQUEID" val="683"/>
</p:tagLst>
</file>

<file path=ppt/tags/tag542.xml><?xml version="1.0" encoding="utf-8"?>
<p:tagLst xmlns:p="http://schemas.openxmlformats.org/presentationml/2006/main">
  <p:tag name="AS_UNIQUEID" val="684"/>
</p:tagLst>
</file>

<file path=ppt/tags/tag543.xml><?xml version="1.0" encoding="utf-8"?>
<p:tagLst xmlns:p="http://schemas.openxmlformats.org/presentationml/2006/main">
  <p:tag name="AS_UNIQUEID" val="685"/>
</p:tagLst>
</file>

<file path=ppt/tags/tag544.xml><?xml version="1.0" encoding="utf-8"?>
<p:tagLst xmlns:p="http://schemas.openxmlformats.org/presentationml/2006/main">
  <p:tag name="AS_UNIQUEID" val="1283"/>
</p:tagLst>
</file>

<file path=ppt/tags/tag545.xml><?xml version="1.0" encoding="utf-8"?>
<p:tagLst xmlns:p="http://schemas.openxmlformats.org/presentationml/2006/main">
  <p:tag name="AS_UNIQUEID" val="687"/>
</p:tagLst>
</file>

<file path=ppt/tags/tag546.xml><?xml version="1.0" encoding="utf-8"?>
<p:tagLst xmlns:p="http://schemas.openxmlformats.org/presentationml/2006/main">
  <p:tag name="AS_UNIQUEID" val="688"/>
</p:tagLst>
</file>

<file path=ppt/tags/tag547.xml><?xml version="1.0" encoding="utf-8"?>
<p:tagLst xmlns:p="http://schemas.openxmlformats.org/presentationml/2006/main">
  <p:tag name="AS_UNIQUEID" val="689"/>
</p:tagLst>
</file>

<file path=ppt/tags/tag548.xml><?xml version="1.0" encoding="utf-8"?>
<p:tagLst xmlns:p="http://schemas.openxmlformats.org/presentationml/2006/main">
  <p:tag name="AS_UNIQUEID" val="1284"/>
</p:tagLst>
</file>

<file path=ppt/tags/tag549.xml><?xml version="1.0" encoding="utf-8"?>
<p:tagLst xmlns:p="http://schemas.openxmlformats.org/presentationml/2006/main">
  <p:tag name="AS_UNIQUEID" val="691"/>
</p:tagLst>
</file>

<file path=ppt/tags/tag55.xml><?xml version="1.0" encoding="utf-8"?>
<p:tagLst xmlns:p="http://schemas.openxmlformats.org/presentationml/2006/main">
  <p:tag name="AS_UNIQUEID" val="522"/>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0.xml><?xml version="1.0" encoding="utf-8"?>
<p:tagLst xmlns:p="http://schemas.openxmlformats.org/presentationml/2006/main">
  <p:tag name="AS_UNIQUEID" val="692"/>
</p:tagLst>
</file>

<file path=ppt/tags/tag551.xml><?xml version="1.0" encoding="utf-8"?>
<p:tagLst xmlns:p="http://schemas.openxmlformats.org/presentationml/2006/main">
  <p:tag name="AS_UNIQUEID" val="693"/>
</p:tagLst>
</file>

<file path=ppt/tags/tag552.xml><?xml version="1.0" encoding="utf-8"?>
<p:tagLst xmlns:p="http://schemas.openxmlformats.org/presentationml/2006/main">
  <p:tag name="AS_UNIQUEID" val="694"/>
</p:tagLst>
</file>

<file path=ppt/tags/tag553.xml><?xml version="1.0" encoding="utf-8"?>
<p:tagLst xmlns:p="http://schemas.openxmlformats.org/presentationml/2006/main">
  <p:tag name="AS_UNIQUEID" val="695"/>
</p:tagLst>
</file>

<file path=ppt/tags/tag554.xml><?xml version="1.0" encoding="utf-8"?>
<p:tagLst xmlns:p="http://schemas.openxmlformats.org/presentationml/2006/main">
  <p:tag name="AS_UNIQUEID" val="696"/>
</p:tagLst>
</file>

<file path=ppt/tags/tag555.xml><?xml version="1.0" encoding="utf-8"?>
<p:tagLst xmlns:p="http://schemas.openxmlformats.org/presentationml/2006/main">
  <p:tag name="AS_UNIQUEID" val="697"/>
</p:tagLst>
</file>

<file path=ppt/tags/tag556.xml><?xml version="1.0" encoding="utf-8"?>
<p:tagLst xmlns:p="http://schemas.openxmlformats.org/presentationml/2006/main">
  <p:tag name="AS_UNIQUEID" val="698"/>
</p:tagLst>
</file>

<file path=ppt/tags/tag557.xml><?xml version="1.0" encoding="utf-8"?>
<p:tagLst xmlns:p="http://schemas.openxmlformats.org/presentationml/2006/main">
  <p:tag name="AS_UNIQUEID" val="1285"/>
</p:tagLst>
</file>

<file path=ppt/tags/tag558.xml><?xml version="1.0" encoding="utf-8"?>
<p:tagLst xmlns:p="http://schemas.openxmlformats.org/presentationml/2006/main">
  <p:tag name="AS_UNIQUEID" val="700"/>
</p:tagLst>
</file>

<file path=ppt/tags/tag559.xml><?xml version="1.0" encoding="utf-8"?>
<p:tagLst xmlns:p="http://schemas.openxmlformats.org/presentationml/2006/main">
  <p:tag name="AS_UNIQUEID" val="701"/>
</p:tagLst>
</file>

<file path=ppt/tags/tag56.xml><?xml version="1.0" encoding="utf-8"?>
<p:tagLst xmlns:p="http://schemas.openxmlformats.org/presentationml/2006/main">
  <p:tag name="AS_UNIQUEID" val="523"/>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60.xml><?xml version="1.0" encoding="utf-8"?>
<p:tagLst xmlns:p="http://schemas.openxmlformats.org/presentationml/2006/main">
  <p:tag name="AS_UNIQUEID" val="702"/>
</p:tagLst>
</file>

<file path=ppt/tags/tag561.xml><?xml version="1.0" encoding="utf-8"?>
<p:tagLst xmlns:p="http://schemas.openxmlformats.org/presentationml/2006/main">
  <p:tag name="AS_UNIQUEID" val="1286"/>
</p:tagLst>
</file>

<file path=ppt/tags/tag562.xml><?xml version="1.0" encoding="utf-8"?>
<p:tagLst xmlns:p="http://schemas.openxmlformats.org/presentationml/2006/main">
  <p:tag name="AS_UNIQUEID" val="704"/>
</p:tagLst>
</file>

<file path=ppt/tags/tag563.xml><?xml version="1.0" encoding="utf-8"?>
<p:tagLst xmlns:p="http://schemas.openxmlformats.org/presentationml/2006/main">
  <p:tag name="AS_UNIQUEID" val="705"/>
</p:tagLst>
</file>

<file path=ppt/tags/tag564.xml><?xml version="1.0" encoding="utf-8"?>
<p:tagLst xmlns:p="http://schemas.openxmlformats.org/presentationml/2006/main">
  <p:tag name="AS_UNIQUEID" val="706"/>
</p:tagLst>
</file>

<file path=ppt/tags/tag565.xml><?xml version="1.0" encoding="utf-8"?>
<p:tagLst xmlns:p="http://schemas.openxmlformats.org/presentationml/2006/main">
  <p:tag name="AS_UNIQUEID" val="707"/>
</p:tagLst>
</file>

<file path=ppt/tags/tag566.xml><?xml version="1.0" encoding="utf-8"?>
<p:tagLst xmlns:p="http://schemas.openxmlformats.org/presentationml/2006/main">
  <p:tag name="AS_UNIQUEID" val="708"/>
</p:tagLst>
</file>

<file path=ppt/tags/tag567.xml><?xml version="1.0" encoding="utf-8"?>
<p:tagLst xmlns:p="http://schemas.openxmlformats.org/presentationml/2006/main">
  <p:tag name="AS_UNIQUEID" val="709"/>
</p:tagLst>
</file>

<file path=ppt/tags/tag568.xml><?xml version="1.0" encoding="utf-8"?>
<p:tagLst xmlns:p="http://schemas.openxmlformats.org/presentationml/2006/main">
  <p:tag name="AS_UNIQUEID" val="710"/>
</p:tagLst>
</file>

<file path=ppt/tags/tag569.xml><?xml version="1.0" encoding="utf-8"?>
<p:tagLst xmlns:p="http://schemas.openxmlformats.org/presentationml/2006/main">
  <p:tag name="AS_UNIQUEID" val="1287"/>
</p:tagLst>
</file>

<file path=ppt/tags/tag57.xml><?xml version="1.0" encoding="utf-8"?>
<p:tagLst xmlns:p="http://schemas.openxmlformats.org/presentationml/2006/main">
  <p:tag name="AS_UNIQUEID" val="1101"/>
</p:tagLst>
</file>

<file path=ppt/tags/tag570.xml><?xml version="1.0" encoding="utf-8"?>
<p:tagLst xmlns:p="http://schemas.openxmlformats.org/presentationml/2006/main">
  <p:tag name="AS_UNIQUEID" val="712"/>
</p:tagLst>
</file>

<file path=ppt/tags/tag571.xml><?xml version="1.0" encoding="utf-8"?>
<p:tagLst xmlns:p="http://schemas.openxmlformats.org/presentationml/2006/main">
  <p:tag name="AS_UNIQUEID" val="713"/>
</p:tagLst>
</file>

<file path=ppt/tags/tag572.xml><?xml version="1.0" encoding="utf-8"?>
<p:tagLst xmlns:p="http://schemas.openxmlformats.org/presentationml/2006/main">
  <p:tag name="AS_UNIQUEID" val="714"/>
</p:tagLst>
</file>

<file path=ppt/tags/tag573.xml><?xml version="1.0" encoding="utf-8"?>
<p:tagLst xmlns:p="http://schemas.openxmlformats.org/presentationml/2006/main">
  <p:tag name="AS_UNIQUEID" val="1288"/>
</p:tagLst>
</file>

<file path=ppt/tags/tag574.xml><?xml version="1.0" encoding="utf-8"?>
<p:tagLst xmlns:p="http://schemas.openxmlformats.org/presentationml/2006/main">
  <p:tag name="AS_UNIQUEID" val="716"/>
</p:tagLst>
</file>

<file path=ppt/tags/tag575.xml><?xml version="1.0" encoding="utf-8"?>
<p:tagLst xmlns:p="http://schemas.openxmlformats.org/presentationml/2006/main">
  <p:tag name="AS_UNIQUEID" val="717"/>
</p:tagLst>
</file>

<file path=ppt/tags/tag576.xml><?xml version="1.0" encoding="utf-8"?>
<p:tagLst xmlns:p="http://schemas.openxmlformats.org/presentationml/2006/main">
  <p:tag name="AS_UNIQUEID" val="718"/>
</p:tagLst>
</file>

<file path=ppt/tags/tag577.xml><?xml version="1.0" encoding="utf-8"?>
<p:tagLst xmlns:p="http://schemas.openxmlformats.org/presentationml/2006/main">
  <p:tag name="AS_UNIQUEID" val="719"/>
</p:tagLst>
</file>

<file path=ppt/tags/tag578.xml><?xml version="1.0" encoding="utf-8"?>
<p:tagLst xmlns:p="http://schemas.openxmlformats.org/presentationml/2006/main">
  <p:tag name="AS_UNIQUEID" val="720"/>
</p:tagLst>
</file>

<file path=ppt/tags/tag579.xml><?xml version="1.0" encoding="utf-8"?>
<p:tagLst xmlns:p="http://schemas.openxmlformats.org/presentationml/2006/main">
  <p:tag name="AS_UNIQUEID" val="721"/>
</p:tagLst>
</file>

<file path=ppt/tags/tag58.xml><?xml version="1.0" encoding="utf-8"?>
<p:tagLst xmlns:p="http://schemas.openxmlformats.org/presentationml/2006/main">
  <p:tag name="AS_UNIQUEID" val="525"/>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0.xml><?xml version="1.0" encoding="utf-8"?>
<p:tagLst xmlns:p="http://schemas.openxmlformats.org/presentationml/2006/main">
  <p:tag name="AS_UNIQUEID" val="722"/>
</p:tagLst>
</file>

<file path=ppt/tags/tag581.xml><?xml version="1.0" encoding="utf-8"?>
<p:tagLst xmlns:p="http://schemas.openxmlformats.org/presentationml/2006/main">
  <p:tag name="AS_UNIQUEID" val="1289"/>
</p:tagLst>
</file>

<file path=ppt/tags/tag582.xml><?xml version="1.0" encoding="utf-8"?>
<p:tagLst xmlns:p="http://schemas.openxmlformats.org/presentationml/2006/main">
  <p:tag name="AS_UNIQUEID" val="724"/>
</p:tagLst>
</file>

<file path=ppt/tags/tag583.xml><?xml version="1.0" encoding="utf-8"?>
<p:tagLst xmlns:p="http://schemas.openxmlformats.org/presentationml/2006/main">
  <p:tag name="AS_UNIQUEID" val="725"/>
</p:tagLst>
</file>

<file path=ppt/tags/tag584.xml><?xml version="1.0" encoding="utf-8"?>
<p:tagLst xmlns:p="http://schemas.openxmlformats.org/presentationml/2006/main">
  <p:tag name="AS_UNIQUEID" val="726"/>
</p:tagLst>
</file>

<file path=ppt/tags/tag585.xml><?xml version="1.0" encoding="utf-8"?>
<p:tagLst xmlns:p="http://schemas.openxmlformats.org/presentationml/2006/main">
  <p:tag name="AS_UNIQUEID" val="1290"/>
</p:tagLst>
</file>

<file path=ppt/tags/tag586.xml><?xml version="1.0" encoding="utf-8"?>
<p:tagLst xmlns:p="http://schemas.openxmlformats.org/presentationml/2006/main">
  <p:tag name="AS_UNIQUEID" val="728"/>
</p:tagLst>
</file>

<file path=ppt/tags/tag587.xml><?xml version="1.0" encoding="utf-8"?>
<p:tagLst xmlns:p="http://schemas.openxmlformats.org/presentationml/2006/main">
  <p:tag name="AS_UNIQUEID" val="729"/>
</p:tagLst>
</file>

<file path=ppt/tags/tag588.xml><?xml version="1.0" encoding="utf-8"?>
<p:tagLst xmlns:p="http://schemas.openxmlformats.org/presentationml/2006/main">
  <p:tag name="AS_UNIQUEID" val="730"/>
</p:tagLst>
</file>

<file path=ppt/tags/tag589.xml><?xml version="1.0" encoding="utf-8"?>
<p:tagLst xmlns:p="http://schemas.openxmlformats.org/presentationml/2006/main">
  <p:tag name="AS_UNIQUEID" val="731"/>
</p:tagLst>
</file>

<file path=ppt/tags/tag59.xml><?xml version="1.0" encoding="utf-8"?>
<p:tagLst xmlns:p="http://schemas.openxmlformats.org/presentationml/2006/main">
  <p:tag name="AS_UNIQUEID" val="526"/>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0.xml><?xml version="1.0" encoding="utf-8"?>
<p:tagLst xmlns:p="http://schemas.openxmlformats.org/presentationml/2006/main">
  <p:tag name="AS_UNIQUEID" val="732"/>
</p:tagLst>
</file>

<file path=ppt/tags/tag591.xml><?xml version="1.0" encoding="utf-8"?>
<p:tagLst xmlns:p="http://schemas.openxmlformats.org/presentationml/2006/main">
  <p:tag name="AS_UNIQUEID" val="733"/>
</p:tagLst>
</file>

<file path=ppt/tags/tag592.xml><?xml version="1.0" encoding="utf-8"?>
<p:tagLst xmlns:p="http://schemas.openxmlformats.org/presentationml/2006/main">
  <p:tag name="AS_UNIQUEID" val="734"/>
</p:tagLst>
</file>

<file path=ppt/tags/tag593.xml><?xml version="1.0" encoding="utf-8"?>
<p:tagLst xmlns:p="http://schemas.openxmlformats.org/presentationml/2006/main">
  <p:tag name="AS_UNIQUEID" val="1291"/>
</p:tagLst>
</file>

<file path=ppt/tags/tag594.xml><?xml version="1.0" encoding="utf-8"?>
<p:tagLst xmlns:p="http://schemas.openxmlformats.org/presentationml/2006/main">
  <p:tag name="AS_UNIQUEID" val="736"/>
</p:tagLst>
</file>

<file path=ppt/tags/tag595.xml><?xml version="1.0" encoding="utf-8"?>
<p:tagLst xmlns:p="http://schemas.openxmlformats.org/presentationml/2006/main">
  <p:tag name="AS_UNIQUEID" val="737"/>
</p:tagLst>
</file>

<file path=ppt/tags/tag596.xml><?xml version="1.0" encoding="utf-8"?>
<p:tagLst xmlns:p="http://schemas.openxmlformats.org/presentationml/2006/main">
  <p:tag name="AS_UNIQUEID" val="738"/>
</p:tagLst>
</file>

<file path=ppt/tags/tag597.xml><?xml version="1.0" encoding="utf-8"?>
<p:tagLst xmlns:p="http://schemas.openxmlformats.org/presentationml/2006/main">
  <p:tag name="AS_UNIQUEID" val="1292"/>
</p:tagLst>
</file>

<file path=ppt/tags/tag598.xml><?xml version="1.0" encoding="utf-8"?>
<p:tagLst xmlns:p="http://schemas.openxmlformats.org/presentationml/2006/main">
  <p:tag name="AS_UNIQUEID" val="740"/>
</p:tagLst>
</file>

<file path=ppt/tags/tag599.xml><?xml version="1.0" encoding="utf-8"?>
<p:tagLst xmlns:p="http://schemas.openxmlformats.org/presentationml/2006/main">
  <p:tag name="AS_UNIQUEID" val="741"/>
</p:tagLst>
</file>

<file path=ppt/tags/tag6.xml><?xml version="1.0" encoding="utf-8"?>
<p:tagLst xmlns:p="http://schemas.openxmlformats.org/presentationml/2006/main">
  <p:tag name="AS_UNIQUEID" val="473"/>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AS_UNIQUEID" val="527"/>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00.xml><?xml version="1.0" encoding="utf-8"?>
<p:tagLst xmlns:p="http://schemas.openxmlformats.org/presentationml/2006/main">
  <p:tag name="AS_UNIQUEID" val="742"/>
</p:tagLst>
</file>

<file path=ppt/tags/tag601.xml><?xml version="1.0" encoding="utf-8"?>
<p:tagLst xmlns:p="http://schemas.openxmlformats.org/presentationml/2006/main">
  <p:tag name="AS_UNIQUEID" val="743"/>
</p:tagLst>
</file>

<file path=ppt/tags/tag602.xml><?xml version="1.0" encoding="utf-8"?>
<p:tagLst xmlns:p="http://schemas.openxmlformats.org/presentationml/2006/main">
  <p:tag name="AS_UNIQUEID" val="744"/>
</p:tagLst>
</file>

<file path=ppt/tags/tag603.xml><?xml version="1.0" encoding="utf-8"?>
<p:tagLst xmlns:p="http://schemas.openxmlformats.org/presentationml/2006/main">
  <p:tag name="AS_UNIQUEID" val="745"/>
</p:tagLst>
</file>

<file path=ppt/tags/tag604.xml><?xml version="1.0" encoding="utf-8"?>
<p:tagLst xmlns:p="http://schemas.openxmlformats.org/presentationml/2006/main">
  <p:tag name="AS_UNIQUEID" val="746"/>
</p:tagLst>
</file>

<file path=ppt/tags/tag605.xml><?xml version="1.0" encoding="utf-8"?>
<p:tagLst xmlns:p="http://schemas.openxmlformats.org/presentationml/2006/main">
  <p:tag name="AS_UNIQUEID" val="1293"/>
</p:tagLst>
</file>

<file path=ppt/tags/tag606.xml><?xml version="1.0" encoding="utf-8"?>
<p:tagLst xmlns:p="http://schemas.openxmlformats.org/presentationml/2006/main">
  <p:tag name="AS_UNIQUEID" val="748"/>
</p:tagLst>
</file>

<file path=ppt/tags/tag607.xml><?xml version="1.0" encoding="utf-8"?>
<p:tagLst xmlns:p="http://schemas.openxmlformats.org/presentationml/2006/main">
  <p:tag name="AS_UNIQUEID" val="749"/>
</p:tagLst>
</file>

<file path=ppt/tags/tag608.xml><?xml version="1.0" encoding="utf-8"?>
<p:tagLst xmlns:p="http://schemas.openxmlformats.org/presentationml/2006/main">
  <p:tag name="AS_UNIQUEID" val="750"/>
</p:tagLst>
</file>

<file path=ppt/tags/tag609.xml><?xml version="1.0" encoding="utf-8"?>
<p:tagLst xmlns:p="http://schemas.openxmlformats.org/presentationml/2006/main">
  <p:tag name="AS_UNIQUEID" val="1294"/>
</p:tagLst>
</file>

<file path=ppt/tags/tag61.xml><?xml version="1.0" encoding="utf-8"?>
<p:tagLst xmlns:p="http://schemas.openxmlformats.org/presentationml/2006/main">
  <p:tag name="AS_UNIQUEID" val="528"/>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10.xml><?xml version="1.0" encoding="utf-8"?>
<p:tagLst xmlns:p="http://schemas.openxmlformats.org/presentationml/2006/main">
  <p:tag name="AS_UNIQUEID" val="752"/>
</p:tagLst>
</file>

<file path=ppt/tags/tag611.xml><?xml version="1.0" encoding="utf-8"?>
<p:tagLst xmlns:p="http://schemas.openxmlformats.org/presentationml/2006/main">
  <p:tag name="AS_UNIQUEID" val="753"/>
</p:tagLst>
</file>

<file path=ppt/tags/tag612.xml><?xml version="1.0" encoding="utf-8"?>
<p:tagLst xmlns:p="http://schemas.openxmlformats.org/presentationml/2006/main">
  <p:tag name="AS_UNIQUEID" val="754"/>
</p:tagLst>
</file>

<file path=ppt/tags/tag613.xml><?xml version="1.0" encoding="utf-8"?>
<p:tagLst xmlns:p="http://schemas.openxmlformats.org/presentationml/2006/main">
  <p:tag name="AS_UNIQUEID" val="755"/>
</p:tagLst>
</file>

<file path=ppt/tags/tag614.xml><?xml version="1.0" encoding="utf-8"?>
<p:tagLst xmlns:p="http://schemas.openxmlformats.org/presentationml/2006/main">
  <p:tag name="AS_UNIQUEID" val="756"/>
</p:tagLst>
</file>

<file path=ppt/tags/tag615.xml><?xml version="1.0" encoding="utf-8"?>
<p:tagLst xmlns:p="http://schemas.openxmlformats.org/presentationml/2006/main">
  <p:tag name="AS_UNIQUEID" val="757"/>
</p:tagLst>
</file>

<file path=ppt/tags/tag616.xml><?xml version="1.0" encoding="utf-8"?>
<p:tagLst xmlns:p="http://schemas.openxmlformats.org/presentationml/2006/main">
  <p:tag name="AS_UNIQUEID" val="758"/>
</p:tagLst>
</file>

<file path=ppt/tags/tag617.xml><?xml version="1.0" encoding="utf-8"?>
<p:tagLst xmlns:p="http://schemas.openxmlformats.org/presentationml/2006/main">
  <p:tag name="AS_UNIQUEID" val="1295"/>
</p:tagLst>
</file>

<file path=ppt/tags/tag618.xml><?xml version="1.0" encoding="utf-8"?>
<p:tagLst xmlns:p="http://schemas.openxmlformats.org/presentationml/2006/main">
  <p:tag name="AS_UNIQUEID" val="760"/>
</p:tagLst>
</file>

<file path=ppt/tags/tag619.xml><?xml version="1.0" encoding="utf-8"?>
<p:tagLst xmlns:p="http://schemas.openxmlformats.org/presentationml/2006/main">
  <p:tag name="AS_UNIQUEID" val="761"/>
</p:tagLst>
</file>

<file path=ppt/tags/tag62.xml><?xml version="1.0" encoding="utf-8"?>
<p:tagLst xmlns:p="http://schemas.openxmlformats.org/presentationml/2006/main">
  <p:tag name="AS_UNIQUEID" val="1102"/>
</p:tagLst>
</file>

<file path=ppt/tags/tag620.xml><?xml version="1.0" encoding="utf-8"?>
<p:tagLst xmlns:p="http://schemas.openxmlformats.org/presentationml/2006/main">
  <p:tag name="AS_UNIQUEID" val="762"/>
</p:tagLst>
</file>

<file path=ppt/tags/tag621.xml><?xml version="1.0" encoding="utf-8"?>
<p:tagLst xmlns:p="http://schemas.openxmlformats.org/presentationml/2006/main">
  <p:tag name="AS_UNIQUEID" val="1296"/>
</p:tagLst>
</file>

<file path=ppt/tags/tag622.xml><?xml version="1.0" encoding="utf-8"?>
<p:tagLst xmlns:p="http://schemas.openxmlformats.org/presentationml/2006/main">
  <p:tag name="AS_UNIQUEID" val="764"/>
</p:tagLst>
</file>

<file path=ppt/tags/tag623.xml><?xml version="1.0" encoding="utf-8"?>
<p:tagLst xmlns:p="http://schemas.openxmlformats.org/presentationml/2006/main">
  <p:tag name="AS_UNIQUEID" val="765"/>
</p:tagLst>
</file>

<file path=ppt/tags/tag624.xml><?xml version="1.0" encoding="utf-8"?>
<p:tagLst xmlns:p="http://schemas.openxmlformats.org/presentationml/2006/main">
  <p:tag name="AS_UNIQUEID" val="766"/>
</p:tagLst>
</file>

<file path=ppt/tags/tag625.xml><?xml version="1.0" encoding="utf-8"?>
<p:tagLst xmlns:p="http://schemas.openxmlformats.org/presentationml/2006/main">
  <p:tag name="AS_UNIQUEID" val="767"/>
</p:tagLst>
</file>

<file path=ppt/tags/tag626.xml><?xml version="1.0" encoding="utf-8"?>
<p:tagLst xmlns:p="http://schemas.openxmlformats.org/presentationml/2006/main">
  <p:tag name="AS_UNIQUEID" val="768"/>
</p:tagLst>
</file>

<file path=ppt/tags/tag627.xml><?xml version="1.0" encoding="utf-8"?>
<p:tagLst xmlns:p="http://schemas.openxmlformats.org/presentationml/2006/main">
  <p:tag name="AS_UNIQUEID" val="769"/>
</p:tagLst>
</file>

<file path=ppt/tags/tag628.xml><?xml version="1.0" encoding="utf-8"?>
<p:tagLst xmlns:p="http://schemas.openxmlformats.org/presentationml/2006/main">
  <p:tag name="AS_UNIQUEID" val="770"/>
</p:tagLst>
</file>

<file path=ppt/tags/tag629.xml><?xml version="1.0" encoding="utf-8"?>
<p:tagLst xmlns:p="http://schemas.openxmlformats.org/presentationml/2006/main">
  <p:tag name="AS_UNIQUEID" val="1297"/>
</p:tagLst>
</file>

<file path=ppt/tags/tag63.xml><?xml version="1.0" encoding="utf-8"?>
<p:tagLst xmlns:p="http://schemas.openxmlformats.org/presentationml/2006/main">
  <p:tag name="AS_UNIQUEID" val="53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0.xml><?xml version="1.0" encoding="utf-8"?>
<p:tagLst xmlns:p="http://schemas.openxmlformats.org/presentationml/2006/main">
  <p:tag name="AS_UNIQUEID" val="772"/>
</p:tagLst>
</file>

<file path=ppt/tags/tag631.xml><?xml version="1.0" encoding="utf-8"?>
<p:tagLst xmlns:p="http://schemas.openxmlformats.org/presentationml/2006/main">
  <p:tag name="AS_UNIQUEID" val="773"/>
</p:tagLst>
</file>

<file path=ppt/tags/tag632.xml><?xml version="1.0" encoding="utf-8"?>
<p:tagLst xmlns:p="http://schemas.openxmlformats.org/presentationml/2006/main">
  <p:tag name="AS_UNIQUEID" val="1298"/>
</p:tagLst>
</file>

<file path=ppt/tags/tag633.xml><?xml version="1.0" encoding="utf-8"?>
<p:tagLst xmlns:p="http://schemas.openxmlformats.org/presentationml/2006/main">
  <p:tag name="AS_UNIQUEID" val="433"/>
</p:tagLst>
</file>

<file path=ppt/tags/tag634.xml><?xml version="1.0" encoding="utf-8"?>
<p:tagLst xmlns:p="http://schemas.openxmlformats.org/presentationml/2006/main">
  <p:tag name="AS_UNIQUEID" val="1299"/>
</p:tagLst>
</file>

<file path=ppt/tags/tag635.xml><?xml version="1.0" encoding="utf-8"?>
<p:tagLst xmlns:p="http://schemas.openxmlformats.org/presentationml/2006/main">
  <p:tag name="AS_UNIQUEID" val="776"/>
</p:tagLst>
</file>

<file path=ppt/tags/tag636.xml><?xml version="1.0" encoding="utf-8"?>
<p:tagLst xmlns:p="http://schemas.openxmlformats.org/presentationml/2006/main">
  <p:tag name="AS_UNIQUEID" val="777"/>
</p:tagLst>
</file>

<file path=ppt/tags/tag637.xml><?xml version="1.0" encoding="utf-8"?>
<p:tagLst xmlns:p="http://schemas.openxmlformats.org/presentationml/2006/main">
  <p:tag name="AS_UNIQUEID" val="778"/>
</p:tagLst>
</file>

<file path=ppt/tags/tag638.xml><?xml version="1.0" encoding="utf-8"?>
<p:tagLst xmlns:p="http://schemas.openxmlformats.org/presentationml/2006/main">
  <p:tag name="AS_UNIQUEID" val="1300"/>
</p:tagLst>
</file>

<file path=ppt/tags/tag639.xml><?xml version="1.0" encoding="utf-8"?>
<p:tagLst xmlns:p="http://schemas.openxmlformats.org/presentationml/2006/main">
  <p:tag name="AS_UNIQUEID" val="780"/>
</p:tagLst>
</file>

<file path=ppt/tags/tag64.xml><?xml version="1.0" encoding="utf-8"?>
<p:tagLst xmlns:p="http://schemas.openxmlformats.org/presentationml/2006/main">
  <p:tag name="AS_UNIQUEID" val="53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0.xml><?xml version="1.0" encoding="utf-8"?>
<p:tagLst xmlns:p="http://schemas.openxmlformats.org/presentationml/2006/main">
  <p:tag name="AS_UNIQUEID" val="781"/>
</p:tagLst>
</file>

<file path=ppt/tags/tag641.xml><?xml version="1.0" encoding="utf-8"?>
<p:tagLst xmlns:p="http://schemas.openxmlformats.org/presentationml/2006/main">
  <p:tag name="AS_UNIQUEID" val="782"/>
</p:tagLst>
</file>

<file path=ppt/tags/tag642.xml><?xml version="1.0" encoding="utf-8"?>
<p:tagLst xmlns:p="http://schemas.openxmlformats.org/presentationml/2006/main">
  <p:tag name="AS_UNIQUEID" val="783"/>
</p:tagLst>
</file>

<file path=ppt/tags/tag643.xml><?xml version="1.0" encoding="utf-8"?>
<p:tagLst xmlns:p="http://schemas.openxmlformats.org/presentationml/2006/main">
  <p:tag name="AS_UNIQUEID" val="784"/>
</p:tagLst>
</file>

<file path=ppt/tags/tag644.xml><?xml version="1.0" encoding="utf-8"?>
<p:tagLst xmlns:p="http://schemas.openxmlformats.org/presentationml/2006/main">
  <p:tag name="AS_UNIQUEID" val="785"/>
</p:tagLst>
</file>

<file path=ppt/tags/tag645.xml><?xml version="1.0" encoding="utf-8"?>
<p:tagLst xmlns:p="http://schemas.openxmlformats.org/presentationml/2006/main">
  <p:tag name="AS_UNIQUEID" val="1301"/>
</p:tagLst>
</file>

<file path=ppt/tags/tag646.xml><?xml version="1.0" encoding="utf-8"?>
<p:tagLst xmlns:p="http://schemas.openxmlformats.org/presentationml/2006/main">
  <p:tag name="AS_UNIQUEID" val="787"/>
</p:tagLst>
</file>

<file path=ppt/tags/tag647.xml><?xml version="1.0" encoding="utf-8"?>
<p:tagLst xmlns:p="http://schemas.openxmlformats.org/presentationml/2006/main">
  <p:tag name="AS_UNIQUEID" val="788"/>
</p:tagLst>
</file>

<file path=ppt/tags/tag648.xml><?xml version="1.0" encoding="utf-8"?>
<p:tagLst xmlns:p="http://schemas.openxmlformats.org/presentationml/2006/main">
  <p:tag name="AS_UNIQUEID" val="789"/>
</p:tagLst>
</file>

<file path=ppt/tags/tag649.xml><?xml version="1.0" encoding="utf-8"?>
<p:tagLst xmlns:p="http://schemas.openxmlformats.org/presentationml/2006/main">
  <p:tag name="AS_UNIQUEID" val="1302"/>
</p:tagLst>
</file>

<file path=ppt/tags/tag65.xml><?xml version="1.0" encoding="utf-8"?>
<p:tagLst xmlns:p="http://schemas.openxmlformats.org/presentationml/2006/main">
  <p:tag name="AS_UNIQUEID" val="532"/>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50.xml><?xml version="1.0" encoding="utf-8"?>
<p:tagLst xmlns:p="http://schemas.openxmlformats.org/presentationml/2006/main">
  <p:tag name="AS_UNIQUEID" val="791"/>
</p:tagLst>
</file>

<file path=ppt/tags/tag651.xml><?xml version="1.0" encoding="utf-8"?>
<p:tagLst xmlns:p="http://schemas.openxmlformats.org/presentationml/2006/main">
  <p:tag name="AS_UNIQUEID" val="792"/>
</p:tagLst>
</file>

<file path=ppt/tags/tag652.xml><?xml version="1.0" encoding="utf-8"?>
<p:tagLst xmlns:p="http://schemas.openxmlformats.org/presentationml/2006/main">
  <p:tag name="AS_UNIQUEID" val="793"/>
</p:tagLst>
</file>

<file path=ppt/tags/tag653.xml><?xml version="1.0" encoding="utf-8"?>
<p:tagLst xmlns:p="http://schemas.openxmlformats.org/presentationml/2006/main">
  <p:tag name="AS_UNIQUEID" val="794"/>
</p:tagLst>
</file>

<file path=ppt/tags/tag654.xml><?xml version="1.0" encoding="utf-8"?>
<p:tagLst xmlns:p="http://schemas.openxmlformats.org/presentationml/2006/main">
  <p:tag name="AS_UNIQUEID" val="795"/>
</p:tagLst>
</file>

<file path=ppt/tags/tag655.xml><?xml version="1.0" encoding="utf-8"?>
<p:tagLst xmlns:p="http://schemas.openxmlformats.org/presentationml/2006/main">
  <p:tag name="AS_UNIQUEID" val="796"/>
</p:tagLst>
</file>

<file path=ppt/tags/tag656.xml><?xml version="1.0" encoding="utf-8"?>
<p:tagLst xmlns:p="http://schemas.openxmlformats.org/presentationml/2006/main">
  <p:tag name="AS_UNIQUEID" val="1303"/>
</p:tagLst>
</file>

<file path=ppt/tags/tag657.xml><?xml version="1.0" encoding="utf-8"?>
<p:tagLst xmlns:p="http://schemas.openxmlformats.org/presentationml/2006/main">
  <p:tag name="AS_UNIQUEID" val="798"/>
</p:tagLst>
</file>

<file path=ppt/tags/tag658.xml><?xml version="1.0" encoding="utf-8"?>
<p:tagLst xmlns:p="http://schemas.openxmlformats.org/presentationml/2006/main">
  <p:tag name="AS_UNIQUEID" val="799"/>
</p:tagLst>
</file>

<file path=ppt/tags/tag659.xml><?xml version="1.0" encoding="utf-8"?>
<p:tagLst xmlns:p="http://schemas.openxmlformats.org/presentationml/2006/main">
  <p:tag name="AS_UNIQUEID" val="800"/>
</p:tagLst>
</file>

<file path=ppt/tags/tag66.xml><?xml version="1.0" encoding="utf-8"?>
<p:tagLst xmlns:p="http://schemas.openxmlformats.org/presentationml/2006/main">
  <p:tag name="AS_UNIQUEID" val="533"/>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60.xml><?xml version="1.0" encoding="utf-8"?>
<p:tagLst xmlns:p="http://schemas.openxmlformats.org/presentationml/2006/main">
  <p:tag name="AS_UNIQUEID" val="1304"/>
</p:tagLst>
</file>

<file path=ppt/tags/tag661.xml><?xml version="1.0" encoding="utf-8"?>
<p:tagLst xmlns:p="http://schemas.openxmlformats.org/presentationml/2006/main">
  <p:tag name="AS_UNIQUEID" val="802"/>
</p:tagLst>
</file>

<file path=ppt/tags/tag662.xml><?xml version="1.0" encoding="utf-8"?>
<p:tagLst xmlns:p="http://schemas.openxmlformats.org/presentationml/2006/main">
  <p:tag name="AS_UNIQUEID" val="803"/>
</p:tagLst>
</file>

<file path=ppt/tags/tag663.xml><?xml version="1.0" encoding="utf-8"?>
<p:tagLst xmlns:p="http://schemas.openxmlformats.org/presentationml/2006/main">
  <p:tag name="AS_UNIQUEID" val="804"/>
</p:tagLst>
</file>

<file path=ppt/tags/tag664.xml><?xml version="1.0" encoding="utf-8"?>
<p:tagLst xmlns:p="http://schemas.openxmlformats.org/presentationml/2006/main">
  <p:tag name="AS_UNIQUEID" val="805"/>
</p:tagLst>
</file>

<file path=ppt/tags/tag665.xml><?xml version="1.0" encoding="utf-8"?>
<p:tagLst xmlns:p="http://schemas.openxmlformats.org/presentationml/2006/main">
  <p:tag name="AS_UNIQUEID" val="806"/>
</p:tagLst>
</file>

<file path=ppt/tags/tag666.xml><?xml version="1.0" encoding="utf-8"?>
<p:tagLst xmlns:p="http://schemas.openxmlformats.org/presentationml/2006/main">
  <p:tag name="AS_UNIQUEID" val="807"/>
</p:tagLst>
</file>

<file path=ppt/tags/tag667.xml><?xml version="1.0" encoding="utf-8"?>
<p:tagLst xmlns:p="http://schemas.openxmlformats.org/presentationml/2006/main">
  <p:tag name="AS_UNIQUEID" val="1305"/>
</p:tagLst>
</file>

<file path=ppt/tags/tag668.xml><?xml version="1.0" encoding="utf-8"?>
<p:tagLst xmlns:p="http://schemas.openxmlformats.org/presentationml/2006/main">
  <p:tag name="AS_UNIQUEID" val="185"/>
</p:tagLst>
</file>

<file path=ppt/tags/tag669.xml><?xml version="1.0" encoding="utf-8"?>
<p:tagLst xmlns:p="http://schemas.openxmlformats.org/presentationml/2006/main">
  <p:tag name="AS_UNIQUEID" val="186"/>
</p:tagLst>
</file>

<file path=ppt/tags/tag67.xml><?xml version="1.0" encoding="utf-8"?>
<p:tagLst xmlns:p="http://schemas.openxmlformats.org/presentationml/2006/main">
  <p:tag name="AS_UNIQUEID" val="53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70.xml><?xml version="1.0" encoding="utf-8"?>
<p:tagLst xmlns:p="http://schemas.openxmlformats.org/presentationml/2006/main">
  <p:tag name="AS_UNIQUEID" val="1306"/>
</p:tagLst>
</file>

<file path=ppt/tags/tag671.xml><?xml version="1.0" encoding="utf-8"?>
<p:tagLst xmlns:p="http://schemas.openxmlformats.org/presentationml/2006/main">
  <p:tag name="AS_UNIQUEID" val="428"/>
</p:tagLst>
</file>

<file path=ppt/tags/tag672.xml><?xml version="1.0" encoding="utf-8"?>
<p:tagLst xmlns:p="http://schemas.openxmlformats.org/presentationml/2006/main">
  <p:tag name="AS_UNIQUEID" val="1307"/>
</p:tagLst>
</file>

<file path=ppt/tags/tag673.xml><?xml version="1.0" encoding="utf-8"?>
<p:tagLst xmlns:p="http://schemas.openxmlformats.org/presentationml/2006/main">
  <p:tag name="AS_UNIQUEID" val="811"/>
</p:tagLst>
</file>

<file path=ppt/tags/tag674.xml><?xml version="1.0" encoding="utf-8"?>
<p:tagLst xmlns:p="http://schemas.openxmlformats.org/presentationml/2006/main">
  <p:tag name="AS_UNIQUEID" val="812"/>
</p:tagLst>
</file>

<file path=ppt/tags/tag675.xml><?xml version="1.0" encoding="utf-8"?>
<p:tagLst xmlns:p="http://schemas.openxmlformats.org/presentationml/2006/main">
  <p:tag name="AS_UNIQUEID" val="813"/>
</p:tagLst>
</file>

<file path=ppt/tags/tag676.xml><?xml version="1.0" encoding="utf-8"?>
<p:tagLst xmlns:p="http://schemas.openxmlformats.org/presentationml/2006/main">
  <p:tag name="AS_UNIQUEID" val="1308"/>
</p:tagLst>
</file>

<file path=ppt/tags/tag677.xml><?xml version="1.0" encoding="utf-8"?>
<p:tagLst xmlns:p="http://schemas.openxmlformats.org/presentationml/2006/main">
  <p:tag name="AS_UNIQUEID" val="815"/>
</p:tagLst>
</file>

<file path=ppt/tags/tag678.xml><?xml version="1.0" encoding="utf-8"?>
<p:tagLst xmlns:p="http://schemas.openxmlformats.org/presentationml/2006/main">
  <p:tag name="AS_UNIQUEID" val="816"/>
</p:tagLst>
</file>

<file path=ppt/tags/tag679.xml><?xml version="1.0" encoding="utf-8"?>
<p:tagLst xmlns:p="http://schemas.openxmlformats.org/presentationml/2006/main">
  <p:tag name="AS_UNIQUEID" val="817"/>
</p:tagLst>
</file>

<file path=ppt/tags/tag68.xml><?xml version="1.0" encoding="utf-8"?>
<p:tagLst xmlns:p="http://schemas.openxmlformats.org/presentationml/2006/main">
  <p:tag name="AS_UNIQUEID" val="1103"/>
</p:tagLst>
</file>

<file path=ppt/tags/tag680.xml><?xml version="1.0" encoding="utf-8"?>
<p:tagLst xmlns:p="http://schemas.openxmlformats.org/presentationml/2006/main">
  <p:tag name="AS_UNIQUEID" val="818"/>
</p:tagLst>
</file>

<file path=ppt/tags/tag681.xml><?xml version="1.0" encoding="utf-8"?>
<p:tagLst xmlns:p="http://schemas.openxmlformats.org/presentationml/2006/main">
  <p:tag name="AS_UNIQUEID" val="819"/>
</p:tagLst>
</file>

<file path=ppt/tags/tag682.xml><?xml version="1.0" encoding="utf-8"?>
<p:tagLst xmlns:p="http://schemas.openxmlformats.org/presentationml/2006/main">
  <p:tag name="AS_UNIQUEID" val="820"/>
</p:tagLst>
</file>

<file path=ppt/tags/tag683.xml><?xml version="1.0" encoding="utf-8"?>
<p:tagLst xmlns:p="http://schemas.openxmlformats.org/presentationml/2006/main">
  <p:tag name="AS_UNIQUEID" val="1309"/>
</p:tagLst>
</file>

<file path=ppt/tags/tag684.xml><?xml version="1.0" encoding="utf-8"?>
<p:tagLst xmlns:p="http://schemas.openxmlformats.org/presentationml/2006/main">
  <p:tag name="AS_UNIQUEID" val="430"/>
</p:tagLst>
</file>

<file path=ppt/tags/tag685.xml><?xml version="1.0" encoding="utf-8"?>
<p:tagLst xmlns:p="http://schemas.openxmlformats.org/presentationml/2006/main">
  <p:tag name="AS_UNIQUEID" val="431"/>
</p:tagLst>
</file>

<file path=ppt/tags/tag686.xml><?xml version="1.0" encoding="utf-8"?>
<p:tagLst xmlns:p="http://schemas.openxmlformats.org/presentationml/2006/main">
  <p:tag name="AS_UNIQUEID" val="1310"/>
</p:tagLst>
</file>

<file path=ppt/tags/tag687.xml><?xml version="1.0" encoding="utf-8"?>
<p:tagLst xmlns:p="http://schemas.openxmlformats.org/presentationml/2006/main">
  <p:tag name="AS_UNIQUEID" val="391"/>
</p:tagLst>
</file>

<file path=ppt/tags/tag688.xml><?xml version="1.0" encoding="utf-8"?>
<p:tagLst xmlns:p="http://schemas.openxmlformats.org/presentationml/2006/main">
  <p:tag name="AS_UNIQUEID" val="1311"/>
</p:tagLst>
</file>

<file path=ppt/tags/tag689.xml><?xml version="1.0" encoding="utf-8"?>
<p:tagLst xmlns:p="http://schemas.openxmlformats.org/presentationml/2006/main">
  <p:tag name="AS_UNIQUEID" val="826"/>
</p:tagLst>
</file>

<file path=ppt/tags/tag69.xml><?xml version="1.0" encoding="utf-8"?>
<p:tagLst xmlns:p="http://schemas.openxmlformats.org/presentationml/2006/main">
  <p:tag name="AS_UNIQUEID" val="536"/>
</p:tagLst>
</file>

<file path=ppt/tags/tag690.xml><?xml version="1.0" encoding="utf-8"?>
<p:tagLst xmlns:p="http://schemas.openxmlformats.org/presentationml/2006/main">
  <p:tag name="AS_UNIQUEID" val="827"/>
</p:tagLst>
</file>

<file path=ppt/tags/tag691.xml><?xml version="1.0" encoding="utf-8"?>
<p:tagLst xmlns:p="http://schemas.openxmlformats.org/presentationml/2006/main">
  <p:tag name="AS_UNIQUEID" val="828"/>
</p:tagLst>
</file>

<file path=ppt/tags/tag692.xml><?xml version="1.0" encoding="utf-8"?>
<p:tagLst xmlns:p="http://schemas.openxmlformats.org/presentationml/2006/main">
  <p:tag name="AS_UNIQUEID" val="1312"/>
</p:tagLst>
</file>

<file path=ppt/tags/tag693.xml><?xml version="1.0" encoding="utf-8"?>
<p:tagLst xmlns:p="http://schemas.openxmlformats.org/presentationml/2006/main">
  <p:tag name="AS_UNIQUEID" val="830"/>
</p:tagLst>
</file>

<file path=ppt/tags/tag694.xml><?xml version="1.0" encoding="utf-8"?>
<p:tagLst xmlns:p="http://schemas.openxmlformats.org/presentationml/2006/main">
  <p:tag name="AS_UNIQUEID" val="831"/>
</p:tagLst>
</file>

<file path=ppt/tags/tag695.xml><?xml version="1.0" encoding="utf-8"?>
<p:tagLst xmlns:p="http://schemas.openxmlformats.org/presentationml/2006/main">
  <p:tag name="AS_UNIQUEID" val="832"/>
</p:tagLst>
</file>

<file path=ppt/tags/tag696.xml><?xml version="1.0" encoding="utf-8"?>
<p:tagLst xmlns:p="http://schemas.openxmlformats.org/presentationml/2006/main">
  <p:tag name="AS_UNIQUEID" val="833"/>
</p:tagLst>
</file>

<file path=ppt/tags/tag697.xml><?xml version="1.0" encoding="utf-8"?>
<p:tagLst xmlns:p="http://schemas.openxmlformats.org/presentationml/2006/main">
  <p:tag name="AS_UNIQUEID" val="834"/>
</p:tagLst>
</file>

<file path=ppt/tags/tag698.xml><?xml version="1.0" encoding="utf-8"?>
<p:tagLst xmlns:p="http://schemas.openxmlformats.org/presentationml/2006/main">
  <p:tag name="AS_UNIQUEID" val="835"/>
</p:tagLst>
</file>

<file path=ppt/tags/tag699.xml><?xml version="1.0" encoding="utf-8"?>
<p:tagLst xmlns:p="http://schemas.openxmlformats.org/presentationml/2006/main">
  <p:tag name="AS_UNIQUEID" val="1313"/>
</p:tagLst>
</file>

<file path=ppt/tags/tag7.xml><?xml version="1.0" encoding="utf-8"?>
<p:tagLst xmlns:p="http://schemas.openxmlformats.org/presentationml/2006/main">
  <p:tag name="AS_UNIQUEID" val="1093"/>
</p:tagLst>
</file>

<file path=ppt/tags/tag70.xml><?xml version="1.0" encoding="utf-8"?>
<p:tagLst xmlns:p="http://schemas.openxmlformats.org/presentationml/2006/main">
  <p:tag name="AS_UNIQUEID" val="537"/>
</p:tagLst>
</file>

<file path=ppt/tags/tag700.xml><?xml version="1.0" encoding="utf-8"?>
<p:tagLst xmlns:p="http://schemas.openxmlformats.org/presentationml/2006/main">
  <p:tag name="AS_UNIQUEID" val="837"/>
</p:tagLst>
</file>

<file path=ppt/tags/tag701.xml><?xml version="1.0" encoding="utf-8"?>
<p:tagLst xmlns:p="http://schemas.openxmlformats.org/presentationml/2006/main">
  <p:tag name="AS_UNIQUEID" val="838"/>
</p:tagLst>
</file>

<file path=ppt/tags/tag702.xml><?xml version="1.0" encoding="utf-8"?>
<p:tagLst xmlns:p="http://schemas.openxmlformats.org/presentationml/2006/main">
  <p:tag name="AS_UNIQUEID" val="839"/>
</p:tagLst>
</file>

<file path=ppt/tags/tag703.xml><?xml version="1.0" encoding="utf-8"?>
<p:tagLst xmlns:p="http://schemas.openxmlformats.org/presentationml/2006/main">
  <p:tag name="AS_UNIQUEID" val="1314"/>
</p:tagLst>
</file>

<file path=ppt/tags/tag704.xml><?xml version="1.0" encoding="utf-8"?>
<p:tagLst xmlns:p="http://schemas.openxmlformats.org/presentationml/2006/main">
  <p:tag name="AS_UNIQUEID" val="841"/>
</p:tagLst>
</file>

<file path=ppt/tags/tag705.xml><?xml version="1.0" encoding="utf-8"?>
<p:tagLst xmlns:p="http://schemas.openxmlformats.org/presentationml/2006/main">
  <p:tag name="AS_UNIQUEID" val="842"/>
</p:tagLst>
</file>

<file path=ppt/tags/tag706.xml><?xml version="1.0" encoding="utf-8"?>
<p:tagLst xmlns:p="http://schemas.openxmlformats.org/presentationml/2006/main">
  <p:tag name="AS_UNIQUEID" val="843"/>
</p:tagLst>
</file>

<file path=ppt/tags/tag707.xml><?xml version="1.0" encoding="utf-8"?>
<p:tagLst xmlns:p="http://schemas.openxmlformats.org/presentationml/2006/main">
  <p:tag name="AS_UNIQUEID" val="844"/>
</p:tagLst>
</file>

<file path=ppt/tags/tag708.xml><?xml version="1.0" encoding="utf-8"?>
<p:tagLst xmlns:p="http://schemas.openxmlformats.org/presentationml/2006/main">
  <p:tag name="AS_UNIQUEID" val="845"/>
</p:tagLst>
</file>

<file path=ppt/tags/tag709.xml><?xml version="1.0" encoding="utf-8"?>
<p:tagLst xmlns:p="http://schemas.openxmlformats.org/presentationml/2006/main">
  <p:tag name="AS_UNIQUEID" val="846"/>
</p:tagLst>
</file>

<file path=ppt/tags/tag71.xml><?xml version="1.0" encoding="utf-8"?>
<p:tagLst xmlns:p="http://schemas.openxmlformats.org/presentationml/2006/main">
  <p:tag name="AS_UNIQUEID" val="538"/>
</p:tagLst>
</file>

<file path=ppt/tags/tag710.xml><?xml version="1.0" encoding="utf-8"?>
<p:tagLst xmlns:p="http://schemas.openxmlformats.org/presentationml/2006/main">
  <p:tag name="AS_UNIQUEID" val="847"/>
  <p:tag name="KSO_WM_UNIT_TABLE_BEAUTIFY" val="smartTable{faf36c93-c921-47a9-a145-2a1b6ba7fe5b}"/>
  <p:tag name="TABLE_ENDDRAG_ORIGIN_RECT" val="680*281"/>
  <p:tag name="TABLE_ENDDRAG_RECT" val="188*178*680*281"/>
</p:tagLst>
</file>

<file path=ppt/tags/tag711.xml><?xml version="1.0" encoding="utf-8"?>
<p:tagLst xmlns:p="http://schemas.openxmlformats.org/presentationml/2006/main">
  <p:tag name="AS_UNIQUEID" val="1315"/>
</p:tagLst>
</file>

<file path=ppt/tags/tag712.xml><?xml version="1.0" encoding="utf-8"?>
<p:tagLst xmlns:p="http://schemas.openxmlformats.org/presentationml/2006/main">
  <p:tag name="AS_UNIQUEID" val="849"/>
</p:tagLst>
</file>

<file path=ppt/tags/tag713.xml><?xml version="1.0" encoding="utf-8"?>
<p:tagLst xmlns:p="http://schemas.openxmlformats.org/presentationml/2006/main">
  <p:tag name="AS_UNIQUEID" val="850"/>
</p:tagLst>
</file>

<file path=ppt/tags/tag714.xml><?xml version="1.0" encoding="utf-8"?>
<p:tagLst xmlns:p="http://schemas.openxmlformats.org/presentationml/2006/main">
  <p:tag name="AS_UNIQUEID" val="851"/>
</p:tagLst>
</file>

<file path=ppt/tags/tag715.xml><?xml version="1.0" encoding="utf-8"?>
<p:tagLst xmlns:p="http://schemas.openxmlformats.org/presentationml/2006/main">
  <p:tag name="AS_UNIQUEID" val="1316"/>
</p:tagLst>
</file>

<file path=ppt/tags/tag716.xml><?xml version="1.0" encoding="utf-8"?>
<p:tagLst xmlns:p="http://schemas.openxmlformats.org/presentationml/2006/main">
  <p:tag name="AS_UNIQUEID" val="853"/>
</p:tagLst>
</file>

<file path=ppt/tags/tag717.xml><?xml version="1.0" encoding="utf-8"?>
<p:tagLst xmlns:p="http://schemas.openxmlformats.org/presentationml/2006/main">
  <p:tag name="AS_UNIQUEID" val="854"/>
</p:tagLst>
</file>

<file path=ppt/tags/tag718.xml><?xml version="1.0" encoding="utf-8"?>
<p:tagLst xmlns:p="http://schemas.openxmlformats.org/presentationml/2006/main">
  <p:tag name="AS_UNIQUEID" val="855"/>
</p:tagLst>
</file>

<file path=ppt/tags/tag719.xml><?xml version="1.0" encoding="utf-8"?>
<p:tagLst xmlns:p="http://schemas.openxmlformats.org/presentationml/2006/main">
  <p:tag name="AS_UNIQUEID" val="856"/>
</p:tagLst>
</file>

<file path=ppt/tags/tag72.xml><?xml version="1.0" encoding="utf-8"?>
<p:tagLst xmlns:p="http://schemas.openxmlformats.org/presentationml/2006/main">
  <p:tag name="AS_UNIQUEID" val="1104"/>
</p:tagLst>
</file>

<file path=ppt/tags/tag720.xml><?xml version="1.0" encoding="utf-8"?>
<p:tagLst xmlns:p="http://schemas.openxmlformats.org/presentationml/2006/main">
  <p:tag name="AS_UNIQUEID" val="857"/>
</p:tagLst>
</file>

<file path=ppt/tags/tag721.xml><?xml version="1.0" encoding="utf-8"?>
<p:tagLst xmlns:p="http://schemas.openxmlformats.org/presentationml/2006/main">
  <p:tag name="AS_UNIQUEID" val="858"/>
  <p:tag name="KSO_WM_UNIT_TABLE_BEAUTIFY" val="smartTable{b48ad769-b30d-43b7-9eee-51772706856b}"/>
  <p:tag name="TABLE_ENDDRAG_ORIGIN_RECT" val="844*427"/>
  <p:tag name="TABLE_ENDDRAG_RECT" val="61*83*844*427"/>
</p:tagLst>
</file>

<file path=ppt/tags/tag722.xml><?xml version="1.0" encoding="utf-8"?>
<p:tagLst xmlns:p="http://schemas.openxmlformats.org/presentationml/2006/main">
  <p:tag name="AS_UNIQUEID" val="1317"/>
</p:tagLst>
</file>

<file path=ppt/tags/tag723.xml><?xml version="1.0" encoding="utf-8"?>
<p:tagLst xmlns:p="http://schemas.openxmlformats.org/presentationml/2006/main">
  <p:tag name="AS_UNIQUEID" val="860"/>
</p:tagLst>
</file>

<file path=ppt/tags/tag724.xml><?xml version="1.0" encoding="utf-8"?>
<p:tagLst xmlns:p="http://schemas.openxmlformats.org/presentationml/2006/main">
  <p:tag name="AS_UNIQUEID" val="861"/>
</p:tagLst>
</file>

<file path=ppt/tags/tag725.xml><?xml version="1.0" encoding="utf-8"?>
<p:tagLst xmlns:p="http://schemas.openxmlformats.org/presentationml/2006/main">
  <p:tag name="AS_UNIQUEID" val="862"/>
</p:tagLst>
</file>

<file path=ppt/tags/tag726.xml><?xml version="1.0" encoding="utf-8"?>
<p:tagLst xmlns:p="http://schemas.openxmlformats.org/presentationml/2006/main">
  <p:tag name="AS_UNIQUEID" val="1318"/>
</p:tagLst>
</file>

<file path=ppt/tags/tag727.xml><?xml version="1.0" encoding="utf-8"?>
<p:tagLst xmlns:p="http://schemas.openxmlformats.org/presentationml/2006/main">
  <p:tag name="AS_UNIQUEID" val="864"/>
</p:tagLst>
</file>

<file path=ppt/tags/tag728.xml><?xml version="1.0" encoding="utf-8"?>
<p:tagLst xmlns:p="http://schemas.openxmlformats.org/presentationml/2006/main">
  <p:tag name="AS_UNIQUEID" val="865"/>
</p:tagLst>
</file>

<file path=ppt/tags/tag729.xml><?xml version="1.0" encoding="utf-8"?>
<p:tagLst xmlns:p="http://schemas.openxmlformats.org/presentationml/2006/main">
  <p:tag name="AS_UNIQUEID" val="866"/>
</p:tagLst>
</file>

<file path=ppt/tags/tag73.xml><?xml version="1.0" encoding="utf-8"?>
<p:tagLst xmlns:p="http://schemas.openxmlformats.org/presentationml/2006/main">
  <p:tag name="AS_UNIQUEID" val="540"/>
</p:tagLst>
</file>

<file path=ppt/tags/tag730.xml><?xml version="1.0" encoding="utf-8"?>
<p:tagLst xmlns:p="http://schemas.openxmlformats.org/presentationml/2006/main">
  <p:tag name="AS_UNIQUEID" val="867"/>
</p:tagLst>
</file>

<file path=ppt/tags/tag731.xml><?xml version="1.0" encoding="utf-8"?>
<p:tagLst xmlns:p="http://schemas.openxmlformats.org/presentationml/2006/main">
  <p:tag name="AS_UNIQUEID" val="868"/>
</p:tagLst>
</file>

<file path=ppt/tags/tag732.xml><?xml version="1.0" encoding="utf-8"?>
<p:tagLst xmlns:p="http://schemas.openxmlformats.org/presentationml/2006/main">
  <p:tag name="AS_UNIQUEID" val="869"/>
</p:tagLst>
</file>

<file path=ppt/tags/tag733.xml><?xml version="1.0" encoding="utf-8"?>
<p:tagLst xmlns:p="http://schemas.openxmlformats.org/presentationml/2006/main">
  <p:tag name="AS_UNIQUEID" val="1319"/>
</p:tagLst>
</file>

<file path=ppt/tags/tag734.xml><?xml version="1.0" encoding="utf-8"?>
<p:tagLst xmlns:p="http://schemas.openxmlformats.org/presentationml/2006/main">
  <p:tag name="AS_UNIQUEID" val="871"/>
</p:tagLst>
</file>

<file path=ppt/tags/tag735.xml><?xml version="1.0" encoding="utf-8"?>
<p:tagLst xmlns:p="http://schemas.openxmlformats.org/presentationml/2006/main">
  <p:tag name="AS_UNIQUEID" val="872"/>
</p:tagLst>
</file>

<file path=ppt/tags/tag736.xml><?xml version="1.0" encoding="utf-8"?>
<p:tagLst xmlns:p="http://schemas.openxmlformats.org/presentationml/2006/main">
  <p:tag name="AS_UNIQUEID" val="873"/>
</p:tagLst>
</file>

<file path=ppt/tags/tag737.xml><?xml version="1.0" encoding="utf-8"?>
<p:tagLst xmlns:p="http://schemas.openxmlformats.org/presentationml/2006/main">
  <p:tag name="AS_UNIQUEID" val="1320"/>
</p:tagLst>
</file>

<file path=ppt/tags/tag738.xml><?xml version="1.0" encoding="utf-8"?>
<p:tagLst xmlns:p="http://schemas.openxmlformats.org/presentationml/2006/main">
  <p:tag name="AS_UNIQUEID" val="875"/>
</p:tagLst>
</file>

<file path=ppt/tags/tag739.xml><?xml version="1.0" encoding="utf-8"?>
<p:tagLst xmlns:p="http://schemas.openxmlformats.org/presentationml/2006/main">
  <p:tag name="AS_UNIQUEID" val="876"/>
</p:tagLst>
</file>

<file path=ppt/tags/tag74.xml><?xml version="1.0" encoding="utf-8"?>
<p:tagLst xmlns:p="http://schemas.openxmlformats.org/presentationml/2006/main">
  <p:tag name="AS_UNIQUEID" val="541"/>
</p:tagLst>
</file>

<file path=ppt/tags/tag740.xml><?xml version="1.0" encoding="utf-8"?>
<p:tagLst xmlns:p="http://schemas.openxmlformats.org/presentationml/2006/main">
  <p:tag name="AS_UNIQUEID" val="877"/>
</p:tagLst>
</file>

<file path=ppt/tags/tag741.xml><?xml version="1.0" encoding="utf-8"?>
<p:tagLst xmlns:p="http://schemas.openxmlformats.org/presentationml/2006/main">
  <p:tag name="AS_UNIQUEID" val="878"/>
</p:tagLst>
</file>

<file path=ppt/tags/tag742.xml><?xml version="1.0" encoding="utf-8"?>
<p:tagLst xmlns:p="http://schemas.openxmlformats.org/presentationml/2006/main">
  <p:tag name="AS_UNIQUEID" val="879"/>
</p:tagLst>
</file>

<file path=ppt/tags/tag743.xml><?xml version="1.0" encoding="utf-8"?>
<p:tagLst xmlns:p="http://schemas.openxmlformats.org/presentationml/2006/main">
  <p:tag name="AS_UNIQUEID" val="880"/>
</p:tagLst>
</file>

<file path=ppt/tags/tag744.xml><?xml version="1.0" encoding="utf-8"?>
<p:tagLst xmlns:p="http://schemas.openxmlformats.org/presentationml/2006/main">
  <p:tag name="AS_UNIQUEID" val="1321"/>
</p:tagLst>
</file>

<file path=ppt/tags/tag745.xml><?xml version="1.0" encoding="utf-8"?>
<p:tagLst xmlns:p="http://schemas.openxmlformats.org/presentationml/2006/main">
  <p:tag name="AS_UNIQUEID" val="882"/>
</p:tagLst>
</file>

<file path=ppt/tags/tag746.xml><?xml version="1.0" encoding="utf-8"?>
<p:tagLst xmlns:p="http://schemas.openxmlformats.org/presentationml/2006/main">
  <p:tag name="AS_UNIQUEID" val="883"/>
</p:tagLst>
</file>

<file path=ppt/tags/tag747.xml><?xml version="1.0" encoding="utf-8"?>
<p:tagLst xmlns:p="http://schemas.openxmlformats.org/presentationml/2006/main">
  <p:tag name="AS_UNIQUEID" val="884"/>
</p:tagLst>
</file>

<file path=ppt/tags/tag748.xml><?xml version="1.0" encoding="utf-8"?>
<p:tagLst xmlns:p="http://schemas.openxmlformats.org/presentationml/2006/main">
  <p:tag name="AS_UNIQUEID" val="1322"/>
</p:tagLst>
</file>

<file path=ppt/tags/tag749.xml><?xml version="1.0" encoding="utf-8"?>
<p:tagLst xmlns:p="http://schemas.openxmlformats.org/presentationml/2006/main">
  <p:tag name="AS_UNIQUEID" val="886"/>
</p:tagLst>
</file>

<file path=ppt/tags/tag75.xml><?xml version="1.0" encoding="utf-8"?>
<p:tagLst xmlns:p="http://schemas.openxmlformats.org/presentationml/2006/main">
  <p:tag name="AS_UNIQUEID" val="542"/>
</p:tagLst>
</file>

<file path=ppt/tags/tag750.xml><?xml version="1.0" encoding="utf-8"?>
<p:tagLst xmlns:p="http://schemas.openxmlformats.org/presentationml/2006/main">
  <p:tag name="AS_UNIQUEID" val="887"/>
</p:tagLst>
</file>

<file path=ppt/tags/tag751.xml><?xml version="1.0" encoding="utf-8"?>
<p:tagLst xmlns:p="http://schemas.openxmlformats.org/presentationml/2006/main">
  <p:tag name="AS_UNIQUEID" val="888"/>
</p:tagLst>
</file>

<file path=ppt/tags/tag752.xml><?xml version="1.0" encoding="utf-8"?>
<p:tagLst xmlns:p="http://schemas.openxmlformats.org/presentationml/2006/main">
  <p:tag name="AS_UNIQUEID" val="889"/>
</p:tagLst>
</file>

<file path=ppt/tags/tag753.xml><?xml version="1.0" encoding="utf-8"?>
<p:tagLst xmlns:p="http://schemas.openxmlformats.org/presentationml/2006/main">
  <p:tag name="AS_UNIQUEID" val="890"/>
</p:tagLst>
</file>

<file path=ppt/tags/tag754.xml><?xml version="1.0" encoding="utf-8"?>
<p:tagLst xmlns:p="http://schemas.openxmlformats.org/presentationml/2006/main">
  <p:tag name="AS_UNIQUEID" val="891"/>
</p:tagLst>
</file>

<file path=ppt/tags/tag755.xml><?xml version="1.0" encoding="utf-8"?>
<p:tagLst xmlns:p="http://schemas.openxmlformats.org/presentationml/2006/main">
  <p:tag name="AS_UNIQUEID" val="1323"/>
</p:tagLst>
</file>

<file path=ppt/tags/tag756.xml><?xml version="1.0" encoding="utf-8"?>
<p:tagLst xmlns:p="http://schemas.openxmlformats.org/presentationml/2006/main">
  <p:tag name="AS_UNIQUEID" val="893"/>
</p:tagLst>
</file>

<file path=ppt/tags/tag757.xml><?xml version="1.0" encoding="utf-8"?>
<p:tagLst xmlns:p="http://schemas.openxmlformats.org/presentationml/2006/main">
  <p:tag name="AS_UNIQUEID" val="894"/>
</p:tagLst>
</file>

<file path=ppt/tags/tag758.xml><?xml version="1.0" encoding="utf-8"?>
<p:tagLst xmlns:p="http://schemas.openxmlformats.org/presentationml/2006/main">
  <p:tag name="AS_UNIQUEID" val="895"/>
</p:tagLst>
</file>

<file path=ppt/tags/tag759.xml><?xml version="1.0" encoding="utf-8"?>
<p:tagLst xmlns:p="http://schemas.openxmlformats.org/presentationml/2006/main">
  <p:tag name="AS_UNIQUEID" val="1324"/>
</p:tagLst>
</file>

<file path=ppt/tags/tag76.xml><?xml version="1.0" encoding="utf-8"?>
<p:tagLst xmlns:p="http://schemas.openxmlformats.org/presentationml/2006/main">
  <p:tag name="AS_UNIQUEID" val="1105"/>
</p:tagLst>
</file>

<file path=ppt/tags/tag760.xml><?xml version="1.0" encoding="utf-8"?>
<p:tagLst xmlns:p="http://schemas.openxmlformats.org/presentationml/2006/main">
  <p:tag name="AS_UNIQUEID" val="897"/>
</p:tagLst>
</file>

<file path=ppt/tags/tag761.xml><?xml version="1.0" encoding="utf-8"?>
<p:tagLst xmlns:p="http://schemas.openxmlformats.org/presentationml/2006/main">
  <p:tag name="AS_UNIQUEID" val="898"/>
</p:tagLst>
</file>

<file path=ppt/tags/tag762.xml><?xml version="1.0" encoding="utf-8"?>
<p:tagLst xmlns:p="http://schemas.openxmlformats.org/presentationml/2006/main">
  <p:tag name="AS_UNIQUEID" val="899"/>
</p:tagLst>
</file>

<file path=ppt/tags/tag763.xml><?xml version="1.0" encoding="utf-8"?>
<p:tagLst xmlns:p="http://schemas.openxmlformats.org/presentationml/2006/main">
  <p:tag name="AS_UNIQUEID" val="900"/>
</p:tagLst>
</file>

<file path=ppt/tags/tag764.xml><?xml version="1.0" encoding="utf-8"?>
<p:tagLst xmlns:p="http://schemas.openxmlformats.org/presentationml/2006/main">
  <p:tag name="AS_UNIQUEID" val="901"/>
</p:tagLst>
</file>

<file path=ppt/tags/tag765.xml><?xml version="1.0" encoding="utf-8"?>
<p:tagLst xmlns:p="http://schemas.openxmlformats.org/presentationml/2006/main">
  <p:tag name="AS_UNIQUEID" val="902"/>
</p:tagLst>
</file>

<file path=ppt/tags/tag766.xml><?xml version="1.0" encoding="utf-8"?>
<p:tagLst xmlns:p="http://schemas.openxmlformats.org/presentationml/2006/main">
  <p:tag name="AS_UNIQUEID" val="1325"/>
</p:tagLst>
</file>

<file path=ppt/tags/tag767.xml><?xml version="1.0" encoding="utf-8"?>
<p:tagLst xmlns:p="http://schemas.openxmlformats.org/presentationml/2006/main">
  <p:tag name="AS_UNIQUEID" val="904"/>
</p:tagLst>
</file>

<file path=ppt/tags/tag768.xml><?xml version="1.0" encoding="utf-8"?>
<p:tagLst xmlns:p="http://schemas.openxmlformats.org/presentationml/2006/main">
  <p:tag name="AS_UNIQUEID" val="905"/>
</p:tagLst>
</file>

<file path=ppt/tags/tag769.xml><?xml version="1.0" encoding="utf-8"?>
<p:tagLst xmlns:p="http://schemas.openxmlformats.org/presentationml/2006/main">
  <p:tag name="AS_UNIQUEID" val="906"/>
</p:tagLst>
</file>

<file path=ppt/tags/tag77.xml><?xml version="1.0" encoding="utf-8"?>
<p:tagLst xmlns:p="http://schemas.openxmlformats.org/presentationml/2006/main">
  <p:tag name="AS_UNIQUEID" val="544"/>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770.xml><?xml version="1.0" encoding="utf-8"?>
<p:tagLst xmlns:p="http://schemas.openxmlformats.org/presentationml/2006/main">
  <p:tag name="AS_UNIQUEID" val="1326"/>
</p:tagLst>
</file>

<file path=ppt/tags/tag771.xml><?xml version="1.0" encoding="utf-8"?>
<p:tagLst xmlns:p="http://schemas.openxmlformats.org/presentationml/2006/main">
  <p:tag name="AS_UNIQUEID" val="908"/>
</p:tagLst>
</file>

<file path=ppt/tags/tag772.xml><?xml version="1.0" encoding="utf-8"?>
<p:tagLst xmlns:p="http://schemas.openxmlformats.org/presentationml/2006/main">
  <p:tag name="AS_UNIQUEID" val="909"/>
</p:tagLst>
</file>

<file path=ppt/tags/tag773.xml><?xml version="1.0" encoding="utf-8"?>
<p:tagLst xmlns:p="http://schemas.openxmlformats.org/presentationml/2006/main">
  <p:tag name="AS_UNIQUEID" val="910"/>
</p:tagLst>
</file>

<file path=ppt/tags/tag774.xml><?xml version="1.0" encoding="utf-8"?>
<p:tagLst xmlns:p="http://schemas.openxmlformats.org/presentationml/2006/main">
  <p:tag name="AS_UNIQUEID" val="911"/>
</p:tagLst>
</file>

<file path=ppt/tags/tag775.xml><?xml version="1.0" encoding="utf-8"?>
<p:tagLst xmlns:p="http://schemas.openxmlformats.org/presentationml/2006/main">
  <p:tag name="AS_UNIQUEID" val="912"/>
</p:tagLst>
</file>

<file path=ppt/tags/tag776.xml><?xml version="1.0" encoding="utf-8"?>
<p:tagLst xmlns:p="http://schemas.openxmlformats.org/presentationml/2006/main">
  <p:tag name="AS_UNIQUEID" val="913"/>
</p:tagLst>
</file>

<file path=ppt/tags/tag777.xml><?xml version="1.0" encoding="utf-8"?>
<p:tagLst xmlns:p="http://schemas.openxmlformats.org/presentationml/2006/main">
  <p:tag name="AS_UNIQUEID" val="914"/>
  <p:tag name="KSO_WM_UNIT_TABLE_BEAUTIFY" val="smartTable{fe63fe7a-4852-4fa0-a4a2-9ecf7ea97508}"/>
  <p:tag name="TABLE_ENDDRAG_ORIGIN_RECT" val="567*308"/>
  <p:tag name="TABLE_ENDDRAG_RECT" val="200*153*567*308"/>
</p:tagLst>
</file>

<file path=ppt/tags/tag778.xml><?xml version="1.0" encoding="utf-8"?>
<p:tagLst xmlns:p="http://schemas.openxmlformats.org/presentationml/2006/main">
  <p:tag name="AS_UNIQUEID" val="1327"/>
</p:tagLst>
</file>

<file path=ppt/tags/tag779.xml><?xml version="1.0" encoding="utf-8"?>
<p:tagLst xmlns:p="http://schemas.openxmlformats.org/presentationml/2006/main">
  <p:tag name="AS_UNIQUEID" val="916"/>
</p:tagLst>
</file>

<file path=ppt/tags/tag78.xml><?xml version="1.0" encoding="utf-8"?>
<p:tagLst xmlns:p="http://schemas.openxmlformats.org/presentationml/2006/main">
  <p:tag name="AS_UNIQUEID" val="545"/>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780.xml><?xml version="1.0" encoding="utf-8"?>
<p:tagLst xmlns:p="http://schemas.openxmlformats.org/presentationml/2006/main">
  <p:tag name="AS_UNIQUEID" val="917"/>
</p:tagLst>
</file>

<file path=ppt/tags/tag781.xml><?xml version="1.0" encoding="utf-8"?>
<p:tagLst xmlns:p="http://schemas.openxmlformats.org/presentationml/2006/main">
  <p:tag name="AS_UNIQUEID" val="918"/>
</p:tagLst>
</file>

<file path=ppt/tags/tag782.xml><?xml version="1.0" encoding="utf-8"?>
<p:tagLst xmlns:p="http://schemas.openxmlformats.org/presentationml/2006/main">
  <p:tag name="AS_UNIQUEID" val="1328"/>
</p:tagLst>
</file>

<file path=ppt/tags/tag783.xml><?xml version="1.0" encoding="utf-8"?>
<p:tagLst xmlns:p="http://schemas.openxmlformats.org/presentationml/2006/main">
  <p:tag name="AS_UNIQUEID" val="920"/>
</p:tagLst>
</file>

<file path=ppt/tags/tag784.xml><?xml version="1.0" encoding="utf-8"?>
<p:tagLst xmlns:p="http://schemas.openxmlformats.org/presentationml/2006/main">
  <p:tag name="AS_UNIQUEID" val="921"/>
</p:tagLst>
</file>

<file path=ppt/tags/tag785.xml><?xml version="1.0" encoding="utf-8"?>
<p:tagLst xmlns:p="http://schemas.openxmlformats.org/presentationml/2006/main">
  <p:tag name="AS_UNIQUEID" val="922"/>
</p:tagLst>
</file>

<file path=ppt/tags/tag786.xml><?xml version="1.0" encoding="utf-8"?>
<p:tagLst xmlns:p="http://schemas.openxmlformats.org/presentationml/2006/main">
  <p:tag name="AS_UNIQUEID" val="923"/>
</p:tagLst>
</file>

<file path=ppt/tags/tag787.xml><?xml version="1.0" encoding="utf-8"?>
<p:tagLst xmlns:p="http://schemas.openxmlformats.org/presentationml/2006/main">
  <p:tag name="AS_UNIQUEID" val="924"/>
</p:tagLst>
</file>

<file path=ppt/tags/tag788.xml><?xml version="1.0" encoding="utf-8"?>
<p:tagLst xmlns:p="http://schemas.openxmlformats.org/presentationml/2006/main">
  <p:tag name="AS_UNIQUEID" val="925"/>
</p:tagLst>
</file>

<file path=ppt/tags/tag789.xml><?xml version="1.0" encoding="utf-8"?>
<p:tagLst xmlns:p="http://schemas.openxmlformats.org/presentationml/2006/main">
  <p:tag name="AS_UNIQUEID" val="926"/>
</p:tagLst>
</file>

<file path=ppt/tags/tag79.xml><?xml version="1.0" encoding="utf-8"?>
<p:tagLst xmlns:p="http://schemas.openxmlformats.org/presentationml/2006/main">
  <p:tag name="AS_UNIQUEID" val="546"/>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90.xml><?xml version="1.0" encoding="utf-8"?>
<p:tagLst xmlns:p="http://schemas.openxmlformats.org/presentationml/2006/main">
  <p:tag name="AS_UNIQUEID" val="1329"/>
</p:tagLst>
</file>

<file path=ppt/tags/tag791.xml><?xml version="1.0" encoding="utf-8"?>
<p:tagLst xmlns:p="http://schemas.openxmlformats.org/presentationml/2006/main">
  <p:tag name="AS_UNIQUEID" val="928"/>
</p:tagLst>
</file>

<file path=ppt/tags/tag792.xml><?xml version="1.0" encoding="utf-8"?>
<p:tagLst xmlns:p="http://schemas.openxmlformats.org/presentationml/2006/main">
  <p:tag name="AS_UNIQUEID" val="929"/>
</p:tagLst>
</file>

<file path=ppt/tags/tag793.xml><?xml version="1.0" encoding="utf-8"?>
<p:tagLst xmlns:p="http://schemas.openxmlformats.org/presentationml/2006/main">
  <p:tag name="AS_UNIQUEID" val="930"/>
</p:tagLst>
</file>

<file path=ppt/tags/tag794.xml><?xml version="1.0" encoding="utf-8"?>
<p:tagLst xmlns:p="http://schemas.openxmlformats.org/presentationml/2006/main">
  <p:tag name="AS_UNIQUEID" val="1330"/>
</p:tagLst>
</file>

<file path=ppt/tags/tag795.xml><?xml version="1.0" encoding="utf-8"?>
<p:tagLst xmlns:p="http://schemas.openxmlformats.org/presentationml/2006/main">
  <p:tag name="AS_UNIQUEID" val="932"/>
</p:tagLst>
</file>

<file path=ppt/tags/tag796.xml><?xml version="1.0" encoding="utf-8"?>
<p:tagLst xmlns:p="http://schemas.openxmlformats.org/presentationml/2006/main">
  <p:tag name="AS_UNIQUEID" val="933"/>
</p:tagLst>
</file>

<file path=ppt/tags/tag797.xml><?xml version="1.0" encoding="utf-8"?>
<p:tagLst xmlns:p="http://schemas.openxmlformats.org/presentationml/2006/main">
  <p:tag name="AS_UNIQUEID" val="934"/>
</p:tagLst>
</file>

<file path=ppt/tags/tag798.xml><?xml version="1.0" encoding="utf-8"?>
<p:tagLst xmlns:p="http://schemas.openxmlformats.org/presentationml/2006/main">
  <p:tag name="AS_UNIQUEID" val="935"/>
</p:tagLst>
</file>

<file path=ppt/tags/tag799.xml><?xml version="1.0" encoding="utf-8"?>
<p:tagLst xmlns:p="http://schemas.openxmlformats.org/presentationml/2006/main">
  <p:tag name="AS_UNIQUEID" val="936"/>
</p:tagLst>
</file>

<file path=ppt/tags/tag8.xml><?xml version="1.0" encoding="utf-8"?>
<p:tagLst xmlns:p="http://schemas.openxmlformats.org/presentationml/2006/main">
  <p:tag name="AS_UNIQUEID" val="47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AS_UNIQUEID" val="547"/>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800.xml><?xml version="1.0" encoding="utf-8"?>
<p:tagLst xmlns:p="http://schemas.openxmlformats.org/presentationml/2006/main">
  <p:tag name="AS_UNIQUEID" val="937"/>
</p:tagLst>
</file>

<file path=ppt/tags/tag801.xml><?xml version="1.0" encoding="utf-8"?>
<p:tagLst xmlns:p="http://schemas.openxmlformats.org/presentationml/2006/main">
  <p:tag name="AS_UNIQUEID" val="938"/>
</p:tagLst>
</file>

<file path=ppt/tags/tag802.xml><?xml version="1.0" encoding="utf-8"?>
<p:tagLst xmlns:p="http://schemas.openxmlformats.org/presentationml/2006/main">
  <p:tag name="AS_UNIQUEID" val="939"/>
</p:tagLst>
</file>

<file path=ppt/tags/tag803.xml><?xml version="1.0" encoding="utf-8"?>
<p:tagLst xmlns:p="http://schemas.openxmlformats.org/presentationml/2006/main">
  <p:tag name="AS_UNIQUEID" val="940"/>
</p:tagLst>
</file>

<file path=ppt/tags/tag804.xml><?xml version="1.0" encoding="utf-8"?>
<p:tagLst xmlns:p="http://schemas.openxmlformats.org/presentationml/2006/main">
  <p:tag name="AS_UNIQUEID" val="941"/>
</p:tagLst>
</file>

<file path=ppt/tags/tag805.xml><?xml version="1.0" encoding="utf-8"?>
<p:tagLst xmlns:p="http://schemas.openxmlformats.org/presentationml/2006/main">
  <p:tag name="AS_UNIQUEID" val="942"/>
</p:tagLst>
</file>

<file path=ppt/tags/tag806.xml><?xml version="1.0" encoding="utf-8"?>
<p:tagLst xmlns:p="http://schemas.openxmlformats.org/presentationml/2006/main">
  <p:tag name="AS_UNIQUEID" val="1331"/>
</p:tagLst>
</file>

<file path=ppt/tags/tag807.xml><?xml version="1.0" encoding="utf-8"?>
<p:tagLst xmlns:p="http://schemas.openxmlformats.org/presentationml/2006/main">
  <p:tag name="AS_UNIQUEID" val="944"/>
</p:tagLst>
</file>

<file path=ppt/tags/tag808.xml><?xml version="1.0" encoding="utf-8"?>
<p:tagLst xmlns:p="http://schemas.openxmlformats.org/presentationml/2006/main">
  <p:tag name="AS_UNIQUEID" val="945"/>
</p:tagLst>
</file>

<file path=ppt/tags/tag809.xml><?xml version="1.0" encoding="utf-8"?>
<p:tagLst xmlns:p="http://schemas.openxmlformats.org/presentationml/2006/main">
  <p:tag name="AS_UNIQUEID" val="946"/>
</p:tagLst>
</file>

<file path=ppt/tags/tag81.xml><?xml version="1.0" encoding="utf-8"?>
<p:tagLst xmlns:p="http://schemas.openxmlformats.org/presentationml/2006/main">
  <p:tag name="AS_UNIQUEID" val="548"/>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810.xml><?xml version="1.0" encoding="utf-8"?>
<p:tagLst xmlns:p="http://schemas.openxmlformats.org/presentationml/2006/main">
  <p:tag name="AS_UNIQUEID" val="1332"/>
</p:tagLst>
</file>

<file path=ppt/tags/tag811.xml><?xml version="1.0" encoding="utf-8"?>
<p:tagLst xmlns:p="http://schemas.openxmlformats.org/presentationml/2006/main">
  <p:tag name="AS_UNIQUEID" val="948"/>
</p:tagLst>
</file>

<file path=ppt/tags/tag812.xml><?xml version="1.0" encoding="utf-8"?>
<p:tagLst xmlns:p="http://schemas.openxmlformats.org/presentationml/2006/main">
  <p:tag name="AS_UNIQUEID" val="949"/>
</p:tagLst>
</file>

<file path=ppt/tags/tag813.xml><?xml version="1.0" encoding="utf-8"?>
<p:tagLst xmlns:p="http://schemas.openxmlformats.org/presentationml/2006/main">
  <p:tag name="AS_UNIQUEID" val="950"/>
</p:tagLst>
</file>

<file path=ppt/tags/tag814.xml><?xml version="1.0" encoding="utf-8"?>
<p:tagLst xmlns:p="http://schemas.openxmlformats.org/presentationml/2006/main">
  <p:tag name="AS_UNIQUEID" val="951"/>
</p:tagLst>
</file>

<file path=ppt/tags/tag815.xml><?xml version="1.0" encoding="utf-8"?>
<p:tagLst xmlns:p="http://schemas.openxmlformats.org/presentationml/2006/main">
  <p:tag name="AS_UNIQUEID" val="952"/>
</p:tagLst>
</file>

<file path=ppt/tags/tag816.xml><?xml version="1.0" encoding="utf-8"?>
<p:tagLst xmlns:p="http://schemas.openxmlformats.org/presentationml/2006/main">
  <p:tag name="AS_UNIQUEID" val="953"/>
</p:tagLst>
</file>

<file path=ppt/tags/tag817.xml><?xml version="1.0" encoding="utf-8"?>
<p:tagLst xmlns:p="http://schemas.openxmlformats.org/presentationml/2006/main">
  <p:tag name="AS_UNIQUEID" val="954"/>
</p:tagLst>
</file>

<file path=ppt/tags/tag818.xml><?xml version="1.0" encoding="utf-8"?>
<p:tagLst xmlns:p="http://schemas.openxmlformats.org/presentationml/2006/main">
  <p:tag name="AS_UNIQUEID" val="1333"/>
</p:tagLst>
</file>

<file path=ppt/tags/tag819.xml><?xml version="1.0" encoding="utf-8"?>
<p:tagLst xmlns:p="http://schemas.openxmlformats.org/presentationml/2006/main">
  <p:tag name="AS_UNIQUEID" val="956"/>
</p:tagLst>
</file>

<file path=ppt/tags/tag8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820.xml><?xml version="1.0" encoding="utf-8"?>
<p:tagLst xmlns:p="http://schemas.openxmlformats.org/presentationml/2006/main">
  <p:tag name="AS_UNIQUEID" val="957"/>
</p:tagLst>
</file>

<file path=ppt/tags/tag821.xml><?xml version="1.0" encoding="utf-8"?>
<p:tagLst xmlns:p="http://schemas.openxmlformats.org/presentationml/2006/main">
  <p:tag name="AS_UNIQUEID" val="958"/>
</p:tagLst>
</file>

<file path=ppt/tags/tag822.xml><?xml version="1.0" encoding="utf-8"?>
<p:tagLst xmlns:p="http://schemas.openxmlformats.org/presentationml/2006/main">
  <p:tag name="AS_UNIQUEID" val="1334"/>
</p:tagLst>
</file>

<file path=ppt/tags/tag823.xml><?xml version="1.0" encoding="utf-8"?>
<p:tagLst xmlns:p="http://schemas.openxmlformats.org/presentationml/2006/main">
  <p:tag name="AS_UNIQUEID" val="960"/>
</p:tagLst>
</file>

<file path=ppt/tags/tag824.xml><?xml version="1.0" encoding="utf-8"?>
<p:tagLst xmlns:p="http://schemas.openxmlformats.org/presentationml/2006/main">
  <p:tag name="AS_UNIQUEID" val="961"/>
</p:tagLst>
</file>

<file path=ppt/tags/tag825.xml><?xml version="1.0" encoding="utf-8"?>
<p:tagLst xmlns:p="http://schemas.openxmlformats.org/presentationml/2006/main">
  <p:tag name="AS_UNIQUEID" val="962"/>
</p:tagLst>
</file>

<file path=ppt/tags/tag826.xml><?xml version="1.0" encoding="utf-8"?>
<p:tagLst xmlns:p="http://schemas.openxmlformats.org/presentationml/2006/main">
  <p:tag name="AS_UNIQUEID" val="963"/>
</p:tagLst>
</file>

<file path=ppt/tags/tag827.xml><?xml version="1.0" encoding="utf-8"?>
<p:tagLst xmlns:p="http://schemas.openxmlformats.org/presentationml/2006/main">
  <p:tag name="AS_UNIQUEID" val="964"/>
</p:tagLst>
</file>

<file path=ppt/tags/tag828.xml><?xml version="1.0" encoding="utf-8"?>
<p:tagLst xmlns:p="http://schemas.openxmlformats.org/presentationml/2006/main">
  <p:tag name="AS_UNIQUEID" val="965"/>
</p:tagLst>
</file>

<file path=ppt/tags/tag829.xml><?xml version="1.0" encoding="utf-8"?>
<p:tagLst xmlns:p="http://schemas.openxmlformats.org/presentationml/2006/main">
  <p:tag name="AS_UNIQUEID" val="1335"/>
</p:tagLst>
</file>

<file path=ppt/tags/tag83.xml><?xml version="1.0" encoding="utf-8"?>
<p:tagLst xmlns:p="http://schemas.openxmlformats.org/presentationml/2006/main">
  <p:tag name="AS_UNIQUEID" val="1106"/>
</p:tagLst>
</file>

<file path=ppt/tags/tag830.xml><?xml version="1.0" encoding="utf-8"?>
<p:tagLst xmlns:p="http://schemas.openxmlformats.org/presentationml/2006/main">
  <p:tag name="AS_UNIQUEID" val="967"/>
</p:tagLst>
</file>

<file path=ppt/tags/tag831.xml><?xml version="1.0" encoding="utf-8"?>
<p:tagLst xmlns:p="http://schemas.openxmlformats.org/presentationml/2006/main">
  <p:tag name="AS_UNIQUEID" val="968"/>
</p:tagLst>
</file>

<file path=ppt/tags/tag832.xml><?xml version="1.0" encoding="utf-8"?>
<p:tagLst xmlns:p="http://schemas.openxmlformats.org/presentationml/2006/main">
  <p:tag name="AS_UNIQUEID" val="969"/>
</p:tagLst>
</file>

<file path=ppt/tags/tag833.xml><?xml version="1.0" encoding="utf-8"?>
<p:tagLst xmlns:p="http://schemas.openxmlformats.org/presentationml/2006/main">
  <p:tag name="AS_UNIQUEID" val="1336"/>
</p:tagLst>
</file>

<file path=ppt/tags/tag834.xml><?xml version="1.0" encoding="utf-8"?>
<p:tagLst xmlns:p="http://schemas.openxmlformats.org/presentationml/2006/main">
  <p:tag name="AS_UNIQUEID" val="971"/>
</p:tagLst>
</file>

<file path=ppt/tags/tag835.xml><?xml version="1.0" encoding="utf-8"?>
<p:tagLst xmlns:p="http://schemas.openxmlformats.org/presentationml/2006/main">
  <p:tag name="AS_UNIQUEID" val="972"/>
</p:tagLst>
</file>

<file path=ppt/tags/tag836.xml><?xml version="1.0" encoding="utf-8"?>
<p:tagLst xmlns:p="http://schemas.openxmlformats.org/presentationml/2006/main">
  <p:tag name="AS_UNIQUEID" val="973"/>
</p:tagLst>
</file>

<file path=ppt/tags/tag837.xml><?xml version="1.0" encoding="utf-8"?>
<p:tagLst xmlns:p="http://schemas.openxmlformats.org/presentationml/2006/main">
  <p:tag name="AS_UNIQUEID" val="974"/>
</p:tagLst>
</file>

<file path=ppt/tags/tag838.xml><?xml version="1.0" encoding="utf-8"?>
<p:tagLst xmlns:p="http://schemas.openxmlformats.org/presentationml/2006/main">
  <p:tag name="AS_UNIQUEID" val="975"/>
</p:tagLst>
</file>

<file path=ppt/tags/tag839.xml><?xml version="1.0" encoding="utf-8"?>
<p:tagLst xmlns:p="http://schemas.openxmlformats.org/presentationml/2006/main">
  <p:tag name="AS_UNIQUEID" val="976"/>
</p:tagLst>
</file>

<file path=ppt/tags/tag84.xml><?xml version="1.0" encoding="utf-8"?>
<p:tagLst xmlns:p="http://schemas.openxmlformats.org/presentationml/2006/main">
  <p:tag name="AS_UNIQUEID" val="286"/>
</p:tagLst>
</file>

<file path=ppt/tags/tag840.xml><?xml version="1.0" encoding="utf-8"?>
<p:tagLst xmlns:p="http://schemas.openxmlformats.org/presentationml/2006/main">
  <p:tag name="AS_UNIQUEID" val="1337"/>
</p:tagLst>
</file>

<file path=ppt/tags/tag841.xml><?xml version="1.0" encoding="utf-8"?>
<p:tagLst xmlns:p="http://schemas.openxmlformats.org/presentationml/2006/main">
  <p:tag name="AS_UNIQUEID" val="978"/>
</p:tagLst>
</file>

<file path=ppt/tags/tag842.xml><?xml version="1.0" encoding="utf-8"?>
<p:tagLst xmlns:p="http://schemas.openxmlformats.org/presentationml/2006/main">
  <p:tag name="AS_UNIQUEID" val="979"/>
</p:tagLst>
</file>

<file path=ppt/tags/tag843.xml><?xml version="1.0" encoding="utf-8"?>
<p:tagLst xmlns:p="http://schemas.openxmlformats.org/presentationml/2006/main">
  <p:tag name="AS_UNIQUEID" val="980"/>
</p:tagLst>
</file>

<file path=ppt/tags/tag844.xml><?xml version="1.0" encoding="utf-8"?>
<p:tagLst xmlns:p="http://schemas.openxmlformats.org/presentationml/2006/main">
  <p:tag name="AS_UNIQUEID" val="1338"/>
</p:tagLst>
</file>

<file path=ppt/tags/tag845.xml><?xml version="1.0" encoding="utf-8"?>
<p:tagLst xmlns:p="http://schemas.openxmlformats.org/presentationml/2006/main">
  <p:tag name="AS_UNIQUEID" val="982"/>
</p:tagLst>
</file>

<file path=ppt/tags/tag846.xml><?xml version="1.0" encoding="utf-8"?>
<p:tagLst xmlns:p="http://schemas.openxmlformats.org/presentationml/2006/main">
  <p:tag name="AS_UNIQUEID" val="983"/>
</p:tagLst>
</file>

<file path=ppt/tags/tag847.xml><?xml version="1.0" encoding="utf-8"?>
<p:tagLst xmlns:p="http://schemas.openxmlformats.org/presentationml/2006/main">
  <p:tag name="AS_UNIQUEID" val="984"/>
</p:tagLst>
</file>

<file path=ppt/tags/tag848.xml><?xml version="1.0" encoding="utf-8"?>
<p:tagLst xmlns:p="http://schemas.openxmlformats.org/presentationml/2006/main">
  <p:tag name="AS_UNIQUEID" val="985"/>
</p:tagLst>
</file>

<file path=ppt/tags/tag849.xml><?xml version="1.0" encoding="utf-8"?>
<p:tagLst xmlns:p="http://schemas.openxmlformats.org/presentationml/2006/main">
  <p:tag name="AS_UNIQUEID" val="986"/>
</p:tagLst>
</file>

<file path=ppt/tags/tag85.xml><?xml version="1.0" encoding="utf-8"?>
<p:tagLst xmlns:p="http://schemas.openxmlformats.org/presentationml/2006/main">
  <p:tag name="AS_UNIQUEID" val="287"/>
</p:tagLst>
</file>

<file path=ppt/tags/tag850.xml><?xml version="1.0" encoding="utf-8"?>
<p:tagLst xmlns:p="http://schemas.openxmlformats.org/presentationml/2006/main">
  <p:tag name="AS_UNIQUEID" val="987"/>
</p:tagLst>
</file>

<file path=ppt/tags/tag851.xml><?xml version="1.0" encoding="utf-8"?>
<p:tagLst xmlns:p="http://schemas.openxmlformats.org/presentationml/2006/main">
  <p:tag name="AS_UNIQUEID" val="1339"/>
</p:tagLst>
</file>

<file path=ppt/tags/tag852.xml><?xml version="1.0" encoding="utf-8"?>
<p:tagLst xmlns:p="http://schemas.openxmlformats.org/presentationml/2006/main">
  <p:tag name="AS_UNIQUEID" val="989"/>
</p:tagLst>
</file>

<file path=ppt/tags/tag853.xml><?xml version="1.0" encoding="utf-8"?>
<p:tagLst xmlns:p="http://schemas.openxmlformats.org/presentationml/2006/main">
  <p:tag name="AS_UNIQUEID" val="990"/>
</p:tagLst>
</file>

<file path=ppt/tags/tag854.xml><?xml version="1.0" encoding="utf-8"?>
<p:tagLst xmlns:p="http://schemas.openxmlformats.org/presentationml/2006/main">
  <p:tag name="AS_UNIQUEID" val="991"/>
</p:tagLst>
</file>

<file path=ppt/tags/tag855.xml><?xml version="1.0" encoding="utf-8"?>
<p:tagLst xmlns:p="http://schemas.openxmlformats.org/presentationml/2006/main">
  <p:tag name="AS_UNIQUEID" val="1340"/>
</p:tagLst>
</file>

<file path=ppt/tags/tag856.xml><?xml version="1.0" encoding="utf-8"?>
<p:tagLst xmlns:p="http://schemas.openxmlformats.org/presentationml/2006/main">
  <p:tag name="AS_UNIQUEID" val="993"/>
</p:tagLst>
</file>

<file path=ppt/tags/tag857.xml><?xml version="1.0" encoding="utf-8"?>
<p:tagLst xmlns:p="http://schemas.openxmlformats.org/presentationml/2006/main">
  <p:tag name="AS_UNIQUEID" val="994"/>
</p:tagLst>
</file>

<file path=ppt/tags/tag858.xml><?xml version="1.0" encoding="utf-8"?>
<p:tagLst xmlns:p="http://schemas.openxmlformats.org/presentationml/2006/main">
  <p:tag name="AS_UNIQUEID" val="995"/>
</p:tagLst>
</file>

<file path=ppt/tags/tag859.xml><?xml version="1.0" encoding="utf-8"?>
<p:tagLst xmlns:p="http://schemas.openxmlformats.org/presentationml/2006/main">
  <p:tag name="AS_UNIQUEID" val="1341"/>
</p:tagLst>
</file>

<file path=ppt/tags/tag86.xml><?xml version="1.0" encoding="utf-8"?>
<p:tagLst xmlns:p="http://schemas.openxmlformats.org/presentationml/2006/main">
  <p:tag name="AS_UNIQUEID" val="288"/>
</p:tagLst>
</file>

<file path=ppt/tags/tag860.xml><?xml version="1.0" encoding="utf-8"?>
<p:tagLst xmlns:p="http://schemas.openxmlformats.org/presentationml/2006/main">
  <p:tag name="AS_UNIQUEID" val="402"/>
</p:tagLst>
</file>

<file path=ppt/tags/tag861.xml><?xml version="1.0" encoding="utf-8"?>
<p:tagLst xmlns:p="http://schemas.openxmlformats.org/presentationml/2006/main">
  <p:tag name="AS_UNIQUEID" val="403"/>
</p:tagLst>
</file>

<file path=ppt/tags/tag862.xml><?xml version="1.0" encoding="utf-8"?>
<p:tagLst xmlns:p="http://schemas.openxmlformats.org/presentationml/2006/main">
  <p:tag name="AS_UNIQUEID" val="404"/>
</p:tagLst>
</file>

<file path=ppt/tags/tag863.xml><?xml version="1.0" encoding="utf-8"?>
<p:tagLst xmlns:p="http://schemas.openxmlformats.org/presentationml/2006/main">
  <p:tag name="AS_UNIQUEID" val="405"/>
</p:tagLst>
</file>

<file path=ppt/tags/tag864.xml><?xml version="1.0" encoding="utf-8"?>
<p:tagLst xmlns:p="http://schemas.openxmlformats.org/presentationml/2006/main">
  <p:tag name="AS_UNIQUEID" val="406"/>
</p:tagLst>
</file>

<file path=ppt/tags/tag865.xml><?xml version="1.0" encoding="utf-8"?>
<p:tagLst xmlns:p="http://schemas.openxmlformats.org/presentationml/2006/main">
  <p:tag name="AS_UNIQUEID" val="178"/>
</p:tagLst>
</file>

<file path=ppt/tags/tag866.xml><?xml version="1.0" encoding="utf-8"?>
<p:tagLst xmlns:p="http://schemas.openxmlformats.org/presentationml/2006/main">
  <p:tag name="AS_UNIQUEID" val="1342"/>
</p:tagLst>
</file>

<file path=ppt/tags/tag867.xml><?xml version="1.0" encoding="utf-8"?>
<p:tagLst xmlns:p="http://schemas.openxmlformats.org/presentationml/2006/main">
  <p:tag name="AS_UNIQUEID" val="407"/>
</p:tagLst>
</file>

<file path=ppt/tags/tag868.xml><?xml version="1.0" encoding="utf-8"?>
<p:tagLst xmlns:p="http://schemas.openxmlformats.org/presentationml/2006/main">
  <p:tag name="AS_UNIQUEID" val="408"/>
</p:tagLst>
</file>

<file path=ppt/tags/tag869.xml><?xml version="1.0" encoding="utf-8"?>
<p:tagLst xmlns:p="http://schemas.openxmlformats.org/presentationml/2006/main">
  <p:tag name="AS_UNIQUEID" val="409"/>
</p:tagLst>
</file>

<file path=ppt/tags/tag87.xml><?xml version="1.0" encoding="utf-8"?>
<p:tagLst xmlns:p="http://schemas.openxmlformats.org/presentationml/2006/main">
  <p:tag name="AS_UNIQUEID" val="289"/>
</p:tagLst>
</file>

<file path=ppt/tags/tag870.xml><?xml version="1.0" encoding="utf-8"?>
<p:tagLst xmlns:p="http://schemas.openxmlformats.org/presentationml/2006/main">
  <p:tag name="AS_UNIQUEID" val="410"/>
</p:tagLst>
</file>

<file path=ppt/tags/tag871.xml><?xml version="1.0" encoding="utf-8"?>
<p:tagLst xmlns:p="http://schemas.openxmlformats.org/presentationml/2006/main">
  <p:tag name="AS_UNIQUEID" val="411"/>
</p:tagLst>
</file>

<file path=ppt/tags/tag872.xml><?xml version="1.0" encoding="utf-8"?>
<p:tagLst xmlns:p="http://schemas.openxmlformats.org/presentationml/2006/main">
  <p:tag name="AS_UNIQUEID" val="1343"/>
</p:tagLst>
</file>

<file path=ppt/tags/tag873.xml><?xml version="1.0" encoding="utf-8"?>
<p:tagLst xmlns:p="http://schemas.openxmlformats.org/presentationml/2006/main">
  <p:tag name="AS_UNIQUEID" val="412"/>
</p:tagLst>
</file>

<file path=ppt/tags/tag874.xml><?xml version="1.0" encoding="utf-8"?>
<p:tagLst xmlns:p="http://schemas.openxmlformats.org/presentationml/2006/main">
  <p:tag name="AS_UNIQUEID" val="413"/>
</p:tagLst>
</file>

<file path=ppt/tags/tag875.xml><?xml version="1.0" encoding="utf-8"?>
<p:tagLst xmlns:p="http://schemas.openxmlformats.org/presentationml/2006/main">
  <p:tag name="AS_UNIQUEID" val="414"/>
</p:tagLst>
</file>

<file path=ppt/tags/tag876.xml><?xml version="1.0" encoding="utf-8"?>
<p:tagLst xmlns:p="http://schemas.openxmlformats.org/presentationml/2006/main">
  <p:tag name="AS_UNIQUEID" val="415"/>
</p:tagLst>
</file>

<file path=ppt/tags/tag877.xml><?xml version="1.0" encoding="utf-8"?>
<p:tagLst xmlns:p="http://schemas.openxmlformats.org/presentationml/2006/main">
  <p:tag name="AS_UNIQUEID" val="416"/>
</p:tagLst>
</file>

<file path=ppt/tags/tag878.xml><?xml version="1.0" encoding="utf-8"?>
<p:tagLst xmlns:p="http://schemas.openxmlformats.org/presentationml/2006/main">
  <p:tag name="AS_UNIQUEID" val="1344"/>
</p:tagLst>
</file>

<file path=ppt/tags/tag879.xml><?xml version="1.0" encoding="utf-8"?>
<p:tagLst xmlns:p="http://schemas.openxmlformats.org/presentationml/2006/main">
  <p:tag name="AS_UNIQUEID" val="417"/>
</p:tagLst>
</file>

<file path=ppt/tags/tag88.xml><?xml version="1.0" encoding="utf-8"?>
<p:tagLst xmlns:p="http://schemas.openxmlformats.org/presentationml/2006/main">
  <p:tag name="AS_UNIQUEID" val="290"/>
</p:tagLst>
</file>

<file path=ppt/tags/tag880.xml><?xml version="1.0" encoding="utf-8"?>
<p:tagLst xmlns:p="http://schemas.openxmlformats.org/presentationml/2006/main">
  <p:tag name="AS_UNIQUEID" val="418"/>
</p:tagLst>
</file>

<file path=ppt/tags/tag881.xml><?xml version="1.0" encoding="utf-8"?>
<p:tagLst xmlns:p="http://schemas.openxmlformats.org/presentationml/2006/main">
  <p:tag name="AS_UNIQUEID" val="149"/>
</p:tagLst>
</file>

<file path=ppt/tags/tag882.xml><?xml version="1.0" encoding="utf-8"?>
<p:tagLst xmlns:p="http://schemas.openxmlformats.org/presentationml/2006/main">
  <p:tag name="AS_UNIQUEID" val="419"/>
</p:tagLst>
</file>

<file path=ppt/tags/tag883.xml><?xml version="1.0" encoding="utf-8"?>
<p:tagLst xmlns:p="http://schemas.openxmlformats.org/presentationml/2006/main">
  <p:tag name="AS_UNIQUEID" val="420"/>
</p:tagLst>
</file>

<file path=ppt/tags/tag884.xml><?xml version="1.0" encoding="utf-8"?>
<p:tagLst xmlns:p="http://schemas.openxmlformats.org/presentationml/2006/main">
  <p:tag name="AS_UNIQUEID" val="1345"/>
</p:tagLst>
</file>

<file path=ppt/tags/tag885.xml><?xml version="1.0" encoding="utf-8"?>
<p:tagLst xmlns:p="http://schemas.openxmlformats.org/presentationml/2006/main">
  <p:tag name="AS_UNIQUEID" val="442"/>
</p:tagLst>
</file>

<file path=ppt/tags/tag886.xml><?xml version="1.0" encoding="utf-8"?>
<p:tagLst xmlns:p="http://schemas.openxmlformats.org/presentationml/2006/main">
  <p:tag name="AS_UNIQUEID" val="1346"/>
</p:tagLst>
</file>

<file path=ppt/tags/tag887.xml><?xml version="1.0" encoding="utf-8"?>
<p:tagLst xmlns:p="http://schemas.openxmlformats.org/presentationml/2006/main">
  <p:tag name="AS_UNIQUEID" val="1021"/>
</p:tagLst>
</file>

<file path=ppt/tags/tag888.xml><?xml version="1.0" encoding="utf-8"?>
<p:tagLst xmlns:p="http://schemas.openxmlformats.org/presentationml/2006/main">
  <p:tag name="AS_UNIQUEID" val="1022"/>
</p:tagLst>
</file>

<file path=ppt/tags/tag889.xml><?xml version="1.0" encoding="utf-8"?>
<p:tagLst xmlns:p="http://schemas.openxmlformats.org/presentationml/2006/main">
  <p:tag name="AS_UNIQUEID" val="1023"/>
</p:tagLst>
</file>

<file path=ppt/tags/tag89.xml><?xml version="1.0" encoding="utf-8"?>
<p:tagLst xmlns:p="http://schemas.openxmlformats.org/presentationml/2006/main">
  <p:tag name="AS_UNIQUEID" val="1107"/>
</p:tagLst>
</file>

<file path=ppt/tags/tag890.xml><?xml version="1.0" encoding="utf-8"?>
<p:tagLst xmlns:p="http://schemas.openxmlformats.org/presentationml/2006/main">
  <p:tag name="AS_UNIQUEID" val="1347"/>
</p:tagLst>
</file>

<file path=ppt/tags/tag891.xml><?xml version="1.0" encoding="utf-8"?>
<p:tagLst xmlns:p="http://schemas.openxmlformats.org/presentationml/2006/main">
  <p:tag name="AS_UNIQUEID" val="1025"/>
</p:tagLst>
</file>

<file path=ppt/tags/tag892.xml><?xml version="1.0" encoding="utf-8"?>
<p:tagLst xmlns:p="http://schemas.openxmlformats.org/presentationml/2006/main">
  <p:tag name="AS_UNIQUEID" val="1026"/>
</p:tagLst>
</file>

<file path=ppt/tags/tag893.xml><?xml version="1.0" encoding="utf-8"?>
<p:tagLst xmlns:p="http://schemas.openxmlformats.org/presentationml/2006/main">
  <p:tag name="AS_UNIQUEID" val="1027"/>
</p:tagLst>
</file>

<file path=ppt/tags/tag894.xml><?xml version="1.0" encoding="utf-8"?>
<p:tagLst xmlns:p="http://schemas.openxmlformats.org/presentationml/2006/main">
  <p:tag name="AS_UNIQUEID" val="1028"/>
</p:tagLst>
</file>

<file path=ppt/tags/tag895.xml><?xml version="1.0" encoding="utf-8"?>
<p:tagLst xmlns:p="http://schemas.openxmlformats.org/presentationml/2006/main">
  <p:tag name="AS_UNIQUEID" val="1029"/>
</p:tagLst>
</file>

<file path=ppt/tags/tag896.xml><?xml version="1.0" encoding="utf-8"?>
<p:tagLst xmlns:p="http://schemas.openxmlformats.org/presentationml/2006/main">
  <p:tag name="AS_UNIQUEID" val="1030"/>
</p:tagLst>
</file>

<file path=ppt/tags/tag897.xml><?xml version="1.0" encoding="utf-8"?>
<p:tagLst xmlns:p="http://schemas.openxmlformats.org/presentationml/2006/main">
  <p:tag name="AS_UNIQUEID" val="1348"/>
</p:tagLst>
</file>

<file path=ppt/tags/tag898.xml><?xml version="1.0" encoding="utf-8"?>
<p:tagLst xmlns:p="http://schemas.openxmlformats.org/presentationml/2006/main">
  <p:tag name="AS_UNIQUEID" val="1032"/>
</p:tagLst>
</file>

<file path=ppt/tags/tag899.xml><?xml version="1.0" encoding="utf-8"?>
<p:tagLst xmlns:p="http://schemas.openxmlformats.org/presentationml/2006/main">
  <p:tag name="AS_UNIQUEID" val="1033"/>
</p:tagLst>
</file>

<file path=ppt/tags/tag9.xml><?xml version="1.0" encoding="utf-8"?>
<p:tagLst xmlns:p="http://schemas.openxmlformats.org/presentationml/2006/main">
  <p:tag name="AS_UNIQUEID" val="47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AS_UNIQUEID" val="292"/>
</p:tagLst>
</file>

<file path=ppt/tags/tag900.xml><?xml version="1.0" encoding="utf-8"?>
<p:tagLst xmlns:p="http://schemas.openxmlformats.org/presentationml/2006/main">
  <p:tag name="AS_UNIQUEID" val="1034"/>
</p:tagLst>
</file>

<file path=ppt/tags/tag901.xml><?xml version="1.0" encoding="utf-8"?>
<p:tagLst xmlns:p="http://schemas.openxmlformats.org/presentationml/2006/main">
  <p:tag name="AS_UNIQUEID" val="1349"/>
</p:tagLst>
</file>

<file path=ppt/tags/tag902.xml><?xml version="1.0" encoding="utf-8"?>
<p:tagLst xmlns:p="http://schemas.openxmlformats.org/presentationml/2006/main">
  <p:tag name="AS_UNIQUEID" val="1036"/>
</p:tagLst>
</file>

<file path=ppt/tags/tag903.xml><?xml version="1.0" encoding="utf-8"?>
<p:tagLst xmlns:p="http://schemas.openxmlformats.org/presentationml/2006/main">
  <p:tag name="AS_UNIQUEID" val="1037"/>
</p:tagLst>
</file>

<file path=ppt/tags/tag904.xml><?xml version="1.0" encoding="utf-8"?>
<p:tagLst xmlns:p="http://schemas.openxmlformats.org/presentationml/2006/main">
  <p:tag name="AS_UNIQUEID" val="1038"/>
</p:tagLst>
</file>

<file path=ppt/tags/tag905.xml><?xml version="1.0" encoding="utf-8"?>
<p:tagLst xmlns:p="http://schemas.openxmlformats.org/presentationml/2006/main">
  <p:tag name="AS_UNIQUEID" val="1039"/>
</p:tagLst>
</file>

<file path=ppt/tags/tag906.xml><?xml version="1.0" encoding="utf-8"?>
<p:tagLst xmlns:p="http://schemas.openxmlformats.org/presentationml/2006/main">
  <p:tag name="AS_UNIQUEID" val="1040"/>
</p:tagLst>
</file>

<file path=ppt/tags/tag907.xml><?xml version="1.0" encoding="utf-8"?>
<p:tagLst xmlns:p="http://schemas.openxmlformats.org/presentationml/2006/main">
  <p:tag name="AS_UNIQUEID" val="1041"/>
</p:tagLst>
</file>

<file path=ppt/tags/tag908.xml><?xml version="1.0" encoding="utf-8"?>
<p:tagLst xmlns:p="http://schemas.openxmlformats.org/presentationml/2006/main">
  <p:tag name="AS_UNIQUEID" val="1042"/>
</p:tagLst>
</file>

<file path=ppt/tags/tag909.xml><?xml version="1.0" encoding="utf-8"?>
<p:tagLst xmlns:p="http://schemas.openxmlformats.org/presentationml/2006/main">
  <p:tag name="AS_UNIQUEID" val="1350"/>
</p:tagLst>
</file>

<file path=ppt/tags/tag91.xml><?xml version="1.0" encoding="utf-8"?>
<p:tagLst xmlns:p="http://schemas.openxmlformats.org/presentationml/2006/main">
  <p:tag name="AS_UNIQUEID" val="293"/>
</p:tagLst>
</file>

<file path=ppt/tags/tag910.xml><?xml version="1.0" encoding="utf-8"?>
<p:tagLst xmlns:p="http://schemas.openxmlformats.org/presentationml/2006/main">
  <p:tag name="AS_UNIQUEID" val="1044"/>
</p:tagLst>
</file>

<file path=ppt/tags/tag911.xml><?xml version="1.0" encoding="utf-8"?>
<p:tagLst xmlns:p="http://schemas.openxmlformats.org/presentationml/2006/main">
  <p:tag name="AS_UNIQUEID" val="1045"/>
</p:tagLst>
</file>

<file path=ppt/tags/tag912.xml><?xml version="1.0" encoding="utf-8"?>
<p:tagLst xmlns:p="http://schemas.openxmlformats.org/presentationml/2006/main">
  <p:tag name="AS_UNIQUEID" val="1046"/>
</p:tagLst>
</file>

<file path=ppt/tags/tag913.xml><?xml version="1.0" encoding="utf-8"?>
<p:tagLst xmlns:p="http://schemas.openxmlformats.org/presentationml/2006/main">
  <p:tag name="AS_UNIQUEID" val="1351"/>
</p:tagLst>
</file>

<file path=ppt/tags/tag914.xml><?xml version="1.0" encoding="utf-8"?>
<p:tagLst xmlns:p="http://schemas.openxmlformats.org/presentationml/2006/main">
  <p:tag name="AS_UNIQUEID" val="1048"/>
</p:tagLst>
</file>

<file path=ppt/tags/tag915.xml><?xml version="1.0" encoding="utf-8"?>
<p:tagLst xmlns:p="http://schemas.openxmlformats.org/presentationml/2006/main">
  <p:tag name="AS_UNIQUEID" val="1049"/>
</p:tagLst>
</file>

<file path=ppt/tags/tag916.xml><?xml version="1.0" encoding="utf-8"?>
<p:tagLst xmlns:p="http://schemas.openxmlformats.org/presentationml/2006/main">
  <p:tag name="AS_UNIQUEID" val="1050"/>
</p:tagLst>
</file>

<file path=ppt/tags/tag917.xml><?xml version="1.0" encoding="utf-8"?>
<p:tagLst xmlns:p="http://schemas.openxmlformats.org/presentationml/2006/main">
  <p:tag name="AS_UNIQUEID" val="1051"/>
</p:tagLst>
</file>

<file path=ppt/tags/tag918.xml><?xml version="1.0" encoding="utf-8"?>
<p:tagLst xmlns:p="http://schemas.openxmlformats.org/presentationml/2006/main">
  <p:tag name="AS_UNIQUEID" val="1052"/>
</p:tagLst>
</file>

<file path=ppt/tags/tag919.xml><?xml version="1.0" encoding="utf-8"?>
<p:tagLst xmlns:p="http://schemas.openxmlformats.org/presentationml/2006/main">
  <p:tag name="AS_UNIQUEID" val="1053"/>
</p:tagLst>
</file>

<file path=ppt/tags/tag92.xml><?xml version="1.0" encoding="utf-8"?>
<p:tagLst xmlns:p="http://schemas.openxmlformats.org/presentationml/2006/main">
  <p:tag name="AS_UNIQUEID" val="294"/>
</p:tagLst>
</file>

<file path=ppt/tags/tag920.xml><?xml version="1.0" encoding="utf-8"?>
<p:tagLst xmlns:p="http://schemas.openxmlformats.org/presentationml/2006/main">
  <p:tag name="AS_UNIQUEID" val="1054"/>
</p:tagLst>
</file>

<file path=ppt/tags/tag921.xml><?xml version="1.0" encoding="utf-8"?>
<p:tagLst xmlns:p="http://schemas.openxmlformats.org/presentationml/2006/main">
  <p:tag name="AS_UNIQUEID" val="1352"/>
</p:tagLst>
</file>

<file path=ppt/tags/tag922.xml><?xml version="1.0" encoding="utf-8"?>
<p:tagLst xmlns:p="http://schemas.openxmlformats.org/presentationml/2006/main">
  <p:tag name="AS_UNIQUEID" val="1056"/>
</p:tagLst>
</file>

<file path=ppt/tags/tag923.xml><?xml version="1.0" encoding="utf-8"?>
<p:tagLst xmlns:p="http://schemas.openxmlformats.org/presentationml/2006/main">
  <p:tag name="AS_UNIQUEID" val="1057"/>
</p:tagLst>
</file>

<file path=ppt/tags/tag924.xml><?xml version="1.0" encoding="utf-8"?>
<p:tagLst xmlns:p="http://schemas.openxmlformats.org/presentationml/2006/main">
  <p:tag name="AS_UNIQUEID" val="1058"/>
</p:tagLst>
</file>

<file path=ppt/tags/tag925.xml><?xml version="1.0" encoding="utf-8"?>
<p:tagLst xmlns:p="http://schemas.openxmlformats.org/presentationml/2006/main">
  <p:tag name="AS_UNIQUEID" val="1353"/>
</p:tagLst>
</file>

<file path=ppt/tags/tag926.xml><?xml version="1.0" encoding="utf-8"?>
<p:tagLst xmlns:p="http://schemas.openxmlformats.org/presentationml/2006/main">
  <p:tag name="AS_UNIQUEID" val="1060"/>
</p:tagLst>
</file>

<file path=ppt/tags/tag927.xml><?xml version="1.0" encoding="utf-8"?>
<p:tagLst xmlns:p="http://schemas.openxmlformats.org/presentationml/2006/main">
  <p:tag name="AS_UNIQUEID" val="1061"/>
</p:tagLst>
</file>

<file path=ppt/tags/tag928.xml><?xml version="1.0" encoding="utf-8"?>
<p:tagLst xmlns:p="http://schemas.openxmlformats.org/presentationml/2006/main">
  <p:tag name="AS_UNIQUEID" val="1062"/>
</p:tagLst>
</file>

<file path=ppt/tags/tag929.xml><?xml version="1.0" encoding="utf-8"?>
<p:tagLst xmlns:p="http://schemas.openxmlformats.org/presentationml/2006/main">
  <p:tag name="AS_UNIQUEID" val="1063"/>
</p:tagLst>
</file>

<file path=ppt/tags/tag93.xml><?xml version="1.0" encoding="utf-8"?>
<p:tagLst xmlns:p="http://schemas.openxmlformats.org/presentationml/2006/main">
  <p:tag name="AS_UNIQUEID" val="295"/>
</p:tagLst>
</file>

<file path=ppt/tags/tag930.xml><?xml version="1.0" encoding="utf-8"?>
<p:tagLst xmlns:p="http://schemas.openxmlformats.org/presentationml/2006/main">
  <p:tag name="AS_UNIQUEID" val="1064"/>
</p:tagLst>
</file>

<file path=ppt/tags/tag931.xml><?xml version="1.0" encoding="utf-8"?>
<p:tagLst xmlns:p="http://schemas.openxmlformats.org/presentationml/2006/main">
  <p:tag name="AS_UNIQUEID" val="1065"/>
</p:tagLst>
</file>

<file path=ppt/tags/tag932.xml><?xml version="1.0" encoding="utf-8"?>
<p:tagLst xmlns:p="http://schemas.openxmlformats.org/presentationml/2006/main">
  <p:tag name="AS_UNIQUEID" val="1354"/>
</p:tagLst>
</file>

<file path=ppt/tags/tag933.xml><?xml version="1.0" encoding="utf-8"?>
<p:tagLst xmlns:p="http://schemas.openxmlformats.org/presentationml/2006/main">
  <p:tag name="AS_UNIQUEID" val="1067"/>
</p:tagLst>
</file>

<file path=ppt/tags/tag934.xml><?xml version="1.0" encoding="utf-8"?>
<p:tagLst xmlns:p="http://schemas.openxmlformats.org/presentationml/2006/main">
  <p:tag name="AS_UNIQUEID" val="1068"/>
</p:tagLst>
</file>

<file path=ppt/tags/tag935.xml><?xml version="1.0" encoding="utf-8"?>
<p:tagLst xmlns:p="http://schemas.openxmlformats.org/presentationml/2006/main">
  <p:tag name="AS_UNIQUEID" val="1069"/>
</p:tagLst>
</file>

<file path=ppt/tags/tag936.xml><?xml version="1.0" encoding="utf-8"?>
<p:tagLst xmlns:p="http://schemas.openxmlformats.org/presentationml/2006/main">
  <p:tag name="AS_UNIQUEID" val="1355"/>
</p:tagLst>
</file>

<file path=ppt/tags/tag937.xml><?xml version="1.0" encoding="utf-8"?>
<p:tagLst xmlns:p="http://schemas.openxmlformats.org/presentationml/2006/main">
  <p:tag name="AS_UNIQUEID" val="1071"/>
</p:tagLst>
</file>

<file path=ppt/tags/tag938.xml><?xml version="1.0" encoding="utf-8"?>
<p:tagLst xmlns:p="http://schemas.openxmlformats.org/presentationml/2006/main">
  <p:tag name="AS_UNIQUEID" val="1072"/>
</p:tagLst>
</file>

<file path=ppt/tags/tag939.xml><?xml version="1.0" encoding="utf-8"?>
<p:tagLst xmlns:p="http://schemas.openxmlformats.org/presentationml/2006/main">
  <p:tag name="AS_UNIQUEID" val="1073"/>
</p:tagLst>
</file>

<file path=ppt/tags/tag94.xml><?xml version="1.0" encoding="utf-8"?>
<p:tagLst xmlns:p="http://schemas.openxmlformats.org/presentationml/2006/main">
  <p:tag name="AS_UNIQUEID" val="296"/>
</p:tagLst>
</file>

<file path=ppt/tags/tag940.xml><?xml version="1.0" encoding="utf-8"?>
<p:tagLst xmlns:p="http://schemas.openxmlformats.org/presentationml/2006/main">
  <p:tag name="AS_UNIQUEID" val="1074"/>
</p:tagLst>
</file>

<file path=ppt/tags/tag941.xml><?xml version="1.0" encoding="utf-8"?>
<p:tagLst xmlns:p="http://schemas.openxmlformats.org/presentationml/2006/main">
  <p:tag name="AS_UNIQUEID" val="1075"/>
</p:tagLst>
</file>

<file path=ppt/tags/tag942.xml><?xml version="1.0" encoding="utf-8"?>
<p:tagLst xmlns:p="http://schemas.openxmlformats.org/presentationml/2006/main">
  <p:tag name="AS_UNIQUEID" val="1076"/>
</p:tagLst>
</file>

<file path=ppt/tags/tag943.xml><?xml version="1.0" encoding="utf-8"?>
<p:tagLst xmlns:p="http://schemas.openxmlformats.org/presentationml/2006/main">
  <p:tag name="AS_UNIQUEID" val="1356"/>
</p:tagLst>
</file>

<file path=ppt/tags/tag944.xml><?xml version="1.0" encoding="utf-8"?>
<p:tagLst xmlns:p="http://schemas.openxmlformats.org/presentationml/2006/main">
  <p:tag name="AS_UNIQUEID" val="424"/>
</p:tagLst>
</file>

<file path=ppt/tags/tag945.xml><?xml version="1.0" encoding="utf-8"?>
<p:tagLst xmlns:p="http://schemas.openxmlformats.org/presentationml/2006/main">
  <p:tag name="AS_UNIQUEID" val="425"/>
</p:tagLst>
</file>

<file path=ppt/tags/tag946.xml><?xml version="1.0" encoding="utf-8"?>
<p:tagLst xmlns:p="http://schemas.openxmlformats.org/presentationml/2006/main">
  <p:tag name="AS_UNIQUEID" val="178"/>
</p:tagLst>
</file>

<file path=ppt/tags/tag947.xml><?xml version="1.0" encoding="utf-8"?>
<p:tagLst xmlns:p="http://schemas.openxmlformats.org/presentationml/2006/main">
  <p:tag name="AS_UNIQUEID" val="426"/>
</p:tagLst>
</file>

<file path=ppt/tags/tag948.xml><?xml version="1.0" encoding="utf-8"?>
<p:tagLst xmlns:p="http://schemas.openxmlformats.org/presentationml/2006/main">
  <p:tag name="AS_UNIQUEID" val="1357"/>
</p:tagLst>
</file>

<file path=ppt/tags/tag949.xml><?xml version="1.0" encoding="utf-8"?>
<p:tagLst xmlns:p="http://schemas.openxmlformats.org/presentationml/2006/main">
  <p:tag name="AS_UNIQUEID" val="453"/>
</p:tagLst>
</file>

<file path=ppt/tags/tag95.xml><?xml version="1.0" encoding="utf-8"?>
<p:tagLst xmlns:p="http://schemas.openxmlformats.org/presentationml/2006/main">
  <p:tag name="AS_UNIQUEID" val="1108"/>
</p:tagLst>
</file>

<file path=ppt/tags/tag950.xml><?xml version="1.0" encoding="utf-8"?>
<p:tagLst xmlns:p="http://schemas.openxmlformats.org/presentationml/2006/main">
  <p:tag name="AS_UNIQUEID" val="1358"/>
</p:tagLst>
</file>

<file path=ppt/tags/tag951.xml><?xml version="1.0" encoding="utf-8"?>
<p:tagLst xmlns:p="http://schemas.openxmlformats.org/presentationml/2006/main">
  <p:tag name="AS_UNIQUEID" val="467"/>
</p:tagLst>
</file>

<file path=ppt/tags/tag952.xml><?xml version="1.0" encoding="utf-8"?>
<p:tagLst xmlns:p="http://schemas.openxmlformats.org/presentationml/2006/main">
  <p:tag name="AS_UNIQUEID" val="1359"/>
</p:tagLst>
</file>

<file path=ppt/tags/tag953.xml><?xml version="1.0" encoding="utf-8"?>
<p:tagLst xmlns:p="http://schemas.openxmlformats.org/presentationml/2006/main">
  <p:tag name="AS_UNIQUEID" val="1085"/>
</p:tagLst>
</file>

<file path=ppt/tags/tag954.xml><?xml version="1.0" encoding="utf-8"?>
<p:tagLst xmlns:p="http://schemas.openxmlformats.org/presentationml/2006/main">
  <p:tag name="AS_UNIQUEID" val="1086"/>
</p:tagLst>
</file>

<file path=ppt/tags/tag955.xml><?xml version="1.0" encoding="utf-8"?>
<p:tagLst xmlns:p="http://schemas.openxmlformats.org/presentationml/2006/main">
  <p:tag name="AS_UNIQUEID" val="1087"/>
</p:tagLst>
</file>

<file path=ppt/tags/tag956.xml><?xml version="1.0" encoding="utf-8"?>
<p:tagLst xmlns:p="http://schemas.openxmlformats.org/presentationml/2006/main">
  <p:tag name="AS_UNIQUEID" val="1088"/>
</p:tagLst>
</file>

<file path=ppt/tags/tag957.xml><?xml version="1.0" encoding="utf-8"?>
<p:tagLst xmlns:p="http://schemas.openxmlformats.org/presentationml/2006/main">
  <p:tag name="AS_UNIQUEID" val="1089"/>
</p:tagLst>
</file>

<file path=ppt/tags/tag958.xml><?xml version="1.0" encoding="utf-8"?>
<p:tagLst xmlns:p="http://schemas.openxmlformats.org/presentationml/2006/main">
  <p:tag name="AS_UNIQUEID" val="1090"/>
</p:tagLst>
</file>

<file path=ppt/tags/tag959.xml><?xml version="1.0" encoding="utf-8"?>
<p:tagLst xmlns:p="http://schemas.openxmlformats.org/presentationml/2006/main">
  <p:tag name="AS_UNIQUEID" val="1091"/>
</p:tagLst>
</file>

<file path=ppt/tags/tag96.xml><?xml version="1.0" encoding="utf-8"?>
<p:tagLst xmlns:p="http://schemas.openxmlformats.org/presentationml/2006/main">
  <p:tag name="AS_UNIQUEID" val="298"/>
</p:tagLst>
</file>

<file path=ppt/tags/tag960.xml><?xml version="1.0" encoding="utf-8"?>
<p:tagLst xmlns:p="http://schemas.openxmlformats.org/presentationml/2006/main">
  <p:tag name="AS_UNIQUEID" val="1360"/>
</p:tagLst>
</file>

<file path=ppt/tags/tag961.xml><?xml version="1.0" encoding="utf-8"?>
<p:tagLst xmlns:p="http://schemas.openxmlformats.org/presentationml/2006/main">
  <p:tag name="AS_OS" val="Unix 3.10 unknown"/>
  <p:tag name="AS_RELEASE_DATE" val="2020.11.30"/>
  <p:tag name="AS_TITLE" val="Aspose.Slides for Java"/>
  <p:tag name="AS_VERSION" val="20.11"/>
</p:tagLst>
</file>

<file path=ppt/tags/tag97.xml><?xml version="1.0" encoding="utf-8"?>
<p:tagLst xmlns:p="http://schemas.openxmlformats.org/presentationml/2006/main">
  <p:tag name="AS_UNIQUEID" val="299"/>
</p:tagLst>
</file>

<file path=ppt/tags/tag98.xml><?xml version="1.0" encoding="utf-8"?>
<p:tagLst xmlns:p="http://schemas.openxmlformats.org/presentationml/2006/main">
  <p:tag name="AS_UNIQUEID" val="300"/>
</p:tagLst>
</file>

<file path=ppt/tags/tag99.xml><?xml version="1.0" encoding="utf-8"?>
<p:tagLst xmlns:p="http://schemas.openxmlformats.org/presentationml/2006/main">
  <p:tag name="AS_UNIQUEID" val="30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1_默认设计模板">
  <a:themeElements>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8_视点">
  <a:themeElements>
    <a:clrScheme name="7_视点 1">
      <a:dk1>
        <a:srgbClr val="000000"/>
      </a:dk1>
      <a:lt1>
        <a:srgbClr val="FFFFFF"/>
      </a:lt1>
      <a:dk2>
        <a:srgbClr val="323232"/>
      </a:dk2>
      <a:lt2>
        <a:srgbClr val="E3DED1"/>
      </a:lt2>
      <a:accent1>
        <a:srgbClr val="F07F09"/>
      </a:accent1>
      <a:accent2>
        <a:srgbClr val="9F2936"/>
      </a:accent2>
      <a:accent3>
        <a:srgbClr val="FFFFFF"/>
      </a:accent3>
      <a:accent4>
        <a:srgbClr val="000000"/>
      </a:accent4>
      <a:accent5>
        <a:srgbClr val="F6C0AA"/>
      </a:accent5>
      <a:accent6>
        <a:srgbClr val="902430"/>
      </a:accent6>
      <a:hlink>
        <a:srgbClr val="6B9F25"/>
      </a:hlink>
      <a:folHlink>
        <a:srgbClr val="B26B02"/>
      </a:folHlink>
    </a:clrScheme>
    <a:fontScheme name="7_视点">
      <a:majorFont>
        <a:latin typeface="Verdana"/>
        <a:ea typeface="宋体"/>
        <a:cs typeface="Arial"/>
      </a:majorFont>
      <a:minorFont>
        <a:latin typeface="Verdana"/>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7_视点 1">
        <a:dk1>
          <a:srgbClr val="000000"/>
        </a:dk1>
        <a:lt1>
          <a:srgbClr val="FFFFFF"/>
        </a:lt1>
        <a:dk2>
          <a:srgbClr val="323232"/>
        </a:dk2>
        <a:lt2>
          <a:srgbClr val="E3DED1"/>
        </a:lt2>
        <a:accent1>
          <a:srgbClr val="F07F09"/>
        </a:accent1>
        <a:accent2>
          <a:srgbClr val="9F2936"/>
        </a:accent2>
        <a:accent3>
          <a:srgbClr val="FFFFFF"/>
        </a:accent3>
        <a:accent4>
          <a:srgbClr val="000000"/>
        </a:accent4>
        <a:accent5>
          <a:srgbClr val="F6C0AA"/>
        </a:accent5>
        <a:accent6>
          <a:srgbClr val="902430"/>
        </a:accent6>
        <a:hlink>
          <a:srgbClr val="6B9F25"/>
        </a:hlink>
        <a:folHlink>
          <a:srgbClr val="B26B0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9_视点">
  <a:themeElements>
    <a:clrScheme name="7_视点 1">
      <a:dk1>
        <a:srgbClr val="000000"/>
      </a:dk1>
      <a:lt1>
        <a:srgbClr val="FFFFFF"/>
      </a:lt1>
      <a:dk2>
        <a:srgbClr val="323232"/>
      </a:dk2>
      <a:lt2>
        <a:srgbClr val="E3DED1"/>
      </a:lt2>
      <a:accent1>
        <a:srgbClr val="F07F09"/>
      </a:accent1>
      <a:accent2>
        <a:srgbClr val="9F2936"/>
      </a:accent2>
      <a:accent3>
        <a:srgbClr val="FFFFFF"/>
      </a:accent3>
      <a:accent4>
        <a:srgbClr val="000000"/>
      </a:accent4>
      <a:accent5>
        <a:srgbClr val="F6C0AA"/>
      </a:accent5>
      <a:accent6>
        <a:srgbClr val="902430"/>
      </a:accent6>
      <a:hlink>
        <a:srgbClr val="6B9F25"/>
      </a:hlink>
      <a:folHlink>
        <a:srgbClr val="B26B02"/>
      </a:folHlink>
    </a:clrScheme>
    <a:fontScheme name="7_视点">
      <a:majorFont>
        <a:latin typeface="Verdana"/>
        <a:ea typeface="宋体"/>
        <a:cs typeface="Arial"/>
      </a:majorFont>
      <a:minorFont>
        <a:latin typeface="Verdana"/>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7_视点 1">
        <a:dk1>
          <a:srgbClr val="000000"/>
        </a:dk1>
        <a:lt1>
          <a:srgbClr val="FFFFFF"/>
        </a:lt1>
        <a:dk2>
          <a:srgbClr val="323232"/>
        </a:dk2>
        <a:lt2>
          <a:srgbClr val="E3DED1"/>
        </a:lt2>
        <a:accent1>
          <a:srgbClr val="F07F09"/>
        </a:accent1>
        <a:accent2>
          <a:srgbClr val="9F2936"/>
        </a:accent2>
        <a:accent3>
          <a:srgbClr val="FFFFFF"/>
        </a:accent3>
        <a:accent4>
          <a:srgbClr val="000000"/>
        </a:accent4>
        <a:accent5>
          <a:srgbClr val="F6C0AA"/>
        </a:accent5>
        <a:accent6>
          <a:srgbClr val="902430"/>
        </a:accent6>
        <a:hlink>
          <a:srgbClr val="6B9F25"/>
        </a:hlink>
        <a:folHlink>
          <a:srgbClr val="B26B0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r="http://schemas.openxmlformats.org/officeDocument/2006/relationships" xmlns:a="http://schemas.openxmlformats.org/drawingml/2006/main" name="10_视点">
  <a:themeElements>
    <a:clrScheme name="8_视点 1">
      <a:dk1>
        <a:srgbClr val="000000"/>
      </a:dk1>
      <a:lt1>
        <a:srgbClr val="FFFFFF"/>
      </a:lt1>
      <a:dk2>
        <a:srgbClr val="323232"/>
      </a:dk2>
      <a:lt2>
        <a:srgbClr val="E3DED1"/>
      </a:lt2>
      <a:accent1>
        <a:srgbClr val="F07F09"/>
      </a:accent1>
      <a:accent2>
        <a:srgbClr val="9F2936"/>
      </a:accent2>
      <a:accent3>
        <a:srgbClr val="FFFFFF"/>
      </a:accent3>
      <a:accent4>
        <a:srgbClr val="000000"/>
      </a:accent4>
      <a:accent5>
        <a:srgbClr val="F6C0AA"/>
      </a:accent5>
      <a:accent6>
        <a:srgbClr val="902430"/>
      </a:accent6>
      <a:hlink>
        <a:srgbClr val="6B9F25"/>
      </a:hlink>
      <a:folHlink>
        <a:srgbClr val="B26B02"/>
      </a:folHlink>
    </a:clrScheme>
    <a:fontScheme name="8_视点">
      <a:majorFont>
        <a:latin typeface="Verdana"/>
        <a:ea typeface="宋体"/>
        <a:cs typeface="Arial"/>
      </a:majorFont>
      <a:minorFont>
        <a:latin typeface="Verdana"/>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8_视点 1">
        <a:dk1>
          <a:srgbClr val="000000"/>
        </a:dk1>
        <a:lt1>
          <a:srgbClr val="FFFFFF"/>
        </a:lt1>
        <a:dk2>
          <a:srgbClr val="323232"/>
        </a:dk2>
        <a:lt2>
          <a:srgbClr val="E3DED1"/>
        </a:lt2>
        <a:accent1>
          <a:srgbClr val="F07F09"/>
        </a:accent1>
        <a:accent2>
          <a:srgbClr val="9F2936"/>
        </a:accent2>
        <a:accent3>
          <a:srgbClr val="FFFFFF"/>
        </a:accent3>
        <a:accent4>
          <a:srgbClr val="000000"/>
        </a:accent4>
        <a:accent5>
          <a:srgbClr val="F6C0AA"/>
        </a:accent5>
        <a:accent6>
          <a:srgbClr val="902430"/>
        </a:accent6>
        <a:hlink>
          <a:srgbClr val="6B9F25"/>
        </a:hlink>
        <a:folHlink>
          <a:srgbClr val="B26B0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207</Paragraphs>
  <Slides>59</Slides>
  <Notes>34</Notes>
  <TotalTime>0</TotalTime>
  <HiddenSlides>0</HiddenSlides>
  <MMClips>0</MMClips>
  <ScaleCrop>0</ScaleCrop>
  <HeadingPairs>
    <vt:vector baseType="variant" size="6">
      <vt:variant>
        <vt:lpstr>Fonts used</vt:lpstr>
      </vt:variant>
      <vt:variant>
        <vt:i4>15</vt:i4>
      </vt:variant>
      <vt:variant>
        <vt:lpstr>Theme</vt:lpstr>
      </vt:variant>
      <vt:variant>
        <vt:i4>1</vt:i4>
      </vt:variant>
      <vt:variant>
        <vt:lpstr>Slide Titles</vt:lpstr>
      </vt:variant>
      <vt:variant>
        <vt:i4>59</vt:i4>
      </vt:variant>
    </vt:vector>
  </HeadingPairs>
  <TitlesOfParts>
    <vt:vector baseType="lpstr" size="75">
      <vt:lpstr>Arial</vt:lpstr>
      <vt:lpstr>微软雅黑</vt:lpstr>
      <vt:lpstr>Wingdings</vt:lpstr>
      <vt:lpstr>黑体</vt:lpstr>
      <vt:lpstr>Calibri Light</vt:lpstr>
      <vt:lpstr>Calibri</vt:lpstr>
      <vt:lpstr>宋体</vt:lpstr>
      <vt:lpstr>隶书</vt:lpstr>
      <vt:lpstr>Times New Roman</vt:lpstr>
      <vt:lpstr>Verdana</vt:lpstr>
      <vt:lpstr>Wingdings 2</vt:lpstr>
      <vt:lpstr>楷体</vt:lpstr>
      <vt:lpstr>华文中宋</vt:lpstr>
      <vt:lpstr>华文楷体</vt:lpstr>
      <vt:lpstr>等线 Light</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米考伯夫妇</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善恶有报</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2021-08-23T08:41:15.133</cp:lastPrinted>
  <dcterms:created xsi:type="dcterms:W3CDTF">2021-08-23T08:41:15Z</dcterms:created>
  <dcterms:modified xsi:type="dcterms:W3CDTF">2021-08-23T00:41:17Z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