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6"/>
  </p:handoutMasterIdLst>
  <p:sldIdLst>
    <p:sldId id="503" r:id="rId3"/>
    <p:sldId id="504" r:id="rId4"/>
    <p:sldId id="509" r:id="rId5"/>
    <p:sldId id="502" r:id="rId7"/>
    <p:sldId id="260" r:id="rId8"/>
    <p:sldId id="510" r:id="rId9"/>
    <p:sldId id="257" r:id="rId10"/>
    <p:sldId id="258" r:id="rId11"/>
    <p:sldId id="259" r:id="rId12"/>
    <p:sldId id="264" r:id="rId13"/>
    <p:sldId id="265" r:id="rId14"/>
    <p:sldId id="266" r:id="rId15"/>
    <p:sldId id="267" r:id="rId16"/>
    <p:sldId id="813" r:id="rId17"/>
    <p:sldId id="269" r:id="rId18"/>
    <p:sldId id="270" r:id="rId19"/>
    <p:sldId id="515" r:id="rId20"/>
    <p:sldId id="274" r:id="rId21"/>
    <p:sldId id="814" r:id="rId22"/>
    <p:sldId id="516" r:id="rId23"/>
    <p:sldId id="511" r:id="rId24"/>
    <p:sldId id="513" r:id="rId25"/>
    <p:sldId id="514" r:id="rId26"/>
    <p:sldId id="280" r:id="rId27"/>
    <p:sldId id="282" r:id="rId28"/>
    <p:sldId id="308" r:id="rId29"/>
    <p:sldId id="284" r:id="rId30"/>
    <p:sldId id="285" r:id="rId31"/>
    <p:sldId id="309" r:id="rId32"/>
    <p:sldId id="430" r:id="rId33"/>
    <p:sldId id="288" r:id="rId34"/>
    <p:sldId id="289" r:id="rId35"/>
    <p:sldId id="290" r:id="rId36"/>
    <p:sldId id="291" r:id="rId37"/>
    <p:sldId id="292" r:id="rId38"/>
    <p:sldId id="653" r:id="rId39"/>
    <p:sldId id="293" r:id="rId40"/>
    <p:sldId id="310" r:id="rId41"/>
    <p:sldId id="311" r:id="rId42"/>
    <p:sldId id="294" r:id="rId43"/>
    <p:sldId id="295" r:id="rId44"/>
    <p:sldId id="312" r:id="rId45"/>
    <p:sldId id="574" r:id="rId46"/>
    <p:sldId id="575" r:id="rId47"/>
    <p:sldId id="784" r:id="rId48"/>
    <p:sldId id="577" r:id="rId49"/>
    <p:sldId id="873" r:id="rId50"/>
    <p:sldId id="785" r:id="rId51"/>
    <p:sldId id="786" r:id="rId52"/>
    <p:sldId id="787" r:id="rId53"/>
    <p:sldId id="874" r:id="rId54"/>
    <p:sldId id="875" r:id="rId55"/>
    <p:sldId id="876" r:id="rId56"/>
    <p:sldId id="877" r:id="rId57"/>
    <p:sldId id="878" r:id="rId58"/>
    <p:sldId id="879" r:id="rId59"/>
    <p:sldId id="319" r:id="rId60"/>
    <p:sldId id="318" r:id="rId61"/>
    <p:sldId id="320" r:id="rId62"/>
    <p:sldId id="321" r:id="rId63"/>
    <p:sldId id="426" r:id="rId64"/>
    <p:sldId id="789" r:id="rId65"/>
    <p:sldId id="790" r:id="rId66"/>
    <p:sldId id="791" r:id="rId67"/>
    <p:sldId id="792" r:id="rId68"/>
    <p:sldId id="793" r:id="rId69"/>
    <p:sldId id="794" r:id="rId70"/>
    <p:sldId id="418" r:id="rId71"/>
    <p:sldId id="419" r:id="rId72"/>
    <p:sldId id="420" r:id="rId73"/>
    <p:sldId id="431" r:id="rId74"/>
    <p:sldId id="323" r:id="rId75"/>
  </p:sldIdLst>
  <p:sldSz cx="12192000" cy="6858000"/>
  <p:notesSz cx="6858000" cy="9144000"/>
  <p:custDataLst>
    <p:tags r:id="rId8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" y="390"/>
      </p:cViewPr>
      <p:guideLst>
        <p:guide orient="horz" pos="2152"/>
        <p:guide pos="368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1" Type="http://schemas.openxmlformats.org/officeDocument/2006/relationships/tags" Target="tags/tag246.xml"/><Relationship Id="rId80" Type="http://schemas.openxmlformats.org/officeDocument/2006/relationships/commentAuthors" Target="commentAuthors.xml"/><Relationship Id="rId8" Type="http://schemas.openxmlformats.org/officeDocument/2006/relationships/slide" Target="slides/slide5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handoutMaster" Target="handoutMasters/handoutMaster1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pPr defTabSz="914400">
              <a:defRPr/>
            </a:pPr>
            <a:fld id="{F0982062-7866-4F25-BC22-E9167F46D55F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标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1688" y="6515268"/>
            <a:ext cx="431710" cy="1999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3"/>
          <p:cNvSpPr/>
          <p:nvPr/>
        </p:nvSpPr>
        <p:spPr>
          <a:xfrm>
            <a:off x="9099486" y="6458146"/>
            <a:ext cx="2743115" cy="3187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zh-CN" altLang="en-US" sz="1480">
                <a:solidFill>
                  <a:srgbClr val="808080"/>
                </a:solidFill>
                <a:latin typeface="Times New Roman" panose="02020603050405020304" charset="0"/>
                <a:ea typeface="华文中宋" panose="02010600040101010101" charset="-122"/>
              </a:rPr>
              <a:t>湖南长郡卫星远程学校 录制</a:t>
            </a:r>
            <a:endParaRPr lang="zh-CN" altLang="en-US" sz="2540" b="1">
              <a:solidFill>
                <a:srgbClr val="808080"/>
              </a:solidFill>
              <a:latin typeface="Times New Roman" panose="02020603050405020304" charset="0"/>
              <a:ea typeface="华文中宋" panose="02010600040101010101" charset="-122"/>
            </a:endParaRPr>
          </a:p>
        </p:txBody>
      </p:sp>
      <p:sp>
        <p:nvSpPr>
          <p:cNvPr id="2052" name="Text Box 4"/>
          <p:cNvSpPr/>
          <p:nvPr/>
        </p:nvSpPr>
        <p:spPr>
          <a:xfrm>
            <a:off x="762630" y="6458146"/>
            <a:ext cx="2193821" cy="3187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en-US" altLang="zh-CN" sz="1480">
                <a:solidFill>
                  <a:srgbClr val="808080"/>
                </a:solidFill>
                <a:latin typeface="Times New Roman" panose="02020603050405020304" charset="0"/>
                <a:ea typeface="华文中宋" panose="02010600040101010101" charset="-122"/>
              </a:rPr>
              <a:t>2021</a:t>
            </a:r>
            <a:r>
              <a:rPr lang="zh-CN" altLang="en-US" sz="1480">
                <a:solidFill>
                  <a:srgbClr val="808080"/>
                </a:solidFill>
                <a:latin typeface="Times New Roman" panose="02020603050405020304" charset="0"/>
                <a:ea typeface="华文中宋" panose="02010600040101010101" charset="-122"/>
              </a:rPr>
              <a:t>年下学期   制作 </a:t>
            </a:r>
            <a:r>
              <a:rPr lang="en-US" altLang="zh-CN" sz="1480">
                <a:solidFill>
                  <a:srgbClr val="808080"/>
                </a:solidFill>
                <a:latin typeface="Times New Roman" panose="02020603050405020304" charset="0"/>
                <a:ea typeface="华文中宋" panose="02010600040101010101" charset="-122"/>
              </a:rPr>
              <a:t>03</a:t>
            </a:r>
            <a:endParaRPr lang="en-US" altLang="zh-CN" sz="2540" b="1">
              <a:solidFill>
                <a:srgbClr val="808080"/>
              </a:solidFill>
              <a:latin typeface="Times New Roman" panose="02020603050405020304" charset="0"/>
              <a:ea typeface="华文中宋" panose="02010600040101010101" charset="-122"/>
            </a:endParaRPr>
          </a:p>
        </p:txBody>
      </p:sp>
      <p:sp>
        <p:nvSpPr>
          <p:cNvPr id="2053" name="Text Box 5"/>
          <p:cNvSpPr/>
          <p:nvPr/>
        </p:nvSpPr>
        <p:spPr>
          <a:xfrm>
            <a:off x="5145233" y="6458146"/>
            <a:ext cx="2817027" cy="3187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/>
            <a:r>
              <a:rPr lang="zh-CN" altLang="en-US" sz="1480">
                <a:solidFill>
                  <a:srgbClr val="808080"/>
                </a:solidFill>
                <a:latin typeface="Times New Roman" panose="02020603050405020304" charset="0"/>
                <a:ea typeface="黑"/>
              </a:rPr>
              <a:t>长沙市长郡中学   李东兴</a:t>
            </a:r>
            <a:endParaRPr lang="zh-CN" altLang="en-US" sz="1480">
              <a:solidFill>
                <a:srgbClr val="808080"/>
              </a:solidFill>
              <a:latin typeface="Times New Roman" panose="02020603050405020304" charset="0"/>
              <a:ea typeface="黑"/>
            </a:endParaRPr>
          </a:p>
        </p:txBody>
      </p:sp>
      <p:pic>
        <p:nvPicPr>
          <p:cNvPr id="2054" name="图片 1033" descr="长郡标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248" y="6401024"/>
            <a:ext cx="394753" cy="39481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 advClick="0" advTm="2000">
        <p:fade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山水1"/>
          <p:cNvPicPr>
            <a:picLocks noChangeAspect="1"/>
          </p:cNvPicPr>
          <p:nvPr userDrawn="1"/>
        </p:nvPicPr>
        <p:blipFill>
          <a:blip r:embed="rId19">
            <a:lum bright="-22000" contrast="-100000"/>
          </a:blip>
          <a:stretch>
            <a:fillRect/>
          </a:stretch>
        </p:blipFill>
        <p:spPr>
          <a:xfrm>
            <a:off x="8033385" y="3973830"/>
            <a:ext cx="4204335" cy="34823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../media/image6.jpeg"/><Relationship Id="rId3" Type="http://schemas.openxmlformats.org/officeDocument/2006/relationships/tags" Target="../tags/tag63.xml"/><Relationship Id="rId2" Type="http://schemas.openxmlformats.org/officeDocument/2006/relationships/image" Target="../media/image5.jpeg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1.xml"/><Relationship Id="rId5" Type="http://schemas.openxmlformats.org/officeDocument/2006/relationships/image" Target="../media/image27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6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2.xml"/><Relationship Id="rId4" Type="http://schemas.openxmlformats.org/officeDocument/2006/relationships/image" Target="../media/image21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3.xml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6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7.jpeg"/><Relationship Id="rId1" Type="http://schemas.openxmlformats.org/officeDocument/2006/relationships/tags" Target="../tags/tag6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0" Type="http://schemas.openxmlformats.org/officeDocument/2006/relationships/slideLayout" Target="../slideLayouts/slideLayout7.xml"/><Relationship Id="rId5" Type="http://schemas.openxmlformats.org/officeDocument/2006/relationships/tags" Target="../tags/tag101.xml"/><Relationship Id="rId49" Type="http://schemas.openxmlformats.org/officeDocument/2006/relationships/tags" Target="../tags/tag145.xml"/><Relationship Id="rId48" Type="http://schemas.openxmlformats.org/officeDocument/2006/relationships/tags" Target="../tags/tag144.xml"/><Relationship Id="rId47" Type="http://schemas.openxmlformats.org/officeDocument/2006/relationships/tags" Target="../tags/tag143.xml"/><Relationship Id="rId46" Type="http://schemas.openxmlformats.org/officeDocument/2006/relationships/tags" Target="../tags/tag142.xml"/><Relationship Id="rId45" Type="http://schemas.openxmlformats.org/officeDocument/2006/relationships/tags" Target="../tags/tag141.xml"/><Relationship Id="rId44" Type="http://schemas.openxmlformats.org/officeDocument/2006/relationships/tags" Target="../tags/tag140.xml"/><Relationship Id="rId43" Type="http://schemas.openxmlformats.org/officeDocument/2006/relationships/tags" Target="../tags/tag139.xml"/><Relationship Id="rId42" Type="http://schemas.openxmlformats.org/officeDocument/2006/relationships/tags" Target="../tags/tag138.xml"/><Relationship Id="rId41" Type="http://schemas.openxmlformats.org/officeDocument/2006/relationships/tags" Target="../tags/tag137.xml"/><Relationship Id="rId40" Type="http://schemas.openxmlformats.org/officeDocument/2006/relationships/tags" Target="../tags/tag136.xml"/><Relationship Id="rId4" Type="http://schemas.openxmlformats.org/officeDocument/2006/relationships/tags" Target="../tags/tag100.xml"/><Relationship Id="rId39" Type="http://schemas.openxmlformats.org/officeDocument/2006/relationships/tags" Target="../tags/tag135.xml"/><Relationship Id="rId38" Type="http://schemas.openxmlformats.org/officeDocument/2006/relationships/tags" Target="../tags/tag134.xml"/><Relationship Id="rId37" Type="http://schemas.openxmlformats.org/officeDocument/2006/relationships/tags" Target="../tags/tag133.xml"/><Relationship Id="rId36" Type="http://schemas.openxmlformats.org/officeDocument/2006/relationships/tags" Target="../tags/tag132.xml"/><Relationship Id="rId35" Type="http://schemas.openxmlformats.org/officeDocument/2006/relationships/tags" Target="../tags/tag131.xml"/><Relationship Id="rId34" Type="http://schemas.openxmlformats.org/officeDocument/2006/relationships/tags" Target="../tags/tag130.xml"/><Relationship Id="rId33" Type="http://schemas.openxmlformats.org/officeDocument/2006/relationships/tags" Target="../tags/tag129.xml"/><Relationship Id="rId32" Type="http://schemas.openxmlformats.org/officeDocument/2006/relationships/tags" Target="../tags/tag128.xml"/><Relationship Id="rId31" Type="http://schemas.openxmlformats.org/officeDocument/2006/relationships/tags" Target="../tags/tag127.xml"/><Relationship Id="rId30" Type="http://schemas.openxmlformats.org/officeDocument/2006/relationships/tags" Target="../tags/tag126.xml"/><Relationship Id="rId3" Type="http://schemas.openxmlformats.org/officeDocument/2006/relationships/image" Target="../media/image28.jpeg"/><Relationship Id="rId29" Type="http://schemas.openxmlformats.org/officeDocument/2006/relationships/tags" Target="../tags/tag125.xml"/><Relationship Id="rId28" Type="http://schemas.openxmlformats.org/officeDocument/2006/relationships/tags" Target="../tags/tag124.xml"/><Relationship Id="rId27" Type="http://schemas.openxmlformats.org/officeDocument/2006/relationships/tags" Target="../tags/tag123.xml"/><Relationship Id="rId26" Type="http://schemas.openxmlformats.org/officeDocument/2006/relationships/tags" Target="../tags/tag122.xml"/><Relationship Id="rId25" Type="http://schemas.openxmlformats.org/officeDocument/2006/relationships/tags" Target="../tags/tag121.xml"/><Relationship Id="rId24" Type="http://schemas.openxmlformats.org/officeDocument/2006/relationships/tags" Target="../tags/tag120.xml"/><Relationship Id="rId23" Type="http://schemas.openxmlformats.org/officeDocument/2006/relationships/tags" Target="../tags/tag119.xml"/><Relationship Id="rId22" Type="http://schemas.openxmlformats.org/officeDocument/2006/relationships/tags" Target="../tags/tag118.xml"/><Relationship Id="rId21" Type="http://schemas.openxmlformats.org/officeDocument/2006/relationships/tags" Target="../tags/tag117.xml"/><Relationship Id="rId20" Type="http://schemas.openxmlformats.org/officeDocument/2006/relationships/tags" Target="../tags/tag116.xml"/><Relationship Id="rId2" Type="http://schemas.openxmlformats.org/officeDocument/2006/relationships/tags" Target="../tags/tag99.xml"/><Relationship Id="rId19" Type="http://schemas.openxmlformats.org/officeDocument/2006/relationships/tags" Target="../tags/tag115.xml"/><Relationship Id="rId18" Type="http://schemas.openxmlformats.org/officeDocument/2006/relationships/tags" Target="../tags/tag114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9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9.xml"/><Relationship Id="rId3" Type="http://schemas.openxmlformats.org/officeDocument/2006/relationships/image" Target="../media/image26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0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2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Relationship Id="rId3" Type="http://schemas.openxmlformats.org/officeDocument/2006/relationships/image" Target="../media/image26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4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2.xml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6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2" Type="http://schemas.openxmlformats.org/officeDocument/2006/relationships/image" Target="../media/image26.png"/><Relationship Id="rId1" Type="http://schemas.openxmlformats.org/officeDocument/2006/relationships/tags" Target="../tags/tag15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9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0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2.xml"/><Relationship Id="rId5" Type="http://schemas.openxmlformats.org/officeDocument/2006/relationships/image" Target="../media/image26.png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3.xml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4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5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6.xml"/><Relationship Id="rId4" Type="http://schemas.openxmlformats.org/officeDocument/2006/relationships/image" Target="../media/image26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7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image" Target="../media/image28.jpeg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68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214.xml"/><Relationship Id="rId30" Type="http://schemas.openxmlformats.org/officeDocument/2006/relationships/tags" Target="../tags/tag213.xml"/><Relationship Id="rId3" Type="http://schemas.openxmlformats.org/officeDocument/2006/relationships/tags" Target="../tags/tag186.xml"/><Relationship Id="rId29" Type="http://schemas.openxmlformats.org/officeDocument/2006/relationships/tags" Target="../tags/tag212.xml"/><Relationship Id="rId28" Type="http://schemas.openxmlformats.org/officeDocument/2006/relationships/tags" Target="../tags/tag211.xml"/><Relationship Id="rId27" Type="http://schemas.openxmlformats.org/officeDocument/2006/relationships/tags" Target="../tags/tag210.xml"/><Relationship Id="rId26" Type="http://schemas.openxmlformats.org/officeDocument/2006/relationships/tags" Target="../tags/tag209.xml"/><Relationship Id="rId25" Type="http://schemas.openxmlformats.org/officeDocument/2006/relationships/tags" Target="../tags/tag208.xml"/><Relationship Id="rId24" Type="http://schemas.openxmlformats.org/officeDocument/2006/relationships/tags" Target="../tags/tag207.xml"/><Relationship Id="rId23" Type="http://schemas.openxmlformats.org/officeDocument/2006/relationships/tags" Target="../tags/tag206.xml"/><Relationship Id="rId22" Type="http://schemas.openxmlformats.org/officeDocument/2006/relationships/tags" Target="../tags/tag205.xml"/><Relationship Id="rId21" Type="http://schemas.openxmlformats.org/officeDocument/2006/relationships/tags" Target="../tags/tag204.xml"/><Relationship Id="rId20" Type="http://schemas.openxmlformats.org/officeDocument/2006/relationships/tags" Target="../tags/tag203.xml"/><Relationship Id="rId2" Type="http://schemas.openxmlformats.org/officeDocument/2006/relationships/tags" Target="../tags/tag185.xml"/><Relationship Id="rId19" Type="http://schemas.openxmlformats.org/officeDocument/2006/relationships/tags" Target="../tags/tag202.xml"/><Relationship Id="rId18" Type="http://schemas.openxmlformats.org/officeDocument/2006/relationships/tags" Target="../tags/tag201.xml"/><Relationship Id="rId17" Type="http://schemas.openxmlformats.org/officeDocument/2006/relationships/tags" Target="../tags/tag200.xml"/><Relationship Id="rId16" Type="http://schemas.openxmlformats.org/officeDocument/2006/relationships/tags" Target="../tags/tag199.xml"/><Relationship Id="rId15" Type="http://schemas.openxmlformats.org/officeDocument/2006/relationships/tags" Target="../tags/tag198.xml"/><Relationship Id="rId14" Type="http://schemas.openxmlformats.org/officeDocument/2006/relationships/tags" Target="../tags/tag197.xml"/><Relationship Id="rId13" Type="http://schemas.openxmlformats.org/officeDocument/2006/relationships/tags" Target="../tags/tag196.xml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tags" Target="../tags/tag18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5.xml"/><Relationship Id="rId1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20.xml"/><Relationship Id="rId6" Type="http://schemas.openxmlformats.org/officeDocument/2006/relationships/image" Target="../media/image32.png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image" Target="../media/image31.png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4.xml"/><Relationship Id="rId1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5.xml"/><Relationship Id="rId1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7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image" Target="../media/image35.png"/><Relationship Id="rId2" Type="http://schemas.openxmlformats.org/officeDocument/2006/relationships/tags" Target="../tags/tag229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36.xml"/><Relationship Id="rId1" Type="http://schemas.openxmlformats.org/officeDocument/2006/relationships/tags" Target="../tags/tag22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8.xml"/><Relationship Id="rId1" Type="http://schemas.openxmlformats.org/officeDocument/2006/relationships/image" Target="../media/image1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9.xml"/><Relationship Id="rId1" Type="http://schemas.openxmlformats.org/officeDocument/2006/relationships/image" Target="../media/image1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0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1.xml"/><Relationship Id="rId1" Type="http://schemas.openxmlformats.org/officeDocument/2006/relationships/image" Target="../media/image1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2.xml"/><Relationship Id="rId1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tags" Target="../tags/tag24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24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image" Target="../media/image25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t014c2187e7fe70ad59.webp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84490" y="636270"/>
            <a:ext cx="2705100" cy="3581400"/>
          </a:xfrm>
          <a:prstGeom prst="rect">
            <a:avLst/>
          </a:prstGeom>
        </p:spPr>
      </p:pic>
      <p:pic>
        <p:nvPicPr>
          <p:cNvPr id="5" name="图片 4" descr="t0101c7b40e99c7bce2.web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65885" y="521970"/>
            <a:ext cx="3810000" cy="38100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96265" y="5130165"/>
            <a:ext cx="113925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zh-CN" altLang="en-US" sz="4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学，教子也，就是用两只手辅佐学习者。</a:t>
            </a:r>
            <a:endParaRPr lang="zh-CN" altLang="en-US" sz="40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68300" y="4705350"/>
            <a:ext cx="10698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solidFill>
                  <a:srgbClr val="7030A0"/>
                </a:solidFill>
                <a:sym typeface="+mn-ea"/>
              </a:rPr>
              <a:t>从外观上看上，有点像孩子用双手构木为屋的样子。</a:t>
            </a:r>
            <a:endParaRPr lang="zh-CN" altLang="en-US" sz="3600">
              <a:solidFill>
                <a:srgbClr val="7030A0"/>
              </a:solidFill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62" y="1311592"/>
            <a:ext cx="11488420" cy="5041265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中（     ） 輮（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）舆（   ）有（   ）槁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暴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   ） </a:t>
            </a:r>
            <a:endParaRPr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砺（  ）    参省（        ）           臾（  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跂（ 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  楫（  ）  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生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 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 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蛟（     ）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跬（   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骐骥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）驽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</a:t>
            </a:r>
            <a:r>
              <a:rPr lang="en-US" altLang="zh-CN"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  锲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镂（   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跪（    ）   蟮（    </a:t>
            </a:r>
            <a:r>
              <a:rPr sz="32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  螯</a:t>
            </a:r>
            <a:r>
              <a:rPr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） 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读 准 字 音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34440" y="1144905"/>
            <a:ext cx="1572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zhòng</a:t>
            </a:r>
            <a:endParaRPr lang="en-US" altLang="zh-CN" sz="36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3010" y="1110615"/>
            <a:ext cx="979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róu</a:t>
            </a:r>
            <a:endParaRPr lang="en-US" altLang="zh-CN" sz="36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3260" y="1110615"/>
            <a:ext cx="733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yú</a:t>
            </a:r>
            <a:endParaRPr lang="en-US" altLang="zh-CN" sz="36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9685" y="1144905"/>
            <a:ext cx="873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yòu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10096500" y="1110615"/>
            <a:ext cx="1903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gǎo pù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1234440" y="2175510"/>
            <a:ext cx="715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lì</a:t>
            </a:r>
            <a:endParaRPr lang="zh-CN" altLang="en-US" sz="3600"/>
          </a:p>
        </p:txBody>
      </p:sp>
      <p:sp>
        <p:nvSpPr>
          <p:cNvPr id="11" name="文本框 10"/>
          <p:cNvSpPr txBox="1"/>
          <p:nvPr/>
        </p:nvSpPr>
        <p:spPr>
          <a:xfrm>
            <a:off x="4226560" y="2104390"/>
            <a:ext cx="2235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cān xǐng</a:t>
            </a:r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9745345" y="2104390"/>
            <a:ext cx="855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yú</a:t>
            </a:r>
            <a:endParaRPr lang="zh-CN" altLang="en-US" sz="3600"/>
          </a:p>
        </p:txBody>
      </p:sp>
      <p:sp>
        <p:nvSpPr>
          <p:cNvPr id="13" name="文本框 12"/>
          <p:cNvSpPr txBox="1"/>
          <p:nvPr/>
        </p:nvSpPr>
        <p:spPr>
          <a:xfrm>
            <a:off x="1234440" y="3106420"/>
            <a:ext cx="698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qǐ</a:t>
            </a:r>
            <a:endParaRPr lang="en-US" altLang="zh-CN" sz="36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33495" y="3123565"/>
            <a:ext cx="838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jí</a:t>
            </a:r>
            <a:endParaRPr lang="en-US" altLang="zh-CN" sz="36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40830" y="3134202"/>
            <a:ext cx="1431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err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xìng</a:t>
            </a:r>
            <a:endParaRPr lang="zh-CN" altLang="en-US" sz="3600"/>
          </a:p>
        </p:txBody>
      </p:sp>
      <p:sp>
        <p:nvSpPr>
          <p:cNvPr id="16" name="文本框 15"/>
          <p:cNvSpPr txBox="1"/>
          <p:nvPr/>
        </p:nvSpPr>
        <p:spPr>
          <a:xfrm>
            <a:off x="9745345" y="3192145"/>
            <a:ext cx="1571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jiāo</a:t>
            </a:r>
            <a:r>
              <a:rPr lang="en-US" altLang="zh-CN" sz="3600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3600"/>
          </a:p>
        </p:txBody>
      </p:sp>
      <p:sp>
        <p:nvSpPr>
          <p:cNvPr id="17" name="文本框 16"/>
          <p:cNvSpPr txBox="1"/>
          <p:nvPr/>
        </p:nvSpPr>
        <p:spPr>
          <a:xfrm>
            <a:off x="1337310" y="4236720"/>
            <a:ext cx="925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kuǐ</a:t>
            </a:r>
            <a:endParaRPr lang="zh-CN" altLang="en-US" sz="3600"/>
          </a:p>
        </p:txBody>
      </p:sp>
      <p:sp>
        <p:nvSpPr>
          <p:cNvPr id="18" name="文本框 17"/>
          <p:cNvSpPr txBox="1"/>
          <p:nvPr/>
        </p:nvSpPr>
        <p:spPr>
          <a:xfrm>
            <a:off x="4256087" y="4185285"/>
            <a:ext cx="1525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err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qí jì</a:t>
            </a:r>
            <a:endParaRPr lang="zh-CN" altLang="en-US" sz="3600"/>
          </a:p>
        </p:txBody>
      </p:sp>
      <p:sp>
        <p:nvSpPr>
          <p:cNvPr id="19" name="文本框 18"/>
          <p:cNvSpPr txBox="1"/>
          <p:nvPr/>
        </p:nvSpPr>
        <p:spPr>
          <a:xfrm>
            <a:off x="6916737" y="4185285"/>
            <a:ext cx="698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err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nú</a:t>
            </a:r>
            <a:endParaRPr lang="zh-CN" altLang="en-US" sz="3600"/>
          </a:p>
        </p:txBody>
      </p:sp>
      <p:sp>
        <p:nvSpPr>
          <p:cNvPr id="20" name="文本框 19"/>
          <p:cNvSpPr txBox="1"/>
          <p:nvPr/>
        </p:nvSpPr>
        <p:spPr>
          <a:xfrm>
            <a:off x="9679305" y="4221480"/>
            <a:ext cx="943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err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qiè</a:t>
            </a:r>
            <a:endParaRPr lang="zh-CN" altLang="en-US" sz="3600"/>
          </a:p>
        </p:txBody>
      </p:sp>
      <p:sp>
        <p:nvSpPr>
          <p:cNvPr id="21" name="文本框 20"/>
          <p:cNvSpPr txBox="1"/>
          <p:nvPr/>
        </p:nvSpPr>
        <p:spPr>
          <a:xfrm>
            <a:off x="1267460" y="5285105"/>
            <a:ext cx="995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lòu</a:t>
            </a:r>
            <a:endParaRPr lang="zh-CN" altLang="en-US" sz="3600"/>
          </a:p>
        </p:txBody>
      </p:sp>
      <p:sp>
        <p:nvSpPr>
          <p:cNvPr id="22" name="文本框 21"/>
          <p:cNvSpPr txBox="1"/>
          <p:nvPr/>
        </p:nvSpPr>
        <p:spPr>
          <a:xfrm>
            <a:off x="3953510" y="5233670"/>
            <a:ext cx="1065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guì</a:t>
            </a:r>
            <a:endParaRPr lang="zh-CN" altLang="en-US" sz="3600"/>
          </a:p>
        </p:txBody>
      </p:sp>
      <p:sp>
        <p:nvSpPr>
          <p:cNvPr id="23" name="文本框 22"/>
          <p:cNvSpPr txBox="1"/>
          <p:nvPr/>
        </p:nvSpPr>
        <p:spPr>
          <a:xfrm>
            <a:off x="6671945" y="5233670"/>
            <a:ext cx="1188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shàn</a:t>
            </a:r>
            <a:endParaRPr lang="zh-CN" altLang="en-US" sz="3600"/>
          </a:p>
        </p:txBody>
      </p:sp>
      <p:sp>
        <p:nvSpPr>
          <p:cNvPr id="24" name="文本框 23"/>
          <p:cNvSpPr txBox="1"/>
          <p:nvPr/>
        </p:nvSpPr>
        <p:spPr>
          <a:xfrm>
            <a:off x="9818370" y="5250815"/>
            <a:ext cx="803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err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áo</a:t>
            </a:r>
            <a:endParaRPr lang="zh-CN" altLang="en-US" sz="3600"/>
          </a:p>
        </p:txBody>
      </p:sp>
      <p:pic>
        <p:nvPicPr>
          <p:cNvPr id="25" name="图片 24" descr="树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455" y="-33020"/>
            <a:ext cx="3586480" cy="1343025"/>
          </a:xfrm>
          <a:prstGeom prst="rect">
            <a:avLst/>
          </a:prstGeom>
        </p:spPr>
      </p:pic>
      <p:pic>
        <p:nvPicPr>
          <p:cNvPr id="6" name="声动未来 - 002 劝学（节选） (节目)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9885" y="4953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5" dur="2349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" y="1080770"/>
            <a:ext cx="5461000" cy="744220"/>
          </a:xfrm>
        </p:spPr>
        <p:txBody>
          <a:bodyPr/>
          <a:lstStyle/>
          <a:p>
            <a:pPr marL="0" indent="0">
              <a:buNone/>
            </a:pP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君子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曰：学不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   已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疏 通 文 意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7625" y="2096135"/>
            <a:ext cx="3133090" cy="80518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这里指有学问，有修养的人。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5945" y="1903095"/>
            <a:ext cx="2689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动词，停止。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4617" y="3349625"/>
            <a:ext cx="4342137" cy="767716"/>
            <a:chOff x="2900138" y="1734994"/>
            <a:chExt cx="4497271" cy="557936"/>
          </a:xfrm>
        </p:grpSpPr>
        <p:sp>
          <p:nvSpPr>
            <p:cNvPr id="12" name="矩形 11"/>
            <p:cNvSpPr/>
            <p:nvPr/>
          </p:nvSpPr>
          <p:spPr bwMode="auto">
            <a:xfrm>
              <a:off x="2900803" y="1734994"/>
              <a:ext cx="4370987" cy="4204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3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900138" y="2155276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/>
          <p:nvPr/>
        </p:nvSpPr>
        <p:spPr>
          <a:xfrm>
            <a:off x="1929765" y="4679950"/>
            <a:ext cx="86887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有学问、有修养的人说：“学习不可以停止。”</a:t>
            </a:r>
            <a:endParaRPr lang="zh-CN" altLang="en-US" sz="44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4" name="图片 13" descr="山水"/>
          <p:cNvPicPr>
            <a:picLocks noChangeAspect="1"/>
          </p:cNvPicPr>
          <p:nvPr/>
        </p:nvPicPr>
        <p:blipFill>
          <a:blip r:embed="rId4">
            <a:lum bright="48000"/>
          </a:blip>
          <a:stretch>
            <a:fillRect/>
          </a:stretch>
        </p:blipFill>
        <p:spPr>
          <a:xfrm>
            <a:off x="47625" y="4003675"/>
            <a:ext cx="3362325" cy="3219450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 flipH="1" flipV="1">
            <a:off x="3409950" y="1840230"/>
            <a:ext cx="2505075" cy="869950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  <a:effectLst>
            <a:reflection blurRad="6350" stA="50000" endA="275" endPos="40000" dist="1016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4" name="文本框 32773"/>
          <p:cNvSpPr txBox="1"/>
          <p:nvPr/>
        </p:nvSpPr>
        <p:spPr>
          <a:xfrm>
            <a:off x="6144260" y="147955"/>
            <a:ext cx="5776595" cy="396938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</a:t>
            </a:r>
            <a:r>
              <a:rPr lang="zh-CN" altLang="en-US" sz="2800" b="1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”在古汉语中是两个单音词，相当于现代汉语“可以、用它”的意思。在本文的具体语境中，“以”已经失去介词的作用，只协调音节。它还表示情理上应当如此，可译为“</a:t>
            </a:r>
            <a:r>
              <a:rPr lang="zh-CN" altLang="en-US" sz="28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应该</a:t>
            </a:r>
            <a:r>
              <a:rPr lang="zh-CN" altLang="en-US" sz="2800" b="1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”。</a:t>
            </a:r>
            <a:endParaRPr lang="zh-CN" altLang="en-US" sz="2800" b="1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3277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885" y="1122680"/>
            <a:ext cx="11746230" cy="5041265"/>
          </a:xfrm>
        </p:spPr>
        <p:txBody>
          <a:bodyPr/>
          <a:lstStyle/>
          <a:p>
            <a:pPr marL="0" indent="0">
              <a:lnSpc>
                <a:spcPct val="250000"/>
              </a:lnSpc>
              <a:buNone/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青，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取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之    </a:t>
            </a:r>
            <a:r>
              <a:rPr lang="zh-CN" altLang="en-US" sz="3600" b="1" u="sng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    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600" b="1" u="sng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u="sng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675" y="2418715"/>
            <a:ext cx="42837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第一个意为靛青，一种染料；第二个意为蓝色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735" y="583565"/>
            <a:ext cx="28289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之：代词，指第一个“青”，它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1180" y="583565"/>
            <a:ext cx="49657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：介词，第一个意为“从”；第二个表比较，意为“比”。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6375" y="2418715"/>
            <a:ext cx="25495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表转折的连词，但是、可是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5900" y="1711960"/>
            <a:ext cx="42672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sym typeface="+mn-ea"/>
              </a:rPr>
              <a:t>（介词结构后置）</a:t>
            </a:r>
            <a:endParaRPr lang="zh-CN" altLang="en-US" sz="4000" b="1">
              <a:ln w="9525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07950" y="3659505"/>
            <a:ext cx="4614545" cy="607695"/>
            <a:chOff x="2608133" y="1572090"/>
            <a:chExt cx="4779411" cy="441641"/>
          </a:xfrm>
        </p:grpSpPr>
        <p:sp>
          <p:nvSpPr>
            <p:cNvPr id="12" name="矩形 11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3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/>
          <p:nvPr/>
        </p:nvSpPr>
        <p:spPr>
          <a:xfrm>
            <a:off x="1515110" y="4576445"/>
            <a:ext cx="95605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譬如靛青这种染料是从蓝草里提取的，然而却比蓝草的颜色更青。</a:t>
            </a:r>
            <a:endParaRPr lang="zh-CN" altLang="en-US" sz="44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091180" y="692785"/>
            <a:ext cx="0" cy="110045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图片 15" descr="山水"/>
          <p:cNvPicPr>
            <a:picLocks noChangeAspect="1"/>
          </p:cNvPicPr>
          <p:nvPr/>
        </p:nvPicPr>
        <p:blipFill>
          <a:blip r:embed="rId3">
            <a:lum bright="48000"/>
          </a:blip>
          <a:stretch>
            <a:fillRect/>
          </a:stretch>
        </p:blipFill>
        <p:spPr>
          <a:xfrm>
            <a:off x="0" y="3889375"/>
            <a:ext cx="3362325" cy="3219450"/>
          </a:xfrm>
          <a:prstGeom prst="rect">
            <a:avLst/>
          </a:prstGeom>
        </p:spPr>
      </p:pic>
      <p:pic>
        <p:nvPicPr>
          <p:cNvPr id="17" name="图片 16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-33020"/>
            <a:ext cx="3586480" cy="13430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sz="40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冰，水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      之</a:t>
            </a:r>
            <a:r>
              <a:rPr sz="40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sz="40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寒       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sz="40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730" y="2302510"/>
            <a:ext cx="3943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动词，形成，凝结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0690" y="414020"/>
            <a:ext cx="5033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代词，代指 “冰”，它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0410" y="414020"/>
            <a:ext cx="3597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介词，意为“比”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50715" y="2320925"/>
            <a:ext cx="33515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表转折的连词，但是、可是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97775" y="2240915"/>
            <a:ext cx="426720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sym typeface="+mn-ea"/>
              </a:rPr>
              <a:t>（介词结构后置）</a:t>
            </a:r>
            <a:endParaRPr lang="zh-CN" altLang="en-US" sz="4000" b="1">
              <a:ln w="9525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61990" y="1985010"/>
            <a:ext cx="3615690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65093" y="3543754"/>
            <a:ext cx="4342137" cy="791846"/>
            <a:chOff x="2890273" y="1876077"/>
            <a:chExt cx="4497271" cy="575472"/>
          </a:xfrm>
        </p:grpSpPr>
        <p:sp>
          <p:nvSpPr>
            <p:cNvPr id="12" name="矩形 11"/>
            <p:cNvSpPr/>
            <p:nvPr/>
          </p:nvSpPr>
          <p:spPr bwMode="auto">
            <a:xfrm>
              <a:off x="2890280" y="2031136"/>
              <a:ext cx="4311796" cy="4204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3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/>
          <p:nvPr/>
        </p:nvSpPr>
        <p:spPr>
          <a:xfrm>
            <a:off x="2593975" y="4781550"/>
            <a:ext cx="730186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冰是水凝结而成的，却比水还要寒冷。</a:t>
            </a:r>
            <a:endParaRPr lang="zh-CN" altLang="en-US" sz="44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5" name="图片 14" descr="山水"/>
          <p:cNvPicPr>
            <a:picLocks noChangeAspect="1"/>
          </p:cNvPicPr>
          <p:nvPr/>
        </p:nvPicPr>
        <p:blipFill>
          <a:blip r:embed="rId3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3711575" y="445770"/>
            <a:ext cx="6717030" cy="668020"/>
          </a:xfrm>
          <a:ln>
            <a:noFill/>
            <a:miter/>
          </a:ln>
        </p:spPr>
        <p:txBody>
          <a:bodyPr anchor="ctr"/>
          <a:lstStyle/>
          <a:p>
            <a:r>
              <a:rPr lang="en-US" altLang="zh-CN" sz="36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36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青出于蓝”、“冰寒于水”</a:t>
            </a:r>
            <a:endParaRPr lang="zh-CN" altLang="en-US" sz="360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8675" name="文本占位符 28674"/>
          <p:cNvSpPr>
            <a:spLocks noGrp="1"/>
          </p:cNvSpPr>
          <p:nvPr/>
        </p:nvSpPr>
        <p:spPr>
          <a:xfrm>
            <a:off x="410845" y="1210310"/>
            <a:ext cx="11370945" cy="54730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在突出中心论点“学不可以已”之后，紧接着用了“青出于蓝”、“冰寒于水”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两个比喻，从科学道理和自然现象两个方面论证了人通过学习之后，必定是后可以胜前、今可以胜昔。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这完全符合新事物（ 学习后的人）胜过旧事物（不学习的人）的唯物辩证法思想。这个道理，今天也仍然是正确的。因为学习实在是可以提高人们的学问与修养，而学习过程本身就是由旧变新的过程。 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785" y="1113790"/>
            <a:ext cx="10881995" cy="0"/>
          </a:xfrm>
          <a:prstGeom prst="line">
            <a:avLst/>
          </a:prstGeom>
          <a:ln w="28575" cmpd="dbl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490" y="1562100"/>
            <a:ext cx="11359515" cy="647700"/>
          </a:xfrm>
        </p:spPr>
        <p:txBody>
          <a:bodyPr/>
          <a:lstStyle/>
          <a:p>
            <a:r>
              <a:rPr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木直</a:t>
            </a:r>
            <a:r>
              <a:rPr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中绳</a:t>
            </a:r>
            <a:r>
              <a:rPr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輮   以为</a:t>
            </a:r>
            <a:r>
              <a:rPr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轮，   </a:t>
            </a:r>
            <a:r>
              <a:rPr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  曲  </a:t>
            </a:r>
            <a:r>
              <a:rPr sz="4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</a:t>
            </a:r>
            <a:r>
              <a:rPr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规</a:t>
            </a:r>
            <a:r>
              <a:rPr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490" y="2452370"/>
            <a:ext cx="31013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合乎木匠用来取直的墨线。绳，墨线。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265" y="306705"/>
            <a:ext cx="41287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煣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，用火烘烤木材使之弯曲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6025" y="2452370"/>
            <a:ext cx="27082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“以之为”的省略，把…当做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18200" y="332105"/>
            <a:ext cx="28130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代词，代前文的“木”，它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30080" y="290830"/>
            <a:ext cx="19177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圆规，画圆的工具。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19925" y="2512060"/>
            <a:ext cx="23850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形容词作名词，曲度，弧度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2875" y="4175760"/>
            <a:ext cx="4454525" cy="344805"/>
            <a:chOff x="2773870" y="1876077"/>
            <a:chExt cx="4613674" cy="708464"/>
          </a:xfrm>
        </p:grpSpPr>
        <p:sp>
          <p:nvSpPr>
            <p:cNvPr id="12" name="矩形 11"/>
            <p:cNvSpPr/>
            <p:nvPr/>
          </p:nvSpPr>
          <p:spPr bwMode="auto">
            <a:xfrm>
              <a:off x="2773870" y="2164175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3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13"/>
          <p:cNvSpPr txBox="1"/>
          <p:nvPr/>
        </p:nvSpPr>
        <p:spPr>
          <a:xfrm>
            <a:off x="469265" y="4895850"/>
            <a:ext cx="102228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木材笔直，合乎墨线，但是(用火萃取）使它弯曲成车轮，（那么）木材的弯度（就）合乎（圆到）如圆规画的一般的标准了。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山水"/>
          <p:cNvPicPr>
            <a:picLocks noChangeAspect="1"/>
          </p:cNvPicPr>
          <p:nvPr/>
        </p:nvPicPr>
        <p:blipFill>
          <a:blip r:embed="rId1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296035"/>
            <a:ext cx="10574655" cy="676275"/>
          </a:xfrm>
        </p:spPr>
        <p:txBody>
          <a:bodyPr/>
          <a:lstStyle/>
          <a:p>
            <a:pPr marL="0" indent="0">
              <a:buNone/>
            </a:pPr>
            <a:r>
              <a:rPr sz="36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   有   槁暴</a:t>
            </a:r>
            <a:r>
              <a:rPr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不复</a:t>
            </a:r>
            <a:r>
              <a:rPr sz="36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挺   </a:t>
            </a:r>
            <a:r>
              <a:rPr sz="36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，輮使</a:t>
            </a:r>
            <a:r>
              <a:rPr sz="36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 然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</a:t>
            </a:r>
            <a:r>
              <a:rPr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410" y="2277745"/>
            <a:ext cx="19424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表让步连词，即使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8064" y="358679"/>
            <a:ext cx="1819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通“又”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56105" y="2404110"/>
            <a:ext cx="25800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晒干。</a:t>
            </a:r>
            <a:r>
              <a:rPr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槁</a:t>
            </a:r>
            <a:r>
              <a:rPr 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，枯。</a:t>
            </a:r>
            <a:r>
              <a:rPr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暴</a:t>
            </a:r>
            <a:r>
              <a:rPr 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，晒</a:t>
            </a:r>
            <a:endParaRPr lang="zh-CN" sz="36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8235" y="389759"/>
            <a:ext cx="715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直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5510" y="2404110"/>
            <a:ext cx="34982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因果复句中表提顿，译为“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的原因”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0810" y="113030"/>
            <a:ext cx="44742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它，代词，代“木直中绳”中的“木”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01785" y="2403981"/>
            <a:ext cx="1229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这样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7780" y="4245610"/>
            <a:ext cx="4525010" cy="619760"/>
            <a:chOff x="2700867" y="1593318"/>
            <a:chExt cx="4686677" cy="420413"/>
          </a:xfrm>
        </p:grpSpPr>
        <p:sp>
          <p:nvSpPr>
            <p:cNvPr id="14" name="矩形 13"/>
            <p:cNvSpPr/>
            <p:nvPr/>
          </p:nvSpPr>
          <p:spPr bwMode="auto">
            <a:xfrm>
              <a:off x="2700867" y="1593318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5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5"/>
          <p:cNvSpPr txBox="1"/>
          <p:nvPr/>
        </p:nvSpPr>
        <p:spPr>
          <a:xfrm>
            <a:off x="1028065" y="5003165"/>
            <a:ext cx="101904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即使又被风吹日晒而干枯了，（木材）也不会再挺直，用火萃取使它成为这样的。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334135"/>
            <a:ext cx="11551285" cy="774700"/>
          </a:xfrm>
        </p:spPr>
        <p:txBody>
          <a:bodyPr/>
          <a:lstStyle/>
          <a:p>
            <a:pPr marL="0" indent="0">
              <a:buNone/>
            </a:pP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木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受绳   则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直，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金   </a:t>
            </a:r>
            <a:r>
              <a:rPr sz="4000" b="1" u="sng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就    砺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</a:t>
            </a:r>
            <a:r>
              <a:rPr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利。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100" y="2258060"/>
            <a:ext cx="1325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所以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8995" y="454660"/>
            <a:ext cx="3156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经过墨线比量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4365" y="2258060"/>
            <a:ext cx="712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就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3535" y="2258060"/>
            <a:ext cx="2019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指金属制的刀斧等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0965" y="177800"/>
            <a:ext cx="23660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动词，靠近、接近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6975" y="659130"/>
            <a:ext cx="1981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磨刀石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19520" y="2343150"/>
            <a:ext cx="2210435" cy="14859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拿到磨刀石上去磨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35390" y="2267585"/>
            <a:ext cx="1162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锋利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1950" y="3829050"/>
            <a:ext cx="4614545" cy="487680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1392555" y="4982210"/>
            <a:ext cx="9443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所以木材用墨线量过再经辅具加工就能取直，刀剑在磨刀石上磨过就能变得锋利。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8" name="图片 17" descr="山水"/>
          <p:cNvPicPr>
            <a:picLocks noChangeAspect="1"/>
          </p:cNvPicPr>
          <p:nvPr/>
        </p:nvPicPr>
        <p:blipFill>
          <a:blip r:embed="rId3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0455" y="-33020"/>
            <a:ext cx="3586480" cy="13430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 bldLvl="0" animBg="1"/>
      <p:bldP spid="13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035" y="1642745"/>
            <a:ext cx="11596370" cy="621665"/>
          </a:xfrm>
        </p:spPr>
        <p:txBody>
          <a:bodyPr/>
          <a:lstStyle/>
          <a:p>
            <a:pPr marL="0" indent="0">
              <a:buNone/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君子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博学</a:t>
            </a:r>
            <a:r>
              <a:rPr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r>
              <a:rPr sz="3600" b="1" u="sng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   省   乎己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，则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   明</a:t>
            </a:r>
            <a:r>
              <a:rPr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过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矣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035" y="2829560"/>
            <a:ext cx="2535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广泛地学习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2270" y="882650"/>
            <a:ext cx="10541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检查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4645" y="882650"/>
            <a:ext cx="10541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省察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65420" y="138430"/>
            <a:ext cx="2657475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介词，相当于“于”，意思是“对、向”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35605" y="2730500"/>
            <a:ext cx="3676015" cy="781685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对自己检查、省查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13880" y="2614295"/>
            <a:ext cx="23749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通“智”，见识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6220" y="138430"/>
            <a:ext cx="23241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明达。指对事理有明确透彻的认识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77400" y="2614295"/>
            <a:ext cx="1402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行为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21925" y="292100"/>
            <a:ext cx="1753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过失，过错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0495" y="3860165"/>
            <a:ext cx="3994150" cy="675640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1160780" y="5001260"/>
            <a:ext cx="95961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君子广博地学习并且每天检验反省自己，那么他就会智慧明达而且行为没有过失了。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8" name="图片 17" descr="山水"/>
          <p:cNvPicPr>
            <a:picLocks noChangeAspect="1"/>
          </p:cNvPicPr>
          <p:nvPr/>
        </p:nvPicPr>
        <p:blipFill>
          <a:blip r:embed="rId3">
            <a:lum bright="48000"/>
          </a:blip>
          <a:stretch>
            <a:fillRect/>
          </a:stretch>
        </p:blipFill>
        <p:spPr>
          <a:xfrm>
            <a:off x="-17780" y="3860165"/>
            <a:ext cx="3362325" cy="301879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3981450" y="778510"/>
            <a:ext cx="0" cy="6635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198745" y="238125"/>
            <a:ext cx="5715" cy="1082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708900" y="210820"/>
            <a:ext cx="5715" cy="1082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 bldLvl="0" animBg="1"/>
      <p:bldP spid="9" grpId="0"/>
      <p:bldP spid="10" grpId="0"/>
      <p:bldP spid="11" grpId="0"/>
      <p:bldP spid="13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0375" y="1136650"/>
            <a:ext cx="1429385" cy="5358765"/>
          </a:xfrm>
        </p:spPr>
        <p:txBody>
          <a:bodyPr vert="eaVert"/>
          <a:lstStyle/>
          <a:p>
            <a:pPr>
              <a:lnSpc>
                <a:spcPct val="120000"/>
              </a:lnSpc>
            </a:pPr>
            <a:r>
              <a:rPr lang="en-US" altLang="zh-CN" sz="3600" b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sz="3600" b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煣木为轮” “木受绳则直” “金就砺则利”</a:t>
            </a:r>
            <a:endParaRPr lang="zh-CN" altLang="en-US" sz="3600" b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29699" name="文本占位符 29698"/>
          <p:cNvSpPr>
            <a:spLocks noGrp="1"/>
          </p:cNvSpPr>
          <p:nvPr/>
        </p:nvSpPr>
        <p:spPr>
          <a:xfrm>
            <a:off x="2151380" y="901700"/>
            <a:ext cx="9681845" cy="45262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en-US" altLang="zh-CN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三个比喻从事物经过加工、磨炼、改造，可以改变原来 的性质这一特点来</a:t>
            </a:r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说明人们通过学习增长知识，可以改变人的才质和习性，自然得出人经过磨炼，不断地、</a:t>
            </a:r>
            <a:r>
              <a:rPr lang="zh-CN" altLang="en-US" b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广泛</a:t>
            </a:r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地学习，并且天天检查反省自己的言论、行动，就会使自己达到“知明而行无过”的境地。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这些比喻浅显易懂，说理明白，寓议于喻，议论在体，谁还愿意停止学习呢？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结论自然是“学不可以已”。 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020570" y="901700"/>
            <a:ext cx="0" cy="5624195"/>
          </a:xfrm>
          <a:prstGeom prst="line">
            <a:avLst/>
          </a:prstGeom>
          <a:ln w="412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6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40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4765" y="311150"/>
            <a:ext cx="9702165" cy="341439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30200" y="4629785"/>
            <a:ext cx="1049528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习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，数飞也，鸟在白天反复练习飞翔，就启示学习者要不断检验、反省自己的学习。</a:t>
            </a:r>
            <a:endParaRPr lang="zh-CN" altLang="en-US" sz="4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3597275" y="1581785"/>
            <a:ext cx="1544320" cy="1092835"/>
            <a:chOff x="5665" y="2491"/>
            <a:chExt cx="2432" cy="1721"/>
          </a:xfrm>
        </p:grpSpPr>
        <p:sp>
          <p:nvSpPr>
            <p:cNvPr id="79" name="右箭头 78"/>
            <p:cNvSpPr/>
            <p:nvPr/>
          </p:nvSpPr>
          <p:spPr>
            <a:xfrm>
              <a:off x="5665" y="2876"/>
              <a:ext cx="2432" cy="1337"/>
            </a:xfrm>
            <a:prstGeom prst="rightArrow">
              <a:avLst>
                <a:gd name="adj1" fmla="val 25355"/>
                <a:gd name="adj2" fmla="val 64323"/>
              </a:avLst>
            </a:prstGeom>
            <a:noFill/>
            <a:ln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885" y="2491"/>
              <a:ext cx="14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引申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1595" y="398145"/>
            <a:ext cx="6687820" cy="118364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3200">
                <a:ea typeface="楷体_GB2312" pitchFamily="49" charset="-122"/>
                <a:sym typeface="+mn-ea"/>
              </a:rPr>
              <a:t> </a:t>
            </a:r>
            <a:r>
              <a:rPr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找出第二段论述的事物及特点，其中说明了什么道理？</a:t>
            </a:r>
            <a:b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探 究 文 本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5151755" y="149860"/>
            <a:ext cx="0" cy="12573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84860" y="1243330"/>
            <a:ext cx="612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蓝</a:t>
            </a:r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536065" y="1021080"/>
            <a:ext cx="1065530" cy="583565"/>
            <a:chOff x="2419" y="1608"/>
            <a:chExt cx="1678" cy="919"/>
          </a:xfrm>
        </p:grpSpPr>
        <p:sp>
          <p:nvSpPr>
            <p:cNvPr id="63" name="文本框 62"/>
            <p:cNvSpPr txBox="1"/>
            <p:nvPr/>
          </p:nvSpPr>
          <p:spPr>
            <a:xfrm>
              <a:off x="2447" y="1608"/>
              <a:ext cx="16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加工</a:t>
              </a:r>
              <a:endPara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2" name="直接箭头连接符 61"/>
            <p:cNvCxnSpPr/>
            <p:nvPr/>
          </p:nvCxnSpPr>
          <p:spPr>
            <a:xfrm>
              <a:off x="2419" y="2381"/>
              <a:ext cx="1678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/>
          <p:nvPr/>
        </p:nvSpPr>
        <p:spPr>
          <a:xfrm>
            <a:off x="2661285" y="1260475"/>
            <a:ext cx="612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青</a:t>
            </a:r>
            <a:endParaRPr lang="zh-CN" altLang="en-US" sz="40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502410" y="1656080"/>
            <a:ext cx="1071245" cy="606425"/>
            <a:chOff x="2366" y="2608"/>
            <a:chExt cx="1687" cy="955"/>
          </a:xfrm>
        </p:grpSpPr>
        <p:sp>
          <p:nvSpPr>
            <p:cNvPr id="67" name="文本框 66"/>
            <p:cNvSpPr txBox="1"/>
            <p:nvPr/>
          </p:nvSpPr>
          <p:spPr>
            <a:xfrm>
              <a:off x="2431" y="2645"/>
              <a:ext cx="16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胜于</a:t>
              </a:r>
              <a:endParaRPr lang="zh-CN" altLang="en-US" sz="32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5" name="直接箭头连接符 64"/>
            <p:cNvCxnSpPr/>
            <p:nvPr/>
          </p:nvCxnSpPr>
          <p:spPr>
            <a:xfrm flipH="1">
              <a:off x="2366" y="2608"/>
              <a:ext cx="1630" cy="20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808990" y="2279015"/>
            <a:ext cx="612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水</a:t>
            </a:r>
            <a:endParaRPr lang="zh-CN" altLang="en-US" sz="40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525905" y="2073910"/>
            <a:ext cx="1065530" cy="583565"/>
            <a:chOff x="2419" y="1608"/>
            <a:chExt cx="1678" cy="919"/>
          </a:xfrm>
        </p:grpSpPr>
        <p:sp>
          <p:nvSpPr>
            <p:cNvPr id="72" name="文本框 71"/>
            <p:cNvSpPr txBox="1"/>
            <p:nvPr/>
          </p:nvSpPr>
          <p:spPr>
            <a:xfrm>
              <a:off x="2447" y="1608"/>
              <a:ext cx="1623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</a:rPr>
                <a:t>冷冻</a:t>
              </a:r>
              <a:endPara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73" name="直接箭头连接符 72"/>
            <p:cNvCxnSpPr/>
            <p:nvPr/>
          </p:nvCxnSpPr>
          <p:spPr>
            <a:xfrm>
              <a:off x="2419" y="2381"/>
              <a:ext cx="1678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2661285" y="2244725"/>
            <a:ext cx="612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冰</a:t>
            </a:r>
            <a:endParaRPr lang="zh-CN" altLang="en-US" sz="4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474470" y="2708910"/>
            <a:ext cx="1071880" cy="607060"/>
            <a:chOff x="2366" y="2608"/>
            <a:chExt cx="1688" cy="956"/>
          </a:xfrm>
        </p:grpSpPr>
        <p:sp>
          <p:nvSpPr>
            <p:cNvPr id="76" name="文本框 75"/>
            <p:cNvSpPr txBox="1"/>
            <p:nvPr/>
          </p:nvSpPr>
          <p:spPr>
            <a:xfrm>
              <a:off x="2431" y="2645"/>
              <a:ext cx="162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寒于</a:t>
              </a:r>
              <a:endPara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77" name="直接箭头连接符 76"/>
            <p:cNvCxnSpPr/>
            <p:nvPr/>
          </p:nvCxnSpPr>
          <p:spPr>
            <a:xfrm flipH="1">
              <a:off x="2366" y="2608"/>
              <a:ext cx="1630" cy="2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右大括号 77"/>
          <p:cNvSpPr/>
          <p:nvPr/>
        </p:nvSpPr>
        <p:spPr>
          <a:xfrm>
            <a:off x="3268345" y="1219835"/>
            <a:ext cx="174625" cy="2096135"/>
          </a:xfrm>
          <a:prstGeom prst="rightBrace">
            <a:avLst>
              <a:gd name="adj1" fmla="val 8333"/>
              <a:gd name="adj2" fmla="val 5086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5090160" y="2007235"/>
            <a:ext cx="1990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客观事物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6755765" y="1833880"/>
            <a:ext cx="1927225" cy="583565"/>
            <a:chOff x="10639" y="2888"/>
            <a:chExt cx="3035" cy="919"/>
          </a:xfrm>
        </p:grpSpPr>
        <p:sp>
          <p:nvSpPr>
            <p:cNvPr id="83" name="文本框 82"/>
            <p:cNvSpPr txBox="1"/>
            <p:nvPr/>
          </p:nvSpPr>
          <p:spPr>
            <a:xfrm>
              <a:off x="10639" y="2888"/>
              <a:ext cx="30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变化过程</a:t>
              </a:r>
              <a:endPara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84" name="直接箭头连接符 83"/>
            <p:cNvCxnSpPr/>
            <p:nvPr/>
          </p:nvCxnSpPr>
          <p:spPr>
            <a:xfrm flipV="1">
              <a:off x="10800" y="3647"/>
              <a:ext cx="2842" cy="1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8555355" y="2007235"/>
            <a:ext cx="2391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发展、提高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562985" y="2328545"/>
            <a:ext cx="1051560" cy="1288415"/>
            <a:chOff x="5611" y="3667"/>
            <a:chExt cx="1656" cy="2029"/>
          </a:xfrm>
        </p:grpSpPr>
        <p:sp>
          <p:nvSpPr>
            <p:cNvPr id="88" name="下箭头 87"/>
            <p:cNvSpPr/>
            <p:nvPr/>
          </p:nvSpPr>
          <p:spPr>
            <a:xfrm>
              <a:off x="5919" y="3838"/>
              <a:ext cx="1348" cy="1859"/>
            </a:xfrm>
            <a:prstGeom prst="downArrow">
              <a:avLst>
                <a:gd name="adj1" fmla="val 29525"/>
                <a:gd name="adj2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5611" y="3667"/>
              <a:ext cx="57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推论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3891280" y="3489325"/>
            <a:ext cx="50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396740" y="3315335"/>
            <a:ext cx="1090295" cy="583565"/>
            <a:chOff x="10639" y="2888"/>
            <a:chExt cx="3035" cy="919"/>
          </a:xfrm>
        </p:grpSpPr>
        <p:sp>
          <p:nvSpPr>
            <p:cNvPr id="92" name="文本框 91"/>
            <p:cNvSpPr txBox="1"/>
            <p:nvPr/>
          </p:nvSpPr>
          <p:spPr>
            <a:xfrm>
              <a:off x="10639" y="2888"/>
              <a:ext cx="30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学习</a:t>
              </a:r>
              <a:endPara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93" name="直接箭头连接符 92"/>
            <p:cNvCxnSpPr/>
            <p:nvPr/>
          </p:nvCxnSpPr>
          <p:spPr>
            <a:xfrm flipV="1">
              <a:off x="10800" y="3647"/>
              <a:ext cx="2842" cy="1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矩形 93"/>
          <p:cNvSpPr/>
          <p:nvPr/>
        </p:nvSpPr>
        <p:spPr>
          <a:xfrm>
            <a:off x="5487035" y="3489325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提高、发展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97205" y="3916045"/>
            <a:ext cx="1099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直木</a:t>
            </a:r>
            <a:endParaRPr lang="zh-CN" altLang="en-US" sz="360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584325" y="3675380"/>
            <a:ext cx="733425" cy="583565"/>
            <a:chOff x="2419" y="1608"/>
            <a:chExt cx="1678" cy="919"/>
          </a:xfrm>
        </p:grpSpPr>
        <p:sp>
          <p:nvSpPr>
            <p:cNvPr id="98" name="文本框 97"/>
            <p:cNvSpPr txBox="1"/>
            <p:nvPr/>
          </p:nvSpPr>
          <p:spPr>
            <a:xfrm>
              <a:off x="2447" y="1608"/>
              <a:ext cx="1623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2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輮</a:t>
              </a:r>
              <a:endPara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99" name="直接箭头连接符 98"/>
            <p:cNvCxnSpPr/>
            <p:nvPr/>
          </p:nvCxnSpPr>
          <p:spPr>
            <a:xfrm>
              <a:off x="2419" y="2381"/>
              <a:ext cx="1678" cy="0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文本框 99"/>
          <p:cNvSpPr txBox="1"/>
          <p:nvPr/>
        </p:nvSpPr>
        <p:spPr>
          <a:xfrm>
            <a:off x="2287270" y="3890010"/>
            <a:ext cx="576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轮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58850" y="4454525"/>
            <a:ext cx="645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木</a:t>
            </a:r>
            <a:endParaRPr lang="zh-CN" altLang="en-US" sz="360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1574165" y="4231005"/>
            <a:ext cx="733425" cy="583565"/>
            <a:chOff x="2419" y="1608"/>
            <a:chExt cx="1678" cy="919"/>
          </a:xfrm>
        </p:grpSpPr>
        <p:sp>
          <p:nvSpPr>
            <p:cNvPr id="103" name="文本框 102"/>
            <p:cNvSpPr txBox="1"/>
            <p:nvPr/>
          </p:nvSpPr>
          <p:spPr>
            <a:xfrm>
              <a:off x="2447" y="1608"/>
              <a:ext cx="1623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绳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04" name="直接箭头连接符 103"/>
            <p:cNvCxnSpPr/>
            <p:nvPr/>
          </p:nvCxnSpPr>
          <p:spPr>
            <a:xfrm>
              <a:off x="2419" y="2381"/>
              <a:ext cx="1678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104"/>
          <p:cNvSpPr txBox="1"/>
          <p:nvPr/>
        </p:nvSpPr>
        <p:spPr>
          <a:xfrm>
            <a:off x="2277110" y="4411345"/>
            <a:ext cx="576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直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82980" y="4924425"/>
            <a:ext cx="645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金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1564005" y="4820920"/>
            <a:ext cx="733425" cy="583565"/>
            <a:chOff x="2419" y="1608"/>
            <a:chExt cx="1678" cy="919"/>
          </a:xfrm>
        </p:grpSpPr>
        <p:sp>
          <p:nvSpPr>
            <p:cNvPr id="108" name="文本框 107"/>
            <p:cNvSpPr txBox="1"/>
            <p:nvPr/>
          </p:nvSpPr>
          <p:spPr>
            <a:xfrm>
              <a:off x="2447" y="1608"/>
              <a:ext cx="1623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rPr>
                <a:t>砺</a:t>
              </a:r>
              <a:endPara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09" name="直接箭头连接符 108"/>
            <p:cNvCxnSpPr/>
            <p:nvPr/>
          </p:nvCxnSpPr>
          <p:spPr>
            <a:xfrm>
              <a:off x="2419" y="2381"/>
              <a:ext cx="1678" cy="0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文本框 109"/>
          <p:cNvSpPr txBox="1"/>
          <p:nvPr/>
        </p:nvSpPr>
        <p:spPr>
          <a:xfrm>
            <a:off x="2266950" y="4949825"/>
            <a:ext cx="576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利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1" name="右大括号 110"/>
          <p:cNvSpPr/>
          <p:nvPr/>
        </p:nvSpPr>
        <p:spPr>
          <a:xfrm>
            <a:off x="2966720" y="3970020"/>
            <a:ext cx="174625" cy="1435735"/>
          </a:xfrm>
          <a:prstGeom prst="rightBrace">
            <a:avLst>
              <a:gd name="adj1" fmla="val 8333"/>
              <a:gd name="adj2" fmla="val 5086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3467100" y="4057650"/>
            <a:ext cx="1544320" cy="1092835"/>
            <a:chOff x="5665" y="2491"/>
            <a:chExt cx="2432" cy="1721"/>
          </a:xfrm>
        </p:grpSpPr>
        <p:sp>
          <p:nvSpPr>
            <p:cNvPr id="113" name="右箭头 112"/>
            <p:cNvSpPr/>
            <p:nvPr/>
          </p:nvSpPr>
          <p:spPr>
            <a:xfrm>
              <a:off x="5665" y="2876"/>
              <a:ext cx="2432" cy="1337"/>
            </a:xfrm>
            <a:prstGeom prst="rightArrow">
              <a:avLst>
                <a:gd name="adj1" fmla="val 25355"/>
                <a:gd name="adj2" fmla="val 64323"/>
              </a:avLst>
            </a:prstGeom>
            <a:noFill/>
            <a:ln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885" y="2491"/>
              <a:ext cx="14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引申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4959985" y="4483100"/>
            <a:ext cx="1990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客观事物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6625590" y="4302125"/>
            <a:ext cx="1271905" cy="591185"/>
            <a:chOff x="10639" y="2888"/>
            <a:chExt cx="3035" cy="919"/>
          </a:xfrm>
        </p:grpSpPr>
        <p:sp>
          <p:nvSpPr>
            <p:cNvPr id="117" name="文本框 116"/>
            <p:cNvSpPr txBox="1"/>
            <p:nvPr/>
          </p:nvSpPr>
          <p:spPr>
            <a:xfrm>
              <a:off x="10639" y="2888"/>
              <a:ext cx="30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18" name="直接箭头连接符 117"/>
            <p:cNvCxnSpPr/>
            <p:nvPr/>
          </p:nvCxnSpPr>
          <p:spPr>
            <a:xfrm flipV="1">
              <a:off x="10800" y="3647"/>
              <a:ext cx="2842" cy="1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文本框 118"/>
          <p:cNvSpPr txBox="1"/>
          <p:nvPr/>
        </p:nvSpPr>
        <p:spPr>
          <a:xfrm>
            <a:off x="7897495" y="4472940"/>
            <a:ext cx="2792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改变原来状况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3432810" y="4804410"/>
            <a:ext cx="1051560" cy="1288415"/>
            <a:chOff x="5611" y="3667"/>
            <a:chExt cx="1656" cy="2029"/>
          </a:xfrm>
        </p:grpSpPr>
        <p:sp>
          <p:nvSpPr>
            <p:cNvPr id="121" name="下箭头 120"/>
            <p:cNvSpPr/>
            <p:nvPr/>
          </p:nvSpPr>
          <p:spPr>
            <a:xfrm>
              <a:off x="5919" y="3838"/>
              <a:ext cx="1348" cy="1859"/>
            </a:xfrm>
            <a:prstGeom prst="downArrow">
              <a:avLst>
                <a:gd name="adj1" fmla="val 29525"/>
                <a:gd name="adj2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5611" y="3667"/>
              <a:ext cx="57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推论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3761105" y="5965190"/>
            <a:ext cx="50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4266565" y="5791200"/>
            <a:ext cx="1090295" cy="583565"/>
            <a:chOff x="10639" y="2888"/>
            <a:chExt cx="3035" cy="919"/>
          </a:xfrm>
        </p:grpSpPr>
        <p:sp>
          <p:nvSpPr>
            <p:cNvPr id="125" name="文本框 124"/>
            <p:cNvSpPr txBox="1"/>
            <p:nvPr/>
          </p:nvSpPr>
          <p:spPr>
            <a:xfrm>
              <a:off x="10639" y="2888"/>
              <a:ext cx="30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>
            <a:xfrm flipV="1">
              <a:off x="10800" y="3647"/>
              <a:ext cx="2842" cy="1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矩形 126"/>
          <p:cNvSpPr/>
          <p:nvPr/>
        </p:nvSpPr>
        <p:spPr>
          <a:xfrm>
            <a:off x="5356860" y="5965190"/>
            <a:ext cx="2994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知明而行无过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4" grpId="0"/>
      <p:bldP spid="70" grpId="0"/>
      <p:bldP spid="74" grpId="0"/>
      <p:bldP spid="78" grpId="0" bldLvl="0" animBg="1"/>
      <p:bldP spid="81" grpId="0"/>
      <p:bldP spid="85" grpId="0"/>
      <p:bldP spid="90" grpId="0"/>
      <p:bldP spid="94" grpId="0"/>
      <p:bldP spid="96" grpId="0"/>
      <p:bldP spid="100" grpId="0"/>
      <p:bldP spid="101" grpId="0"/>
      <p:bldP spid="105" grpId="0"/>
      <p:bldP spid="106" grpId="0"/>
      <p:bldP spid="110" grpId="0"/>
      <p:bldP spid="111" grpId="0" bldLvl="0" animBg="1"/>
      <p:bldP spid="115" grpId="0"/>
      <p:bldP spid="119" grpId="0"/>
      <p:bldP spid="123" grpId="0"/>
      <p:bldP spid="1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>
            <p:custDataLst>
              <p:tags r:id="rId1"/>
            </p:custDataLst>
          </p:nvPr>
        </p:nvSpPr>
        <p:spPr>
          <a:xfrm>
            <a:off x="375033" y="138016"/>
            <a:ext cx="835385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charset="0"/>
                <a:ea typeface="方正姚体" panose="02010601030101010101" pitchFamily="2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0"/>
                <a:ea typeface="方正姚体" panose="02010601030101010101" pitchFamily="2" charset="-122"/>
              </a:rPr>
              <a:t>找出第二段的中心句并概括：</a:t>
            </a:r>
            <a:endParaRPr lang="zh-CN" altLang="en-US" sz="4000" b="1">
              <a:solidFill>
                <a:srgbClr val="FF0000"/>
              </a:solidFill>
              <a:latin typeface="Times New Roman" panose="02020603050405020304" charset="0"/>
              <a:ea typeface="方正姚体" panose="02010601030101010101" pitchFamily="2" charset="-122"/>
            </a:endParaRPr>
          </a:p>
        </p:txBody>
      </p:sp>
      <p:sp>
        <p:nvSpPr>
          <p:cNvPr id="26627" name="Text Box 3"/>
          <p:cNvSpPr txBox="1"/>
          <p:nvPr>
            <p:custDataLst>
              <p:tags r:id="rId2"/>
            </p:custDataLst>
          </p:nvPr>
        </p:nvSpPr>
        <p:spPr>
          <a:xfrm>
            <a:off x="747420" y="981166"/>
            <a:ext cx="10794514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　　君子博学而日参省乎己，则知明而行无过矣。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Text Box 4"/>
          <p:cNvSpPr txBox="1"/>
          <p:nvPr>
            <p:custDataLst>
              <p:tags r:id="rId3"/>
            </p:custDataLst>
          </p:nvPr>
        </p:nvSpPr>
        <p:spPr>
          <a:xfrm>
            <a:off x="1368797" y="2714078"/>
            <a:ext cx="9862449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200" b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学习的重要性：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学习对人性改造的价值，学习可以提高自己、改变自己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9" name="AutoShape 5"/>
          <p:cNvSpPr/>
          <p:nvPr>
            <p:custDataLst>
              <p:tags r:id="rId4"/>
            </p:custDataLst>
          </p:nvPr>
        </p:nvSpPr>
        <p:spPr>
          <a:xfrm>
            <a:off x="5951238" y="1656722"/>
            <a:ext cx="315768" cy="1057356"/>
          </a:xfrm>
          <a:prstGeom prst="downArrow">
            <a:avLst>
              <a:gd name="adj1" fmla="val 50000"/>
              <a:gd name="adj2" fmla="val 810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sz="135">
              <a:latin typeface="Arial" panose="020B0604020202020204" pitchFamily="34" charset="0"/>
            </a:endParaRPr>
          </a:p>
        </p:txBody>
      </p:sp>
      <p:sp>
        <p:nvSpPr>
          <p:cNvPr id="26630" name="Text Box 6"/>
          <p:cNvSpPr txBox="1"/>
          <p:nvPr>
            <p:custDataLst>
              <p:tags r:id="rId5"/>
            </p:custDataLst>
          </p:nvPr>
        </p:nvSpPr>
        <p:spPr>
          <a:xfrm>
            <a:off x="572282" y="4052420"/>
            <a:ext cx="835385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charset="0"/>
                <a:ea typeface="方正姚体" panose="02010601030101010101" pitchFamily="2" charset="-122"/>
              </a:rPr>
              <a:t>2.</a:t>
            </a:r>
            <a:r>
              <a:rPr lang="zh-CN" altLang="zh-CN" sz="4000" b="1">
                <a:solidFill>
                  <a:srgbClr val="FF0000"/>
                </a:solidFill>
                <a:latin typeface="Times New Roman" panose="02020603050405020304" charset="0"/>
                <a:ea typeface="方正姚体" panose="02010601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0"/>
                <a:ea typeface="方正姚体" panose="02010601030101010101" pitchFamily="2" charset="-122"/>
              </a:rPr>
              <a:t>第二段用了什么论证方法</a:t>
            </a:r>
            <a:r>
              <a:rPr lang="zh-CN" altLang="zh-CN" sz="4000" b="1">
                <a:solidFill>
                  <a:srgbClr val="FF0000"/>
                </a:solidFill>
                <a:latin typeface="Times New Roman" panose="02020603050405020304" charset="0"/>
                <a:ea typeface="方正姚体" panose="02010601030101010101" pitchFamily="2" charset="-122"/>
              </a:rPr>
              <a:t>?</a:t>
            </a:r>
            <a:endParaRPr lang="zh-CN" altLang="zh-CN" sz="4000" b="1">
              <a:solidFill>
                <a:srgbClr val="FF0000"/>
              </a:solidFill>
              <a:latin typeface="Times New Roman" panose="02020603050405020304" charset="0"/>
              <a:ea typeface="方正姚体" panose="02010601030101010101" pitchFamily="2" charset="-122"/>
            </a:endParaRPr>
          </a:p>
        </p:txBody>
      </p:sp>
      <p:sp>
        <p:nvSpPr>
          <p:cNvPr id="26631" name="Text Box 7"/>
          <p:cNvSpPr txBox="1"/>
          <p:nvPr>
            <p:custDataLst>
              <p:tags r:id="rId6"/>
            </p:custDataLst>
          </p:nvPr>
        </p:nvSpPr>
        <p:spPr>
          <a:xfrm>
            <a:off x="1201178" y="4877045"/>
            <a:ext cx="9733772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zh-CN" altLang="zh-CN" sz="3200" b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比喻论证，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分三层连用了五个比喻，证明学习的重要意义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 bldLvl="0" animBg="1"/>
      <p:bldP spid="26630" grpId="0"/>
      <p:bldP spid="266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/>
          <p:nvPr>
            <p:custDataLst>
              <p:tags r:id="rId1"/>
            </p:custDataLst>
          </p:nvPr>
        </p:nvGrpSpPr>
        <p:grpSpPr>
          <a:xfrm>
            <a:off x="752" y="-21804"/>
            <a:ext cx="12190495" cy="6920014"/>
            <a:chOff x="0" y="-26"/>
            <a:chExt cx="5760" cy="4359"/>
          </a:xfrm>
        </p:grpSpPr>
        <p:pic>
          <p:nvPicPr>
            <p:cNvPr id="34" name="Picture 3" descr="0006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 bwMode="auto">
            <a:xfrm>
              <a:off x="0" y="-26"/>
              <a:ext cx="5760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7" name="Picture 3" descr="000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 bwMode="auto">
            <a:xfrm>
              <a:off x="0" y="-12"/>
              <a:ext cx="5760" cy="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28" name="Group 4"/>
            <p:cNvGrpSpPr/>
            <p:nvPr>
              <p:custDataLst>
                <p:tags r:id="rId5"/>
              </p:custDataLst>
            </p:nvPr>
          </p:nvGrpSpPr>
          <p:grpSpPr>
            <a:xfrm>
              <a:off x="144" y="210"/>
              <a:ext cx="5161" cy="3531"/>
              <a:chOff x="42" y="210"/>
              <a:chExt cx="5161" cy="3531"/>
            </a:xfrm>
          </p:grpSpPr>
          <p:sp>
            <p:nvSpPr>
              <p:cNvPr id="35" name="Text Box 23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2" y="210"/>
                <a:ext cx="5161" cy="4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>
                    <a:latin typeface="Times New Roman" panose="02020603050405020304" charset="0"/>
                    <a:ea typeface="隶书" panose="02010509060101010101" pitchFamily="49" charset="-122"/>
                  </a:rPr>
                  <a:t>君子博学而日参省乎己，则知明而行无过矣。</a:t>
                </a:r>
                <a:endParaRPr lang="zh-CN" altLang="en-US" sz="4000">
                  <a:latin typeface="Times New Roman" panose="0202060305040502030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26629" name="Rectangle 5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386" y="2928"/>
                <a:ext cx="2352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0" name="Rectangle 6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386" y="2496"/>
                <a:ext cx="2352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1" name="Rectangle 7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386" y="1680"/>
                <a:ext cx="2352" cy="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2" name="Rectangle 8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386" y="1296"/>
                <a:ext cx="2352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3" name="Rectangle 9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386" y="864"/>
                <a:ext cx="2352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4" name="Rectangle 10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2" y="864"/>
                <a:ext cx="1344" cy="2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5" name="Rectangle 11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386" y="432"/>
                <a:ext cx="2352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6" name="Rectangle 12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2" y="432"/>
                <a:ext cx="1344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sz="2800"/>
              </a:p>
            </p:txBody>
          </p:sp>
          <p:sp>
            <p:nvSpPr>
              <p:cNvPr id="26637" name="Line 13"/>
              <p:cNvSpPr>
                <a:spLocks noChangeShapeType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2" y="783"/>
                <a:ext cx="3696" cy="0"/>
              </a:xfrm>
              <a:prstGeom prst="line">
                <a:avLst/>
              </a:prstGeom>
              <a:noFill/>
              <a:ln w="28575" cap="sq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38" name="Line 14"/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2" y="1161"/>
                <a:ext cx="3696" cy="0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0" name="Line 16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 flipH="1">
                <a:off x="42" y="800"/>
                <a:ext cx="0" cy="2928"/>
              </a:xfrm>
              <a:prstGeom prst="line">
                <a:avLst/>
              </a:prstGeom>
              <a:noFill/>
              <a:ln w="28575" cap="sq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1" name="Line 17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 flipH="1">
                <a:off x="1386" y="801"/>
                <a:ext cx="0" cy="2928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3" name="Line 19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386" y="1557"/>
                <a:ext cx="2352" cy="0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4" name="Line 20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386" y="1941"/>
                <a:ext cx="2352" cy="0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5" name="Line 21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386" y="2784"/>
                <a:ext cx="2352" cy="0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6" name="Line 22"/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386" y="3252"/>
                <a:ext cx="2352" cy="0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26648" name="Text Box 24"/>
              <p:cNvSpPr txBox="1"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62" y="798"/>
                <a:ext cx="1104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/>
                <a:r>
                  <a:rPr lang="zh-CN" altLang="en-US" sz="2800">
                    <a:latin typeface="Times New Roman" panose="02020603050405020304" charset="0"/>
                    <a:ea typeface="黑体" panose="02010609060101010101" charset="-122"/>
                  </a:rPr>
                  <a:t>分论点</a:t>
                </a:r>
                <a:endParaRPr lang="zh-CN" altLang="en-US" sz="2800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26649" name="Text Box 25"/>
              <p:cNvSpPr txBox="1"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818" y="813"/>
                <a:ext cx="1402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/>
                <a:r>
                  <a:rPr lang="zh-CN" altLang="en-US" sz="2800">
                    <a:latin typeface="Times New Roman" panose="02020603050405020304" charset="0"/>
                    <a:ea typeface="黑体" panose="02010609060101010101" charset="-122"/>
                  </a:rPr>
                  <a:t>比喻句</a:t>
                </a:r>
                <a:endParaRPr lang="zh-CN" altLang="en-US" sz="2800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26650" name="Text Box 26"/>
              <p:cNvSpPr txBox="1"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42" y="1871"/>
                <a:ext cx="1504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40000"/>
                  </a:lnSpc>
                </a:pPr>
                <a:r>
                  <a:rPr lang="zh-CN" altLang="en-US" sz="2800" b="1">
                    <a:latin typeface="Times New Roman" panose="02020603050405020304" charset="0"/>
                    <a:ea typeface="楷体_GB2312" pitchFamily="49" charset="-122"/>
                  </a:rPr>
                  <a:t>学习的重要性：</a:t>
                </a:r>
                <a:endParaRPr lang="zh-CN" altLang="en-US" sz="2800" b="1">
                  <a:latin typeface="Times New Roman" panose="02020603050405020304" charset="0"/>
                  <a:ea typeface="楷体_GB2312" pitchFamily="49" charset="-122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sz="2800" b="1">
                    <a:latin typeface="Times New Roman" panose="02020603050405020304" charset="0"/>
                    <a:ea typeface="楷体_GB2312" pitchFamily="49" charset="-122"/>
                  </a:rPr>
                  <a:t>提高自己，</a:t>
                </a:r>
                <a:endParaRPr lang="zh-CN" altLang="en-US" sz="2800" b="1">
                  <a:latin typeface="Times New Roman" panose="02020603050405020304" charset="0"/>
                  <a:ea typeface="楷体_GB2312" pitchFamily="49" charset="-122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sz="2800" b="1">
                    <a:latin typeface="Times New Roman" panose="02020603050405020304" charset="0"/>
                    <a:ea typeface="楷体_GB2312" pitchFamily="49" charset="-122"/>
                  </a:rPr>
                  <a:t>改变自己。</a:t>
                </a:r>
                <a:endParaRPr lang="zh-CN" altLang="en-US" sz="2800" b="1">
                  <a:latin typeface="Times New Roman" panose="02020603050405020304" charset="0"/>
                  <a:ea typeface="楷体_GB2312" pitchFamily="49" charset="-122"/>
                </a:endParaRPr>
              </a:p>
            </p:txBody>
          </p:sp>
          <p:sp>
            <p:nvSpPr>
              <p:cNvPr id="36" name="Line 15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42" y="3741"/>
                <a:ext cx="3696" cy="0"/>
              </a:xfrm>
              <a:prstGeom prst="line">
                <a:avLst/>
              </a:prstGeom>
              <a:noFill/>
              <a:ln w="28575" cap="sq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  <p:sp>
            <p:nvSpPr>
              <p:cNvPr id="37" name="Line 18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 flipH="1">
                <a:off x="3738" y="813"/>
                <a:ext cx="0" cy="2928"/>
              </a:xfrm>
              <a:prstGeom prst="line">
                <a:avLst/>
              </a:prstGeom>
              <a:noFill/>
              <a:ln w="28575" cap="sq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"/>
              </a:p>
            </p:txBody>
          </p:sp>
        </p:grpSp>
      </p:grpSp>
      <p:sp>
        <p:nvSpPr>
          <p:cNvPr id="26651" name="Text Box 27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3886086" y="1921949"/>
            <a:ext cx="3657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青，取之于蓝，而青于蓝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52" name="Text Box 28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3886086" y="2621330"/>
            <a:ext cx="358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冰，水为之而寒于水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53" name="Text Box 29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3886086" y="3176781"/>
            <a:ext cx="3568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木直中绳，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輮</a:t>
            </a:r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以为轮，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其曲中规。虽有槁暴，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不复挺者，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輮</a:t>
            </a:r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使之然也。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54" name="Text Box 30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3917422" y="4622949"/>
            <a:ext cx="350538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木受绳则直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55" name="Text Box 31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3870861" y="5353639"/>
            <a:ext cx="335297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金就砺则利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56" name="Text Box 32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9072886" y="5002262"/>
            <a:ext cx="1447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木、金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57" name="AutoShape 33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8420080" y="1921963"/>
            <a:ext cx="685835" cy="106685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35"/>
          </a:p>
        </p:txBody>
      </p:sp>
      <p:sp>
        <p:nvSpPr>
          <p:cNvPr id="26658" name="AutoShape 34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8387064" y="3176794"/>
            <a:ext cx="685835" cy="106685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35"/>
          </a:p>
        </p:txBody>
      </p:sp>
      <p:sp>
        <p:nvSpPr>
          <p:cNvPr id="26659" name="AutoShape 35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8420080" y="4622949"/>
            <a:ext cx="685835" cy="106685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35"/>
          </a:p>
        </p:txBody>
      </p:sp>
      <p:grpSp>
        <p:nvGrpSpPr>
          <p:cNvPr id="26661" name="Group 37"/>
          <p:cNvGrpSpPr/>
          <p:nvPr>
            <p:custDataLst>
              <p:tags r:id="rId37"/>
            </p:custDataLst>
          </p:nvPr>
        </p:nvGrpSpPr>
        <p:grpSpPr>
          <a:xfrm>
            <a:off x="9224420" y="2210694"/>
            <a:ext cx="2286118" cy="460398"/>
            <a:chOff x="0" y="0"/>
            <a:chExt cx="1440" cy="290"/>
          </a:xfrm>
        </p:grpSpPr>
        <p:sp>
          <p:nvSpPr>
            <p:cNvPr id="26662" name="Text Box 38"/>
            <p:cNvSpPr txBox="1"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0" y="0"/>
              <a:ext cx="624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Times New Roman" panose="02020603050405020304" charset="0"/>
                  <a:ea typeface="楷体_GB2312" pitchFamily="49" charset="-122"/>
                </a:rPr>
                <a:t>变化</a:t>
              </a:r>
              <a:endParaRPr lang="zh-CN" altLang="en-US" sz="2400" b="1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26663" name="Text Box 39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840" y="0"/>
              <a:ext cx="60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Times New Roman" panose="02020603050405020304" charset="0"/>
                  <a:ea typeface="楷体_GB2312" pitchFamily="49" charset="-122"/>
                </a:rPr>
                <a:t>提高</a:t>
              </a:r>
              <a:endParaRPr lang="zh-CN" altLang="en-US" sz="2400" b="1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26664" name="Line 40"/>
            <p:cNvSpPr>
              <a:spLocks noChangeShapeType="1"/>
            </p:cNvSpPr>
            <p:nvPr>
              <p:custDataLst>
                <p:tags r:id="rId40"/>
              </p:custDataLst>
            </p:nvPr>
          </p:nvSpPr>
          <p:spPr bwMode="auto">
            <a:xfrm>
              <a:off x="480" y="144"/>
              <a:ext cx="384" cy="0"/>
            </a:xfrm>
            <a:prstGeom prst="line">
              <a:avLst/>
            </a:prstGeom>
            <a:noFill/>
            <a:ln w="7620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"/>
            </a:p>
          </p:txBody>
        </p:sp>
      </p:grpSp>
      <p:grpSp>
        <p:nvGrpSpPr>
          <p:cNvPr id="26665" name="Group 41"/>
          <p:cNvGrpSpPr/>
          <p:nvPr>
            <p:custDataLst>
              <p:tags r:id="rId41"/>
            </p:custDataLst>
          </p:nvPr>
        </p:nvGrpSpPr>
        <p:grpSpPr>
          <a:xfrm>
            <a:off x="9224420" y="3481610"/>
            <a:ext cx="2708415" cy="460398"/>
            <a:chOff x="0" y="0"/>
            <a:chExt cx="1706" cy="290"/>
          </a:xfrm>
        </p:grpSpPr>
        <p:sp>
          <p:nvSpPr>
            <p:cNvPr id="26666" name="Text Box 42"/>
            <p:cNvSpPr txBox="1"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0" y="0"/>
              <a:ext cx="67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Times New Roman" panose="02020603050405020304" charset="0"/>
                  <a:ea typeface="楷体_GB2312" pitchFamily="49" charset="-122"/>
                </a:rPr>
                <a:t>变化</a:t>
              </a:r>
              <a:endParaRPr lang="zh-CN" altLang="en-US" sz="2400" b="1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26667" name="Text Box 43"/>
            <p:cNvSpPr txBox="1"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816" y="0"/>
              <a:ext cx="8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Times New Roman" panose="02020603050405020304" charset="0"/>
                  <a:ea typeface="楷体_GB2312" pitchFamily="49" charset="-122"/>
                </a:rPr>
                <a:t>不可逆</a:t>
              </a:r>
              <a:endParaRPr lang="zh-CN" altLang="en-US" sz="2400" b="1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26668" name="Line 44"/>
            <p:cNvSpPr>
              <a:spLocks noChangeShapeType="1"/>
            </p:cNvSpPr>
            <p:nvPr>
              <p:custDataLst>
                <p:tags r:id="rId44"/>
              </p:custDataLst>
            </p:nvPr>
          </p:nvSpPr>
          <p:spPr bwMode="auto">
            <a:xfrm>
              <a:off x="480" y="144"/>
              <a:ext cx="384" cy="0"/>
            </a:xfrm>
            <a:prstGeom prst="line">
              <a:avLst/>
            </a:prstGeom>
            <a:noFill/>
            <a:ln w="7620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"/>
            </a:p>
          </p:txBody>
        </p:sp>
      </p:grpSp>
      <p:sp>
        <p:nvSpPr>
          <p:cNvPr id="26671" name="Text Box 47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2361874" y="6162157"/>
            <a:ext cx="7294880" cy="521970"/>
          </a:xfrm>
          <a:prstGeom prst="rect">
            <a:avLst/>
          </a:prstGeom>
          <a:noFill/>
          <a:ln w="38100" cmpd="sng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Times New Roman" panose="02020603050405020304" charset="0"/>
                <a:ea typeface="黑体" panose="02010609060101010101" charset="-122"/>
              </a:rPr>
              <a:t>君子博学而日参省乎己，则知明而行无过矣。</a:t>
            </a:r>
            <a:endParaRPr lang="zh-CN" altLang="en-US" sz="280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Line 45"/>
          <p:cNvSpPr>
            <a:spLocks noChangeShapeType="1"/>
          </p:cNvSpPr>
          <p:nvPr>
            <p:custDataLst>
              <p:tags r:id="rId46"/>
            </p:custDataLst>
          </p:nvPr>
        </p:nvSpPr>
        <p:spPr bwMode="auto">
          <a:xfrm>
            <a:off x="10150733" y="5247805"/>
            <a:ext cx="762039" cy="0"/>
          </a:xfrm>
          <a:prstGeom prst="line">
            <a:avLst/>
          </a:prstGeom>
          <a:noFill/>
          <a:ln w="76200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"/>
          </a:p>
        </p:txBody>
      </p:sp>
      <p:sp>
        <p:nvSpPr>
          <p:cNvPr id="3" name="Line 46"/>
          <p:cNvSpPr>
            <a:spLocks noChangeShapeType="1"/>
          </p:cNvSpPr>
          <p:nvPr>
            <p:custDataLst>
              <p:tags r:id="rId47"/>
            </p:custDataLst>
          </p:nvPr>
        </p:nvSpPr>
        <p:spPr bwMode="auto">
          <a:xfrm>
            <a:off x="10885849" y="5247839"/>
            <a:ext cx="28783" cy="914287"/>
          </a:xfrm>
          <a:prstGeom prst="line">
            <a:avLst/>
          </a:prstGeom>
          <a:noFill/>
          <a:ln w="76200" cmpd="sng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"/>
          </a:p>
        </p:txBody>
      </p:sp>
      <p:sp>
        <p:nvSpPr>
          <p:cNvPr id="4" name="Text Box 36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10520538" y="6131983"/>
            <a:ext cx="591185" cy="583565"/>
          </a:xfrm>
          <a:prstGeom prst="rect">
            <a:avLst/>
          </a:prstGeom>
          <a:noFill/>
          <a:ln w="38100" cmpd="sng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Times New Roman" panose="02020603050405020304" charset="0"/>
                <a:ea typeface="楷体_GB2312" pitchFamily="49" charset="-122"/>
              </a:rPr>
              <a:t>人</a:t>
            </a:r>
            <a:endParaRPr lang="zh-CN" altLang="en-US" sz="32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" name="Line 48"/>
          <p:cNvSpPr>
            <a:spLocks noChangeShapeType="1"/>
          </p:cNvSpPr>
          <p:nvPr>
            <p:custDataLst>
              <p:tags r:id="rId49"/>
            </p:custDataLst>
          </p:nvPr>
        </p:nvSpPr>
        <p:spPr bwMode="auto">
          <a:xfrm flipH="1">
            <a:off x="9796816" y="6438285"/>
            <a:ext cx="685835" cy="0"/>
          </a:xfrm>
          <a:prstGeom prst="line">
            <a:avLst/>
          </a:prstGeom>
          <a:noFill/>
          <a:ln w="76200" cmpd="sng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/>
      <p:bldP spid="26652" grpId="0"/>
      <p:bldP spid="26653" grpId="0"/>
      <p:bldP spid="26654" grpId="0"/>
      <p:bldP spid="26655" grpId="0"/>
      <p:bldP spid="26656" grpId="0"/>
      <p:bldP spid="26657" grpId="0" bldLvl="0" animBg="1"/>
      <p:bldP spid="26658" grpId="0" bldLvl="0" animBg="1"/>
      <p:bldP spid="26659" grpId="0" bldLvl="0" animBg="1"/>
      <p:bldP spid="26671" grpId="0" bldLvl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85140" y="401320"/>
            <a:ext cx="11182350" cy="1143000"/>
          </a:xfrm>
        </p:spPr>
        <p:txBody>
          <a:bodyPr/>
          <a:lstStyle/>
          <a:p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、这一段作者是从学习的哪一方面来进行劝学的</a:t>
            </a:r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36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231900" y="1663065"/>
            <a:ext cx="10435590" cy="7232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a typeface="黑体" panose="02010609060101010101" charset="-122"/>
              </a:rPr>
              <a:t>这一段主要运用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比喻论证</a:t>
            </a:r>
            <a:r>
              <a:rPr lang="zh-CN" altLang="en-US" sz="3600" b="1">
                <a:solidFill>
                  <a:schemeClr val="tx1"/>
                </a:solidFill>
                <a:ea typeface="黑体" panose="02010609060101010101" charset="-122"/>
              </a:rPr>
              <a:t>着重阐明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学习的重要性</a:t>
            </a:r>
            <a:r>
              <a:rPr lang="zh-CN" altLang="en-US" sz="3600" b="1">
                <a:solidFill>
                  <a:schemeClr val="tx1"/>
                </a:solidFill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6420" y="3123565"/>
            <a:ext cx="1117346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ts val="408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人只要不断学习，就能得到改变、发展、提高；</a:t>
            </a:r>
            <a:endParaRPr lang="zh-CN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408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君子博学而日参省乎己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与起句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学不可以已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遥相呼应，突出了要想“知明而行无过”，就必须不断学习，进而有力得阐述了中心论点。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96035"/>
            <a:ext cx="10852150" cy="889000"/>
          </a:xfrm>
        </p:spPr>
        <p:txBody>
          <a:bodyPr/>
          <a:lstStyle/>
          <a:p>
            <a:pPr marL="0" indent="0">
              <a:lnSpc>
                <a:spcPct val="230000"/>
              </a:lnSpc>
              <a:buNone/>
            </a:pP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尝 终日 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思矣，不如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须臾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所学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也；吾尝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跂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望矣，不如登高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              博见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920" y="1049655"/>
            <a:ext cx="1238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曾经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8795" y="2296795"/>
            <a:ext cx="1086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整天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3670" y="1049655"/>
            <a:ext cx="2675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片刻，一会儿。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2170" y="384175"/>
            <a:ext cx="31115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两个“而”均为表修饰的连词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2785" y="2305050"/>
            <a:ext cx="6684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“所”字结构，学习的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（收获）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9925" y="3653155"/>
            <a:ext cx="456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助词，主谓之间，取独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6160" y="1113790"/>
            <a:ext cx="2283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踮起脚后跟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83910" y="3682365"/>
            <a:ext cx="4590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看见的范围广，见得广。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11760" y="4414520"/>
            <a:ext cx="4614545" cy="588645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165100" y="5257800"/>
            <a:ext cx="113563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我曾经整天地思考，比不上片刻的学习的收获；我曾经踮起脚跟眺望，比不上登上高处看得广阔。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8" name="图片 17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455" y="-33020"/>
            <a:ext cx="3586480" cy="13430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3545" y="698500"/>
            <a:ext cx="11445875" cy="2565400"/>
          </a:xfrm>
        </p:spPr>
        <p:txBody>
          <a:bodyPr/>
          <a:lstStyle/>
          <a:p>
            <a:pPr marL="0" indent="0">
              <a:lnSpc>
                <a:spcPct val="260000"/>
              </a:lnSpc>
              <a:buNone/>
            </a:pP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登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而招，臂非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长也，而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见者远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；顺风而呼，声非加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疾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也，而闻者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彰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90" y="544830"/>
            <a:ext cx="4019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形容词作名词，高处。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0430" y="1834515"/>
            <a:ext cx="1066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增加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9695" y="544830"/>
            <a:ext cx="3676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远处的人也看得见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39300" y="1765935"/>
            <a:ext cx="23431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劲疾，这里指声音宏大。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5425" y="3136900"/>
            <a:ext cx="6132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明显，清楚。这里指听得更清楚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07315" y="4020820"/>
            <a:ext cx="4614545" cy="607695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241300" y="4735195"/>
            <a:ext cx="108038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登到高处招手，胳膊没有加长，可是别人在远处也能看见;顺着风呼叫，声音没有变得洪亮，可是听的人在远处也能听得很清楚。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635" y="969010"/>
            <a:ext cx="7618730" cy="647700"/>
          </a:xfrm>
        </p:spPr>
        <p:txBody>
          <a:bodyPr/>
          <a:lstStyle/>
          <a:p>
            <a:r>
              <a:rPr lang="en-US" altLang="zh-CN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登高博见”、“登高而招”、“顺风而呼</a:t>
            </a:r>
            <a:r>
              <a:rPr>
                <a:sym typeface="+mn-ea"/>
              </a:rPr>
              <a:t>”</a:t>
            </a:r>
            <a:br>
              <a:rPr lang="zh-CN" altLang="en-US"/>
            </a:br>
            <a:endParaRPr lang="zh-CN" altLang="en-US"/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30723" name="文本占位符 30722"/>
          <p:cNvSpPr>
            <a:spLocks noGrp="1"/>
          </p:cNvSpPr>
          <p:nvPr/>
        </p:nvSpPr>
        <p:spPr>
          <a:xfrm>
            <a:off x="105410" y="1441450"/>
            <a:ext cx="11981815" cy="5416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为进一步论证中心论点，作者根据自己的切身体会强调了“思不如学”这个观点。虽“终日而思”，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学习，必定是闭门空想，会有什么收获呢？“登高博见”、“登高而招”、“顺风而呼”几个比喻说明了学习的重要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。“跂而望”是利用提起脚跟增加高度看得远一点，但太有限了；于是“登高”，爬上更高的 地方，境界就大不一样了。站在高处，见到的较“跂而望”就广泛多了；</a:t>
            </a:r>
            <a:r>
              <a:rPr lang="zh-CN" altLang="en-US" sz="2800" b="1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站在高处，再把手臂举起来</a:t>
            </a:r>
            <a:r>
              <a:rPr lang="zh-CN" altLang="en-US" sz="2800" b="1" smtClean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，手臂</a:t>
            </a:r>
            <a:r>
              <a:rPr lang="zh-CN" altLang="en-US" sz="2800" b="1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没有增长，但很远的人都能看得见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顺风呼喊，声音并没有加强增大，但听的人却听得很明白、清晰。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这些比喻都是日常生活中习见的，十分普通，但其寓义却说明学习的显著效果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通过学习接受前人知识，增长才干。学习就象人登上高处，见多识广；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而知识渊博的人就如“登高而招”的人一样，很远的人都能看得见</a:t>
            </a:r>
            <a:r>
              <a:rPr lang="zh-CN" altLang="en-US" sz="2800" b="1" smtClean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他，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也象顺风呼喊一样，使听的人清楚明白。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2800" b="1">
              <a:solidFill>
                <a:schemeClr val="folHlin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7840" y="1424305"/>
            <a:ext cx="11196320" cy="17145"/>
          </a:xfrm>
          <a:prstGeom prst="line">
            <a:avLst/>
          </a:prstGeom>
          <a:ln w="50800" cmpd="dbl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07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6103" y="3129935"/>
            <a:ext cx="1371429" cy="11301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4703" y="4404380"/>
            <a:ext cx="1371429" cy="1130159"/>
          </a:xfrm>
          <a:prstGeom prst="rect">
            <a:avLst/>
          </a:prstGeom>
        </p:spPr>
      </p:pic>
      <p:sp>
        <p:nvSpPr>
          <p:cNvPr id="5" name="Freeform 12"/>
          <p:cNvSpPr>
            <a:spLocks noEditPoints="1"/>
          </p:cNvSpPr>
          <p:nvPr/>
        </p:nvSpPr>
        <p:spPr bwMode="auto">
          <a:xfrm>
            <a:off x="-74879" y="4940700"/>
            <a:ext cx="1340816" cy="191730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458840" y="64695"/>
            <a:ext cx="1608996" cy="2049278"/>
            <a:chOff x="9537927" y="-27848"/>
            <a:chExt cx="2535238" cy="3228975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9550627" y="1975577"/>
              <a:ext cx="2522538" cy="1225550"/>
            </a:xfrm>
            <a:custGeom>
              <a:avLst/>
              <a:gdLst>
                <a:gd name="T0" fmla="*/ 274 w 1158"/>
                <a:gd name="T1" fmla="*/ 541 h 562"/>
                <a:gd name="T2" fmla="*/ 311 w 1158"/>
                <a:gd name="T3" fmla="*/ 536 h 562"/>
                <a:gd name="T4" fmla="*/ 117 w 1158"/>
                <a:gd name="T5" fmla="*/ 525 h 562"/>
                <a:gd name="T6" fmla="*/ 934 w 1158"/>
                <a:gd name="T7" fmla="*/ 508 h 562"/>
                <a:gd name="T8" fmla="*/ 420 w 1158"/>
                <a:gd name="T9" fmla="*/ 516 h 562"/>
                <a:gd name="T10" fmla="*/ 613 w 1158"/>
                <a:gd name="T11" fmla="*/ 499 h 562"/>
                <a:gd name="T12" fmla="*/ 408 w 1158"/>
                <a:gd name="T13" fmla="*/ 486 h 562"/>
                <a:gd name="T14" fmla="*/ 683 w 1158"/>
                <a:gd name="T15" fmla="*/ 486 h 562"/>
                <a:gd name="T16" fmla="*/ 543 w 1158"/>
                <a:gd name="T17" fmla="*/ 473 h 562"/>
                <a:gd name="T18" fmla="*/ 951 w 1158"/>
                <a:gd name="T19" fmla="*/ 480 h 562"/>
                <a:gd name="T20" fmla="*/ 576 w 1158"/>
                <a:gd name="T21" fmla="*/ 421 h 562"/>
                <a:gd name="T22" fmla="*/ 91 w 1158"/>
                <a:gd name="T23" fmla="*/ 453 h 562"/>
                <a:gd name="T24" fmla="*/ 429 w 1158"/>
                <a:gd name="T25" fmla="*/ 471 h 562"/>
                <a:gd name="T26" fmla="*/ 672 w 1158"/>
                <a:gd name="T27" fmla="*/ 451 h 562"/>
                <a:gd name="T28" fmla="*/ 329 w 1158"/>
                <a:gd name="T29" fmla="*/ 434 h 562"/>
                <a:gd name="T30" fmla="*/ 186 w 1158"/>
                <a:gd name="T31" fmla="*/ 411 h 562"/>
                <a:gd name="T32" fmla="*/ 754 w 1158"/>
                <a:gd name="T33" fmla="*/ 414 h 562"/>
                <a:gd name="T34" fmla="*/ 765 w 1158"/>
                <a:gd name="T35" fmla="*/ 425 h 562"/>
                <a:gd name="T36" fmla="*/ 204 w 1158"/>
                <a:gd name="T37" fmla="*/ 417 h 562"/>
                <a:gd name="T38" fmla="*/ 213 w 1158"/>
                <a:gd name="T39" fmla="*/ 402 h 562"/>
                <a:gd name="T40" fmla="*/ 844 w 1158"/>
                <a:gd name="T41" fmla="*/ 386 h 562"/>
                <a:gd name="T42" fmla="*/ 466 w 1158"/>
                <a:gd name="T43" fmla="*/ 354 h 562"/>
                <a:gd name="T44" fmla="*/ 1064 w 1158"/>
                <a:gd name="T45" fmla="*/ 319 h 562"/>
                <a:gd name="T46" fmla="*/ 263 w 1158"/>
                <a:gd name="T47" fmla="*/ 222 h 562"/>
                <a:gd name="T48" fmla="*/ 425 w 1158"/>
                <a:gd name="T49" fmla="*/ 168 h 562"/>
                <a:gd name="T50" fmla="*/ 493 w 1158"/>
                <a:gd name="T51" fmla="*/ 224 h 562"/>
                <a:gd name="T52" fmla="*/ 679 w 1158"/>
                <a:gd name="T53" fmla="*/ 319 h 562"/>
                <a:gd name="T54" fmla="*/ 722 w 1158"/>
                <a:gd name="T55" fmla="*/ 313 h 562"/>
                <a:gd name="T56" fmla="*/ 350 w 1158"/>
                <a:gd name="T57" fmla="*/ 303 h 562"/>
                <a:gd name="T58" fmla="*/ 78 w 1158"/>
                <a:gd name="T59" fmla="*/ 222 h 562"/>
                <a:gd name="T60" fmla="*/ 962 w 1158"/>
                <a:gd name="T61" fmla="*/ 339 h 562"/>
                <a:gd name="T62" fmla="*/ 823 w 1158"/>
                <a:gd name="T63" fmla="*/ 315 h 562"/>
                <a:gd name="T64" fmla="*/ 1142 w 1158"/>
                <a:gd name="T65" fmla="*/ 274 h 562"/>
                <a:gd name="T66" fmla="*/ 194 w 1158"/>
                <a:gd name="T67" fmla="*/ 298 h 562"/>
                <a:gd name="T68" fmla="*/ 64 w 1158"/>
                <a:gd name="T69" fmla="*/ 311 h 562"/>
                <a:gd name="T70" fmla="*/ 1031 w 1158"/>
                <a:gd name="T71" fmla="*/ 244 h 562"/>
                <a:gd name="T72" fmla="*/ 1147 w 1158"/>
                <a:gd name="T73" fmla="*/ 224 h 562"/>
                <a:gd name="T74" fmla="*/ 49 w 1158"/>
                <a:gd name="T75" fmla="*/ 311 h 562"/>
                <a:gd name="T76" fmla="*/ 981 w 1158"/>
                <a:gd name="T77" fmla="*/ 257 h 562"/>
                <a:gd name="T78" fmla="*/ 1023 w 1158"/>
                <a:gd name="T79" fmla="*/ 309 h 562"/>
                <a:gd name="T80" fmla="*/ 165 w 1158"/>
                <a:gd name="T81" fmla="*/ 211 h 562"/>
                <a:gd name="T82" fmla="*/ 859 w 1158"/>
                <a:gd name="T83" fmla="*/ 296 h 562"/>
                <a:gd name="T84" fmla="*/ 850 w 1158"/>
                <a:gd name="T85" fmla="*/ 235 h 562"/>
                <a:gd name="T86" fmla="*/ 899 w 1158"/>
                <a:gd name="T87" fmla="*/ 196 h 562"/>
                <a:gd name="T88" fmla="*/ 885 w 1158"/>
                <a:gd name="T89" fmla="*/ 259 h 562"/>
                <a:gd name="T90" fmla="*/ 981 w 1158"/>
                <a:gd name="T91" fmla="*/ 203 h 562"/>
                <a:gd name="T92" fmla="*/ 1019 w 1158"/>
                <a:gd name="T93" fmla="*/ 287 h 562"/>
                <a:gd name="T94" fmla="*/ 720 w 1158"/>
                <a:gd name="T95" fmla="*/ 242 h 562"/>
                <a:gd name="T96" fmla="*/ 220 w 1158"/>
                <a:gd name="T97" fmla="*/ 288 h 562"/>
                <a:gd name="T98" fmla="*/ 780 w 1158"/>
                <a:gd name="T99" fmla="*/ 199 h 562"/>
                <a:gd name="T100" fmla="*/ 784 w 1158"/>
                <a:gd name="T101" fmla="*/ 242 h 562"/>
                <a:gd name="T102" fmla="*/ 1014 w 1158"/>
                <a:gd name="T103" fmla="*/ 205 h 562"/>
                <a:gd name="T104" fmla="*/ 23 w 1158"/>
                <a:gd name="T105" fmla="*/ 255 h 562"/>
                <a:gd name="T106" fmla="*/ 530 w 1158"/>
                <a:gd name="T107" fmla="*/ 240 h 562"/>
                <a:gd name="T108" fmla="*/ 523 w 1158"/>
                <a:gd name="T109" fmla="*/ 212 h 562"/>
                <a:gd name="T110" fmla="*/ 260 w 1158"/>
                <a:gd name="T111" fmla="*/ 176 h 562"/>
                <a:gd name="T112" fmla="*/ 479 w 1158"/>
                <a:gd name="T113" fmla="*/ 188 h 562"/>
                <a:gd name="T114" fmla="*/ 104 w 1158"/>
                <a:gd name="T115" fmla="*/ 56 h 562"/>
                <a:gd name="T116" fmla="*/ 36 w 1158"/>
                <a:gd name="T117" fmla="*/ 111 h 562"/>
                <a:gd name="T118" fmla="*/ 18 w 1158"/>
                <a:gd name="T119" fmla="*/ 119 h 562"/>
                <a:gd name="T120" fmla="*/ 379 w 1158"/>
                <a:gd name="T121" fmla="*/ 106 h 562"/>
                <a:gd name="T122" fmla="*/ 246 w 1158"/>
                <a:gd name="T123" fmla="*/ 76 h 562"/>
                <a:gd name="T124" fmla="*/ 286 w 1158"/>
                <a:gd name="T125" fmla="*/ 1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8" h="562">
                  <a:moveTo>
                    <a:pt x="160" y="562"/>
                  </a:moveTo>
                  <a:cubicBezTo>
                    <a:pt x="148" y="558"/>
                    <a:pt x="139" y="560"/>
                    <a:pt x="129" y="560"/>
                  </a:cubicBezTo>
                  <a:cubicBezTo>
                    <a:pt x="130" y="559"/>
                    <a:pt x="132" y="558"/>
                    <a:pt x="133" y="557"/>
                  </a:cubicBezTo>
                  <a:cubicBezTo>
                    <a:pt x="130" y="555"/>
                    <a:pt x="132" y="553"/>
                    <a:pt x="132" y="552"/>
                  </a:cubicBezTo>
                  <a:cubicBezTo>
                    <a:pt x="130" y="551"/>
                    <a:pt x="129" y="551"/>
                    <a:pt x="128" y="550"/>
                  </a:cubicBezTo>
                  <a:cubicBezTo>
                    <a:pt x="128" y="549"/>
                    <a:pt x="125" y="546"/>
                    <a:pt x="125" y="546"/>
                  </a:cubicBezTo>
                  <a:cubicBezTo>
                    <a:pt x="125" y="546"/>
                    <a:pt x="126" y="546"/>
                    <a:pt x="127" y="546"/>
                  </a:cubicBezTo>
                  <a:cubicBezTo>
                    <a:pt x="127" y="545"/>
                    <a:pt x="127" y="544"/>
                    <a:pt x="128" y="544"/>
                  </a:cubicBezTo>
                  <a:cubicBezTo>
                    <a:pt x="131" y="543"/>
                    <a:pt x="134" y="543"/>
                    <a:pt x="137" y="543"/>
                  </a:cubicBezTo>
                  <a:cubicBezTo>
                    <a:pt x="139" y="538"/>
                    <a:pt x="149" y="536"/>
                    <a:pt x="157" y="541"/>
                  </a:cubicBezTo>
                  <a:cubicBezTo>
                    <a:pt x="157" y="543"/>
                    <a:pt x="157" y="544"/>
                    <a:pt x="157" y="545"/>
                  </a:cubicBezTo>
                  <a:cubicBezTo>
                    <a:pt x="149" y="547"/>
                    <a:pt x="150" y="546"/>
                    <a:pt x="150" y="554"/>
                  </a:cubicBezTo>
                  <a:cubicBezTo>
                    <a:pt x="158" y="555"/>
                    <a:pt x="158" y="555"/>
                    <a:pt x="162" y="553"/>
                  </a:cubicBezTo>
                  <a:cubicBezTo>
                    <a:pt x="162" y="555"/>
                    <a:pt x="163" y="556"/>
                    <a:pt x="163" y="558"/>
                  </a:cubicBezTo>
                  <a:cubicBezTo>
                    <a:pt x="164" y="558"/>
                    <a:pt x="165" y="559"/>
                    <a:pt x="166" y="559"/>
                  </a:cubicBezTo>
                  <a:cubicBezTo>
                    <a:pt x="166" y="559"/>
                    <a:pt x="165" y="560"/>
                    <a:pt x="165" y="561"/>
                  </a:cubicBezTo>
                  <a:cubicBezTo>
                    <a:pt x="163" y="561"/>
                    <a:pt x="161" y="562"/>
                    <a:pt x="160" y="562"/>
                  </a:cubicBezTo>
                  <a:moveTo>
                    <a:pt x="254" y="548"/>
                  </a:moveTo>
                  <a:cubicBezTo>
                    <a:pt x="252" y="546"/>
                    <a:pt x="252" y="546"/>
                    <a:pt x="252" y="544"/>
                  </a:cubicBezTo>
                  <a:cubicBezTo>
                    <a:pt x="250" y="544"/>
                    <a:pt x="248" y="544"/>
                    <a:pt x="247" y="544"/>
                  </a:cubicBezTo>
                  <a:cubicBezTo>
                    <a:pt x="248" y="538"/>
                    <a:pt x="259" y="529"/>
                    <a:pt x="266" y="525"/>
                  </a:cubicBezTo>
                  <a:cubicBezTo>
                    <a:pt x="266" y="526"/>
                    <a:pt x="266" y="527"/>
                    <a:pt x="266" y="528"/>
                  </a:cubicBezTo>
                  <a:cubicBezTo>
                    <a:pt x="264" y="532"/>
                    <a:pt x="260" y="534"/>
                    <a:pt x="258" y="539"/>
                  </a:cubicBezTo>
                  <a:cubicBezTo>
                    <a:pt x="261" y="539"/>
                    <a:pt x="267" y="535"/>
                    <a:pt x="275" y="535"/>
                  </a:cubicBezTo>
                  <a:cubicBezTo>
                    <a:pt x="275" y="537"/>
                    <a:pt x="274" y="539"/>
                    <a:pt x="274" y="541"/>
                  </a:cubicBezTo>
                  <a:cubicBezTo>
                    <a:pt x="268" y="543"/>
                    <a:pt x="261" y="546"/>
                    <a:pt x="254" y="548"/>
                  </a:cubicBezTo>
                  <a:moveTo>
                    <a:pt x="167" y="546"/>
                  </a:moveTo>
                  <a:cubicBezTo>
                    <a:pt x="166" y="545"/>
                    <a:pt x="164" y="544"/>
                    <a:pt x="163" y="543"/>
                  </a:cubicBezTo>
                  <a:cubicBezTo>
                    <a:pt x="155" y="524"/>
                    <a:pt x="160" y="517"/>
                    <a:pt x="175" y="505"/>
                  </a:cubicBezTo>
                  <a:cubicBezTo>
                    <a:pt x="179" y="495"/>
                    <a:pt x="192" y="485"/>
                    <a:pt x="197" y="477"/>
                  </a:cubicBezTo>
                  <a:cubicBezTo>
                    <a:pt x="198" y="477"/>
                    <a:pt x="199" y="477"/>
                    <a:pt x="201" y="477"/>
                  </a:cubicBezTo>
                  <a:cubicBezTo>
                    <a:pt x="200" y="481"/>
                    <a:pt x="199" y="486"/>
                    <a:pt x="199" y="490"/>
                  </a:cubicBezTo>
                  <a:cubicBezTo>
                    <a:pt x="198" y="490"/>
                    <a:pt x="197" y="490"/>
                    <a:pt x="197" y="490"/>
                  </a:cubicBezTo>
                  <a:cubicBezTo>
                    <a:pt x="191" y="501"/>
                    <a:pt x="179" y="510"/>
                    <a:pt x="173" y="524"/>
                  </a:cubicBezTo>
                  <a:cubicBezTo>
                    <a:pt x="172" y="531"/>
                    <a:pt x="171" y="539"/>
                    <a:pt x="170" y="546"/>
                  </a:cubicBezTo>
                  <a:cubicBezTo>
                    <a:pt x="169" y="546"/>
                    <a:pt x="168" y="546"/>
                    <a:pt x="167" y="546"/>
                  </a:cubicBezTo>
                  <a:moveTo>
                    <a:pt x="306" y="546"/>
                  </a:moveTo>
                  <a:cubicBezTo>
                    <a:pt x="299" y="542"/>
                    <a:pt x="293" y="535"/>
                    <a:pt x="292" y="533"/>
                  </a:cubicBezTo>
                  <a:cubicBezTo>
                    <a:pt x="285" y="530"/>
                    <a:pt x="281" y="529"/>
                    <a:pt x="277" y="529"/>
                  </a:cubicBezTo>
                  <a:cubicBezTo>
                    <a:pt x="280" y="518"/>
                    <a:pt x="287" y="519"/>
                    <a:pt x="299" y="520"/>
                  </a:cubicBezTo>
                  <a:cubicBezTo>
                    <a:pt x="299" y="525"/>
                    <a:pt x="294" y="528"/>
                    <a:pt x="294" y="534"/>
                  </a:cubicBezTo>
                  <a:cubicBezTo>
                    <a:pt x="298" y="534"/>
                    <a:pt x="301" y="534"/>
                    <a:pt x="305" y="534"/>
                  </a:cubicBezTo>
                  <a:cubicBezTo>
                    <a:pt x="306" y="537"/>
                    <a:pt x="305" y="538"/>
                    <a:pt x="310" y="541"/>
                  </a:cubicBezTo>
                  <a:cubicBezTo>
                    <a:pt x="310" y="543"/>
                    <a:pt x="310" y="544"/>
                    <a:pt x="310" y="546"/>
                  </a:cubicBezTo>
                  <a:cubicBezTo>
                    <a:pt x="308" y="546"/>
                    <a:pt x="307" y="546"/>
                    <a:pt x="306" y="546"/>
                  </a:cubicBezTo>
                  <a:moveTo>
                    <a:pt x="331" y="540"/>
                  </a:moveTo>
                  <a:cubicBezTo>
                    <a:pt x="328" y="536"/>
                    <a:pt x="325" y="532"/>
                    <a:pt x="322" y="529"/>
                  </a:cubicBezTo>
                  <a:cubicBezTo>
                    <a:pt x="321" y="529"/>
                    <a:pt x="319" y="529"/>
                    <a:pt x="318" y="529"/>
                  </a:cubicBezTo>
                  <a:cubicBezTo>
                    <a:pt x="318" y="530"/>
                    <a:pt x="319" y="531"/>
                    <a:pt x="319" y="533"/>
                  </a:cubicBezTo>
                  <a:cubicBezTo>
                    <a:pt x="315" y="534"/>
                    <a:pt x="315" y="534"/>
                    <a:pt x="311" y="536"/>
                  </a:cubicBezTo>
                  <a:cubicBezTo>
                    <a:pt x="310" y="532"/>
                    <a:pt x="307" y="531"/>
                    <a:pt x="305" y="530"/>
                  </a:cubicBezTo>
                  <a:cubicBezTo>
                    <a:pt x="301" y="519"/>
                    <a:pt x="304" y="509"/>
                    <a:pt x="315" y="512"/>
                  </a:cubicBezTo>
                  <a:cubicBezTo>
                    <a:pt x="319" y="514"/>
                    <a:pt x="322" y="516"/>
                    <a:pt x="326" y="519"/>
                  </a:cubicBezTo>
                  <a:cubicBezTo>
                    <a:pt x="318" y="527"/>
                    <a:pt x="337" y="522"/>
                    <a:pt x="337" y="537"/>
                  </a:cubicBezTo>
                  <a:cubicBezTo>
                    <a:pt x="335" y="538"/>
                    <a:pt x="333" y="539"/>
                    <a:pt x="331" y="540"/>
                  </a:cubicBezTo>
                  <a:moveTo>
                    <a:pt x="507" y="537"/>
                  </a:moveTo>
                  <a:cubicBezTo>
                    <a:pt x="506" y="535"/>
                    <a:pt x="505" y="533"/>
                    <a:pt x="504" y="531"/>
                  </a:cubicBezTo>
                  <a:cubicBezTo>
                    <a:pt x="503" y="531"/>
                    <a:pt x="502" y="531"/>
                    <a:pt x="501" y="531"/>
                  </a:cubicBezTo>
                  <a:cubicBezTo>
                    <a:pt x="501" y="530"/>
                    <a:pt x="501" y="529"/>
                    <a:pt x="501" y="529"/>
                  </a:cubicBezTo>
                  <a:cubicBezTo>
                    <a:pt x="504" y="529"/>
                    <a:pt x="506" y="529"/>
                    <a:pt x="508" y="530"/>
                  </a:cubicBezTo>
                  <a:cubicBezTo>
                    <a:pt x="508" y="532"/>
                    <a:pt x="509" y="535"/>
                    <a:pt x="509" y="537"/>
                  </a:cubicBezTo>
                  <a:cubicBezTo>
                    <a:pt x="508" y="537"/>
                    <a:pt x="507" y="537"/>
                    <a:pt x="507" y="537"/>
                  </a:cubicBezTo>
                  <a:moveTo>
                    <a:pt x="363" y="535"/>
                  </a:moveTo>
                  <a:cubicBezTo>
                    <a:pt x="363" y="534"/>
                    <a:pt x="362" y="534"/>
                    <a:pt x="362" y="534"/>
                  </a:cubicBezTo>
                  <a:cubicBezTo>
                    <a:pt x="366" y="532"/>
                    <a:pt x="365" y="529"/>
                    <a:pt x="369" y="528"/>
                  </a:cubicBezTo>
                  <a:cubicBezTo>
                    <a:pt x="369" y="530"/>
                    <a:pt x="366" y="531"/>
                    <a:pt x="363" y="535"/>
                  </a:cubicBezTo>
                  <a:moveTo>
                    <a:pt x="125" y="533"/>
                  </a:moveTo>
                  <a:cubicBezTo>
                    <a:pt x="108" y="532"/>
                    <a:pt x="90" y="527"/>
                    <a:pt x="74" y="525"/>
                  </a:cubicBezTo>
                  <a:cubicBezTo>
                    <a:pt x="74" y="524"/>
                    <a:pt x="74" y="523"/>
                    <a:pt x="74" y="522"/>
                  </a:cubicBezTo>
                  <a:cubicBezTo>
                    <a:pt x="75" y="522"/>
                    <a:pt x="75" y="522"/>
                    <a:pt x="76" y="522"/>
                  </a:cubicBezTo>
                  <a:cubicBezTo>
                    <a:pt x="76" y="521"/>
                    <a:pt x="77" y="519"/>
                    <a:pt x="77" y="518"/>
                  </a:cubicBezTo>
                  <a:cubicBezTo>
                    <a:pt x="93" y="515"/>
                    <a:pt x="112" y="512"/>
                    <a:pt x="132" y="514"/>
                  </a:cubicBezTo>
                  <a:cubicBezTo>
                    <a:pt x="132" y="515"/>
                    <a:pt x="132" y="516"/>
                    <a:pt x="132" y="517"/>
                  </a:cubicBezTo>
                  <a:cubicBezTo>
                    <a:pt x="127" y="518"/>
                    <a:pt x="123" y="519"/>
                    <a:pt x="118" y="521"/>
                  </a:cubicBezTo>
                  <a:cubicBezTo>
                    <a:pt x="118" y="522"/>
                    <a:pt x="117" y="523"/>
                    <a:pt x="117" y="525"/>
                  </a:cubicBezTo>
                  <a:cubicBezTo>
                    <a:pt x="121" y="525"/>
                    <a:pt x="124" y="525"/>
                    <a:pt x="128" y="525"/>
                  </a:cubicBezTo>
                  <a:cubicBezTo>
                    <a:pt x="128" y="527"/>
                    <a:pt x="129" y="530"/>
                    <a:pt x="129" y="533"/>
                  </a:cubicBezTo>
                  <a:cubicBezTo>
                    <a:pt x="127" y="533"/>
                    <a:pt x="126" y="533"/>
                    <a:pt x="125" y="533"/>
                  </a:cubicBezTo>
                  <a:moveTo>
                    <a:pt x="525" y="530"/>
                  </a:moveTo>
                  <a:cubicBezTo>
                    <a:pt x="521" y="528"/>
                    <a:pt x="516" y="526"/>
                    <a:pt x="511" y="525"/>
                  </a:cubicBezTo>
                  <a:cubicBezTo>
                    <a:pt x="514" y="525"/>
                    <a:pt x="532" y="521"/>
                    <a:pt x="536" y="529"/>
                  </a:cubicBezTo>
                  <a:cubicBezTo>
                    <a:pt x="532" y="529"/>
                    <a:pt x="529" y="529"/>
                    <a:pt x="525" y="530"/>
                  </a:cubicBezTo>
                  <a:moveTo>
                    <a:pt x="563" y="529"/>
                  </a:moveTo>
                  <a:cubicBezTo>
                    <a:pt x="559" y="524"/>
                    <a:pt x="561" y="512"/>
                    <a:pt x="561" y="509"/>
                  </a:cubicBezTo>
                  <a:cubicBezTo>
                    <a:pt x="562" y="507"/>
                    <a:pt x="564" y="505"/>
                    <a:pt x="565" y="503"/>
                  </a:cubicBezTo>
                  <a:cubicBezTo>
                    <a:pt x="569" y="502"/>
                    <a:pt x="574" y="501"/>
                    <a:pt x="578" y="500"/>
                  </a:cubicBezTo>
                  <a:cubicBezTo>
                    <a:pt x="578" y="499"/>
                    <a:pt x="579" y="498"/>
                    <a:pt x="580" y="496"/>
                  </a:cubicBezTo>
                  <a:cubicBezTo>
                    <a:pt x="582" y="496"/>
                    <a:pt x="583" y="496"/>
                    <a:pt x="585" y="496"/>
                  </a:cubicBezTo>
                  <a:cubicBezTo>
                    <a:pt x="585" y="497"/>
                    <a:pt x="585" y="499"/>
                    <a:pt x="585" y="500"/>
                  </a:cubicBezTo>
                  <a:cubicBezTo>
                    <a:pt x="581" y="501"/>
                    <a:pt x="577" y="502"/>
                    <a:pt x="573" y="503"/>
                  </a:cubicBezTo>
                  <a:cubicBezTo>
                    <a:pt x="573" y="503"/>
                    <a:pt x="573" y="504"/>
                    <a:pt x="573" y="505"/>
                  </a:cubicBezTo>
                  <a:cubicBezTo>
                    <a:pt x="571" y="505"/>
                    <a:pt x="570" y="505"/>
                    <a:pt x="569" y="505"/>
                  </a:cubicBezTo>
                  <a:cubicBezTo>
                    <a:pt x="568" y="506"/>
                    <a:pt x="567" y="508"/>
                    <a:pt x="567" y="509"/>
                  </a:cubicBezTo>
                  <a:cubicBezTo>
                    <a:pt x="568" y="509"/>
                    <a:pt x="571" y="509"/>
                    <a:pt x="573" y="509"/>
                  </a:cubicBezTo>
                  <a:cubicBezTo>
                    <a:pt x="573" y="512"/>
                    <a:pt x="569" y="512"/>
                    <a:pt x="570" y="515"/>
                  </a:cubicBezTo>
                  <a:cubicBezTo>
                    <a:pt x="575" y="512"/>
                    <a:pt x="574" y="512"/>
                    <a:pt x="582" y="511"/>
                  </a:cubicBezTo>
                  <a:cubicBezTo>
                    <a:pt x="576" y="515"/>
                    <a:pt x="566" y="523"/>
                    <a:pt x="563" y="529"/>
                  </a:cubicBezTo>
                  <a:moveTo>
                    <a:pt x="922" y="527"/>
                  </a:moveTo>
                  <a:cubicBezTo>
                    <a:pt x="922" y="525"/>
                    <a:pt x="922" y="523"/>
                    <a:pt x="922" y="521"/>
                  </a:cubicBezTo>
                  <a:cubicBezTo>
                    <a:pt x="926" y="518"/>
                    <a:pt x="932" y="512"/>
                    <a:pt x="934" y="508"/>
                  </a:cubicBezTo>
                  <a:cubicBezTo>
                    <a:pt x="937" y="508"/>
                    <a:pt x="939" y="502"/>
                    <a:pt x="939" y="501"/>
                  </a:cubicBezTo>
                  <a:cubicBezTo>
                    <a:pt x="939" y="501"/>
                    <a:pt x="940" y="501"/>
                    <a:pt x="941" y="501"/>
                  </a:cubicBezTo>
                  <a:cubicBezTo>
                    <a:pt x="941" y="499"/>
                    <a:pt x="941" y="498"/>
                    <a:pt x="941" y="496"/>
                  </a:cubicBezTo>
                  <a:cubicBezTo>
                    <a:pt x="942" y="497"/>
                    <a:pt x="943" y="497"/>
                    <a:pt x="945" y="498"/>
                  </a:cubicBezTo>
                  <a:cubicBezTo>
                    <a:pt x="945" y="504"/>
                    <a:pt x="936" y="515"/>
                    <a:pt x="932" y="516"/>
                  </a:cubicBezTo>
                  <a:cubicBezTo>
                    <a:pt x="932" y="516"/>
                    <a:pt x="932" y="517"/>
                    <a:pt x="932" y="518"/>
                  </a:cubicBezTo>
                  <a:cubicBezTo>
                    <a:pt x="931" y="518"/>
                    <a:pt x="930" y="518"/>
                    <a:pt x="930" y="518"/>
                  </a:cubicBezTo>
                  <a:cubicBezTo>
                    <a:pt x="930" y="522"/>
                    <a:pt x="925" y="525"/>
                    <a:pt x="922" y="527"/>
                  </a:cubicBezTo>
                  <a:moveTo>
                    <a:pt x="371" y="525"/>
                  </a:moveTo>
                  <a:cubicBezTo>
                    <a:pt x="371" y="524"/>
                    <a:pt x="371" y="523"/>
                    <a:pt x="371" y="522"/>
                  </a:cubicBezTo>
                  <a:cubicBezTo>
                    <a:pt x="369" y="522"/>
                    <a:pt x="368" y="522"/>
                    <a:pt x="366" y="522"/>
                  </a:cubicBezTo>
                  <a:cubicBezTo>
                    <a:pt x="366" y="521"/>
                    <a:pt x="366" y="519"/>
                    <a:pt x="366" y="518"/>
                  </a:cubicBezTo>
                  <a:cubicBezTo>
                    <a:pt x="363" y="518"/>
                    <a:pt x="360" y="518"/>
                    <a:pt x="358" y="518"/>
                  </a:cubicBezTo>
                  <a:cubicBezTo>
                    <a:pt x="358" y="517"/>
                    <a:pt x="358" y="516"/>
                    <a:pt x="358" y="516"/>
                  </a:cubicBezTo>
                  <a:cubicBezTo>
                    <a:pt x="350" y="518"/>
                    <a:pt x="344" y="518"/>
                    <a:pt x="337" y="521"/>
                  </a:cubicBezTo>
                  <a:cubicBezTo>
                    <a:pt x="332" y="518"/>
                    <a:pt x="333" y="516"/>
                    <a:pt x="332" y="514"/>
                  </a:cubicBezTo>
                  <a:cubicBezTo>
                    <a:pt x="338" y="510"/>
                    <a:pt x="338" y="510"/>
                    <a:pt x="348" y="507"/>
                  </a:cubicBezTo>
                  <a:cubicBezTo>
                    <a:pt x="348" y="506"/>
                    <a:pt x="348" y="506"/>
                    <a:pt x="348" y="505"/>
                  </a:cubicBezTo>
                  <a:cubicBezTo>
                    <a:pt x="366" y="498"/>
                    <a:pt x="366" y="499"/>
                    <a:pt x="386" y="510"/>
                  </a:cubicBezTo>
                  <a:cubicBezTo>
                    <a:pt x="391" y="511"/>
                    <a:pt x="391" y="511"/>
                    <a:pt x="416" y="506"/>
                  </a:cubicBezTo>
                  <a:cubicBezTo>
                    <a:pt x="424" y="506"/>
                    <a:pt x="428" y="508"/>
                    <a:pt x="441" y="509"/>
                  </a:cubicBezTo>
                  <a:cubicBezTo>
                    <a:pt x="492" y="500"/>
                    <a:pt x="492" y="500"/>
                    <a:pt x="496" y="500"/>
                  </a:cubicBezTo>
                  <a:cubicBezTo>
                    <a:pt x="499" y="496"/>
                    <a:pt x="533" y="493"/>
                    <a:pt x="541" y="492"/>
                  </a:cubicBezTo>
                  <a:cubicBezTo>
                    <a:pt x="541" y="493"/>
                    <a:pt x="541" y="493"/>
                    <a:pt x="541" y="494"/>
                  </a:cubicBezTo>
                  <a:cubicBezTo>
                    <a:pt x="501" y="502"/>
                    <a:pt x="459" y="511"/>
                    <a:pt x="420" y="516"/>
                  </a:cubicBezTo>
                  <a:cubicBezTo>
                    <a:pt x="421" y="514"/>
                    <a:pt x="421" y="512"/>
                    <a:pt x="421" y="509"/>
                  </a:cubicBezTo>
                  <a:cubicBezTo>
                    <a:pt x="413" y="511"/>
                    <a:pt x="405" y="514"/>
                    <a:pt x="396" y="516"/>
                  </a:cubicBezTo>
                  <a:cubicBezTo>
                    <a:pt x="396" y="518"/>
                    <a:pt x="396" y="519"/>
                    <a:pt x="396" y="520"/>
                  </a:cubicBezTo>
                  <a:cubicBezTo>
                    <a:pt x="399" y="521"/>
                    <a:pt x="399" y="521"/>
                    <a:pt x="399" y="523"/>
                  </a:cubicBezTo>
                  <a:cubicBezTo>
                    <a:pt x="375" y="523"/>
                    <a:pt x="375" y="523"/>
                    <a:pt x="371" y="525"/>
                  </a:cubicBezTo>
                  <a:moveTo>
                    <a:pt x="320" y="512"/>
                  </a:moveTo>
                  <a:cubicBezTo>
                    <a:pt x="320" y="511"/>
                    <a:pt x="320" y="510"/>
                    <a:pt x="320" y="509"/>
                  </a:cubicBezTo>
                  <a:cubicBezTo>
                    <a:pt x="312" y="506"/>
                    <a:pt x="311" y="504"/>
                    <a:pt x="310" y="501"/>
                  </a:cubicBezTo>
                  <a:cubicBezTo>
                    <a:pt x="308" y="500"/>
                    <a:pt x="307" y="500"/>
                    <a:pt x="306" y="500"/>
                  </a:cubicBezTo>
                  <a:cubicBezTo>
                    <a:pt x="301" y="502"/>
                    <a:pt x="299" y="502"/>
                    <a:pt x="295" y="502"/>
                  </a:cubicBezTo>
                  <a:cubicBezTo>
                    <a:pt x="289" y="496"/>
                    <a:pt x="292" y="490"/>
                    <a:pt x="292" y="486"/>
                  </a:cubicBezTo>
                  <a:cubicBezTo>
                    <a:pt x="289" y="470"/>
                    <a:pt x="289" y="470"/>
                    <a:pt x="290" y="470"/>
                  </a:cubicBezTo>
                  <a:cubicBezTo>
                    <a:pt x="294" y="473"/>
                    <a:pt x="298" y="479"/>
                    <a:pt x="303" y="490"/>
                  </a:cubicBezTo>
                  <a:cubicBezTo>
                    <a:pt x="305" y="491"/>
                    <a:pt x="310" y="491"/>
                    <a:pt x="322" y="496"/>
                  </a:cubicBezTo>
                  <a:cubicBezTo>
                    <a:pt x="322" y="497"/>
                    <a:pt x="322" y="497"/>
                    <a:pt x="322" y="498"/>
                  </a:cubicBezTo>
                  <a:cubicBezTo>
                    <a:pt x="325" y="498"/>
                    <a:pt x="327" y="505"/>
                    <a:pt x="329" y="512"/>
                  </a:cubicBezTo>
                  <a:cubicBezTo>
                    <a:pt x="328" y="512"/>
                    <a:pt x="327" y="512"/>
                    <a:pt x="327" y="512"/>
                  </a:cubicBezTo>
                  <a:cubicBezTo>
                    <a:pt x="327" y="511"/>
                    <a:pt x="326" y="510"/>
                    <a:pt x="326" y="509"/>
                  </a:cubicBezTo>
                  <a:cubicBezTo>
                    <a:pt x="324" y="510"/>
                    <a:pt x="322" y="511"/>
                    <a:pt x="320" y="512"/>
                  </a:cubicBezTo>
                  <a:moveTo>
                    <a:pt x="989" y="504"/>
                  </a:moveTo>
                  <a:cubicBezTo>
                    <a:pt x="986" y="496"/>
                    <a:pt x="973" y="498"/>
                    <a:pt x="971" y="498"/>
                  </a:cubicBezTo>
                  <a:cubicBezTo>
                    <a:pt x="970" y="497"/>
                    <a:pt x="970" y="497"/>
                    <a:pt x="972" y="491"/>
                  </a:cubicBezTo>
                  <a:cubicBezTo>
                    <a:pt x="978" y="495"/>
                    <a:pt x="984" y="488"/>
                    <a:pt x="992" y="499"/>
                  </a:cubicBezTo>
                  <a:cubicBezTo>
                    <a:pt x="992" y="501"/>
                    <a:pt x="992" y="501"/>
                    <a:pt x="989" y="504"/>
                  </a:cubicBezTo>
                  <a:moveTo>
                    <a:pt x="613" y="499"/>
                  </a:moveTo>
                  <a:cubicBezTo>
                    <a:pt x="612" y="490"/>
                    <a:pt x="610" y="491"/>
                    <a:pt x="618" y="489"/>
                  </a:cubicBezTo>
                  <a:cubicBezTo>
                    <a:pt x="618" y="488"/>
                    <a:pt x="618" y="487"/>
                    <a:pt x="618" y="487"/>
                  </a:cubicBezTo>
                  <a:cubicBezTo>
                    <a:pt x="622" y="487"/>
                    <a:pt x="626" y="487"/>
                    <a:pt x="629" y="487"/>
                  </a:cubicBezTo>
                  <a:cubicBezTo>
                    <a:pt x="628" y="488"/>
                    <a:pt x="626" y="488"/>
                    <a:pt x="625" y="489"/>
                  </a:cubicBezTo>
                  <a:cubicBezTo>
                    <a:pt x="627" y="489"/>
                    <a:pt x="630" y="489"/>
                    <a:pt x="633" y="490"/>
                  </a:cubicBezTo>
                  <a:cubicBezTo>
                    <a:pt x="633" y="489"/>
                    <a:pt x="633" y="488"/>
                    <a:pt x="633" y="488"/>
                  </a:cubicBezTo>
                  <a:cubicBezTo>
                    <a:pt x="631" y="488"/>
                    <a:pt x="631" y="488"/>
                    <a:pt x="631" y="487"/>
                  </a:cubicBezTo>
                  <a:cubicBezTo>
                    <a:pt x="643" y="485"/>
                    <a:pt x="661" y="483"/>
                    <a:pt x="674" y="477"/>
                  </a:cubicBezTo>
                  <a:cubicBezTo>
                    <a:pt x="668" y="491"/>
                    <a:pt x="632" y="491"/>
                    <a:pt x="621" y="492"/>
                  </a:cubicBezTo>
                  <a:cubicBezTo>
                    <a:pt x="621" y="494"/>
                    <a:pt x="621" y="496"/>
                    <a:pt x="621" y="499"/>
                  </a:cubicBezTo>
                  <a:cubicBezTo>
                    <a:pt x="618" y="499"/>
                    <a:pt x="615" y="499"/>
                    <a:pt x="613" y="499"/>
                  </a:cubicBezTo>
                  <a:moveTo>
                    <a:pt x="350" y="499"/>
                  </a:moveTo>
                  <a:cubicBezTo>
                    <a:pt x="349" y="494"/>
                    <a:pt x="348" y="494"/>
                    <a:pt x="345" y="492"/>
                  </a:cubicBezTo>
                  <a:cubicBezTo>
                    <a:pt x="339" y="474"/>
                    <a:pt x="330" y="480"/>
                    <a:pt x="345" y="473"/>
                  </a:cubicBezTo>
                  <a:cubicBezTo>
                    <a:pt x="348" y="473"/>
                    <a:pt x="351" y="473"/>
                    <a:pt x="355" y="473"/>
                  </a:cubicBezTo>
                  <a:cubicBezTo>
                    <a:pt x="354" y="475"/>
                    <a:pt x="354" y="478"/>
                    <a:pt x="354" y="481"/>
                  </a:cubicBezTo>
                  <a:cubicBezTo>
                    <a:pt x="355" y="481"/>
                    <a:pt x="362" y="489"/>
                    <a:pt x="361" y="496"/>
                  </a:cubicBezTo>
                  <a:cubicBezTo>
                    <a:pt x="360" y="496"/>
                    <a:pt x="358" y="496"/>
                    <a:pt x="357" y="496"/>
                  </a:cubicBezTo>
                  <a:cubicBezTo>
                    <a:pt x="354" y="499"/>
                    <a:pt x="352" y="499"/>
                    <a:pt x="350" y="499"/>
                  </a:cubicBezTo>
                  <a:moveTo>
                    <a:pt x="374" y="499"/>
                  </a:moveTo>
                  <a:cubicBezTo>
                    <a:pt x="371" y="492"/>
                    <a:pt x="377" y="493"/>
                    <a:pt x="382" y="492"/>
                  </a:cubicBezTo>
                  <a:cubicBezTo>
                    <a:pt x="382" y="491"/>
                    <a:pt x="382" y="490"/>
                    <a:pt x="382" y="490"/>
                  </a:cubicBezTo>
                  <a:cubicBezTo>
                    <a:pt x="386" y="490"/>
                    <a:pt x="390" y="490"/>
                    <a:pt x="394" y="490"/>
                  </a:cubicBezTo>
                  <a:cubicBezTo>
                    <a:pt x="394" y="489"/>
                    <a:pt x="394" y="488"/>
                    <a:pt x="395" y="488"/>
                  </a:cubicBezTo>
                  <a:cubicBezTo>
                    <a:pt x="399" y="487"/>
                    <a:pt x="404" y="486"/>
                    <a:pt x="408" y="486"/>
                  </a:cubicBezTo>
                  <a:cubicBezTo>
                    <a:pt x="419" y="474"/>
                    <a:pt x="439" y="485"/>
                    <a:pt x="455" y="486"/>
                  </a:cubicBezTo>
                  <a:cubicBezTo>
                    <a:pt x="456" y="487"/>
                    <a:pt x="457" y="489"/>
                    <a:pt x="458" y="490"/>
                  </a:cubicBezTo>
                  <a:cubicBezTo>
                    <a:pt x="431" y="490"/>
                    <a:pt x="396" y="487"/>
                    <a:pt x="374" y="499"/>
                  </a:cubicBezTo>
                  <a:moveTo>
                    <a:pt x="625" y="499"/>
                  </a:moveTo>
                  <a:cubicBezTo>
                    <a:pt x="628" y="498"/>
                    <a:pt x="631" y="497"/>
                    <a:pt x="634" y="497"/>
                  </a:cubicBezTo>
                  <a:cubicBezTo>
                    <a:pt x="631" y="497"/>
                    <a:pt x="628" y="498"/>
                    <a:pt x="625" y="499"/>
                  </a:cubicBezTo>
                  <a:moveTo>
                    <a:pt x="102" y="490"/>
                  </a:moveTo>
                  <a:cubicBezTo>
                    <a:pt x="96" y="482"/>
                    <a:pt x="83" y="475"/>
                    <a:pt x="78" y="473"/>
                  </a:cubicBezTo>
                  <a:cubicBezTo>
                    <a:pt x="75" y="468"/>
                    <a:pt x="71" y="462"/>
                    <a:pt x="67" y="458"/>
                  </a:cubicBezTo>
                  <a:cubicBezTo>
                    <a:pt x="67" y="458"/>
                    <a:pt x="66" y="458"/>
                    <a:pt x="66" y="458"/>
                  </a:cubicBezTo>
                  <a:cubicBezTo>
                    <a:pt x="64" y="450"/>
                    <a:pt x="57" y="445"/>
                    <a:pt x="55" y="442"/>
                  </a:cubicBezTo>
                  <a:cubicBezTo>
                    <a:pt x="54" y="442"/>
                    <a:pt x="53" y="442"/>
                    <a:pt x="53" y="442"/>
                  </a:cubicBezTo>
                  <a:cubicBezTo>
                    <a:pt x="51" y="439"/>
                    <a:pt x="50" y="435"/>
                    <a:pt x="48" y="431"/>
                  </a:cubicBezTo>
                  <a:cubicBezTo>
                    <a:pt x="40" y="426"/>
                    <a:pt x="36" y="418"/>
                    <a:pt x="34" y="412"/>
                  </a:cubicBezTo>
                  <a:cubicBezTo>
                    <a:pt x="33" y="412"/>
                    <a:pt x="33" y="411"/>
                    <a:pt x="32" y="411"/>
                  </a:cubicBezTo>
                  <a:cubicBezTo>
                    <a:pt x="22" y="388"/>
                    <a:pt x="0" y="347"/>
                    <a:pt x="10" y="326"/>
                  </a:cubicBezTo>
                  <a:cubicBezTo>
                    <a:pt x="11" y="326"/>
                    <a:pt x="11" y="326"/>
                    <a:pt x="12" y="326"/>
                  </a:cubicBezTo>
                  <a:cubicBezTo>
                    <a:pt x="13" y="340"/>
                    <a:pt x="15" y="354"/>
                    <a:pt x="19" y="371"/>
                  </a:cubicBezTo>
                  <a:cubicBezTo>
                    <a:pt x="22" y="377"/>
                    <a:pt x="22" y="377"/>
                    <a:pt x="25" y="386"/>
                  </a:cubicBezTo>
                  <a:cubicBezTo>
                    <a:pt x="32" y="400"/>
                    <a:pt x="42" y="413"/>
                    <a:pt x="52" y="429"/>
                  </a:cubicBezTo>
                  <a:cubicBezTo>
                    <a:pt x="55" y="440"/>
                    <a:pt x="86" y="470"/>
                    <a:pt x="97" y="480"/>
                  </a:cubicBezTo>
                  <a:cubicBezTo>
                    <a:pt x="100" y="483"/>
                    <a:pt x="103" y="486"/>
                    <a:pt x="106" y="489"/>
                  </a:cubicBezTo>
                  <a:cubicBezTo>
                    <a:pt x="105" y="489"/>
                    <a:pt x="103" y="490"/>
                    <a:pt x="102" y="490"/>
                  </a:cubicBezTo>
                  <a:moveTo>
                    <a:pt x="684" y="488"/>
                  </a:moveTo>
                  <a:cubicBezTo>
                    <a:pt x="684" y="487"/>
                    <a:pt x="683" y="487"/>
                    <a:pt x="683" y="486"/>
                  </a:cubicBezTo>
                  <a:cubicBezTo>
                    <a:pt x="685" y="486"/>
                    <a:pt x="688" y="486"/>
                    <a:pt x="691" y="486"/>
                  </a:cubicBezTo>
                  <a:cubicBezTo>
                    <a:pt x="691" y="486"/>
                    <a:pt x="691" y="487"/>
                    <a:pt x="691" y="488"/>
                  </a:cubicBezTo>
                  <a:cubicBezTo>
                    <a:pt x="689" y="488"/>
                    <a:pt x="686" y="488"/>
                    <a:pt x="684" y="488"/>
                  </a:cubicBezTo>
                  <a:moveTo>
                    <a:pt x="966" y="487"/>
                  </a:moveTo>
                  <a:cubicBezTo>
                    <a:pt x="967" y="485"/>
                    <a:pt x="967" y="484"/>
                    <a:pt x="968" y="483"/>
                  </a:cubicBezTo>
                  <a:cubicBezTo>
                    <a:pt x="970" y="483"/>
                    <a:pt x="971" y="483"/>
                    <a:pt x="972" y="483"/>
                  </a:cubicBezTo>
                  <a:cubicBezTo>
                    <a:pt x="972" y="484"/>
                    <a:pt x="972" y="485"/>
                    <a:pt x="972" y="487"/>
                  </a:cubicBezTo>
                  <a:cubicBezTo>
                    <a:pt x="970" y="487"/>
                    <a:pt x="968" y="487"/>
                    <a:pt x="966" y="487"/>
                  </a:cubicBezTo>
                  <a:moveTo>
                    <a:pt x="488" y="486"/>
                  </a:moveTo>
                  <a:cubicBezTo>
                    <a:pt x="488" y="484"/>
                    <a:pt x="487" y="482"/>
                    <a:pt x="487" y="481"/>
                  </a:cubicBezTo>
                  <a:cubicBezTo>
                    <a:pt x="490" y="477"/>
                    <a:pt x="492" y="475"/>
                    <a:pt x="496" y="474"/>
                  </a:cubicBezTo>
                  <a:cubicBezTo>
                    <a:pt x="497" y="474"/>
                    <a:pt x="498" y="476"/>
                    <a:pt x="499" y="477"/>
                  </a:cubicBezTo>
                  <a:cubicBezTo>
                    <a:pt x="500" y="477"/>
                    <a:pt x="501" y="475"/>
                    <a:pt x="502" y="474"/>
                  </a:cubicBezTo>
                  <a:cubicBezTo>
                    <a:pt x="506" y="474"/>
                    <a:pt x="511" y="473"/>
                    <a:pt x="518" y="471"/>
                  </a:cubicBezTo>
                  <a:cubicBezTo>
                    <a:pt x="518" y="472"/>
                    <a:pt x="518" y="474"/>
                    <a:pt x="518" y="477"/>
                  </a:cubicBezTo>
                  <a:cubicBezTo>
                    <a:pt x="528" y="466"/>
                    <a:pt x="532" y="469"/>
                    <a:pt x="548" y="468"/>
                  </a:cubicBezTo>
                  <a:cubicBezTo>
                    <a:pt x="549" y="466"/>
                    <a:pt x="549" y="466"/>
                    <a:pt x="556" y="462"/>
                  </a:cubicBezTo>
                  <a:cubicBezTo>
                    <a:pt x="559" y="464"/>
                    <a:pt x="559" y="464"/>
                    <a:pt x="561" y="466"/>
                  </a:cubicBezTo>
                  <a:cubicBezTo>
                    <a:pt x="571" y="456"/>
                    <a:pt x="560" y="455"/>
                    <a:pt x="576" y="453"/>
                  </a:cubicBezTo>
                  <a:cubicBezTo>
                    <a:pt x="581" y="446"/>
                    <a:pt x="581" y="446"/>
                    <a:pt x="583" y="445"/>
                  </a:cubicBezTo>
                  <a:cubicBezTo>
                    <a:pt x="587" y="446"/>
                    <a:pt x="587" y="449"/>
                    <a:pt x="589" y="455"/>
                  </a:cubicBezTo>
                  <a:cubicBezTo>
                    <a:pt x="585" y="458"/>
                    <a:pt x="577" y="458"/>
                    <a:pt x="575" y="458"/>
                  </a:cubicBezTo>
                  <a:cubicBezTo>
                    <a:pt x="575" y="460"/>
                    <a:pt x="576" y="462"/>
                    <a:pt x="576" y="464"/>
                  </a:cubicBezTo>
                  <a:cubicBezTo>
                    <a:pt x="570" y="464"/>
                    <a:pt x="566" y="470"/>
                    <a:pt x="561" y="472"/>
                  </a:cubicBezTo>
                  <a:cubicBezTo>
                    <a:pt x="555" y="472"/>
                    <a:pt x="549" y="472"/>
                    <a:pt x="543" y="473"/>
                  </a:cubicBezTo>
                  <a:cubicBezTo>
                    <a:pt x="543" y="473"/>
                    <a:pt x="543" y="474"/>
                    <a:pt x="543" y="475"/>
                  </a:cubicBezTo>
                  <a:cubicBezTo>
                    <a:pt x="541" y="474"/>
                    <a:pt x="539" y="474"/>
                    <a:pt x="537" y="474"/>
                  </a:cubicBezTo>
                  <a:cubicBezTo>
                    <a:pt x="527" y="477"/>
                    <a:pt x="505" y="486"/>
                    <a:pt x="498" y="481"/>
                  </a:cubicBezTo>
                  <a:cubicBezTo>
                    <a:pt x="495" y="482"/>
                    <a:pt x="492" y="483"/>
                    <a:pt x="489" y="483"/>
                  </a:cubicBezTo>
                  <a:cubicBezTo>
                    <a:pt x="489" y="484"/>
                    <a:pt x="488" y="485"/>
                    <a:pt x="488" y="486"/>
                  </a:cubicBezTo>
                  <a:moveTo>
                    <a:pt x="714" y="486"/>
                  </a:moveTo>
                  <a:cubicBezTo>
                    <a:pt x="712" y="483"/>
                    <a:pt x="701" y="480"/>
                    <a:pt x="701" y="479"/>
                  </a:cubicBezTo>
                  <a:cubicBezTo>
                    <a:pt x="716" y="479"/>
                    <a:pt x="733" y="478"/>
                    <a:pt x="749" y="473"/>
                  </a:cubicBezTo>
                  <a:cubicBezTo>
                    <a:pt x="757" y="473"/>
                    <a:pt x="778" y="472"/>
                    <a:pt x="786" y="483"/>
                  </a:cubicBezTo>
                  <a:cubicBezTo>
                    <a:pt x="781" y="484"/>
                    <a:pt x="777" y="485"/>
                    <a:pt x="773" y="486"/>
                  </a:cubicBezTo>
                  <a:cubicBezTo>
                    <a:pt x="773" y="473"/>
                    <a:pt x="722" y="485"/>
                    <a:pt x="714" y="486"/>
                  </a:cubicBezTo>
                  <a:moveTo>
                    <a:pt x="695" y="484"/>
                  </a:moveTo>
                  <a:cubicBezTo>
                    <a:pt x="693" y="483"/>
                    <a:pt x="691" y="483"/>
                    <a:pt x="690" y="482"/>
                  </a:cubicBezTo>
                  <a:cubicBezTo>
                    <a:pt x="693" y="482"/>
                    <a:pt x="696" y="481"/>
                    <a:pt x="700" y="481"/>
                  </a:cubicBezTo>
                  <a:cubicBezTo>
                    <a:pt x="699" y="482"/>
                    <a:pt x="699" y="483"/>
                    <a:pt x="699" y="483"/>
                  </a:cubicBezTo>
                  <a:cubicBezTo>
                    <a:pt x="697" y="483"/>
                    <a:pt x="696" y="484"/>
                    <a:pt x="695" y="484"/>
                  </a:cubicBezTo>
                  <a:moveTo>
                    <a:pt x="964" y="482"/>
                  </a:moveTo>
                  <a:cubicBezTo>
                    <a:pt x="964" y="481"/>
                    <a:pt x="964" y="480"/>
                    <a:pt x="964" y="480"/>
                  </a:cubicBezTo>
                  <a:cubicBezTo>
                    <a:pt x="965" y="479"/>
                    <a:pt x="967" y="479"/>
                    <a:pt x="968" y="479"/>
                  </a:cubicBezTo>
                  <a:cubicBezTo>
                    <a:pt x="967" y="480"/>
                    <a:pt x="967" y="480"/>
                    <a:pt x="967" y="481"/>
                  </a:cubicBezTo>
                  <a:cubicBezTo>
                    <a:pt x="966" y="481"/>
                    <a:pt x="964" y="482"/>
                    <a:pt x="964" y="482"/>
                  </a:cubicBezTo>
                  <a:moveTo>
                    <a:pt x="407" y="480"/>
                  </a:moveTo>
                  <a:cubicBezTo>
                    <a:pt x="405" y="475"/>
                    <a:pt x="411" y="477"/>
                    <a:pt x="414" y="477"/>
                  </a:cubicBezTo>
                  <a:cubicBezTo>
                    <a:pt x="411" y="480"/>
                    <a:pt x="409" y="480"/>
                    <a:pt x="407" y="480"/>
                  </a:cubicBezTo>
                  <a:moveTo>
                    <a:pt x="951" y="480"/>
                  </a:moveTo>
                  <a:cubicBezTo>
                    <a:pt x="950" y="478"/>
                    <a:pt x="950" y="477"/>
                    <a:pt x="950" y="475"/>
                  </a:cubicBezTo>
                  <a:cubicBezTo>
                    <a:pt x="950" y="475"/>
                    <a:pt x="952" y="475"/>
                    <a:pt x="953" y="475"/>
                  </a:cubicBezTo>
                  <a:cubicBezTo>
                    <a:pt x="952" y="477"/>
                    <a:pt x="951" y="478"/>
                    <a:pt x="951" y="480"/>
                  </a:cubicBezTo>
                  <a:moveTo>
                    <a:pt x="366" y="479"/>
                  </a:moveTo>
                  <a:cubicBezTo>
                    <a:pt x="366" y="478"/>
                    <a:pt x="366" y="477"/>
                    <a:pt x="366" y="477"/>
                  </a:cubicBezTo>
                  <a:cubicBezTo>
                    <a:pt x="372" y="476"/>
                    <a:pt x="382" y="474"/>
                    <a:pt x="391" y="471"/>
                  </a:cubicBezTo>
                  <a:cubicBezTo>
                    <a:pt x="391" y="470"/>
                    <a:pt x="391" y="469"/>
                    <a:pt x="391" y="468"/>
                  </a:cubicBezTo>
                  <a:cubicBezTo>
                    <a:pt x="392" y="468"/>
                    <a:pt x="393" y="468"/>
                    <a:pt x="395" y="467"/>
                  </a:cubicBezTo>
                  <a:cubicBezTo>
                    <a:pt x="402" y="474"/>
                    <a:pt x="422" y="455"/>
                    <a:pt x="433" y="461"/>
                  </a:cubicBezTo>
                  <a:cubicBezTo>
                    <a:pt x="421" y="473"/>
                    <a:pt x="380" y="478"/>
                    <a:pt x="366" y="479"/>
                  </a:cubicBezTo>
                  <a:moveTo>
                    <a:pt x="316" y="478"/>
                  </a:moveTo>
                  <a:cubicBezTo>
                    <a:pt x="314" y="477"/>
                    <a:pt x="313" y="477"/>
                    <a:pt x="312" y="477"/>
                  </a:cubicBezTo>
                  <a:cubicBezTo>
                    <a:pt x="312" y="475"/>
                    <a:pt x="311" y="474"/>
                    <a:pt x="311" y="473"/>
                  </a:cubicBezTo>
                  <a:cubicBezTo>
                    <a:pt x="313" y="473"/>
                    <a:pt x="316" y="474"/>
                    <a:pt x="318" y="474"/>
                  </a:cubicBezTo>
                  <a:cubicBezTo>
                    <a:pt x="318" y="475"/>
                    <a:pt x="318" y="476"/>
                    <a:pt x="318" y="477"/>
                  </a:cubicBezTo>
                  <a:cubicBezTo>
                    <a:pt x="317" y="477"/>
                    <a:pt x="316" y="477"/>
                    <a:pt x="316" y="478"/>
                  </a:cubicBezTo>
                  <a:moveTo>
                    <a:pt x="471" y="478"/>
                  </a:moveTo>
                  <a:cubicBezTo>
                    <a:pt x="471" y="474"/>
                    <a:pt x="463" y="473"/>
                    <a:pt x="463" y="473"/>
                  </a:cubicBezTo>
                  <a:cubicBezTo>
                    <a:pt x="462" y="472"/>
                    <a:pt x="462" y="471"/>
                    <a:pt x="462" y="470"/>
                  </a:cubicBezTo>
                  <a:cubicBezTo>
                    <a:pt x="464" y="470"/>
                    <a:pt x="464" y="470"/>
                    <a:pt x="474" y="475"/>
                  </a:cubicBezTo>
                  <a:cubicBezTo>
                    <a:pt x="474" y="475"/>
                    <a:pt x="474" y="476"/>
                    <a:pt x="475" y="477"/>
                  </a:cubicBezTo>
                  <a:cubicBezTo>
                    <a:pt x="474" y="477"/>
                    <a:pt x="472" y="477"/>
                    <a:pt x="471" y="478"/>
                  </a:cubicBezTo>
                  <a:moveTo>
                    <a:pt x="610" y="478"/>
                  </a:moveTo>
                  <a:cubicBezTo>
                    <a:pt x="598" y="474"/>
                    <a:pt x="595" y="464"/>
                    <a:pt x="594" y="458"/>
                  </a:cubicBezTo>
                  <a:cubicBezTo>
                    <a:pt x="587" y="443"/>
                    <a:pt x="579" y="430"/>
                    <a:pt x="576" y="421"/>
                  </a:cubicBezTo>
                  <a:cubicBezTo>
                    <a:pt x="576" y="420"/>
                    <a:pt x="577" y="418"/>
                    <a:pt x="577" y="417"/>
                  </a:cubicBezTo>
                  <a:cubicBezTo>
                    <a:pt x="578" y="420"/>
                    <a:pt x="580" y="423"/>
                    <a:pt x="586" y="427"/>
                  </a:cubicBezTo>
                  <a:cubicBezTo>
                    <a:pt x="588" y="439"/>
                    <a:pt x="597" y="468"/>
                    <a:pt x="618" y="463"/>
                  </a:cubicBezTo>
                  <a:cubicBezTo>
                    <a:pt x="625" y="455"/>
                    <a:pt x="627" y="455"/>
                    <a:pt x="629" y="445"/>
                  </a:cubicBezTo>
                  <a:cubicBezTo>
                    <a:pt x="630" y="442"/>
                    <a:pt x="632" y="440"/>
                    <a:pt x="633" y="438"/>
                  </a:cubicBezTo>
                  <a:cubicBezTo>
                    <a:pt x="634" y="438"/>
                    <a:pt x="635" y="438"/>
                    <a:pt x="637" y="439"/>
                  </a:cubicBezTo>
                  <a:cubicBezTo>
                    <a:pt x="637" y="445"/>
                    <a:pt x="631" y="458"/>
                    <a:pt x="625" y="466"/>
                  </a:cubicBezTo>
                  <a:cubicBezTo>
                    <a:pt x="628" y="466"/>
                    <a:pt x="631" y="463"/>
                    <a:pt x="632" y="461"/>
                  </a:cubicBezTo>
                  <a:cubicBezTo>
                    <a:pt x="632" y="461"/>
                    <a:pt x="633" y="461"/>
                    <a:pt x="634" y="461"/>
                  </a:cubicBezTo>
                  <a:cubicBezTo>
                    <a:pt x="627" y="471"/>
                    <a:pt x="620" y="476"/>
                    <a:pt x="610" y="478"/>
                  </a:cubicBezTo>
                  <a:moveTo>
                    <a:pt x="424" y="477"/>
                  </a:moveTo>
                  <a:cubicBezTo>
                    <a:pt x="424" y="476"/>
                    <a:pt x="424" y="475"/>
                    <a:pt x="424" y="475"/>
                  </a:cubicBezTo>
                  <a:cubicBezTo>
                    <a:pt x="427" y="474"/>
                    <a:pt x="430" y="474"/>
                    <a:pt x="434" y="474"/>
                  </a:cubicBezTo>
                  <a:cubicBezTo>
                    <a:pt x="435" y="474"/>
                    <a:pt x="435" y="475"/>
                    <a:pt x="435" y="476"/>
                  </a:cubicBezTo>
                  <a:cubicBezTo>
                    <a:pt x="431" y="476"/>
                    <a:pt x="427" y="477"/>
                    <a:pt x="424" y="477"/>
                  </a:cubicBezTo>
                  <a:moveTo>
                    <a:pt x="103" y="473"/>
                  </a:moveTo>
                  <a:cubicBezTo>
                    <a:pt x="102" y="471"/>
                    <a:pt x="100" y="471"/>
                    <a:pt x="99" y="468"/>
                  </a:cubicBezTo>
                  <a:cubicBezTo>
                    <a:pt x="98" y="468"/>
                    <a:pt x="97" y="468"/>
                    <a:pt x="95" y="468"/>
                  </a:cubicBezTo>
                  <a:cubicBezTo>
                    <a:pt x="94" y="467"/>
                    <a:pt x="94" y="465"/>
                    <a:pt x="94" y="464"/>
                  </a:cubicBezTo>
                  <a:cubicBezTo>
                    <a:pt x="92" y="464"/>
                    <a:pt x="91" y="464"/>
                    <a:pt x="90" y="464"/>
                  </a:cubicBezTo>
                  <a:cubicBezTo>
                    <a:pt x="80" y="452"/>
                    <a:pt x="80" y="452"/>
                    <a:pt x="78" y="448"/>
                  </a:cubicBezTo>
                  <a:cubicBezTo>
                    <a:pt x="76" y="448"/>
                    <a:pt x="74" y="449"/>
                    <a:pt x="72" y="449"/>
                  </a:cubicBezTo>
                  <a:cubicBezTo>
                    <a:pt x="73" y="442"/>
                    <a:pt x="73" y="437"/>
                    <a:pt x="76" y="432"/>
                  </a:cubicBezTo>
                  <a:cubicBezTo>
                    <a:pt x="77" y="432"/>
                    <a:pt x="78" y="432"/>
                    <a:pt x="79" y="432"/>
                  </a:cubicBezTo>
                  <a:cubicBezTo>
                    <a:pt x="79" y="437"/>
                    <a:pt x="78" y="449"/>
                    <a:pt x="91" y="453"/>
                  </a:cubicBezTo>
                  <a:cubicBezTo>
                    <a:pt x="91" y="454"/>
                    <a:pt x="91" y="454"/>
                    <a:pt x="91" y="455"/>
                  </a:cubicBezTo>
                  <a:cubicBezTo>
                    <a:pt x="95" y="458"/>
                    <a:pt x="100" y="461"/>
                    <a:pt x="104" y="464"/>
                  </a:cubicBezTo>
                  <a:cubicBezTo>
                    <a:pt x="104" y="464"/>
                    <a:pt x="104" y="465"/>
                    <a:pt x="104" y="466"/>
                  </a:cubicBezTo>
                  <a:cubicBezTo>
                    <a:pt x="108" y="468"/>
                    <a:pt x="108" y="468"/>
                    <a:pt x="110" y="471"/>
                  </a:cubicBezTo>
                  <a:cubicBezTo>
                    <a:pt x="107" y="472"/>
                    <a:pt x="105" y="472"/>
                    <a:pt x="103" y="473"/>
                  </a:cubicBezTo>
                  <a:moveTo>
                    <a:pt x="188" y="473"/>
                  </a:moveTo>
                  <a:cubicBezTo>
                    <a:pt x="183" y="457"/>
                    <a:pt x="191" y="449"/>
                    <a:pt x="201" y="438"/>
                  </a:cubicBezTo>
                  <a:cubicBezTo>
                    <a:pt x="205" y="437"/>
                    <a:pt x="217" y="419"/>
                    <a:pt x="220" y="414"/>
                  </a:cubicBezTo>
                  <a:cubicBezTo>
                    <a:pt x="220" y="405"/>
                    <a:pt x="220" y="405"/>
                    <a:pt x="222" y="399"/>
                  </a:cubicBezTo>
                  <a:cubicBezTo>
                    <a:pt x="225" y="399"/>
                    <a:pt x="227" y="395"/>
                    <a:pt x="227" y="393"/>
                  </a:cubicBezTo>
                  <a:cubicBezTo>
                    <a:pt x="231" y="393"/>
                    <a:pt x="250" y="380"/>
                    <a:pt x="251" y="376"/>
                  </a:cubicBezTo>
                  <a:cubicBezTo>
                    <a:pt x="253" y="375"/>
                    <a:pt x="256" y="374"/>
                    <a:pt x="258" y="373"/>
                  </a:cubicBezTo>
                  <a:cubicBezTo>
                    <a:pt x="258" y="374"/>
                    <a:pt x="258" y="375"/>
                    <a:pt x="258" y="376"/>
                  </a:cubicBezTo>
                  <a:cubicBezTo>
                    <a:pt x="258" y="376"/>
                    <a:pt x="257" y="376"/>
                    <a:pt x="256" y="376"/>
                  </a:cubicBezTo>
                  <a:cubicBezTo>
                    <a:pt x="246" y="388"/>
                    <a:pt x="242" y="393"/>
                    <a:pt x="237" y="409"/>
                  </a:cubicBezTo>
                  <a:cubicBezTo>
                    <a:pt x="224" y="423"/>
                    <a:pt x="211" y="438"/>
                    <a:pt x="197" y="453"/>
                  </a:cubicBezTo>
                  <a:cubicBezTo>
                    <a:pt x="197" y="456"/>
                    <a:pt x="194" y="459"/>
                    <a:pt x="197" y="466"/>
                  </a:cubicBezTo>
                  <a:cubicBezTo>
                    <a:pt x="196" y="468"/>
                    <a:pt x="195" y="471"/>
                    <a:pt x="195" y="473"/>
                  </a:cubicBezTo>
                  <a:cubicBezTo>
                    <a:pt x="193" y="473"/>
                    <a:pt x="191" y="473"/>
                    <a:pt x="188" y="473"/>
                  </a:cubicBezTo>
                  <a:moveTo>
                    <a:pt x="25" y="471"/>
                  </a:moveTo>
                  <a:cubicBezTo>
                    <a:pt x="25" y="453"/>
                    <a:pt x="39" y="453"/>
                    <a:pt x="53" y="451"/>
                  </a:cubicBezTo>
                  <a:cubicBezTo>
                    <a:pt x="48" y="455"/>
                    <a:pt x="47" y="454"/>
                    <a:pt x="44" y="460"/>
                  </a:cubicBezTo>
                  <a:cubicBezTo>
                    <a:pt x="46" y="460"/>
                    <a:pt x="47" y="460"/>
                    <a:pt x="48" y="461"/>
                  </a:cubicBezTo>
                  <a:cubicBezTo>
                    <a:pt x="41" y="464"/>
                    <a:pt x="33" y="467"/>
                    <a:pt x="25" y="471"/>
                  </a:cubicBezTo>
                  <a:moveTo>
                    <a:pt x="429" y="471"/>
                  </a:moveTo>
                  <a:cubicBezTo>
                    <a:pt x="429" y="470"/>
                    <a:pt x="429" y="469"/>
                    <a:pt x="429" y="468"/>
                  </a:cubicBezTo>
                  <a:cubicBezTo>
                    <a:pt x="430" y="468"/>
                    <a:pt x="432" y="467"/>
                    <a:pt x="436" y="469"/>
                  </a:cubicBezTo>
                  <a:cubicBezTo>
                    <a:pt x="434" y="469"/>
                    <a:pt x="431" y="470"/>
                    <a:pt x="429" y="471"/>
                  </a:cubicBezTo>
                  <a:moveTo>
                    <a:pt x="324" y="469"/>
                  </a:moveTo>
                  <a:cubicBezTo>
                    <a:pt x="324" y="468"/>
                    <a:pt x="323" y="467"/>
                    <a:pt x="323" y="466"/>
                  </a:cubicBezTo>
                  <a:cubicBezTo>
                    <a:pt x="324" y="466"/>
                    <a:pt x="325" y="466"/>
                    <a:pt x="327" y="466"/>
                  </a:cubicBezTo>
                  <a:cubicBezTo>
                    <a:pt x="327" y="467"/>
                    <a:pt x="327" y="468"/>
                    <a:pt x="327" y="469"/>
                  </a:cubicBezTo>
                  <a:cubicBezTo>
                    <a:pt x="326" y="469"/>
                    <a:pt x="325" y="469"/>
                    <a:pt x="324" y="469"/>
                  </a:cubicBezTo>
                  <a:moveTo>
                    <a:pt x="683" y="467"/>
                  </a:moveTo>
                  <a:cubicBezTo>
                    <a:pt x="676" y="465"/>
                    <a:pt x="675" y="460"/>
                    <a:pt x="671" y="458"/>
                  </a:cubicBezTo>
                  <a:cubicBezTo>
                    <a:pt x="671" y="457"/>
                    <a:pt x="671" y="456"/>
                    <a:pt x="671" y="455"/>
                  </a:cubicBezTo>
                  <a:cubicBezTo>
                    <a:pt x="673" y="455"/>
                    <a:pt x="682" y="459"/>
                    <a:pt x="688" y="455"/>
                  </a:cubicBezTo>
                  <a:cubicBezTo>
                    <a:pt x="693" y="459"/>
                    <a:pt x="690" y="462"/>
                    <a:pt x="690" y="466"/>
                  </a:cubicBezTo>
                  <a:cubicBezTo>
                    <a:pt x="688" y="466"/>
                    <a:pt x="685" y="467"/>
                    <a:pt x="683" y="467"/>
                  </a:cubicBezTo>
                  <a:moveTo>
                    <a:pt x="313" y="466"/>
                  </a:moveTo>
                  <a:cubicBezTo>
                    <a:pt x="313" y="465"/>
                    <a:pt x="313" y="464"/>
                    <a:pt x="313" y="462"/>
                  </a:cubicBezTo>
                  <a:cubicBezTo>
                    <a:pt x="316" y="462"/>
                    <a:pt x="316" y="462"/>
                    <a:pt x="319" y="464"/>
                  </a:cubicBezTo>
                  <a:cubicBezTo>
                    <a:pt x="319" y="464"/>
                    <a:pt x="319" y="464"/>
                    <a:pt x="319" y="465"/>
                  </a:cubicBezTo>
                  <a:cubicBezTo>
                    <a:pt x="317" y="465"/>
                    <a:pt x="315" y="466"/>
                    <a:pt x="313" y="466"/>
                  </a:cubicBezTo>
                  <a:moveTo>
                    <a:pt x="532" y="465"/>
                  </a:moveTo>
                  <a:cubicBezTo>
                    <a:pt x="532" y="463"/>
                    <a:pt x="532" y="461"/>
                    <a:pt x="532" y="460"/>
                  </a:cubicBezTo>
                  <a:cubicBezTo>
                    <a:pt x="540" y="458"/>
                    <a:pt x="551" y="455"/>
                    <a:pt x="562" y="456"/>
                  </a:cubicBezTo>
                  <a:cubicBezTo>
                    <a:pt x="559" y="462"/>
                    <a:pt x="548" y="461"/>
                    <a:pt x="543" y="461"/>
                  </a:cubicBezTo>
                  <a:cubicBezTo>
                    <a:pt x="539" y="462"/>
                    <a:pt x="535" y="463"/>
                    <a:pt x="532" y="465"/>
                  </a:cubicBezTo>
                  <a:moveTo>
                    <a:pt x="672" y="451"/>
                  </a:moveTo>
                  <a:cubicBezTo>
                    <a:pt x="672" y="450"/>
                    <a:pt x="672" y="449"/>
                    <a:pt x="672" y="448"/>
                  </a:cubicBezTo>
                  <a:cubicBezTo>
                    <a:pt x="673" y="448"/>
                    <a:pt x="674" y="448"/>
                    <a:pt x="676" y="448"/>
                  </a:cubicBezTo>
                  <a:cubicBezTo>
                    <a:pt x="676" y="449"/>
                    <a:pt x="676" y="450"/>
                    <a:pt x="676" y="451"/>
                  </a:cubicBezTo>
                  <a:cubicBezTo>
                    <a:pt x="675" y="451"/>
                    <a:pt x="673" y="451"/>
                    <a:pt x="672" y="451"/>
                  </a:cubicBezTo>
                  <a:moveTo>
                    <a:pt x="652" y="450"/>
                  </a:moveTo>
                  <a:cubicBezTo>
                    <a:pt x="652" y="447"/>
                    <a:pt x="653" y="445"/>
                    <a:pt x="653" y="442"/>
                  </a:cubicBezTo>
                  <a:cubicBezTo>
                    <a:pt x="656" y="442"/>
                    <a:pt x="662" y="439"/>
                    <a:pt x="665" y="447"/>
                  </a:cubicBezTo>
                  <a:cubicBezTo>
                    <a:pt x="661" y="447"/>
                    <a:pt x="657" y="447"/>
                    <a:pt x="654" y="447"/>
                  </a:cubicBezTo>
                  <a:cubicBezTo>
                    <a:pt x="653" y="448"/>
                    <a:pt x="653" y="449"/>
                    <a:pt x="652" y="450"/>
                  </a:cubicBezTo>
                  <a:moveTo>
                    <a:pt x="124" y="449"/>
                  </a:moveTo>
                  <a:cubicBezTo>
                    <a:pt x="124" y="448"/>
                    <a:pt x="124" y="447"/>
                    <a:pt x="124" y="447"/>
                  </a:cubicBezTo>
                  <a:cubicBezTo>
                    <a:pt x="117" y="444"/>
                    <a:pt x="111" y="432"/>
                    <a:pt x="110" y="430"/>
                  </a:cubicBezTo>
                  <a:cubicBezTo>
                    <a:pt x="109" y="430"/>
                    <a:pt x="108" y="430"/>
                    <a:pt x="108" y="430"/>
                  </a:cubicBezTo>
                  <a:cubicBezTo>
                    <a:pt x="104" y="419"/>
                    <a:pt x="95" y="408"/>
                    <a:pt x="91" y="404"/>
                  </a:cubicBezTo>
                  <a:cubicBezTo>
                    <a:pt x="86" y="394"/>
                    <a:pt x="81" y="385"/>
                    <a:pt x="76" y="376"/>
                  </a:cubicBezTo>
                  <a:cubicBezTo>
                    <a:pt x="75" y="376"/>
                    <a:pt x="75" y="376"/>
                    <a:pt x="74" y="376"/>
                  </a:cubicBezTo>
                  <a:cubicBezTo>
                    <a:pt x="73" y="373"/>
                    <a:pt x="72" y="371"/>
                    <a:pt x="72" y="369"/>
                  </a:cubicBezTo>
                  <a:cubicBezTo>
                    <a:pt x="71" y="369"/>
                    <a:pt x="70" y="369"/>
                    <a:pt x="70" y="369"/>
                  </a:cubicBezTo>
                  <a:cubicBezTo>
                    <a:pt x="70" y="368"/>
                    <a:pt x="70" y="367"/>
                    <a:pt x="70" y="366"/>
                  </a:cubicBezTo>
                  <a:cubicBezTo>
                    <a:pt x="72" y="366"/>
                    <a:pt x="73" y="366"/>
                    <a:pt x="75" y="367"/>
                  </a:cubicBezTo>
                  <a:cubicBezTo>
                    <a:pt x="89" y="388"/>
                    <a:pt x="103" y="410"/>
                    <a:pt x="116" y="431"/>
                  </a:cubicBezTo>
                  <a:cubicBezTo>
                    <a:pt x="119" y="431"/>
                    <a:pt x="126" y="441"/>
                    <a:pt x="126" y="448"/>
                  </a:cubicBezTo>
                  <a:cubicBezTo>
                    <a:pt x="125" y="448"/>
                    <a:pt x="125" y="449"/>
                    <a:pt x="124" y="449"/>
                  </a:cubicBezTo>
                  <a:moveTo>
                    <a:pt x="331" y="438"/>
                  </a:moveTo>
                  <a:cubicBezTo>
                    <a:pt x="330" y="436"/>
                    <a:pt x="330" y="435"/>
                    <a:pt x="329" y="434"/>
                  </a:cubicBezTo>
                  <a:cubicBezTo>
                    <a:pt x="330" y="434"/>
                    <a:pt x="331" y="434"/>
                    <a:pt x="332" y="434"/>
                  </a:cubicBezTo>
                  <a:cubicBezTo>
                    <a:pt x="333" y="436"/>
                    <a:pt x="333" y="436"/>
                    <a:pt x="331" y="438"/>
                  </a:cubicBezTo>
                  <a:moveTo>
                    <a:pt x="176" y="436"/>
                  </a:moveTo>
                  <a:cubicBezTo>
                    <a:pt x="165" y="429"/>
                    <a:pt x="161" y="395"/>
                    <a:pt x="153" y="395"/>
                  </a:cubicBezTo>
                  <a:cubicBezTo>
                    <a:pt x="153" y="393"/>
                    <a:pt x="152" y="391"/>
                    <a:pt x="152" y="389"/>
                  </a:cubicBezTo>
                  <a:cubicBezTo>
                    <a:pt x="151" y="389"/>
                    <a:pt x="151" y="389"/>
                    <a:pt x="150" y="389"/>
                  </a:cubicBezTo>
                  <a:cubicBezTo>
                    <a:pt x="150" y="386"/>
                    <a:pt x="149" y="383"/>
                    <a:pt x="148" y="381"/>
                  </a:cubicBezTo>
                  <a:cubicBezTo>
                    <a:pt x="137" y="375"/>
                    <a:pt x="136" y="354"/>
                    <a:pt x="136" y="348"/>
                  </a:cubicBezTo>
                  <a:cubicBezTo>
                    <a:pt x="136" y="348"/>
                    <a:pt x="137" y="348"/>
                    <a:pt x="138" y="348"/>
                  </a:cubicBezTo>
                  <a:cubicBezTo>
                    <a:pt x="148" y="369"/>
                    <a:pt x="159" y="390"/>
                    <a:pt x="169" y="412"/>
                  </a:cubicBezTo>
                  <a:cubicBezTo>
                    <a:pt x="171" y="418"/>
                    <a:pt x="176" y="425"/>
                    <a:pt x="176" y="436"/>
                  </a:cubicBezTo>
                  <a:moveTo>
                    <a:pt x="290" y="436"/>
                  </a:moveTo>
                  <a:cubicBezTo>
                    <a:pt x="289" y="432"/>
                    <a:pt x="289" y="432"/>
                    <a:pt x="291" y="427"/>
                  </a:cubicBezTo>
                  <a:cubicBezTo>
                    <a:pt x="292" y="427"/>
                    <a:pt x="293" y="427"/>
                    <a:pt x="294" y="427"/>
                  </a:cubicBezTo>
                  <a:cubicBezTo>
                    <a:pt x="295" y="427"/>
                    <a:pt x="295" y="428"/>
                    <a:pt x="296" y="429"/>
                  </a:cubicBezTo>
                  <a:cubicBezTo>
                    <a:pt x="294" y="432"/>
                    <a:pt x="294" y="432"/>
                    <a:pt x="294" y="436"/>
                  </a:cubicBezTo>
                  <a:cubicBezTo>
                    <a:pt x="293" y="436"/>
                    <a:pt x="291" y="436"/>
                    <a:pt x="290" y="436"/>
                  </a:cubicBezTo>
                  <a:moveTo>
                    <a:pt x="191" y="434"/>
                  </a:moveTo>
                  <a:cubicBezTo>
                    <a:pt x="191" y="433"/>
                    <a:pt x="191" y="432"/>
                    <a:pt x="191" y="432"/>
                  </a:cubicBezTo>
                  <a:cubicBezTo>
                    <a:pt x="190" y="430"/>
                    <a:pt x="188" y="429"/>
                    <a:pt x="186" y="427"/>
                  </a:cubicBezTo>
                  <a:cubicBezTo>
                    <a:pt x="186" y="429"/>
                    <a:pt x="185" y="430"/>
                    <a:pt x="185" y="431"/>
                  </a:cubicBezTo>
                  <a:cubicBezTo>
                    <a:pt x="183" y="430"/>
                    <a:pt x="177" y="389"/>
                    <a:pt x="176" y="386"/>
                  </a:cubicBezTo>
                  <a:cubicBezTo>
                    <a:pt x="176" y="381"/>
                    <a:pt x="176" y="375"/>
                    <a:pt x="176" y="370"/>
                  </a:cubicBezTo>
                  <a:cubicBezTo>
                    <a:pt x="177" y="369"/>
                    <a:pt x="178" y="369"/>
                    <a:pt x="179" y="369"/>
                  </a:cubicBezTo>
                  <a:cubicBezTo>
                    <a:pt x="180" y="382"/>
                    <a:pt x="183" y="395"/>
                    <a:pt x="186" y="411"/>
                  </a:cubicBezTo>
                  <a:cubicBezTo>
                    <a:pt x="186" y="410"/>
                    <a:pt x="186" y="409"/>
                    <a:pt x="187" y="408"/>
                  </a:cubicBezTo>
                  <a:cubicBezTo>
                    <a:pt x="188" y="408"/>
                    <a:pt x="188" y="408"/>
                    <a:pt x="189" y="408"/>
                  </a:cubicBezTo>
                  <a:cubicBezTo>
                    <a:pt x="190" y="416"/>
                    <a:pt x="191" y="424"/>
                    <a:pt x="196" y="434"/>
                  </a:cubicBezTo>
                  <a:cubicBezTo>
                    <a:pt x="194" y="434"/>
                    <a:pt x="193" y="434"/>
                    <a:pt x="191" y="434"/>
                  </a:cubicBezTo>
                  <a:moveTo>
                    <a:pt x="771" y="430"/>
                  </a:moveTo>
                  <a:cubicBezTo>
                    <a:pt x="771" y="429"/>
                    <a:pt x="771" y="428"/>
                    <a:pt x="771" y="427"/>
                  </a:cubicBezTo>
                  <a:cubicBezTo>
                    <a:pt x="774" y="427"/>
                    <a:pt x="778" y="427"/>
                    <a:pt x="781" y="427"/>
                  </a:cubicBezTo>
                  <a:cubicBezTo>
                    <a:pt x="781" y="426"/>
                    <a:pt x="781" y="426"/>
                    <a:pt x="781" y="425"/>
                  </a:cubicBezTo>
                  <a:cubicBezTo>
                    <a:pt x="786" y="424"/>
                    <a:pt x="791" y="423"/>
                    <a:pt x="796" y="422"/>
                  </a:cubicBezTo>
                  <a:cubicBezTo>
                    <a:pt x="796" y="423"/>
                    <a:pt x="796" y="425"/>
                    <a:pt x="796" y="427"/>
                  </a:cubicBezTo>
                  <a:cubicBezTo>
                    <a:pt x="789" y="427"/>
                    <a:pt x="774" y="428"/>
                    <a:pt x="771" y="430"/>
                  </a:cubicBezTo>
                  <a:moveTo>
                    <a:pt x="153" y="428"/>
                  </a:moveTo>
                  <a:cubicBezTo>
                    <a:pt x="148" y="427"/>
                    <a:pt x="143" y="427"/>
                    <a:pt x="138" y="426"/>
                  </a:cubicBezTo>
                  <a:cubicBezTo>
                    <a:pt x="137" y="424"/>
                    <a:pt x="137" y="422"/>
                    <a:pt x="137" y="421"/>
                  </a:cubicBezTo>
                  <a:cubicBezTo>
                    <a:pt x="136" y="420"/>
                    <a:pt x="135" y="420"/>
                    <a:pt x="134" y="420"/>
                  </a:cubicBezTo>
                  <a:cubicBezTo>
                    <a:pt x="134" y="416"/>
                    <a:pt x="134" y="416"/>
                    <a:pt x="135" y="414"/>
                  </a:cubicBezTo>
                  <a:cubicBezTo>
                    <a:pt x="142" y="414"/>
                    <a:pt x="149" y="411"/>
                    <a:pt x="158" y="417"/>
                  </a:cubicBezTo>
                  <a:cubicBezTo>
                    <a:pt x="158" y="418"/>
                    <a:pt x="158" y="420"/>
                    <a:pt x="158" y="422"/>
                  </a:cubicBezTo>
                  <a:cubicBezTo>
                    <a:pt x="153" y="422"/>
                    <a:pt x="153" y="422"/>
                    <a:pt x="151" y="421"/>
                  </a:cubicBezTo>
                  <a:cubicBezTo>
                    <a:pt x="147" y="425"/>
                    <a:pt x="155" y="426"/>
                    <a:pt x="153" y="428"/>
                  </a:cubicBezTo>
                  <a:moveTo>
                    <a:pt x="752" y="426"/>
                  </a:moveTo>
                  <a:cubicBezTo>
                    <a:pt x="751" y="425"/>
                    <a:pt x="751" y="424"/>
                    <a:pt x="751" y="423"/>
                  </a:cubicBezTo>
                  <a:cubicBezTo>
                    <a:pt x="753" y="422"/>
                    <a:pt x="754" y="421"/>
                    <a:pt x="754" y="419"/>
                  </a:cubicBezTo>
                  <a:cubicBezTo>
                    <a:pt x="753" y="419"/>
                    <a:pt x="752" y="419"/>
                    <a:pt x="752" y="419"/>
                  </a:cubicBezTo>
                  <a:cubicBezTo>
                    <a:pt x="752" y="417"/>
                    <a:pt x="753" y="416"/>
                    <a:pt x="754" y="414"/>
                  </a:cubicBezTo>
                  <a:cubicBezTo>
                    <a:pt x="758" y="414"/>
                    <a:pt x="762" y="413"/>
                    <a:pt x="767" y="413"/>
                  </a:cubicBezTo>
                  <a:cubicBezTo>
                    <a:pt x="766" y="414"/>
                    <a:pt x="766" y="414"/>
                    <a:pt x="759" y="417"/>
                  </a:cubicBezTo>
                  <a:cubicBezTo>
                    <a:pt x="759" y="419"/>
                    <a:pt x="760" y="421"/>
                    <a:pt x="760" y="424"/>
                  </a:cubicBezTo>
                  <a:cubicBezTo>
                    <a:pt x="757" y="424"/>
                    <a:pt x="754" y="425"/>
                    <a:pt x="752" y="426"/>
                  </a:cubicBezTo>
                  <a:moveTo>
                    <a:pt x="90" y="425"/>
                  </a:moveTo>
                  <a:cubicBezTo>
                    <a:pt x="89" y="423"/>
                    <a:pt x="87" y="423"/>
                    <a:pt x="85" y="419"/>
                  </a:cubicBezTo>
                  <a:cubicBezTo>
                    <a:pt x="84" y="419"/>
                    <a:pt x="83" y="419"/>
                    <a:pt x="83" y="419"/>
                  </a:cubicBezTo>
                  <a:cubicBezTo>
                    <a:pt x="82" y="415"/>
                    <a:pt x="79" y="411"/>
                    <a:pt x="74" y="402"/>
                  </a:cubicBezTo>
                  <a:cubicBezTo>
                    <a:pt x="73" y="399"/>
                    <a:pt x="73" y="396"/>
                    <a:pt x="72" y="393"/>
                  </a:cubicBezTo>
                  <a:cubicBezTo>
                    <a:pt x="72" y="392"/>
                    <a:pt x="71" y="392"/>
                    <a:pt x="70" y="392"/>
                  </a:cubicBezTo>
                  <a:cubicBezTo>
                    <a:pt x="67" y="386"/>
                    <a:pt x="65" y="379"/>
                    <a:pt x="62" y="373"/>
                  </a:cubicBezTo>
                  <a:cubicBezTo>
                    <a:pt x="73" y="379"/>
                    <a:pt x="83" y="405"/>
                    <a:pt x="90" y="420"/>
                  </a:cubicBezTo>
                  <a:cubicBezTo>
                    <a:pt x="90" y="422"/>
                    <a:pt x="90" y="423"/>
                    <a:pt x="90" y="425"/>
                  </a:cubicBezTo>
                  <a:moveTo>
                    <a:pt x="765" y="425"/>
                  </a:moveTo>
                  <a:cubicBezTo>
                    <a:pt x="768" y="417"/>
                    <a:pt x="769" y="417"/>
                    <a:pt x="777" y="416"/>
                  </a:cubicBezTo>
                  <a:cubicBezTo>
                    <a:pt x="776" y="415"/>
                    <a:pt x="776" y="414"/>
                    <a:pt x="776" y="412"/>
                  </a:cubicBezTo>
                  <a:cubicBezTo>
                    <a:pt x="778" y="412"/>
                    <a:pt x="780" y="413"/>
                    <a:pt x="782" y="413"/>
                  </a:cubicBezTo>
                  <a:cubicBezTo>
                    <a:pt x="780" y="414"/>
                    <a:pt x="778" y="415"/>
                    <a:pt x="777" y="417"/>
                  </a:cubicBezTo>
                  <a:cubicBezTo>
                    <a:pt x="777" y="417"/>
                    <a:pt x="777" y="417"/>
                    <a:pt x="777" y="418"/>
                  </a:cubicBezTo>
                  <a:cubicBezTo>
                    <a:pt x="781" y="418"/>
                    <a:pt x="786" y="418"/>
                    <a:pt x="791" y="419"/>
                  </a:cubicBezTo>
                  <a:cubicBezTo>
                    <a:pt x="789" y="420"/>
                    <a:pt x="787" y="421"/>
                    <a:pt x="785" y="423"/>
                  </a:cubicBezTo>
                  <a:cubicBezTo>
                    <a:pt x="785" y="422"/>
                    <a:pt x="784" y="421"/>
                    <a:pt x="784" y="421"/>
                  </a:cubicBezTo>
                  <a:cubicBezTo>
                    <a:pt x="783" y="421"/>
                    <a:pt x="781" y="421"/>
                    <a:pt x="781" y="421"/>
                  </a:cubicBezTo>
                  <a:cubicBezTo>
                    <a:pt x="780" y="421"/>
                    <a:pt x="780" y="422"/>
                    <a:pt x="780" y="423"/>
                  </a:cubicBezTo>
                  <a:cubicBezTo>
                    <a:pt x="773" y="423"/>
                    <a:pt x="769" y="423"/>
                    <a:pt x="765" y="425"/>
                  </a:cubicBezTo>
                  <a:moveTo>
                    <a:pt x="68" y="421"/>
                  </a:moveTo>
                  <a:cubicBezTo>
                    <a:pt x="56" y="407"/>
                    <a:pt x="51" y="386"/>
                    <a:pt x="48" y="373"/>
                  </a:cubicBezTo>
                  <a:cubicBezTo>
                    <a:pt x="48" y="367"/>
                    <a:pt x="47" y="362"/>
                    <a:pt x="47" y="357"/>
                  </a:cubicBezTo>
                  <a:cubicBezTo>
                    <a:pt x="48" y="357"/>
                    <a:pt x="48" y="357"/>
                    <a:pt x="49" y="357"/>
                  </a:cubicBezTo>
                  <a:cubicBezTo>
                    <a:pt x="50" y="365"/>
                    <a:pt x="53" y="381"/>
                    <a:pt x="61" y="392"/>
                  </a:cubicBezTo>
                  <a:cubicBezTo>
                    <a:pt x="61" y="392"/>
                    <a:pt x="61" y="393"/>
                    <a:pt x="61" y="394"/>
                  </a:cubicBezTo>
                  <a:cubicBezTo>
                    <a:pt x="64" y="398"/>
                    <a:pt x="65" y="407"/>
                    <a:pt x="69" y="414"/>
                  </a:cubicBezTo>
                  <a:cubicBezTo>
                    <a:pt x="69" y="420"/>
                    <a:pt x="69" y="420"/>
                    <a:pt x="68" y="421"/>
                  </a:cubicBezTo>
                  <a:moveTo>
                    <a:pt x="642" y="421"/>
                  </a:moveTo>
                  <a:cubicBezTo>
                    <a:pt x="637" y="407"/>
                    <a:pt x="637" y="398"/>
                    <a:pt x="637" y="387"/>
                  </a:cubicBezTo>
                  <a:cubicBezTo>
                    <a:pt x="633" y="381"/>
                    <a:pt x="631" y="379"/>
                    <a:pt x="627" y="376"/>
                  </a:cubicBezTo>
                  <a:cubicBezTo>
                    <a:pt x="627" y="375"/>
                    <a:pt x="627" y="374"/>
                    <a:pt x="627" y="373"/>
                  </a:cubicBezTo>
                  <a:cubicBezTo>
                    <a:pt x="647" y="373"/>
                    <a:pt x="643" y="387"/>
                    <a:pt x="642" y="408"/>
                  </a:cubicBezTo>
                  <a:cubicBezTo>
                    <a:pt x="643" y="410"/>
                    <a:pt x="643" y="412"/>
                    <a:pt x="645" y="414"/>
                  </a:cubicBezTo>
                  <a:cubicBezTo>
                    <a:pt x="643" y="414"/>
                    <a:pt x="643" y="414"/>
                    <a:pt x="642" y="414"/>
                  </a:cubicBezTo>
                  <a:cubicBezTo>
                    <a:pt x="643" y="417"/>
                    <a:pt x="643" y="419"/>
                    <a:pt x="645" y="421"/>
                  </a:cubicBezTo>
                  <a:cubicBezTo>
                    <a:pt x="643" y="421"/>
                    <a:pt x="643" y="421"/>
                    <a:pt x="642" y="421"/>
                  </a:cubicBezTo>
                  <a:moveTo>
                    <a:pt x="201" y="419"/>
                  </a:moveTo>
                  <a:cubicBezTo>
                    <a:pt x="199" y="404"/>
                    <a:pt x="191" y="344"/>
                    <a:pt x="200" y="340"/>
                  </a:cubicBezTo>
                  <a:cubicBezTo>
                    <a:pt x="200" y="343"/>
                    <a:pt x="208" y="381"/>
                    <a:pt x="202" y="387"/>
                  </a:cubicBezTo>
                  <a:cubicBezTo>
                    <a:pt x="202" y="389"/>
                    <a:pt x="202" y="391"/>
                    <a:pt x="202" y="393"/>
                  </a:cubicBezTo>
                  <a:cubicBezTo>
                    <a:pt x="202" y="393"/>
                    <a:pt x="203" y="393"/>
                    <a:pt x="204" y="393"/>
                  </a:cubicBezTo>
                  <a:cubicBezTo>
                    <a:pt x="203" y="395"/>
                    <a:pt x="202" y="398"/>
                    <a:pt x="202" y="401"/>
                  </a:cubicBezTo>
                  <a:cubicBezTo>
                    <a:pt x="202" y="401"/>
                    <a:pt x="203" y="401"/>
                    <a:pt x="204" y="401"/>
                  </a:cubicBezTo>
                  <a:cubicBezTo>
                    <a:pt x="204" y="407"/>
                    <a:pt x="204" y="412"/>
                    <a:pt x="204" y="417"/>
                  </a:cubicBezTo>
                  <a:cubicBezTo>
                    <a:pt x="203" y="417"/>
                    <a:pt x="202" y="418"/>
                    <a:pt x="201" y="419"/>
                  </a:cubicBezTo>
                  <a:moveTo>
                    <a:pt x="311" y="417"/>
                  </a:moveTo>
                  <a:cubicBezTo>
                    <a:pt x="311" y="415"/>
                    <a:pt x="311" y="414"/>
                    <a:pt x="311" y="413"/>
                  </a:cubicBezTo>
                  <a:cubicBezTo>
                    <a:pt x="312" y="413"/>
                    <a:pt x="313" y="413"/>
                    <a:pt x="313" y="413"/>
                  </a:cubicBezTo>
                  <a:cubicBezTo>
                    <a:pt x="313" y="414"/>
                    <a:pt x="314" y="415"/>
                    <a:pt x="314" y="417"/>
                  </a:cubicBezTo>
                  <a:cubicBezTo>
                    <a:pt x="313" y="417"/>
                    <a:pt x="312" y="417"/>
                    <a:pt x="311" y="417"/>
                  </a:cubicBezTo>
                  <a:moveTo>
                    <a:pt x="788" y="417"/>
                  </a:moveTo>
                  <a:cubicBezTo>
                    <a:pt x="788" y="415"/>
                    <a:pt x="788" y="414"/>
                    <a:pt x="788" y="412"/>
                  </a:cubicBezTo>
                  <a:cubicBezTo>
                    <a:pt x="787" y="412"/>
                    <a:pt x="785" y="412"/>
                    <a:pt x="784" y="412"/>
                  </a:cubicBezTo>
                  <a:cubicBezTo>
                    <a:pt x="784" y="411"/>
                    <a:pt x="784" y="409"/>
                    <a:pt x="784" y="408"/>
                  </a:cubicBezTo>
                  <a:cubicBezTo>
                    <a:pt x="787" y="409"/>
                    <a:pt x="788" y="410"/>
                    <a:pt x="789" y="413"/>
                  </a:cubicBezTo>
                  <a:cubicBezTo>
                    <a:pt x="790" y="413"/>
                    <a:pt x="791" y="413"/>
                    <a:pt x="792" y="414"/>
                  </a:cubicBezTo>
                  <a:cubicBezTo>
                    <a:pt x="790" y="414"/>
                    <a:pt x="789" y="415"/>
                    <a:pt x="788" y="417"/>
                  </a:cubicBezTo>
                  <a:moveTo>
                    <a:pt x="144" y="411"/>
                  </a:moveTo>
                  <a:cubicBezTo>
                    <a:pt x="142" y="411"/>
                    <a:pt x="141" y="410"/>
                    <a:pt x="140" y="410"/>
                  </a:cubicBezTo>
                  <a:cubicBezTo>
                    <a:pt x="140" y="409"/>
                    <a:pt x="140" y="408"/>
                    <a:pt x="140" y="408"/>
                  </a:cubicBezTo>
                  <a:cubicBezTo>
                    <a:pt x="141" y="408"/>
                    <a:pt x="143" y="408"/>
                    <a:pt x="145" y="409"/>
                  </a:cubicBezTo>
                  <a:cubicBezTo>
                    <a:pt x="144" y="409"/>
                    <a:pt x="144" y="410"/>
                    <a:pt x="144" y="411"/>
                  </a:cubicBezTo>
                  <a:moveTo>
                    <a:pt x="128" y="408"/>
                  </a:moveTo>
                  <a:cubicBezTo>
                    <a:pt x="117" y="401"/>
                    <a:pt x="112" y="390"/>
                    <a:pt x="110" y="384"/>
                  </a:cubicBezTo>
                  <a:cubicBezTo>
                    <a:pt x="109" y="384"/>
                    <a:pt x="108" y="384"/>
                    <a:pt x="108" y="384"/>
                  </a:cubicBezTo>
                  <a:cubicBezTo>
                    <a:pt x="104" y="373"/>
                    <a:pt x="104" y="373"/>
                    <a:pt x="103" y="365"/>
                  </a:cubicBezTo>
                  <a:cubicBezTo>
                    <a:pt x="104" y="365"/>
                    <a:pt x="119" y="393"/>
                    <a:pt x="129" y="404"/>
                  </a:cubicBezTo>
                  <a:cubicBezTo>
                    <a:pt x="129" y="407"/>
                    <a:pt x="129" y="407"/>
                    <a:pt x="128" y="408"/>
                  </a:cubicBezTo>
                  <a:moveTo>
                    <a:pt x="213" y="402"/>
                  </a:moveTo>
                  <a:cubicBezTo>
                    <a:pt x="212" y="401"/>
                    <a:pt x="211" y="401"/>
                    <a:pt x="211" y="400"/>
                  </a:cubicBezTo>
                  <a:cubicBezTo>
                    <a:pt x="213" y="380"/>
                    <a:pt x="214" y="360"/>
                    <a:pt x="214" y="345"/>
                  </a:cubicBezTo>
                  <a:cubicBezTo>
                    <a:pt x="215" y="343"/>
                    <a:pt x="216" y="341"/>
                    <a:pt x="218" y="339"/>
                  </a:cubicBezTo>
                  <a:cubicBezTo>
                    <a:pt x="222" y="339"/>
                    <a:pt x="220" y="353"/>
                    <a:pt x="220" y="358"/>
                  </a:cubicBezTo>
                  <a:cubicBezTo>
                    <a:pt x="218" y="369"/>
                    <a:pt x="218" y="369"/>
                    <a:pt x="216" y="401"/>
                  </a:cubicBezTo>
                  <a:cubicBezTo>
                    <a:pt x="215" y="401"/>
                    <a:pt x="213" y="401"/>
                    <a:pt x="213" y="402"/>
                  </a:cubicBezTo>
                  <a:moveTo>
                    <a:pt x="139" y="401"/>
                  </a:moveTo>
                  <a:cubicBezTo>
                    <a:pt x="131" y="389"/>
                    <a:pt x="125" y="383"/>
                    <a:pt x="122" y="372"/>
                  </a:cubicBezTo>
                  <a:cubicBezTo>
                    <a:pt x="122" y="372"/>
                    <a:pt x="124" y="372"/>
                    <a:pt x="125" y="372"/>
                  </a:cubicBezTo>
                  <a:cubicBezTo>
                    <a:pt x="129" y="379"/>
                    <a:pt x="133" y="386"/>
                    <a:pt x="138" y="392"/>
                  </a:cubicBezTo>
                  <a:cubicBezTo>
                    <a:pt x="141" y="392"/>
                    <a:pt x="141" y="398"/>
                    <a:pt x="143" y="401"/>
                  </a:cubicBezTo>
                  <a:cubicBezTo>
                    <a:pt x="141" y="401"/>
                    <a:pt x="140" y="401"/>
                    <a:pt x="139" y="401"/>
                  </a:cubicBezTo>
                  <a:moveTo>
                    <a:pt x="837" y="391"/>
                  </a:moveTo>
                  <a:cubicBezTo>
                    <a:pt x="835" y="389"/>
                    <a:pt x="835" y="389"/>
                    <a:pt x="832" y="389"/>
                  </a:cubicBezTo>
                  <a:cubicBezTo>
                    <a:pt x="827" y="377"/>
                    <a:pt x="820" y="383"/>
                    <a:pt x="820" y="376"/>
                  </a:cubicBezTo>
                  <a:cubicBezTo>
                    <a:pt x="820" y="376"/>
                    <a:pt x="822" y="376"/>
                    <a:pt x="823" y="377"/>
                  </a:cubicBezTo>
                  <a:cubicBezTo>
                    <a:pt x="823" y="376"/>
                    <a:pt x="823" y="375"/>
                    <a:pt x="824" y="374"/>
                  </a:cubicBezTo>
                  <a:cubicBezTo>
                    <a:pt x="828" y="374"/>
                    <a:pt x="831" y="374"/>
                    <a:pt x="836" y="375"/>
                  </a:cubicBezTo>
                  <a:cubicBezTo>
                    <a:pt x="832" y="371"/>
                    <a:pt x="830" y="371"/>
                    <a:pt x="828" y="370"/>
                  </a:cubicBezTo>
                  <a:cubicBezTo>
                    <a:pt x="828" y="369"/>
                    <a:pt x="828" y="368"/>
                    <a:pt x="828" y="368"/>
                  </a:cubicBezTo>
                  <a:cubicBezTo>
                    <a:pt x="830" y="368"/>
                    <a:pt x="833" y="369"/>
                    <a:pt x="835" y="369"/>
                  </a:cubicBezTo>
                  <a:cubicBezTo>
                    <a:pt x="836" y="373"/>
                    <a:pt x="842" y="376"/>
                    <a:pt x="851" y="378"/>
                  </a:cubicBezTo>
                  <a:cubicBezTo>
                    <a:pt x="851" y="379"/>
                    <a:pt x="851" y="381"/>
                    <a:pt x="851" y="382"/>
                  </a:cubicBezTo>
                  <a:cubicBezTo>
                    <a:pt x="848" y="382"/>
                    <a:pt x="844" y="381"/>
                    <a:pt x="841" y="380"/>
                  </a:cubicBezTo>
                  <a:cubicBezTo>
                    <a:pt x="841" y="382"/>
                    <a:pt x="844" y="384"/>
                    <a:pt x="844" y="386"/>
                  </a:cubicBezTo>
                  <a:cubicBezTo>
                    <a:pt x="842" y="388"/>
                    <a:pt x="839" y="389"/>
                    <a:pt x="837" y="391"/>
                  </a:cubicBezTo>
                  <a:moveTo>
                    <a:pt x="231" y="386"/>
                  </a:moveTo>
                  <a:cubicBezTo>
                    <a:pt x="231" y="370"/>
                    <a:pt x="227" y="354"/>
                    <a:pt x="237" y="344"/>
                  </a:cubicBezTo>
                  <a:cubicBezTo>
                    <a:pt x="240" y="347"/>
                    <a:pt x="235" y="378"/>
                    <a:pt x="234" y="386"/>
                  </a:cubicBezTo>
                  <a:cubicBezTo>
                    <a:pt x="233" y="386"/>
                    <a:pt x="232" y="386"/>
                    <a:pt x="231" y="386"/>
                  </a:cubicBezTo>
                  <a:moveTo>
                    <a:pt x="981" y="386"/>
                  </a:moveTo>
                  <a:cubicBezTo>
                    <a:pt x="976" y="380"/>
                    <a:pt x="982" y="379"/>
                    <a:pt x="985" y="379"/>
                  </a:cubicBezTo>
                  <a:cubicBezTo>
                    <a:pt x="985" y="382"/>
                    <a:pt x="984" y="385"/>
                    <a:pt x="981" y="386"/>
                  </a:cubicBezTo>
                  <a:moveTo>
                    <a:pt x="365" y="384"/>
                  </a:moveTo>
                  <a:cubicBezTo>
                    <a:pt x="369" y="373"/>
                    <a:pt x="388" y="374"/>
                    <a:pt x="400" y="373"/>
                  </a:cubicBezTo>
                  <a:cubicBezTo>
                    <a:pt x="400" y="372"/>
                    <a:pt x="400" y="372"/>
                    <a:pt x="400" y="371"/>
                  </a:cubicBezTo>
                  <a:cubicBezTo>
                    <a:pt x="404" y="370"/>
                    <a:pt x="407" y="370"/>
                    <a:pt x="411" y="369"/>
                  </a:cubicBezTo>
                  <a:cubicBezTo>
                    <a:pt x="412" y="367"/>
                    <a:pt x="413" y="364"/>
                    <a:pt x="413" y="363"/>
                  </a:cubicBezTo>
                  <a:cubicBezTo>
                    <a:pt x="415" y="363"/>
                    <a:pt x="420" y="353"/>
                    <a:pt x="421" y="352"/>
                  </a:cubicBezTo>
                  <a:cubicBezTo>
                    <a:pt x="424" y="352"/>
                    <a:pt x="426" y="349"/>
                    <a:pt x="429" y="348"/>
                  </a:cubicBezTo>
                  <a:cubicBezTo>
                    <a:pt x="434" y="347"/>
                    <a:pt x="438" y="347"/>
                    <a:pt x="442" y="347"/>
                  </a:cubicBezTo>
                  <a:cubicBezTo>
                    <a:pt x="443" y="345"/>
                    <a:pt x="445" y="343"/>
                    <a:pt x="446" y="341"/>
                  </a:cubicBezTo>
                  <a:cubicBezTo>
                    <a:pt x="448" y="341"/>
                    <a:pt x="449" y="341"/>
                    <a:pt x="451" y="341"/>
                  </a:cubicBezTo>
                  <a:cubicBezTo>
                    <a:pt x="451" y="344"/>
                    <a:pt x="454" y="344"/>
                    <a:pt x="458" y="345"/>
                  </a:cubicBezTo>
                  <a:cubicBezTo>
                    <a:pt x="458" y="344"/>
                    <a:pt x="458" y="342"/>
                    <a:pt x="458" y="341"/>
                  </a:cubicBezTo>
                  <a:cubicBezTo>
                    <a:pt x="457" y="341"/>
                    <a:pt x="457" y="341"/>
                    <a:pt x="456" y="341"/>
                  </a:cubicBezTo>
                  <a:cubicBezTo>
                    <a:pt x="456" y="340"/>
                    <a:pt x="456" y="339"/>
                    <a:pt x="456" y="339"/>
                  </a:cubicBezTo>
                  <a:cubicBezTo>
                    <a:pt x="457" y="339"/>
                    <a:pt x="458" y="339"/>
                    <a:pt x="460" y="339"/>
                  </a:cubicBezTo>
                  <a:cubicBezTo>
                    <a:pt x="461" y="346"/>
                    <a:pt x="477" y="348"/>
                    <a:pt x="477" y="363"/>
                  </a:cubicBezTo>
                  <a:cubicBezTo>
                    <a:pt x="471" y="359"/>
                    <a:pt x="469" y="358"/>
                    <a:pt x="466" y="354"/>
                  </a:cubicBezTo>
                  <a:cubicBezTo>
                    <a:pt x="465" y="354"/>
                    <a:pt x="465" y="354"/>
                    <a:pt x="464" y="354"/>
                  </a:cubicBezTo>
                  <a:cubicBezTo>
                    <a:pt x="464" y="357"/>
                    <a:pt x="465" y="360"/>
                    <a:pt x="465" y="363"/>
                  </a:cubicBezTo>
                  <a:cubicBezTo>
                    <a:pt x="463" y="363"/>
                    <a:pt x="462" y="364"/>
                    <a:pt x="460" y="365"/>
                  </a:cubicBezTo>
                  <a:cubicBezTo>
                    <a:pt x="443" y="360"/>
                    <a:pt x="435" y="353"/>
                    <a:pt x="421" y="360"/>
                  </a:cubicBezTo>
                  <a:cubicBezTo>
                    <a:pt x="421" y="362"/>
                    <a:pt x="421" y="363"/>
                    <a:pt x="421" y="364"/>
                  </a:cubicBezTo>
                  <a:cubicBezTo>
                    <a:pt x="428" y="364"/>
                    <a:pt x="431" y="362"/>
                    <a:pt x="438" y="369"/>
                  </a:cubicBezTo>
                  <a:cubicBezTo>
                    <a:pt x="441" y="370"/>
                    <a:pt x="443" y="370"/>
                    <a:pt x="445" y="371"/>
                  </a:cubicBezTo>
                  <a:cubicBezTo>
                    <a:pt x="444" y="372"/>
                    <a:pt x="444" y="373"/>
                    <a:pt x="444" y="375"/>
                  </a:cubicBezTo>
                  <a:cubicBezTo>
                    <a:pt x="417" y="376"/>
                    <a:pt x="389" y="378"/>
                    <a:pt x="365" y="384"/>
                  </a:cubicBezTo>
                  <a:moveTo>
                    <a:pt x="1103" y="376"/>
                  </a:moveTo>
                  <a:cubicBezTo>
                    <a:pt x="1102" y="374"/>
                    <a:pt x="1100" y="373"/>
                    <a:pt x="1099" y="371"/>
                  </a:cubicBezTo>
                  <a:cubicBezTo>
                    <a:pt x="1099" y="372"/>
                    <a:pt x="1098" y="372"/>
                    <a:pt x="1098" y="373"/>
                  </a:cubicBezTo>
                  <a:cubicBezTo>
                    <a:pt x="1097" y="371"/>
                    <a:pt x="1095" y="369"/>
                    <a:pt x="1094" y="367"/>
                  </a:cubicBezTo>
                  <a:cubicBezTo>
                    <a:pt x="1093" y="367"/>
                    <a:pt x="1092" y="367"/>
                    <a:pt x="1092" y="367"/>
                  </a:cubicBezTo>
                  <a:cubicBezTo>
                    <a:pt x="1092" y="364"/>
                    <a:pt x="1092" y="361"/>
                    <a:pt x="1093" y="358"/>
                  </a:cubicBezTo>
                  <a:cubicBezTo>
                    <a:pt x="1085" y="350"/>
                    <a:pt x="1093" y="343"/>
                    <a:pt x="1089" y="337"/>
                  </a:cubicBezTo>
                  <a:cubicBezTo>
                    <a:pt x="1088" y="337"/>
                    <a:pt x="1086" y="337"/>
                    <a:pt x="1084" y="337"/>
                  </a:cubicBezTo>
                  <a:cubicBezTo>
                    <a:pt x="1083" y="338"/>
                    <a:pt x="1083" y="339"/>
                    <a:pt x="1082" y="341"/>
                  </a:cubicBezTo>
                  <a:cubicBezTo>
                    <a:pt x="1076" y="338"/>
                    <a:pt x="1076" y="340"/>
                    <a:pt x="1075" y="341"/>
                  </a:cubicBezTo>
                  <a:cubicBezTo>
                    <a:pt x="1072" y="330"/>
                    <a:pt x="1083" y="331"/>
                    <a:pt x="1082" y="326"/>
                  </a:cubicBezTo>
                  <a:cubicBezTo>
                    <a:pt x="1069" y="325"/>
                    <a:pt x="1054" y="325"/>
                    <a:pt x="1049" y="330"/>
                  </a:cubicBezTo>
                  <a:cubicBezTo>
                    <a:pt x="1041" y="326"/>
                    <a:pt x="1031" y="329"/>
                    <a:pt x="1030" y="335"/>
                  </a:cubicBezTo>
                  <a:cubicBezTo>
                    <a:pt x="1025" y="333"/>
                    <a:pt x="1020" y="332"/>
                    <a:pt x="1015" y="330"/>
                  </a:cubicBezTo>
                  <a:cubicBezTo>
                    <a:pt x="1024" y="315"/>
                    <a:pt x="1031" y="323"/>
                    <a:pt x="1051" y="323"/>
                  </a:cubicBezTo>
                  <a:cubicBezTo>
                    <a:pt x="1055" y="322"/>
                    <a:pt x="1059" y="320"/>
                    <a:pt x="1064" y="319"/>
                  </a:cubicBezTo>
                  <a:cubicBezTo>
                    <a:pt x="1075" y="319"/>
                    <a:pt x="1078" y="321"/>
                    <a:pt x="1086" y="322"/>
                  </a:cubicBezTo>
                  <a:cubicBezTo>
                    <a:pt x="1086" y="323"/>
                    <a:pt x="1085" y="324"/>
                    <a:pt x="1084" y="326"/>
                  </a:cubicBezTo>
                  <a:cubicBezTo>
                    <a:pt x="1087" y="327"/>
                    <a:pt x="1089" y="328"/>
                    <a:pt x="1092" y="329"/>
                  </a:cubicBezTo>
                  <a:cubicBezTo>
                    <a:pt x="1098" y="339"/>
                    <a:pt x="1105" y="357"/>
                    <a:pt x="1108" y="374"/>
                  </a:cubicBezTo>
                  <a:cubicBezTo>
                    <a:pt x="1108" y="374"/>
                    <a:pt x="1107" y="373"/>
                    <a:pt x="1106" y="373"/>
                  </a:cubicBezTo>
                  <a:cubicBezTo>
                    <a:pt x="1105" y="374"/>
                    <a:pt x="1104" y="375"/>
                    <a:pt x="1103" y="376"/>
                  </a:cubicBezTo>
                  <a:moveTo>
                    <a:pt x="978" y="369"/>
                  </a:moveTo>
                  <a:cubicBezTo>
                    <a:pt x="979" y="366"/>
                    <a:pt x="979" y="363"/>
                    <a:pt x="980" y="360"/>
                  </a:cubicBezTo>
                  <a:cubicBezTo>
                    <a:pt x="981" y="360"/>
                    <a:pt x="982" y="359"/>
                    <a:pt x="984" y="359"/>
                  </a:cubicBezTo>
                  <a:cubicBezTo>
                    <a:pt x="984" y="361"/>
                    <a:pt x="984" y="363"/>
                    <a:pt x="984" y="365"/>
                  </a:cubicBezTo>
                  <a:cubicBezTo>
                    <a:pt x="982" y="366"/>
                    <a:pt x="980" y="367"/>
                    <a:pt x="978" y="369"/>
                  </a:cubicBezTo>
                  <a:moveTo>
                    <a:pt x="257" y="368"/>
                  </a:moveTo>
                  <a:cubicBezTo>
                    <a:pt x="258" y="357"/>
                    <a:pt x="259" y="350"/>
                    <a:pt x="252" y="348"/>
                  </a:cubicBezTo>
                  <a:cubicBezTo>
                    <a:pt x="252" y="341"/>
                    <a:pt x="251" y="338"/>
                    <a:pt x="256" y="336"/>
                  </a:cubicBezTo>
                  <a:cubicBezTo>
                    <a:pt x="260" y="326"/>
                    <a:pt x="260" y="326"/>
                    <a:pt x="260" y="319"/>
                  </a:cubicBezTo>
                  <a:cubicBezTo>
                    <a:pt x="261" y="319"/>
                    <a:pt x="262" y="319"/>
                    <a:pt x="263" y="319"/>
                  </a:cubicBezTo>
                  <a:cubicBezTo>
                    <a:pt x="264" y="296"/>
                    <a:pt x="265" y="273"/>
                    <a:pt x="266" y="250"/>
                  </a:cubicBezTo>
                  <a:cubicBezTo>
                    <a:pt x="263" y="244"/>
                    <a:pt x="261" y="237"/>
                    <a:pt x="259" y="231"/>
                  </a:cubicBezTo>
                  <a:cubicBezTo>
                    <a:pt x="257" y="231"/>
                    <a:pt x="257" y="231"/>
                    <a:pt x="256" y="229"/>
                  </a:cubicBezTo>
                  <a:cubicBezTo>
                    <a:pt x="256" y="226"/>
                    <a:pt x="256" y="223"/>
                    <a:pt x="256" y="220"/>
                  </a:cubicBezTo>
                  <a:cubicBezTo>
                    <a:pt x="257" y="220"/>
                    <a:pt x="257" y="220"/>
                    <a:pt x="258" y="220"/>
                  </a:cubicBezTo>
                  <a:cubicBezTo>
                    <a:pt x="258" y="218"/>
                    <a:pt x="258" y="215"/>
                    <a:pt x="258" y="213"/>
                  </a:cubicBezTo>
                  <a:cubicBezTo>
                    <a:pt x="258" y="213"/>
                    <a:pt x="259" y="213"/>
                    <a:pt x="260" y="213"/>
                  </a:cubicBezTo>
                  <a:cubicBezTo>
                    <a:pt x="260" y="217"/>
                    <a:pt x="261" y="220"/>
                    <a:pt x="262" y="224"/>
                  </a:cubicBezTo>
                  <a:cubicBezTo>
                    <a:pt x="262" y="223"/>
                    <a:pt x="263" y="223"/>
                    <a:pt x="263" y="222"/>
                  </a:cubicBezTo>
                  <a:cubicBezTo>
                    <a:pt x="266" y="224"/>
                    <a:pt x="269" y="227"/>
                    <a:pt x="271" y="229"/>
                  </a:cubicBezTo>
                  <a:cubicBezTo>
                    <a:pt x="271" y="239"/>
                    <a:pt x="270" y="249"/>
                    <a:pt x="270" y="259"/>
                  </a:cubicBezTo>
                  <a:cubicBezTo>
                    <a:pt x="272" y="267"/>
                    <a:pt x="284" y="299"/>
                    <a:pt x="277" y="310"/>
                  </a:cubicBezTo>
                  <a:cubicBezTo>
                    <a:pt x="277" y="318"/>
                    <a:pt x="277" y="327"/>
                    <a:pt x="277" y="335"/>
                  </a:cubicBezTo>
                  <a:cubicBezTo>
                    <a:pt x="273" y="335"/>
                    <a:pt x="272" y="333"/>
                    <a:pt x="269" y="330"/>
                  </a:cubicBezTo>
                  <a:cubicBezTo>
                    <a:pt x="269" y="339"/>
                    <a:pt x="268" y="349"/>
                    <a:pt x="267" y="358"/>
                  </a:cubicBezTo>
                  <a:cubicBezTo>
                    <a:pt x="266" y="358"/>
                    <a:pt x="265" y="358"/>
                    <a:pt x="265" y="358"/>
                  </a:cubicBezTo>
                  <a:cubicBezTo>
                    <a:pt x="264" y="362"/>
                    <a:pt x="261" y="365"/>
                    <a:pt x="257" y="368"/>
                  </a:cubicBezTo>
                  <a:moveTo>
                    <a:pt x="362" y="363"/>
                  </a:moveTo>
                  <a:cubicBezTo>
                    <a:pt x="358" y="340"/>
                    <a:pt x="362" y="317"/>
                    <a:pt x="357" y="298"/>
                  </a:cubicBezTo>
                  <a:cubicBezTo>
                    <a:pt x="357" y="291"/>
                    <a:pt x="357" y="283"/>
                    <a:pt x="357" y="276"/>
                  </a:cubicBezTo>
                  <a:cubicBezTo>
                    <a:pt x="369" y="282"/>
                    <a:pt x="365" y="347"/>
                    <a:pt x="365" y="363"/>
                  </a:cubicBezTo>
                  <a:cubicBezTo>
                    <a:pt x="364" y="363"/>
                    <a:pt x="363" y="363"/>
                    <a:pt x="362" y="363"/>
                  </a:cubicBezTo>
                  <a:moveTo>
                    <a:pt x="481" y="355"/>
                  </a:moveTo>
                  <a:cubicBezTo>
                    <a:pt x="476" y="352"/>
                    <a:pt x="476" y="350"/>
                    <a:pt x="475" y="348"/>
                  </a:cubicBezTo>
                  <a:cubicBezTo>
                    <a:pt x="474" y="348"/>
                    <a:pt x="474" y="348"/>
                    <a:pt x="473" y="348"/>
                  </a:cubicBezTo>
                  <a:cubicBezTo>
                    <a:pt x="467" y="336"/>
                    <a:pt x="463" y="327"/>
                    <a:pt x="461" y="317"/>
                  </a:cubicBezTo>
                  <a:cubicBezTo>
                    <a:pt x="460" y="317"/>
                    <a:pt x="460" y="317"/>
                    <a:pt x="460" y="317"/>
                  </a:cubicBezTo>
                  <a:cubicBezTo>
                    <a:pt x="458" y="300"/>
                    <a:pt x="454" y="287"/>
                    <a:pt x="452" y="273"/>
                  </a:cubicBezTo>
                  <a:cubicBezTo>
                    <a:pt x="449" y="247"/>
                    <a:pt x="446" y="216"/>
                    <a:pt x="454" y="194"/>
                  </a:cubicBezTo>
                  <a:cubicBezTo>
                    <a:pt x="452" y="183"/>
                    <a:pt x="452" y="181"/>
                    <a:pt x="446" y="179"/>
                  </a:cubicBezTo>
                  <a:cubicBezTo>
                    <a:pt x="445" y="178"/>
                    <a:pt x="445" y="177"/>
                    <a:pt x="445" y="177"/>
                  </a:cubicBezTo>
                  <a:cubicBezTo>
                    <a:pt x="440" y="175"/>
                    <a:pt x="435" y="173"/>
                    <a:pt x="430" y="171"/>
                  </a:cubicBezTo>
                  <a:cubicBezTo>
                    <a:pt x="429" y="170"/>
                    <a:pt x="429" y="169"/>
                    <a:pt x="429" y="168"/>
                  </a:cubicBezTo>
                  <a:cubicBezTo>
                    <a:pt x="428" y="168"/>
                    <a:pt x="427" y="168"/>
                    <a:pt x="425" y="168"/>
                  </a:cubicBezTo>
                  <a:cubicBezTo>
                    <a:pt x="424" y="166"/>
                    <a:pt x="424" y="165"/>
                    <a:pt x="424" y="164"/>
                  </a:cubicBezTo>
                  <a:cubicBezTo>
                    <a:pt x="423" y="164"/>
                    <a:pt x="422" y="164"/>
                    <a:pt x="421" y="164"/>
                  </a:cubicBezTo>
                  <a:cubicBezTo>
                    <a:pt x="421" y="164"/>
                    <a:pt x="421" y="165"/>
                    <a:pt x="421" y="166"/>
                  </a:cubicBezTo>
                  <a:cubicBezTo>
                    <a:pt x="416" y="166"/>
                    <a:pt x="413" y="166"/>
                    <a:pt x="411" y="162"/>
                  </a:cubicBezTo>
                  <a:cubicBezTo>
                    <a:pt x="425" y="162"/>
                    <a:pt x="438" y="163"/>
                    <a:pt x="452" y="175"/>
                  </a:cubicBezTo>
                  <a:cubicBezTo>
                    <a:pt x="459" y="154"/>
                    <a:pt x="457" y="136"/>
                    <a:pt x="463" y="119"/>
                  </a:cubicBezTo>
                  <a:cubicBezTo>
                    <a:pt x="464" y="119"/>
                    <a:pt x="465" y="119"/>
                    <a:pt x="466" y="119"/>
                  </a:cubicBezTo>
                  <a:cubicBezTo>
                    <a:pt x="466" y="132"/>
                    <a:pt x="463" y="150"/>
                    <a:pt x="460" y="167"/>
                  </a:cubicBezTo>
                  <a:cubicBezTo>
                    <a:pt x="461" y="169"/>
                    <a:pt x="461" y="169"/>
                    <a:pt x="461" y="181"/>
                  </a:cubicBezTo>
                  <a:cubicBezTo>
                    <a:pt x="467" y="186"/>
                    <a:pt x="476" y="188"/>
                    <a:pt x="481" y="200"/>
                  </a:cubicBezTo>
                  <a:cubicBezTo>
                    <a:pt x="482" y="200"/>
                    <a:pt x="482" y="200"/>
                    <a:pt x="484" y="201"/>
                  </a:cubicBezTo>
                  <a:cubicBezTo>
                    <a:pt x="484" y="202"/>
                    <a:pt x="485" y="203"/>
                    <a:pt x="485" y="205"/>
                  </a:cubicBezTo>
                  <a:cubicBezTo>
                    <a:pt x="485" y="205"/>
                    <a:pt x="486" y="205"/>
                    <a:pt x="487" y="205"/>
                  </a:cubicBezTo>
                  <a:cubicBezTo>
                    <a:pt x="487" y="206"/>
                    <a:pt x="487" y="206"/>
                    <a:pt x="487" y="207"/>
                  </a:cubicBezTo>
                  <a:cubicBezTo>
                    <a:pt x="490" y="207"/>
                    <a:pt x="504" y="223"/>
                    <a:pt x="506" y="233"/>
                  </a:cubicBezTo>
                  <a:cubicBezTo>
                    <a:pt x="509" y="233"/>
                    <a:pt x="513" y="242"/>
                    <a:pt x="515" y="248"/>
                  </a:cubicBezTo>
                  <a:cubicBezTo>
                    <a:pt x="515" y="248"/>
                    <a:pt x="516" y="248"/>
                    <a:pt x="517" y="248"/>
                  </a:cubicBezTo>
                  <a:cubicBezTo>
                    <a:pt x="517" y="254"/>
                    <a:pt x="522" y="261"/>
                    <a:pt x="523" y="272"/>
                  </a:cubicBezTo>
                  <a:cubicBezTo>
                    <a:pt x="524" y="275"/>
                    <a:pt x="535" y="304"/>
                    <a:pt x="530" y="310"/>
                  </a:cubicBezTo>
                  <a:cubicBezTo>
                    <a:pt x="524" y="303"/>
                    <a:pt x="526" y="297"/>
                    <a:pt x="526" y="294"/>
                  </a:cubicBezTo>
                  <a:cubicBezTo>
                    <a:pt x="519" y="272"/>
                    <a:pt x="519" y="272"/>
                    <a:pt x="517" y="262"/>
                  </a:cubicBezTo>
                  <a:cubicBezTo>
                    <a:pt x="511" y="251"/>
                    <a:pt x="504" y="240"/>
                    <a:pt x="500" y="231"/>
                  </a:cubicBezTo>
                  <a:cubicBezTo>
                    <a:pt x="499" y="231"/>
                    <a:pt x="499" y="231"/>
                    <a:pt x="499" y="231"/>
                  </a:cubicBezTo>
                  <a:cubicBezTo>
                    <a:pt x="497" y="229"/>
                    <a:pt x="496" y="227"/>
                    <a:pt x="495" y="224"/>
                  </a:cubicBezTo>
                  <a:cubicBezTo>
                    <a:pt x="494" y="224"/>
                    <a:pt x="494" y="224"/>
                    <a:pt x="493" y="224"/>
                  </a:cubicBezTo>
                  <a:cubicBezTo>
                    <a:pt x="491" y="217"/>
                    <a:pt x="480" y="210"/>
                    <a:pt x="478" y="208"/>
                  </a:cubicBezTo>
                  <a:cubicBezTo>
                    <a:pt x="478" y="227"/>
                    <a:pt x="474" y="247"/>
                    <a:pt x="479" y="267"/>
                  </a:cubicBezTo>
                  <a:cubicBezTo>
                    <a:pt x="475" y="284"/>
                    <a:pt x="483" y="301"/>
                    <a:pt x="485" y="323"/>
                  </a:cubicBezTo>
                  <a:cubicBezTo>
                    <a:pt x="488" y="323"/>
                    <a:pt x="496" y="341"/>
                    <a:pt x="498" y="352"/>
                  </a:cubicBezTo>
                  <a:cubicBezTo>
                    <a:pt x="492" y="352"/>
                    <a:pt x="493" y="350"/>
                    <a:pt x="490" y="347"/>
                  </a:cubicBezTo>
                  <a:cubicBezTo>
                    <a:pt x="486" y="334"/>
                    <a:pt x="482" y="321"/>
                    <a:pt x="478" y="309"/>
                  </a:cubicBezTo>
                  <a:cubicBezTo>
                    <a:pt x="478" y="305"/>
                    <a:pt x="478" y="305"/>
                    <a:pt x="474" y="289"/>
                  </a:cubicBezTo>
                  <a:cubicBezTo>
                    <a:pt x="473" y="275"/>
                    <a:pt x="472" y="260"/>
                    <a:pt x="471" y="246"/>
                  </a:cubicBezTo>
                  <a:cubicBezTo>
                    <a:pt x="471" y="230"/>
                    <a:pt x="471" y="215"/>
                    <a:pt x="471" y="199"/>
                  </a:cubicBezTo>
                  <a:cubicBezTo>
                    <a:pt x="468" y="196"/>
                    <a:pt x="465" y="193"/>
                    <a:pt x="464" y="190"/>
                  </a:cubicBezTo>
                  <a:cubicBezTo>
                    <a:pt x="463" y="190"/>
                    <a:pt x="461" y="190"/>
                    <a:pt x="460" y="190"/>
                  </a:cubicBezTo>
                  <a:cubicBezTo>
                    <a:pt x="454" y="225"/>
                    <a:pt x="454" y="258"/>
                    <a:pt x="460" y="297"/>
                  </a:cubicBezTo>
                  <a:cubicBezTo>
                    <a:pt x="464" y="314"/>
                    <a:pt x="464" y="314"/>
                    <a:pt x="464" y="317"/>
                  </a:cubicBezTo>
                  <a:cubicBezTo>
                    <a:pt x="464" y="317"/>
                    <a:pt x="465" y="317"/>
                    <a:pt x="466" y="318"/>
                  </a:cubicBezTo>
                  <a:cubicBezTo>
                    <a:pt x="466" y="322"/>
                    <a:pt x="467" y="326"/>
                    <a:pt x="468" y="330"/>
                  </a:cubicBezTo>
                  <a:cubicBezTo>
                    <a:pt x="470" y="330"/>
                    <a:pt x="478" y="349"/>
                    <a:pt x="481" y="355"/>
                  </a:cubicBezTo>
                  <a:moveTo>
                    <a:pt x="666" y="354"/>
                  </a:moveTo>
                  <a:cubicBezTo>
                    <a:pt x="666" y="346"/>
                    <a:pt x="667" y="338"/>
                    <a:pt x="667" y="330"/>
                  </a:cubicBezTo>
                  <a:cubicBezTo>
                    <a:pt x="668" y="330"/>
                    <a:pt x="669" y="330"/>
                    <a:pt x="670" y="330"/>
                  </a:cubicBezTo>
                  <a:cubicBezTo>
                    <a:pt x="670" y="333"/>
                    <a:pt x="671" y="347"/>
                    <a:pt x="668" y="354"/>
                  </a:cubicBezTo>
                  <a:cubicBezTo>
                    <a:pt x="667" y="354"/>
                    <a:pt x="666" y="354"/>
                    <a:pt x="666" y="354"/>
                  </a:cubicBezTo>
                  <a:moveTo>
                    <a:pt x="676" y="354"/>
                  </a:moveTo>
                  <a:cubicBezTo>
                    <a:pt x="676" y="352"/>
                    <a:pt x="676" y="351"/>
                    <a:pt x="676" y="350"/>
                  </a:cubicBezTo>
                  <a:cubicBezTo>
                    <a:pt x="676" y="349"/>
                    <a:pt x="677" y="349"/>
                    <a:pt x="678" y="348"/>
                  </a:cubicBezTo>
                  <a:cubicBezTo>
                    <a:pt x="678" y="338"/>
                    <a:pt x="679" y="329"/>
                    <a:pt x="679" y="319"/>
                  </a:cubicBezTo>
                  <a:cubicBezTo>
                    <a:pt x="677" y="318"/>
                    <a:pt x="676" y="316"/>
                    <a:pt x="675" y="315"/>
                  </a:cubicBezTo>
                  <a:cubicBezTo>
                    <a:pt x="673" y="316"/>
                    <a:pt x="672" y="316"/>
                    <a:pt x="671" y="317"/>
                  </a:cubicBezTo>
                  <a:cubicBezTo>
                    <a:pt x="671" y="321"/>
                    <a:pt x="671" y="324"/>
                    <a:pt x="671" y="328"/>
                  </a:cubicBezTo>
                  <a:cubicBezTo>
                    <a:pt x="670" y="327"/>
                    <a:pt x="668" y="326"/>
                    <a:pt x="667" y="326"/>
                  </a:cubicBezTo>
                  <a:cubicBezTo>
                    <a:pt x="666" y="300"/>
                    <a:pt x="666" y="300"/>
                    <a:pt x="668" y="284"/>
                  </a:cubicBezTo>
                  <a:cubicBezTo>
                    <a:pt x="668" y="284"/>
                    <a:pt x="668" y="284"/>
                    <a:pt x="669" y="284"/>
                  </a:cubicBezTo>
                  <a:cubicBezTo>
                    <a:pt x="672" y="306"/>
                    <a:pt x="672" y="306"/>
                    <a:pt x="673" y="308"/>
                  </a:cubicBezTo>
                  <a:cubicBezTo>
                    <a:pt x="675" y="307"/>
                    <a:pt x="677" y="307"/>
                    <a:pt x="679" y="306"/>
                  </a:cubicBezTo>
                  <a:cubicBezTo>
                    <a:pt x="677" y="296"/>
                    <a:pt x="668" y="275"/>
                    <a:pt x="663" y="271"/>
                  </a:cubicBezTo>
                  <a:cubicBezTo>
                    <a:pt x="659" y="256"/>
                    <a:pt x="651" y="242"/>
                    <a:pt x="653" y="231"/>
                  </a:cubicBezTo>
                  <a:cubicBezTo>
                    <a:pt x="653" y="233"/>
                    <a:pt x="654" y="235"/>
                    <a:pt x="654" y="237"/>
                  </a:cubicBezTo>
                  <a:cubicBezTo>
                    <a:pt x="656" y="237"/>
                    <a:pt x="663" y="258"/>
                    <a:pt x="667" y="266"/>
                  </a:cubicBezTo>
                  <a:cubicBezTo>
                    <a:pt x="668" y="265"/>
                    <a:pt x="668" y="264"/>
                    <a:pt x="669" y="264"/>
                  </a:cubicBezTo>
                  <a:cubicBezTo>
                    <a:pt x="670" y="248"/>
                    <a:pt x="671" y="225"/>
                    <a:pt x="679" y="215"/>
                  </a:cubicBezTo>
                  <a:cubicBezTo>
                    <a:pt x="679" y="224"/>
                    <a:pt x="676" y="264"/>
                    <a:pt x="671" y="275"/>
                  </a:cubicBezTo>
                  <a:cubicBezTo>
                    <a:pt x="679" y="288"/>
                    <a:pt x="679" y="288"/>
                    <a:pt x="685" y="302"/>
                  </a:cubicBezTo>
                  <a:cubicBezTo>
                    <a:pt x="693" y="302"/>
                    <a:pt x="697" y="301"/>
                    <a:pt x="707" y="303"/>
                  </a:cubicBezTo>
                  <a:cubicBezTo>
                    <a:pt x="707" y="305"/>
                    <a:pt x="708" y="307"/>
                    <a:pt x="710" y="310"/>
                  </a:cubicBezTo>
                  <a:cubicBezTo>
                    <a:pt x="715" y="305"/>
                    <a:pt x="733" y="304"/>
                    <a:pt x="744" y="306"/>
                  </a:cubicBezTo>
                  <a:cubicBezTo>
                    <a:pt x="744" y="305"/>
                    <a:pt x="745" y="303"/>
                    <a:pt x="746" y="302"/>
                  </a:cubicBezTo>
                  <a:cubicBezTo>
                    <a:pt x="746" y="303"/>
                    <a:pt x="746" y="303"/>
                    <a:pt x="747" y="304"/>
                  </a:cubicBezTo>
                  <a:cubicBezTo>
                    <a:pt x="750" y="304"/>
                    <a:pt x="750" y="303"/>
                    <a:pt x="755" y="308"/>
                  </a:cubicBezTo>
                  <a:cubicBezTo>
                    <a:pt x="759" y="309"/>
                    <a:pt x="763" y="309"/>
                    <a:pt x="767" y="310"/>
                  </a:cubicBezTo>
                  <a:cubicBezTo>
                    <a:pt x="753" y="310"/>
                    <a:pt x="732" y="308"/>
                    <a:pt x="722" y="311"/>
                  </a:cubicBezTo>
                  <a:cubicBezTo>
                    <a:pt x="722" y="311"/>
                    <a:pt x="722" y="312"/>
                    <a:pt x="722" y="313"/>
                  </a:cubicBezTo>
                  <a:cubicBezTo>
                    <a:pt x="718" y="313"/>
                    <a:pt x="713" y="313"/>
                    <a:pt x="708" y="314"/>
                  </a:cubicBezTo>
                  <a:cubicBezTo>
                    <a:pt x="708" y="313"/>
                    <a:pt x="708" y="312"/>
                    <a:pt x="708" y="311"/>
                  </a:cubicBezTo>
                  <a:cubicBezTo>
                    <a:pt x="705" y="310"/>
                    <a:pt x="705" y="310"/>
                    <a:pt x="688" y="313"/>
                  </a:cubicBezTo>
                  <a:cubicBezTo>
                    <a:pt x="688" y="316"/>
                    <a:pt x="685" y="319"/>
                    <a:pt x="686" y="328"/>
                  </a:cubicBezTo>
                  <a:cubicBezTo>
                    <a:pt x="684" y="332"/>
                    <a:pt x="684" y="332"/>
                    <a:pt x="683" y="341"/>
                  </a:cubicBezTo>
                  <a:cubicBezTo>
                    <a:pt x="679" y="350"/>
                    <a:pt x="679" y="350"/>
                    <a:pt x="679" y="354"/>
                  </a:cubicBezTo>
                  <a:cubicBezTo>
                    <a:pt x="677" y="354"/>
                    <a:pt x="676" y="354"/>
                    <a:pt x="676" y="354"/>
                  </a:cubicBezTo>
                  <a:moveTo>
                    <a:pt x="64" y="352"/>
                  </a:moveTo>
                  <a:cubicBezTo>
                    <a:pt x="64" y="351"/>
                    <a:pt x="64" y="350"/>
                    <a:pt x="64" y="350"/>
                  </a:cubicBezTo>
                  <a:cubicBezTo>
                    <a:pt x="64" y="349"/>
                    <a:pt x="63" y="349"/>
                    <a:pt x="62" y="348"/>
                  </a:cubicBezTo>
                  <a:cubicBezTo>
                    <a:pt x="59" y="329"/>
                    <a:pt x="53" y="309"/>
                    <a:pt x="53" y="294"/>
                  </a:cubicBezTo>
                  <a:cubicBezTo>
                    <a:pt x="53" y="294"/>
                    <a:pt x="54" y="294"/>
                    <a:pt x="55" y="294"/>
                  </a:cubicBezTo>
                  <a:cubicBezTo>
                    <a:pt x="58" y="312"/>
                    <a:pt x="66" y="329"/>
                    <a:pt x="69" y="352"/>
                  </a:cubicBezTo>
                  <a:cubicBezTo>
                    <a:pt x="67" y="352"/>
                    <a:pt x="66" y="352"/>
                    <a:pt x="64" y="352"/>
                  </a:cubicBezTo>
                  <a:moveTo>
                    <a:pt x="502" y="352"/>
                  </a:moveTo>
                  <a:cubicBezTo>
                    <a:pt x="501" y="350"/>
                    <a:pt x="501" y="348"/>
                    <a:pt x="500" y="345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97" y="323"/>
                    <a:pt x="496" y="300"/>
                    <a:pt x="496" y="278"/>
                  </a:cubicBezTo>
                  <a:cubicBezTo>
                    <a:pt x="496" y="278"/>
                    <a:pt x="497" y="278"/>
                    <a:pt x="498" y="278"/>
                  </a:cubicBezTo>
                  <a:cubicBezTo>
                    <a:pt x="499" y="301"/>
                    <a:pt x="501" y="324"/>
                    <a:pt x="502" y="347"/>
                  </a:cubicBezTo>
                  <a:cubicBezTo>
                    <a:pt x="503" y="348"/>
                    <a:pt x="503" y="350"/>
                    <a:pt x="504" y="352"/>
                  </a:cubicBezTo>
                  <a:cubicBezTo>
                    <a:pt x="503" y="352"/>
                    <a:pt x="502" y="352"/>
                    <a:pt x="502" y="352"/>
                  </a:cubicBezTo>
                  <a:moveTo>
                    <a:pt x="356" y="350"/>
                  </a:moveTo>
                  <a:cubicBezTo>
                    <a:pt x="355" y="339"/>
                    <a:pt x="354" y="329"/>
                    <a:pt x="353" y="319"/>
                  </a:cubicBezTo>
                  <a:cubicBezTo>
                    <a:pt x="349" y="307"/>
                    <a:pt x="349" y="307"/>
                    <a:pt x="350" y="303"/>
                  </a:cubicBezTo>
                  <a:cubicBezTo>
                    <a:pt x="351" y="302"/>
                    <a:pt x="352" y="302"/>
                    <a:pt x="352" y="302"/>
                  </a:cubicBezTo>
                  <a:cubicBezTo>
                    <a:pt x="355" y="316"/>
                    <a:pt x="357" y="332"/>
                    <a:pt x="358" y="350"/>
                  </a:cubicBezTo>
                  <a:cubicBezTo>
                    <a:pt x="357" y="350"/>
                    <a:pt x="356" y="350"/>
                    <a:pt x="356" y="350"/>
                  </a:cubicBezTo>
                  <a:moveTo>
                    <a:pt x="381" y="350"/>
                  </a:moveTo>
                  <a:cubicBezTo>
                    <a:pt x="379" y="346"/>
                    <a:pt x="377" y="335"/>
                    <a:pt x="375" y="330"/>
                  </a:cubicBezTo>
                  <a:cubicBezTo>
                    <a:pt x="373" y="313"/>
                    <a:pt x="368" y="286"/>
                    <a:pt x="362" y="277"/>
                  </a:cubicBezTo>
                  <a:cubicBezTo>
                    <a:pt x="362" y="274"/>
                    <a:pt x="363" y="271"/>
                    <a:pt x="363" y="268"/>
                  </a:cubicBezTo>
                  <a:cubicBezTo>
                    <a:pt x="363" y="268"/>
                    <a:pt x="364" y="268"/>
                    <a:pt x="365" y="268"/>
                  </a:cubicBezTo>
                  <a:cubicBezTo>
                    <a:pt x="366" y="275"/>
                    <a:pt x="370" y="280"/>
                    <a:pt x="371" y="291"/>
                  </a:cubicBezTo>
                  <a:cubicBezTo>
                    <a:pt x="371" y="291"/>
                    <a:pt x="372" y="291"/>
                    <a:pt x="373" y="292"/>
                  </a:cubicBezTo>
                  <a:cubicBezTo>
                    <a:pt x="373" y="297"/>
                    <a:pt x="374" y="304"/>
                    <a:pt x="377" y="311"/>
                  </a:cubicBezTo>
                  <a:cubicBezTo>
                    <a:pt x="379" y="324"/>
                    <a:pt x="380" y="337"/>
                    <a:pt x="381" y="350"/>
                  </a:cubicBezTo>
                  <a:moveTo>
                    <a:pt x="394" y="348"/>
                  </a:moveTo>
                  <a:cubicBezTo>
                    <a:pt x="393" y="348"/>
                    <a:pt x="392" y="348"/>
                    <a:pt x="392" y="348"/>
                  </a:cubicBezTo>
                  <a:cubicBezTo>
                    <a:pt x="386" y="327"/>
                    <a:pt x="385" y="307"/>
                    <a:pt x="379" y="291"/>
                  </a:cubicBezTo>
                  <a:cubicBezTo>
                    <a:pt x="379" y="286"/>
                    <a:pt x="377" y="274"/>
                    <a:pt x="375" y="272"/>
                  </a:cubicBezTo>
                  <a:cubicBezTo>
                    <a:pt x="375" y="265"/>
                    <a:pt x="375" y="259"/>
                    <a:pt x="375" y="252"/>
                  </a:cubicBezTo>
                  <a:cubicBezTo>
                    <a:pt x="376" y="252"/>
                    <a:pt x="377" y="251"/>
                    <a:pt x="378" y="251"/>
                  </a:cubicBezTo>
                  <a:cubicBezTo>
                    <a:pt x="381" y="265"/>
                    <a:pt x="384" y="279"/>
                    <a:pt x="387" y="293"/>
                  </a:cubicBezTo>
                  <a:cubicBezTo>
                    <a:pt x="387" y="309"/>
                    <a:pt x="394" y="328"/>
                    <a:pt x="394" y="348"/>
                  </a:cubicBezTo>
                  <a:moveTo>
                    <a:pt x="112" y="348"/>
                  </a:moveTo>
                  <a:cubicBezTo>
                    <a:pt x="109" y="337"/>
                    <a:pt x="105" y="301"/>
                    <a:pt x="100" y="296"/>
                  </a:cubicBezTo>
                  <a:cubicBezTo>
                    <a:pt x="93" y="275"/>
                    <a:pt x="85" y="255"/>
                    <a:pt x="80" y="239"/>
                  </a:cubicBezTo>
                  <a:cubicBezTo>
                    <a:pt x="75" y="233"/>
                    <a:pt x="76" y="226"/>
                    <a:pt x="76" y="222"/>
                  </a:cubicBezTo>
                  <a:cubicBezTo>
                    <a:pt x="77" y="222"/>
                    <a:pt x="78" y="222"/>
                    <a:pt x="78" y="222"/>
                  </a:cubicBezTo>
                  <a:cubicBezTo>
                    <a:pt x="78" y="223"/>
                    <a:pt x="78" y="223"/>
                    <a:pt x="78" y="224"/>
                  </a:cubicBezTo>
                  <a:cubicBezTo>
                    <a:pt x="83" y="224"/>
                    <a:pt x="102" y="284"/>
                    <a:pt x="107" y="296"/>
                  </a:cubicBezTo>
                  <a:cubicBezTo>
                    <a:pt x="110" y="310"/>
                    <a:pt x="114" y="329"/>
                    <a:pt x="114" y="347"/>
                  </a:cubicBezTo>
                  <a:cubicBezTo>
                    <a:pt x="114" y="347"/>
                    <a:pt x="113" y="347"/>
                    <a:pt x="112" y="348"/>
                  </a:cubicBezTo>
                  <a:moveTo>
                    <a:pt x="86" y="344"/>
                  </a:moveTo>
                  <a:cubicBezTo>
                    <a:pt x="84" y="344"/>
                    <a:pt x="83" y="343"/>
                    <a:pt x="81" y="343"/>
                  </a:cubicBezTo>
                  <a:cubicBezTo>
                    <a:pt x="76" y="322"/>
                    <a:pt x="75" y="302"/>
                    <a:pt x="72" y="285"/>
                  </a:cubicBezTo>
                  <a:cubicBezTo>
                    <a:pt x="68" y="268"/>
                    <a:pt x="68" y="252"/>
                    <a:pt x="62" y="240"/>
                  </a:cubicBezTo>
                  <a:cubicBezTo>
                    <a:pt x="60" y="234"/>
                    <a:pt x="58" y="228"/>
                    <a:pt x="57" y="222"/>
                  </a:cubicBezTo>
                  <a:cubicBezTo>
                    <a:pt x="58" y="222"/>
                    <a:pt x="59" y="222"/>
                    <a:pt x="60" y="222"/>
                  </a:cubicBezTo>
                  <a:cubicBezTo>
                    <a:pt x="62" y="227"/>
                    <a:pt x="64" y="231"/>
                    <a:pt x="66" y="235"/>
                  </a:cubicBezTo>
                  <a:cubicBezTo>
                    <a:pt x="68" y="249"/>
                    <a:pt x="72" y="262"/>
                    <a:pt x="77" y="281"/>
                  </a:cubicBezTo>
                  <a:cubicBezTo>
                    <a:pt x="77" y="300"/>
                    <a:pt x="89" y="322"/>
                    <a:pt x="86" y="344"/>
                  </a:cubicBezTo>
                  <a:moveTo>
                    <a:pt x="402" y="341"/>
                  </a:moveTo>
                  <a:cubicBezTo>
                    <a:pt x="395" y="313"/>
                    <a:pt x="393" y="273"/>
                    <a:pt x="395" y="247"/>
                  </a:cubicBezTo>
                  <a:cubicBezTo>
                    <a:pt x="396" y="244"/>
                    <a:pt x="397" y="242"/>
                    <a:pt x="398" y="240"/>
                  </a:cubicBezTo>
                  <a:cubicBezTo>
                    <a:pt x="399" y="240"/>
                    <a:pt x="399" y="240"/>
                    <a:pt x="400" y="240"/>
                  </a:cubicBezTo>
                  <a:cubicBezTo>
                    <a:pt x="400" y="238"/>
                    <a:pt x="401" y="236"/>
                    <a:pt x="401" y="234"/>
                  </a:cubicBezTo>
                  <a:cubicBezTo>
                    <a:pt x="402" y="234"/>
                    <a:pt x="402" y="235"/>
                    <a:pt x="403" y="235"/>
                  </a:cubicBezTo>
                  <a:cubicBezTo>
                    <a:pt x="403" y="245"/>
                    <a:pt x="404" y="256"/>
                    <a:pt x="401" y="266"/>
                  </a:cubicBezTo>
                  <a:cubicBezTo>
                    <a:pt x="401" y="288"/>
                    <a:pt x="403" y="313"/>
                    <a:pt x="402" y="341"/>
                  </a:cubicBezTo>
                  <a:moveTo>
                    <a:pt x="958" y="339"/>
                  </a:moveTo>
                  <a:cubicBezTo>
                    <a:pt x="956" y="334"/>
                    <a:pt x="956" y="332"/>
                    <a:pt x="957" y="330"/>
                  </a:cubicBezTo>
                  <a:cubicBezTo>
                    <a:pt x="958" y="330"/>
                    <a:pt x="959" y="330"/>
                    <a:pt x="961" y="331"/>
                  </a:cubicBezTo>
                  <a:cubicBezTo>
                    <a:pt x="961" y="333"/>
                    <a:pt x="961" y="336"/>
                    <a:pt x="962" y="339"/>
                  </a:cubicBezTo>
                  <a:cubicBezTo>
                    <a:pt x="961" y="339"/>
                    <a:pt x="959" y="339"/>
                    <a:pt x="958" y="339"/>
                  </a:cubicBezTo>
                  <a:moveTo>
                    <a:pt x="232" y="335"/>
                  </a:moveTo>
                  <a:cubicBezTo>
                    <a:pt x="231" y="335"/>
                    <a:pt x="230" y="335"/>
                    <a:pt x="230" y="335"/>
                  </a:cubicBezTo>
                  <a:cubicBezTo>
                    <a:pt x="229" y="332"/>
                    <a:pt x="229" y="330"/>
                    <a:pt x="228" y="328"/>
                  </a:cubicBezTo>
                  <a:cubicBezTo>
                    <a:pt x="227" y="328"/>
                    <a:pt x="227" y="328"/>
                    <a:pt x="227" y="328"/>
                  </a:cubicBezTo>
                  <a:cubicBezTo>
                    <a:pt x="227" y="323"/>
                    <a:pt x="231" y="268"/>
                    <a:pt x="227" y="259"/>
                  </a:cubicBezTo>
                  <a:cubicBezTo>
                    <a:pt x="229" y="256"/>
                    <a:pt x="229" y="230"/>
                    <a:pt x="230" y="224"/>
                  </a:cubicBezTo>
                  <a:cubicBezTo>
                    <a:pt x="230" y="224"/>
                    <a:pt x="231" y="224"/>
                    <a:pt x="232" y="224"/>
                  </a:cubicBezTo>
                  <a:cubicBezTo>
                    <a:pt x="231" y="227"/>
                    <a:pt x="231" y="227"/>
                    <a:pt x="233" y="238"/>
                  </a:cubicBezTo>
                  <a:cubicBezTo>
                    <a:pt x="233" y="269"/>
                    <a:pt x="231" y="300"/>
                    <a:pt x="235" y="335"/>
                  </a:cubicBezTo>
                  <a:cubicBezTo>
                    <a:pt x="234" y="335"/>
                    <a:pt x="233" y="335"/>
                    <a:pt x="232" y="335"/>
                  </a:cubicBezTo>
                  <a:moveTo>
                    <a:pt x="100" y="332"/>
                  </a:moveTo>
                  <a:cubicBezTo>
                    <a:pt x="97" y="324"/>
                    <a:pt x="90" y="323"/>
                    <a:pt x="87" y="323"/>
                  </a:cubicBezTo>
                  <a:cubicBezTo>
                    <a:pt x="87" y="321"/>
                    <a:pt x="87" y="319"/>
                    <a:pt x="87" y="317"/>
                  </a:cubicBezTo>
                  <a:cubicBezTo>
                    <a:pt x="93" y="317"/>
                    <a:pt x="101" y="321"/>
                    <a:pt x="103" y="332"/>
                  </a:cubicBezTo>
                  <a:cubicBezTo>
                    <a:pt x="101" y="332"/>
                    <a:pt x="100" y="332"/>
                    <a:pt x="100" y="332"/>
                  </a:cubicBezTo>
                  <a:moveTo>
                    <a:pt x="844" y="332"/>
                  </a:moveTo>
                  <a:cubicBezTo>
                    <a:pt x="841" y="330"/>
                    <a:pt x="839" y="326"/>
                    <a:pt x="837" y="325"/>
                  </a:cubicBezTo>
                  <a:cubicBezTo>
                    <a:pt x="831" y="316"/>
                    <a:pt x="824" y="318"/>
                    <a:pt x="821" y="315"/>
                  </a:cubicBezTo>
                  <a:cubicBezTo>
                    <a:pt x="810" y="315"/>
                    <a:pt x="784" y="315"/>
                    <a:pt x="777" y="319"/>
                  </a:cubicBezTo>
                  <a:cubicBezTo>
                    <a:pt x="777" y="317"/>
                    <a:pt x="777" y="316"/>
                    <a:pt x="777" y="314"/>
                  </a:cubicBezTo>
                  <a:cubicBezTo>
                    <a:pt x="788" y="310"/>
                    <a:pt x="799" y="313"/>
                    <a:pt x="814" y="311"/>
                  </a:cubicBezTo>
                  <a:cubicBezTo>
                    <a:pt x="814" y="311"/>
                    <a:pt x="814" y="312"/>
                    <a:pt x="815" y="313"/>
                  </a:cubicBezTo>
                  <a:cubicBezTo>
                    <a:pt x="818" y="305"/>
                    <a:pt x="820" y="307"/>
                    <a:pt x="826" y="306"/>
                  </a:cubicBezTo>
                  <a:cubicBezTo>
                    <a:pt x="826" y="308"/>
                    <a:pt x="823" y="310"/>
                    <a:pt x="823" y="315"/>
                  </a:cubicBezTo>
                  <a:cubicBezTo>
                    <a:pt x="829" y="316"/>
                    <a:pt x="835" y="318"/>
                    <a:pt x="841" y="319"/>
                  </a:cubicBezTo>
                  <a:cubicBezTo>
                    <a:pt x="841" y="320"/>
                    <a:pt x="841" y="320"/>
                    <a:pt x="841" y="321"/>
                  </a:cubicBezTo>
                  <a:cubicBezTo>
                    <a:pt x="842" y="321"/>
                    <a:pt x="842" y="321"/>
                    <a:pt x="844" y="322"/>
                  </a:cubicBezTo>
                  <a:cubicBezTo>
                    <a:pt x="844" y="325"/>
                    <a:pt x="845" y="329"/>
                    <a:pt x="846" y="332"/>
                  </a:cubicBezTo>
                  <a:cubicBezTo>
                    <a:pt x="845" y="332"/>
                    <a:pt x="844" y="332"/>
                    <a:pt x="844" y="332"/>
                  </a:cubicBezTo>
                  <a:moveTo>
                    <a:pt x="125" y="330"/>
                  </a:moveTo>
                  <a:cubicBezTo>
                    <a:pt x="119" y="296"/>
                    <a:pt x="108" y="261"/>
                    <a:pt x="100" y="233"/>
                  </a:cubicBezTo>
                  <a:cubicBezTo>
                    <a:pt x="100" y="233"/>
                    <a:pt x="101" y="233"/>
                    <a:pt x="103" y="233"/>
                  </a:cubicBezTo>
                  <a:cubicBezTo>
                    <a:pt x="105" y="240"/>
                    <a:pt x="108" y="246"/>
                    <a:pt x="111" y="253"/>
                  </a:cubicBezTo>
                  <a:cubicBezTo>
                    <a:pt x="116" y="273"/>
                    <a:pt x="129" y="304"/>
                    <a:pt x="127" y="329"/>
                  </a:cubicBezTo>
                  <a:cubicBezTo>
                    <a:pt x="126" y="329"/>
                    <a:pt x="125" y="330"/>
                    <a:pt x="125" y="330"/>
                  </a:cubicBezTo>
                  <a:moveTo>
                    <a:pt x="430" y="330"/>
                  </a:moveTo>
                  <a:cubicBezTo>
                    <a:pt x="429" y="329"/>
                    <a:pt x="428" y="327"/>
                    <a:pt x="427" y="326"/>
                  </a:cubicBezTo>
                  <a:cubicBezTo>
                    <a:pt x="427" y="326"/>
                    <a:pt x="426" y="326"/>
                    <a:pt x="426" y="326"/>
                  </a:cubicBezTo>
                  <a:cubicBezTo>
                    <a:pt x="424" y="313"/>
                    <a:pt x="424" y="313"/>
                    <a:pt x="424" y="307"/>
                  </a:cubicBezTo>
                  <a:cubicBezTo>
                    <a:pt x="418" y="307"/>
                    <a:pt x="410" y="250"/>
                    <a:pt x="412" y="245"/>
                  </a:cubicBezTo>
                  <a:cubicBezTo>
                    <a:pt x="412" y="246"/>
                    <a:pt x="413" y="247"/>
                    <a:pt x="413" y="248"/>
                  </a:cubicBezTo>
                  <a:cubicBezTo>
                    <a:pt x="413" y="248"/>
                    <a:pt x="414" y="248"/>
                    <a:pt x="415" y="248"/>
                  </a:cubicBezTo>
                  <a:cubicBezTo>
                    <a:pt x="416" y="259"/>
                    <a:pt x="418" y="269"/>
                    <a:pt x="419" y="280"/>
                  </a:cubicBezTo>
                  <a:cubicBezTo>
                    <a:pt x="420" y="280"/>
                    <a:pt x="421" y="280"/>
                    <a:pt x="421" y="281"/>
                  </a:cubicBezTo>
                  <a:cubicBezTo>
                    <a:pt x="425" y="303"/>
                    <a:pt x="425" y="303"/>
                    <a:pt x="430" y="323"/>
                  </a:cubicBezTo>
                  <a:cubicBezTo>
                    <a:pt x="430" y="325"/>
                    <a:pt x="431" y="327"/>
                    <a:pt x="431" y="329"/>
                  </a:cubicBezTo>
                  <a:cubicBezTo>
                    <a:pt x="431" y="329"/>
                    <a:pt x="430" y="330"/>
                    <a:pt x="430" y="330"/>
                  </a:cubicBezTo>
                  <a:moveTo>
                    <a:pt x="1128" y="328"/>
                  </a:moveTo>
                  <a:cubicBezTo>
                    <a:pt x="1128" y="307"/>
                    <a:pt x="1133" y="291"/>
                    <a:pt x="1142" y="274"/>
                  </a:cubicBezTo>
                  <a:cubicBezTo>
                    <a:pt x="1144" y="273"/>
                    <a:pt x="1147" y="272"/>
                    <a:pt x="1150" y="272"/>
                  </a:cubicBezTo>
                  <a:cubicBezTo>
                    <a:pt x="1150" y="272"/>
                    <a:pt x="1150" y="273"/>
                    <a:pt x="1150" y="274"/>
                  </a:cubicBezTo>
                  <a:cubicBezTo>
                    <a:pt x="1140" y="274"/>
                    <a:pt x="1136" y="315"/>
                    <a:pt x="1128" y="328"/>
                  </a:cubicBezTo>
                  <a:moveTo>
                    <a:pt x="1108" y="326"/>
                  </a:moveTo>
                  <a:cubicBezTo>
                    <a:pt x="1107" y="324"/>
                    <a:pt x="1106" y="322"/>
                    <a:pt x="1105" y="320"/>
                  </a:cubicBezTo>
                  <a:cubicBezTo>
                    <a:pt x="1097" y="320"/>
                    <a:pt x="1097" y="283"/>
                    <a:pt x="1098" y="281"/>
                  </a:cubicBezTo>
                  <a:cubicBezTo>
                    <a:pt x="1099" y="281"/>
                    <a:pt x="1100" y="281"/>
                    <a:pt x="1100" y="281"/>
                  </a:cubicBezTo>
                  <a:cubicBezTo>
                    <a:pt x="1102" y="295"/>
                    <a:pt x="1102" y="309"/>
                    <a:pt x="1111" y="326"/>
                  </a:cubicBezTo>
                  <a:cubicBezTo>
                    <a:pt x="1109" y="326"/>
                    <a:pt x="1108" y="326"/>
                    <a:pt x="1108" y="326"/>
                  </a:cubicBezTo>
                  <a:moveTo>
                    <a:pt x="799" y="325"/>
                  </a:moveTo>
                  <a:cubicBezTo>
                    <a:pt x="795" y="322"/>
                    <a:pt x="793" y="322"/>
                    <a:pt x="790" y="322"/>
                  </a:cubicBezTo>
                  <a:cubicBezTo>
                    <a:pt x="790" y="321"/>
                    <a:pt x="790" y="320"/>
                    <a:pt x="790" y="319"/>
                  </a:cubicBezTo>
                  <a:cubicBezTo>
                    <a:pt x="794" y="320"/>
                    <a:pt x="798" y="321"/>
                    <a:pt x="803" y="322"/>
                  </a:cubicBezTo>
                  <a:cubicBezTo>
                    <a:pt x="802" y="324"/>
                    <a:pt x="802" y="324"/>
                    <a:pt x="799" y="325"/>
                  </a:cubicBezTo>
                  <a:moveTo>
                    <a:pt x="252" y="324"/>
                  </a:moveTo>
                  <a:cubicBezTo>
                    <a:pt x="252" y="315"/>
                    <a:pt x="251" y="307"/>
                    <a:pt x="251" y="298"/>
                  </a:cubicBezTo>
                  <a:cubicBezTo>
                    <a:pt x="248" y="289"/>
                    <a:pt x="242" y="275"/>
                    <a:pt x="243" y="271"/>
                  </a:cubicBezTo>
                  <a:cubicBezTo>
                    <a:pt x="244" y="271"/>
                    <a:pt x="245" y="272"/>
                    <a:pt x="247" y="272"/>
                  </a:cubicBezTo>
                  <a:cubicBezTo>
                    <a:pt x="249" y="278"/>
                    <a:pt x="272" y="317"/>
                    <a:pt x="252" y="324"/>
                  </a:cubicBezTo>
                  <a:moveTo>
                    <a:pt x="269" y="324"/>
                  </a:moveTo>
                  <a:cubicBezTo>
                    <a:pt x="269" y="313"/>
                    <a:pt x="269" y="302"/>
                    <a:pt x="270" y="291"/>
                  </a:cubicBezTo>
                  <a:cubicBezTo>
                    <a:pt x="270" y="291"/>
                    <a:pt x="271" y="291"/>
                    <a:pt x="272" y="292"/>
                  </a:cubicBezTo>
                  <a:cubicBezTo>
                    <a:pt x="272" y="299"/>
                    <a:pt x="274" y="315"/>
                    <a:pt x="269" y="324"/>
                  </a:cubicBezTo>
                  <a:moveTo>
                    <a:pt x="195" y="322"/>
                  </a:moveTo>
                  <a:cubicBezTo>
                    <a:pt x="191" y="318"/>
                    <a:pt x="194" y="300"/>
                    <a:pt x="194" y="298"/>
                  </a:cubicBezTo>
                  <a:cubicBezTo>
                    <a:pt x="194" y="298"/>
                    <a:pt x="195" y="298"/>
                    <a:pt x="196" y="298"/>
                  </a:cubicBezTo>
                  <a:cubicBezTo>
                    <a:pt x="196" y="306"/>
                    <a:pt x="197" y="313"/>
                    <a:pt x="197" y="322"/>
                  </a:cubicBezTo>
                  <a:cubicBezTo>
                    <a:pt x="196" y="322"/>
                    <a:pt x="195" y="322"/>
                    <a:pt x="195" y="322"/>
                  </a:cubicBezTo>
                  <a:moveTo>
                    <a:pt x="434" y="322"/>
                  </a:moveTo>
                  <a:cubicBezTo>
                    <a:pt x="427" y="290"/>
                    <a:pt x="435" y="258"/>
                    <a:pt x="429" y="228"/>
                  </a:cubicBezTo>
                  <a:cubicBezTo>
                    <a:pt x="429" y="218"/>
                    <a:pt x="429" y="208"/>
                    <a:pt x="430" y="199"/>
                  </a:cubicBezTo>
                  <a:cubicBezTo>
                    <a:pt x="430" y="199"/>
                    <a:pt x="431" y="199"/>
                    <a:pt x="432" y="199"/>
                  </a:cubicBezTo>
                  <a:cubicBezTo>
                    <a:pt x="434" y="218"/>
                    <a:pt x="435" y="238"/>
                    <a:pt x="435" y="260"/>
                  </a:cubicBezTo>
                  <a:cubicBezTo>
                    <a:pt x="436" y="272"/>
                    <a:pt x="436" y="284"/>
                    <a:pt x="437" y="297"/>
                  </a:cubicBezTo>
                  <a:cubicBezTo>
                    <a:pt x="436" y="297"/>
                    <a:pt x="435" y="297"/>
                    <a:pt x="435" y="297"/>
                  </a:cubicBezTo>
                  <a:cubicBezTo>
                    <a:pt x="435" y="304"/>
                    <a:pt x="436" y="312"/>
                    <a:pt x="436" y="320"/>
                  </a:cubicBezTo>
                  <a:cubicBezTo>
                    <a:pt x="435" y="321"/>
                    <a:pt x="435" y="321"/>
                    <a:pt x="434" y="322"/>
                  </a:cubicBezTo>
                  <a:moveTo>
                    <a:pt x="936" y="319"/>
                  </a:moveTo>
                  <a:cubicBezTo>
                    <a:pt x="934" y="318"/>
                    <a:pt x="932" y="316"/>
                    <a:pt x="930" y="314"/>
                  </a:cubicBezTo>
                  <a:cubicBezTo>
                    <a:pt x="930" y="313"/>
                    <a:pt x="930" y="313"/>
                    <a:pt x="930" y="312"/>
                  </a:cubicBezTo>
                  <a:cubicBezTo>
                    <a:pt x="932" y="312"/>
                    <a:pt x="934" y="313"/>
                    <a:pt x="936" y="313"/>
                  </a:cubicBezTo>
                  <a:cubicBezTo>
                    <a:pt x="936" y="315"/>
                    <a:pt x="937" y="317"/>
                    <a:pt x="938" y="319"/>
                  </a:cubicBezTo>
                  <a:cubicBezTo>
                    <a:pt x="937" y="319"/>
                    <a:pt x="936" y="319"/>
                    <a:pt x="936" y="319"/>
                  </a:cubicBezTo>
                  <a:moveTo>
                    <a:pt x="962" y="318"/>
                  </a:moveTo>
                  <a:cubicBezTo>
                    <a:pt x="962" y="315"/>
                    <a:pt x="961" y="314"/>
                    <a:pt x="961" y="310"/>
                  </a:cubicBezTo>
                  <a:cubicBezTo>
                    <a:pt x="962" y="310"/>
                    <a:pt x="963" y="310"/>
                    <a:pt x="964" y="310"/>
                  </a:cubicBezTo>
                  <a:cubicBezTo>
                    <a:pt x="964" y="313"/>
                    <a:pt x="964" y="315"/>
                    <a:pt x="965" y="317"/>
                  </a:cubicBezTo>
                  <a:cubicBezTo>
                    <a:pt x="964" y="317"/>
                    <a:pt x="963" y="318"/>
                    <a:pt x="962" y="318"/>
                  </a:cubicBezTo>
                  <a:moveTo>
                    <a:pt x="66" y="317"/>
                  </a:moveTo>
                  <a:cubicBezTo>
                    <a:pt x="63" y="314"/>
                    <a:pt x="64" y="312"/>
                    <a:pt x="64" y="311"/>
                  </a:cubicBezTo>
                  <a:cubicBezTo>
                    <a:pt x="67" y="311"/>
                    <a:pt x="69" y="311"/>
                    <a:pt x="74" y="314"/>
                  </a:cubicBezTo>
                  <a:cubicBezTo>
                    <a:pt x="73" y="315"/>
                    <a:pt x="73" y="316"/>
                    <a:pt x="73" y="317"/>
                  </a:cubicBezTo>
                  <a:cubicBezTo>
                    <a:pt x="70" y="317"/>
                    <a:pt x="68" y="317"/>
                    <a:pt x="66" y="317"/>
                  </a:cubicBezTo>
                  <a:moveTo>
                    <a:pt x="1116" y="317"/>
                  </a:moveTo>
                  <a:cubicBezTo>
                    <a:pt x="1109" y="299"/>
                    <a:pt x="1112" y="281"/>
                    <a:pt x="1108" y="268"/>
                  </a:cubicBezTo>
                  <a:cubicBezTo>
                    <a:pt x="1103" y="273"/>
                    <a:pt x="1107" y="288"/>
                    <a:pt x="1107" y="298"/>
                  </a:cubicBezTo>
                  <a:cubicBezTo>
                    <a:pt x="1104" y="287"/>
                    <a:pt x="1101" y="278"/>
                    <a:pt x="1101" y="272"/>
                  </a:cubicBezTo>
                  <a:cubicBezTo>
                    <a:pt x="1100" y="272"/>
                    <a:pt x="1100" y="272"/>
                    <a:pt x="1099" y="272"/>
                  </a:cubicBezTo>
                  <a:cubicBezTo>
                    <a:pt x="1097" y="261"/>
                    <a:pt x="1092" y="261"/>
                    <a:pt x="1089" y="257"/>
                  </a:cubicBezTo>
                  <a:cubicBezTo>
                    <a:pt x="1085" y="259"/>
                    <a:pt x="1081" y="260"/>
                    <a:pt x="1078" y="262"/>
                  </a:cubicBezTo>
                  <a:cubicBezTo>
                    <a:pt x="1078" y="267"/>
                    <a:pt x="1084" y="272"/>
                    <a:pt x="1086" y="281"/>
                  </a:cubicBezTo>
                  <a:cubicBezTo>
                    <a:pt x="1082" y="278"/>
                    <a:pt x="1080" y="276"/>
                    <a:pt x="1077" y="274"/>
                  </a:cubicBezTo>
                  <a:cubicBezTo>
                    <a:pt x="1076" y="264"/>
                    <a:pt x="1077" y="260"/>
                    <a:pt x="1080" y="253"/>
                  </a:cubicBezTo>
                  <a:cubicBezTo>
                    <a:pt x="1083" y="253"/>
                    <a:pt x="1088" y="254"/>
                    <a:pt x="1092" y="255"/>
                  </a:cubicBezTo>
                  <a:cubicBezTo>
                    <a:pt x="1095" y="259"/>
                    <a:pt x="1096" y="262"/>
                    <a:pt x="1104" y="265"/>
                  </a:cubicBezTo>
                  <a:cubicBezTo>
                    <a:pt x="1105" y="263"/>
                    <a:pt x="1106" y="261"/>
                    <a:pt x="1108" y="259"/>
                  </a:cubicBezTo>
                  <a:cubicBezTo>
                    <a:pt x="1110" y="243"/>
                    <a:pt x="1098" y="240"/>
                    <a:pt x="1091" y="237"/>
                  </a:cubicBezTo>
                  <a:cubicBezTo>
                    <a:pt x="1090" y="236"/>
                    <a:pt x="1089" y="234"/>
                    <a:pt x="1089" y="233"/>
                  </a:cubicBezTo>
                  <a:cubicBezTo>
                    <a:pt x="1088" y="233"/>
                    <a:pt x="1087" y="233"/>
                    <a:pt x="1086" y="233"/>
                  </a:cubicBezTo>
                  <a:cubicBezTo>
                    <a:pt x="1086" y="224"/>
                    <a:pt x="1062" y="224"/>
                    <a:pt x="1059" y="224"/>
                  </a:cubicBezTo>
                  <a:cubicBezTo>
                    <a:pt x="1053" y="225"/>
                    <a:pt x="1050" y="226"/>
                    <a:pt x="1047" y="231"/>
                  </a:cubicBezTo>
                  <a:cubicBezTo>
                    <a:pt x="1042" y="231"/>
                    <a:pt x="1038" y="234"/>
                    <a:pt x="1038" y="240"/>
                  </a:cubicBezTo>
                  <a:cubicBezTo>
                    <a:pt x="1037" y="240"/>
                    <a:pt x="1036" y="240"/>
                    <a:pt x="1036" y="240"/>
                  </a:cubicBezTo>
                  <a:cubicBezTo>
                    <a:pt x="1035" y="241"/>
                    <a:pt x="1035" y="242"/>
                    <a:pt x="1034" y="244"/>
                  </a:cubicBezTo>
                  <a:cubicBezTo>
                    <a:pt x="1033" y="244"/>
                    <a:pt x="1032" y="244"/>
                    <a:pt x="1031" y="244"/>
                  </a:cubicBezTo>
                  <a:cubicBezTo>
                    <a:pt x="1031" y="247"/>
                    <a:pt x="1030" y="249"/>
                    <a:pt x="1029" y="252"/>
                  </a:cubicBezTo>
                  <a:cubicBezTo>
                    <a:pt x="1023" y="262"/>
                    <a:pt x="1017" y="278"/>
                    <a:pt x="1014" y="291"/>
                  </a:cubicBezTo>
                  <a:cubicBezTo>
                    <a:pt x="1014" y="291"/>
                    <a:pt x="1014" y="291"/>
                    <a:pt x="1013" y="291"/>
                  </a:cubicBezTo>
                  <a:cubicBezTo>
                    <a:pt x="1013" y="288"/>
                    <a:pt x="1013" y="284"/>
                    <a:pt x="1013" y="281"/>
                  </a:cubicBezTo>
                  <a:cubicBezTo>
                    <a:pt x="1012" y="281"/>
                    <a:pt x="1011" y="281"/>
                    <a:pt x="1010" y="281"/>
                  </a:cubicBezTo>
                  <a:cubicBezTo>
                    <a:pt x="1011" y="276"/>
                    <a:pt x="1012" y="272"/>
                    <a:pt x="1013" y="268"/>
                  </a:cubicBezTo>
                  <a:cubicBezTo>
                    <a:pt x="1014" y="268"/>
                    <a:pt x="1014" y="268"/>
                    <a:pt x="1014" y="268"/>
                  </a:cubicBezTo>
                  <a:cubicBezTo>
                    <a:pt x="1014" y="270"/>
                    <a:pt x="1014" y="273"/>
                    <a:pt x="1015" y="276"/>
                  </a:cubicBezTo>
                  <a:cubicBezTo>
                    <a:pt x="1023" y="250"/>
                    <a:pt x="1033" y="228"/>
                    <a:pt x="1056" y="218"/>
                  </a:cubicBezTo>
                  <a:cubicBezTo>
                    <a:pt x="1065" y="218"/>
                    <a:pt x="1074" y="218"/>
                    <a:pt x="1085" y="222"/>
                  </a:cubicBezTo>
                  <a:cubicBezTo>
                    <a:pt x="1086" y="226"/>
                    <a:pt x="1101" y="238"/>
                    <a:pt x="1107" y="243"/>
                  </a:cubicBezTo>
                  <a:cubicBezTo>
                    <a:pt x="1108" y="243"/>
                    <a:pt x="1108" y="243"/>
                    <a:pt x="1109" y="242"/>
                  </a:cubicBezTo>
                  <a:cubicBezTo>
                    <a:pt x="1108" y="229"/>
                    <a:pt x="1108" y="215"/>
                    <a:pt x="1108" y="202"/>
                  </a:cubicBezTo>
                  <a:cubicBezTo>
                    <a:pt x="1110" y="205"/>
                    <a:pt x="1111" y="210"/>
                    <a:pt x="1113" y="218"/>
                  </a:cubicBezTo>
                  <a:cubicBezTo>
                    <a:pt x="1113" y="218"/>
                    <a:pt x="1109" y="243"/>
                    <a:pt x="1118" y="246"/>
                  </a:cubicBezTo>
                  <a:cubicBezTo>
                    <a:pt x="1119" y="239"/>
                    <a:pt x="1120" y="233"/>
                    <a:pt x="1122" y="227"/>
                  </a:cubicBezTo>
                  <a:cubicBezTo>
                    <a:pt x="1122" y="226"/>
                    <a:pt x="1121" y="225"/>
                    <a:pt x="1121" y="224"/>
                  </a:cubicBezTo>
                  <a:cubicBezTo>
                    <a:pt x="1122" y="224"/>
                    <a:pt x="1122" y="224"/>
                    <a:pt x="1123" y="224"/>
                  </a:cubicBezTo>
                  <a:cubicBezTo>
                    <a:pt x="1123" y="230"/>
                    <a:pt x="1124" y="235"/>
                    <a:pt x="1124" y="240"/>
                  </a:cubicBezTo>
                  <a:cubicBezTo>
                    <a:pt x="1125" y="240"/>
                    <a:pt x="1125" y="241"/>
                    <a:pt x="1126" y="241"/>
                  </a:cubicBezTo>
                  <a:cubicBezTo>
                    <a:pt x="1131" y="237"/>
                    <a:pt x="1131" y="237"/>
                    <a:pt x="1133" y="233"/>
                  </a:cubicBezTo>
                  <a:cubicBezTo>
                    <a:pt x="1134" y="233"/>
                    <a:pt x="1135" y="233"/>
                    <a:pt x="1136" y="233"/>
                  </a:cubicBezTo>
                  <a:cubicBezTo>
                    <a:pt x="1133" y="237"/>
                    <a:pt x="1130" y="241"/>
                    <a:pt x="1127" y="245"/>
                  </a:cubicBezTo>
                  <a:cubicBezTo>
                    <a:pt x="1136" y="245"/>
                    <a:pt x="1139" y="237"/>
                    <a:pt x="1142" y="229"/>
                  </a:cubicBezTo>
                  <a:cubicBezTo>
                    <a:pt x="1144" y="228"/>
                    <a:pt x="1144" y="228"/>
                    <a:pt x="1147" y="224"/>
                  </a:cubicBezTo>
                  <a:cubicBezTo>
                    <a:pt x="1146" y="228"/>
                    <a:pt x="1146" y="231"/>
                    <a:pt x="1146" y="235"/>
                  </a:cubicBezTo>
                  <a:cubicBezTo>
                    <a:pt x="1150" y="233"/>
                    <a:pt x="1154" y="231"/>
                    <a:pt x="1158" y="228"/>
                  </a:cubicBezTo>
                  <a:cubicBezTo>
                    <a:pt x="1150" y="236"/>
                    <a:pt x="1150" y="236"/>
                    <a:pt x="1149" y="240"/>
                  </a:cubicBezTo>
                  <a:cubicBezTo>
                    <a:pt x="1138" y="241"/>
                    <a:pt x="1134" y="265"/>
                    <a:pt x="1132" y="276"/>
                  </a:cubicBezTo>
                  <a:cubicBezTo>
                    <a:pt x="1130" y="283"/>
                    <a:pt x="1123" y="294"/>
                    <a:pt x="1125" y="303"/>
                  </a:cubicBezTo>
                  <a:cubicBezTo>
                    <a:pt x="1124" y="304"/>
                    <a:pt x="1123" y="306"/>
                    <a:pt x="1123" y="307"/>
                  </a:cubicBezTo>
                  <a:cubicBezTo>
                    <a:pt x="1122" y="287"/>
                    <a:pt x="1131" y="268"/>
                    <a:pt x="1133" y="251"/>
                  </a:cubicBezTo>
                  <a:cubicBezTo>
                    <a:pt x="1130" y="251"/>
                    <a:pt x="1127" y="253"/>
                    <a:pt x="1124" y="254"/>
                  </a:cubicBezTo>
                  <a:cubicBezTo>
                    <a:pt x="1123" y="267"/>
                    <a:pt x="1122" y="280"/>
                    <a:pt x="1120" y="294"/>
                  </a:cubicBezTo>
                  <a:cubicBezTo>
                    <a:pt x="1120" y="294"/>
                    <a:pt x="1119" y="294"/>
                    <a:pt x="1119" y="294"/>
                  </a:cubicBezTo>
                  <a:cubicBezTo>
                    <a:pt x="1119" y="282"/>
                    <a:pt x="1118" y="271"/>
                    <a:pt x="1118" y="260"/>
                  </a:cubicBezTo>
                  <a:cubicBezTo>
                    <a:pt x="1116" y="261"/>
                    <a:pt x="1115" y="262"/>
                    <a:pt x="1114" y="263"/>
                  </a:cubicBezTo>
                  <a:cubicBezTo>
                    <a:pt x="1114" y="279"/>
                    <a:pt x="1111" y="297"/>
                    <a:pt x="1118" y="317"/>
                  </a:cubicBezTo>
                  <a:cubicBezTo>
                    <a:pt x="1117" y="317"/>
                    <a:pt x="1116" y="317"/>
                    <a:pt x="1116" y="317"/>
                  </a:cubicBezTo>
                  <a:moveTo>
                    <a:pt x="183" y="315"/>
                  </a:moveTo>
                  <a:cubicBezTo>
                    <a:pt x="182" y="313"/>
                    <a:pt x="182" y="312"/>
                    <a:pt x="181" y="310"/>
                  </a:cubicBezTo>
                  <a:cubicBezTo>
                    <a:pt x="183" y="275"/>
                    <a:pt x="184" y="229"/>
                    <a:pt x="172" y="199"/>
                  </a:cubicBezTo>
                  <a:cubicBezTo>
                    <a:pt x="172" y="196"/>
                    <a:pt x="172" y="195"/>
                    <a:pt x="172" y="193"/>
                  </a:cubicBezTo>
                  <a:cubicBezTo>
                    <a:pt x="172" y="193"/>
                    <a:pt x="173" y="193"/>
                    <a:pt x="174" y="193"/>
                  </a:cubicBezTo>
                  <a:cubicBezTo>
                    <a:pt x="182" y="218"/>
                    <a:pt x="186" y="246"/>
                    <a:pt x="188" y="274"/>
                  </a:cubicBezTo>
                  <a:cubicBezTo>
                    <a:pt x="195" y="274"/>
                    <a:pt x="194" y="284"/>
                    <a:pt x="195" y="295"/>
                  </a:cubicBezTo>
                  <a:cubicBezTo>
                    <a:pt x="188" y="288"/>
                    <a:pt x="190" y="284"/>
                    <a:pt x="188" y="281"/>
                  </a:cubicBezTo>
                  <a:cubicBezTo>
                    <a:pt x="188" y="291"/>
                    <a:pt x="188" y="301"/>
                    <a:pt x="188" y="311"/>
                  </a:cubicBezTo>
                  <a:cubicBezTo>
                    <a:pt x="186" y="312"/>
                    <a:pt x="184" y="313"/>
                    <a:pt x="183" y="315"/>
                  </a:cubicBezTo>
                  <a:moveTo>
                    <a:pt x="49" y="311"/>
                  </a:moveTo>
                  <a:cubicBezTo>
                    <a:pt x="47" y="309"/>
                    <a:pt x="47" y="309"/>
                    <a:pt x="44" y="309"/>
                  </a:cubicBezTo>
                  <a:cubicBezTo>
                    <a:pt x="43" y="306"/>
                    <a:pt x="36" y="301"/>
                    <a:pt x="28" y="291"/>
                  </a:cubicBezTo>
                  <a:cubicBezTo>
                    <a:pt x="24" y="283"/>
                    <a:pt x="23" y="282"/>
                    <a:pt x="22" y="277"/>
                  </a:cubicBezTo>
                  <a:cubicBezTo>
                    <a:pt x="23" y="277"/>
                    <a:pt x="41" y="302"/>
                    <a:pt x="52" y="305"/>
                  </a:cubicBezTo>
                  <a:cubicBezTo>
                    <a:pt x="52" y="307"/>
                    <a:pt x="52" y="309"/>
                    <a:pt x="52" y="311"/>
                  </a:cubicBezTo>
                  <a:cubicBezTo>
                    <a:pt x="50" y="311"/>
                    <a:pt x="50" y="311"/>
                    <a:pt x="49" y="311"/>
                  </a:cubicBezTo>
                  <a:moveTo>
                    <a:pt x="1004" y="311"/>
                  </a:moveTo>
                  <a:cubicBezTo>
                    <a:pt x="1004" y="310"/>
                    <a:pt x="1004" y="309"/>
                    <a:pt x="1004" y="309"/>
                  </a:cubicBezTo>
                  <a:cubicBezTo>
                    <a:pt x="1003" y="309"/>
                    <a:pt x="1002" y="309"/>
                    <a:pt x="1002" y="309"/>
                  </a:cubicBezTo>
                  <a:cubicBezTo>
                    <a:pt x="1000" y="304"/>
                    <a:pt x="999" y="300"/>
                    <a:pt x="998" y="297"/>
                  </a:cubicBezTo>
                  <a:cubicBezTo>
                    <a:pt x="1001" y="297"/>
                    <a:pt x="1006" y="311"/>
                    <a:pt x="1004" y="311"/>
                  </a:cubicBezTo>
                  <a:moveTo>
                    <a:pt x="1026" y="311"/>
                  </a:moveTo>
                  <a:cubicBezTo>
                    <a:pt x="1028" y="306"/>
                    <a:pt x="1030" y="300"/>
                    <a:pt x="1032" y="296"/>
                  </a:cubicBezTo>
                  <a:cubicBezTo>
                    <a:pt x="1034" y="296"/>
                    <a:pt x="1042" y="288"/>
                    <a:pt x="1047" y="285"/>
                  </a:cubicBezTo>
                  <a:cubicBezTo>
                    <a:pt x="1047" y="285"/>
                    <a:pt x="1047" y="286"/>
                    <a:pt x="1047" y="287"/>
                  </a:cubicBezTo>
                  <a:cubicBezTo>
                    <a:pt x="1042" y="292"/>
                    <a:pt x="1037" y="298"/>
                    <a:pt x="1034" y="304"/>
                  </a:cubicBezTo>
                  <a:cubicBezTo>
                    <a:pt x="1033" y="304"/>
                    <a:pt x="1032" y="304"/>
                    <a:pt x="1031" y="304"/>
                  </a:cubicBezTo>
                  <a:cubicBezTo>
                    <a:pt x="1031" y="307"/>
                    <a:pt x="1029" y="310"/>
                    <a:pt x="1026" y="311"/>
                  </a:cubicBezTo>
                  <a:moveTo>
                    <a:pt x="775" y="310"/>
                  </a:moveTo>
                  <a:cubicBezTo>
                    <a:pt x="775" y="309"/>
                    <a:pt x="775" y="308"/>
                    <a:pt x="775" y="307"/>
                  </a:cubicBezTo>
                  <a:cubicBezTo>
                    <a:pt x="776" y="307"/>
                    <a:pt x="778" y="307"/>
                    <a:pt x="779" y="308"/>
                  </a:cubicBezTo>
                  <a:cubicBezTo>
                    <a:pt x="778" y="308"/>
                    <a:pt x="776" y="309"/>
                    <a:pt x="775" y="310"/>
                  </a:cubicBezTo>
                  <a:moveTo>
                    <a:pt x="998" y="310"/>
                  </a:moveTo>
                  <a:cubicBezTo>
                    <a:pt x="989" y="293"/>
                    <a:pt x="984" y="271"/>
                    <a:pt x="982" y="257"/>
                  </a:cubicBezTo>
                  <a:cubicBezTo>
                    <a:pt x="981" y="257"/>
                    <a:pt x="981" y="257"/>
                    <a:pt x="981" y="257"/>
                  </a:cubicBezTo>
                  <a:cubicBezTo>
                    <a:pt x="979" y="241"/>
                    <a:pt x="971" y="226"/>
                    <a:pt x="964" y="216"/>
                  </a:cubicBezTo>
                  <a:cubicBezTo>
                    <a:pt x="957" y="212"/>
                    <a:pt x="959" y="210"/>
                    <a:pt x="959" y="209"/>
                  </a:cubicBezTo>
                  <a:cubicBezTo>
                    <a:pt x="962" y="210"/>
                    <a:pt x="964" y="209"/>
                    <a:pt x="967" y="215"/>
                  </a:cubicBezTo>
                  <a:cubicBezTo>
                    <a:pt x="968" y="215"/>
                    <a:pt x="970" y="215"/>
                    <a:pt x="971" y="216"/>
                  </a:cubicBezTo>
                  <a:cubicBezTo>
                    <a:pt x="972" y="218"/>
                    <a:pt x="973" y="221"/>
                    <a:pt x="974" y="224"/>
                  </a:cubicBezTo>
                  <a:cubicBezTo>
                    <a:pt x="981" y="224"/>
                    <a:pt x="992" y="283"/>
                    <a:pt x="995" y="297"/>
                  </a:cubicBezTo>
                  <a:cubicBezTo>
                    <a:pt x="997" y="301"/>
                    <a:pt x="998" y="305"/>
                    <a:pt x="1000" y="310"/>
                  </a:cubicBezTo>
                  <a:cubicBezTo>
                    <a:pt x="1000" y="310"/>
                    <a:pt x="999" y="310"/>
                    <a:pt x="998" y="310"/>
                  </a:cubicBezTo>
                  <a:moveTo>
                    <a:pt x="1017" y="309"/>
                  </a:moveTo>
                  <a:cubicBezTo>
                    <a:pt x="1018" y="303"/>
                    <a:pt x="1018" y="303"/>
                    <a:pt x="1023" y="287"/>
                  </a:cubicBezTo>
                  <a:cubicBezTo>
                    <a:pt x="1024" y="287"/>
                    <a:pt x="1025" y="287"/>
                    <a:pt x="1026" y="287"/>
                  </a:cubicBezTo>
                  <a:cubicBezTo>
                    <a:pt x="1027" y="278"/>
                    <a:pt x="1028" y="270"/>
                    <a:pt x="1036" y="268"/>
                  </a:cubicBezTo>
                  <a:cubicBezTo>
                    <a:pt x="1036" y="267"/>
                    <a:pt x="1036" y="266"/>
                    <a:pt x="1036" y="266"/>
                  </a:cubicBezTo>
                  <a:cubicBezTo>
                    <a:pt x="1038" y="262"/>
                    <a:pt x="1041" y="260"/>
                    <a:pt x="1044" y="257"/>
                  </a:cubicBezTo>
                  <a:cubicBezTo>
                    <a:pt x="1044" y="257"/>
                    <a:pt x="1045" y="257"/>
                    <a:pt x="1046" y="258"/>
                  </a:cubicBezTo>
                  <a:cubicBezTo>
                    <a:pt x="1041" y="258"/>
                    <a:pt x="1039" y="270"/>
                    <a:pt x="1038" y="274"/>
                  </a:cubicBezTo>
                  <a:cubicBezTo>
                    <a:pt x="1037" y="274"/>
                    <a:pt x="1036" y="274"/>
                    <a:pt x="1036" y="274"/>
                  </a:cubicBezTo>
                  <a:cubicBezTo>
                    <a:pt x="1033" y="283"/>
                    <a:pt x="1023" y="297"/>
                    <a:pt x="1017" y="309"/>
                  </a:cubicBezTo>
                  <a:moveTo>
                    <a:pt x="1023" y="309"/>
                  </a:moveTo>
                  <a:cubicBezTo>
                    <a:pt x="1023" y="306"/>
                    <a:pt x="1024" y="303"/>
                    <a:pt x="1025" y="300"/>
                  </a:cubicBezTo>
                  <a:cubicBezTo>
                    <a:pt x="1031" y="288"/>
                    <a:pt x="1034" y="278"/>
                    <a:pt x="1044" y="270"/>
                  </a:cubicBezTo>
                  <a:cubicBezTo>
                    <a:pt x="1046" y="270"/>
                    <a:pt x="1047" y="270"/>
                    <a:pt x="1048" y="270"/>
                  </a:cubicBezTo>
                  <a:cubicBezTo>
                    <a:pt x="1046" y="275"/>
                    <a:pt x="1040" y="280"/>
                    <a:pt x="1039" y="286"/>
                  </a:cubicBezTo>
                  <a:cubicBezTo>
                    <a:pt x="1031" y="289"/>
                    <a:pt x="1031" y="301"/>
                    <a:pt x="1025" y="304"/>
                  </a:cubicBezTo>
                  <a:cubicBezTo>
                    <a:pt x="1024" y="306"/>
                    <a:pt x="1023" y="307"/>
                    <a:pt x="1023" y="309"/>
                  </a:cubicBezTo>
                  <a:moveTo>
                    <a:pt x="130" y="307"/>
                  </a:moveTo>
                  <a:cubicBezTo>
                    <a:pt x="123" y="284"/>
                    <a:pt x="127" y="180"/>
                    <a:pt x="128" y="180"/>
                  </a:cubicBezTo>
                  <a:cubicBezTo>
                    <a:pt x="130" y="222"/>
                    <a:pt x="132" y="264"/>
                    <a:pt x="135" y="306"/>
                  </a:cubicBezTo>
                  <a:cubicBezTo>
                    <a:pt x="133" y="306"/>
                    <a:pt x="131" y="306"/>
                    <a:pt x="130" y="307"/>
                  </a:cubicBezTo>
                  <a:moveTo>
                    <a:pt x="172" y="307"/>
                  </a:moveTo>
                  <a:cubicBezTo>
                    <a:pt x="171" y="300"/>
                    <a:pt x="169" y="295"/>
                    <a:pt x="167" y="289"/>
                  </a:cubicBezTo>
                  <a:cubicBezTo>
                    <a:pt x="166" y="280"/>
                    <a:pt x="164" y="233"/>
                    <a:pt x="155" y="233"/>
                  </a:cubicBezTo>
                  <a:cubicBezTo>
                    <a:pt x="154" y="228"/>
                    <a:pt x="154" y="228"/>
                    <a:pt x="152" y="228"/>
                  </a:cubicBezTo>
                  <a:cubicBezTo>
                    <a:pt x="150" y="242"/>
                    <a:pt x="164" y="268"/>
                    <a:pt x="164" y="287"/>
                  </a:cubicBezTo>
                  <a:cubicBezTo>
                    <a:pt x="161" y="290"/>
                    <a:pt x="168" y="292"/>
                    <a:pt x="164" y="300"/>
                  </a:cubicBezTo>
                  <a:cubicBezTo>
                    <a:pt x="161" y="297"/>
                    <a:pt x="161" y="297"/>
                    <a:pt x="158" y="294"/>
                  </a:cubicBezTo>
                  <a:cubicBezTo>
                    <a:pt x="153" y="269"/>
                    <a:pt x="149" y="244"/>
                    <a:pt x="144" y="220"/>
                  </a:cubicBezTo>
                  <a:cubicBezTo>
                    <a:pt x="140" y="216"/>
                    <a:pt x="137" y="213"/>
                    <a:pt x="133" y="209"/>
                  </a:cubicBezTo>
                  <a:cubicBezTo>
                    <a:pt x="133" y="208"/>
                    <a:pt x="133" y="206"/>
                    <a:pt x="133" y="205"/>
                  </a:cubicBezTo>
                  <a:cubicBezTo>
                    <a:pt x="135" y="206"/>
                    <a:pt x="136" y="206"/>
                    <a:pt x="137" y="207"/>
                  </a:cubicBezTo>
                  <a:cubicBezTo>
                    <a:pt x="137" y="196"/>
                    <a:pt x="132" y="183"/>
                    <a:pt x="129" y="177"/>
                  </a:cubicBezTo>
                  <a:cubicBezTo>
                    <a:pt x="127" y="163"/>
                    <a:pt x="117" y="148"/>
                    <a:pt x="116" y="139"/>
                  </a:cubicBezTo>
                  <a:cubicBezTo>
                    <a:pt x="109" y="130"/>
                    <a:pt x="105" y="116"/>
                    <a:pt x="105" y="110"/>
                  </a:cubicBezTo>
                  <a:cubicBezTo>
                    <a:pt x="106" y="110"/>
                    <a:pt x="106" y="110"/>
                    <a:pt x="107" y="110"/>
                  </a:cubicBezTo>
                  <a:cubicBezTo>
                    <a:pt x="125" y="144"/>
                    <a:pt x="137" y="183"/>
                    <a:pt x="150" y="224"/>
                  </a:cubicBezTo>
                  <a:cubicBezTo>
                    <a:pt x="151" y="224"/>
                    <a:pt x="152" y="224"/>
                    <a:pt x="154" y="224"/>
                  </a:cubicBezTo>
                  <a:cubicBezTo>
                    <a:pt x="157" y="227"/>
                    <a:pt x="157" y="229"/>
                    <a:pt x="163" y="231"/>
                  </a:cubicBezTo>
                  <a:cubicBezTo>
                    <a:pt x="160" y="210"/>
                    <a:pt x="150" y="185"/>
                    <a:pt x="150" y="171"/>
                  </a:cubicBezTo>
                  <a:cubicBezTo>
                    <a:pt x="151" y="171"/>
                    <a:pt x="152" y="171"/>
                    <a:pt x="153" y="171"/>
                  </a:cubicBezTo>
                  <a:cubicBezTo>
                    <a:pt x="155" y="178"/>
                    <a:pt x="161" y="193"/>
                    <a:pt x="165" y="211"/>
                  </a:cubicBezTo>
                  <a:cubicBezTo>
                    <a:pt x="169" y="237"/>
                    <a:pt x="170" y="266"/>
                    <a:pt x="172" y="294"/>
                  </a:cubicBezTo>
                  <a:cubicBezTo>
                    <a:pt x="174" y="298"/>
                    <a:pt x="175" y="299"/>
                    <a:pt x="176" y="307"/>
                  </a:cubicBezTo>
                  <a:cubicBezTo>
                    <a:pt x="175" y="307"/>
                    <a:pt x="173" y="307"/>
                    <a:pt x="172" y="307"/>
                  </a:cubicBezTo>
                  <a:moveTo>
                    <a:pt x="600" y="307"/>
                  </a:moveTo>
                  <a:cubicBezTo>
                    <a:pt x="600" y="305"/>
                    <a:pt x="600" y="303"/>
                    <a:pt x="600" y="302"/>
                  </a:cubicBezTo>
                  <a:cubicBezTo>
                    <a:pt x="600" y="302"/>
                    <a:pt x="601" y="302"/>
                    <a:pt x="601" y="302"/>
                  </a:cubicBezTo>
                  <a:cubicBezTo>
                    <a:pt x="601" y="303"/>
                    <a:pt x="602" y="305"/>
                    <a:pt x="602" y="307"/>
                  </a:cubicBezTo>
                  <a:cubicBezTo>
                    <a:pt x="601" y="307"/>
                    <a:pt x="601" y="307"/>
                    <a:pt x="600" y="307"/>
                  </a:cubicBezTo>
                  <a:moveTo>
                    <a:pt x="990" y="307"/>
                  </a:moveTo>
                  <a:cubicBezTo>
                    <a:pt x="985" y="300"/>
                    <a:pt x="981" y="294"/>
                    <a:pt x="977" y="288"/>
                  </a:cubicBezTo>
                  <a:cubicBezTo>
                    <a:pt x="972" y="272"/>
                    <a:pt x="967" y="256"/>
                    <a:pt x="962" y="240"/>
                  </a:cubicBezTo>
                  <a:cubicBezTo>
                    <a:pt x="964" y="240"/>
                    <a:pt x="965" y="240"/>
                    <a:pt x="967" y="240"/>
                  </a:cubicBezTo>
                  <a:cubicBezTo>
                    <a:pt x="967" y="241"/>
                    <a:pt x="970" y="243"/>
                    <a:pt x="974" y="252"/>
                  </a:cubicBezTo>
                  <a:cubicBezTo>
                    <a:pt x="977" y="267"/>
                    <a:pt x="984" y="289"/>
                    <a:pt x="992" y="307"/>
                  </a:cubicBezTo>
                  <a:cubicBezTo>
                    <a:pt x="991" y="307"/>
                    <a:pt x="990" y="307"/>
                    <a:pt x="990" y="307"/>
                  </a:cubicBezTo>
                  <a:moveTo>
                    <a:pt x="1013" y="304"/>
                  </a:moveTo>
                  <a:cubicBezTo>
                    <a:pt x="1012" y="303"/>
                    <a:pt x="1011" y="301"/>
                    <a:pt x="1010" y="300"/>
                  </a:cubicBezTo>
                  <a:cubicBezTo>
                    <a:pt x="1011" y="298"/>
                    <a:pt x="1012" y="297"/>
                    <a:pt x="1013" y="296"/>
                  </a:cubicBezTo>
                  <a:cubicBezTo>
                    <a:pt x="1013" y="298"/>
                    <a:pt x="1013" y="301"/>
                    <a:pt x="1013" y="304"/>
                  </a:cubicBezTo>
                  <a:moveTo>
                    <a:pt x="849" y="303"/>
                  </a:moveTo>
                  <a:cubicBezTo>
                    <a:pt x="852" y="299"/>
                    <a:pt x="854" y="296"/>
                    <a:pt x="857" y="292"/>
                  </a:cubicBezTo>
                  <a:cubicBezTo>
                    <a:pt x="856" y="295"/>
                    <a:pt x="856" y="297"/>
                    <a:pt x="856" y="300"/>
                  </a:cubicBezTo>
                  <a:cubicBezTo>
                    <a:pt x="853" y="301"/>
                    <a:pt x="851" y="302"/>
                    <a:pt x="849" y="303"/>
                  </a:cubicBezTo>
                  <a:moveTo>
                    <a:pt x="856" y="303"/>
                  </a:moveTo>
                  <a:cubicBezTo>
                    <a:pt x="857" y="300"/>
                    <a:pt x="858" y="298"/>
                    <a:pt x="859" y="296"/>
                  </a:cubicBezTo>
                  <a:cubicBezTo>
                    <a:pt x="859" y="296"/>
                    <a:pt x="860" y="296"/>
                    <a:pt x="861" y="296"/>
                  </a:cubicBezTo>
                  <a:cubicBezTo>
                    <a:pt x="861" y="293"/>
                    <a:pt x="862" y="290"/>
                    <a:pt x="863" y="287"/>
                  </a:cubicBezTo>
                  <a:cubicBezTo>
                    <a:pt x="863" y="287"/>
                    <a:pt x="864" y="287"/>
                    <a:pt x="865" y="287"/>
                  </a:cubicBezTo>
                  <a:cubicBezTo>
                    <a:pt x="868" y="275"/>
                    <a:pt x="872" y="268"/>
                    <a:pt x="873" y="259"/>
                  </a:cubicBezTo>
                  <a:cubicBezTo>
                    <a:pt x="873" y="259"/>
                    <a:pt x="872" y="259"/>
                    <a:pt x="871" y="259"/>
                  </a:cubicBezTo>
                  <a:cubicBezTo>
                    <a:pt x="870" y="267"/>
                    <a:pt x="866" y="272"/>
                    <a:pt x="864" y="281"/>
                  </a:cubicBezTo>
                  <a:cubicBezTo>
                    <a:pt x="862" y="284"/>
                    <a:pt x="862" y="283"/>
                    <a:pt x="861" y="289"/>
                  </a:cubicBezTo>
                  <a:cubicBezTo>
                    <a:pt x="860" y="289"/>
                    <a:pt x="859" y="289"/>
                    <a:pt x="859" y="289"/>
                  </a:cubicBezTo>
                  <a:cubicBezTo>
                    <a:pt x="859" y="288"/>
                    <a:pt x="859" y="288"/>
                    <a:pt x="859" y="287"/>
                  </a:cubicBezTo>
                  <a:cubicBezTo>
                    <a:pt x="862" y="287"/>
                    <a:pt x="866" y="261"/>
                    <a:pt x="866" y="259"/>
                  </a:cubicBezTo>
                  <a:cubicBezTo>
                    <a:pt x="867" y="259"/>
                    <a:pt x="867" y="259"/>
                    <a:pt x="868" y="259"/>
                  </a:cubicBezTo>
                  <a:cubicBezTo>
                    <a:pt x="869" y="254"/>
                    <a:pt x="872" y="236"/>
                    <a:pt x="868" y="234"/>
                  </a:cubicBezTo>
                  <a:cubicBezTo>
                    <a:pt x="862" y="241"/>
                    <a:pt x="851" y="286"/>
                    <a:pt x="848" y="296"/>
                  </a:cubicBezTo>
                  <a:cubicBezTo>
                    <a:pt x="848" y="276"/>
                    <a:pt x="856" y="256"/>
                    <a:pt x="861" y="240"/>
                  </a:cubicBezTo>
                  <a:cubicBezTo>
                    <a:pt x="864" y="234"/>
                    <a:pt x="867" y="228"/>
                    <a:pt x="870" y="222"/>
                  </a:cubicBezTo>
                  <a:cubicBezTo>
                    <a:pt x="868" y="218"/>
                    <a:pt x="866" y="215"/>
                    <a:pt x="865" y="212"/>
                  </a:cubicBezTo>
                  <a:cubicBezTo>
                    <a:pt x="863" y="212"/>
                    <a:pt x="862" y="212"/>
                    <a:pt x="861" y="212"/>
                  </a:cubicBezTo>
                  <a:cubicBezTo>
                    <a:pt x="859" y="221"/>
                    <a:pt x="853" y="234"/>
                    <a:pt x="851" y="248"/>
                  </a:cubicBezTo>
                  <a:cubicBezTo>
                    <a:pt x="851" y="248"/>
                    <a:pt x="850" y="249"/>
                    <a:pt x="849" y="249"/>
                  </a:cubicBezTo>
                  <a:cubicBezTo>
                    <a:pt x="848" y="263"/>
                    <a:pt x="843" y="276"/>
                    <a:pt x="841" y="294"/>
                  </a:cubicBezTo>
                  <a:cubicBezTo>
                    <a:pt x="840" y="294"/>
                    <a:pt x="839" y="294"/>
                    <a:pt x="839" y="294"/>
                  </a:cubicBezTo>
                  <a:cubicBezTo>
                    <a:pt x="839" y="279"/>
                    <a:pt x="840" y="264"/>
                    <a:pt x="841" y="250"/>
                  </a:cubicBezTo>
                  <a:cubicBezTo>
                    <a:pt x="842" y="250"/>
                    <a:pt x="843" y="249"/>
                    <a:pt x="844" y="249"/>
                  </a:cubicBezTo>
                  <a:cubicBezTo>
                    <a:pt x="844" y="250"/>
                    <a:pt x="844" y="251"/>
                    <a:pt x="844" y="253"/>
                  </a:cubicBezTo>
                  <a:cubicBezTo>
                    <a:pt x="849" y="250"/>
                    <a:pt x="850" y="239"/>
                    <a:pt x="850" y="235"/>
                  </a:cubicBezTo>
                  <a:cubicBezTo>
                    <a:pt x="851" y="235"/>
                    <a:pt x="851" y="235"/>
                    <a:pt x="852" y="235"/>
                  </a:cubicBezTo>
                  <a:cubicBezTo>
                    <a:pt x="853" y="222"/>
                    <a:pt x="861" y="202"/>
                    <a:pt x="849" y="194"/>
                  </a:cubicBezTo>
                  <a:cubicBezTo>
                    <a:pt x="848" y="193"/>
                    <a:pt x="848" y="193"/>
                    <a:pt x="848" y="192"/>
                  </a:cubicBezTo>
                  <a:cubicBezTo>
                    <a:pt x="847" y="192"/>
                    <a:pt x="846" y="192"/>
                    <a:pt x="845" y="192"/>
                  </a:cubicBezTo>
                  <a:cubicBezTo>
                    <a:pt x="845" y="195"/>
                    <a:pt x="848" y="240"/>
                    <a:pt x="842" y="247"/>
                  </a:cubicBezTo>
                  <a:cubicBezTo>
                    <a:pt x="841" y="234"/>
                    <a:pt x="842" y="222"/>
                    <a:pt x="842" y="193"/>
                  </a:cubicBezTo>
                  <a:cubicBezTo>
                    <a:pt x="842" y="193"/>
                    <a:pt x="843" y="192"/>
                    <a:pt x="844" y="192"/>
                  </a:cubicBezTo>
                  <a:cubicBezTo>
                    <a:pt x="843" y="188"/>
                    <a:pt x="843" y="188"/>
                    <a:pt x="839" y="184"/>
                  </a:cubicBezTo>
                  <a:cubicBezTo>
                    <a:pt x="833" y="184"/>
                    <a:pt x="829" y="169"/>
                    <a:pt x="829" y="168"/>
                  </a:cubicBezTo>
                  <a:cubicBezTo>
                    <a:pt x="829" y="168"/>
                    <a:pt x="830" y="168"/>
                    <a:pt x="831" y="168"/>
                  </a:cubicBezTo>
                  <a:cubicBezTo>
                    <a:pt x="831" y="170"/>
                    <a:pt x="832" y="171"/>
                    <a:pt x="832" y="173"/>
                  </a:cubicBezTo>
                  <a:cubicBezTo>
                    <a:pt x="835" y="173"/>
                    <a:pt x="835" y="176"/>
                    <a:pt x="837" y="179"/>
                  </a:cubicBezTo>
                  <a:cubicBezTo>
                    <a:pt x="837" y="179"/>
                    <a:pt x="838" y="179"/>
                    <a:pt x="839" y="179"/>
                  </a:cubicBezTo>
                  <a:cubicBezTo>
                    <a:pt x="838" y="169"/>
                    <a:pt x="837" y="159"/>
                    <a:pt x="836" y="149"/>
                  </a:cubicBezTo>
                  <a:cubicBezTo>
                    <a:pt x="844" y="153"/>
                    <a:pt x="845" y="172"/>
                    <a:pt x="845" y="184"/>
                  </a:cubicBezTo>
                  <a:cubicBezTo>
                    <a:pt x="858" y="195"/>
                    <a:pt x="858" y="195"/>
                    <a:pt x="860" y="195"/>
                  </a:cubicBezTo>
                  <a:cubicBezTo>
                    <a:pt x="861" y="180"/>
                    <a:pt x="862" y="165"/>
                    <a:pt x="863" y="150"/>
                  </a:cubicBezTo>
                  <a:cubicBezTo>
                    <a:pt x="863" y="150"/>
                    <a:pt x="864" y="150"/>
                    <a:pt x="865" y="150"/>
                  </a:cubicBezTo>
                  <a:cubicBezTo>
                    <a:pt x="866" y="155"/>
                    <a:pt x="868" y="160"/>
                    <a:pt x="870" y="165"/>
                  </a:cubicBezTo>
                  <a:cubicBezTo>
                    <a:pt x="870" y="175"/>
                    <a:pt x="867" y="189"/>
                    <a:pt x="863" y="202"/>
                  </a:cubicBezTo>
                  <a:cubicBezTo>
                    <a:pt x="870" y="210"/>
                    <a:pt x="872" y="219"/>
                    <a:pt x="883" y="203"/>
                  </a:cubicBezTo>
                  <a:cubicBezTo>
                    <a:pt x="887" y="200"/>
                    <a:pt x="890" y="197"/>
                    <a:pt x="895" y="194"/>
                  </a:cubicBezTo>
                  <a:cubicBezTo>
                    <a:pt x="895" y="193"/>
                    <a:pt x="895" y="193"/>
                    <a:pt x="895" y="192"/>
                  </a:cubicBezTo>
                  <a:cubicBezTo>
                    <a:pt x="896" y="192"/>
                    <a:pt x="897" y="192"/>
                    <a:pt x="899" y="192"/>
                  </a:cubicBezTo>
                  <a:cubicBezTo>
                    <a:pt x="899" y="193"/>
                    <a:pt x="899" y="195"/>
                    <a:pt x="899" y="196"/>
                  </a:cubicBezTo>
                  <a:cubicBezTo>
                    <a:pt x="898" y="196"/>
                    <a:pt x="897" y="196"/>
                    <a:pt x="896" y="196"/>
                  </a:cubicBezTo>
                  <a:cubicBezTo>
                    <a:pt x="894" y="199"/>
                    <a:pt x="892" y="198"/>
                    <a:pt x="892" y="203"/>
                  </a:cubicBezTo>
                  <a:cubicBezTo>
                    <a:pt x="886" y="205"/>
                    <a:pt x="883" y="207"/>
                    <a:pt x="882" y="214"/>
                  </a:cubicBezTo>
                  <a:cubicBezTo>
                    <a:pt x="881" y="214"/>
                    <a:pt x="880" y="214"/>
                    <a:pt x="880" y="214"/>
                  </a:cubicBezTo>
                  <a:cubicBezTo>
                    <a:pt x="878" y="218"/>
                    <a:pt x="877" y="225"/>
                    <a:pt x="877" y="233"/>
                  </a:cubicBezTo>
                  <a:cubicBezTo>
                    <a:pt x="877" y="233"/>
                    <a:pt x="876" y="232"/>
                    <a:pt x="876" y="232"/>
                  </a:cubicBezTo>
                  <a:cubicBezTo>
                    <a:pt x="876" y="235"/>
                    <a:pt x="877" y="238"/>
                    <a:pt x="878" y="242"/>
                  </a:cubicBezTo>
                  <a:cubicBezTo>
                    <a:pt x="877" y="242"/>
                    <a:pt x="876" y="242"/>
                    <a:pt x="875" y="242"/>
                  </a:cubicBezTo>
                  <a:cubicBezTo>
                    <a:pt x="875" y="245"/>
                    <a:pt x="875" y="249"/>
                    <a:pt x="875" y="253"/>
                  </a:cubicBezTo>
                  <a:cubicBezTo>
                    <a:pt x="876" y="253"/>
                    <a:pt x="877" y="253"/>
                    <a:pt x="878" y="253"/>
                  </a:cubicBezTo>
                  <a:cubicBezTo>
                    <a:pt x="882" y="244"/>
                    <a:pt x="889" y="211"/>
                    <a:pt x="903" y="221"/>
                  </a:cubicBezTo>
                  <a:cubicBezTo>
                    <a:pt x="904" y="226"/>
                    <a:pt x="905" y="231"/>
                    <a:pt x="906" y="236"/>
                  </a:cubicBezTo>
                  <a:cubicBezTo>
                    <a:pt x="909" y="236"/>
                    <a:pt x="912" y="235"/>
                    <a:pt x="916" y="235"/>
                  </a:cubicBezTo>
                  <a:cubicBezTo>
                    <a:pt x="915" y="236"/>
                    <a:pt x="915" y="237"/>
                    <a:pt x="915" y="238"/>
                  </a:cubicBezTo>
                  <a:cubicBezTo>
                    <a:pt x="911" y="240"/>
                    <a:pt x="909" y="239"/>
                    <a:pt x="907" y="244"/>
                  </a:cubicBezTo>
                  <a:cubicBezTo>
                    <a:pt x="908" y="254"/>
                    <a:pt x="909" y="263"/>
                    <a:pt x="911" y="273"/>
                  </a:cubicBezTo>
                  <a:cubicBezTo>
                    <a:pt x="910" y="273"/>
                    <a:pt x="909" y="273"/>
                    <a:pt x="909" y="273"/>
                  </a:cubicBezTo>
                  <a:cubicBezTo>
                    <a:pt x="908" y="270"/>
                    <a:pt x="907" y="267"/>
                    <a:pt x="906" y="264"/>
                  </a:cubicBezTo>
                  <a:cubicBezTo>
                    <a:pt x="906" y="263"/>
                    <a:pt x="905" y="263"/>
                    <a:pt x="904" y="263"/>
                  </a:cubicBezTo>
                  <a:cubicBezTo>
                    <a:pt x="902" y="250"/>
                    <a:pt x="898" y="236"/>
                    <a:pt x="896" y="227"/>
                  </a:cubicBezTo>
                  <a:cubicBezTo>
                    <a:pt x="885" y="230"/>
                    <a:pt x="880" y="254"/>
                    <a:pt x="877" y="268"/>
                  </a:cubicBezTo>
                  <a:cubicBezTo>
                    <a:pt x="876" y="268"/>
                    <a:pt x="875" y="268"/>
                    <a:pt x="875" y="268"/>
                  </a:cubicBezTo>
                  <a:cubicBezTo>
                    <a:pt x="874" y="270"/>
                    <a:pt x="874" y="273"/>
                    <a:pt x="873" y="276"/>
                  </a:cubicBezTo>
                  <a:cubicBezTo>
                    <a:pt x="874" y="276"/>
                    <a:pt x="875" y="276"/>
                    <a:pt x="875" y="276"/>
                  </a:cubicBezTo>
                  <a:cubicBezTo>
                    <a:pt x="878" y="271"/>
                    <a:pt x="881" y="265"/>
                    <a:pt x="885" y="259"/>
                  </a:cubicBezTo>
                  <a:cubicBezTo>
                    <a:pt x="886" y="259"/>
                    <a:pt x="887" y="259"/>
                    <a:pt x="887" y="259"/>
                  </a:cubicBezTo>
                  <a:cubicBezTo>
                    <a:pt x="887" y="257"/>
                    <a:pt x="887" y="256"/>
                    <a:pt x="887" y="255"/>
                  </a:cubicBezTo>
                  <a:cubicBezTo>
                    <a:pt x="890" y="252"/>
                    <a:pt x="891" y="248"/>
                    <a:pt x="897" y="248"/>
                  </a:cubicBezTo>
                  <a:cubicBezTo>
                    <a:pt x="897" y="249"/>
                    <a:pt x="898" y="250"/>
                    <a:pt x="898" y="250"/>
                  </a:cubicBezTo>
                  <a:cubicBezTo>
                    <a:pt x="897" y="250"/>
                    <a:pt x="896" y="250"/>
                    <a:pt x="896" y="250"/>
                  </a:cubicBezTo>
                  <a:cubicBezTo>
                    <a:pt x="895" y="252"/>
                    <a:pt x="895" y="253"/>
                    <a:pt x="895" y="255"/>
                  </a:cubicBezTo>
                  <a:cubicBezTo>
                    <a:pt x="889" y="255"/>
                    <a:pt x="871" y="288"/>
                    <a:pt x="867" y="295"/>
                  </a:cubicBezTo>
                  <a:cubicBezTo>
                    <a:pt x="867" y="288"/>
                    <a:pt x="874" y="281"/>
                    <a:pt x="873" y="277"/>
                  </a:cubicBezTo>
                  <a:cubicBezTo>
                    <a:pt x="868" y="281"/>
                    <a:pt x="868" y="286"/>
                    <a:pt x="865" y="294"/>
                  </a:cubicBezTo>
                  <a:cubicBezTo>
                    <a:pt x="864" y="294"/>
                    <a:pt x="863" y="294"/>
                    <a:pt x="863" y="294"/>
                  </a:cubicBezTo>
                  <a:cubicBezTo>
                    <a:pt x="861" y="298"/>
                    <a:pt x="861" y="298"/>
                    <a:pt x="856" y="303"/>
                  </a:cubicBezTo>
                  <a:moveTo>
                    <a:pt x="1005" y="300"/>
                  </a:moveTo>
                  <a:cubicBezTo>
                    <a:pt x="1004" y="270"/>
                    <a:pt x="1005" y="258"/>
                    <a:pt x="1004" y="240"/>
                  </a:cubicBezTo>
                  <a:cubicBezTo>
                    <a:pt x="1003" y="240"/>
                    <a:pt x="1002" y="240"/>
                    <a:pt x="1002" y="240"/>
                  </a:cubicBezTo>
                  <a:cubicBezTo>
                    <a:pt x="1001" y="237"/>
                    <a:pt x="1000" y="234"/>
                    <a:pt x="1000" y="231"/>
                  </a:cubicBezTo>
                  <a:cubicBezTo>
                    <a:pt x="999" y="231"/>
                    <a:pt x="998" y="231"/>
                    <a:pt x="997" y="231"/>
                  </a:cubicBezTo>
                  <a:cubicBezTo>
                    <a:pt x="997" y="227"/>
                    <a:pt x="996" y="224"/>
                    <a:pt x="995" y="220"/>
                  </a:cubicBezTo>
                  <a:cubicBezTo>
                    <a:pt x="994" y="220"/>
                    <a:pt x="993" y="220"/>
                    <a:pt x="992" y="220"/>
                  </a:cubicBezTo>
                  <a:cubicBezTo>
                    <a:pt x="992" y="227"/>
                    <a:pt x="992" y="227"/>
                    <a:pt x="990" y="229"/>
                  </a:cubicBezTo>
                  <a:cubicBezTo>
                    <a:pt x="991" y="240"/>
                    <a:pt x="992" y="250"/>
                    <a:pt x="994" y="261"/>
                  </a:cubicBezTo>
                  <a:cubicBezTo>
                    <a:pt x="995" y="271"/>
                    <a:pt x="998" y="279"/>
                    <a:pt x="998" y="294"/>
                  </a:cubicBezTo>
                  <a:cubicBezTo>
                    <a:pt x="994" y="290"/>
                    <a:pt x="989" y="259"/>
                    <a:pt x="990" y="256"/>
                  </a:cubicBezTo>
                  <a:cubicBezTo>
                    <a:pt x="987" y="241"/>
                    <a:pt x="985" y="227"/>
                    <a:pt x="982" y="212"/>
                  </a:cubicBezTo>
                  <a:cubicBezTo>
                    <a:pt x="973" y="204"/>
                    <a:pt x="973" y="204"/>
                    <a:pt x="964" y="192"/>
                  </a:cubicBezTo>
                  <a:cubicBezTo>
                    <a:pt x="967" y="192"/>
                    <a:pt x="975" y="199"/>
                    <a:pt x="981" y="203"/>
                  </a:cubicBezTo>
                  <a:cubicBezTo>
                    <a:pt x="983" y="199"/>
                    <a:pt x="984" y="183"/>
                    <a:pt x="984" y="181"/>
                  </a:cubicBezTo>
                  <a:cubicBezTo>
                    <a:pt x="985" y="181"/>
                    <a:pt x="986" y="181"/>
                    <a:pt x="988" y="181"/>
                  </a:cubicBezTo>
                  <a:cubicBezTo>
                    <a:pt x="988" y="191"/>
                    <a:pt x="989" y="201"/>
                    <a:pt x="989" y="212"/>
                  </a:cubicBezTo>
                  <a:cubicBezTo>
                    <a:pt x="993" y="212"/>
                    <a:pt x="1000" y="215"/>
                    <a:pt x="1002" y="224"/>
                  </a:cubicBezTo>
                  <a:cubicBezTo>
                    <a:pt x="1013" y="230"/>
                    <a:pt x="1008" y="284"/>
                    <a:pt x="1005" y="300"/>
                  </a:cubicBezTo>
                  <a:moveTo>
                    <a:pt x="1015" y="296"/>
                  </a:moveTo>
                  <a:cubicBezTo>
                    <a:pt x="1016" y="286"/>
                    <a:pt x="1022" y="279"/>
                    <a:pt x="1023" y="272"/>
                  </a:cubicBezTo>
                  <a:cubicBezTo>
                    <a:pt x="1023" y="272"/>
                    <a:pt x="1024" y="272"/>
                    <a:pt x="1025" y="272"/>
                  </a:cubicBezTo>
                  <a:cubicBezTo>
                    <a:pt x="1026" y="268"/>
                    <a:pt x="1027" y="263"/>
                    <a:pt x="1028" y="259"/>
                  </a:cubicBezTo>
                  <a:cubicBezTo>
                    <a:pt x="1028" y="259"/>
                    <a:pt x="1029" y="259"/>
                    <a:pt x="1030" y="259"/>
                  </a:cubicBezTo>
                  <a:cubicBezTo>
                    <a:pt x="1032" y="252"/>
                    <a:pt x="1033" y="253"/>
                    <a:pt x="1036" y="248"/>
                  </a:cubicBezTo>
                  <a:cubicBezTo>
                    <a:pt x="1036" y="248"/>
                    <a:pt x="1037" y="248"/>
                    <a:pt x="1038" y="248"/>
                  </a:cubicBezTo>
                  <a:cubicBezTo>
                    <a:pt x="1038" y="241"/>
                    <a:pt x="1050" y="238"/>
                    <a:pt x="1058" y="236"/>
                  </a:cubicBezTo>
                  <a:cubicBezTo>
                    <a:pt x="1061" y="237"/>
                    <a:pt x="1064" y="238"/>
                    <a:pt x="1068" y="240"/>
                  </a:cubicBezTo>
                  <a:cubicBezTo>
                    <a:pt x="1068" y="240"/>
                    <a:pt x="1068" y="241"/>
                    <a:pt x="1069" y="243"/>
                  </a:cubicBezTo>
                  <a:cubicBezTo>
                    <a:pt x="1078" y="252"/>
                    <a:pt x="1075" y="288"/>
                    <a:pt x="1056" y="293"/>
                  </a:cubicBezTo>
                  <a:cubicBezTo>
                    <a:pt x="1056" y="292"/>
                    <a:pt x="1056" y="292"/>
                    <a:pt x="1056" y="291"/>
                  </a:cubicBezTo>
                  <a:cubicBezTo>
                    <a:pt x="1061" y="286"/>
                    <a:pt x="1067" y="280"/>
                    <a:pt x="1069" y="273"/>
                  </a:cubicBezTo>
                  <a:cubicBezTo>
                    <a:pt x="1068" y="265"/>
                    <a:pt x="1068" y="258"/>
                    <a:pt x="1067" y="250"/>
                  </a:cubicBezTo>
                  <a:cubicBezTo>
                    <a:pt x="1067" y="250"/>
                    <a:pt x="1066" y="250"/>
                    <a:pt x="1065" y="250"/>
                  </a:cubicBezTo>
                  <a:cubicBezTo>
                    <a:pt x="1061" y="237"/>
                    <a:pt x="1047" y="244"/>
                    <a:pt x="1044" y="246"/>
                  </a:cubicBezTo>
                  <a:cubicBezTo>
                    <a:pt x="1043" y="247"/>
                    <a:pt x="1043" y="247"/>
                    <a:pt x="1043" y="248"/>
                  </a:cubicBezTo>
                  <a:cubicBezTo>
                    <a:pt x="1042" y="248"/>
                    <a:pt x="1041" y="248"/>
                    <a:pt x="1040" y="248"/>
                  </a:cubicBezTo>
                  <a:cubicBezTo>
                    <a:pt x="1039" y="252"/>
                    <a:pt x="1037" y="253"/>
                    <a:pt x="1031" y="257"/>
                  </a:cubicBezTo>
                  <a:cubicBezTo>
                    <a:pt x="1031" y="262"/>
                    <a:pt x="1022" y="284"/>
                    <a:pt x="1019" y="287"/>
                  </a:cubicBezTo>
                  <a:cubicBezTo>
                    <a:pt x="1019" y="291"/>
                    <a:pt x="1019" y="291"/>
                    <a:pt x="1017" y="296"/>
                  </a:cubicBezTo>
                  <a:cubicBezTo>
                    <a:pt x="1017" y="296"/>
                    <a:pt x="1016" y="296"/>
                    <a:pt x="1015" y="296"/>
                  </a:cubicBezTo>
                  <a:moveTo>
                    <a:pt x="745" y="294"/>
                  </a:moveTo>
                  <a:cubicBezTo>
                    <a:pt x="745" y="279"/>
                    <a:pt x="744" y="265"/>
                    <a:pt x="743" y="251"/>
                  </a:cubicBezTo>
                  <a:cubicBezTo>
                    <a:pt x="734" y="235"/>
                    <a:pt x="723" y="203"/>
                    <a:pt x="725" y="192"/>
                  </a:cubicBezTo>
                  <a:cubicBezTo>
                    <a:pt x="726" y="192"/>
                    <a:pt x="728" y="192"/>
                    <a:pt x="729" y="192"/>
                  </a:cubicBezTo>
                  <a:cubicBezTo>
                    <a:pt x="733" y="210"/>
                    <a:pt x="737" y="225"/>
                    <a:pt x="742" y="246"/>
                  </a:cubicBezTo>
                  <a:cubicBezTo>
                    <a:pt x="743" y="246"/>
                    <a:pt x="743" y="246"/>
                    <a:pt x="744" y="246"/>
                  </a:cubicBezTo>
                  <a:cubicBezTo>
                    <a:pt x="744" y="227"/>
                    <a:pt x="744" y="208"/>
                    <a:pt x="744" y="190"/>
                  </a:cubicBezTo>
                  <a:cubicBezTo>
                    <a:pt x="744" y="190"/>
                    <a:pt x="745" y="190"/>
                    <a:pt x="745" y="190"/>
                  </a:cubicBezTo>
                  <a:cubicBezTo>
                    <a:pt x="746" y="194"/>
                    <a:pt x="751" y="202"/>
                    <a:pt x="750" y="209"/>
                  </a:cubicBezTo>
                  <a:cubicBezTo>
                    <a:pt x="749" y="209"/>
                    <a:pt x="748" y="209"/>
                    <a:pt x="748" y="209"/>
                  </a:cubicBezTo>
                  <a:cubicBezTo>
                    <a:pt x="748" y="210"/>
                    <a:pt x="748" y="211"/>
                    <a:pt x="748" y="212"/>
                  </a:cubicBezTo>
                  <a:cubicBezTo>
                    <a:pt x="748" y="212"/>
                    <a:pt x="749" y="212"/>
                    <a:pt x="750" y="212"/>
                  </a:cubicBezTo>
                  <a:cubicBezTo>
                    <a:pt x="749" y="215"/>
                    <a:pt x="748" y="219"/>
                    <a:pt x="748" y="222"/>
                  </a:cubicBezTo>
                  <a:cubicBezTo>
                    <a:pt x="747" y="289"/>
                    <a:pt x="747" y="289"/>
                    <a:pt x="745" y="294"/>
                  </a:cubicBezTo>
                  <a:moveTo>
                    <a:pt x="205" y="291"/>
                  </a:moveTo>
                  <a:cubicBezTo>
                    <a:pt x="196" y="279"/>
                    <a:pt x="200" y="267"/>
                    <a:pt x="197" y="258"/>
                  </a:cubicBezTo>
                  <a:cubicBezTo>
                    <a:pt x="197" y="255"/>
                    <a:pt x="197" y="252"/>
                    <a:pt x="197" y="249"/>
                  </a:cubicBezTo>
                  <a:cubicBezTo>
                    <a:pt x="197" y="249"/>
                    <a:pt x="198" y="248"/>
                    <a:pt x="199" y="248"/>
                  </a:cubicBezTo>
                  <a:cubicBezTo>
                    <a:pt x="203" y="261"/>
                    <a:pt x="207" y="275"/>
                    <a:pt x="211" y="291"/>
                  </a:cubicBezTo>
                  <a:cubicBezTo>
                    <a:pt x="209" y="291"/>
                    <a:pt x="207" y="291"/>
                    <a:pt x="205" y="291"/>
                  </a:cubicBezTo>
                  <a:moveTo>
                    <a:pt x="740" y="291"/>
                  </a:moveTo>
                  <a:cubicBezTo>
                    <a:pt x="737" y="275"/>
                    <a:pt x="728" y="263"/>
                    <a:pt x="725" y="253"/>
                  </a:cubicBezTo>
                  <a:cubicBezTo>
                    <a:pt x="720" y="253"/>
                    <a:pt x="720" y="243"/>
                    <a:pt x="720" y="242"/>
                  </a:cubicBezTo>
                  <a:cubicBezTo>
                    <a:pt x="719" y="242"/>
                    <a:pt x="718" y="242"/>
                    <a:pt x="718" y="242"/>
                  </a:cubicBezTo>
                  <a:cubicBezTo>
                    <a:pt x="709" y="219"/>
                    <a:pt x="698" y="209"/>
                    <a:pt x="676" y="209"/>
                  </a:cubicBezTo>
                  <a:cubicBezTo>
                    <a:pt x="676" y="209"/>
                    <a:pt x="676" y="208"/>
                    <a:pt x="676" y="207"/>
                  </a:cubicBezTo>
                  <a:cubicBezTo>
                    <a:pt x="682" y="207"/>
                    <a:pt x="688" y="207"/>
                    <a:pt x="694" y="207"/>
                  </a:cubicBezTo>
                  <a:cubicBezTo>
                    <a:pt x="694" y="206"/>
                    <a:pt x="694" y="205"/>
                    <a:pt x="695" y="204"/>
                  </a:cubicBezTo>
                  <a:cubicBezTo>
                    <a:pt x="687" y="199"/>
                    <a:pt x="686" y="198"/>
                    <a:pt x="684" y="194"/>
                  </a:cubicBezTo>
                  <a:cubicBezTo>
                    <a:pt x="679" y="192"/>
                    <a:pt x="674" y="190"/>
                    <a:pt x="669" y="188"/>
                  </a:cubicBezTo>
                  <a:cubicBezTo>
                    <a:pt x="687" y="188"/>
                    <a:pt x="690" y="194"/>
                    <a:pt x="705" y="209"/>
                  </a:cubicBezTo>
                  <a:cubicBezTo>
                    <a:pt x="718" y="216"/>
                    <a:pt x="726" y="220"/>
                    <a:pt x="735" y="241"/>
                  </a:cubicBezTo>
                  <a:cubicBezTo>
                    <a:pt x="737" y="241"/>
                    <a:pt x="741" y="254"/>
                    <a:pt x="742" y="263"/>
                  </a:cubicBezTo>
                  <a:cubicBezTo>
                    <a:pt x="741" y="263"/>
                    <a:pt x="740" y="263"/>
                    <a:pt x="739" y="263"/>
                  </a:cubicBezTo>
                  <a:cubicBezTo>
                    <a:pt x="738" y="260"/>
                    <a:pt x="737" y="256"/>
                    <a:pt x="737" y="253"/>
                  </a:cubicBezTo>
                  <a:cubicBezTo>
                    <a:pt x="733" y="253"/>
                    <a:pt x="734" y="248"/>
                    <a:pt x="733" y="246"/>
                  </a:cubicBezTo>
                  <a:cubicBezTo>
                    <a:pt x="732" y="246"/>
                    <a:pt x="732" y="246"/>
                    <a:pt x="731" y="246"/>
                  </a:cubicBezTo>
                  <a:cubicBezTo>
                    <a:pt x="729" y="241"/>
                    <a:pt x="727" y="237"/>
                    <a:pt x="726" y="233"/>
                  </a:cubicBezTo>
                  <a:cubicBezTo>
                    <a:pt x="720" y="230"/>
                    <a:pt x="720" y="227"/>
                    <a:pt x="717" y="225"/>
                  </a:cubicBezTo>
                  <a:cubicBezTo>
                    <a:pt x="717" y="226"/>
                    <a:pt x="718" y="227"/>
                    <a:pt x="718" y="228"/>
                  </a:cubicBezTo>
                  <a:cubicBezTo>
                    <a:pt x="718" y="228"/>
                    <a:pt x="719" y="228"/>
                    <a:pt x="720" y="229"/>
                  </a:cubicBezTo>
                  <a:cubicBezTo>
                    <a:pt x="725" y="247"/>
                    <a:pt x="739" y="269"/>
                    <a:pt x="741" y="291"/>
                  </a:cubicBezTo>
                  <a:cubicBezTo>
                    <a:pt x="741" y="291"/>
                    <a:pt x="740" y="291"/>
                    <a:pt x="740" y="291"/>
                  </a:cubicBezTo>
                  <a:moveTo>
                    <a:pt x="215" y="289"/>
                  </a:moveTo>
                  <a:cubicBezTo>
                    <a:pt x="209" y="262"/>
                    <a:pt x="209" y="262"/>
                    <a:pt x="209" y="258"/>
                  </a:cubicBezTo>
                  <a:cubicBezTo>
                    <a:pt x="200" y="249"/>
                    <a:pt x="200" y="237"/>
                    <a:pt x="199" y="229"/>
                  </a:cubicBezTo>
                  <a:cubicBezTo>
                    <a:pt x="205" y="232"/>
                    <a:pt x="217" y="268"/>
                    <a:pt x="219" y="275"/>
                  </a:cubicBezTo>
                  <a:cubicBezTo>
                    <a:pt x="219" y="279"/>
                    <a:pt x="220" y="284"/>
                    <a:pt x="220" y="288"/>
                  </a:cubicBezTo>
                  <a:cubicBezTo>
                    <a:pt x="218" y="288"/>
                    <a:pt x="216" y="289"/>
                    <a:pt x="215" y="289"/>
                  </a:cubicBezTo>
                  <a:moveTo>
                    <a:pt x="831" y="287"/>
                  </a:moveTo>
                  <a:cubicBezTo>
                    <a:pt x="831" y="257"/>
                    <a:pt x="832" y="218"/>
                    <a:pt x="824" y="193"/>
                  </a:cubicBezTo>
                  <a:cubicBezTo>
                    <a:pt x="824" y="189"/>
                    <a:pt x="823" y="185"/>
                    <a:pt x="823" y="181"/>
                  </a:cubicBezTo>
                  <a:cubicBezTo>
                    <a:pt x="823" y="181"/>
                    <a:pt x="824" y="180"/>
                    <a:pt x="824" y="180"/>
                  </a:cubicBezTo>
                  <a:cubicBezTo>
                    <a:pt x="835" y="186"/>
                    <a:pt x="835" y="245"/>
                    <a:pt x="835" y="263"/>
                  </a:cubicBezTo>
                  <a:cubicBezTo>
                    <a:pt x="834" y="271"/>
                    <a:pt x="832" y="279"/>
                    <a:pt x="831" y="287"/>
                  </a:cubicBezTo>
                  <a:moveTo>
                    <a:pt x="532" y="286"/>
                  </a:moveTo>
                  <a:cubicBezTo>
                    <a:pt x="528" y="257"/>
                    <a:pt x="528" y="257"/>
                    <a:pt x="526" y="256"/>
                  </a:cubicBezTo>
                  <a:cubicBezTo>
                    <a:pt x="522" y="242"/>
                    <a:pt x="522" y="242"/>
                    <a:pt x="522" y="235"/>
                  </a:cubicBezTo>
                  <a:cubicBezTo>
                    <a:pt x="521" y="235"/>
                    <a:pt x="520" y="234"/>
                    <a:pt x="519" y="234"/>
                  </a:cubicBezTo>
                  <a:cubicBezTo>
                    <a:pt x="517" y="220"/>
                    <a:pt x="507" y="204"/>
                    <a:pt x="502" y="194"/>
                  </a:cubicBezTo>
                  <a:cubicBezTo>
                    <a:pt x="502" y="192"/>
                    <a:pt x="502" y="190"/>
                    <a:pt x="502" y="188"/>
                  </a:cubicBezTo>
                  <a:cubicBezTo>
                    <a:pt x="510" y="190"/>
                    <a:pt x="528" y="235"/>
                    <a:pt x="528" y="249"/>
                  </a:cubicBezTo>
                  <a:cubicBezTo>
                    <a:pt x="527" y="249"/>
                    <a:pt x="529" y="251"/>
                    <a:pt x="534" y="270"/>
                  </a:cubicBezTo>
                  <a:cubicBezTo>
                    <a:pt x="534" y="275"/>
                    <a:pt x="534" y="280"/>
                    <a:pt x="535" y="286"/>
                  </a:cubicBezTo>
                  <a:cubicBezTo>
                    <a:pt x="534" y="286"/>
                    <a:pt x="533" y="286"/>
                    <a:pt x="532" y="286"/>
                  </a:cubicBezTo>
                  <a:moveTo>
                    <a:pt x="757" y="285"/>
                  </a:moveTo>
                  <a:cubicBezTo>
                    <a:pt x="758" y="281"/>
                    <a:pt x="759" y="278"/>
                    <a:pt x="759" y="274"/>
                  </a:cubicBezTo>
                  <a:cubicBezTo>
                    <a:pt x="759" y="278"/>
                    <a:pt x="759" y="281"/>
                    <a:pt x="759" y="285"/>
                  </a:cubicBezTo>
                  <a:cubicBezTo>
                    <a:pt x="758" y="285"/>
                    <a:pt x="757" y="285"/>
                    <a:pt x="757" y="285"/>
                  </a:cubicBezTo>
                  <a:moveTo>
                    <a:pt x="752" y="283"/>
                  </a:moveTo>
                  <a:cubicBezTo>
                    <a:pt x="753" y="266"/>
                    <a:pt x="758" y="253"/>
                    <a:pt x="760" y="240"/>
                  </a:cubicBezTo>
                  <a:cubicBezTo>
                    <a:pt x="761" y="240"/>
                    <a:pt x="762" y="240"/>
                    <a:pt x="762" y="240"/>
                  </a:cubicBezTo>
                  <a:cubicBezTo>
                    <a:pt x="765" y="224"/>
                    <a:pt x="771" y="209"/>
                    <a:pt x="780" y="199"/>
                  </a:cubicBezTo>
                  <a:cubicBezTo>
                    <a:pt x="780" y="212"/>
                    <a:pt x="766" y="241"/>
                    <a:pt x="761" y="256"/>
                  </a:cubicBezTo>
                  <a:cubicBezTo>
                    <a:pt x="759" y="263"/>
                    <a:pt x="757" y="275"/>
                    <a:pt x="752" y="283"/>
                  </a:cubicBezTo>
                  <a:moveTo>
                    <a:pt x="259" y="281"/>
                  </a:moveTo>
                  <a:cubicBezTo>
                    <a:pt x="257" y="279"/>
                    <a:pt x="255" y="277"/>
                    <a:pt x="252" y="275"/>
                  </a:cubicBezTo>
                  <a:cubicBezTo>
                    <a:pt x="249" y="259"/>
                    <a:pt x="241" y="237"/>
                    <a:pt x="242" y="225"/>
                  </a:cubicBezTo>
                  <a:cubicBezTo>
                    <a:pt x="241" y="224"/>
                    <a:pt x="241" y="223"/>
                    <a:pt x="241" y="222"/>
                  </a:cubicBezTo>
                  <a:cubicBezTo>
                    <a:pt x="240" y="222"/>
                    <a:pt x="240" y="222"/>
                    <a:pt x="239" y="222"/>
                  </a:cubicBezTo>
                  <a:cubicBezTo>
                    <a:pt x="239" y="215"/>
                    <a:pt x="229" y="183"/>
                    <a:pt x="228" y="183"/>
                  </a:cubicBezTo>
                  <a:cubicBezTo>
                    <a:pt x="228" y="182"/>
                    <a:pt x="228" y="180"/>
                    <a:pt x="228" y="179"/>
                  </a:cubicBezTo>
                  <a:cubicBezTo>
                    <a:pt x="227" y="179"/>
                    <a:pt x="227" y="179"/>
                    <a:pt x="227" y="179"/>
                  </a:cubicBezTo>
                  <a:cubicBezTo>
                    <a:pt x="221" y="165"/>
                    <a:pt x="215" y="152"/>
                    <a:pt x="212" y="142"/>
                  </a:cubicBezTo>
                  <a:cubicBezTo>
                    <a:pt x="209" y="142"/>
                    <a:pt x="208" y="134"/>
                    <a:pt x="208" y="134"/>
                  </a:cubicBezTo>
                  <a:cubicBezTo>
                    <a:pt x="207" y="134"/>
                    <a:pt x="207" y="134"/>
                    <a:pt x="206" y="134"/>
                  </a:cubicBezTo>
                  <a:cubicBezTo>
                    <a:pt x="200" y="115"/>
                    <a:pt x="200" y="115"/>
                    <a:pt x="199" y="106"/>
                  </a:cubicBezTo>
                  <a:cubicBezTo>
                    <a:pt x="191" y="103"/>
                    <a:pt x="187" y="90"/>
                    <a:pt x="188" y="88"/>
                  </a:cubicBezTo>
                  <a:cubicBezTo>
                    <a:pt x="200" y="95"/>
                    <a:pt x="211" y="120"/>
                    <a:pt x="214" y="137"/>
                  </a:cubicBezTo>
                  <a:cubicBezTo>
                    <a:pt x="220" y="144"/>
                    <a:pt x="227" y="158"/>
                    <a:pt x="231" y="172"/>
                  </a:cubicBezTo>
                  <a:cubicBezTo>
                    <a:pt x="236" y="172"/>
                    <a:pt x="249" y="229"/>
                    <a:pt x="252" y="244"/>
                  </a:cubicBezTo>
                  <a:cubicBezTo>
                    <a:pt x="256" y="256"/>
                    <a:pt x="260" y="269"/>
                    <a:pt x="263" y="281"/>
                  </a:cubicBezTo>
                  <a:cubicBezTo>
                    <a:pt x="262" y="281"/>
                    <a:pt x="260" y="281"/>
                    <a:pt x="259" y="281"/>
                  </a:cubicBezTo>
                  <a:moveTo>
                    <a:pt x="765" y="281"/>
                  </a:moveTo>
                  <a:cubicBezTo>
                    <a:pt x="766" y="269"/>
                    <a:pt x="769" y="259"/>
                    <a:pt x="773" y="249"/>
                  </a:cubicBezTo>
                  <a:cubicBezTo>
                    <a:pt x="773" y="249"/>
                    <a:pt x="774" y="249"/>
                    <a:pt x="775" y="249"/>
                  </a:cubicBezTo>
                  <a:cubicBezTo>
                    <a:pt x="777" y="242"/>
                    <a:pt x="777" y="239"/>
                    <a:pt x="784" y="237"/>
                  </a:cubicBezTo>
                  <a:cubicBezTo>
                    <a:pt x="784" y="235"/>
                    <a:pt x="786" y="235"/>
                    <a:pt x="784" y="242"/>
                  </a:cubicBezTo>
                  <a:cubicBezTo>
                    <a:pt x="778" y="251"/>
                    <a:pt x="778" y="251"/>
                    <a:pt x="776" y="257"/>
                  </a:cubicBezTo>
                  <a:cubicBezTo>
                    <a:pt x="775" y="257"/>
                    <a:pt x="774" y="257"/>
                    <a:pt x="774" y="257"/>
                  </a:cubicBezTo>
                  <a:cubicBezTo>
                    <a:pt x="771" y="265"/>
                    <a:pt x="769" y="272"/>
                    <a:pt x="767" y="281"/>
                  </a:cubicBezTo>
                  <a:cubicBezTo>
                    <a:pt x="766" y="281"/>
                    <a:pt x="765" y="281"/>
                    <a:pt x="765" y="281"/>
                  </a:cubicBezTo>
                  <a:moveTo>
                    <a:pt x="760" y="272"/>
                  </a:moveTo>
                  <a:cubicBezTo>
                    <a:pt x="764" y="259"/>
                    <a:pt x="768" y="247"/>
                    <a:pt x="772" y="235"/>
                  </a:cubicBezTo>
                  <a:cubicBezTo>
                    <a:pt x="772" y="235"/>
                    <a:pt x="773" y="235"/>
                    <a:pt x="774" y="235"/>
                  </a:cubicBezTo>
                  <a:cubicBezTo>
                    <a:pt x="774" y="234"/>
                    <a:pt x="774" y="234"/>
                    <a:pt x="774" y="233"/>
                  </a:cubicBezTo>
                  <a:cubicBezTo>
                    <a:pt x="774" y="233"/>
                    <a:pt x="775" y="233"/>
                    <a:pt x="776" y="233"/>
                  </a:cubicBezTo>
                  <a:cubicBezTo>
                    <a:pt x="777" y="224"/>
                    <a:pt x="779" y="221"/>
                    <a:pt x="782" y="217"/>
                  </a:cubicBezTo>
                  <a:cubicBezTo>
                    <a:pt x="783" y="217"/>
                    <a:pt x="784" y="217"/>
                    <a:pt x="784" y="217"/>
                  </a:cubicBezTo>
                  <a:cubicBezTo>
                    <a:pt x="785" y="215"/>
                    <a:pt x="786" y="213"/>
                    <a:pt x="787" y="212"/>
                  </a:cubicBezTo>
                  <a:cubicBezTo>
                    <a:pt x="787" y="212"/>
                    <a:pt x="788" y="212"/>
                    <a:pt x="789" y="212"/>
                  </a:cubicBezTo>
                  <a:cubicBezTo>
                    <a:pt x="789" y="211"/>
                    <a:pt x="789" y="210"/>
                    <a:pt x="789" y="209"/>
                  </a:cubicBezTo>
                  <a:cubicBezTo>
                    <a:pt x="790" y="209"/>
                    <a:pt x="790" y="210"/>
                    <a:pt x="791" y="210"/>
                  </a:cubicBezTo>
                  <a:cubicBezTo>
                    <a:pt x="789" y="214"/>
                    <a:pt x="787" y="218"/>
                    <a:pt x="786" y="222"/>
                  </a:cubicBezTo>
                  <a:cubicBezTo>
                    <a:pt x="780" y="222"/>
                    <a:pt x="782" y="226"/>
                    <a:pt x="780" y="231"/>
                  </a:cubicBezTo>
                  <a:cubicBezTo>
                    <a:pt x="777" y="237"/>
                    <a:pt x="773" y="243"/>
                    <a:pt x="770" y="248"/>
                  </a:cubicBezTo>
                  <a:cubicBezTo>
                    <a:pt x="762" y="270"/>
                    <a:pt x="762" y="270"/>
                    <a:pt x="760" y="272"/>
                  </a:cubicBezTo>
                  <a:moveTo>
                    <a:pt x="241" y="269"/>
                  </a:moveTo>
                  <a:cubicBezTo>
                    <a:pt x="241" y="268"/>
                    <a:pt x="240" y="268"/>
                    <a:pt x="239" y="268"/>
                  </a:cubicBezTo>
                  <a:cubicBezTo>
                    <a:pt x="240" y="266"/>
                    <a:pt x="240" y="264"/>
                    <a:pt x="241" y="263"/>
                  </a:cubicBezTo>
                  <a:cubicBezTo>
                    <a:pt x="241" y="265"/>
                    <a:pt x="241" y="266"/>
                    <a:pt x="241" y="269"/>
                  </a:cubicBezTo>
                  <a:moveTo>
                    <a:pt x="1014" y="262"/>
                  </a:moveTo>
                  <a:cubicBezTo>
                    <a:pt x="1014" y="243"/>
                    <a:pt x="1014" y="224"/>
                    <a:pt x="1014" y="205"/>
                  </a:cubicBezTo>
                  <a:cubicBezTo>
                    <a:pt x="1014" y="205"/>
                    <a:pt x="1014" y="204"/>
                    <a:pt x="1015" y="204"/>
                  </a:cubicBezTo>
                  <a:cubicBezTo>
                    <a:pt x="1016" y="204"/>
                    <a:pt x="1017" y="205"/>
                    <a:pt x="1017" y="205"/>
                  </a:cubicBezTo>
                  <a:cubicBezTo>
                    <a:pt x="1020" y="223"/>
                    <a:pt x="1020" y="242"/>
                    <a:pt x="1017" y="262"/>
                  </a:cubicBezTo>
                  <a:cubicBezTo>
                    <a:pt x="1016" y="262"/>
                    <a:pt x="1015" y="262"/>
                    <a:pt x="1014" y="262"/>
                  </a:cubicBezTo>
                  <a:moveTo>
                    <a:pt x="45" y="257"/>
                  </a:moveTo>
                  <a:cubicBezTo>
                    <a:pt x="44" y="237"/>
                    <a:pt x="42" y="226"/>
                    <a:pt x="34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29" y="203"/>
                    <a:pt x="15" y="194"/>
                    <a:pt x="11" y="192"/>
                  </a:cubicBezTo>
                  <a:cubicBezTo>
                    <a:pt x="11" y="191"/>
                    <a:pt x="11" y="190"/>
                    <a:pt x="11" y="190"/>
                  </a:cubicBezTo>
                  <a:cubicBezTo>
                    <a:pt x="20" y="191"/>
                    <a:pt x="30" y="197"/>
                    <a:pt x="39" y="209"/>
                  </a:cubicBezTo>
                  <a:cubicBezTo>
                    <a:pt x="45" y="220"/>
                    <a:pt x="45" y="220"/>
                    <a:pt x="46" y="220"/>
                  </a:cubicBezTo>
                  <a:cubicBezTo>
                    <a:pt x="47" y="211"/>
                    <a:pt x="47" y="211"/>
                    <a:pt x="48" y="208"/>
                  </a:cubicBezTo>
                  <a:cubicBezTo>
                    <a:pt x="48" y="201"/>
                    <a:pt x="47" y="181"/>
                    <a:pt x="53" y="181"/>
                  </a:cubicBezTo>
                  <a:cubicBezTo>
                    <a:pt x="51" y="206"/>
                    <a:pt x="50" y="230"/>
                    <a:pt x="48" y="254"/>
                  </a:cubicBezTo>
                  <a:cubicBezTo>
                    <a:pt x="47" y="255"/>
                    <a:pt x="46" y="256"/>
                    <a:pt x="45" y="257"/>
                  </a:cubicBezTo>
                  <a:moveTo>
                    <a:pt x="751" y="257"/>
                  </a:moveTo>
                  <a:cubicBezTo>
                    <a:pt x="752" y="237"/>
                    <a:pt x="759" y="215"/>
                    <a:pt x="764" y="195"/>
                  </a:cubicBezTo>
                  <a:cubicBezTo>
                    <a:pt x="766" y="190"/>
                    <a:pt x="765" y="188"/>
                    <a:pt x="772" y="187"/>
                  </a:cubicBezTo>
                  <a:cubicBezTo>
                    <a:pt x="772" y="188"/>
                    <a:pt x="772" y="190"/>
                    <a:pt x="772" y="192"/>
                  </a:cubicBezTo>
                  <a:cubicBezTo>
                    <a:pt x="771" y="192"/>
                    <a:pt x="770" y="192"/>
                    <a:pt x="770" y="192"/>
                  </a:cubicBezTo>
                  <a:cubicBezTo>
                    <a:pt x="769" y="196"/>
                    <a:pt x="768" y="201"/>
                    <a:pt x="767" y="205"/>
                  </a:cubicBezTo>
                  <a:cubicBezTo>
                    <a:pt x="767" y="205"/>
                    <a:pt x="766" y="205"/>
                    <a:pt x="765" y="205"/>
                  </a:cubicBezTo>
                  <a:cubicBezTo>
                    <a:pt x="763" y="213"/>
                    <a:pt x="761" y="221"/>
                    <a:pt x="759" y="229"/>
                  </a:cubicBezTo>
                  <a:cubicBezTo>
                    <a:pt x="750" y="233"/>
                    <a:pt x="759" y="253"/>
                    <a:pt x="751" y="257"/>
                  </a:cubicBezTo>
                  <a:moveTo>
                    <a:pt x="23" y="255"/>
                  </a:moveTo>
                  <a:cubicBezTo>
                    <a:pt x="22" y="238"/>
                    <a:pt x="20" y="223"/>
                    <a:pt x="26" y="209"/>
                  </a:cubicBezTo>
                  <a:cubicBezTo>
                    <a:pt x="30" y="214"/>
                    <a:pt x="26" y="244"/>
                    <a:pt x="25" y="254"/>
                  </a:cubicBezTo>
                  <a:cubicBezTo>
                    <a:pt x="25" y="254"/>
                    <a:pt x="24" y="254"/>
                    <a:pt x="23" y="255"/>
                  </a:cubicBezTo>
                  <a:moveTo>
                    <a:pt x="1114" y="253"/>
                  </a:moveTo>
                  <a:cubicBezTo>
                    <a:pt x="1114" y="253"/>
                    <a:pt x="1114" y="252"/>
                    <a:pt x="1114" y="251"/>
                  </a:cubicBezTo>
                  <a:cubicBezTo>
                    <a:pt x="1115" y="250"/>
                    <a:pt x="1116" y="250"/>
                    <a:pt x="1118" y="250"/>
                  </a:cubicBezTo>
                  <a:cubicBezTo>
                    <a:pt x="1118" y="251"/>
                    <a:pt x="1118" y="252"/>
                    <a:pt x="1118" y="253"/>
                  </a:cubicBezTo>
                  <a:cubicBezTo>
                    <a:pt x="1116" y="253"/>
                    <a:pt x="1115" y="253"/>
                    <a:pt x="1114" y="253"/>
                  </a:cubicBezTo>
                  <a:moveTo>
                    <a:pt x="557" y="253"/>
                  </a:moveTo>
                  <a:cubicBezTo>
                    <a:pt x="554" y="250"/>
                    <a:pt x="554" y="250"/>
                    <a:pt x="553" y="244"/>
                  </a:cubicBezTo>
                  <a:cubicBezTo>
                    <a:pt x="554" y="243"/>
                    <a:pt x="554" y="243"/>
                    <a:pt x="554" y="242"/>
                  </a:cubicBezTo>
                  <a:cubicBezTo>
                    <a:pt x="547" y="240"/>
                    <a:pt x="549" y="231"/>
                    <a:pt x="549" y="228"/>
                  </a:cubicBezTo>
                  <a:cubicBezTo>
                    <a:pt x="554" y="228"/>
                    <a:pt x="558" y="243"/>
                    <a:pt x="559" y="252"/>
                  </a:cubicBezTo>
                  <a:cubicBezTo>
                    <a:pt x="558" y="252"/>
                    <a:pt x="557" y="252"/>
                    <a:pt x="557" y="253"/>
                  </a:cubicBezTo>
                  <a:moveTo>
                    <a:pt x="16" y="251"/>
                  </a:moveTo>
                  <a:cubicBezTo>
                    <a:pt x="14" y="246"/>
                    <a:pt x="14" y="246"/>
                    <a:pt x="12" y="224"/>
                  </a:cubicBezTo>
                  <a:cubicBezTo>
                    <a:pt x="14" y="224"/>
                    <a:pt x="15" y="224"/>
                    <a:pt x="16" y="224"/>
                  </a:cubicBezTo>
                  <a:cubicBezTo>
                    <a:pt x="17" y="233"/>
                    <a:pt x="17" y="242"/>
                    <a:pt x="18" y="251"/>
                  </a:cubicBezTo>
                  <a:cubicBezTo>
                    <a:pt x="17" y="251"/>
                    <a:pt x="16" y="251"/>
                    <a:pt x="16" y="251"/>
                  </a:cubicBezTo>
                  <a:moveTo>
                    <a:pt x="532" y="246"/>
                  </a:moveTo>
                  <a:cubicBezTo>
                    <a:pt x="532" y="244"/>
                    <a:pt x="532" y="243"/>
                    <a:pt x="532" y="242"/>
                  </a:cubicBezTo>
                  <a:cubicBezTo>
                    <a:pt x="533" y="242"/>
                    <a:pt x="534" y="242"/>
                    <a:pt x="535" y="242"/>
                  </a:cubicBezTo>
                  <a:cubicBezTo>
                    <a:pt x="535" y="243"/>
                    <a:pt x="535" y="243"/>
                    <a:pt x="535" y="245"/>
                  </a:cubicBezTo>
                  <a:cubicBezTo>
                    <a:pt x="534" y="245"/>
                    <a:pt x="533" y="246"/>
                    <a:pt x="532" y="246"/>
                  </a:cubicBezTo>
                  <a:moveTo>
                    <a:pt x="530" y="240"/>
                  </a:moveTo>
                  <a:cubicBezTo>
                    <a:pt x="526" y="222"/>
                    <a:pt x="526" y="222"/>
                    <a:pt x="526" y="215"/>
                  </a:cubicBezTo>
                  <a:cubicBezTo>
                    <a:pt x="526" y="215"/>
                    <a:pt x="527" y="215"/>
                    <a:pt x="527" y="215"/>
                  </a:cubicBezTo>
                  <a:cubicBezTo>
                    <a:pt x="527" y="215"/>
                    <a:pt x="527" y="217"/>
                    <a:pt x="527" y="218"/>
                  </a:cubicBezTo>
                  <a:cubicBezTo>
                    <a:pt x="528" y="218"/>
                    <a:pt x="529" y="218"/>
                    <a:pt x="529" y="218"/>
                  </a:cubicBezTo>
                  <a:cubicBezTo>
                    <a:pt x="531" y="225"/>
                    <a:pt x="532" y="232"/>
                    <a:pt x="534" y="240"/>
                  </a:cubicBezTo>
                  <a:cubicBezTo>
                    <a:pt x="532" y="240"/>
                    <a:pt x="531" y="240"/>
                    <a:pt x="530" y="240"/>
                  </a:cubicBezTo>
                  <a:moveTo>
                    <a:pt x="571" y="236"/>
                  </a:moveTo>
                  <a:cubicBezTo>
                    <a:pt x="568" y="230"/>
                    <a:pt x="567" y="224"/>
                    <a:pt x="572" y="224"/>
                  </a:cubicBezTo>
                  <a:cubicBezTo>
                    <a:pt x="572" y="228"/>
                    <a:pt x="573" y="232"/>
                    <a:pt x="574" y="236"/>
                  </a:cubicBezTo>
                  <a:cubicBezTo>
                    <a:pt x="573" y="236"/>
                    <a:pt x="571" y="236"/>
                    <a:pt x="571" y="236"/>
                  </a:cubicBezTo>
                  <a:moveTo>
                    <a:pt x="545" y="225"/>
                  </a:moveTo>
                  <a:cubicBezTo>
                    <a:pt x="543" y="220"/>
                    <a:pt x="542" y="220"/>
                    <a:pt x="543" y="218"/>
                  </a:cubicBezTo>
                  <a:cubicBezTo>
                    <a:pt x="546" y="221"/>
                    <a:pt x="546" y="221"/>
                    <a:pt x="547" y="225"/>
                  </a:cubicBezTo>
                  <a:cubicBezTo>
                    <a:pt x="546" y="225"/>
                    <a:pt x="546" y="225"/>
                    <a:pt x="545" y="225"/>
                  </a:cubicBezTo>
                  <a:moveTo>
                    <a:pt x="212" y="224"/>
                  </a:moveTo>
                  <a:cubicBezTo>
                    <a:pt x="214" y="206"/>
                    <a:pt x="215" y="191"/>
                    <a:pt x="220" y="177"/>
                  </a:cubicBezTo>
                  <a:cubicBezTo>
                    <a:pt x="221" y="177"/>
                    <a:pt x="222" y="177"/>
                    <a:pt x="222" y="177"/>
                  </a:cubicBezTo>
                  <a:cubicBezTo>
                    <a:pt x="221" y="191"/>
                    <a:pt x="218" y="208"/>
                    <a:pt x="214" y="224"/>
                  </a:cubicBezTo>
                  <a:cubicBezTo>
                    <a:pt x="213" y="224"/>
                    <a:pt x="212" y="224"/>
                    <a:pt x="212" y="224"/>
                  </a:cubicBezTo>
                  <a:moveTo>
                    <a:pt x="559" y="216"/>
                  </a:moveTo>
                  <a:cubicBezTo>
                    <a:pt x="558" y="212"/>
                    <a:pt x="558" y="212"/>
                    <a:pt x="557" y="194"/>
                  </a:cubicBezTo>
                  <a:cubicBezTo>
                    <a:pt x="560" y="194"/>
                    <a:pt x="560" y="194"/>
                    <a:pt x="561" y="196"/>
                  </a:cubicBezTo>
                  <a:cubicBezTo>
                    <a:pt x="561" y="188"/>
                    <a:pt x="561" y="182"/>
                    <a:pt x="563" y="177"/>
                  </a:cubicBezTo>
                  <a:cubicBezTo>
                    <a:pt x="564" y="180"/>
                    <a:pt x="566" y="214"/>
                    <a:pt x="559" y="216"/>
                  </a:cubicBezTo>
                  <a:moveTo>
                    <a:pt x="523" y="212"/>
                  </a:moveTo>
                  <a:cubicBezTo>
                    <a:pt x="523" y="209"/>
                    <a:pt x="522" y="206"/>
                    <a:pt x="522" y="203"/>
                  </a:cubicBezTo>
                  <a:cubicBezTo>
                    <a:pt x="521" y="203"/>
                    <a:pt x="520" y="203"/>
                    <a:pt x="520" y="203"/>
                  </a:cubicBezTo>
                  <a:cubicBezTo>
                    <a:pt x="515" y="180"/>
                    <a:pt x="504" y="155"/>
                    <a:pt x="496" y="141"/>
                  </a:cubicBezTo>
                  <a:cubicBezTo>
                    <a:pt x="495" y="140"/>
                    <a:pt x="494" y="140"/>
                    <a:pt x="493" y="140"/>
                  </a:cubicBezTo>
                  <a:cubicBezTo>
                    <a:pt x="489" y="131"/>
                    <a:pt x="481" y="123"/>
                    <a:pt x="479" y="119"/>
                  </a:cubicBezTo>
                  <a:cubicBezTo>
                    <a:pt x="478" y="119"/>
                    <a:pt x="477" y="119"/>
                    <a:pt x="477" y="119"/>
                  </a:cubicBezTo>
                  <a:cubicBezTo>
                    <a:pt x="474" y="109"/>
                    <a:pt x="452" y="106"/>
                    <a:pt x="447" y="104"/>
                  </a:cubicBezTo>
                  <a:cubicBezTo>
                    <a:pt x="460" y="101"/>
                    <a:pt x="483" y="105"/>
                    <a:pt x="490" y="123"/>
                  </a:cubicBezTo>
                  <a:cubicBezTo>
                    <a:pt x="490" y="123"/>
                    <a:pt x="491" y="123"/>
                    <a:pt x="492" y="123"/>
                  </a:cubicBezTo>
                  <a:cubicBezTo>
                    <a:pt x="499" y="136"/>
                    <a:pt x="506" y="149"/>
                    <a:pt x="511" y="164"/>
                  </a:cubicBezTo>
                  <a:cubicBezTo>
                    <a:pt x="512" y="164"/>
                    <a:pt x="513" y="164"/>
                    <a:pt x="513" y="164"/>
                  </a:cubicBezTo>
                  <a:cubicBezTo>
                    <a:pt x="515" y="178"/>
                    <a:pt x="524" y="192"/>
                    <a:pt x="526" y="212"/>
                  </a:cubicBezTo>
                  <a:cubicBezTo>
                    <a:pt x="525" y="212"/>
                    <a:pt x="524" y="212"/>
                    <a:pt x="523" y="212"/>
                  </a:cubicBezTo>
                  <a:moveTo>
                    <a:pt x="537" y="209"/>
                  </a:moveTo>
                  <a:cubicBezTo>
                    <a:pt x="535" y="204"/>
                    <a:pt x="534" y="199"/>
                    <a:pt x="533" y="194"/>
                  </a:cubicBezTo>
                  <a:cubicBezTo>
                    <a:pt x="522" y="190"/>
                    <a:pt x="522" y="183"/>
                    <a:pt x="521" y="177"/>
                  </a:cubicBezTo>
                  <a:cubicBezTo>
                    <a:pt x="521" y="176"/>
                    <a:pt x="522" y="176"/>
                    <a:pt x="522" y="175"/>
                  </a:cubicBezTo>
                  <a:cubicBezTo>
                    <a:pt x="524" y="180"/>
                    <a:pt x="529" y="187"/>
                    <a:pt x="536" y="194"/>
                  </a:cubicBezTo>
                  <a:cubicBezTo>
                    <a:pt x="537" y="199"/>
                    <a:pt x="538" y="204"/>
                    <a:pt x="540" y="209"/>
                  </a:cubicBezTo>
                  <a:cubicBezTo>
                    <a:pt x="539" y="209"/>
                    <a:pt x="537" y="209"/>
                    <a:pt x="537" y="209"/>
                  </a:cubicBezTo>
                  <a:moveTo>
                    <a:pt x="255" y="207"/>
                  </a:moveTo>
                  <a:cubicBezTo>
                    <a:pt x="253" y="201"/>
                    <a:pt x="254" y="196"/>
                    <a:pt x="254" y="193"/>
                  </a:cubicBezTo>
                  <a:cubicBezTo>
                    <a:pt x="250" y="179"/>
                    <a:pt x="247" y="164"/>
                    <a:pt x="248" y="152"/>
                  </a:cubicBezTo>
                  <a:cubicBezTo>
                    <a:pt x="252" y="152"/>
                    <a:pt x="255" y="152"/>
                    <a:pt x="258" y="152"/>
                  </a:cubicBezTo>
                  <a:cubicBezTo>
                    <a:pt x="262" y="155"/>
                    <a:pt x="263" y="167"/>
                    <a:pt x="260" y="176"/>
                  </a:cubicBezTo>
                  <a:cubicBezTo>
                    <a:pt x="261" y="184"/>
                    <a:pt x="264" y="195"/>
                    <a:pt x="263" y="205"/>
                  </a:cubicBezTo>
                  <a:cubicBezTo>
                    <a:pt x="262" y="205"/>
                    <a:pt x="261" y="205"/>
                    <a:pt x="260" y="205"/>
                  </a:cubicBezTo>
                  <a:cubicBezTo>
                    <a:pt x="260" y="206"/>
                    <a:pt x="260" y="206"/>
                    <a:pt x="260" y="207"/>
                  </a:cubicBezTo>
                  <a:cubicBezTo>
                    <a:pt x="258" y="207"/>
                    <a:pt x="257" y="207"/>
                    <a:pt x="255" y="207"/>
                  </a:cubicBezTo>
                  <a:moveTo>
                    <a:pt x="123" y="201"/>
                  </a:moveTo>
                  <a:cubicBezTo>
                    <a:pt x="114" y="196"/>
                    <a:pt x="105" y="190"/>
                    <a:pt x="103" y="186"/>
                  </a:cubicBezTo>
                  <a:cubicBezTo>
                    <a:pt x="105" y="186"/>
                    <a:pt x="108" y="186"/>
                    <a:pt x="111" y="186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4" y="187"/>
                    <a:pt x="123" y="192"/>
                    <a:pt x="125" y="201"/>
                  </a:cubicBezTo>
                  <a:cubicBezTo>
                    <a:pt x="124" y="201"/>
                    <a:pt x="123" y="201"/>
                    <a:pt x="123" y="201"/>
                  </a:cubicBezTo>
                  <a:moveTo>
                    <a:pt x="36" y="196"/>
                  </a:moveTo>
                  <a:cubicBezTo>
                    <a:pt x="36" y="166"/>
                    <a:pt x="41" y="132"/>
                    <a:pt x="51" y="107"/>
                  </a:cubicBezTo>
                  <a:cubicBezTo>
                    <a:pt x="53" y="90"/>
                    <a:pt x="55" y="73"/>
                    <a:pt x="58" y="56"/>
                  </a:cubicBezTo>
                  <a:cubicBezTo>
                    <a:pt x="58" y="50"/>
                    <a:pt x="59" y="43"/>
                    <a:pt x="60" y="37"/>
                  </a:cubicBezTo>
                  <a:cubicBezTo>
                    <a:pt x="61" y="37"/>
                    <a:pt x="62" y="37"/>
                    <a:pt x="63" y="38"/>
                  </a:cubicBezTo>
                  <a:cubicBezTo>
                    <a:pt x="61" y="51"/>
                    <a:pt x="60" y="64"/>
                    <a:pt x="59" y="78"/>
                  </a:cubicBezTo>
                  <a:cubicBezTo>
                    <a:pt x="58" y="78"/>
                    <a:pt x="58" y="78"/>
                    <a:pt x="57" y="79"/>
                  </a:cubicBezTo>
                  <a:cubicBezTo>
                    <a:pt x="58" y="85"/>
                    <a:pt x="53" y="120"/>
                    <a:pt x="49" y="127"/>
                  </a:cubicBezTo>
                  <a:cubicBezTo>
                    <a:pt x="46" y="150"/>
                    <a:pt x="44" y="173"/>
                    <a:pt x="39" y="196"/>
                  </a:cubicBezTo>
                  <a:cubicBezTo>
                    <a:pt x="38" y="196"/>
                    <a:pt x="37" y="196"/>
                    <a:pt x="36" y="196"/>
                  </a:cubicBezTo>
                  <a:moveTo>
                    <a:pt x="474" y="189"/>
                  </a:moveTo>
                  <a:cubicBezTo>
                    <a:pt x="475" y="174"/>
                    <a:pt x="475" y="160"/>
                    <a:pt x="476" y="146"/>
                  </a:cubicBezTo>
                  <a:cubicBezTo>
                    <a:pt x="477" y="143"/>
                    <a:pt x="478" y="139"/>
                    <a:pt x="479" y="136"/>
                  </a:cubicBezTo>
                  <a:cubicBezTo>
                    <a:pt x="480" y="141"/>
                    <a:pt x="481" y="145"/>
                    <a:pt x="482" y="150"/>
                  </a:cubicBezTo>
                  <a:cubicBezTo>
                    <a:pt x="481" y="157"/>
                    <a:pt x="480" y="184"/>
                    <a:pt x="479" y="188"/>
                  </a:cubicBezTo>
                  <a:cubicBezTo>
                    <a:pt x="477" y="188"/>
                    <a:pt x="476" y="188"/>
                    <a:pt x="474" y="189"/>
                  </a:cubicBezTo>
                  <a:moveTo>
                    <a:pt x="199" y="188"/>
                  </a:moveTo>
                  <a:cubicBezTo>
                    <a:pt x="199" y="187"/>
                    <a:pt x="199" y="186"/>
                    <a:pt x="199" y="186"/>
                  </a:cubicBezTo>
                  <a:cubicBezTo>
                    <a:pt x="198" y="186"/>
                    <a:pt x="197" y="186"/>
                    <a:pt x="197" y="186"/>
                  </a:cubicBezTo>
                  <a:cubicBezTo>
                    <a:pt x="197" y="184"/>
                    <a:pt x="197" y="183"/>
                    <a:pt x="198" y="182"/>
                  </a:cubicBezTo>
                  <a:cubicBezTo>
                    <a:pt x="199" y="183"/>
                    <a:pt x="201" y="188"/>
                    <a:pt x="199" y="188"/>
                  </a:cubicBezTo>
                  <a:moveTo>
                    <a:pt x="98" y="184"/>
                  </a:moveTo>
                  <a:cubicBezTo>
                    <a:pt x="91" y="177"/>
                    <a:pt x="86" y="175"/>
                    <a:pt x="80" y="173"/>
                  </a:cubicBezTo>
                  <a:cubicBezTo>
                    <a:pt x="80" y="172"/>
                    <a:pt x="80" y="171"/>
                    <a:pt x="80" y="171"/>
                  </a:cubicBezTo>
                  <a:cubicBezTo>
                    <a:pt x="80" y="171"/>
                    <a:pt x="101" y="175"/>
                    <a:pt x="98" y="184"/>
                  </a:cubicBezTo>
                  <a:moveTo>
                    <a:pt x="160" y="179"/>
                  </a:moveTo>
                  <a:cubicBezTo>
                    <a:pt x="158" y="173"/>
                    <a:pt x="158" y="172"/>
                    <a:pt x="155" y="168"/>
                  </a:cubicBezTo>
                  <a:cubicBezTo>
                    <a:pt x="152" y="159"/>
                    <a:pt x="150" y="150"/>
                    <a:pt x="148" y="142"/>
                  </a:cubicBezTo>
                  <a:cubicBezTo>
                    <a:pt x="142" y="136"/>
                    <a:pt x="130" y="94"/>
                    <a:pt x="129" y="84"/>
                  </a:cubicBezTo>
                  <a:cubicBezTo>
                    <a:pt x="127" y="83"/>
                    <a:pt x="125" y="82"/>
                    <a:pt x="124" y="82"/>
                  </a:cubicBezTo>
                  <a:cubicBezTo>
                    <a:pt x="123" y="81"/>
                    <a:pt x="123" y="80"/>
                    <a:pt x="123" y="80"/>
                  </a:cubicBezTo>
                  <a:cubicBezTo>
                    <a:pt x="122" y="80"/>
                    <a:pt x="122" y="80"/>
                    <a:pt x="121" y="80"/>
                  </a:cubicBezTo>
                  <a:cubicBezTo>
                    <a:pt x="120" y="79"/>
                    <a:pt x="120" y="78"/>
                    <a:pt x="120" y="77"/>
                  </a:cubicBezTo>
                  <a:cubicBezTo>
                    <a:pt x="117" y="76"/>
                    <a:pt x="115" y="75"/>
                    <a:pt x="112" y="73"/>
                  </a:cubicBezTo>
                  <a:cubicBezTo>
                    <a:pt x="105" y="60"/>
                    <a:pt x="79" y="43"/>
                    <a:pt x="70" y="37"/>
                  </a:cubicBezTo>
                  <a:cubicBezTo>
                    <a:pt x="69" y="36"/>
                    <a:pt x="69" y="35"/>
                    <a:pt x="69" y="35"/>
                  </a:cubicBezTo>
                  <a:cubicBezTo>
                    <a:pt x="68" y="35"/>
                    <a:pt x="67" y="35"/>
                    <a:pt x="66" y="35"/>
                  </a:cubicBezTo>
                  <a:cubicBezTo>
                    <a:pt x="64" y="32"/>
                    <a:pt x="63" y="30"/>
                    <a:pt x="61" y="28"/>
                  </a:cubicBezTo>
                  <a:cubicBezTo>
                    <a:pt x="75" y="31"/>
                    <a:pt x="87" y="43"/>
                    <a:pt x="101" y="55"/>
                  </a:cubicBezTo>
                  <a:cubicBezTo>
                    <a:pt x="102" y="55"/>
                    <a:pt x="103" y="56"/>
                    <a:pt x="104" y="56"/>
                  </a:cubicBezTo>
                  <a:cubicBezTo>
                    <a:pt x="104" y="57"/>
                    <a:pt x="104" y="57"/>
                    <a:pt x="104" y="58"/>
                  </a:cubicBezTo>
                  <a:cubicBezTo>
                    <a:pt x="108" y="58"/>
                    <a:pt x="124" y="72"/>
                    <a:pt x="129" y="82"/>
                  </a:cubicBezTo>
                  <a:cubicBezTo>
                    <a:pt x="132" y="82"/>
                    <a:pt x="136" y="82"/>
                    <a:pt x="138" y="88"/>
                  </a:cubicBezTo>
                  <a:cubicBezTo>
                    <a:pt x="140" y="88"/>
                    <a:pt x="157" y="105"/>
                    <a:pt x="162" y="112"/>
                  </a:cubicBezTo>
                  <a:cubicBezTo>
                    <a:pt x="159" y="112"/>
                    <a:pt x="157" y="111"/>
                    <a:pt x="155" y="111"/>
                  </a:cubicBezTo>
                  <a:cubicBezTo>
                    <a:pt x="152" y="104"/>
                    <a:pt x="144" y="100"/>
                    <a:pt x="142" y="97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6"/>
                    <a:pt x="140" y="95"/>
                    <a:pt x="140" y="95"/>
                  </a:cubicBezTo>
                  <a:cubicBezTo>
                    <a:pt x="139" y="95"/>
                    <a:pt x="139" y="95"/>
                    <a:pt x="138" y="95"/>
                  </a:cubicBezTo>
                  <a:cubicBezTo>
                    <a:pt x="137" y="94"/>
                    <a:pt x="137" y="93"/>
                    <a:pt x="137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8" y="98"/>
                    <a:pt x="141" y="104"/>
                    <a:pt x="143" y="110"/>
                  </a:cubicBezTo>
                  <a:cubicBezTo>
                    <a:pt x="146" y="130"/>
                    <a:pt x="155" y="154"/>
                    <a:pt x="162" y="179"/>
                  </a:cubicBezTo>
                  <a:cubicBezTo>
                    <a:pt x="161" y="179"/>
                    <a:pt x="160" y="179"/>
                    <a:pt x="160" y="179"/>
                  </a:cubicBezTo>
                  <a:moveTo>
                    <a:pt x="332" y="176"/>
                  </a:moveTo>
                  <a:cubicBezTo>
                    <a:pt x="332" y="174"/>
                    <a:pt x="331" y="174"/>
                    <a:pt x="330" y="173"/>
                  </a:cubicBezTo>
                  <a:cubicBezTo>
                    <a:pt x="331" y="172"/>
                    <a:pt x="332" y="172"/>
                    <a:pt x="332" y="172"/>
                  </a:cubicBezTo>
                  <a:cubicBezTo>
                    <a:pt x="332" y="173"/>
                    <a:pt x="332" y="174"/>
                    <a:pt x="332" y="176"/>
                  </a:cubicBezTo>
                  <a:moveTo>
                    <a:pt x="561" y="175"/>
                  </a:moveTo>
                  <a:cubicBezTo>
                    <a:pt x="561" y="167"/>
                    <a:pt x="562" y="159"/>
                    <a:pt x="562" y="152"/>
                  </a:cubicBezTo>
                  <a:cubicBezTo>
                    <a:pt x="564" y="153"/>
                    <a:pt x="565" y="166"/>
                    <a:pt x="563" y="174"/>
                  </a:cubicBezTo>
                  <a:cubicBezTo>
                    <a:pt x="562" y="174"/>
                    <a:pt x="562" y="174"/>
                    <a:pt x="561" y="175"/>
                  </a:cubicBezTo>
                  <a:moveTo>
                    <a:pt x="25" y="166"/>
                  </a:moveTo>
                  <a:cubicBezTo>
                    <a:pt x="26" y="146"/>
                    <a:pt x="29" y="123"/>
                    <a:pt x="32" y="106"/>
                  </a:cubicBezTo>
                  <a:cubicBezTo>
                    <a:pt x="35" y="108"/>
                    <a:pt x="35" y="108"/>
                    <a:pt x="36" y="111"/>
                  </a:cubicBezTo>
                  <a:cubicBezTo>
                    <a:pt x="33" y="129"/>
                    <a:pt x="31" y="148"/>
                    <a:pt x="28" y="166"/>
                  </a:cubicBezTo>
                  <a:cubicBezTo>
                    <a:pt x="27" y="166"/>
                    <a:pt x="26" y="166"/>
                    <a:pt x="25" y="166"/>
                  </a:cubicBezTo>
                  <a:moveTo>
                    <a:pt x="500" y="160"/>
                  </a:moveTo>
                  <a:cubicBezTo>
                    <a:pt x="493" y="154"/>
                    <a:pt x="488" y="150"/>
                    <a:pt x="488" y="147"/>
                  </a:cubicBezTo>
                  <a:cubicBezTo>
                    <a:pt x="487" y="147"/>
                    <a:pt x="486" y="147"/>
                    <a:pt x="486" y="147"/>
                  </a:cubicBezTo>
                  <a:cubicBezTo>
                    <a:pt x="486" y="146"/>
                    <a:pt x="486" y="145"/>
                    <a:pt x="487" y="145"/>
                  </a:cubicBezTo>
                  <a:cubicBezTo>
                    <a:pt x="490" y="149"/>
                    <a:pt x="491" y="149"/>
                    <a:pt x="498" y="151"/>
                  </a:cubicBezTo>
                  <a:cubicBezTo>
                    <a:pt x="498" y="154"/>
                    <a:pt x="499" y="157"/>
                    <a:pt x="500" y="160"/>
                  </a:cubicBezTo>
                  <a:moveTo>
                    <a:pt x="363" y="155"/>
                  </a:moveTo>
                  <a:cubicBezTo>
                    <a:pt x="367" y="138"/>
                    <a:pt x="367" y="138"/>
                    <a:pt x="371" y="126"/>
                  </a:cubicBezTo>
                  <a:cubicBezTo>
                    <a:pt x="371" y="129"/>
                    <a:pt x="371" y="133"/>
                    <a:pt x="372" y="136"/>
                  </a:cubicBezTo>
                  <a:cubicBezTo>
                    <a:pt x="370" y="141"/>
                    <a:pt x="366" y="149"/>
                    <a:pt x="366" y="155"/>
                  </a:cubicBezTo>
                  <a:cubicBezTo>
                    <a:pt x="365" y="155"/>
                    <a:pt x="364" y="155"/>
                    <a:pt x="363" y="155"/>
                  </a:cubicBezTo>
                  <a:moveTo>
                    <a:pt x="229" y="153"/>
                  </a:moveTo>
                  <a:cubicBezTo>
                    <a:pt x="223" y="148"/>
                    <a:pt x="229" y="142"/>
                    <a:pt x="230" y="138"/>
                  </a:cubicBezTo>
                  <a:cubicBezTo>
                    <a:pt x="231" y="127"/>
                    <a:pt x="233" y="121"/>
                    <a:pt x="235" y="108"/>
                  </a:cubicBezTo>
                  <a:cubicBezTo>
                    <a:pt x="236" y="108"/>
                    <a:pt x="237" y="108"/>
                    <a:pt x="238" y="108"/>
                  </a:cubicBezTo>
                  <a:cubicBezTo>
                    <a:pt x="238" y="121"/>
                    <a:pt x="234" y="138"/>
                    <a:pt x="231" y="153"/>
                  </a:cubicBezTo>
                  <a:cubicBezTo>
                    <a:pt x="230" y="153"/>
                    <a:pt x="229" y="153"/>
                    <a:pt x="229" y="153"/>
                  </a:cubicBezTo>
                  <a:moveTo>
                    <a:pt x="560" y="132"/>
                  </a:moveTo>
                  <a:cubicBezTo>
                    <a:pt x="560" y="126"/>
                    <a:pt x="561" y="121"/>
                    <a:pt x="561" y="117"/>
                  </a:cubicBezTo>
                  <a:cubicBezTo>
                    <a:pt x="562" y="117"/>
                    <a:pt x="562" y="117"/>
                    <a:pt x="563" y="117"/>
                  </a:cubicBezTo>
                  <a:cubicBezTo>
                    <a:pt x="564" y="115"/>
                    <a:pt x="564" y="114"/>
                    <a:pt x="565" y="112"/>
                  </a:cubicBezTo>
                  <a:cubicBezTo>
                    <a:pt x="565" y="115"/>
                    <a:pt x="563" y="129"/>
                    <a:pt x="560" y="132"/>
                  </a:cubicBezTo>
                  <a:moveTo>
                    <a:pt x="18" y="119"/>
                  </a:moveTo>
                  <a:cubicBezTo>
                    <a:pt x="17" y="118"/>
                    <a:pt x="17" y="117"/>
                    <a:pt x="17" y="117"/>
                  </a:cubicBezTo>
                  <a:cubicBezTo>
                    <a:pt x="20" y="117"/>
                    <a:pt x="23" y="117"/>
                    <a:pt x="26" y="117"/>
                  </a:cubicBezTo>
                  <a:cubicBezTo>
                    <a:pt x="26" y="117"/>
                    <a:pt x="26" y="118"/>
                    <a:pt x="26" y="119"/>
                  </a:cubicBezTo>
                  <a:cubicBezTo>
                    <a:pt x="23" y="119"/>
                    <a:pt x="20" y="119"/>
                    <a:pt x="18" y="119"/>
                  </a:cubicBezTo>
                  <a:moveTo>
                    <a:pt x="371" y="119"/>
                  </a:moveTo>
                  <a:cubicBezTo>
                    <a:pt x="371" y="117"/>
                    <a:pt x="371" y="115"/>
                    <a:pt x="371" y="113"/>
                  </a:cubicBezTo>
                  <a:cubicBezTo>
                    <a:pt x="371" y="113"/>
                    <a:pt x="372" y="113"/>
                    <a:pt x="374" y="113"/>
                  </a:cubicBezTo>
                  <a:cubicBezTo>
                    <a:pt x="372" y="115"/>
                    <a:pt x="371" y="117"/>
                    <a:pt x="371" y="119"/>
                  </a:cubicBezTo>
                  <a:moveTo>
                    <a:pt x="559" y="112"/>
                  </a:moveTo>
                  <a:cubicBezTo>
                    <a:pt x="559" y="110"/>
                    <a:pt x="558" y="108"/>
                    <a:pt x="558" y="106"/>
                  </a:cubicBezTo>
                  <a:cubicBezTo>
                    <a:pt x="555" y="106"/>
                    <a:pt x="553" y="105"/>
                    <a:pt x="551" y="105"/>
                  </a:cubicBezTo>
                  <a:cubicBezTo>
                    <a:pt x="551" y="103"/>
                    <a:pt x="552" y="100"/>
                    <a:pt x="552" y="98"/>
                  </a:cubicBezTo>
                  <a:cubicBezTo>
                    <a:pt x="555" y="97"/>
                    <a:pt x="558" y="97"/>
                    <a:pt x="561" y="97"/>
                  </a:cubicBezTo>
                  <a:cubicBezTo>
                    <a:pt x="561" y="102"/>
                    <a:pt x="561" y="107"/>
                    <a:pt x="561" y="112"/>
                  </a:cubicBezTo>
                  <a:cubicBezTo>
                    <a:pt x="560" y="112"/>
                    <a:pt x="560" y="112"/>
                    <a:pt x="559" y="112"/>
                  </a:cubicBezTo>
                  <a:moveTo>
                    <a:pt x="104" y="108"/>
                  </a:moveTo>
                  <a:cubicBezTo>
                    <a:pt x="103" y="107"/>
                    <a:pt x="103" y="106"/>
                    <a:pt x="103" y="105"/>
                  </a:cubicBezTo>
                  <a:cubicBezTo>
                    <a:pt x="104" y="105"/>
                    <a:pt x="105" y="106"/>
                    <a:pt x="105" y="107"/>
                  </a:cubicBezTo>
                  <a:cubicBezTo>
                    <a:pt x="105" y="107"/>
                    <a:pt x="104" y="108"/>
                    <a:pt x="104" y="108"/>
                  </a:cubicBezTo>
                  <a:moveTo>
                    <a:pt x="379" y="106"/>
                  </a:moveTo>
                  <a:cubicBezTo>
                    <a:pt x="377" y="96"/>
                    <a:pt x="381" y="97"/>
                    <a:pt x="383" y="91"/>
                  </a:cubicBezTo>
                  <a:cubicBezTo>
                    <a:pt x="384" y="90"/>
                    <a:pt x="385" y="90"/>
                    <a:pt x="387" y="90"/>
                  </a:cubicBezTo>
                  <a:cubicBezTo>
                    <a:pt x="387" y="92"/>
                    <a:pt x="387" y="93"/>
                    <a:pt x="387" y="94"/>
                  </a:cubicBezTo>
                  <a:cubicBezTo>
                    <a:pt x="382" y="99"/>
                    <a:pt x="383" y="97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moveTo>
                    <a:pt x="32" y="104"/>
                  </a:moveTo>
                  <a:cubicBezTo>
                    <a:pt x="32" y="86"/>
                    <a:pt x="22" y="73"/>
                    <a:pt x="25" y="60"/>
                  </a:cubicBezTo>
                  <a:cubicBezTo>
                    <a:pt x="28" y="66"/>
                    <a:pt x="30" y="71"/>
                    <a:pt x="32" y="82"/>
                  </a:cubicBezTo>
                  <a:cubicBezTo>
                    <a:pt x="32" y="82"/>
                    <a:pt x="33" y="82"/>
                    <a:pt x="34" y="82"/>
                  </a:cubicBezTo>
                  <a:cubicBezTo>
                    <a:pt x="34" y="89"/>
                    <a:pt x="35" y="96"/>
                    <a:pt x="36" y="104"/>
                  </a:cubicBezTo>
                  <a:cubicBezTo>
                    <a:pt x="34" y="104"/>
                    <a:pt x="33" y="104"/>
                    <a:pt x="32" y="104"/>
                  </a:cubicBezTo>
                  <a:moveTo>
                    <a:pt x="289" y="98"/>
                  </a:moveTo>
                  <a:cubicBezTo>
                    <a:pt x="289" y="95"/>
                    <a:pt x="289" y="93"/>
                    <a:pt x="289" y="91"/>
                  </a:cubicBezTo>
                  <a:cubicBezTo>
                    <a:pt x="290" y="91"/>
                    <a:pt x="291" y="91"/>
                    <a:pt x="292" y="91"/>
                  </a:cubicBezTo>
                  <a:cubicBezTo>
                    <a:pt x="292" y="92"/>
                    <a:pt x="292" y="94"/>
                    <a:pt x="292" y="96"/>
                  </a:cubicBezTo>
                  <a:cubicBezTo>
                    <a:pt x="291" y="97"/>
                    <a:pt x="290" y="97"/>
                    <a:pt x="289" y="98"/>
                  </a:cubicBezTo>
                  <a:moveTo>
                    <a:pt x="250" y="97"/>
                  </a:moveTo>
                  <a:cubicBezTo>
                    <a:pt x="249" y="95"/>
                    <a:pt x="249" y="92"/>
                    <a:pt x="248" y="90"/>
                  </a:cubicBezTo>
                  <a:cubicBezTo>
                    <a:pt x="249" y="89"/>
                    <a:pt x="249" y="89"/>
                    <a:pt x="250" y="89"/>
                  </a:cubicBezTo>
                  <a:cubicBezTo>
                    <a:pt x="250" y="91"/>
                    <a:pt x="251" y="94"/>
                    <a:pt x="252" y="97"/>
                  </a:cubicBezTo>
                  <a:cubicBezTo>
                    <a:pt x="251" y="97"/>
                    <a:pt x="250" y="97"/>
                    <a:pt x="250" y="97"/>
                  </a:cubicBezTo>
                  <a:moveTo>
                    <a:pt x="290" y="82"/>
                  </a:moveTo>
                  <a:cubicBezTo>
                    <a:pt x="291" y="75"/>
                    <a:pt x="291" y="67"/>
                    <a:pt x="292" y="60"/>
                  </a:cubicBezTo>
                  <a:cubicBezTo>
                    <a:pt x="290" y="47"/>
                    <a:pt x="289" y="40"/>
                    <a:pt x="290" y="29"/>
                  </a:cubicBezTo>
                  <a:cubicBezTo>
                    <a:pt x="291" y="37"/>
                    <a:pt x="291" y="46"/>
                    <a:pt x="296" y="58"/>
                  </a:cubicBezTo>
                  <a:cubicBezTo>
                    <a:pt x="296" y="63"/>
                    <a:pt x="296" y="76"/>
                    <a:pt x="290" y="82"/>
                  </a:cubicBezTo>
                  <a:moveTo>
                    <a:pt x="246" y="76"/>
                  </a:moveTo>
                  <a:cubicBezTo>
                    <a:pt x="245" y="71"/>
                    <a:pt x="245" y="67"/>
                    <a:pt x="245" y="63"/>
                  </a:cubicBezTo>
                  <a:cubicBezTo>
                    <a:pt x="252" y="63"/>
                    <a:pt x="248" y="70"/>
                    <a:pt x="248" y="76"/>
                  </a:cubicBezTo>
                  <a:cubicBezTo>
                    <a:pt x="247" y="76"/>
                    <a:pt x="246" y="76"/>
                    <a:pt x="246" y="76"/>
                  </a:cubicBezTo>
                  <a:moveTo>
                    <a:pt x="422" y="29"/>
                  </a:moveTo>
                  <a:cubicBezTo>
                    <a:pt x="421" y="27"/>
                    <a:pt x="421" y="25"/>
                    <a:pt x="420" y="22"/>
                  </a:cubicBezTo>
                  <a:cubicBezTo>
                    <a:pt x="421" y="22"/>
                    <a:pt x="423" y="22"/>
                    <a:pt x="424" y="22"/>
                  </a:cubicBezTo>
                  <a:cubicBezTo>
                    <a:pt x="424" y="28"/>
                    <a:pt x="424" y="28"/>
                    <a:pt x="422" y="29"/>
                  </a:cubicBezTo>
                  <a:moveTo>
                    <a:pt x="426" y="17"/>
                  </a:moveTo>
                  <a:cubicBezTo>
                    <a:pt x="426" y="14"/>
                    <a:pt x="427" y="11"/>
                    <a:pt x="428" y="9"/>
                  </a:cubicBezTo>
                  <a:cubicBezTo>
                    <a:pt x="427" y="9"/>
                    <a:pt x="426" y="9"/>
                    <a:pt x="426" y="9"/>
                  </a:cubicBezTo>
                  <a:cubicBezTo>
                    <a:pt x="429" y="0"/>
                    <a:pt x="439" y="6"/>
                    <a:pt x="449" y="9"/>
                  </a:cubicBezTo>
                  <a:cubicBezTo>
                    <a:pt x="438" y="10"/>
                    <a:pt x="437" y="10"/>
                    <a:pt x="433" y="17"/>
                  </a:cubicBezTo>
                  <a:cubicBezTo>
                    <a:pt x="430" y="17"/>
                    <a:pt x="428" y="17"/>
                    <a:pt x="426" y="17"/>
                  </a:cubicBezTo>
                  <a:moveTo>
                    <a:pt x="418" y="16"/>
                  </a:moveTo>
                  <a:cubicBezTo>
                    <a:pt x="419" y="13"/>
                    <a:pt x="421" y="11"/>
                    <a:pt x="422" y="9"/>
                  </a:cubicBezTo>
                  <a:cubicBezTo>
                    <a:pt x="423" y="9"/>
                    <a:pt x="424" y="9"/>
                    <a:pt x="424" y="9"/>
                  </a:cubicBezTo>
                  <a:cubicBezTo>
                    <a:pt x="422" y="13"/>
                    <a:pt x="422" y="13"/>
                    <a:pt x="421" y="16"/>
                  </a:cubicBezTo>
                  <a:cubicBezTo>
                    <a:pt x="420" y="16"/>
                    <a:pt x="419" y="16"/>
                    <a:pt x="418" y="16"/>
                  </a:cubicBezTo>
                  <a:moveTo>
                    <a:pt x="433" y="12"/>
                  </a:moveTo>
                  <a:cubicBezTo>
                    <a:pt x="432" y="10"/>
                    <a:pt x="432" y="9"/>
                    <a:pt x="432" y="8"/>
                  </a:cubicBezTo>
                  <a:cubicBezTo>
                    <a:pt x="434" y="8"/>
                    <a:pt x="435" y="7"/>
                    <a:pt x="437" y="7"/>
                  </a:cubicBezTo>
                  <a:cubicBezTo>
                    <a:pt x="437" y="8"/>
                    <a:pt x="437" y="10"/>
                    <a:pt x="437" y="11"/>
                  </a:cubicBezTo>
                  <a:cubicBezTo>
                    <a:pt x="435" y="11"/>
                    <a:pt x="434" y="11"/>
                    <a:pt x="433" y="12"/>
                  </a:cubicBezTo>
                  <a:moveTo>
                    <a:pt x="286" y="11"/>
                  </a:moveTo>
                  <a:cubicBezTo>
                    <a:pt x="285" y="7"/>
                    <a:pt x="285" y="3"/>
                    <a:pt x="285" y="0"/>
                  </a:cubicBezTo>
                  <a:cubicBezTo>
                    <a:pt x="286" y="0"/>
                    <a:pt x="286" y="0"/>
                    <a:pt x="287" y="0"/>
                  </a:cubicBezTo>
                  <a:cubicBezTo>
                    <a:pt x="288" y="3"/>
                    <a:pt x="288" y="7"/>
                    <a:pt x="289" y="11"/>
                  </a:cubicBezTo>
                  <a:cubicBezTo>
                    <a:pt x="288" y="11"/>
                    <a:pt x="287" y="11"/>
                    <a:pt x="286" y="11"/>
                  </a:cubicBezTo>
                </a:path>
              </a:pathLst>
            </a:custGeom>
            <a:solidFill>
              <a:srgbClr val="A4A3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9569677" y="62639"/>
              <a:ext cx="1274763" cy="3057525"/>
            </a:xfrm>
            <a:custGeom>
              <a:avLst/>
              <a:gdLst>
                <a:gd name="T0" fmla="*/ 299 w 585"/>
                <a:gd name="T1" fmla="*/ 1124 h 1403"/>
                <a:gd name="T2" fmla="*/ 251 w 585"/>
                <a:gd name="T3" fmla="*/ 770 h 1403"/>
                <a:gd name="T4" fmla="*/ 296 w 585"/>
                <a:gd name="T5" fmla="*/ 1029 h 1403"/>
                <a:gd name="T6" fmla="*/ 279 w 585"/>
                <a:gd name="T7" fmla="*/ 1057 h 1403"/>
                <a:gd name="T8" fmla="*/ 226 w 585"/>
                <a:gd name="T9" fmla="*/ 921 h 1403"/>
                <a:gd name="T10" fmla="*/ 214 w 585"/>
                <a:gd name="T11" fmla="*/ 755 h 1403"/>
                <a:gd name="T12" fmla="*/ 112 w 585"/>
                <a:gd name="T13" fmla="*/ 705 h 1403"/>
                <a:gd name="T14" fmla="*/ 79 w 585"/>
                <a:gd name="T15" fmla="*/ 705 h 1403"/>
                <a:gd name="T16" fmla="*/ 68 w 585"/>
                <a:gd name="T17" fmla="*/ 692 h 1403"/>
                <a:gd name="T18" fmla="*/ 34 w 585"/>
                <a:gd name="T19" fmla="*/ 705 h 1403"/>
                <a:gd name="T20" fmla="*/ 46 w 585"/>
                <a:gd name="T21" fmla="*/ 680 h 1403"/>
                <a:gd name="T22" fmla="*/ 67 w 585"/>
                <a:gd name="T23" fmla="*/ 665 h 1403"/>
                <a:gd name="T24" fmla="*/ 110 w 585"/>
                <a:gd name="T25" fmla="*/ 682 h 1403"/>
                <a:gd name="T26" fmla="*/ 110 w 585"/>
                <a:gd name="T27" fmla="*/ 651 h 1403"/>
                <a:gd name="T28" fmla="*/ 110 w 585"/>
                <a:gd name="T29" fmla="*/ 616 h 1403"/>
                <a:gd name="T30" fmla="*/ 28 w 585"/>
                <a:gd name="T31" fmla="*/ 610 h 1403"/>
                <a:gd name="T32" fmla="*/ 72 w 585"/>
                <a:gd name="T33" fmla="*/ 550 h 1403"/>
                <a:gd name="T34" fmla="*/ 30 w 585"/>
                <a:gd name="T35" fmla="*/ 515 h 1403"/>
                <a:gd name="T36" fmla="*/ 67 w 585"/>
                <a:gd name="T37" fmla="*/ 500 h 1403"/>
                <a:gd name="T38" fmla="*/ 90 w 585"/>
                <a:gd name="T39" fmla="*/ 472 h 1403"/>
                <a:gd name="T40" fmla="*/ 72 w 585"/>
                <a:gd name="T41" fmla="*/ 428 h 1403"/>
                <a:gd name="T42" fmla="*/ 86 w 585"/>
                <a:gd name="T43" fmla="*/ 455 h 1403"/>
                <a:gd name="T44" fmla="*/ 101 w 585"/>
                <a:gd name="T45" fmla="*/ 442 h 1403"/>
                <a:gd name="T46" fmla="*/ 116 w 585"/>
                <a:gd name="T47" fmla="*/ 419 h 1403"/>
                <a:gd name="T48" fmla="*/ 149 w 585"/>
                <a:gd name="T49" fmla="*/ 401 h 1403"/>
                <a:gd name="T50" fmla="*/ 127 w 585"/>
                <a:gd name="T51" fmla="*/ 401 h 1403"/>
                <a:gd name="T52" fmla="*/ 49 w 585"/>
                <a:gd name="T53" fmla="*/ 393 h 1403"/>
                <a:gd name="T54" fmla="*/ 179 w 585"/>
                <a:gd name="T55" fmla="*/ 364 h 1403"/>
                <a:gd name="T56" fmla="*/ 25 w 585"/>
                <a:gd name="T57" fmla="*/ 325 h 1403"/>
                <a:gd name="T58" fmla="*/ 35 w 585"/>
                <a:gd name="T59" fmla="*/ 297 h 1403"/>
                <a:gd name="T60" fmla="*/ 59 w 585"/>
                <a:gd name="T61" fmla="*/ 278 h 1403"/>
                <a:gd name="T62" fmla="*/ 65 w 585"/>
                <a:gd name="T63" fmla="*/ 272 h 1403"/>
                <a:gd name="T64" fmla="*/ 115 w 585"/>
                <a:gd name="T65" fmla="*/ 239 h 1403"/>
                <a:gd name="T66" fmla="*/ 15 w 585"/>
                <a:gd name="T67" fmla="*/ 204 h 1403"/>
                <a:gd name="T68" fmla="*/ 77 w 585"/>
                <a:gd name="T69" fmla="*/ 202 h 1403"/>
                <a:gd name="T70" fmla="*/ 66 w 585"/>
                <a:gd name="T71" fmla="*/ 172 h 1403"/>
                <a:gd name="T72" fmla="*/ 143 w 585"/>
                <a:gd name="T73" fmla="*/ 161 h 1403"/>
                <a:gd name="T74" fmla="*/ 86 w 585"/>
                <a:gd name="T75" fmla="*/ 142 h 1403"/>
                <a:gd name="T76" fmla="*/ 173 w 585"/>
                <a:gd name="T77" fmla="*/ 121 h 1403"/>
                <a:gd name="T78" fmla="*/ 167 w 585"/>
                <a:gd name="T79" fmla="*/ 95 h 1403"/>
                <a:gd name="T80" fmla="*/ 155 w 585"/>
                <a:gd name="T81" fmla="*/ 58 h 1403"/>
                <a:gd name="T82" fmla="*/ 258 w 585"/>
                <a:gd name="T83" fmla="*/ 23 h 1403"/>
                <a:gd name="T84" fmla="*/ 301 w 585"/>
                <a:gd name="T85" fmla="*/ 55 h 1403"/>
                <a:gd name="T86" fmla="*/ 319 w 585"/>
                <a:gd name="T87" fmla="*/ 42 h 1403"/>
                <a:gd name="T88" fmla="*/ 365 w 585"/>
                <a:gd name="T89" fmla="*/ 114 h 1403"/>
                <a:gd name="T90" fmla="*/ 479 w 585"/>
                <a:gd name="T91" fmla="*/ 191 h 1403"/>
                <a:gd name="T92" fmla="*/ 505 w 585"/>
                <a:gd name="T93" fmla="*/ 259 h 1403"/>
                <a:gd name="T94" fmla="*/ 577 w 585"/>
                <a:gd name="T95" fmla="*/ 227 h 1403"/>
                <a:gd name="T96" fmla="*/ 479 w 585"/>
                <a:gd name="T97" fmla="*/ 267 h 1403"/>
                <a:gd name="T98" fmla="*/ 326 w 585"/>
                <a:gd name="T99" fmla="*/ 157 h 1403"/>
                <a:gd name="T100" fmla="*/ 197 w 585"/>
                <a:gd name="T101" fmla="*/ 609 h 1403"/>
                <a:gd name="T102" fmla="*/ 241 w 585"/>
                <a:gd name="T103" fmla="*/ 693 h 1403"/>
                <a:gd name="T104" fmla="*/ 305 w 585"/>
                <a:gd name="T105" fmla="*/ 722 h 1403"/>
                <a:gd name="T106" fmla="*/ 271 w 585"/>
                <a:gd name="T107" fmla="*/ 738 h 1403"/>
                <a:gd name="T108" fmla="*/ 350 w 585"/>
                <a:gd name="T109" fmla="*/ 775 h 1403"/>
                <a:gd name="T110" fmla="*/ 441 w 585"/>
                <a:gd name="T111" fmla="*/ 590 h 1403"/>
                <a:gd name="T112" fmla="*/ 417 w 585"/>
                <a:gd name="T113" fmla="*/ 768 h 1403"/>
                <a:gd name="T114" fmla="*/ 349 w 585"/>
                <a:gd name="T115" fmla="*/ 876 h 1403"/>
                <a:gd name="T116" fmla="*/ 368 w 585"/>
                <a:gd name="T117" fmla="*/ 910 h 1403"/>
                <a:gd name="T118" fmla="*/ 400 w 585"/>
                <a:gd name="T119" fmla="*/ 885 h 1403"/>
                <a:gd name="T120" fmla="*/ 385 w 585"/>
                <a:gd name="T121" fmla="*/ 1050 h 1403"/>
                <a:gd name="T122" fmla="*/ 351 w 585"/>
                <a:gd name="T123" fmla="*/ 1305 h 1403"/>
                <a:gd name="T124" fmla="*/ 318 w 585"/>
                <a:gd name="T125" fmla="*/ 136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1403">
                  <a:moveTo>
                    <a:pt x="262" y="1403"/>
                  </a:moveTo>
                  <a:cubicBezTo>
                    <a:pt x="261" y="1402"/>
                    <a:pt x="260" y="1402"/>
                    <a:pt x="260" y="1401"/>
                  </a:cubicBezTo>
                  <a:cubicBezTo>
                    <a:pt x="261" y="1397"/>
                    <a:pt x="263" y="1393"/>
                    <a:pt x="264" y="1389"/>
                  </a:cubicBezTo>
                  <a:cubicBezTo>
                    <a:pt x="263" y="1385"/>
                    <a:pt x="263" y="1385"/>
                    <a:pt x="258" y="1377"/>
                  </a:cubicBezTo>
                  <a:cubicBezTo>
                    <a:pt x="257" y="1377"/>
                    <a:pt x="257" y="1377"/>
                    <a:pt x="257" y="1377"/>
                  </a:cubicBezTo>
                  <a:cubicBezTo>
                    <a:pt x="257" y="1369"/>
                    <a:pt x="228" y="1364"/>
                    <a:pt x="226" y="1364"/>
                  </a:cubicBezTo>
                  <a:cubicBezTo>
                    <a:pt x="211" y="1352"/>
                    <a:pt x="201" y="1356"/>
                    <a:pt x="191" y="1352"/>
                  </a:cubicBezTo>
                  <a:cubicBezTo>
                    <a:pt x="187" y="1333"/>
                    <a:pt x="194" y="1333"/>
                    <a:pt x="207" y="1329"/>
                  </a:cubicBezTo>
                  <a:cubicBezTo>
                    <a:pt x="207" y="1324"/>
                    <a:pt x="219" y="1326"/>
                    <a:pt x="221" y="1320"/>
                  </a:cubicBezTo>
                  <a:cubicBezTo>
                    <a:pt x="224" y="1320"/>
                    <a:pt x="234" y="1308"/>
                    <a:pt x="235" y="1305"/>
                  </a:cubicBezTo>
                  <a:cubicBezTo>
                    <a:pt x="240" y="1305"/>
                    <a:pt x="240" y="1298"/>
                    <a:pt x="246" y="1296"/>
                  </a:cubicBezTo>
                  <a:cubicBezTo>
                    <a:pt x="242" y="1282"/>
                    <a:pt x="242" y="1282"/>
                    <a:pt x="243" y="1279"/>
                  </a:cubicBezTo>
                  <a:cubicBezTo>
                    <a:pt x="246" y="1278"/>
                    <a:pt x="247" y="1269"/>
                    <a:pt x="247" y="1266"/>
                  </a:cubicBezTo>
                  <a:cubicBezTo>
                    <a:pt x="254" y="1256"/>
                    <a:pt x="263" y="1249"/>
                    <a:pt x="270" y="1238"/>
                  </a:cubicBezTo>
                  <a:cubicBezTo>
                    <a:pt x="281" y="1208"/>
                    <a:pt x="293" y="1177"/>
                    <a:pt x="298" y="1148"/>
                  </a:cubicBezTo>
                  <a:cubicBezTo>
                    <a:pt x="297" y="1131"/>
                    <a:pt x="297" y="1131"/>
                    <a:pt x="299" y="1124"/>
                  </a:cubicBezTo>
                  <a:cubicBezTo>
                    <a:pt x="306" y="1115"/>
                    <a:pt x="304" y="1093"/>
                    <a:pt x="307" y="1083"/>
                  </a:cubicBezTo>
                  <a:cubicBezTo>
                    <a:pt x="309" y="1083"/>
                    <a:pt x="311" y="1078"/>
                    <a:pt x="311" y="1077"/>
                  </a:cubicBezTo>
                  <a:cubicBezTo>
                    <a:pt x="313" y="1077"/>
                    <a:pt x="315" y="1068"/>
                    <a:pt x="316" y="1067"/>
                  </a:cubicBezTo>
                  <a:cubicBezTo>
                    <a:pt x="311" y="1055"/>
                    <a:pt x="320" y="1031"/>
                    <a:pt x="321" y="1023"/>
                  </a:cubicBezTo>
                  <a:cubicBezTo>
                    <a:pt x="323" y="1001"/>
                    <a:pt x="323" y="973"/>
                    <a:pt x="330" y="955"/>
                  </a:cubicBezTo>
                  <a:cubicBezTo>
                    <a:pt x="329" y="932"/>
                    <a:pt x="328" y="925"/>
                    <a:pt x="328" y="893"/>
                  </a:cubicBezTo>
                  <a:cubicBezTo>
                    <a:pt x="332" y="871"/>
                    <a:pt x="332" y="871"/>
                    <a:pt x="341" y="840"/>
                  </a:cubicBezTo>
                  <a:cubicBezTo>
                    <a:pt x="335" y="822"/>
                    <a:pt x="299" y="837"/>
                    <a:pt x="290" y="837"/>
                  </a:cubicBezTo>
                  <a:cubicBezTo>
                    <a:pt x="289" y="836"/>
                    <a:pt x="289" y="835"/>
                    <a:pt x="289" y="835"/>
                  </a:cubicBezTo>
                  <a:cubicBezTo>
                    <a:pt x="283" y="834"/>
                    <a:pt x="277" y="829"/>
                    <a:pt x="279" y="826"/>
                  </a:cubicBezTo>
                  <a:cubicBezTo>
                    <a:pt x="282" y="825"/>
                    <a:pt x="285" y="825"/>
                    <a:pt x="289" y="825"/>
                  </a:cubicBezTo>
                  <a:cubicBezTo>
                    <a:pt x="289" y="824"/>
                    <a:pt x="289" y="824"/>
                    <a:pt x="290" y="824"/>
                  </a:cubicBezTo>
                  <a:cubicBezTo>
                    <a:pt x="288" y="824"/>
                    <a:pt x="287" y="824"/>
                    <a:pt x="285" y="824"/>
                  </a:cubicBezTo>
                  <a:cubicBezTo>
                    <a:pt x="285" y="823"/>
                    <a:pt x="285" y="822"/>
                    <a:pt x="285" y="822"/>
                  </a:cubicBezTo>
                  <a:cubicBezTo>
                    <a:pt x="272" y="824"/>
                    <a:pt x="260" y="806"/>
                    <a:pt x="258" y="801"/>
                  </a:cubicBezTo>
                  <a:cubicBezTo>
                    <a:pt x="249" y="790"/>
                    <a:pt x="252" y="778"/>
                    <a:pt x="251" y="770"/>
                  </a:cubicBezTo>
                  <a:cubicBezTo>
                    <a:pt x="245" y="776"/>
                    <a:pt x="250" y="786"/>
                    <a:pt x="251" y="798"/>
                  </a:cubicBezTo>
                  <a:cubicBezTo>
                    <a:pt x="251" y="800"/>
                    <a:pt x="252" y="802"/>
                    <a:pt x="254" y="805"/>
                  </a:cubicBezTo>
                  <a:cubicBezTo>
                    <a:pt x="251" y="805"/>
                    <a:pt x="249" y="805"/>
                    <a:pt x="247" y="805"/>
                  </a:cubicBezTo>
                  <a:cubicBezTo>
                    <a:pt x="255" y="807"/>
                    <a:pt x="256" y="805"/>
                    <a:pt x="260" y="817"/>
                  </a:cubicBezTo>
                  <a:cubicBezTo>
                    <a:pt x="263" y="818"/>
                    <a:pt x="265" y="818"/>
                    <a:pt x="268" y="819"/>
                  </a:cubicBezTo>
                  <a:cubicBezTo>
                    <a:pt x="275" y="829"/>
                    <a:pt x="275" y="837"/>
                    <a:pt x="293" y="840"/>
                  </a:cubicBezTo>
                  <a:cubicBezTo>
                    <a:pt x="293" y="843"/>
                    <a:pt x="291" y="847"/>
                    <a:pt x="291" y="861"/>
                  </a:cubicBezTo>
                  <a:cubicBezTo>
                    <a:pt x="288" y="877"/>
                    <a:pt x="286" y="905"/>
                    <a:pt x="294" y="924"/>
                  </a:cubicBezTo>
                  <a:cubicBezTo>
                    <a:pt x="294" y="929"/>
                    <a:pt x="296" y="938"/>
                    <a:pt x="296" y="949"/>
                  </a:cubicBezTo>
                  <a:cubicBezTo>
                    <a:pt x="295" y="949"/>
                    <a:pt x="294" y="949"/>
                    <a:pt x="294" y="949"/>
                  </a:cubicBezTo>
                  <a:cubicBezTo>
                    <a:pt x="293" y="953"/>
                    <a:pt x="292" y="957"/>
                    <a:pt x="292" y="962"/>
                  </a:cubicBezTo>
                  <a:cubicBezTo>
                    <a:pt x="292" y="964"/>
                    <a:pt x="294" y="983"/>
                    <a:pt x="290" y="987"/>
                  </a:cubicBezTo>
                  <a:cubicBezTo>
                    <a:pt x="291" y="993"/>
                    <a:pt x="293" y="999"/>
                    <a:pt x="294" y="1005"/>
                  </a:cubicBezTo>
                  <a:cubicBezTo>
                    <a:pt x="294" y="1005"/>
                    <a:pt x="295" y="1006"/>
                    <a:pt x="296" y="1006"/>
                  </a:cubicBezTo>
                  <a:cubicBezTo>
                    <a:pt x="293" y="1012"/>
                    <a:pt x="294" y="1019"/>
                    <a:pt x="294" y="1028"/>
                  </a:cubicBezTo>
                  <a:cubicBezTo>
                    <a:pt x="295" y="1028"/>
                    <a:pt x="295" y="1028"/>
                    <a:pt x="296" y="1029"/>
                  </a:cubicBezTo>
                  <a:cubicBezTo>
                    <a:pt x="296" y="1028"/>
                    <a:pt x="296" y="1027"/>
                    <a:pt x="297" y="1027"/>
                  </a:cubicBezTo>
                  <a:cubicBezTo>
                    <a:pt x="304" y="1027"/>
                    <a:pt x="309" y="1043"/>
                    <a:pt x="308" y="1053"/>
                  </a:cubicBezTo>
                  <a:cubicBezTo>
                    <a:pt x="300" y="1068"/>
                    <a:pt x="301" y="1077"/>
                    <a:pt x="302" y="1098"/>
                  </a:cubicBezTo>
                  <a:cubicBezTo>
                    <a:pt x="301" y="1098"/>
                    <a:pt x="300" y="1098"/>
                    <a:pt x="299" y="1098"/>
                  </a:cubicBezTo>
                  <a:cubicBezTo>
                    <a:pt x="299" y="1096"/>
                    <a:pt x="298" y="1095"/>
                    <a:pt x="298" y="1094"/>
                  </a:cubicBezTo>
                  <a:cubicBezTo>
                    <a:pt x="297" y="1094"/>
                    <a:pt x="296" y="1094"/>
                    <a:pt x="295" y="1094"/>
                  </a:cubicBezTo>
                  <a:cubicBezTo>
                    <a:pt x="291" y="1100"/>
                    <a:pt x="291" y="1100"/>
                    <a:pt x="290" y="1105"/>
                  </a:cubicBezTo>
                  <a:cubicBezTo>
                    <a:pt x="290" y="1114"/>
                    <a:pt x="296" y="1138"/>
                    <a:pt x="285" y="1144"/>
                  </a:cubicBezTo>
                  <a:cubicBezTo>
                    <a:pt x="273" y="1131"/>
                    <a:pt x="276" y="1118"/>
                    <a:pt x="274" y="1109"/>
                  </a:cubicBezTo>
                  <a:cubicBezTo>
                    <a:pt x="273" y="1105"/>
                    <a:pt x="271" y="1101"/>
                    <a:pt x="271" y="1098"/>
                  </a:cubicBezTo>
                  <a:cubicBezTo>
                    <a:pt x="265" y="1095"/>
                    <a:pt x="263" y="1092"/>
                    <a:pt x="260" y="1090"/>
                  </a:cubicBezTo>
                  <a:cubicBezTo>
                    <a:pt x="260" y="1084"/>
                    <a:pt x="258" y="1077"/>
                    <a:pt x="263" y="1071"/>
                  </a:cubicBezTo>
                  <a:cubicBezTo>
                    <a:pt x="263" y="1071"/>
                    <a:pt x="264" y="1071"/>
                    <a:pt x="265" y="1071"/>
                  </a:cubicBezTo>
                  <a:cubicBezTo>
                    <a:pt x="268" y="1074"/>
                    <a:pt x="268" y="1073"/>
                    <a:pt x="274" y="1074"/>
                  </a:cubicBezTo>
                  <a:cubicBezTo>
                    <a:pt x="276" y="1067"/>
                    <a:pt x="277" y="1067"/>
                    <a:pt x="277" y="1059"/>
                  </a:cubicBezTo>
                  <a:cubicBezTo>
                    <a:pt x="278" y="1058"/>
                    <a:pt x="278" y="1058"/>
                    <a:pt x="279" y="1057"/>
                  </a:cubicBezTo>
                  <a:cubicBezTo>
                    <a:pt x="280" y="1061"/>
                    <a:pt x="282" y="1061"/>
                    <a:pt x="284" y="1061"/>
                  </a:cubicBezTo>
                  <a:cubicBezTo>
                    <a:pt x="285" y="1066"/>
                    <a:pt x="286" y="1071"/>
                    <a:pt x="287" y="1076"/>
                  </a:cubicBezTo>
                  <a:cubicBezTo>
                    <a:pt x="289" y="1076"/>
                    <a:pt x="290" y="1076"/>
                    <a:pt x="291" y="1076"/>
                  </a:cubicBezTo>
                  <a:cubicBezTo>
                    <a:pt x="291" y="1072"/>
                    <a:pt x="291" y="1072"/>
                    <a:pt x="290" y="1069"/>
                  </a:cubicBezTo>
                  <a:cubicBezTo>
                    <a:pt x="290" y="1065"/>
                    <a:pt x="290" y="1061"/>
                    <a:pt x="291" y="1058"/>
                  </a:cubicBezTo>
                  <a:cubicBezTo>
                    <a:pt x="285" y="1046"/>
                    <a:pt x="282" y="1013"/>
                    <a:pt x="279" y="1010"/>
                  </a:cubicBezTo>
                  <a:cubicBezTo>
                    <a:pt x="278" y="1010"/>
                    <a:pt x="277" y="1010"/>
                    <a:pt x="277" y="1011"/>
                  </a:cubicBezTo>
                  <a:cubicBezTo>
                    <a:pt x="277" y="1019"/>
                    <a:pt x="279" y="1034"/>
                    <a:pt x="274" y="1045"/>
                  </a:cubicBezTo>
                  <a:cubicBezTo>
                    <a:pt x="269" y="1042"/>
                    <a:pt x="269" y="1038"/>
                    <a:pt x="268" y="1037"/>
                  </a:cubicBezTo>
                  <a:cubicBezTo>
                    <a:pt x="268" y="1037"/>
                    <a:pt x="267" y="1037"/>
                    <a:pt x="266" y="1037"/>
                  </a:cubicBezTo>
                  <a:cubicBezTo>
                    <a:pt x="265" y="1035"/>
                    <a:pt x="265" y="1033"/>
                    <a:pt x="265" y="1031"/>
                  </a:cubicBezTo>
                  <a:cubicBezTo>
                    <a:pt x="261" y="1031"/>
                    <a:pt x="258" y="1031"/>
                    <a:pt x="255" y="1031"/>
                  </a:cubicBezTo>
                  <a:cubicBezTo>
                    <a:pt x="251" y="1014"/>
                    <a:pt x="249" y="1014"/>
                    <a:pt x="239" y="1008"/>
                  </a:cubicBezTo>
                  <a:cubicBezTo>
                    <a:pt x="235" y="984"/>
                    <a:pt x="231" y="959"/>
                    <a:pt x="232" y="938"/>
                  </a:cubicBezTo>
                  <a:cubicBezTo>
                    <a:pt x="230" y="934"/>
                    <a:pt x="230" y="934"/>
                    <a:pt x="228" y="921"/>
                  </a:cubicBezTo>
                  <a:cubicBezTo>
                    <a:pt x="227" y="921"/>
                    <a:pt x="227" y="921"/>
                    <a:pt x="226" y="921"/>
                  </a:cubicBezTo>
                  <a:cubicBezTo>
                    <a:pt x="224" y="917"/>
                    <a:pt x="222" y="914"/>
                    <a:pt x="220" y="910"/>
                  </a:cubicBezTo>
                  <a:cubicBezTo>
                    <a:pt x="219" y="905"/>
                    <a:pt x="218" y="900"/>
                    <a:pt x="217" y="895"/>
                  </a:cubicBezTo>
                  <a:cubicBezTo>
                    <a:pt x="216" y="894"/>
                    <a:pt x="215" y="894"/>
                    <a:pt x="213" y="893"/>
                  </a:cubicBezTo>
                  <a:cubicBezTo>
                    <a:pt x="217" y="878"/>
                    <a:pt x="211" y="842"/>
                    <a:pt x="204" y="837"/>
                  </a:cubicBezTo>
                  <a:cubicBezTo>
                    <a:pt x="204" y="835"/>
                    <a:pt x="205" y="833"/>
                    <a:pt x="205" y="831"/>
                  </a:cubicBezTo>
                  <a:cubicBezTo>
                    <a:pt x="208" y="831"/>
                    <a:pt x="209" y="825"/>
                    <a:pt x="209" y="825"/>
                  </a:cubicBezTo>
                  <a:cubicBezTo>
                    <a:pt x="204" y="807"/>
                    <a:pt x="203" y="793"/>
                    <a:pt x="209" y="779"/>
                  </a:cubicBezTo>
                  <a:cubicBezTo>
                    <a:pt x="210" y="778"/>
                    <a:pt x="211" y="777"/>
                    <a:pt x="213" y="777"/>
                  </a:cubicBezTo>
                  <a:cubicBezTo>
                    <a:pt x="213" y="781"/>
                    <a:pt x="213" y="785"/>
                    <a:pt x="213" y="789"/>
                  </a:cubicBezTo>
                  <a:cubicBezTo>
                    <a:pt x="214" y="789"/>
                    <a:pt x="215" y="789"/>
                    <a:pt x="216" y="789"/>
                  </a:cubicBezTo>
                  <a:cubicBezTo>
                    <a:pt x="216" y="787"/>
                    <a:pt x="217" y="785"/>
                    <a:pt x="217" y="783"/>
                  </a:cubicBezTo>
                  <a:cubicBezTo>
                    <a:pt x="218" y="783"/>
                    <a:pt x="218" y="783"/>
                    <a:pt x="219" y="783"/>
                  </a:cubicBezTo>
                  <a:cubicBezTo>
                    <a:pt x="217" y="775"/>
                    <a:pt x="217" y="772"/>
                    <a:pt x="219" y="768"/>
                  </a:cubicBezTo>
                  <a:cubicBezTo>
                    <a:pt x="218" y="766"/>
                    <a:pt x="218" y="766"/>
                    <a:pt x="216" y="766"/>
                  </a:cubicBezTo>
                  <a:cubicBezTo>
                    <a:pt x="216" y="762"/>
                    <a:pt x="216" y="758"/>
                    <a:pt x="216" y="755"/>
                  </a:cubicBezTo>
                  <a:cubicBezTo>
                    <a:pt x="215" y="755"/>
                    <a:pt x="215" y="755"/>
                    <a:pt x="214" y="755"/>
                  </a:cubicBezTo>
                  <a:cubicBezTo>
                    <a:pt x="213" y="751"/>
                    <a:pt x="212" y="748"/>
                    <a:pt x="211" y="744"/>
                  </a:cubicBezTo>
                  <a:cubicBezTo>
                    <a:pt x="210" y="744"/>
                    <a:pt x="210" y="744"/>
                    <a:pt x="209" y="744"/>
                  </a:cubicBezTo>
                  <a:cubicBezTo>
                    <a:pt x="205" y="734"/>
                    <a:pt x="201" y="730"/>
                    <a:pt x="196" y="727"/>
                  </a:cubicBezTo>
                  <a:cubicBezTo>
                    <a:pt x="196" y="724"/>
                    <a:pt x="195" y="721"/>
                    <a:pt x="194" y="718"/>
                  </a:cubicBezTo>
                  <a:cubicBezTo>
                    <a:pt x="193" y="718"/>
                    <a:pt x="193" y="718"/>
                    <a:pt x="192" y="718"/>
                  </a:cubicBezTo>
                  <a:cubicBezTo>
                    <a:pt x="189" y="708"/>
                    <a:pt x="179" y="698"/>
                    <a:pt x="177" y="692"/>
                  </a:cubicBezTo>
                  <a:cubicBezTo>
                    <a:pt x="176" y="686"/>
                    <a:pt x="173" y="682"/>
                    <a:pt x="171" y="679"/>
                  </a:cubicBezTo>
                  <a:cubicBezTo>
                    <a:pt x="171" y="668"/>
                    <a:pt x="171" y="658"/>
                    <a:pt x="167" y="651"/>
                  </a:cubicBezTo>
                  <a:cubicBezTo>
                    <a:pt x="166" y="649"/>
                    <a:pt x="166" y="646"/>
                    <a:pt x="166" y="644"/>
                  </a:cubicBezTo>
                  <a:cubicBezTo>
                    <a:pt x="166" y="645"/>
                    <a:pt x="165" y="646"/>
                    <a:pt x="165" y="647"/>
                  </a:cubicBezTo>
                  <a:cubicBezTo>
                    <a:pt x="164" y="647"/>
                    <a:pt x="163" y="647"/>
                    <a:pt x="163" y="647"/>
                  </a:cubicBezTo>
                  <a:cubicBezTo>
                    <a:pt x="160" y="654"/>
                    <a:pt x="160" y="654"/>
                    <a:pt x="152" y="669"/>
                  </a:cubicBezTo>
                  <a:cubicBezTo>
                    <a:pt x="151" y="669"/>
                    <a:pt x="150" y="669"/>
                    <a:pt x="150" y="669"/>
                  </a:cubicBezTo>
                  <a:cubicBezTo>
                    <a:pt x="147" y="677"/>
                    <a:pt x="132" y="685"/>
                    <a:pt x="127" y="695"/>
                  </a:cubicBezTo>
                  <a:cubicBezTo>
                    <a:pt x="121" y="695"/>
                    <a:pt x="117" y="701"/>
                    <a:pt x="112" y="703"/>
                  </a:cubicBezTo>
                  <a:cubicBezTo>
                    <a:pt x="112" y="704"/>
                    <a:pt x="112" y="704"/>
                    <a:pt x="112" y="705"/>
                  </a:cubicBezTo>
                  <a:cubicBezTo>
                    <a:pt x="108" y="706"/>
                    <a:pt x="104" y="707"/>
                    <a:pt x="100" y="708"/>
                  </a:cubicBezTo>
                  <a:cubicBezTo>
                    <a:pt x="103" y="705"/>
                    <a:pt x="101" y="706"/>
                    <a:pt x="107" y="705"/>
                  </a:cubicBezTo>
                  <a:cubicBezTo>
                    <a:pt x="107" y="702"/>
                    <a:pt x="120" y="695"/>
                    <a:pt x="123" y="694"/>
                  </a:cubicBezTo>
                  <a:cubicBezTo>
                    <a:pt x="125" y="692"/>
                    <a:pt x="128" y="687"/>
                    <a:pt x="131" y="685"/>
                  </a:cubicBezTo>
                  <a:cubicBezTo>
                    <a:pt x="131" y="685"/>
                    <a:pt x="130" y="684"/>
                    <a:pt x="130" y="684"/>
                  </a:cubicBezTo>
                  <a:cubicBezTo>
                    <a:pt x="125" y="688"/>
                    <a:pt x="122" y="688"/>
                    <a:pt x="119" y="695"/>
                  </a:cubicBezTo>
                  <a:cubicBezTo>
                    <a:pt x="118" y="695"/>
                    <a:pt x="116" y="695"/>
                    <a:pt x="116" y="695"/>
                  </a:cubicBezTo>
                  <a:cubicBezTo>
                    <a:pt x="103" y="703"/>
                    <a:pt x="90" y="711"/>
                    <a:pt x="78" y="708"/>
                  </a:cubicBezTo>
                  <a:cubicBezTo>
                    <a:pt x="77" y="708"/>
                    <a:pt x="75" y="709"/>
                    <a:pt x="73" y="711"/>
                  </a:cubicBezTo>
                  <a:cubicBezTo>
                    <a:pt x="73" y="711"/>
                    <a:pt x="74" y="711"/>
                    <a:pt x="74" y="712"/>
                  </a:cubicBezTo>
                  <a:cubicBezTo>
                    <a:pt x="73" y="712"/>
                    <a:pt x="72" y="712"/>
                    <a:pt x="71" y="712"/>
                  </a:cubicBezTo>
                  <a:cubicBezTo>
                    <a:pt x="71" y="710"/>
                    <a:pt x="70" y="708"/>
                    <a:pt x="70" y="707"/>
                  </a:cubicBezTo>
                  <a:cubicBezTo>
                    <a:pt x="71" y="707"/>
                    <a:pt x="74" y="707"/>
                    <a:pt x="76" y="707"/>
                  </a:cubicBezTo>
                  <a:cubicBezTo>
                    <a:pt x="75" y="705"/>
                    <a:pt x="75" y="704"/>
                    <a:pt x="74" y="704"/>
                  </a:cubicBezTo>
                  <a:cubicBezTo>
                    <a:pt x="76" y="703"/>
                    <a:pt x="77" y="703"/>
                    <a:pt x="79" y="703"/>
                  </a:cubicBezTo>
                  <a:cubicBezTo>
                    <a:pt x="79" y="704"/>
                    <a:pt x="79" y="704"/>
                    <a:pt x="79" y="705"/>
                  </a:cubicBezTo>
                  <a:cubicBezTo>
                    <a:pt x="85" y="704"/>
                    <a:pt x="92" y="704"/>
                    <a:pt x="99" y="703"/>
                  </a:cubicBezTo>
                  <a:cubicBezTo>
                    <a:pt x="106" y="699"/>
                    <a:pt x="107" y="697"/>
                    <a:pt x="115" y="694"/>
                  </a:cubicBezTo>
                  <a:cubicBezTo>
                    <a:pt x="130" y="681"/>
                    <a:pt x="150" y="660"/>
                    <a:pt x="154" y="640"/>
                  </a:cubicBezTo>
                  <a:cubicBezTo>
                    <a:pt x="152" y="640"/>
                    <a:pt x="151" y="640"/>
                    <a:pt x="150" y="641"/>
                  </a:cubicBezTo>
                  <a:cubicBezTo>
                    <a:pt x="150" y="644"/>
                    <a:pt x="145" y="649"/>
                    <a:pt x="143" y="651"/>
                  </a:cubicBezTo>
                  <a:cubicBezTo>
                    <a:pt x="141" y="655"/>
                    <a:pt x="139" y="658"/>
                    <a:pt x="137" y="662"/>
                  </a:cubicBezTo>
                  <a:cubicBezTo>
                    <a:pt x="136" y="662"/>
                    <a:pt x="135" y="662"/>
                    <a:pt x="135" y="662"/>
                  </a:cubicBezTo>
                  <a:cubicBezTo>
                    <a:pt x="135" y="663"/>
                    <a:pt x="135" y="663"/>
                    <a:pt x="135" y="664"/>
                  </a:cubicBezTo>
                  <a:cubicBezTo>
                    <a:pt x="134" y="664"/>
                    <a:pt x="133" y="664"/>
                    <a:pt x="132" y="665"/>
                  </a:cubicBezTo>
                  <a:cubicBezTo>
                    <a:pt x="131" y="668"/>
                    <a:pt x="119" y="676"/>
                    <a:pt x="116" y="677"/>
                  </a:cubicBezTo>
                  <a:cubicBezTo>
                    <a:pt x="116" y="678"/>
                    <a:pt x="116" y="678"/>
                    <a:pt x="116" y="679"/>
                  </a:cubicBezTo>
                  <a:cubicBezTo>
                    <a:pt x="120" y="677"/>
                    <a:pt x="124" y="675"/>
                    <a:pt x="129" y="673"/>
                  </a:cubicBezTo>
                  <a:cubicBezTo>
                    <a:pt x="128" y="674"/>
                    <a:pt x="128" y="676"/>
                    <a:pt x="127" y="677"/>
                  </a:cubicBezTo>
                  <a:cubicBezTo>
                    <a:pt x="121" y="677"/>
                    <a:pt x="119" y="681"/>
                    <a:pt x="115" y="684"/>
                  </a:cubicBezTo>
                  <a:cubicBezTo>
                    <a:pt x="115" y="689"/>
                    <a:pt x="74" y="696"/>
                    <a:pt x="68" y="697"/>
                  </a:cubicBezTo>
                  <a:cubicBezTo>
                    <a:pt x="69" y="694"/>
                    <a:pt x="69" y="694"/>
                    <a:pt x="68" y="692"/>
                  </a:cubicBezTo>
                  <a:cubicBezTo>
                    <a:pt x="65" y="694"/>
                    <a:pt x="65" y="694"/>
                    <a:pt x="65" y="699"/>
                  </a:cubicBezTo>
                  <a:cubicBezTo>
                    <a:pt x="63" y="698"/>
                    <a:pt x="62" y="697"/>
                    <a:pt x="60" y="697"/>
                  </a:cubicBezTo>
                  <a:cubicBezTo>
                    <a:pt x="61" y="695"/>
                    <a:pt x="62" y="694"/>
                    <a:pt x="63" y="692"/>
                  </a:cubicBezTo>
                  <a:cubicBezTo>
                    <a:pt x="56" y="692"/>
                    <a:pt x="55" y="694"/>
                    <a:pt x="57" y="701"/>
                  </a:cubicBezTo>
                  <a:cubicBezTo>
                    <a:pt x="58" y="700"/>
                    <a:pt x="60" y="700"/>
                    <a:pt x="62" y="700"/>
                  </a:cubicBezTo>
                  <a:cubicBezTo>
                    <a:pt x="64" y="709"/>
                    <a:pt x="46" y="703"/>
                    <a:pt x="64" y="709"/>
                  </a:cubicBezTo>
                  <a:cubicBezTo>
                    <a:pt x="58" y="709"/>
                    <a:pt x="53" y="709"/>
                    <a:pt x="48" y="710"/>
                  </a:cubicBezTo>
                  <a:cubicBezTo>
                    <a:pt x="48" y="710"/>
                    <a:pt x="48" y="711"/>
                    <a:pt x="48" y="712"/>
                  </a:cubicBezTo>
                  <a:cubicBezTo>
                    <a:pt x="46" y="712"/>
                    <a:pt x="45" y="712"/>
                    <a:pt x="44" y="712"/>
                  </a:cubicBezTo>
                  <a:cubicBezTo>
                    <a:pt x="46" y="713"/>
                    <a:pt x="49" y="714"/>
                    <a:pt x="52" y="715"/>
                  </a:cubicBezTo>
                  <a:cubicBezTo>
                    <a:pt x="46" y="715"/>
                    <a:pt x="41" y="713"/>
                    <a:pt x="37" y="712"/>
                  </a:cubicBezTo>
                  <a:cubicBezTo>
                    <a:pt x="33" y="712"/>
                    <a:pt x="30" y="712"/>
                    <a:pt x="26" y="712"/>
                  </a:cubicBezTo>
                  <a:cubicBezTo>
                    <a:pt x="26" y="711"/>
                    <a:pt x="27" y="711"/>
                    <a:pt x="27" y="710"/>
                  </a:cubicBezTo>
                  <a:cubicBezTo>
                    <a:pt x="25" y="710"/>
                    <a:pt x="24" y="710"/>
                    <a:pt x="23" y="710"/>
                  </a:cubicBezTo>
                  <a:cubicBezTo>
                    <a:pt x="23" y="709"/>
                    <a:pt x="23" y="708"/>
                    <a:pt x="23" y="708"/>
                  </a:cubicBezTo>
                  <a:cubicBezTo>
                    <a:pt x="30" y="705"/>
                    <a:pt x="30" y="705"/>
                    <a:pt x="34" y="705"/>
                  </a:cubicBezTo>
                  <a:cubicBezTo>
                    <a:pt x="34" y="706"/>
                    <a:pt x="34" y="706"/>
                    <a:pt x="35" y="707"/>
                  </a:cubicBezTo>
                  <a:cubicBezTo>
                    <a:pt x="35" y="707"/>
                    <a:pt x="37" y="707"/>
                    <a:pt x="38" y="707"/>
                  </a:cubicBezTo>
                  <a:cubicBezTo>
                    <a:pt x="40" y="699"/>
                    <a:pt x="40" y="701"/>
                    <a:pt x="47" y="698"/>
                  </a:cubicBezTo>
                  <a:cubicBezTo>
                    <a:pt x="47" y="699"/>
                    <a:pt x="48" y="700"/>
                    <a:pt x="48" y="701"/>
                  </a:cubicBezTo>
                  <a:cubicBezTo>
                    <a:pt x="49" y="700"/>
                    <a:pt x="51" y="700"/>
                    <a:pt x="52" y="700"/>
                  </a:cubicBezTo>
                  <a:cubicBezTo>
                    <a:pt x="52" y="699"/>
                    <a:pt x="52" y="698"/>
                    <a:pt x="52" y="698"/>
                  </a:cubicBezTo>
                  <a:cubicBezTo>
                    <a:pt x="52" y="698"/>
                    <a:pt x="51" y="698"/>
                    <a:pt x="50" y="699"/>
                  </a:cubicBezTo>
                  <a:cubicBezTo>
                    <a:pt x="52" y="693"/>
                    <a:pt x="63" y="685"/>
                    <a:pt x="68" y="685"/>
                  </a:cubicBezTo>
                  <a:cubicBezTo>
                    <a:pt x="66" y="687"/>
                    <a:pt x="65" y="689"/>
                    <a:pt x="63" y="692"/>
                  </a:cubicBezTo>
                  <a:cubicBezTo>
                    <a:pt x="67" y="692"/>
                    <a:pt x="71" y="686"/>
                    <a:pt x="74" y="685"/>
                  </a:cubicBezTo>
                  <a:cubicBezTo>
                    <a:pt x="74" y="685"/>
                    <a:pt x="74" y="686"/>
                    <a:pt x="74" y="687"/>
                  </a:cubicBezTo>
                  <a:cubicBezTo>
                    <a:pt x="70" y="690"/>
                    <a:pt x="70" y="690"/>
                    <a:pt x="69" y="692"/>
                  </a:cubicBezTo>
                  <a:cubicBezTo>
                    <a:pt x="73" y="690"/>
                    <a:pt x="76" y="688"/>
                    <a:pt x="80" y="685"/>
                  </a:cubicBezTo>
                  <a:cubicBezTo>
                    <a:pt x="80" y="685"/>
                    <a:pt x="80" y="684"/>
                    <a:pt x="80" y="683"/>
                  </a:cubicBezTo>
                  <a:cubicBezTo>
                    <a:pt x="68" y="682"/>
                    <a:pt x="57" y="682"/>
                    <a:pt x="46" y="682"/>
                  </a:cubicBezTo>
                  <a:cubicBezTo>
                    <a:pt x="46" y="682"/>
                    <a:pt x="46" y="681"/>
                    <a:pt x="46" y="680"/>
                  </a:cubicBezTo>
                  <a:cubicBezTo>
                    <a:pt x="51" y="680"/>
                    <a:pt x="69" y="682"/>
                    <a:pt x="76" y="677"/>
                  </a:cubicBezTo>
                  <a:cubicBezTo>
                    <a:pt x="76" y="675"/>
                    <a:pt x="76" y="674"/>
                    <a:pt x="76" y="673"/>
                  </a:cubicBezTo>
                  <a:cubicBezTo>
                    <a:pt x="78" y="672"/>
                    <a:pt x="88" y="668"/>
                    <a:pt x="93" y="672"/>
                  </a:cubicBezTo>
                  <a:cubicBezTo>
                    <a:pt x="91" y="672"/>
                    <a:pt x="88" y="673"/>
                    <a:pt x="86" y="673"/>
                  </a:cubicBezTo>
                  <a:cubicBezTo>
                    <a:pt x="86" y="673"/>
                    <a:pt x="86" y="674"/>
                    <a:pt x="86" y="675"/>
                  </a:cubicBezTo>
                  <a:cubicBezTo>
                    <a:pt x="85" y="674"/>
                    <a:pt x="85" y="673"/>
                    <a:pt x="84" y="672"/>
                  </a:cubicBezTo>
                  <a:cubicBezTo>
                    <a:pt x="82" y="674"/>
                    <a:pt x="80" y="676"/>
                    <a:pt x="78" y="679"/>
                  </a:cubicBezTo>
                  <a:cubicBezTo>
                    <a:pt x="82" y="678"/>
                    <a:pt x="87" y="678"/>
                    <a:pt x="92" y="678"/>
                  </a:cubicBezTo>
                  <a:cubicBezTo>
                    <a:pt x="94" y="672"/>
                    <a:pt x="102" y="668"/>
                    <a:pt x="100" y="662"/>
                  </a:cubicBezTo>
                  <a:cubicBezTo>
                    <a:pt x="102" y="662"/>
                    <a:pt x="102" y="662"/>
                    <a:pt x="102" y="660"/>
                  </a:cubicBezTo>
                  <a:cubicBezTo>
                    <a:pt x="95" y="660"/>
                    <a:pt x="96" y="658"/>
                    <a:pt x="94" y="665"/>
                  </a:cubicBezTo>
                  <a:cubicBezTo>
                    <a:pt x="86" y="667"/>
                    <a:pt x="77" y="668"/>
                    <a:pt x="69" y="670"/>
                  </a:cubicBezTo>
                  <a:cubicBezTo>
                    <a:pt x="58" y="670"/>
                    <a:pt x="47" y="666"/>
                    <a:pt x="38" y="664"/>
                  </a:cubicBezTo>
                  <a:cubicBezTo>
                    <a:pt x="38" y="663"/>
                    <a:pt x="38" y="663"/>
                    <a:pt x="38" y="662"/>
                  </a:cubicBezTo>
                  <a:cubicBezTo>
                    <a:pt x="49" y="663"/>
                    <a:pt x="59" y="665"/>
                    <a:pt x="69" y="667"/>
                  </a:cubicBezTo>
                  <a:cubicBezTo>
                    <a:pt x="68" y="666"/>
                    <a:pt x="68" y="665"/>
                    <a:pt x="67" y="665"/>
                  </a:cubicBezTo>
                  <a:cubicBezTo>
                    <a:pt x="70" y="663"/>
                    <a:pt x="70" y="663"/>
                    <a:pt x="89" y="661"/>
                  </a:cubicBezTo>
                  <a:cubicBezTo>
                    <a:pt x="94" y="659"/>
                    <a:pt x="100" y="657"/>
                    <a:pt x="105" y="655"/>
                  </a:cubicBezTo>
                  <a:cubicBezTo>
                    <a:pt x="105" y="655"/>
                    <a:pt x="105" y="656"/>
                    <a:pt x="105" y="657"/>
                  </a:cubicBezTo>
                  <a:cubicBezTo>
                    <a:pt x="104" y="657"/>
                    <a:pt x="103" y="657"/>
                    <a:pt x="102" y="658"/>
                  </a:cubicBezTo>
                  <a:cubicBezTo>
                    <a:pt x="102" y="658"/>
                    <a:pt x="102" y="659"/>
                    <a:pt x="102" y="660"/>
                  </a:cubicBezTo>
                  <a:cubicBezTo>
                    <a:pt x="105" y="659"/>
                    <a:pt x="108" y="659"/>
                    <a:pt x="112" y="659"/>
                  </a:cubicBezTo>
                  <a:cubicBezTo>
                    <a:pt x="111" y="661"/>
                    <a:pt x="110" y="664"/>
                    <a:pt x="110" y="667"/>
                  </a:cubicBezTo>
                  <a:cubicBezTo>
                    <a:pt x="109" y="667"/>
                    <a:pt x="108" y="667"/>
                    <a:pt x="107" y="667"/>
                  </a:cubicBezTo>
                  <a:cubicBezTo>
                    <a:pt x="107" y="668"/>
                    <a:pt x="107" y="669"/>
                    <a:pt x="107" y="671"/>
                  </a:cubicBezTo>
                  <a:cubicBezTo>
                    <a:pt x="103" y="671"/>
                    <a:pt x="100" y="679"/>
                    <a:pt x="96" y="682"/>
                  </a:cubicBezTo>
                  <a:cubicBezTo>
                    <a:pt x="95" y="681"/>
                    <a:pt x="95" y="681"/>
                    <a:pt x="95" y="680"/>
                  </a:cubicBezTo>
                  <a:cubicBezTo>
                    <a:pt x="98" y="677"/>
                    <a:pt x="98" y="677"/>
                    <a:pt x="99" y="674"/>
                  </a:cubicBezTo>
                  <a:cubicBezTo>
                    <a:pt x="96" y="675"/>
                    <a:pt x="90" y="684"/>
                    <a:pt x="88" y="684"/>
                  </a:cubicBezTo>
                  <a:cubicBezTo>
                    <a:pt x="88" y="683"/>
                    <a:pt x="88" y="682"/>
                    <a:pt x="89" y="682"/>
                  </a:cubicBezTo>
                  <a:cubicBezTo>
                    <a:pt x="84" y="682"/>
                    <a:pt x="81" y="685"/>
                    <a:pt x="81" y="688"/>
                  </a:cubicBezTo>
                  <a:cubicBezTo>
                    <a:pt x="88" y="687"/>
                    <a:pt x="100" y="683"/>
                    <a:pt x="110" y="682"/>
                  </a:cubicBezTo>
                  <a:cubicBezTo>
                    <a:pt x="110" y="682"/>
                    <a:pt x="110" y="682"/>
                    <a:pt x="110" y="683"/>
                  </a:cubicBezTo>
                  <a:cubicBezTo>
                    <a:pt x="112" y="682"/>
                    <a:pt x="113" y="681"/>
                    <a:pt x="115" y="680"/>
                  </a:cubicBezTo>
                  <a:cubicBezTo>
                    <a:pt x="115" y="679"/>
                    <a:pt x="116" y="677"/>
                    <a:pt x="116" y="675"/>
                  </a:cubicBezTo>
                  <a:cubicBezTo>
                    <a:pt x="125" y="674"/>
                    <a:pt x="143" y="647"/>
                    <a:pt x="145" y="640"/>
                  </a:cubicBezTo>
                  <a:cubicBezTo>
                    <a:pt x="140" y="640"/>
                    <a:pt x="139" y="642"/>
                    <a:pt x="139" y="647"/>
                  </a:cubicBezTo>
                  <a:cubicBezTo>
                    <a:pt x="138" y="647"/>
                    <a:pt x="138" y="647"/>
                    <a:pt x="137" y="647"/>
                  </a:cubicBezTo>
                  <a:cubicBezTo>
                    <a:pt x="136" y="649"/>
                    <a:pt x="135" y="651"/>
                    <a:pt x="135" y="653"/>
                  </a:cubicBezTo>
                  <a:cubicBezTo>
                    <a:pt x="134" y="653"/>
                    <a:pt x="133" y="653"/>
                    <a:pt x="133" y="654"/>
                  </a:cubicBezTo>
                  <a:cubicBezTo>
                    <a:pt x="132" y="652"/>
                    <a:pt x="132" y="651"/>
                    <a:pt x="132" y="649"/>
                  </a:cubicBezTo>
                  <a:cubicBezTo>
                    <a:pt x="132" y="650"/>
                    <a:pt x="132" y="651"/>
                    <a:pt x="132" y="651"/>
                  </a:cubicBezTo>
                  <a:cubicBezTo>
                    <a:pt x="131" y="651"/>
                    <a:pt x="130" y="651"/>
                    <a:pt x="130" y="650"/>
                  </a:cubicBezTo>
                  <a:cubicBezTo>
                    <a:pt x="132" y="645"/>
                    <a:pt x="131" y="642"/>
                    <a:pt x="137" y="644"/>
                  </a:cubicBezTo>
                  <a:cubicBezTo>
                    <a:pt x="137" y="643"/>
                    <a:pt x="137" y="642"/>
                    <a:pt x="138" y="641"/>
                  </a:cubicBezTo>
                  <a:cubicBezTo>
                    <a:pt x="135" y="641"/>
                    <a:pt x="132" y="641"/>
                    <a:pt x="129" y="641"/>
                  </a:cubicBezTo>
                  <a:cubicBezTo>
                    <a:pt x="129" y="641"/>
                    <a:pt x="129" y="642"/>
                    <a:pt x="129" y="643"/>
                  </a:cubicBezTo>
                  <a:cubicBezTo>
                    <a:pt x="120" y="642"/>
                    <a:pt x="112" y="643"/>
                    <a:pt x="110" y="651"/>
                  </a:cubicBezTo>
                  <a:cubicBezTo>
                    <a:pt x="109" y="651"/>
                    <a:pt x="108" y="651"/>
                    <a:pt x="107" y="651"/>
                  </a:cubicBezTo>
                  <a:cubicBezTo>
                    <a:pt x="107" y="651"/>
                    <a:pt x="107" y="650"/>
                    <a:pt x="107" y="649"/>
                  </a:cubicBezTo>
                  <a:cubicBezTo>
                    <a:pt x="103" y="650"/>
                    <a:pt x="103" y="650"/>
                    <a:pt x="82" y="658"/>
                  </a:cubicBezTo>
                  <a:cubicBezTo>
                    <a:pt x="82" y="657"/>
                    <a:pt x="82" y="656"/>
                    <a:pt x="82" y="656"/>
                  </a:cubicBezTo>
                  <a:cubicBezTo>
                    <a:pt x="77" y="657"/>
                    <a:pt x="73" y="657"/>
                    <a:pt x="69" y="659"/>
                  </a:cubicBezTo>
                  <a:cubicBezTo>
                    <a:pt x="70" y="656"/>
                    <a:pt x="70" y="656"/>
                    <a:pt x="68" y="651"/>
                  </a:cubicBezTo>
                  <a:cubicBezTo>
                    <a:pt x="69" y="651"/>
                    <a:pt x="70" y="651"/>
                    <a:pt x="71" y="651"/>
                  </a:cubicBezTo>
                  <a:cubicBezTo>
                    <a:pt x="71" y="649"/>
                    <a:pt x="71" y="648"/>
                    <a:pt x="72" y="647"/>
                  </a:cubicBezTo>
                  <a:cubicBezTo>
                    <a:pt x="76" y="646"/>
                    <a:pt x="80" y="644"/>
                    <a:pt x="84" y="643"/>
                  </a:cubicBezTo>
                  <a:cubicBezTo>
                    <a:pt x="79" y="643"/>
                    <a:pt x="67" y="642"/>
                    <a:pt x="65" y="640"/>
                  </a:cubicBezTo>
                  <a:cubicBezTo>
                    <a:pt x="75" y="640"/>
                    <a:pt x="87" y="638"/>
                    <a:pt x="96" y="632"/>
                  </a:cubicBezTo>
                  <a:cubicBezTo>
                    <a:pt x="95" y="632"/>
                    <a:pt x="95" y="632"/>
                    <a:pt x="94" y="631"/>
                  </a:cubicBezTo>
                  <a:cubicBezTo>
                    <a:pt x="92" y="631"/>
                    <a:pt x="90" y="632"/>
                    <a:pt x="88" y="632"/>
                  </a:cubicBezTo>
                  <a:cubicBezTo>
                    <a:pt x="87" y="633"/>
                    <a:pt x="86" y="635"/>
                    <a:pt x="85" y="636"/>
                  </a:cubicBezTo>
                  <a:cubicBezTo>
                    <a:pt x="84" y="636"/>
                    <a:pt x="82" y="636"/>
                    <a:pt x="82" y="637"/>
                  </a:cubicBezTo>
                  <a:cubicBezTo>
                    <a:pt x="82" y="632"/>
                    <a:pt x="105" y="618"/>
                    <a:pt x="110" y="616"/>
                  </a:cubicBezTo>
                  <a:cubicBezTo>
                    <a:pt x="110" y="615"/>
                    <a:pt x="111" y="614"/>
                    <a:pt x="112" y="613"/>
                  </a:cubicBezTo>
                  <a:cubicBezTo>
                    <a:pt x="99" y="616"/>
                    <a:pt x="83" y="621"/>
                    <a:pt x="72" y="622"/>
                  </a:cubicBezTo>
                  <a:cubicBezTo>
                    <a:pt x="77" y="619"/>
                    <a:pt x="77" y="619"/>
                    <a:pt x="82" y="619"/>
                  </a:cubicBezTo>
                  <a:cubicBezTo>
                    <a:pt x="83" y="613"/>
                    <a:pt x="88" y="610"/>
                    <a:pt x="94" y="609"/>
                  </a:cubicBezTo>
                  <a:cubicBezTo>
                    <a:pt x="91" y="611"/>
                    <a:pt x="88" y="613"/>
                    <a:pt x="86" y="616"/>
                  </a:cubicBezTo>
                  <a:cubicBezTo>
                    <a:pt x="92" y="615"/>
                    <a:pt x="98" y="613"/>
                    <a:pt x="104" y="612"/>
                  </a:cubicBezTo>
                  <a:cubicBezTo>
                    <a:pt x="104" y="611"/>
                    <a:pt x="104" y="611"/>
                    <a:pt x="104" y="610"/>
                  </a:cubicBezTo>
                  <a:cubicBezTo>
                    <a:pt x="102" y="610"/>
                    <a:pt x="100" y="610"/>
                    <a:pt x="99" y="610"/>
                  </a:cubicBezTo>
                  <a:cubicBezTo>
                    <a:pt x="99" y="608"/>
                    <a:pt x="99" y="606"/>
                    <a:pt x="99" y="605"/>
                  </a:cubicBezTo>
                  <a:cubicBezTo>
                    <a:pt x="102" y="602"/>
                    <a:pt x="106" y="599"/>
                    <a:pt x="110" y="596"/>
                  </a:cubicBezTo>
                  <a:cubicBezTo>
                    <a:pt x="107" y="596"/>
                    <a:pt x="107" y="596"/>
                    <a:pt x="102" y="599"/>
                  </a:cubicBezTo>
                  <a:cubicBezTo>
                    <a:pt x="97" y="599"/>
                    <a:pt x="91" y="600"/>
                    <a:pt x="86" y="601"/>
                  </a:cubicBezTo>
                  <a:cubicBezTo>
                    <a:pt x="83" y="610"/>
                    <a:pt x="55" y="617"/>
                    <a:pt x="46" y="618"/>
                  </a:cubicBezTo>
                  <a:cubicBezTo>
                    <a:pt x="44" y="617"/>
                    <a:pt x="44" y="616"/>
                    <a:pt x="38" y="615"/>
                  </a:cubicBezTo>
                  <a:cubicBezTo>
                    <a:pt x="38" y="614"/>
                    <a:pt x="38" y="613"/>
                    <a:pt x="39" y="612"/>
                  </a:cubicBezTo>
                  <a:cubicBezTo>
                    <a:pt x="35" y="611"/>
                    <a:pt x="31" y="611"/>
                    <a:pt x="28" y="610"/>
                  </a:cubicBezTo>
                  <a:cubicBezTo>
                    <a:pt x="28" y="610"/>
                    <a:pt x="28" y="610"/>
                    <a:pt x="28" y="609"/>
                  </a:cubicBezTo>
                  <a:cubicBezTo>
                    <a:pt x="35" y="608"/>
                    <a:pt x="43" y="608"/>
                    <a:pt x="51" y="607"/>
                  </a:cubicBezTo>
                  <a:cubicBezTo>
                    <a:pt x="58" y="604"/>
                    <a:pt x="66" y="600"/>
                    <a:pt x="73" y="597"/>
                  </a:cubicBezTo>
                  <a:cubicBezTo>
                    <a:pt x="73" y="596"/>
                    <a:pt x="72" y="594"/>
                    <a:pt x="72" y="593"/>
                  </a:cubicBezTo>
                  <a:cubicBezTo>
                    <a:pt x="74" y="594"/>
                    <a:pt x="77" y="594"/>
                    <a:pt x="80" y="595"/>
                  </a:cubicBezTo>
                  <a:cubicBezTo>
                    <a:pt x="79" y="594"/>
                    <a:pt x="79" y="593"/>
                    <a:pt x="79" y="593"/>
                  </a:cubicBezTo>
                  <a:cubicBezTo>
                    <a:pt x="81" y="592"/>
                    <a:pt x="82" y="591"/>
                    <a:pt x="85" y="591"/>
                  </a:cubicBezTo>
                  <a:cubicBezTo>
                    <a:pt x="85" y="590"/>
                    <a:pt x="85" y="589"/>
                    <a:pt x="85" y="589"/>
                  </a:cubicBezTo>
                  <a:cubicBezTo>
                    <a:pt x="89" y="588"/>
                    <a:pt x="89" y="588"/>
                    <a:pt x="57" y="588"/>
                  </a:cubicBezTo>
                  <a:cubicBezTo>
                    <a:pt x="38" y="584"/>
                    <a:pt x="38" y="580"/>
                    <a:pt x="31" y="570"/>
                  </a:cubicBezTo>
                  <a:cubicBezTo>
                    <a:pt x="27" y="570"/>
                    <a:pt x="26" y="567"/>
                    <a:pt x="25" y="565"/>
                  </a:cubicBezTo>
                  <a:cubicBezTo>
                    <a:pt x="15" y="556"/>
                    <a:pt x="12" y="553"/>
                    <a:pt x="2" y="551"/>
                  </a:cubicBezTo>
                  <a:cubicBezTo>
                    <a:pt x="1" y="548"/>
                    <a:pt x="1" y="545"/>
                    <a:pt x="0" y="542"/>
                  </a:cubicBezTo>
                  <a:cubicBezTo>
                    <a:pt x="11" y="544"/>
                    <a:pt x="20" y="548"/>
                    <a:pt x="31" y="553"/>
                  </a:cubicBezTo>
                  <a:cubicBezTo>
                    <a:pt x="35" y="553"/>
                    <a:pt x="42" y="552"/>
                    <a:pt x="48" y="550"/>
                  </a:cubicBezTo>
                  <a:cubicBezTo>
                    <a:pt x="52" y="552"/>
                    <a:pt x="63" y="552"/>
                    <a:pt x="72" y="550"/>
                  </a:cubicBezTo>
                  <a:cubicBezTo>
                    <a:pt x="74" y="539"/>
                    <a:pt x="83" y="540"/>
                    <a:pt x="86" y="533"/>
                  </a:cubicBezTo>
                  <a:cubicBezTo>
                    <a:pt x="82" y="533"/>
                    <a:pt x="67" y="538"/>
                    <a:pt x="60" y="540"/>
                  </a:cubicBezTo>
                  <a:cubicBezTo>
                    <a:pt x="55" y="540"/>
                    <a:pt x="49" y="540"/>
                    <a:pt x="43" y="541"/>
                  </a:cubicBezTo>
                  <a:cubicBezTo>
                    <a:pt x="41" y="540"/>
                    <a:pt x="40" y="538"/>
                    <a:pt x="39" y="536"/>
                  </a:cubicBezTo>
                  <a:cubicBezTo>
                    <a:pt x="39" y="538"/>
                    <a:pt x="40" y="540"/>
                    <a:pt x="40" y="542"/>
                  </a:cubicBezTo>
                  <a:cubicBezTo>
                    <a:pt x="39" y="543"/>
                    <a:pt x="39" y="543"/>
                    <a:pt x="38" y="543"/>
                  </a:cubicBezTo>
                  <a:cubicBezTo>
                    <a:pt x="38" y="543"/>
                    <a:pt x="38" y="542"/>
                    <a:pt x="38" y="541"/>
                  </a:cubicBezTo>
                  <a:cubicBezTo>
                    <a:pt x="37" y="541"/>
                    <a:pt x="36" y="541"/>
                    <a:pt x="35" y="542"/>
                  </a:cubicBezTo>
                  <a:cubicBezTo>
                    <a:pt x="38" y="544"/>
                    <a:pt x="38" y="546"/>
                    <a:pt x="38" y="548"/>
                  </a:cubicBezTo>
                  <a:cubicBezTo>
                    <a:pt x="30" y="541"/>
                    <a:pt x="31" y="534"/>
                    <a:pt x="30" y="529"/>
                  </a:cubicBezTo>
                  <a:cubicBezTo>
                    <a:pt x="19" y="526"/>
                    <a:pt x="6" y="526"/>
                    <a:pt x="2" y="525"/>
                  </a:cubicBezTo>
                  <a:cubicBezTo>
                    <a:pt x="2" y="524"/>
                    <a:pt x="2" y="523"/>
                    <a:pt x="2" y="523"/>
                  </a:cubicBezTo>
                  <a:cubicBezTo>
                    <a:pt x="9" y="522"/>
                    <a:pt x="17" y="522"/>
                    <a:pt x="25" y="521"/>
                  </a:cubicBezTo>
                  <a:cubicBezTo>
                    <a:pt x="25" y="521"/>
                    <a:pt x="25" y="520"/>
                    <a:pt x="26" y="520"/>
                  </a:cubicBezTo>
                  <a:cubicBezTo>
                    <a:pt x="27" y="519"/>
                    <a:pt x="28" y="519"/>
                    <a:pt x="30" y="519"/>
                  </a:cubicBezTo>
                  <a:cubicBezTo>
                    <a:pt x="30" y="518"/>
                    <a:pt x="30" y="517"/>
                    <a:pt x="30" y="515"/>
                  </a:cubicBezTo>
                  <a:cubicBezTo>
                    <a:pt x="28" y="515"/>
                    <a:pt x="28" y="515"/>
                    <a:pt x="28" y="514"/>
                  </a:cubicBezTo>
                  <a:cubicBezTo>
                    <a:pt x="34" y="513"/>
                    <a:pt x="41" y="512"/>
                    <a:pt x="47" y="510"/>
                  </a:cubicBezTo>
                  <a:cubicBezTo>
                    <a:pt x="50" y="509"/>
                    <a:pt x="49" y="506"/>
                    <a:pt x="56" y="508"/>
                  </a:cubicBezTo>
                  <a:cubicBezTo>
                    <a:pt x="50" y="510"/>
                    <a:pt x="44" y="512"/>
                    <a:pt x="39" y="515"/>
                  </a:cubicBezTo>
                  <a:cubicBezTo>
                    <a:pt x="56" y="511"/>
                    <a:pt x="56" y="511"/>
                    <a:pt x="60" y="512"/>
                  </a:cubicBezTo>
                  <a:cubicBezTo>
                    <a:pt x="56" y="513"/>
                    <a:pt x="52" y="514"/>
                    <a:pt x="48" y="515"/>
                  </a:cubicBezTo>
                  <a:cubicBezTo>
                    <a:pt x="48" y="516"/>
                    <a:pt x="48" y="517"/>
                    <a:pt x="48" y="518"/>
                  </a:cubicBezTo>
                  <a:cubicBezTo>
                    <a:pt x="41" y="518"/>
                    <a:pt x="38" y="520"/>
                    <a:pt x="33" y="522"/>
                  </a:cubicBezTo>
                  <a:cubicBezTo>
                    <a:pt x="33" y="523"/>
                    <a:pt x="34" y="524"/>
                    <a:pt x="34" y="525"/>
                  </a:cubicBezTo>
                  <a:cubicBezTo>
                    <a:pt x="45" y="525"/>
                    <a:pt x="58" y="524"/>
                    <a:pt x="72" y="521"/>
                  </a:cubicBezTo>
                  <a:cubicBezTo>
                    <a:pt x="72" y="521"/>
                    <a:pt x="72" y="520"/>
                    <a:pt x="72" y="520"/>
                  </a:cubicBezTo>
                  <a:cubicBezTo>
                    <a:pt x="80" y="520"/>
                    <a:pt x="94" y="511"/>
                    <a:pt x="102" y="506"/>
                  </a:cubicBezTo>
                  <a:cubicBezTo>
                    <a:pt x="102" y="505"/>
                    <a:pt x="102" y="505"/>
                    <a:pt x="102" y="505"/>
                  </a:cubicBezTo>
                  <a:cubicBezTo>
                    <a:pt x="99" y="505"/>
                    <a:pt x="99" y="505"/>
                    <a:pt x="94" y="508"/>
                  </a:cubicBezTo>
                  <a:cubicBezTo>
                    <a:pt x="83" y="510"/>
                    <a:pt x="74" y="510"/>
                    <a:pt x="68" y="509"/>
                  </a:cubicBezTo>
                  <a:cubicBezTo>
                    <a:pt x="68" y="506"/>
                    <a:pt x="67" y="503"/>
                    <a:pt x="67" y="500"/>
                  </a:cubicBezTo>
                  <a:cubicBezTo>
                    <a:pt x="73" y="499"/>
                    <a:pt x="79" y="499"/>
                    <a:pt x="85" y="498"/>
                  </a:cubicBezTo>
                  <a:cubicBezTo>
                    <a:pt x="85" y="496"/>
                    <a:pt x="85" y="496"/>
                    <a:pt x="91" y="492"/>
                  </a:cubicBezTo>
                  <a:cubicBezTo>
                    <a:pt x="85" y="493"/>
                    <a:pt x="80" y="494"/>
                    <a:pt x="76" y="495"/>
                  </a:cubicBezTo>
                  <a:cubicBezTo>
                    <a:pt x="68" y="495"/>
                    <a:pt x="60" y="496"/>
                    <a:pt x="53" y="496"/>
                  </a:cubicBezTo>
                  <a:cubicBezTo>
                    <a:pt x="53" y="495"/>
                    <a:pt x="53" y="494"/>
                    <a:pt x="53" y="494"/>
                  </a:cubicBezTo>
                  <a:cubicBezTo>
                    <a:pt x="55" y="493"/>
                    <a:pt x="57" y="492"/>
                    <a:pt x="59" y="492"/>
                  </a:cubicBezTo>
                  <a:cubicBezTo>
                    <a:pt x="80" y="491"/>
                    <a:pt x="80" y="491"/>
                    <a:pt x="82" y="490"/>
                  </a:cubicBezTo>
                  <a:cubicBezTo>
                    <a:pt x="76" y="489"/>
                    <a:pt x="71" y="489"/>
                    <a:pt x="66" y="489"/>
                  </a:cubicBezTo>
                  <a:cubicBezTo>
                    <a:pt x="66" y="488"/>
                    <a:pt x="66" y="487"/>
                    <a:pt x="66" y="487"/>
                  </a:cubicBezTo>
                  <a:cubicBezTo>
                    <a:pt x="74" y="485"/>
                    <a:pt x="82" y="484"/>
                    <a:pt x="90" y="483"/>
                  </a:cubicBezTo>
                  <a:cubicBezTo>
                    <a:pt x="87" y="475"/>
                    <a:pt x="79" y="480"/>
                    <a:pt x="77" y="481"/>
                  </a:cubicBezTo>
                  <a:cubicBezTo>
                    <a:pt x="77" y="481"/>
                    <a:pt x="77" y="482"/>
                    <a:pt x="77" y="483"/>
                  </a:cubicBezTo>
                  <a:cubicBezTo>
                    <a:pt x="74" y="483"/>
                    <a:pt x="71" y="483"/>
                    <a:pt x="69" y="483"/>
                  </a:cubicBezTo>
                  <a:cubicBezTo>
                    <a:pt x="69" y="481"/>
                    <a:pt x="69" y="480"/>
                    <a:pt x="69" y="479"/>
                  </a:cubicBezTo>
                  <a:cubicBezTo>
                    <a:pt x="77" y="478"/>
                    <a:pt x="80" y="475"/>
                    <a:pt x="91" y="476"/>
                  </a:cubicBezTo>
                  <a:cubicBezTo>
                    <a:pt x="91" y="475"/>
                    <a:pt x="90" y="474"/>
                    <a:pt x="90" y="472"/>
                  </a:cubicBezTo>
                  <a:cubicBezTo>
                    <a:pt x="83" y="469"/>
                    <a:pt x="71" y="467"/>
                    <a:pt x="68" y="468"/>
                  </a:cubicBezTo>
                  <a:cubicBezTo>
                    <a:pt x="68" y="467"/>
                    <a:pt x="67" y="466"/>
                    <a:pt x="67" y="465"/>
                  </a:cubicBezTo>
                  <a:cubicBezTo>
                    <a:pt x="63" y="465"/>
                    <a:pt x="58" y="466"/>
                    <a:pt x="54" y="467"/>
                  </a:cubicBezTo>
                  <a:cubicBezTo>
                    <a:pt x="57" y="465"/>
                    <a:pt x="60" y="464"/>
                    <a:pt x="63" y="463"/>
                  </a:cubicBezTo>
                  <a:cubicBezTo>
                    <a:pt x="58" y="456"/>
                    <a:pt x="42" y="459"/>
                    <a:pt x="38" y="459"/>
                  </a:cubicBezTo>
                  <a:cubicBezTo>
                    <a:pt x="38" y="457"/>
                    <a:pt x="38" y="455"/>
                    <a:pt x="38" y="454"/>
                  </a:cubicBezTo>
                  <a:cubicBezTo>
                    <a:pt x="39" y="453"/>
                    <a:pt x="40" y="453"/>
                    <a:pt x="41" y="453"/>
                  </a:cubicBezTo>
                  <a:cubicBezTo>
                    <a:pt x="41" y="452"/>
                    <a:pt x="41" y="450"/>
                    <a:pt x="41" y="449"/>
                  </a:cubicBezTo>
                  <a:cubicBezTo>
                    <a:pt x="49" y="446"/>
                    <a:pt x="57" y="444"/>
                    <a:pt x="65" y="442"/>
                  </a:cubicBezTo>
                  <a:cubicBezTo>
                    <a:pt x="64" y="441"/>
                    <a:pt x="64" y="440"/>
                    <a:pt x="64" y="440"/>
                  </a:cubicBezTo>
                  <a:cubicBezTo>
                    <a:pt x="51" y="441"/>
                    <a:pt x="38" y="442"/>
                    <a:pt x="26" y="444"/>
                  </a:cubicBezTo>
                  <a:cubicBezTo>
                    <a:pt x="26" y="443"/>
                    <a:pt x="26" y="442"/>
                    <a:pt x="26" y="442"/>
                  </a:cubicBezTo>
                  <a:cubicBezTo>
                    <a:pt x="27" y="441"/>
                    <a:pt x="28" y="440"/>
                    <a:pt x="30" y="440"/>
                  </a:cubicBezTo>
                  <a:cubicBezTo>
                    <a:pt x="28" y="439"/>
                    <a:pt x="27" y="439"/>
                    <a:pt x="26" y="438"/>
                  </a:cubicBezTo>
                  <a:cubicBezTo>
                    <a:pt x="41" y="436"/>
                    <a:pt x="56" y="434"/>
                    <a:pt x="72" y="432"/>
                  </a:cubicBezTo>
                  <a:cubicBezTo>
                    <a:pt x="72" y="430"/>
                    <a:pt x="72" y="429"/>
                    <a:pt x="72" y="428"/>
                  </a:cubicBezTo>
                  <a:cubicBezTo>
                    <a:pt x="73" y="428"/>
                    <a:pt x="74" y="428"/>
                    <a:pt x="76" y="429"/>
                  </a:cubicBezTo>
                  <a:cubicBezTo>
                    <a:pt x="75" y="430"/>
                    <a:pt x="74" y="431"/>
                    <a:pt x="74" y="433"/>
                  </a:cubicBezTo>
                  <a:cubicBezTo>
                    <a:pt x="79" y="433"/>
                    <a:pt x="80" y="436"/>
                    <a:pt x="91" y="438"/>
                  </a:cubicBezTo>
                  <a:cubicBezTo>
                    <a:pt x="91" y="439"/>
                    <a:pt x="91" y="440"/>
                    <a:pt x="91" y="441"/>
                  </a:cubicBezTo>
                  <a:cubicBezTo>
                    <a:pt x="87" y="443"/>
                    <a:pt x="86" y="443"/>
                    <a:pt x="85" y="446"/>
                  </a:cubicBezTo>
                  <a:cubicBezTo>
                    <a:pt x="84" y="446"/>
                    <a:pt x="83" y="446"/>
                    <a:pt x="82" y="446"/>
                  </a:cubicBezTo>
                  <a:cubicBezTo>
                    <a:pt x="82" y="447"/>
                    <a:pt x="82" y="447"/>
                    <a:pt x="82" y="448"/>
                  </a:cubicBezTo>
                  <a:cubicBezTo>
                    <a:pt x="86" y="447"/>
                    <a:pt x="90" y="446"/>
                    <a:pt x="94" y="446"/>
                  </a:cubicBezTo>
                  <a:cubicBezTo>
                    <a:pt x="94" y="445"/>
                    <a:pt x="94" y="445"/>
                    <a:pt x="95" y="444"/>
                  </a:cubicBezTo>
                  <a:cubicBezTo>
                    <a:pt x="96" y="444"/>
                    <a:pt x="97" y="444"/>
                    <a:pt x="99" y="444"/>
                  </a:cubicBezTo>
                  <a:cubicBezTo>
                    <a:pt x="99" y="445"/>
                    <a:pt x="99" y="445"/>
                    <a:pt x="99" y="446"/>
                  </a:cubicBezTo>
                  <a:cubicBezTo>
                    <a:pt x="92" y="446"/>
                    <a:pt x="95" y="448"/>
                    <a:pt x="91" y="450"/>
                  </a:cubicBezTo>
                  <a:cubicBezTo>
                    <a:pt x="78" y="450"/>
                    <a:pt x="58" y="446"/>
                    <a:pt x="49" y="455"/>
                  </a:cubicBezTo>
                  <a:cubicBezTo>
                    <a:pt x="55" y="455"/>
                    <a:pt x="62" y="456"/>
                    <a:pt x="69" y="457"/>
                  </a:cubicBezTo>
                  <a:cubicBezTo>
                    <a:pt x="69" y="456"/>
                    <a:pt x="69" y="455"/>
                    <a:pt x="69" y="455"/>
                  </a:cubicBezTo>
                  <a:cubicBezTo>
                    <a:pt x="75" y="455"/>
                    <a:pt x="80" y="455"/>
                    <a:pt x="86" y="455"/>
                  </a:cubicBezTo>
                  <a:cubicBezTo>
                    <a:pt x="86" y="456"/>
                    <a:pt x="86" y="457"/>
                    <a:pt x="86" y="458"/>
                  </a:cubicBezTo>
                  <a:cubicBezTo>
                    <a:pt x="79" y="458"/>
                    <a:pt x="71" y="458"/>
                    <a:pt x="63" y="458"/>
                  </a:cubicBezTo>
                  <a:cubicBezTo>
                    <a:pt x="67" y="461"/>
                    <a:pt x="67" y="462"/>
                    <a:pt x="74" y="464"/>
                  </a:cubicBezTo>
                  <a:cubicBezTo>
                    <a:pt x="74" y="464"/>
                    <a:pt x="74" y="464"/>
                    <a:pt x="74" y="465"/>
                  </a:cubicBezTo>
                  <a:cubicBezTo>
                    <a:pt x="78" y="465"/>
                    <a:pt x="82" y="466"/>
                    <a:pt x="86" y="466"/>
                  </a:cubicBezTo>
                  <a:cubicBezTo>
                    <a:pt x="87" y="467"/>
                    <a:pt x="87" y="468"/>
                    <a:pt x="88" y="470"/>
                  </a:cubicBezTo>
                  <a:cubicBezTo>
                    <a:pt x="92" y="467"/>
                    <a:pt x="97" y="465"/>
                    <a:pt x="102" y="463"/>
                  </a:cubicBezTo>
                  <a:cubicBezTo>
                    <a:pt x="101" y="462"/>
                    <a:pt x="100" y="462"/>
                    <a:pt x="100" y="462"/>
                  </a:cubicBezTo>
                  <a:cubicBezTo>
                    <a:pt x="102" y="460"/>
                    <a:pt x="103" y="458"/>
                    <a:pt x="105" y="457"/>
                  </a:cubicBezTo>
                  <a:cubicBezTo>
                    <a:pt x="101" y="457"/>
                    <a:pt x="96" y="458"/>
                    <a:pt x="93" y="458"/>
                  </a:cubicBezTo>
                  <a:cubicBezTo>
                    <a:pt x="94" y="457"/>
                    <a:pt x="95" y="456"/>
                    <a:pt x="96" y="455"/>
                  </a:cubicBezTo>
                  <a:cubicBezTo>
                    <a:pt x="94" y="455"/>
                    <a:pt x="92" y="454"/>
                    <a:pt x="90" y="454"/>
                  </a:cubicBezTo>
                  <a:cubicBezTo>
                    <a:pt x="95" y="451"/>
                    <a:pt x="100" y="449"/>
                    <a:pt x="105" y="446"/>
                  </a:cubicBezTo>
                  <a:cubicBezTo>
                    <a:pt x="107" y="445"/>
                    <a:pt x="109" y="445"/>
                    <a:pt x="111" y="445"/>
                  </a:cubicBezTo>
                  <a:cubicBezTo>
                    <a:pt x="107" y="444"/>
                    <a:pt x="104" y="444"/>
                    <a:pt x="101" y="444"/>
                  </a:cubicBezTo>
                  <a:cubicBezTo>
                    <a:pt x="101" y="443"/>
                    <a:pt x="101" y="442"/>
                    <a:pt x="101" y="442"/>
                  </a:cubicBezTo>
                  <a:cubicBezTo>
                    <a:pt x="103" y="442"/>
                    <a:pt x="105" y="441"/>
                    <a:pt x="107" y="441"/>
                  </a:cubicBezTo>
                  <a:cubicBezTo>
                    <a:pt x="107" y="440"/>
                    <a:pt x="107" y="440"/>
                    <a:pt x="108" y="439"/>
                  </a:cubicBezTo>
                  <a:cubicBezTo>
                    <a:pt x="91" y="439"/>
                    <a:pt x="85" y="430"/>
                    <a:pt x="75" y="426"/>
                  </a:cubicBezTo>
                  <a:cubicBezTo>
                    <a:pt x="78" y="426"/>
                    <a:pt x="81" y="423"/>
                    <a:pt x="86" y="431"/>
                  </a:cubicBezTo>
                  <a:cubicBezTo>
                    <a:pt x="91" y="433"/>
                    <a:pt x="101" y="439"/>
                    <a:pt x="110" y="435"/>
                  </a:cubicBezTo>
                  <a:cubicBezTo>
                    <a:pt x="110" y="434"/>
                    <a:pt x="110" y="434"/>
                    <a:pt x="110" y="433"/>
                  </a:cubicBezTo>
                  <a:cubicBezTo>
                    <a:pt x="109" y="433"/>
                    <a:pt x="108" y="433"/>
                    <a:pt x="107" y="433"/>
                  </a:cubicBezTo>
                  <a:cubicBezTo>
                    <a:pt x="107" y="430"/>
                    <a:pt x="109" y="431"/>
                    <a:pt x="109" y="429"/>
                  </a:cubicBezTo>
                  <a:cubicBezTo>
                    <a:pt x="96" y="423"/>
                    <a:pt x="96" y="423"/>
                    <a:pt x="96" y="421"/>
                  </a:cubicBezTo>
                  <a:cubicBezTo>
                    <a:pt x="99" y="422"/>
                    <a:pt x="101" y="423"/>
                    <a:pt x="106" y="422"/>
                  </a:cubicBezTo>
                  <a:cubicBezTo>
                    <a:pt x="106" y="422"/>
                    <a:pt x="106" y="423"/>
                    <a:pt x="106" y="424"/>
                  </a:cubicBezTo>
                  <a:cubicBezTo>
                    <a:pt x="107" y="425"/>
                    <a:pt x="109" y="426"/>
                    <a:pt x="111" y="426"/>
                  </a:cubicBezTo>
                  <a:cubicBezTo>
                    <a:pt x="112" y="425"/>
                    <a:pt x="114" y="424"/>
                    <a:pt x="114" y="423"/>
                  </a:cubicBezTo>
                  <a:cubicBezTo>
                    <a:pt x="113" y="423"/>
                    <a:pt x="113" y="423"/>
                    <a:pt x="112" y="423"/>
                  </a:cubicBezTo>
                  <a:cubicBezTo>
                    <a:pt x="113" y="420"/>
                    <a:pt x="115" y="417"/>
                    <a:pt x="117" y="414"/>
                  </a:cubicBezTo>
                  <a:cubicBezTo>
                    <a:pt x="118" y="416"/>
                    <a:pt x="118" y="416"/>
                    <a:pt x="116" y="419"/>
                  </a:cubicBezTo>
                  <a:cubicBezTo>
                    <a:pt x="116" y="419"/>
                    <a:pt x="117" y="420"/>
                    <a:pt x="117" y="420"/>
                  </a:cubicBezTo>
                  <a:cubicBezTo>
                    <a:pt x="119" y="419"/>
                    <a:pt x="121" y="417"/>
                    <a:pt x="122" y="416"/>
                  </a:cubicBezTo>
                  <a:cubicBezTo>
                    <a:pt x="120" y="420"/>
                    <a:pt x="113" y="425"/>
                    <a:pt x="116" y="433"/>
                  </a:cubicBezTo>
                  <a:cubicBezTo>
                    <a:pt x="134" y="436"/>
                    <a:pt x="143" y="420"/>
                    <a:pt x="154" y="410"/>
                  </a:cubicBezTo>
                  <a:cubicBezTo>
                    <a:pt x="155" y="410"/>
                    <a:pt x="155" y="410"/>
                    <a:pt x="156" y="410"/>
                  </a:cubicBezTo>
                  <a:cubicBezTo>
                    <a:pt x="149" y="423"/>
                    <a:pt x="140" y="429"/>
                    <a:pt x="128" y="437"/>
                  </a:cubicBezTo>
                  <a:cubicBezTo>
                    <a:pt x="132" y="436"/>
                    <a:pt x="135" y="436"/>
                    <a:pt x="140" y="435"/>
                  </a:cubicBezTo>
                  <a:cubicBezTo>
                    <a:pt x="141" y="430"/>
                    <a:pt x="146" y="429"/>
                    <a:pt x="152" y="424"/>
                  </a:cubicBezTo>
                  <a:cubicBezTo>
                    <a:pt x="157" y="417"/>
                    <a:pt x="157" y="417"/>
                    <a:pt x="162" y="406"/>
                  </a:cubicBezTo>
                  <a:cubicBezTo>
                    <a:pt x="154" y="406"/>
                    <a:pt x="152" y="405"/>
                    <a:pt x="149" y="412"/>
                  </a:cubicBezTo>
                  <a:cubicBezTo>
                    <a:pt x="147" y="412"/>
                    <a:pt x="146" y="412"/>
                    <a:pt x="145" y="412"/>
                  </a:cubicBezTo>
                  <a:cubicBezTo>
                    <a:pt x="145" y="414"/>
                    <a:pt x="140" y="415"/>
                    <a:pt x="137" y="416"/>
                  </a:cubicBezTo>
                  <a:cubicBezTo>
                    <a:pt x="137" y="417"/>
                    <a:pt x="137" y="417"/>
                    <a:pt x="137" y="418"/>
                  </a:cubicBezTo>
                  <a:cubicBezTo>
                    <a:pt x="136" y="418"/>
                    <a:pt x="135" y="417"/>
                    <a:pt x="134" y="417"/>
                  </a:cubicBezTo>
                  <a:cubicBezTo>
                    <a:pt x="138" y="414"/>
                    <a:pt x="153" y="404"/>
                    <a:pt x="154" y="403"/>
                  </a:cubicBezTo>
                  <a:cubicBezTo>
                    <a:pt x="152" y="401"/>
                    <a:pt x="152" y="401"/>
                    <a:pt x="149" y="401"/>
                  </a:cubicBezTo>
                  <a:cubicBezTo>
                    <a:pt x="149" y="401"/>
                    <a:pt x="149" y="402"/>
                    <a:pt x="149" y="403"/>
                  </a:cubicBezTo>
                  <a:cubicBezTo>
                    <a:pt x="147" y="403"/>
                    <a:pt x="146" y="403"/>
                    <a:pt x="146" y="403"/>
                  </a:cubicBezTo>
                  <a:cubicBezTo>
                    <a:pt x="146" y="404"/>
                    <a:pt x="146" y="404"/>
                    <a:pt x="146" y="405"/>
                  </a:cubicBezTo>
                  <a:cubicBezTo>
                    <a:pt x="141" y="408"/>
                    <a:pt x="137" y="410"/>
                    <a:pt x="133" y="412"/>
                  </a:cubicBezTo>
                  <a:cubicBezTo>
                    <a:pt x="133" y="414"/>
                    <a:pt x="133" y="414"/>
                    <a:pt x="132" y="414"/>
                  </a:cubicBezTo>
                  <a:cubicBezTo>
                    <a:pt x="133" y="410"/>
                    <a:pt x="133" y="410"/>
                    <a:pt x="135" y="407"/>
                  </a:cubicBezTo>
                  <a:cubicBezTo>
                    <a:pt x="132" y="408"/>
                    <a:pt x="128" y="410"/>
                    <a:pt x="124" y="411"/>
                  </a:cubicBezTo>
                  <a:cubicBezTo>
                    <a:pt x="127" y="409"/>
                    <a:pt x="129" y="408"/>
                    <a:pt x="131" y="406"/>
                  </a:cubicBezTo>
                  <a:cubicBezTo>
                    <a:pt x="128" y="406"/>
                    <a:pt x="125" y="406"/>
                    <a:pt x="122" y="406"/>
                  </a:cubicBezTo>
                  <a:cubicBezTo>
                    <a:pt x="127" y="403"/>
                    <a:pt x="158" y="387"/>
                    <a:pt x="163" y="377"/>
                  </a:cubicBezTo>
                  <a:cubicBezTo>
                    <a:pt x="146" y="377"/>
                    <a:pt x="138" y="372"/>
                    <a:pt x="128" y="379"/>
                  </a:cubicBezTo>
                  <a:cubicBezTo>
                    <a:pt x="132" y="379"/>
                    <a:pt x="136" y="378"/>
                    <a:pt x="140" y="377"/>
                  </a:cubicBezTo>
                  <a:cubicBezTo>
                    <a:pt x="140" y="380"/>
                    <a:pt x="143" y="381"/>
                    <a:pt x="145" y="383"/>
                  </a:cubicBezTo>
                  <a:cubicBezTo>
                    <a:pt x="146" y="382"/>
                    <a:pt x="146" y="382"/>
                    <a:pt x="153" y="380"/>
                  </a:cubicBezTo>
                  <a:cubicBezTo>
                    <a:pt x="151" y="383"/>
                    <a:pt x="151" y="383"/>
                    <a:pt x="145" y="386"/>
                  </a:cubicBezTo>
                  <a:cubicBezTo>
                    <a:pt x="145" y="393"/>
                    <a:pt x="128" y="385"/>
                    <a:pt x="127" y="401"/>
                  </a:cubicBezTo>
                  <a:cubicBezTo>
                    <a:pt x="121" y="401"/>
                    <a:pt x="108" y="411"/>
                    <a:pt x="104" y="414"/>
                  </a:cubicBezTo>
                  <a:cubicBezTo>
                    <a:pt x="103" y="408"/>
                    <a:pt x="104" y="411"/>
                    <a:pt x="107" y="409"/>
                  </a:cubicBezTo>
                  <a:cubicBezTo>
                    <a:pt x="107" y="408"/>
                    <a:pt x="107" y="408"/>
                    <a:pt x="107" y="408"/>
                  </a:cubicBezTo>
                  <a:cubicBezTo>
                    <a:pt x="99" y="411"/>
                    <a:pt x="99" y="411"/>
                    <a:pt x="96" y="411"/>
                  </a:cubicBezTo>
                  <a:cubicBezTo>
                    <a:pt x="102" y="408"/>
                    <a:pt x="109" y="404"/>
                    <a:pt x="116" y="401"/>
                  </a:cubicBezTo>
                  <a:cubicBezTo>
                    <a:pt x="116" y="400"/>
                    <a:pt x="116" y="399"/>
                    <a:pt x="116" y="399"/>
                  </a:cubicBezTo>
                  <a:cubicBezTo>
                    <a:pt x="113" y="399"/>
                    <a:pt x="110" y="400"/>
                    <a:pt x="107" y="401"/>
                  </a:cubicBezTo>
                  <a:cubicBezTo>
                    <a:pt x="107" y="401"/>
                    <a:pt x="107" y="402"/>
                    <a:pt x="107" y="403"/>
                  </a:cubicBezTo>
                  <a:cubicBezTo>
                    <a:pt x="105" y="403"/>
                    <a:pt x="102" y="403"/>
                    <a:pt x="99" y="403"/>
                  </a:cubicBezTo>
                  <a:cubicBezTo>
                    <a:pt x="103" y="401"/>
                    <a:pt x="103" y="401"/>
                    <a:pt x="103" y="400"/>
                  </a:cubicBezTo>
                  <a:cubicBezTo>
                    <a:pt x="97" y="400"/>
                    <a:pt x="91" y="399"/>
                    <a:pt x="85" y="399"/>
                  </a:cubicBezTo>
                  <a:cubicBezTo>
                    <a:pt x="88" y="399"/>
                    <a:pt x="119" y="399"/>
                    <a:pt x="123" y="392"/>
                  </a:cubicBezTo>
                  <a:cubicBezTo>
                    <a:pt x="115" y="392"/>
                    <a:pt x="112" y="394"/>
                    <a:pt x="73" y="395"/>
                  </a:cubicBezTo>
                  <a:cubicBezTo>
                    <a:pt x="73" y="394"/>
                    <a:pt x="72" y="393"/>
                    <a:pt x="72" y="392"/>
                  </a:cubicBezTo>
                  <a:cubicBezTo>
                    <a:pt x="76" y="392"/>
                    <a:pt x="79" y="391"/>
                    <a:pt x="82" y="391"/>
                  </a:cubicBezTo>
                  <a:cubicBezTo>
                    <a:pt x="71" y="392"/>
                    <a:pt x="60" y="392"/>
                    <a:pt x="49" y="393"/>
                  </a:cubicBezTo>
                  <a:cubicBezTo>
                    <a:pt x="55" y="388"/>
                    <a:pt x="67" y="388"/>
                    <a:pt x="77" y="388"/>
                  </a:cubicBezTo>
                  <a:cubicBezTo>
                    <a:pt x="77" y="387"/>
                    <a:pt x="77" y="386"/>
                    <a:pt x="78" y="386"/>
                  </a:cubicBezTo>
                  <a:cubicBezTo>
                    <a:pt x="82" y="385"/>
                    <a:pt x="87" y="385"/>
                    <a:pt x="91" y="385"/>
                  </a:cubicBezTo>
                  <a:cubicBezTo>
                    <a:pt x="90" y="387"/>
                    <a:pt x="90" y="387"/>
                    <a:pt x="84" y="390"/>
                  </a:cubicBezTo>
                  <a:cubicBezTo>
                    <a:pt x="86" y="390"/>
                    <a:pt x="88" y="390"/>
                    <a:pt x="90" y="390"/>
                  </a:cubicBezTo>
                  <a:cubicBezTo>
                    <a:pt x="90" y="386"/>
                    <a:pt x="110" y="382"/>
                    <a:pt x="116" y="381"/>
                  </a:cubicBezTo>
                  <a:cubicBezTo>
                    <a:pt x="126" y="376"/>
                    <a:pt x="137" y="371"/>
                    <a:pt x="148" y="366"/>
                  </a:cubicBezTo>
                  <a:cubicBezTo>
                    <a:pt x="148" y="365"/>
                    <a:pt x="148" y="365"/>
                    <a:pt x="149" y="364"/>
                  </a:cubicBezTo>
                  <a:cubicBezTo>
                    <a:pt x="151" y="364"/>
                    <a:pt x="154" y="363"/>
                    <a:pt x="156" y="363"/>
                  </a:cubicBezTo>
                  <a:cubicBezTo>
                    <a:pt x="156" y="366"/>
                    <a:pt x="148" y="368"/>
                    <a:pt x="147" y="369"/>
                  </a:cubicBezTo>
                  <a:cubicBezTo>
                    <a:pt x="147" y="370"/>
                    <a:pt x="147" y="370"/>
                    <a:pt x="147" y="371"/>
                  </a:cubicBezTo>
                  <a:cubicBezTo>
                    <a:pt x="154" y="369"/>
                    <a:pt x="154" y="369"/>
                    <a:pt x="160" y="369"/>
                  </a:cubicBezTo>
                  <a:cubicBezTo>
                    <a:pt x="162" y="369"/>
                    <a:pt x="164" y="369"/>
                    <a:pt x="166" y="369"/>
                  </a:cubicBezTo>
                  <a:cubicBezTo>
                    <a:pt x="165" y="368"/>
                    <a:pt x="164" y="368"/>
                    <a:pt x="164" y="367"/>
                  </a:cubicBezTo>
                  <a:cubicBezTo>
                    <a:pt x="168" y="361"/>
                    <a:pt x="171" y="358"/>
                    <a:pt x="179" y="358"/>
                  </a:cubicBezTo>
                  <a:cubicBezTo>
                    <a:pt x="179" y="360"/>
                    <a:pt x="179" y="362"/>
                    <a:pt x="179" y="364"/>
                  </a:cubicBezTo>
                  <a:cubicBezTo>
                    <a:pt x="180" y="362"/>
                    <a:pt x="182" y="360"/>
                    <a:pt x="183" y="358"/>
                  </a:cubicBezTo>
                  <a:cubicBezTo>
                    <a:pt x="179" y="347"/>
                    <a:pt x="135" y="368"/>
                    <a:pt x="132" y="369"/>
                  </a:cubicBezTo>
                  <a:cubicBezTo>
                    <a:pt x="113" y="375"/>
                    <a:pt x="82" y="382"/>
                    <a:pt x="70" y="369"/>
                  </a:cubicBezTo>
                  <a:cubicBezTo>
                    <a:pt x="68" y="369"/>
                    <a:pt x="66" y="369"/>
                    <a:pt x="64" y="369"/>
                  </a:cubicBezTo>
                  <a:cubicBezTo>
                    <a:pt x="64" y="368"/>
                    <a:pt x="64" y="367"/>
                    <a:pt x="64" y="366"/>
                  </a:cubicBezTo>
                  <a:cubicBezTo>
                    <a:pt x="67" y="365"/>
                    <a:pt x="71" y="364"/>
                    <a:pt x="74" y="363"/>
                  </a:cubicBezTo>
                  <a:cubicBezTo>
                    <a:pt x="72" y="362"/>
                    <a:pt x="72" y="362"/>
                    <a:pt x="65" y="362"/>
                  </a:cubicBezTo>
                  <a:cubicBezTo>
                    <a:pt x="65" y="362"/>
                    <a:pt x="65" y="361"/>
                    <a:pt x="65" y="361"/>
                  </a:cubicBezTo>
                  <a:cubicBezTo>
                    <a:pt x="69" y="360"/>
                    <a:pt x="74" y="360"/>
                    <a:pt x="79" y="359"/>
                  </a:cubicBezTo>
                  <a:cubicBezTo>
                    <a:pt x="81" y="354"/>
                    <a:pt x="80" y="356"/>
                    <a:pt x="84" y="355"/>
                  </a:cubicBezTo>
                  <a:cubicBezTo>
                    <a:pt x="81" y="354"/>
                    <a:pt x="79" y="354"/>
                    <a:pt x="77" y="354"/>
                  </a:cubicBezTo>
                  <a:cubicBezTo>
                    <a:pt x="77" y="353"/>
                    <a:pt x="77" y="352"/>
                    <a:pt x="77" y="351"/>
                  </a:cubicBezTo>
                  <a:cubicBezTo>
                    <a:pt x="78" y="351"/>
                    <a:pt x="80" y="350"/>
                    <a:pt x="82" y="350"/>
                  </a:cubicBezTo>
                  <a:cubicBezTo>
                    <a:pt x="76" y="349"/>
                    <a:pt x="69" y="349"/>
                    <a:pt x="63" y="348"/>
                  </a:cubicBezTo>
                  <a:cubicBezTo>
                    <a:pt x="53" y="346"/>
                    <a:pt x="17" y="331"/>
                    <a:pt x="20" y="320"/>
                  </a:cubicBezTo>
                  <a:cubicBezTo>
                    <a:pt x="24" y="325"/>
                    <a:pt x="24" y="325"/>
                    <a:pt x="25" y="325"/>
                  </a:cubicBezTo>
                  <a:cubicBezTo>
                    <a:pt x="25" y="324"/>
                    <a:pt x="24" y="322"/>
                    <a:pt x="24" y="321"/>
                  </a:cubicBezTo>
                  <a:cubicBezTo>
                    <a:pt x="24" y="321"/>
                    <a:pt x="23" y="321"/>
                    <a:pt x="23" y="321"/>
                  </a:cubicBezTo>
                  <a:cubicBezTo>
                    <a:pt x="21" y="315"/>
                    <a:pt x="19" y="315"/>
                    <a:pt x="16" y="314"/>
                  </a:cubicBezTo>
                  <a:cubicBezTo>
                    <a:pt x="10" y="303"/>
                    <a:pt x="5" y="305"/>
                    <a:pt x="1" y="301"/>
                  </a:cubicBezTo>
                  <a:cubicBezTo>
                    <a:pt x="4" y="302"/>
                    <a:pt x="7" y="303"/>
                    <a:pt x="10" y="303"/>
                  </a:cubicBezTo>
                  <a:cubicBezTo>
                    <a:pt x="10" y="302"/>
                    <a:pt x="10" y="301"/>
                    <a:pt x="10" y="300"/>
                  </a:cubicBezTo>
                  <a:cubicBezTo>
                    <a:pt x="13" y="300"/>
                    <a:pt x="13" y="302"/>
                    <a:pt x="15" y="305"/>
                  </a:cubicBezTo>
                  <a:cubicBezTo>
                    <a:pt x="16" y="305"/>
                    <a:pt x="18" y="305"/>
                    <a:pt x="19" y="306"/>
                  </a:cubicBezTo>
                  <a:cubicBezTo>
                    <a:pt x="18" y="303"/>
                    <a:pt x="18" y="300"/>
                    <a:pt x="17" y="297"/>
                  </a:cubicBezTo>
                  <a:cubicBezTo>
                    <a:pt x="22" y="299"/>
                    <a:pt x="28" y="303"/>
                    <a:pt x="38" y="303"/>
                  </a:cubicBezTo>
                  <a:cubicBezTo>
                    <a:pt x="35" y="302"/>
                    <a:pt x="33" y="300"/>
                    <a:pt x="30" y="300"/>
                  </a:cubicBezTo>
                  <a:cubicBezTo>
                    <a:pt x="30" y="298"/>
                    <a:pt x="30" y="297"/>
                    <a:pt x="31" y="297"/>
                  </a:cubicBezTo>
                  <a:cubicBezTo>
                    <a:pt x="36" y="298"/>
                    <a:pt x="42" y="300"/>
                    <a:pt x="48" y="302"/>
                  </a:cubicBezTo>
                  <a:cubicBezTo>
                    <a:pt x="48" y="302"/>
                    <a:pt x="48" y="303"/>
                    <a:pt x="48" y="303"/>
                  </a:cubicBezTo>
                  <a:cubicBezTo>
                    <a:pt x="49" y="303"/>
                    <a:pt x="50" y="303"/>
                    <a:pt x="51" y="303"/>
                  </a:cubicBezTo>
                  <a:cubicBezTo>
                    <a:pt x="51" y="293"/>
                    <a:pt x="38" y="297"/>
                    <a:pt x="35" y="297"/>
                  </a:cubicBezTo>
                  <a:cubicBezTo>
                    <a:pt x="35" y="297"/>
                    <a:pt x="35" y="296"/>
                    <a:pt x="35" y="295"/>
                  </a:cubicBezTo>
                  <a:cubicBezTo>
                    <a:pt x="31" y="294"/>
                    <a:pt x="27" y="293"/>
                    <a:pt x="23" y="292"/>
                  </a:cubicBezTo>
                  <a:cubicBezTo>
                    <a:pt x="23" y="291"/>
                    <a:pt x="23" y="291"/>
                    <a:pt x="23" y="290"/>
                  </a:cubicBezTo>
                  <a:cubicBezTo>
                    <a:pt x="32" y="291"/>
                    <a:pt x="32" y="291"/>
                    <a:pt x="33" y="291"/>
                  </a:cubicBezTo>
                  <a:cubicBezTo>
                    <a:pt x="33" y="290"/>
                    <a:pt x="33" y="289"/>
                    <a:pt x="34" y="289"/>
                  </a:cubicBezTo>
                  <a:cubicBezTo>
                    <a:pt x="33" y="289"/>
                    <a:pt x="31" y="289"/>
                    <a:pt x="30" y="289"/>
                  </a:cubicBezTo>
                  <a:cubicBezTo>
                    <a:pt x="27" y="284"/>
                    <a:pt x="25" y="284"/>
                    <a:pt x="23" y="282"/>
                  </a:cubicBezTo>
                  <a:cubicBezTo>
                    <a:pt x="23" y="281"/>
                    <a:pt x="23" y="281"/>
                    <a:pt x="23" y="280"/>
                  </a:cubicBezTo>
                  <a:cubicBezTo>
                    <a:pt x="25" y="281"/>
                    <a:pt x="27" y="281"/>
                    <a:pt x="30" y="282"/>
                  </a:cubicBezTo>
                  <a:cubicBezTo>
                    <a:pt x="30" y="286"/>
                    <a:pt x="42" y="288"/>
                    <a:pt x="48" y="289"/>
                  </a:cubicBezTo>
                  <a:cubicBezTo>
                    <a:pt x="48" y="289"/>
                    <a:pt x="48" y="290"/>
                    <a:pt x="48" y="291"/>
                  </a:cubicBezTo>
                  <a:cubicBezTo>
                    <a:pt x="51" y="291"/>
                    <a:pt x="54" y="292"/>
                    <a:pt x="57" y="294"/>
                  </a:cubicBezTo>
                  <a:cubicBezTo>
                    <a:pt x="62" y="289"/>
                    <a:pt x="64" y="287"/>
                    <a:pt x="73" y="286"/>
                  </a:cubicBezTo>
                  <a:cubicBezTo>
                    <a:pt x="71" y="276"/>
                    <a:pt x="60" y="277"/>
                    <a:pt x="56" y="276"/>
                  </a:cubicBezTo>
                  <a:cubicBezTo>
                    <a:pt x="56" y="276"/>
                    <a:pt x="56" y="277"/>
                    <a:pt x="56" y="278"/>
                  </a:cubicBezTo>
                  <a:cubicBezTo>
                    <a:pt x="57" y="278"/>
                    <a:pt x="58" y="278"/>
                    <a:pt x="59" y="278"/>
                  </a:cubicBezTo>
                  <a:cubicBezTo>
                    <a:pt x="40" y="286"/>
                    <a:pt x="20" y="274"/>
                    <a:pt x="10" y="265"/>
                  </a:cubicBezTo>
                  <a:cubicBezTo>
                    <a:pt x="13" y="265"/>
                    <a:pt x="15" y="269"/>
                    <a:pt x="22" y="269"/>
                  </a:cubicBezTo>
                  <a:cubicBezTo>
                    <a:pt x="20" y="267"/>
                    <a:pt x="19" y="267"/>
                    <a:pt x="17" y="267"/>
                  </a:cubicBezTo>
                  <a:cubicBezTo>
                    <a:pt x="17" y="263"/>
                    <a:pt x="12" y="263"/>
                    <a:pt x="11" y="263"/>
                  </a:cubicBezTo>
                  <a:cubicBezTo>
                    <a:pt x="10" y="261"/>
                    <a:pt x="9" y="259"/>
                    <a:pt x="9" y="257"/>
                  </a:cubicBezTo>
                  <a:cubicBezTo>
                    <a:pt x="11" y="259"/>
                    <a:pt x="15" y="263"/>
                    <a:pt x="23" y="265"/>
                  </a:cubicBezTo>
                  <a:cubicBezTo>
                    <a:pt x="23" y="262"/>
                    <a:pt x="17" y="261"/>
                    <a:pt x="17" y="261"/>
                  </a:cubicBezTo>
                  <a:cubicBezTo>
                    <a:pt x="21" y="261"/>
                    <a:pt x="27" y="264"/>
                    <a:pt x="35" y="267"/>
                  </a:cubicBezTo>
                  <a:cubicBezTo>
                    <a:pt x="31" y="267"/>
                    <a:pt x="28" y="267"/>
                    <a:pt x="24" y="267"/>
                  </a:cubicBezTo>
                  <a:cubicBezTo>
                    <a:pt x="28" y="269"/>
                    <a:pt x="46" y="272"/>
                    <a:pt x="49" y="271"/>
                  </a:cubicBezTo>
                  <a:cubicBezTo>
                    <a:pt x="46" y="267"/>
                    <a:pt x="46" y="264"/>
                    <a:pt x="47" y="263"/>
                  </a:cubicBezTo>
                  <a:cubicBezTo>
                    <a:pt x="47" y="263"/>
                    <a:pt x="56" y="274"/>
                    <a:pt x="58" y="272"/>
                  </a:cubicBezTo>
                  <a:cubicBezTo>
                    <a:pt x="55" y="267"/>
                    <a:pt x="50" y="263"/>
                    <a:pt x="49" y="263"/>
                  </a:cubicBezTo>
                  <a:cubicBezTo>
                    <a:pt x="48" y="261"/>
                    <a:pt x="48" y="259"/>
                    <a:pt x="47" y="257"/>
                  </a:cubicBezTo>
                  <a:cubicBezTo>
                    <a:pt x="48" y="257"/>
                    <a:pt x="49" y="257"/>
                    <a:pt x="49" y="257"/>
                  </a:cubicBezTo>
                  <a:cubicBezTo>
                    <a:pt x="53" y="261"/>
                    <a:pt x="61" y="262"/>
                    <a:pt x="65" y="272"/>
                  </a:cubicBezTo>
                  <a:cubicBezTo>
                    <a:pt x="68" y="271"/>
                    <a:pt x="70" y="271"/>
                    <a:pt x="73" y="271"/>
                  </a:cubicBezTo>
                  <a:cubicBezTo>
                    <a:pt x="73" y="266"/>
                    <a:pt x="72" y="262"/>
                    <a:pt x="72" y="258"/>
                  </a:cubicBezTo>
                  <a:cubicBezTo>
                    <a:pt x="71" y="257"/>
                    <a:pt x="70" y="257"/>
                    <a:pt x="69" y="257"/>
                  </a:cubicBezTo>
                  <a:cubicBezTo>
                    <a:pt x="69" y="256"/>
                    <a:pt x="69" y="254"/>
                    <a:pt x="69" y="252"/>
                  </a:cubicBezTo>
                  <a:cubicBezTo>
                    <a:pt x="73" y="252"/>
                    <a:pt x="77" y="250"/>
                    <a:pt x="83" y="251"/>
                  </a:cubicBezTo>
                  <a:cubicBezTo>
                    <a:pt x="83" y="252"/>
                    <a:pt x="84" y="253"/>
                    <a:pt x="85" y="253"/>
                  </a:cubicBezTo>
                  <a:cubicBezTo>
                    <a:pt x="85" y="253"/>
                    <a:pt x="86" y="252"/>
                    <a:pt x="86" y="251"/>
                  </a:cubicBezTo>
                  <a:cubicBezTo>
                    <a:pt x="90" y="250"/>
                    <a:pt x="94" y="249"/>
                    <a:pt x="98" y="248"/>
                  </a:cubicBezTo>
                  <a:cubicBezTo>
                    <a:pt x="98" y="248"/>
                    <a:pt x="97" y="247"/>
                    <a:pt x="97" y="247"/>
                  </a:cubicBezTo>
                  <a:cubicBezTo>
                    <a:pt x="83" y="247"/>
                    <a:pt x="74" y="247"/>
                    <a:pt x="64" y="244"/>
                  </a:cubicBezTo>
                  <a:cubicBezTo>
                    <a:pt x="64" y="243"/>
                    <a:pt x="64" y="243"/>
                    <a:pt x="64" y="242"/>
                  </a:cubicBezTo>
                  <a:cubicBezTo>
                    <a:pt x="68" y="242"/>
                    <a:pt x="72" y="241"/>
                    <a:pt x="77" y="241"/>
                  </a:cubicBezTo>
                  <a:cubicBezTo>
                    <a:pt x="72" y="240"/>
                    <a:pt x="67" y="238"/>
                    <a:pt x="63" y="237"/>
                  </a:cubicBezTo>
                  <a:cubicBezTo>
                    <a:pt x="63" y="236"/>
                    <a:pt x="63" y="235"/>
                    <a:pt x="64" y="235"/>
                  </a:cubicBezTo>
                  <a:cubicBezTo>
                    <a:pt x="74" y="241"/>
                    <a:pt x="99" y="237"/>
                    <a:pt x="115" y="237"/>
                  </a:cubicBezTo>
                  <a:cubicBezTo>
                    <a:pt x="115" y="237"/>
                    <a:pt x="115" y="238"/>
                    <a:pt x="115" y="239"/>
                  </a:cubicBezTo>
                  <a:cubicBezTo>
                    <a:pt x="113" y="239"/>
                    <a:pt x="113" y="239"/>
                    <a:pt x="112" y="239"/>
                  </a:cubicBezTo>
                  <a:cubicBezTo>
                    <a:pt x="112" y="241"/>
                    <a:pt x="118" y="239"/>
                    <a:pt x="118" y="239"/>
                  </a:cubicBezTo>
                  <a:cubicBezTo>
                    <a:pt x="118" y="237"/>
                    <a:pt x="118" y="236"/>
                    <a:pt x="118" y="235"/>
                  </a:cubicBezTo>
                  <a:cubicBezTo>
                    <a:pt x="112" y="234"/>
                    <a:pt x="107" y="232"/>
                    <a:pt x="101" y="231"/>
                  </a:cubicBezTo>
                  <a:cubicBezTo>
                    <a:pt x="105" y="231"/>
                    <a:pt x="108" y="230"/>
                    <a:pt x="111" y="230"/>
                  </a:cubicBezTo>
                  <a:cubicBezTo>
                    <a:pt x="112" y="226"/>
                    <a:pt x="107" y="225"/>
                    <a:pt x="106" y="225"/>
                  </a:cubicBezTo>
                  <a:cubicBezTo>
                    <a:pt x="105" y="224"/>
                    <a:pt x="105" y="224"/>
                    <a:pt x="105" y="223"/>
                  </a:cubicBezTo>
                  <a:cubicBezTo>
                    <a:pt x="119" y="224"/>
                    <a:pt x="137" y="224"/>
                    <a:pt x="153" y="218"/>
                  </a:cubicBezTo>
                  <a:cubicBezTo>
                    <a:pt x="141" y="218"/>
                    <a:pt x="127" y="218"/>
                    <a:pt x="118" y="221"/>
                  </a:cubicBezTo>
                  <a:cubicBezTo>
                    <a:pt x="112" y="220"/>
                    <a:pt x="105" y="219"/>
                    <a:pt x="99" y="218"/>
                  </a:cubicBezTo>
                  <a:cubicBezTo>
                    <a:pt x="98" y="216"/>
                    <a:pt x="98" y="215"/>
                    <a:pt x="97" y="215"/>
                  </a:cubicBezTo>
                  <a:cubicBezTo>
                    <a:pt x="96" y="215"/>
                    <a:pt x="94" y="215"/>
                    <a:pt x="93" y="215"/>
                  </a:cubicBezTo>
                  <a:cubicBezTo>
                    <a:pt x="93" y="216"/>
                    <a:pt x="93" y="217"/>
                    <a:pt x="93" y="218"/>
                  </a:cubicBezTo>
                  <a:cubicBezTo>
                    <a:pt x="83" y="218"/>
                    <a:pt x="74" y="218"/>
                    <a:pt x="64" y="218"/>
                  </a:cubicBezTo>
                  <a:cubicBezTo>
                    <a:pt x="64" y="218"/>
                    <a:pt x="64" y="219"/>
                    <a:pt x="64" y="220"/>
                  </a:cubicBezTo>
                  <a:cubicBezTo>
                    <a:pt x="42" y="220"/>
                    <a:pt x="29" y="214"/>
                    <a:pt x="15" y="204"/>
                  </a:cubicBezTo>
                  <a:cubicBezTo>
                    <a:pt x="13" y="201"/>
                    <a:pt x="11" y="198"/>
                    <a:pt x="9" y="195"/>
                  </a:cubicBezTo>
                  <a:cubicBezTo>
                    <a:pt x="10" y="194"/>
                    <a:pt x="10" y="194"/>
                    <a:pt x="11" y="194"/>
                  </a:cubicBezTo>
                  <a:cubicBezTo>
                    <a:pt x="12" y="196"/>
                    <a:pt x="13" y="198"/>
                    <a:pt x="14" y="200"/>
                  </a:cubicBezTo>
                  <a:cubicBezTo>
                    <a:pt x="15" y="200"/>
                    <a:pt x="16" y="200"/>
                    <a:pt x="17" y="200"/>
                  </a:cubicBezTo>
                  <a:cubicBezTo>
                    <a:pt x="17" y="199"/>
                    <a:pt x="17" y="199"/>
                    <a:pt x="17" y="198"/>
                  </a:cubicBezTo>
                  <a:cubicBezTo>
                    <a:pt x="18" y="198"/>
                    <a:pt x="19" y="197"/>
                    <a:pt x="21" y="197"/>
                  </a:cubicBezTo>
                  <a:cubicBezTo>
                    <a:pt x="17" y="196"/>
                    <a:pt x="17" y="195"/>
                    <a:pt x="14" y="195"/>
                  </a:cubicBezTo>
                  <a:cubicBezTo>
                    <a:pt x="10" y="189"/>
                    <a:pt x="10" y="189"/>
                    <a:pt x="8" y="183"/>
                  </a:cubicBezTo>
                  <a:cubicBezTo>
                    <a:pt x="9" y="184"/>
                    <a:pt x="10" y="186"/>
                    <a:pt x="12" y="187"/>
                  </a:cubicBezTo>
                  <a:cubicBezTo>
                    <a:pt x="12" y="186"/>
                    <a:pt x="13" y="186"/>
                    <a:pt x="14" y="185"/>
                  </a:cubicBezTo>
                  <a:cubicBezTo>
                    <a:pt x="21" y="192"/>
                    <a:pt x="25" y="197"/>
                    <a:pt x="40" y="202"/>
                  </a:cubicBezTo>
                  <a:cubicBezTo>
                    <a:pt x="40" y="203"/>
                    <a:pt x="40" y="203"/>
                    <a:pt x="40" y="204"/>
                  </a:cubicBezTo>
                  <a:cubicBezTo>
                    <a:pt x="46" y="205"/>
                    <a:pt x="56" y="206"/>
                    <a:pt x="66" y="205"/>
                  </a:cubicBezTo>
                  <a:cubicBezTo>
                    <a:pt x="66" y="205"/>
                    <a:pt x="66" y="205"/>
                    <a:pt x="66" y="206"/>
                  </a:cubicBezTo>
                  <a:cubicBezTo>
                    <a:pt x="73" y="206"/>
                    <a:pt x="73" y="206"/>
                    <a:pt x="77" y="204"/>
                  </a:cubicBezTo>
                  <a:cubicBezTo>
                    <a:pt x="77" y="203"/>
                    <a:pt x="77" y="203"/>
                    <a:pt x="77" y="202"/>
                  </a:cubicBezTo>
                  <a:cubicBezTo>
                    <a:pt x="71" y="202"/>
                    <a:pt x="66" y="202"/>
                    <a:pt x="60" y="202"/>
                  </a:cubicBezTo>
                  <a:cubicBezTo>
                    <a:pt x="60" y="202"/>
                    <a:pt x="60" y="201"/>
                    <a:pt x="60" y="200"/>
                  </a:cubicBezTo>
                  <a:cubicBezTo>
                    <a:pt x="66" y="199"/>
                    <a:pt x="71" y="199"/>
                    <a:pt x="77" y="199"/>
                  </a:cubicBezTo>
                  <a:cubicBezTo>
                    <a:pt x="77" y="198"/>
                    <a:pt x="77" y="197"/>
                    <a:pt x="77" y="196"/>
                  </a:cubicBezTo>
                  <a:cubicBezTo>
                    <a:pt x="64" y="192"/>
                    <a:pt x="50" y="195"/>
                    <a:pt x="44" y="192"/>
                  </a:cubicBezTo>
                  <a:cubicBezTo>
                    <a:pt x="44" y="191"/>
                    <a:pt x="44" y="191"/>
                    <a:pt x="44" y="190"/>
                  </a:cubicBezTo>
                  <a:cubicBezTo>
                    <a:pt x="53" y="191"/>
                    <a:pt x="55" y="190"/>
                    <a:pt x="61" y="190"/>
                  </a:cubicBezTo>
                  <a:cubicBezTo>
                    <a:pt x="63" y="191"/>
                    <a:pt x="63" y="191"/>
                    <a:pt x="75" y="191"/>
                  </a:cubicBezTo>
                  <a:cubicBezTo>
                    <a:pt x="73" y="190"/>
                    <a:pt x="71" y="189"/>
                    <a:pt x="69" y="188"/>
                  </a:cubicBezTo>
                  <a:cubicBezTo>
                    <a:pt x="69" y="187"/>
                    <a:pt x="69" y="186"/>
                    <a:pt x="69" y="185"/>
                  </a:cubicBezTo>
                  <a:cubicBezTo>
                    <a:pt x="70" y="185"/>
                    <a:pt x="71" y="184"/>
                    <a:pt x="71" y="184"/>
                  </a:cubicBezTo>
                  <a:cubicBezTo>
                    <a:pt x="71" y="183"/>
                    <a:pt x="71" y="182"/>
                    <a:pt x="71" y="181"/>
                  </a:cubicBezTo>
                  <a:cubicBezTo>
                    <a:pt x="69" y="180"/>
                    <a:pt x="67" y="178"/>
                    <a:pt x="65" y="177"/>
                  </a:cubicBezTo>
                  <a:cubicBezTo>
                    <a:pt x="69" y="177"/>
                    <a:pt x="74" y="178"/>
                    <a:pt x="78" y="178"/>
                  </a:cubicBezTo>
                  <a:cubicBezTo>
                    <a:pt x="76" y="177"/>
                    <a:pt x="76" y="177"/>
                    <a:pt x="66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70" y="174"/>
                    <a:pt x="75" y="174"/>
                    <a:pt x="76" y="173"/>
                  </a:cubicBezTo>
                  <a:cubicBezTo>
                    <a:pt x="70" y="170"/>
                    <a:pt x="59" y="167"/>
                    <a:pt x="60" y="164"/>
                  </a:cubicBezTo>
                  <a:cubicBezTo>
                    <a:pt x="74" y="167"/>
                    <a:pt x="85" y="170"/>
                    <a:pt x="102" y="172"/>
                  </a:cubicBezTo>
                  <a:cubicBezTo>
                    <a:pt x="102" y="171"/>
                    <a:pt x="102" y="171"/>
                    <a:pt x="102" y="170"/>
                  </a:cubicBezTo>
                  <a:cubicBezTo>
                    <a:pt x="96" y="169"/>
                    <a:pt x="91" y="168"/>
                    <a:pt x="87" y="168"/>
                  </a:cubicBezTo>
                  <a:cubicBezTo>
                    <a:pt x="86" y="167"/>
                    <a:pt x="86" y="166"/>
                    <a:pt x="86" y="166"/>
                  </a:cubicBezTo>
                  <a:cubicBezTo>
                    <a:pt x="100" y="167"/>
                    <a:pt x="112" y="168"/>
                    <a:pt x="129" y="167"/>
                  </a:cubicBezTo>
                  <a:cubicBezTo>
                    <a:pt x="129" y="167"/>
                    <a:pt x="129" y="166"/>
                    <a:pt x="129" y="166"/>
                  </a:cubicBezTo>
                  <a:cubicBezTo>
                    <a:pt x="127" y="165"/>
                    <a:pt x="126" y="164"/>
                    <a:pt x="124" y="164"/>
                  </a:cubicBezTo>
                  <a:cubicBezTo>
                    <a:pt x="124" y="161"/>
                    <a:pt x="120" y="158"/>
                    <a:pt x="119" y="157"/>
                  </a:cubicBezTo>
                  <a:cubicBezTo>
                    <a:pt x="124" y="158"/>
                    <a:pt x="124" y="158"/>
                    <a:pt x="132" y="163"/>
                  </a:cubicBezTo>
                  <a:cubicBezTo>
                    <a:pt x="130" y="160"/>
                    <a:pt x="127" y="158"/>
                    <a:pt x="125" y="155"/>
                  </a:cubicBezTo>
                  <a:cubicBezTo>
                    <a:pt x="127" y="155"/>
                    <a:pt x="128" y="155"/>
                    <a:pt x="133" y="157"/>
                  </a:cubicBezTo>
                  <a:cubicBezTo>
                    <a:pt x="133" y="158"/>
                    <a:pt x="133" y="158"/>
                    <a:pt x="133" y="159"/>
                  </a:cubicBezTo>
                  <a:cubicBezTo>
                    <a:pt x="135" y="160"/>
                    <a:pt x="138" y="161"/>
                    <a:pt x="141" y="163"/>
                  </a:cubicBezTo>
                  <a:cubicBezTo>
                    <a:pt x="141" y="162"/>
                    <a:pt x="142" y="161"/>
                    <a:pt x="143" y="161"/>
                  </a:cubicBezTo>
                  <a:cubicBezTo>
                    <a:pt x="135" y="150"/>
                    <a:pt x="124" y="152"/>
                    <a:pt x="118" y="151"/>
                  </a:cubicBezTo>
                  <a:cubicBezTo>
                    <a:pt x="113" y="150"/>
                    <a:pt x="109" y="149"/>
                    <a:pt x="105" y="148"/>
                  </a:cubicBezTo>
                  <a:cubicBezTo>
                    <a:pt x="105" y="149"/>
                    <a:pt x="105" y="149"/>
                    <a:pt x="105" y="150"/>
                  </a:cubicBezTo>
                  <a:cubicBezTo>
                    <a:pt x="108" y="151"/>
                    <a:pt x="111" y="152"/>
                    <a:pt x="115" y="153"/>
                  </a:cubicBezTo>
                  <a:cubicBezTo>
                    <a:pt x="115" y="153"/>
                    <a:pt x="115" y="154"/>
                    <a:pt x="115" y="155"/>
                  </a:cubicBezTo>
                  <a:cubicBezTo>
                    <a:pt x="109" y="153"/>
                    <a:pt x="103" y="152"/>
                    <a:pt x="97" y="151"/>
                  </a:cubicBezTo>
                  <a:cubicBezTo>
                    <a:pt x="83" y="151"/>
                    <a:pt x="73" y="155"/>
                    <a:pt x="63" y="157"/>
                  </a:cubicBezTo>
                  <a:cubicBezTo>
                    <a:pt x="71" y="151"/>
                    <a:pt x="76" y="151"/>
                    <a:pt x="88" y="148"/>
                  </a:cubicBezTo>
                  <a:cubicBezTo>
                    <a:pt x="88" y="148"/>
                    <a:pt x="88" y="147"/>
                    <a:pt x="89" y="147"/>
                  </a:cubicBezTo>
                  <a:cubicBezTo>
                    <a:pt x="84" y="147"/>
                    <a:pt x="79" y="147"/>
                    <a:pt x="74" y="148"/>
                  </a:cubicBezTo>
                  <a:cubicBezTo>
                    <a:pt x="77" y="146"/>
                    <a:pt x="79" y="144"/>
                    <a:pt x="81" y="143"/>
                  </a:cubicBezTo>
                  <a:cubicBezTo>
                    <a:pt x="78" y="141"/>
                    <a:pt x="78" y="141"/>
                    <a:pt x="74" y="136"/>
                  </a:cubicBezTo>
                  <a:cubicBezTo>
                    <a:pt x="78" y="136"/>
                    <a:pt x="81" y="142"/>
                    <a:pt x="89" y="144"/>
                  </a:cubicBezTo>
                  <a:cubicBezTo>
                    <a:pt x="89" y="146"/>
                    <a:pt x="97" y="149"/>
                    <a:pt x="101" y="150"/>
                  </a:cubicBezTo>
                  <a:cubicBezTo>
                    <a:pt x="101" y="150"/>
                    <a:pt x="102" y="149"/>
                    <a:pt x="103" y="149"/>
                  </a:cubicBezTo>
                  <a:cubicBezTo>
                    <a:pt x="103" y="143"/>
                    <a:pt x="87" y="142"/>
                    <a:pt x="86" y="142"/>
                  </a:cubicBezTo>
                  <a:cubicBezTo>
                    <a:pt x="83" y="136"/>
                    <a:pt x="77" y="134"/>
                    <a:pt x="79" y="131"/>
                  </a:cubicBezTo>
                  <a:cubicBezTo>
                    <a:pt x="82" y="133"/>
                    <a:pt x="82" y="133"/>
                    <a:pt x="82" y="135"/>
                  </a:cubicBezTo>
                  <a:cubicBezTo>
                    <a:pt x="84" y="136"/>
                    <a:pt x="116" y="151"/>
                    <a:pt x="119" y="147"/>
                  </a:cubicBezTo>
                  <a:cubicBezTo>
                    <a:pt x="115" y="145"/>
                    <a:pt x="110" y="144"/>
                    <a:pt x="106" y="142"/>
                  </a:cubicBezTo>
                  <a:cubicBezTo>
                    <a:pt x="108" y="142"/>
                    <a:pt x="110" y="142"/>
                    <a:pt x="113" y="141"/>
                  </a:cubicBezTo>
                  <a:cubicBezTo>
                    <a:pt x="108" y="132"/>
                    <a:pt x="105" y="134"/>
                    <a:pt x="99" y="133"/>
                  </a:cubicBezTo>
                  <a:cubicBezTo>
                    <a:pt x="96" y="126"/>
                    <a:pt x="93" y="127"/>
                    <a:pt x="91" y="127"/>
                  </a:cubicBezTo>
                  <a:cubicBezTo>
                    <a:pt x="91" y="126"/>
                    <a:pt x="91" y="125"/>
                    <a:pt x="91" y="125"/>
                  </a:cubicBezTo>
                  <a:cubicBezTo>
                    <a:pt x="105" y="126"/>
                    <a:pt x="116" y="130"/>
                    <a:pt x="132" y="135"/>
                  </a:cubicBezTo>
                  <a:cubicBezTo>
                    <a:pt x="137" y="133"/>
                    <a:pt x="143" y="131"/>
                    <a:pt x="148" y="129"/>
                  </a:cubicBezTo>
                  <a:cubicBezTo>
                    <a:pt x="148" y="128"/>
                    <a:pt x="148" y="127"/>
                    <a:pt x="148" y="127"/>
                  </a:cubicBezTo>
                  <a:cubicBezTo>
                    <a:pt x="132" y="125"/>
                    <a:pt x="115" y="125"/>
                    <a:pt x="103" y="123"/>
                  </a:cubicBezTo>
                  <a:cubicBezTo>
                    <a:pt x="103" y="122"/>
                    <a:pt x="103" y="121"/>
                    <a:pt x="103" y="120"/>
                  </a:cubicBezTo>
                  <a:cubicBezTo>
                    <a:pt x="123" y="123"/>
                    <a:pt x="145" y="124"/>
                    <a:pt x="169" y="124"/>
                  </a:cubicBezTo>
                  <a:cubicBezTo>
                    <a:pt x="167" y="123"/>
                    <a:pt x="166" y="122"/>
                    <a:pt x="165" y="121"/>
                  </a:cubicBezTo>
                  <a:cubicBezTo>
                    <a:pt x="167" y="121"/>
                    <a:pt x="170" y="121"/>
                    <a:pt x="173" y="121"/>
                  </a:cubicBezTo>
                  <a:cubicBezTo>
                    <a:pt x="172" y="122"/>
                    <a:pt x="171" y="123"/>
                    <a:pt x="171" y="124"/>
                  </a:cubicBezTo>
                  <a:cubicBezTo>
                    <a:pt x="182" y="126"/>
                    <a:pt x="182" y="126"/>
                    <a:pt x="203" y="126"/>
                  </a:cubicBezTo>
                  <a:cubicBezTo>
                    <a:pt x="203" y="126"/>
                    <a:pt x="203" y="125"/>
                    <a:pt x="203" y="125"/>
                  </a:cubicBezTo>
                  <a:cubicBezTo>
                    <a:pt x="188" y="124"/>
                    <a:pt x="188" y="124"/>
                    <a:pt x="186" y="123"/>
                  </a:cubicBezTo>
                  <a:cubicBezTo>
                    <a:pt x="191" y="122"/>
                    <a:pt x="197" y="121"/>
                    <a:pt x="203" y="120"/>
                  </a:cubicBezTo>
                  <a:cubicBezTo>
                    <a:pt x="196" y="118"/>
                    <a:pt x="196" y="118"/>
                    <a:pt x="186" y="118"/>
                  </a:cubicBezTo>
                  <a:cubicBezTo>
                    <a:pt x="162" y="107"/>
                    <a:pt x="162" y="107"/>
                    <a:pt x="159" y="107"/>
                  </a:cubicBezTo>
                  <a:cubicBezTo>
                    <a:pt x="159" y="105"/>
                    <a:pt x="159" y="105"/>
                    <a:pt x="155" y="103"/>
                  </a:cubicBezTo>
                  <a:cubicBezTo>
                    <a:pt x="157" y="102"/>
                    <a:pt x="157" y="102"/>
                    <a:pt x="165" y="107"/>
                  </a:cubicBezTo>
                  <a:cubicBezTo>
                    <a:pt x="166" y="107"/>
                    <a:pt x="166" y="106"/>
                    <a:pt x="166" y="106"/>
                  </a:cubicBezTo>
                  <a:cubicBezTo>
                    <a:pt x="164" y="104"/>
                    <a:pt x="162" y="102"/>
                    <a:pt x="160" y="101"/>
                  </a:cubicBezTo>
                  <a:cubicBezTo>
                    <a:pt x="166" y="101"/>
                    <a:pt x="166" y="103"/>
                    <a:pt x="172" y="106"/>
                  </a:cubicBezTo>
                  <a:cubicBezTo>
                    <a:pt x="181" y="108"/>
                    <a:pt x="189" y="110"/>
                    <a:pt x="198" y="112"/>
                  </a:cubicBezTo>
                  <a:cubicBezTo>
                    <a:pt x="198" y="111"/>
                    <a:pt x="196" y="110"/>
                    <a:pt x="195" y="103"/>
                  </a:cubicBezTo>
                  <a:cubicBezTo>
                    <a:pt x="185" y="101"/>
                    <a:pt x="176" y="100"/>
                    <a:pt x="167" y="98"/>
                  </a:cubicBezTo>
                  <a:cubicBezTo>
                    <a:pt x="167" y="97"/>
                    <a:pt x="167" y="96"/>
                    <a:pt x="167" y="95"/>
                  </a:cubicBezTo>
                  <a:cubicBezTo>
                    <a:pt x="165" y="94"/>
                    <a:pt x="163" y="93"/>
                    <a:pt x="160" y="92"/>
                  </a:cubicBezTo>
                  <a:cubicBezTo>
                    <a:pt x="160" y="92"/>
                    <a:pt x="160" y="91"/>
                    <a:pt x="160" y="90"/>
                  </a:cubicBezTo>
                  <a:cubicBezTo>
                    <a:pt x="168" y="91"/>
                    <a:pt x="175" y="91"/>
                    <a:pt x="182" y="92"/>
                  </a:cubicBezTo>
                  <a:cubicBezTo>
                    <a:pt x="177" y="89"/>
                    <a:pt x="171" y="88"/>
                    <a:pt x="166" y="86"/>
                  </a:cubicBezTo>
                  <a:cubicBezTo>
                    <a:pt x="166" y="85"/>
                    <a:pt x="166" y="84"/>
                    <a:pt x="166" y="84"/>
                  </a:cubicBezTo>
                  <a:cubicBezTo>
                    <a:pt x="172" y="84"/>
                    <a:pt x="177" y="86"/>
                    <a:pt x="187" y="89"/>
                  </a:cubicBezTo>
                  <a:cubicBezTo>
                    <a:pt x="195" y="90"/>
                    <a:pt x="204" y="91"/>
                    <a:pt x="213" y="92"/>
                  </a:cubicBezTo>
                  <a:cubicBezTo>
                    <a:pt x="213" y="91"/>
                    <a:pt x="212" y="89"/>
                    <a:pt x="212" y="88"/>
                  </a:cubicBezTo>
                  <a:cubicBezTo>
                    <a:pt x="214" y="88"/>
                    <a:pt x="215" y="87"/>
                    <a:pt x="218" y="87"/>
                  </a:cubicBezTo>
                  <a:cubicBezTo>
                    <a:pt x="213" y="85"/>
                    <a:pt x="209" y="83"/>
                    <a:pt x="205" y="82"/>
                  </a:cubicBezTo>
                  <a:cubicBezTo>
                    <a:pt x="204" y="80"/>
                    <a:pt x="204" y="79"/>
                    <a:pt x="203" y="77"/>
                  </a:cubicBezTo>
                  <a:cubicBezTo>
                    <a:pt x="202" y="77"/>
                    <a:pt x="202" y="77"/>
                    <a:pt x="201" y="77"/>
                  </a:cubicBezTo>
                  <a:cubicBezTo>
                    <a:pt x="201" y="71"/>
                    <a:pt x="168" y="70"/>
                    <a:pt x="166" y="70"/>
                  </a:cubicBezTo>
                  <a:cubicBezTo>
                    <a:pt x="160" y="71"/>
                    <a:pt x="154" y="72"/>
                    <a:pt x="149" y="73"/>
                  </a:cubicBezTo>
                  <a:cubicBezTo>
                    <a:pt x="152" y="71"/>
                    <a:pt x="152" y="71"/>
                    <a:pt x="163" y="68"/>
                  </a:cubicBezTo>
                  <a:cubicBezTo>
                    <a:pt x="161" y="65"/>
                    <a:pt x="161" y="65"/>
                    <a:pt x="155" y="58"/>
                  </a:cubicBezTo>
                  <a:cubicBezTo>
                    <a:pt x="155" y="58"/>
                    <a:pt x="156" y="58"/>
                    <a:pt x="157" y="58"/>
                  </a:cubicBezTo>
                  <a:cubicBezTo>
                    <a:pt x="160" y="68"/>
                    <a:pt x="187" y="65"/>
                    <a:pt x="199" y="65"/>
                  </a:cubicBezTo>
                  <a:cubicBezTo>
                    <a:pt x="199" y="63"/>
                    <a:pt x="199" y="63"/>
                    <a:pt x="196" y="62"/>
                  </a:cubicBezTo>
                  <a:cubicBezTo>
                    <a:pt x="192" y="62"/>
                    <a:pt x="188" y="63"/>
                    <a:pt x="184" y="63"/>
                  </a:cubicBezTo>
                  <a:cubicBezTo>
                    <a:pt x="183" y="62"/>
                    <a:pt x="183" y="60"/>
                    <a:pt x="183" y="59"/>
                  </a:cubicBezTo>
                  <a:cubicBezTo>
                    <a:pt x="180" y="59"/>
                    <a:pt x="177" y="58"/>
                    <a:pt x="174" y="58"/>
                  </a:cubicBezTo>
                  <a:cubicBezTo>
                    <a:pt x="181" y="55"/>
                    <a:pt x="192" y="51"/>
                    <a:pt x="202" y="51"/>
                  </a:cubicBezTo>
                  <a:cubicBezTo>
                    <a:pt x="203" y="50"/>
                    <a:pt x="203" y="49"/>
                    <a:pt x="204" y="49"/>
                  </a:cubicBezTo>
                  <a:cubicBezTo>
                    <a:pt x="196" y="48"/>
                    <a:pt x="188" y="48"/>
                    <a:pt x="179" y="48"/>
                  </a:cubicBezTo>
                  <a:cubicBezTo>
                    <a:pt x="179" y="47"/>
                    <a:pt x="179" y="46"/>
                    <a:pt x="179" y="46"/>
                  </a:cubicBezTo>
                  <a:cubicBezTo>
                    <a:pt x="202" y="38"/>
                    <a:pt x="227" y="35"/>
                    <a:pt x="251" y="32"/>
                  </a:cubicBezTo>
                  <a:cubicBezTo>
                    <a:pt x="251" y="30"/>
                    <a:pt x="251" y="28"/>
                    <a:pt x="251" y="27"/>
                  </a:cubicBezTo>
                  <a:cubicBezTo>
                    <a:pt x="227" y="29"/>
                    <a:pt x="190" y="39"/>
                    <a:pt x="170" y="35"/>
                  </a:cubicBezTo>
                  <a:cubicBezTo>
                    <a:pt x="181" y="32"/>
                    <a:pt x="192" y="28"/>
                    <a:pt x="203" y="25"/>
                  </a:cubicBezTo>
                  <a:cubicBezTo>
                    <a:pt x="220" y="25"/>
                    <a:pt x="238" y="16"/>
                    <a:pt x="258" y="19"/>
                  </a:cubicBezTo>
                  <a:cubicBezTo>
                    <a:pt x="258" y="21"/>
                    <a:pt x="258" y="22"/>
                    <a:pt x="258" y="23"/>
                  </a:cubicBezTo>
                  <a:cubicBezTo>
                    <a:pt x="257" y="24"/>
                    <a:pt x="256" y="24"/>
                    <a:pt x="256" y="25"/>
                  </a:cubicBezTo>
                  <a:cubicBezTo>
                    <a:pt x="257" y="25"/>
                    <a:pt x="260" y="26"/>
                    <a:pt x="262" y="27"/>
                  </a:cubicBezTo>
                  <a:cubicBezTo>
                    <a:pt x="262" y="28"/>
                    <a:pt x="262" y="29"/>
                    <a:pt x="262" y="30"/>
                  </a:cubicBezTo>
                  <a:cubicBezTo>
                    <a:pt x="261" y="30"/>
                    <a:pt x="260" y="31"/>
                    <a:pt x="260" y="32"/>
                  </a:cubicBezTo>
                  <a:cubicBezTo>
                    <a:pt x="262" y="35"/>
                    <a:pt x="263" y="35"/>
                    <a:pt x="267" y="36"/>
                  </a:cubicBezTo>
                  <a:cubicBezTo>
                    <a:pt x="268" y="40"/>
                    <a:pt x="270" y="43"/>
                    <a:pt x="272" y="47"/>
                  </a:cubicBezTo>
                  <a:cubicBezTo>
                    <a:pt x="277" y="47"/>
                    <a:pt x="289" y="56"/>
                    <a:pt x="277" y="63"/>
                  </a:cubicBezTo>
                  <a:cubicBezTo>
                    <a:pt x="272" y="64"/>
                    <a:pt x="268" y="66"/>
                    <a:pt x="264" y="67"/>
                  </a:cubicBezTo>
                  <a:cubicBezTo>
                    <a:pt x="251" y="67"/>
                    <a:pt x="216" y="71"/>
                    <a:pt x="211" y="76"/>
                  </a:cubicBezTo>
                  <a:cubicBezTo>
                    <a:pt x="223" y="84"/>
                    <a:pt x="255" y="82"/>
                    <a:pt x="271" y="76"/>
                  </a:cubicBezTo>
                  <a:cubicBezTo>
                    <a:pt x="271" y="75"/>
                    <a:pt x="272" y="74"/>
                    <a:pt x="272" y="73"/>
                  </a:cubicBezTo>
                  <a:cubicBezTo>
                    <a:pt x="271" y="73"/>
                    <a:pt x="270" y="73"/>
                    <a:pt x="268" y="73"/>
                  </a:cubicBezTo>
                  <a:cubicBezTo>
                    <a:pt x="268" y="73"/>
                    <a:pt x="268" y="72"/>
                    <a:pt x="268" y="72"/>
                  </a:cubicBezTo>
                  <a:cubicBezTo>
                    <a:pt x="271" y="71"/>
                    <a:pt x="274" y="71"/>
                    <a:pt x="276" y="70"/>
                  </a:cubicBezTo>
                  <a:cubicBezTo>
                    <a:pt x="276" y="69"/>
                    <a:pt x="290" y="60"/>
                    <a:pt x="292" y="60"/>
                  </a:cubicBezTo>
                  <a:cubicBezTo>
                    <a:pt x="294" y="53"/>
                    <a:pt x="295" y="55"/>
                    <a:pt x="301" y="55"/>
                  </a:cubicBezTo>
                  <a:cubicBezTo>
                    <a:pt x="303" y="58"/>
                    <a:pt x="304" y="60"/>
                    <a:pt x="306" y="63"/>
                  </a:cubicBezTo>
                  <a:cubicBezTo>
                    <a:pt x="306" y="55"/>
                    <a:pt x="306" y="55"/>
                    <a:pt x="304" y="54"/>
                  </a:cubicBezTo>
                  <a:cubicBezTo>
                    <a:pt x="306" y="54"/>
                    <a:pt x="308" y="54"/>
                    <a:pt x="310" y="54"/>
                  </a:cubicBezTo>
                  <a:cubicBezTo>
                    <a:pt x="310" y="56"/>
                    <a:pt x="310" y="58"/>
                    <a:pt x="311" y="60"/>
                  </a:cubicBezTo>
                  <a:cubicBezTo>
                    <a:pt x="312" y="60"/>
                    <a:pt x="312" y="60"/>
                    <a:pt x="313" y="60"/>
                  </a:cubicBezTo>
                  <a:cubicBezTo>
                    <a:pt x="313" y="57"/>
                    <a:pt x="314" y="54"/>
                    <a:pt x="314" y="52"/>
                  </a:cubicBezTo>
                  <a:cubicBezTo>
                    <a:pt x="313" y="50"/>
                    <a:pt x="312" y="49"/>
                    <a:pt x="310" y="47"/>
                  </a:cubicBezTo>
                  <a:cubicBezTo>
                    <a:pt x="304" y="47"/>
                    <a:pt x="303" y="48"/>
                    <a:pt x="301" y="51"/>
                  </a:cubicBezTo>
                  <a:cubicBezTo>
                    <a:pt x="296" y="53"/>
                    <a:pt x="290" y="54"/>
                    <a:pt x="285" y="56"/>
                  </a:cubicBezTo>
                  <a:cubicBezTo>
                    <a:pt x="284" y="46"/>
                    <a:pt x="281" y="45"/>
                    <a:pt x="276" y="45"/>
                  </a:cubicBezTo>
                  <a:cubicBezTo>
                    <a:pt x="275" y="40"/>
                    <a:pt x="271" y="39"/>
                    <a:pt x="271" y="36"/>
                  </a:cubicBezTo>
                  <a:cubicBezTo>
                    <a:pt x="262" y="32"/>
                    <a:pt x="264" y="13"/>
                    <a:pt x="264" y="7"/>
                  </a:cubicBezTo>
                  <a:cubicBezTo>
                    <a:pt x="274" y="0"/>
                    <a:pt x="285" y="4"/>
                    <a:pt x="290" y="19"/>
                  </a:cubicBezTo>
                  <a:cubicBezTo>
                    <a:pt x="293" y="19"/>
                    <a:pt x="307" y="31"/>
                    <a:pt x="311" y="41"/>
                  </a:cubicBezTo>
                  <a:cubicBezTo>
                    <a:pt x="313" y="41"/>
                    <a:pt x="316" y="41"/>
                    <a:pt x="319" y="41"/>
                  </a:cubicBezTo>
                  <a:cubicBezTo>
                    <a:pt x="319" y="41"/>
                    <a:pt x="319" y="41"/>
                    <a:pt x="319" y="42"/>
                  </a:cubicBezTo>
                  <a:cubicBezTo>
                    <a:pt x="320" y="42"/>
                    <a:pt x="321" y="42"/>
                    <a:pt x="321" y="43"/>
                  </a:cubicBezTo>
                  <a:cubicBezTo>
                    <a:pt x="322" y="52"/>
                    <a:pt x="326" y="78"/>
                    <a:pt x="323" y="94"/>
                  </a:cubicBezTo>
                  <a:cubicBezTo>
                    <a:pt x="331" y="87"/>
                    <a:pt x="328" y="71"/>
                    <a:pt x="338" y="68"/>
                  </a:cubicBezTo>
                  <a:cubicBezTo>
                    <a:pt x="339" y="62"/>
                    <a:pt x="340" y="55"/>
                    <a:pt x="341" y="49"/>
                  </a:cubicBezTo>
                  <a:cubicBezTo>
                    <a:pt x="345" y="47"/>
                    <a:pt x="348" y="49"/>
                    <a:pt x="355" y="51"/>
                  </a:cubicBezTo>
                  <a:cubicBezTo>
                    <a:pt x="355" y="52"/>
                    <a:pt x="355" y="52"/>
                    <a:pt x="355" y="53"/>
                  </a:cubicBezTo>
                  <a:cubicBezTo>
                    <a:pt x="358" y="53"/>
                    <a:pt x="368" y="65"/>
                    <a:pt x="368" y="75"/>
                  </a:cubicBezTo>
                  <a:cubicBezTo>
                    <a:pt x="387" y="75"/>
                    <a:pt x="408" y="75"/>
                    <a:pt x="428" y="84"/>
                  </a:cubicBezTo>
                  <a:cubicBezTo>
                    <a:pt x="428" y="88"/>
                    <a:pt x="443" y="88"/>
                    <a:pt x="446" y="96"/>
                  </a:cubicBezTo>
                  <a:cubicBezTo>
                    <a:pt x="452" y="99"/>
                    <a:pt x="461" y="104"/>
                    <a:pt x="465" y="114"/>
                  </a:cubicBezTo>
                  <a:cubicBezTo>
                    <a:pt x="452" y="106"/>
                    <a:pt x="438" y="103"/>
                    <a:pt x="427" y="101"/>
                  </a:cubicBezTo>
                  <a:cubicBezTo>
                    <a:pt x="400" y="99"/>
                    <a:pt x="374" y="94"/>
                    <a:pt x="352" y="97"/>
                  </a:cubicBezTo>
                  <a:cubicBezTo>
                    <a:pt x="352" y="98"/>
                    <a:pt x="352" y="99"/>
                    <a:pt x="352" y="101"/>
                  </a:cubicBezTo>
                  <a:cubicBezTo>
                    <a:pt x="357" y="100"/>
                    <a:pt x="356" y="98"/>
                    <a:pt x="365" y="101"/>
                  </a:cubicBezTo>
                  <a:cubicBezTo>
                    <a:pt x="370" y="109"/>
                    <a:pt x="370" y="109"/>
                    <a:pt x="372" y="110"/>
                  </a:cubicBezTo>
                  <a:cubicBezTo>
                    <a:pt x="371" y="112"/>
                    <a:pt x="371" y="112"/>
                    <a:pt x="365" y="114"/>
                  </a:cubicBezTo>
                  <a:cubicBezTo>
                    <a:pt x="369" y="121"/>
                    <a:pt x="373" y="128"/>
                    <a:pt x="376" y="135"/>
                  </a:cubicBezTo>
                  <a:cubicBezTo>
                    <a:pt x="397" y="142"/>
                    <a:pt x="412" y="132"/>
                    <a:pt x="425" y="165"/>
                  </a:cubicBezTo>
                  <a:cubicBezTo>
                    <a:pt x="429" y="165"/>
                    <a:pt x="429" y="179"/>
                    <a:pt x="443" y="181"/>
                  </a:cubicBezTo>
                  <a:cubicBezTo>
                    <a:pt x="443" y="180"/>
                    <a:pt x="444" y="180"/>
                    <a:pt x="445" y="179"/>
                  </a:cubicBezTo>
                  <a:cubicBezTo>
                    <a:pt x="445" y="169"/>
                    <a:pt x="440" y="167"/>
                    <a:pt x="440" y="164"/>
                  </a:cubicBezTo>
                  <a:cubicBezTo>
                    <a:pt x="439" y="164"/>
                    <a:pt x="438" y="164"/>
                    <a:pt x="438" y="164"/>
                  </a:cubicBezTo>
                  <a:cubicBezTo>
                    <a:pt x="434" y="152"/>
                    <a:pt x="424" y="156"/>
                    <a:pt x="429" y="144"/>
                  </a:cubicBezTo>
                  <a:cubicBezTo>
                    <a:pt x="437" y="144"/>
                    <a:pt x="444" y="149"/>
                    <a:pt x="452" y="158"/>
                  </a:cubicBezTo>
                  <a:cubicBezTo>
                    <a:pt x="453" y="158"/>
                    <a:pt x="454" y="158"/>
                    <a:pt x="455" y="159"/>
                  </a:cubicBezTo>
                  <a:cubicBezTo>
                    <a:pt x="456" y="158"/>
                    <a:pt x="456" y="158"/>
                    <a:pt x="456" y="157"/>
                  </a:cubicBezTo>
                  <a:cubicBezTo>
                    <a:pt x="466" y="157"/>
                    <a:pt x="477" y="167"/>
                    <a:pt x="492" y="170"/>
                  </a:cubicBezTo>
                  <a:cubicBezTo>
                    <a:pt x="494" y="174"/>
                    <a:pt x="495" y="175"/>
                    <a:pt x="500" y="177"/>
                  </a:cubicBezTo>
                  <a:cubicBezTo>
                    <a:pt x="504" y="182"/>
                    <a:pt x="508" y="188"/>
                    <a:pt x="512" y="194"/>
                  </a:cubicBezTo>
                  <a:cubicBezTo>
                    <a:pt x="504" y="196"/>
                    <a:pt x="509" y="196"/>
                    <a:pt x="506" y="200"/>
                  </a:cubicBezTo>
                  <a:cubicBezTo>
                    <a:pt x="504" y="200"/>
                    <a:pt x="502" y="200"/>
                    <a:pt x="500" y="200"/>
                  </a:cubicBezTo>
                  <a:cubicBezTo>
                    <a:pt x="500" y="193"/>
                    <a:pt x="481" y="191"/>
                    <a:pt x="479" y="191"/>
                  </a:cubicBezTo>
                  <a:cubicBezTo>
                    <a:pt x="469" y="186"/>
                    <a:pt x="467" y="182"/>
                    <a:pt x="459" y="185"/>
                  </a:cubicBezTo>
                  <a:cubicBezTo>
                    <a:pt x="456" y="180"/>
                    <a:pt x="453" y="181"/>
                    <a:pt x="452" y="181"/>
                  </a:cubicBezTo>
                  <a:cubicBezTo>
                    <a:pt x="448" y="189"/>
                    <a:pt x="457" y="202"/>
                    <a:pt x="457" y="217"/>
                  </a:cubicBezTo>
                  <a:cubicBezTo>
                    <a:pt x="443" y="212"/>
                    <a:pt x="436" y="214"/>
                    <a:pt x="424" y="216"/>
                  </a:cubicBezTo>
                  <a:cubicBezTo>
                    <a:pt x="424" y="218"/>
                    <a:pt x="425" y="220"/>
                    <a:pt x="425" y="221"/>
                  </a:cubicBezTo>
                  <a:cubicBezTo>
                    <a:pt x="430" y="223"/>
                    <a:pt x="435" y="224"/>
                    <a:pt x="441" y="226"/>
                  </a:cubicBezTo>
                  <a:cubicBezTo>
                    <a:pt x="441" y="229"/>
                    <a:pt x="470" y="247"/>
                    <a:pt x="476" y="250"/>
                  </a:cubicBezTo>
                  <a:cubicBezTo>
                    <a:pt x="476" y="250"/>
                    <a:pt x="476" y="251"/>
                    <a:pt x="476" y="252"/>
                  </a:cubicBezTo>
                  <a:cubicBezTo>
                    <a:pt x="482" y="257"/>
                    <a:pt x="488" y="263"/>
                    <a:pt x="494" y="269"/>
                  </a:cubicBezTo>
                  <a:cubicBezTo>
                    <a:pt x="495" y="271"/>
                    <a:pt x="495" y="273"/>
                    <a:pt x="496" y="275"/>
                  </a:cubicBezTo>
                  <a:cubicBezTo>
                    <a:pt x="506" y="279"/>
                    <a:pt x="506" y="278"/>
                    <a:pt x="509" y="294"/>
                  </a:cubicBezTo>
                  <a:cubicBezTo>
                    <a:pt x="511" y="295"/>
                    <a:pt x="516" y="298"/>
                    <a:pt x="522" y="294"/>
                  </a:cubicBezTo>
                  <a:cubicBezTo>
                    <a:pt x="522" y="289"/>
                    <a:pt x="522" y="289"/>
                    <a:pt x="520" y="283"/>
                  </a:cubicBezTo>
                  <a:cubicBezTo>
                    <a:pt x="513" y="276"/>
                    <a:pt x="513" y="269"/>
                    <a:pt x="512" y="263"/>
                  </a:cubicBezTo>
                  <a:cubicBezTo>
                    <a:pt x="512" y="263"/>
                    <a:pt x="511" y="263"/>
                    <a:pt x="510" y="263"/>
                  </a:cubicBezTo>
                  <a:cubicBezTo>
                    <a:pt x="510" y="260"/>
                    <a:pt x="507" y="259"/>
                    <a:pt x="505" y="259"/>
                  </a:cubicBezTo>
                  <a:cubicBezTo>
                    <a:pt x="505" y="252"/>
                    <a:pt x="512" y="249"/>
                    <a:pt x="517" y="243"/>
                  </a:cubicBezTo>
                  <a:cubicBezTo>
                    <a:pt x="520" y="239"/>
                    <a:pt x="523" y="229"/>
                    <a:pt x="529" y="231"/>
                  </a:cubicBezTo>
                  <a:cubicBezTo>
                    <a:pt x="528" y="238"/>
                    <a:pt x="521" y="255"/>
                    <a:pt x="533" y="261"/>
                  </a:cubicBezTo>
                  <a:cubicBezTo>
                    <a:pt x="534" y="265"/>
                    <a:pt x="541" y="269"/>
                    <a:pt x="544" y="278"/>
                  </a:cubicBezTo>
                  <a:cubicBezTo>
                    <a:pt x="544" y="278"/>
                    <a:pt x="545" y="278"/>
                    <a:pt x="546" y="278"/>
                  </a:cubicBezTo>
                  <a:cubicBezTo>
                    <a:pt x="546" y="278"/>
                    <a:pt x="546" y="279"/>
                    <a:pt x="546" y="280"/>
                  </a:cubicBezTo>
                  <a:cubicBezTo>
                    <a:pt x="549" y="281"/>
                    <a:pt x="553" y="282"/>
                    <a:pt x="559" y="280"/>
                  </a:cubicBezTo>
                  <a:cubicBezTo>
                    <a:pt x="559" y="279"/>
                    <a:pt x="559" y="278"/>
                    <a:pt x="560" y="277"/>
                  </a:cubicBezTo>
                  <a:cubicBezTo>
                    <a:pt x="547" y="272"/>
                    <a:pt x="541" y="262"/>
                    <a:pt x="537" y="254"/>
                  </a:cubicBezTo>
                  <a:cubicBezTo>
                    <a:pt x="536" y="254"/>
                    <a:pt x="536" y="254"/>
                    <a:pt x="535" y="254"/>
                  </a:cubicBezTo>
                  <a:cubicBezTo>
                    <a:pt x="533" y="246"/>
                    <a:pt x="533" y="246"/>
                    <a:pt x="534" y="240"/>
                  </a:cubicBezTo>
                  <a:cubicBezTo>
                    <a:pt x="535" y="240"/>
                    <a:pt x="537" y="240"/>
                    <a:pt x="539" y="240"/>
                  </a:cubicBezTo>
                  <a:cubicBezTo>
                    <a:pt x="540" y="242"/>
                    <a:pt x="548" y="258"/>
                    <a:pt x="556" y="259"/>
                  </a:cubicBezTo>
                  <a:cubicBezTo>
                    <a:pt x="556" y="247"/>
                    <a:pt x="549" y="233"/>
                    <a:pt x="542" y="233"/>
                  </a:cubicBezTo>
                  <a:cubicBezTo>
                    <a:pt x="545" y="220"/>
                    <a:pt x="552" y="220"/>
                    <a:pt x="565" y="220"/>
                  </a:cubicBezTo>
                  <a:cubicBezTo>
                    <a:pt x="569" y="222"/>
                    <a:pt x="573" y="225"/>
                    <a:pt x="577" y="227"/>
                  </a:cubicBezTo>
                  <a:cubicBezTo>
                    <a:pt x="576" y="226"/>
                    <a:pt x="576" y="225"/>
                    <a:pt x="576" y="224"/>
                  </a:cubicBezTo>
                  <a:cubicBezTo>
                    <a:pt x="573" y="224"/>
                    <a:pt x="571" y="218"/>
                    <a:pt x="571" y="217"/>
                  </a:cubicBezTo>
                  <a:cubicBezTo>
                    <a:pt x="568" y="214"/>
                    <a:pt x="565" y="210"/>
                    <a:pt x="565" y="207"/>
                  </a:cubicBezTo>
                  <a:cubicBezTo>
                    <a:pt x="571" y="208"/>
                    <a:pt x="580" y="222"/>
                    <a:pt x="585" y="232"/>
                  </a:cubicBezTo>
                  <a:cubicBezTo>
                    <a:pt x="585" y="242"/>
                    <a:pt x="585" y="253"/>
                    <a:pt x="585" y="263"/>
                  </a:cubicBezTo>
                  <a:cubicBezTo>
                    <a:pt x="584" y="265"/>
                    <a:pt x="583" y="269"/>
                    <a:pt x="582" y="272"/>
                  </a:cubicBezTo>
                  <a:cubicBezTo>
                    <a:pt x="580" y="272"/>
                    <a:pt x="578" y="273"/>
                    <a:pt x="576" y="274"/>
                  </a:cubicBezTo>
                  <a:cubicBezTo>
                    <a:pt x="576" y="281"/>
                    <a:pt x="568" y="283"/>
                    <a:pt x="567" y="289"/>
                  </a:cubicBezTo>
                  <a:cubicBezTo>
                    <a:pt x="555" y="294"/>
                    <a:pt x="542" y="286"/>
                    <a:pt x="535" y="284"/>
                  </a:cubicBezTo>
                  <a:cubicBezTo>
                    <a:pt x="535" y="286"/>
                    <a:pt x="535" y="287"/>
                    <a:pt x="535" y="288"/>
                  </a:cubicBezTo>
                  <a:cubicBezTo>
                    <a:pt x="537" y="288"/>
                    <a:pt x="540" y="288"/>
                    <a:pt x="542" y="289"/>
                  </a:cubicBezTo>
                  <a:cubicBezTo>
                    <a:pt x="540" y="293"/>
                    <a:pt x="539" y="302"/>
                    <a:pt x="534" y="312"/>
                  </a:cubicBezTo>
                  <a:cubicBezTo>
                    <a:pt x="532" y="312"/>
                    <a:pt x="531" y="313"/>
                    <a:pt x="529" y="314"/>
                  </a:cubicBezTo>
                  <a:cubicBezTo>
                    <a:pt x="526" y="314"/>
                    <a:pt x="523" y="314"/>
                    <a:pt x="521" y="314"/>
                  </a:cubicBezTo>
                  <a:cubicBezTo>
                    <a:pt x="506" y="305"/>
                    <a:pt x="496" y="306"/>
                    <a:pt x="491" y="295"/>
                  </a:cubicBezTo>
                  <a:cubicBezTo>
                    <a:pt x="476" y="285"/>
                    <a:pt x="481" y="283"/>
                    <a:pt x="479" y="267"/>
                  </a:cubicBezTo>
                  <a:cubicBezTo>
                    <a:pt x="476" y="265"/>
                    <a:pt x="473" y="263"/>
                    <a:pt x="470" y="261"/>
                  </a:cubicBezTo>
                  <a:cubicBezTo>
                    <a:pt x="458" y="255"/>
                    <a:pt x="445" y="250"/>
                    <a:pt x="433" y="244"/>
                  </a:cubicBezTo>
                  <a:cubicBezTo>
                    <a:pt x="415" y="242"/>
                    <a:pt x="401" y="249"/>
                    <a:pt x="387" y="246"/>
                  </a:cubicBezTo>
                  <a:cubicBezTo>
                    <a:pt x="387" y="245"/>
                    <a:pt x="387" y="244"/>
                    <a:pt x="387" y="243"/>
                  </a:cubicBezTo>
                  <a:cubicBezTo>
                    <a:pt x="378" y="239"/>
                    <a:pt x="378" y="236"/>
                    <a:pt x="373" y="233"/>
                  </a:cubicBezTo>
                  <a:cubicBezTo>
                    <a:pt x="369" y="224"/>
                    <a:pt x="364" y="215"/>
                    <a:pt x="360" y="207"/>
                  </a:cubicBezTo>
                  <a:cubicBezTo>
                    <a:pt x="359" y="207"/>
                    <a:pt x="359" y="207"/>
                    <a:pt x="358" y="207"/>
                  </a:cubicBezTo>
                  <a:cubicBezTo>
                    <a:pt x="356" y="201"/>
                    <a:pt x="356" y="200"/>
                    <a:pt x="352" y="198"/>
                  </a:cubicBezTo>
                  <a:cubicBezTo>
                    <a:pt x="351" y="194"/>
                    <a:pt x="351" y="194"/>
                    <a:pt x="351" y="187"/>
                  </a:cubicBezTo>
                  <a:cubicBezTo>
                    <a:pt x="353" y="187"/>
                    <a:pt x="354" y="187"/>
                    <a:pt x="355" y="187"/>
                  </a:cubicBezTo>
                  <a:cubicBezTo>
                    <a:pt x="360" y="193"/>
                    <a:pt x="361" y="199"/>
                    <a:pt x="370" y="205"/>
                  </a:cubicBezTo>
                  <a:cubicBezTo>
                    <a:pt x="370" y="196"/>
                    <a:pt x="365" y="190"/>
                    <a:pt x="364" y="187"/>
                  </a:cubicBezTo>
                  <a:cubicBezTo>
                    <a:pt x="363" y="187"/>
                    <a:pt x="363" y="187"/>
                    <a:pt x="362" y="187"/>
                  </a:cubicBezTo>
                  <a:cubicBezTo>
                    <a:pt x="357" y="178"/>
                    <a:pt x="351" y="171"/>
                    <a:pt x="345" y="170"/>
                  </a:cubicBezTo>
                  <a:cubicBezTo>
                    <a:pt x="345" y="163"/>
                    <a:pt x="327" y="159"/>
                    <a:pt x="326" y="159"/>
                  </a:cubicBezTo>
                  <a:cubicBezTo>
                    <a:pt x="326" y="158"/>
                    <a:pt x="326" y="158"/>
                    <a:pt x="326" y="157"/>
                  </a:cubicBezTo>
                  <a:cubicBezTo>
                    <a:pt x="303" y="158"/>
                    <a:pt x="292" y="162"/>
                    <a:pt x="280" y="180"/>
                  </a:cubicBezTo>
                  <a:cubicBezTo>
                    <a:pt x="276" y="184"/>
                    <a:pt x="271" y="187"/>
                    <a:pt x="268" y="191"/>
                  </a:cubicBezTo>
                  <a:cubicBezTo>
                    <a:pt x="261" y="203"/>
                    <a:pt x="254" y="215"/>
                    <a:pt x="247" y="227"/>
                  </a:cubicBezTo>
                  <a:cubicBezTo>
                    <a:pt x="246" y="237"/>
                    <a:pt x="237" y="255"/>
                    <a:pt x="232" y="266"/>
                  </a:cubicBezTo>
                  <a:cubicBezTo>
                    <a:pt x="223" y="276"/>
                    <a:pt x="221" y="326"/>
                    <a:pt x="221" y="345"/>
                  </a:cubicBezTo>
                  <a:cubicBezTo>
                    <a:pt x="215" y="359"/>
                    <a:pt x="217" y="376"/>
                    <a:pt x="215" y="393"/>
                  </a:cubicBezTo>
                  <a:cubicBezTo>
                    <a:pt x="209" y="407"/>
                    <a:pt x="220" y="441"/>
                    <a:pt x="224" y="460"/>
                  </a:cubicBezTo>
                  <a:cubicBezTo>
                    <a:pt x="224" y="465"/>
                    <a:pt x="224" y="471"/>
                    <a:pt x="224" y="476"/>
                  </a:cubicBezTo>
                  <a:cubicBezTo>
                    <a:pt x="227" y="491"/>
                    <a:pt x="232" y="493"/>
                    <a:pt x="221" y="507"/>
                  </a:cubicBezTo>
                  <a:cubicBezTo>
                    <a:pt x="219" y="517"/>
                    <a:pt x="216" y="524"/>
                    <a:pt x="220" y="537"/>
                  </a:cubicBezTo>
                  <a:cubicBezTo>
                    <a:pt x="220" y="547"/>
                    <a:pt x="222" y="562"/>
                    <a:pt x="221" y="576"/>
                  </a:cubicBezTo>
                  <a:cubicBezTo>
                    <a:pt x="219" y="579"/>
                    <a:pt x="217" y="583"/>
                    <a:pt x="215" y="587"/>
                  </a:cubicBezTo>
                  <a:cubicBezTo>
                    <a:pt x="215" y="587"/>
                    <a:pt x="214" y="587"/>
                    <a:pt x="213" y="587"/>
                  </a:cubicBezTo>
                  <a:cubicBezTo>
                    <a:pt x="213" y="587"/>
                    <a:pt x="213" y="588"/>
                    <a:pt x="213" y="589"/>
                  </a:cubicBezTo>
                  <a:cubicBezTo>
                    <a:pt x="213" y="589"/>
                    <a:pt x="212" y="589"/>
                    <a:pt x="211" y="589"/>
                  </a:cubicBezTo>
                  <a:cubicBezTo>
                    <a:pt x="205" y="597"/>
                    <a:pt x="197" y="596"/>
                    <a:pt x="197" y="609"/>
                  </a:cubicBezTo>
                  <a:cubicBezTo>
                    <a:pt x="197" y="609"/>
                    <a:pt x="198" y="610"/>
                    <a:pt x="199" y="610"/>
                  </a:cubicBezTo>
                  <a:cubicBezTo>
                    <a:pt x="199" y="609"/>
                    <a:pt x="200" y="609"/>
                    <a:pt x="200" y="608"/>
                  </a:cubicBezTo>
                  <a:cubicBezTo>
                    <a:pt x="201" y="608"/>
                    <a:pt x="202" y="608"/>
                    <a:pt x="204" y="608"/>
                  </a:cubicBezTo>
                  <a:cubicBezTo>
                    <a:pt x="204" y="610"/>
                    <a:pt x="204" y="613"/>
                    <a:pt x="205" y="616"/>
                  </a:cubicBezTo>
                  <a:cubicBezTo>
                    <a:pt x="206" y="616"/>
                    <a:pt x="206" y="616"/>
                    <a:pt x="207" y="616"/>
                  </a:cubicBezTo>
                  <a:cubicBezTo>
                    <a:pt x="208" y="606"/>
                    <a:pt x="213" y="602"/>
                    <a:pt x="221" y="599"/>
                  </a:cubicBezTo>
                  <a:cubicBezTo>
                    <a:pt x="233" y="579"/>
                    <a:pt x="226" y="552"/>
                    <a:pt x="223" y="535"/>
                  </a:cubicBezTo>
                  <a:cubicBezTo>
                    <a:pt x="223" y="523"/>
                    <a:pt x="224" y="515"/>
                    <a:pt x="227" y="507"/>
                  </a:cubicBezTo>
                  <a:cubicBezTo>
                    <a:pt x="227" y="507"/>
                    <a:pt x="228" y="507"/>
                    <a:pt x="229" y="507"/>
                  </a:cubicBezTo>
                  <a:cubicBezTo>
                    <a:pt x="235" y="520"/>
                    <a:pt x="251" y="553"/>
                    <a:pt x="251" y="572"/>
                  </a:cubicBezTo>
                  <a:cubicBezTo>
                    <a:pt x="249" y="576"/>
                    <a:pt x="249" y="576"/>
                    <a:pt x="246" y="577"/>
                  </a:cubicBezTo>
                  <a:cubicBezTo>
                    <a:pt x="246" y="597"/>
                    <a:pt x="263" y="616"/>
                    <a:pt x="263" y="641"/>
                  </a:cubicBezTo>
                  <a:cubicBezTo>
                    <a:pt x="262" y="642"/>
                    <a:pt x="261" y="643"/>
                    <a:pt x="260" y="645"/>
                  </a:cubicBezTo>
                  <a:cubicBezTo>
                    <a:pt x="259" y="672"/>
                    <a:pt x="259" y="672"/>
                    <a:pt x="258" y="674"/>
                  </a:cubicBezTo>
                  <a:cubicBezTo>
                    <a:pt x="247" y="673"/>
                    <a:pt x="242" y="664"/>
                    <a:pt x="238" y="664"/>
                  </a:cubicBezTo>
                  <a:cubicBezTo>
                    <a:pt x="237" y="670"/>
                    <a:pt x="232" y="688"/>
                    <a:pt x="241" y="693"/>
                  </a:cubicBezTo>
                  <a:cubicBezTo>
                    <a:pt x="246" y="689"/>
                    <a:pt x="253" y="680"/>
                    <a:pt x="259" y="682"/>
                  </a:cubicBezTo>
                  <a:cubicBezTo>
                    <a:pt x="259" y="685"/>
                    <a:pt x="259" y="687"/>
                    <a:pt x="259" y="690"/>
                  </a:cubicBezTo>
                  <a:cubicBezTo>
                    <a:pt x="250" y="696"/>
                    <a:pt x="251" y="702"/>
                    <a:pt x="249" y="714"/>
                  </a:cubicBezTo>
                  <a:cubicBezTo>
                    <a:pt x="249" y="714"/>
                    <a:pt x="248" y="714"/>
                    <a:pt x="247" y="714"/>
                  </a:cubicBezTo>
                  <a:cubicBezTo>
                    <a:pt x="244" y="724"/>
                    <a:pt x="240" y="727"/>
                    <a:pt x="241" y="742"/>
                  </a:cubicBezTo>
                  <a:cubicBezTo>
                    <a:pt x="238" y="754"/>
                    <a:pt x="233" y="762"/>
                    <a:pt x="250" y="768"/>
                  </a:cubicBezTo>
                  <a:cubicBezTo>
                    <a:pt x="250" y="742"/>
                    <a:pt x="246" y="724"/>
                    <a:pt x="257" y="703"/>
                  </a:cubicBezTo>
                  <a:cubicBezTo>
                    <a:pt x="258" y="703"/>
                    <a:pt x="260" y="698"/>
                    <a:pt x="260" y="696"/>
                  </a:cubicBezTo>
                  <a:cubicBezTo>
                    <a:pt x="267" y="687"/>
                    <a:pt x="272" y="680"/>
                    <a:pt x="284" y="679"/>
                  </a:cubicBezTo>
                  <a:cubicBezTo>
                    <a:pt x="286" y="683"/>
                    <a:pt x="289" y="686"/>
                    <a:pt x="291" y="690"/>
                  </a:cubicBezTo>
                  <a:cubicBezTo>
                    <a:pt x="296" y="689"/>
                    <a:pt x="294" y="687"/>
                    <a:pt x="302" y="690"/>
                  </a:cubicBezTo>
                  <a:cubicBezTo>
                    <a:pt x="302" y="695"/>
                    <a:pt x="301" y="699"/>
                    <a:pt x="301" y="703"/>
                  </a:cubicBezTo>
                  <a:cubicBezTo>
                    <a:pt x="299" y="707"/>
                    <a:pt x="296" y="707"/>
                    <a:pt x="296" y="712"/>
                  </a:cubicBezTo>
                  <a:cubicBezTo>
                    <a:pt x="297" y="713"/>
                    <a:pt x="298" y="713"/>
                    <a:pt x="299" y="714"/>
                  </a:cubicBezTo>
                  <a:cubicBezTo>
                    <a:pt x="300" y="716"/>
                    <a:pt x="301" y="719"/>
                    <a:pt x="302" y="722"/>
                  </a:cubicBezTo>
                  <a:cubicBezTo>
                    <a:pt x="303" y="722"/>
                    <a:pt x="304" y="722"/>
                    <a:pt x="305" y="722"/>
                  </a:cubicBezTo>
                  <a:cubicBezTo>
                    <a:pt x="300" y="699"/>
                    <a:pt x="307" y="691"/>
                    <a:pt x="326" y="684"/>
                  </a:cubicBezTo>
                  <a:cubicBezTo>
                    <a:pt x="324" y="688"/>
                    <a:pt x="323" y="690"/>
                    <a:pt x="323" y="694"/>
                  </a:cubicBezTo>
                  <a:cubicBezTo>
                    <a:pt x="323" y="694"/>
                    <a:pt x="325" y="694"/>
                    <a:pt x="326" y="694"/>
                  </a:cubicBezTo>
                  <a:cubicBezTo>
                    <a:pt x="326" y="691"/>
                    <a:pt x="331" y="691"/>
                    <a:pt x="335" y="689"/>
                  </a:cubicBezTo>
                  <a:cubicBezTo>
                    <a:pt x="335" y="690"/>
                    <a:pt x="335" y="691"/>
                    <a:pt x="336" y="692"/>
                  </a:cubicBezTo>
                  <a:cubicBezTo>
                    <a:pt x="332" y="695"/>
                    <a:pt x="329" y="700"/>
                    <a:pt x="326" y="707"/>
                  </a:cubicBezTo>
                  <a:cubicBezTo>
                    <a:pt x="327" y="710"/>
                    <a:pt x="329" y="709"/>
                    <a:pt x="333" y="710"/>
                  </a:cubicBezTo>
                  <a:cubicBezTo>
                    <a:pt x="333" y="714"/>
                    <a:pt x="326" y="723"/>
                    <a:pt x="323" y="727"/>
                  </a:cubicBezTo>
                  <a:cubicBezTo>
                    <a:pt x="320" y="736"/>
                    <a:pt x="318" y="740"/>
                    <a:pt x="310" y="742"/>
                  </a:cubicBezTo>
                  <a:cubicBezTo>
                    <a:pt x="308" y="738"/>
                    <a:pt x="307" y="735"/>
                    <a:pt x="306" y="731"/>
                  </a:cubicBezTo>
                  <a:cubicBezTo>
                    <a:pt x="305" y="732"/>
                    <a:pt x="305" y="733"/>
                    <a:pt x="305" y="733"/>
                  </a:cubicBezTo>
                  <a:cubicBezTo>
                    <a:pt x="301" y="733"/>
                    <a:pt x="297" y="732"/>
                    <a:pt x="293" y="731"/>
                  </a:cubicBezTo>
                  <a:cubicBezTo>
                    <a:pt x="293" y="733"/>
                    <a:pt x="292" y="736"/>
                    <a:pt x="292" y="739"/>
                  </a:cubicBezTo>
                  <a:cubicBezTo>
                    <a:pt x="290" y="739"/>
                    <a:pt x="287" y="739"/>
                    <a:pt x="285" y="740"/>
                  </a:cubicBezTo>
                  <a:cubicBezTo>
                    <a:pt x="285" y="735"/>
                    <a:pt x="281" y="734"/>
                    <a:pt x="281" y="731"/>
                  </a:cubicBezTo>
                  <a:cubicBezTo>
                    <a:pt x="274" y="731"/>
                    <a:pt x="272" y="731"/>
                    <a:pt x="271" y="738"/>
                  </a:cubicBezTo>
                  <a:cubicBezTo>
                    <a:pt x="270" y="738"/>
                    <a:pt x="269" y="738"/>
                    <a:pt x="268" y="738"/>
                  </a:cubicBezTo>
                  <a:cubicBezTo>
                    <a:pt x="265" y="749"/>
                    <a:pt x="264" y="758"/>
                    <a:pt x="264" y="773"/>
                  </a:cubicBezTo>
                  <a:cubicBezTo>
                    <a:pt x="266" y="780"/>
                    <a:pt x="268" y="787"/>
                    <a:pt x="270" y="793"/>
                  </a:cubicBezTo>
                  <a:cubicBezTo>
                    <a:pt x="279" y="806"/>
                    <a:pt x="279" y="806"/>
                    <a:pt x="280" y="811"/>
                  </a:cubicBezTo>
                  <a:cubicBezTo>
                    <a:pt x="285" y="811"/>
                    <a:pt x="292" y="820"/>
                    <a:pt x="305" y="817"/>
                  </a:cubicBezTo>
                  <a:cubicBezTo>
                    <a:pt x="305" y="814"/>
                    <a:pt x="310" y="814"/>
                    <a:pt x="314" y="812"/>
                  </a:cubicBezTo>
                  <a:cubicBezTo>
                    <a:pt x="314" y="811"/>
                    <a:pt x="314" y="810"/>
                    <a:pt x="314" y="809"/>
                  </a:cubicBezTo>
                  <a:cubicBezTo>
                    <a:pt x="304" y="786"/>
                    <a:pt x="302" y="766"/>
                    <a:pt x="310" y="745"/>
                  </a:cubicBezTo>
                  <a:cubicBezTo>
                    <a:pt x="310" y="745"/>
                    <a:pt x="311" y="746"/>
                    <a:pt x="312" y="746"/>
                  </a:cubicBezTo>
                  <a:cubicBezTo>
                    <a:pt x="312" y="751"/>
                    <a:pt x="312" y="756"/>
                    <a:pt x="313" y="761"/>
                  </a:cubicBezTo>
                  <a:cubicBezTo>
                    <a:pt x="313" y="758"/>
                    <a:pt x="314" y="754"/>
                    <a:pt x="315" y="751"/>
                  </a:cubicBezTo>
                  <a:cubicBezTo>
                    <a:pt x="316" y="751"/>
                    <a:pt x="317" y="751"/>
                    <a:pt x="318" y="751"/>
                  </a:cubicBezTo>
                  <a:cubicBezTo>
                    <a:pt x="320" y="777"/>
                    <a:pt x="323" y="802"/>
                    <a:pt x="347" y="823"/>
                  </a:cubicBezTo>
                  <a:cubicBezTo>
                    <a:pt x="350" y="818"/>
                    <a:pt x="355" y="807"/>
                    <a:pt x="360" y="804"/>
                  </a:cubicBezTo>
                  <a:cubicBezTo>
                    <a:pt x="360" y="801"/>
                    <a:pt x="360" y="798"/>
                    <a:pt x="361" y="796"/>
                  </a:cubicBezTo>
                  <a:cubicBezTo>
                    <a:pt x="351" y="789"/>
                    <a:pt x="352" y="782"/>
                    <a:pt x="350" y="775"/>
                  </a:cubicBezTo>
                  <a:cubicBezTo>
                    <a:pt x="343" y="763"/>
                    <a:pt x="343" y="755"/>
                    <a:pt x="346" y="746"/>
                  </a:cubicBezTo>
                  <a:cubicBezTo>
                    <a:pt x="353" y="745"/>
                    <a:pt x="354" y="735"/>
                    <a:pt x="358" y="729"/>
                  </a:cubicBezTo>
                  <a:cubicBezTo>
                    <a:pt x="362" y="729"/>
                    <a:pt x="365" y="724"/>
                    <a:pt x="366" y="720"/>
                  </a:cubicBezTo>
                  <a:cubicBezTo>
                    <a:pt x="377" y="719"/>
                    <a:pt x="372" y="705"/>
                    <a:pt x="372" y="701"/>
                  </a:cubicBezTo>
                  <a:cubicBezTo>
                    <a:pt x="374" y="697"/>
                    <a:pt x="376" y="694"/>
                    <a:pt x="379" y="691"/>
                  </a:cubicBezTo>
                  <a:cubicBezTo>
                    <a:pt x="379" y="678"/>
                    <a:pt x="382" y="673"/>
                    <a:pt x="385" y="664"/>
                  </a:cubicBezTo>
                  <a:cubicBezTo>
                    <a:pt x="386" y="664"/>
                    <a:pt x="387" y="664"/>
                    <a:pt x="388" y="665"/>
                  </a:cubicBezTo>
                  <a:cubicBezTo>
                    <a:pt x="389" y="668"/>
                    <a:pt x="390" y="672"/>
                    <a:pt x="390" y="675"/>
                  </a:cubicBezTo>
                  <a:cubicBezTo>
                    <a:pt x="392" y="673"/>
                    <a:pt x="392" y="673"/>
                    <a:pt x="394" y="672"/>
                  </a:cubicBezTo>
                  <a:cubicBezTo>
                    <a:pt x="395" y="673"/>
                    <a:pt x="395" y="675"/>
                    <a:pt x="396" y="677"/>
                  </a:cubicBezTo>
                  <a:cubicBezTo>
                    <a:pt x="397" y="677"/>
                    <a:pt x="398" y="677"/>
                    <a:pt x="399" y="677"/>
                  </a:cubicBezTo>
                  <a:cubicBezTo>
                    <a:pt x="404" y="669"/>
                    <a:pt x="404" y="669"/>
                    <a:pt x="407" y="668"/>
                  </a:cubicBezTo>
                  <a:cubicBezTo>
                    <a:pt x="407" y="662"/>
                    <a:pt x="408" y="655"/>
                    <a:pt x="409" y="649"/>
                  </a:cubicBezTo>
                  <a:cubicBezTo>
                    <a:pt x="412" y="648"/>
                    <a:pt x="414" y="648"/>
                    <a:pt x="417" y="647"/>
                  </a:cubicBezTo>
                  <a:cubicBezTo>
                    <a:pt x="412" y="621"/>
                    <a:pt x="420" y="629"/>
                    <a:pt x="431" y="610"/>
                  </a:cubicBezTo>
                  <a:cubicBezTo>
                    <a:pt x="434" y="599"/>
                    <a:pt x="431" y="592"/>
                    <a:pt x="441" y="590"/>
                  </a:cubicBezTo>
                  <a:cubicBezTo>
                    <a:pt x="444" y="586"/>
                    <a:pt x="444" y="586"/>
                    <a:pt x="445" y="586"/>
                  </a:cubicBezTo>
                  <a:cubicBezTo>
                    <a:pt x="446" y="590"/>
                    <a:pt x="447" y="594"/>
                    <a:pt x="448" y="597"/>
                  </a:cubicBezTo>
                  <a:cubicBezTo>
                    <a:pt x="443" y="603"/>
                    <a:pt x="447" y="637"/>
                    <a:pt x="447" y="644"/>
                  </a:cubicBezTo>
                  <a:cubicBezTo>
                    <a:pt x="448" y="644"/>
                    <a:pt x="450" y="644"/>
                    <a:pt x="451" y="645"/>
                  </a:cubicBezTo>
                  <a:cubicBezTo>
                    <a:pt x="455" y="652"/>
                    <a:pt x="456" y="661"/>
                    <a:pt x="450" y="672"/>
                  </a:cubicBezTo>
                  <a:cubicBezTo>
                    <a:pt x="451" y="672"/>
                    <a:pt x="452" y="673"/>
                    <a:pt x="454" y="673"/>
                  </a:cubicBezTo>
                  <a:cubicBezTo>
                    <a:pt x="454" y="677"/>
                    <a:pt x="454" y="677"/>
                    <a:pt x="453" y="681"/>
                  </a:cubicBezTo>
                  <a:cubicBezTo>
                    <a:pt x="452" y="681"/>
                    <a:pt x="451" y="681"/>
                    <a:pt x="451" y="682"/>
                  </a:cubicBezTo>
                  <a:cubicBezTo>
                    <a:pt x="451" y="685"/>
                    <a:pt x="452" y="689"/>
                    <a:pt x="453" y="692"/>
                  </a:cubicBezTo>
                  <a:cubicBezTo>
                    <a:pt x="452" y="692"/>
                    <a:pt x="451" y="692"/>
                    <a:pt x="451" y="692"/>
                  </a:cubicBezTo>
                  <a:cubicBezTo>
                    <a:pt x="447" y="701"/>
                    <a:pt x="451" y="712"/>
                    <a:pt x="450" y="723"/>
                  </a:cubicBezTo>
                  <a:cubicBezTo>
                    <a:pt x="441" y="732"/>
                    <a:pt x="441" y="729"/>
                    <a:pt x="441" y="746"/>
                  </a:cubicBezTo>
                  <a:cubicBezTo>
                    <a:pt x="432" y="755"/>
                    <a:pt x="418" y="755"/>
                    <a:pt x="408" y="755"/>
                  </a:cubicBezTo>
                  <a:cubicBezTo>
                    <a:pt x="408" y="755"/>
                    <a:pt x="408" y="756"/>
                    <a:pt x="408" y="757"/>
                  </a:cubicBezTo>
                  <a:cubicBezTo>
                    <a:pt x="411" y="758"/>
                    <a:pt x="414" y="758"/>
                    <a:pt x="417" y="759"/>
                  </a:cubicBezTo>
                  <a:cubicBezTo>
                    <a:pt x="417" y="762"/>
                    <a:pt x="417" y="764"/>
                    <a:pt x="417" y="768"/>
                  </a:cubicBezTo>
                  <a:cubicBezTo>
                    <a:pt x="420" y="771"/>
                    <a:pt x="441" y="782"/>
                    <a:pt x="434" y="794"/>
                  </a:cubicBezTo>
                  <a:cubicBezTo>
                    <a:pt x="434" y="796"/>
                    <a:pt x="434" y="799"/>
                    <a:pt x="435" y="802"/>
                  </a:cubicBezTo>
                  <a:cubicBezTo>
                    <a:pt x="430" y="807"/>
                    <a:pt x="424" y="806"/>
                    <a:pt x="420" y="806"/>
                  </a:cubicBezTo>
                  <a:cubicBezTo>
                    <a:pt x="420" y="807"/>
                    <a:pt x="420" y="808"/>
                    <a:pt x="420" y="809"/>
                  </a:cubicBezTo>
                  <a:cubicBezTo>
                    <a:pt x="425" y="812"/>
                    <a:pt x="426" y="812"/>
                    <a:pt x="427" y="821"/>
                  </a:cubicBezTo>
                  <a:cubicBezTo>
                    <a:pt x="426" y="821"/>
                    <a:pt x="425" y="821"/>
                    <a:pt x="424" y="822"/>
                  </a:cubicBezTo>
                  <a:cubicBezTo>
                    <a:pt x="423" y="827"/>
                    <a:pt x="420" y="831"/>
                    <a:pt x="420" y="838"/>
                  </a:cubicBezTo>
                  <a:cubicBezTo>
                    <a:pt x="417" y="837"/>
                    <a:pt x="415" y="837"/>
                    <a:pt x="412" y="837"/>
                  </a:cubicBezTo>
                  <a:cubicBezTo>
                    <a:pt x="408" y="827"/>
                    <a:pt x="401" y="818"/>
                    <a:pt x="396" y="815"/>
                  </a:cubicBezTo>
                  <a:cubicBezTo>
                    <a:pt x="395" y="816"/>
                    <a:pt x="395" y="817"/>
                    <a:pt x="395" y="818"/>
                  </a:cubicBezTo>
                  <a:cubicBezTo>
                    <a:pt x="392" y="817"/>
                    <a:pt x="390" y="816"/>
                    <a:pt x="387" y="815"/>
                  </a:cubicBezTo>
                  <a:cubicBezTo>
                    <a:pt x="387" y="815"/>
                    <a:pt x="387" y="814"/>
                    <a:pt x="387" y="813"/>
                  </a:cubicBezTo>
                  <a:cubicBezTo>
                    <a:pt x="382" y="813"/>
                    <a:pt x="383" y="815"/>
                    <a:pt x="382" y="818"/>
                  </a:cubicBezTo>
                  <a:cubicBezTo>
                    <a:pt x="380" y="818"/>
                    <a:pt x="379" y="818"/>
                    <a:pt x="379" y="818"/>
                  </a:cubicBezTo>
                  <a:cubicBezTo>
                    <a:pt x="378" y="816"/>
                    <a:pt x="378" y="815"/>
                    <a:pt x="378" y="813"/>
                  </a:cubicBezTo>
                  <a:cubicBezTo>
                    <a:pt x="368" y="813"/>
                    <a:pt x="352" y="869"/>
                    <a:pt x="349" y="876"/>
                  </a:cubicBezTo>
                  <a:cubicBezTo>
                    <a:pt x="349" y="885"/>
                    <a:pt x="343" y="888"/>
                    <a:pt x="345" y="900"/>
                  </a:cubicBezTo>
                  <a:cubicBezTo>
                    <a:pt x="344" y="904"/>
                    <a:pt x="343" y="908"/>
                    <a:pt x="343" y="912"/>
                  </a:cubicBezTo>
                  <a:cubicBezTo>
                    <a:pt x="343" y="918"/>
                    <a:pt x="344" y="924"/>
                    <a:pt x="345" y="930"/>
                  </a:cubicBezTo>
                  <a:cubicBezTo>
                    <a:pt x="346" y="929"/>
                    <a:pt x="346" y="929"/>
                    <a:pt x="347" y="929"/>
                  </a:cubicBezTo>
                  <a:cubicBezTo>
                    <a:pt x="348" y="927"/>
                    <a:pt x="348" y="925"/>
                    <a:pt x="348" y="924"/>
                  </a:cubicBezTo>
                  <a:cubicBezTo>
                    <a:pt x="349" y="923"/>
                    <a:pt x="351" y="923"/>
                    <a:pt x="352" y="923"/>
                  </a:cubicBezTo>
                  <a:cubicBezTo>
                    <a:pt x="350" y="945"/>
                    <a:pt x="350" y="945"/>
                    <a:pt x="351" y="948"/>
                  </a:cubicBezTo>
                  <a:cubicBezTo>
                    <a:pt x="355" y="936"/>
                    <a:pt x="355" y="936"/>
                    <a:pt x="357" y="925"/>
                  </a:cubicBezTo>
                  <a:cubicBezTo>
                    <a:pt x="357" y="925"/>
                    <a:pt x="358" y="925"/>
                    <a:pt x="359" y="925"/>
                  </a:cubicBezTo>
                  <a:cubicBezTo>
                    <a:pt x="359" y="928"/>
                    <a:pt x="357" y="940"/>
                    <a:pt x="358" y="943"/>
                  </a:cubicBezTo>
                  <a:cubicBezTo>
                    <a:pt x="366" y="943"/>
                    <a:pt x="367" y="942"/>
                    <a:pt x="369" y="935"/>
                  </a:cubicBezTo>
                  <a:cubicBezTo>
                    <a:pt x="378" y="921"/>
                    <a:pt x="378" y="921"/>
                    <a:pt x="384" y="906"/>
                  </a:cubicBezTo>
                  <a:cubicBezTo>
                    <a:pt x="381" y="908"/>
                    <a:pt x="377" y="911"/>
                    <a:pt x="376" y="915"/>
                  </a:cubicBezTo>
                  <a:cubicBezTo>
                    <a:pt x="375" y="915"/>
                    <a:pt x="374" y="915"/>
                    <a:pt x="374" y="915"/>
                  </a:cubicBezTo>
                  <a:cubicBezTo>
                    <a:pt x="374" y="911"/>
                    <a:pt x="374" y="908"/>
                    <a:pt x="374" y="905"/>
                  </a:cubicBezTo>
                  <a:cubicBezTo>
                    <a:pt x="369" y="907"/>
                    <a:pt x="370" y="906"/>
                    <a:pt x="368" y="910"/>
                  </a:cubicBezTo>
                  <a:cubicBezTo>
                    <a:pt x="368" y="907"/>
                    <a:pt x="368" y="903"/>
                    <a:pt x="368" y="900"/>
                  </a:cubicBezTo>
                  <a:cubicBezTo>
                    <a:pt x="367" y="900"/>
                    <a:pt x="366" y="900"/>
                    <a:pt x="366" y="900"/>
                  </a:cubicBezTo>
                  <a:cubicBezTo>
                    <a:pt x="366" y="897"/>
                    <a:pt x="366" y="897"/>
                    <a:pt x="374" y="880"/>
                  </a:cubicBezTo>
                  <a:cubicBezTo>
                    <a:pt x="379" y="880"/>
                    <a:pt x="382" y="853"/>
                    <a:pt x="386" y="849"/>
                  </a:cubicBezTo>
                  <a:cubicBezTo>
                    <a:pt x="386" y="846"/>
                    <a:pt x="387" y="843"/>
                    <a:pt x="387" y="841"/>
                  </a:cubicBezTo>
                  <a:cubicBezTo>
                    <a:pt x="390" y="841"/>
                    <a:pt x="390" y="831"/>
                    <a:pt x="400" y="831"/>
                  </a:cubicBezTo>
                  <a:cubicBezTo>
                    <a:pt x="400" y="831"/>
                    <a:pt x="400" y="831"/>
                    <a:pt x="400" y="832"/>
                  </a:cubicBezTo>
                  <a:cubicBezTo>
                    <a:pt x="408" y="832"/>
                    <a:pt x="397" y="875"/>
                    <a:pt x="387" y="880"/>
                  </a:cubicBezTo>
                  <a:cubicBezTo>
                    <a:pt x="382" y="889"/>
                    <a:pt x="379" y="892"/>
                    <a:pt x="376" y="903"/>
                  </a:cubicBezTo>
                  <a:cubicBezTo>
                    <a:pt x="377" y="903"/>
                    <a:pt x="379" y="902"/>
                    <a:pt x="381" y="902"/>
                  </a:cubicBezTo>
                  <a:cubicBezTo>
                    <a:pt x="382" y="894"/>
                    <a:pt x="384" y="891"/>
                    <a:pt x="387" y="887"/>
                  </a:cubicBezTo>
                  <a:cubicBezTo>
                    <a:pt x="389" y="887"/>
                    <a:pt x="390" y="887"/>
                    <a:pt x="391" y="887"/>
                  </a:cubicBezTo>
                  <a:cubicBezTo>
                    <a:pt x="390" y="891"/>
                    <a:pt x="388" y="896"/>
                    <a:pt x="387" y="901"/>
                  </a:cubicBezTo>
                  <a:cubicBezTo>
                    <a:pt x="388" y="901"/>
                    <a:pt x="389" y="901"/>
                    <a:pt x="390" y="901"/>
                  </a:cubicBezTo>
                  <a:cubicBezTo>
                    <a:pt x="390" y="899"/>
                    <a:pt x="391" y="897"/>
                    <a:pt x="392" y="895"/>
                  </a:cubicBezTo>
                  <a:cubicBezTo>
                    <a:pt x="393" y="895"/>
                    <a:pt x="398" y="887"/>
                    <a:pt x="400" y="885"/>
                  </a:cubicBezTo>
                  <a:cubicBezTo>
                    <a:pt x="401" y="885"/>
                    <a:pt x="401" y="885"/>
                    <a:pt x="403" y="885"/>
                  </a:cubicBezTo>
                  <a:cubicBezTo>
                    <a:pt x="394" y="903"/>
                    <a:pt x="382" y="925"/>
                    <a:pt x="376" y="946"/>
                  </a:cubicBezTo>
                  <a:cubicBezTo>
                    <a:pt x="374" y="951"/>
                    <a:pt x="367" y="974"/>
                    <a:pt x="362" y="979"/>
                  </a:cubicBezTo>
                  <a:cubicBezTo>
                    <a:pt x="362" y="982"/>
                    <a:pt x="362" y="985"/>
                    <a:pt x="362" y="988"/>
                  </a:cubicBezTo>
                  <a:cubicBezTo>
                    <a:pt x="368" y="984"/>
                    <a:pt x="369" y="973"/>
                    <a:pt x="370" y="969"/>
                  </a:cubicBezTo>
                  <a:cubicBezTo>
                    <a:pt x="371" y="968"/>
                    <a:pt x="371" y="968"/>
                    <a:pt x="372" y="968"/>
                  </a:cubicBezTo>
                  <a:cubicBezTo>
                    <a:pt x="376" y="951"/>
                    <a:pt x="385" y="934"/>
                    <a:pt x="392" y="919"/>
                  </a:cubicBezTo>
                  <a:cubicBezTo>
                    <a:pt x="393" y="919"/>
                    <a:pt x="395" y="919"/>
                    <a:pt x="397" y="919"/>
                  </a:cubicBezTo>
                  <a:cubicBezTo>
                    <a:pt x="398" y="916"/>
                    <a:pt x="399" y="913"/>
                    <a:pt x="400" y="910"/>
                  </a:cubicBezTo>
                  <a:cubicBezTo>
                    <a:pt x="401" y="910"/>
                    <a:pt x="401" y="910"/>
                    <a:pt x="403" y="910"/>
                  </a:cubicBezTo>
                  <a:cubicBezTo>
                    <a:pt x="403" y="916"/>
                    <a:pt x="400" y="922"/>
                    <a:pt x="399" y="932"/>
                  </a:cubicBezTo>
                  <a:cubicBezTo>
                    <a:pt x="401" y="927"/>
                    <a:pt x="404" y="922"/>
                    <a:pt x="407" y="917"/>
                  </a:cubicBezTo>
                  <a:cubicBezTo>
                    <a:pt x="407" y="930"/>
                    <a:pt x="402" y="944"/>
                    <a:pt x="398" y="960"/>
                  </a:cubicBezTo>
                  <a:cubicBezTo>
                    <a:pt x="399" y="964"/>
                    <a:pt x="398" y="973"/>
                    <a:pt x="393" y="979"/>
                  </a:cubicBezTo>
                  <a:cubicBezTo>
                    <a:pt x="393" y="985"/>
                    <a:pt x="392" y="986"/>
                    <a:pt x="387" y="1001"/>
                  </a:cubicBezTo>
                  <a:cubicBezTo>
                    <a:pt x="386" y="1016"/>
                    <a:pt x="382" y="1031"/>
                    <a:pt x="385" y="1050"/>
                  </a:cubicBezTo>
                  <a:cubicBezTo>
                    <a:pt x="384" y="1050"/>
                    <a:pt x="383" y="1051"/>
                    <a:pt x="382" y="1052"/>
                  </a:cubicBezTo>
                  <a:cubicBezTo>
                    <a:pt x="382" y="1052"/>
                    <a:pt x="382" y="1053"/>
                    <a:pt x="382" y="1055"/>
                  </a:cubicBezTo>
                  <a:cubicBezTo>
                    <a:pt x="384" y="1055"/>
                    <a:pt x="385" y="1055"/>
                    <a:pt x="387" y="1055"/>
                  </a:cubicBezTo>
                  <a:cubicBezTo>
                    <a:pt x="387" y="1069"/>
                    <a:pt x="379" y="1084"/>
                    <a:pt x="368" y="1094"/>
                  </a:cubicBezTo>
                  <a:cubicBezTo>
                    <a:pt x="366" y="1101"/>
                    <a:pt x="365" y="1109"/>
                    <a:pt x="365" y="1120"/>
                  </a:cubicBezTo>
                  <a:cubicBezTo>
                    <a:pt x="359" y="1125"/>
                    <a:pt x="353" y="1130"/>
                    <a:pt x="347" y="1135"/>
                  </a:cubicBezTo>
                  <a:cubicBezTo>
                    <a:pt x="347" y="1144"/>
                    <a:pt x="346" y="1147"/>
                    <a:pt x="340" y="1156"/>
                  </a:cubicBezTo>
                  <a:cubicBezTo>
                    <a:pt x="338" y="1170"/>
                    <a:pt x="334" y="1190"/>
                    <a:pt x="334" y="1206"/>
                  </a:cubicBezTo>
                  <a:cubicBezTo>
                    <a:pt x="332" y="1210"/>
                    <a:pt x="332" y="1218"/>
                    <a:pt x="333" y="1226"/>
                  </a:cubicBezTo>
                  <a:cubicBezTo>
                    <a:pt x="333" y="1229"/>
                    <a:pt x="329" y="1230"/>
                    <a:pt x="333" y="1238"/>
                  </a:cubicBezTo>
                  <a:cubicBezTo>
                    <a:pt x="337" y="1240"/>
                    <a:pt x="346" y="1244"/>
                    <a:pt x="338" y="1254"/>
                  </a:cubicBezTo>
                  <a:cubicBezTo>
                    <a:pt x="338" y="1262"/>
                    <a:pt x="332" y="1268"/>
                    <a:pt x="334" y="1279"/>
                  </a:cubicBezTo>
                  <a:cubicBezTo>
                    <a:pt x="338" y="1286"/>
                    <a:pt x="341" y="1289"/>
                    <a:pt x="339" y="1301"/>
                  </a:cubicBezTo>
                  <a:cubicBezTo>
                    <a:pt x="323" y="1301"/>
                    <a:pt x="323" y="1302"/>
                    <a:pt x="314" y="1303"/>
                  </a:cubicBezTo>
                  <a:cubicBezTo>
                    <a:pt x="314" y="1304"/>
                    <a:pt x="314" y="1304"/>
                    <a:pt x="314" y="1305"/>
                  </a:cubicBezTo>
                  <a:cubicBezTo>
                    <a:pt x="323" y="1305"/>
                    <a:pt x="338" y="1301"/>
                    <a:pt x="351" y="1305"/>
                  </a:cubicBezTo>
                  <a:cubicBezTo>
                    <a:pt x="351" y="1306"/>
                    <a:pt x="351" y="1307"/>
                    <a:pt x="351" y="1308"/>
                  </a:cubicBezTo>
                  <a:cubicBezTo>
                    <a:pt x="346" y="1308"/>
                    <a:pt x="342" y="1309"/>
                    <a:pt x="338" y="1310"/>
                  </a:cubicBezTo>
                  <a:cubicBezTo>
                    <a:pt x="338" y="1312"/>
                    <a:pt x="339" y="1314"/>
                    <a:pt x="339" y="1317"/>
                  </a:cubicBezTo>
                  <a:cubicBezTo>
                    <a:pt x="337" y="1317"/>
                    <a:pt x="334" y="1318"/>
                    <a:pt x="332" y="1319"/>
                  </a:cubicBezTo>
                  <a:cubicBezTo>
                    <a:pt x="332" y="1321"/>
                    <a:pt x="332" y="1323"/>
                    <a:pt x="332" y="1325"/>
                  </a:cubicBezTo>
                  <a:cubicBezTo>
                    <a:pt x="324" y="1326"/>
                    <a:pt x="327" y="1328"/>
                    <a:pt x="326" y="1335"/>
                  </a:cubicBezTo>
                  <a:cubicBezTo>
                    <a:pt x="325" y="1335"/>
                    <a:pt x="324" y="1335"/>
                    <a:pt x="323" y="1336"/>
                  </a:cubicBezTo>
                  <a:cubicBezTo>
                    <a:pt x="325" y="1343"/>
                    <a:pt x="325" y="1343"/>
                    <a:pt x="324" y="1344"/>
                  </a:cubicBezTo>
                  <a:cubicBezTo>
                    <a:pt x="323" y="1342"/>
                    <a:pt x="322" y="1341"/>
                    <a:pt x="322" y="1340"/>
                  </a:cubicBezTo>
                  <a:cubicBezTo>
                    <a:pt x="321" y="1340"/>
                    <a:pt x="320" y="1340"/>
                    <a:pt x="319" y="1340"/>
                  </a:cubicBezTo>
                  <a:cubicBezTo>
                    <a:pt x="319" y="1339"/>
                    <a:pt x="319" y="1338"/>
                    <a:pt x="319" y="1338"/>
                  </a:cubicBezTo>
                  <a:cubicBezTo>
                    <a:pt x="318" y="1338"/>
                    <a:pt x="317" y="1338"/>
                    <a:pt x="316" y="1338"/>
                  </a:cubicBezTo>
                  <a:cubicBezTo>
                    <a:pt x="319" y="1344"/>
                    <a:pt x="324" y="1353"/>
                    <a:pt x="326" y="1365"/>
                  </a:cubicBezTo>
                  <a:cubicBezTo>
                    <a:pt x="325" y="1364"/>
                    <a:pt x="324" y="1364"/>
                    <a:pt x="323" y="1364"/>
                  </a:cubicBezTo>
                  <a:cubicBezTo>
                    <a:pt x="323" y="1364"/>
                    <a:pt x="322" y="1365"/>
                    <a:pt x="322" y="1366"/>
                  </a:cubicBezTo>
                  <a:cubicBezTo>
                    <a:pt x="321" y="1366"/>
                    <a:pt x="320" y="1366"/>
                    <a:pt x="318" y="1366"/>
                  </a:cubicBezTo>
                  <a:cubicBezTo>
                    <a:pt x="318" y="1366"/>
                    <a:pt x="318" y="1367"/>
                    <a:pt x="318" y="1368"/>
                  </a:cubicBezTo>
                  <a:cubicBezTo>
                    <a:pt x="313" y="1366"/>
                    <a:pt x="310" y="1358"/>
                    <a:pt x="309" y="1357"/>
                  </a:cubicBezTo>
                  <a:cubicBezTo>
                    <a:pt x="308" y="1357"/>
                    <a:pt x="307" y="1357"/>
                    <a:pt x="307" y="1357"/>
                  </a:cubicBezTo>
                  <a:cubicBezTo>
                    <a:pt x="307" y="1358"/>
                    <a:pt x="307" y="1358"/>
                    <a:pt x="307" y="1359"/>
                  </a:cubicBezTo>
                  <a:cubicBezTo>
                    <a:pt x="294" y="1361"/>
                    <a:pt x="290" y="1355"/>
                    <a:pt x="287" y="1349"/>
                  </a:cubicBezTo>
                  <a:cubicBezTo>
                    <a:pt x="286" y="1349"/>
                    <a:pt x="286" y="1349"/>
                    <a:pt x="285" y="1349"/>
                  </a:cubicBezTo>
                  <a:cubicBezTo>
                    <a:pt x="284" y="1346"/>
                    <a:pt x="283" y="1344"/>
                    <a:pt x="282" y="1342"/>
                  </a:cubicBezTo>
                  <a:cubicBezTo>
                    <a:pt x="280" y="1342"/>
                    <a:pt x="278" y="1342"/>
                    <a:pt x="276" y="1342"/>
                  </a:cubicBezTo>
                  <a:cubicBezTo>
                    <a:pt x="267" y="1360"/>
                    <a:pt x="262" y="1361"/>
                    <a:pt x="275" y="1383"/>
                  </a:cubicBezTo>
                  <a:cubicBezTo>
                    <a:pt x="275" y="1389"/>
                    <a:pt x="271" y="1397"/>
                    <a:pt x="267" y="1403"/>
                  </a:cubicBezTo>
                  <a:cubicBezTo>
                    <a:pt x="265" y="1403"/>
                    <a:pt x="264" y="1403"/>
                    <a:pt x="262" y="1403"/>
                  </a:cubicBezTo>
                  <a:close/>
                </a:path>
              </a:pathLst>
            </a:custGeom>
            <a:solidFill>
              <a:srgbClr val="A4A3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0287227" y="784952"/>
              <a:ext cx="1730375" cy="2320925"/>
            </a:xfrm>
            <a:custGeom>
              <a:avLst/>
              <a:gdLst>
                <a:gd name="T0" fmla="*/ 582 w 794"/>
                <a:gd name="T1" fmla="*/ 881 h 1065"/>
                <a:gd name="T2" fmla="*/ 543 w 794"/>
                <a:gd name="T3" fmla="*/ 665 h 1065"/>
                <a:gd name="T4" fmla="*/ 480 w 794"/>
                <a:gd name="T5" fmla="*/ 514 h 1065"/>
                <a:gd name="T6" fmla="*/ 451 w 794"/>
                <a:gd name="T7" fmla="*/ 397 h 1065"/>
                <a:gd name="T8" fmla="*/ 543 w 794"/>
                <a:gd name="T9" fmla="*/ 431 h 1065"/>
                <a:gd name="T10" fmla="*/ 532 w 794"/>
                <a:gd name="T11" fmla="*/ 202 h 1065"/>
                <a:gd name="T12" fmla="*/ 529 w 794"/>
                <a:gd name="T13" fmla="*/ 164 h 1065"/>
                <a:gd name="T14" fmla="*/ 501 w 794"/>
                <a:gd name="T15" fmla="*/ 152 h 1065"/>
                <a:gd name="T16" fmla="*/ 405 w 794"/>
                <a:gd name="T17" fmla="*/ 151 h 1065"/>
                <a:gd name="T18" fmla="*/ 299 w 794"/>
                <a:gd name="T19" fmla="*/ 183 h 1065"/>
                <a:gd name="T20" fmla="*/ 62 w 794"/>
                <a:gd name="T21" fmla="*/ 177 h 1065"/>
                <a:gd name="T22" fmla="*/ 18 w 794"/>
                <a:gd name="T23" fmla="*/ 60 h 1065"/>
                <a:gd name="T24" fmla="*/ 24 w 794"/>
                <a:gd name="T25" fmla="*/ 2 h 1065"/>
                <a:gd name="T26" fmla="*/ 129 w 794"/>
                <a:gd name="T27" fmla="*/ 133 h 1065"/>
                <a:gd name="T28" fmla="*/ 237 w 794"/>
                <a:gd name="T29" fmla="*/ 145 h 1065"/>
                <a:gd name="T30" fmla="*/ 454 w 794"/>
                <a:gd name="T31" fmla="*/ 94 h 1065"/>
                <a:gd name="T32" fmla="*/ 535 w 794"/>
                <a:gd name="T33" fmla="*/ 66 h 1065"/>
                <a:gd name="T34" fmla="*/ 689 w 794"/>
                <a:gd name="T35" fmla="*/ 142 h 1065"/>
                <a:gd name="T36" fmla="*/ 649 w 794"/>
                <a:gd name="T37" fmla="*/ 99 h 1065"/>
                <a:gd name="T38" fmla="*/ 612 w 794"/>
                <a:gd name="T39" fmla="*/ 104 h 1065"/>
                <a:gd name="T40" fmla="*/ 718 w 794"/>
                <a:gd name="T41" fmla="*/ 166 h 1065"/>
                <a:gd name="T42" fmla="*/ 736 w 794"/>
                <a:gd name="T43" fmla="*/ 218 h 1065"/>
                <a:gd name="T44" fmla="*/ 715 w 794"/>
                <a:gd name="T45" fmla="*/ 192 h 1065"/>
                <a:gd name="T46" fmla="*/ 713 w 794"/>
                <a:gd name="T47" fmla="*/ 199 h 1065"/>
                <a:gd name="T48" fmla="*/ 704 w 794"/>
                <a:gd name="T49" fmla="*/ 201 h 1065"/>
                <a:gd name="T50" fmla="*/ 697 w 794"/>
                <a:gd name="T51" fmla="*/ 207 h 1065"/>
                <a:gd name="T52" fmla="*/ 695 w 794"/>
                <a:gd name="T53" fmla="*/ 246 h 1065"/>
                <a:gd name="T54" fmla="*/ 731 w 794"/>
                <a:gd name="T55" fmla="*/ 345 h 1065"/>
                <a:gd name="T56" fmla="*/ 689 w 794"/>
                <a:gd name="T57" fmla="*/ 319 h 1065"/>
                <a:gd name="T58" fmla="*/ 669 w 794"/>
                <a:gd name="T59" fmla="*/ 213 h 1065"/>
                <a:gd name="T60" fmla="*/ 676 w 794"/>
                <a:gd name="T61" fmla="*/ 315 h 1065"/>
                <a:gd name="T62" fmla="*/ 720 w 794"/>
                <a:gd name="T63" fmla="*/ 372 h 1065"/>
                <a:gd name="T64" fmla="*/ 765 w 794"/>
                <a:gd name="T65" fmla="*/ 397 h 1065"/>
                <a:gd name="T66" fmla="*/ 733 w 794"/>
                <a:gd name="T67" fmla="*/ 390 h 1065"/>
                <a:gd name="T68" fmla="*/ 752 w 794"/>
                <a:gd name="T69" fmla="*/ 407 h 1065"/>
                <a:gd name="T70" fmla="*/ 710 w 794"/>
                <a:gd name="T71" fmla="*/ 397 h 1065"/>
                <a:gd name="T72" fmla="*/ 710 w 794"/>
                <a:gd name="T73" fmla="*/ 399 h 1065"/>
                <a:gd name="T74" fmla="*/ 722 w 794"/>
                <a:gd name="T75" fmla="*/ 419 h 1065"/>
                <a:gd name="T76" fmla="*/ 695 w 794"/>
                <a:gd name="T77" fmla="*/ 408 h 1065"/>
                <a:gd name="T78" fmla="*/ 715 w 794"/>
                <a:gd name="T79" fmla="*/ 436 h 1065"/>
                <a:gd name="T80" fmla="*/ 686 w 794"/>
                <a:gd name="T81" fmla="*/ 452 h 1065"/>
                <a:gd name="T82" fmla="*/ 752 w 794"/>
                <a:gd name="T83" fmla="*/ 508 h 1065"/>
                <a:gd name="T84" fmla="*/ 664 w 794"/>
                <a:gd name="T85" fmla="*/ 467 h 1065"/>
                <a:gd name="T86" fmla="*/ 718 w 794"/>
                <a:gd name="T87" fmla="*/ 519 h 1065"/>
                <a:gd name="T88" fmla="*/ 717 w 794"/>
                <a:gd name="T89" fmla="*/ 548 h 1065"/>
                <a:gd name="T90" fmla="*/ 722 w 794"/>
                <a:gd name="T91" fmla="*/ 522 h 1065"/>
                <a:gd name="T92" fmla="*/ 731 w 794"/>
                <a:gd name="T93" fmla="*/ 526 h 1065"/>
                <a:gd name="T94" fmla="*/ 736 w 794"/>
                <a:gd name="T95" fmla="*/ 548 h 1065"/>
                <a:gd name="T96" fmla="*/ 722 w 794"/>
                <a:gd name="T97" fmla="*/ 578 h 1065"/>
                <a:gd name="T98" fmla="*/ 764 w 794"/>
                <a:gd name="T99" fmla="*/ 561 h 1065"/>
                <a:gd name="T100" fmla="*/ 781 w 794"/>
                <a:gd name="T101" fmla="*/ 558 h 1065"/>
                <a:gd name="T102" fmla="*/ 753 w 794"/>
                <a:gd name="T103" fmla="*/ 583 h 1065"/>
                <a:gd name="T104" fmla="*/ 764 w 794"/>
                <a:gd name="T105" fmla="*/ 596 h 1065"/>
                <a:gd name="T106" fmla="*/ 775 w 794"/>
                <a:gd name="T107" fmla="*/ 609 h 1065"/>
                <a:gd name="T108" fmla="*/ 722 w 794"/>
                <a:gd name="T109" fmla="*/ 631 h 1065"/>
                <a:gd name="T110" fmla="*/ 663 w 794"/>
                <a:gd name="T111" fmla="*/ 599 h 1065"/>
                <a:gd name="T112" fmla="*/ 572 w 794"/>
                <a:gd name="T113" fmla="*/ 499 h 1065"/>
                <a:gd name="T114" fmla="*/ 586 w 794"/>
                <a:gd name="T115" fmla="*/ 612 h 1065"/>
                <a:gd name="T116" fmla="*/ 575 w 794"/>
                <a:gd name="T117" fmla="*/ 645 h 1065"/>
                <a:gd name="T118" fmla="*/ 660 w 794"/>
                <a:gd name="T119" fmla="*/ 902 h 1065"/>
                <a:gd name="T120" fmla="*/ 626 w 794"/>
                <a:gd name="T121" fmla="*/ 978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1065">
                  <a:moveTo>
                    <a:pt x="504" y="1065"/>
                  </a:moveTo>
                  <a:cubicBezTo>
                    <a:pt x="503" y="1064"/>
                    <a:pt x="502" y="1064"/>
                    <a:pt x="501" y="1064"/>
                  </a:cubicBezTo>
                  <a:cubicBezTo>
                    <a:pt x="501" y="1056"/>
                    <a:pt x="500" y="1057"/>
                    <a:pt x="506" y="1053"/>
                  </a:cubicBezTo>
                  <a:cubicBezTo>
                    <a:pt x="508" y="1048"/>
                    <a:pt x="510" y="1044"/>
                    <a:pt x="512" y="1040"/>
                  </a:cubicBezTo>
                  <a:cubicBezTo>
                    <a:pt x="513" y="1040"/>
                    <a:pt x="514" y="1040"/>
                    <a:pt x="515" y="1040"/>
                  </a:cubicBezTo>
                  <a:cubicBezTo>
                    <a:pt x="520" y="1030"/>
                    <a:pt x="525" y="1021"/>
                    <a:pt x="530" y="1012"/>
                  </a:cubicBezTo>
                  <a:cubicBezTo>
                    <a:pt x="533" y="988"/>
                    <a:pt x="532" y="993"/>
                    <a:pt x="552" y="982"/>
                  </a:cubicBezTo>
                  <a:cubicBezTo>
                    <a:pt x="552" y="980"/>
                    <a:pt x="553" y="979"/>
                    <a:pt x="554" y="978"/>
                  </a:cubicBezTo>
                  <a:cubicBezTo>
                    <a:pt x="558" y="978"/>
                    <a:pt x="568" y="956"/>
                    <a:pt x="573" y="954"/>
                  </a:cubicBezTo>
                  <a:cubicBezTo>
                    <a:pt x="579" y="940"/>
                    <a:pt x="581" y="931"/>
                    <a:pt x="571" y="923"/>
                  </a:cubicBezTo>
                  <a:cubicBezTo>
                    <a:pt x="571" y="921"/>
                    <a:pt x="571" y="919"/>
                    <a:pt x="571" y="918"/>
                  </a:cubicBezTo>
                  <a:cubicBezTo>
                    <a:pt x="571" y="917"/>
                    <a:pt x="572" y="917"/>
                    <a:pt x="573" y="917"/>
                  </a:cubicBezTo>
                  <a:cubicBezTo>
                    <a:pt x="574" y="903"/>
                    <a:pt x="581" y="891"/>
                    <a:pt x="582" y="881"/>
                  </a:cubicBezTo>
                  <a:cubicBezTo>
                    <a:pt x="582" y="865"/>
                    <a:pt x="584" y="848"/>
                    <a:pt x="587" y="836"/>
                  </a:cubicBezTo>
                  <a:cubicBezTo>
                    <a:pt x="583" y="828"/>
                    <a:pt x="587" y="822"/>
                    <a:pt x="587" y="816"/>
                  </a:cubicBezTo>
                  <a:cubicBezTo>
                    <a:pt x="583" y="804"/>
                    <a:pt x="583" y="800"/>
                    <a:pt x="585" y="790"/>
                  </a:cubicBezTo>
                  <a:cubicBezTo>
                    <a:pt x="588" y="789"/>
                    <a:pt x="592" y="788"/>
                    <a:pt x="596" y="787"/>
                  </a:cubicBezTo>
                  <a:cubicBezTo>
                    <a:pt x="596" y="786"/>
                    <a:pt x="596" y="785"/>
                    <a:pt x="596" y="783"/>
                  </a:cubicBezTo>
                  <a:cubicBezTo>
                    <a:pt x="588" y="784"/>
                    <a:pt x="586" y="785"/>
                    <a:pt x="582" y="783"/>
                  </a:cubicBezTo>
                  <a:cubicBezTo>
                    <a:pt x="579" y="776"/>
                    <a:pt x="577" y="762"/>
                    <a:pt x="575" y="757"/>
                  </a:cubicBezTo>
                  <a:cubicBezTo>
                    <a:pt x="574" y="749"/>
                    <a:pt x="573" y="741"/>
                    <a:pt x="573" y="734"/>
                  </a:cubicBezTo>
                  <a:cubicBezTo>
                    <a:pt x="563" y="728"/>
                    <a:pt x="562" y="723"/>
                    <a:pt x="560" y="717"/>
                  </a:cubicBezTo>
                  <a:cubicBezTo>
                    <a:pt x="557" y="717"/>
                    <a:pt x="556" y="709"/>
                    <a:pt x="555" y="708"/>
                  </a:cubicBezTo>
                  <a:cubicBezTo>
                    <a:pt x="554" y="708"/>
                    <a:pt x="552" y="705"/>
                    <a:pt x="548" y="704"/>
                  </a:cubicBezTo>
                  <a:cubicBezTo>
                    <a:pt x="548" y="701"/>
                    <a:pt x="546" y="701"/>
                    <a:pt x="545" y="701"/>
                  </a:cubicBezTo>
                  <a:cubicBezTo>
                    <a:pt x="533" y="686"/>
                    <a:pt x="543" y="677"/>
                    <a:pt x="543" y="665"/>
                  </a:cubicBezTo>
                  <a:cubicBezTo>
                    <a:pt x="541" y="661"/>
                    <a:pt x="540" y="657"/>
                    <a:pt x="538" y="654"/>
                  </a:cubicBezTo>
                  <a:cubicBezTo>
                    <a:pt x="537" y="654"/>
                    <a:pt x="537" y="654"/>
                    <a:pt x="537" y="654"/>
                  </a:cubicBezTo>
                  <a:cubicBezTo>
                    <a:pt x="532" y="644"/>
                    <a:pt x="528" y="641"/>
                    <a:pt x="526" y="632"/>
                  </a:cubicBezTo>
                  <a:cubicBezTo>
                    <a:pt x="525" y="632"/>
                    <a:pt x="524" y="632"/>
                    <a:pt x="524" y="632"/>
                  </a:cubicBezTo>
                  <a:cubicBezTo>
                    <a:pt x="524" y="631"/>
                    <a:pt x="524" y="631"/>
                    <a:pt x="524" y="630"/>
                  </a:cubicBezTo>
                  <a:cubicBezTo>
                    <a:pt x="523" y="630"/>
                    <a:pt x="522" y="630"/>
                    <a:pt x="522" y="630"/>
                  </a:cubicBezTo>
                  <a:cubicBezTo>
                    <a:pt x="521" y="629"/>
                    <a:pt x="521" y="628"/>
                    <a:pt x="521" y="628"/>
                  </a:cubicBezTo>
                  <a:cubicBezTo>
                    <a:pt x="521" y="628"/>
                    <a:pt x="520" y="628"/>
                    <a:pt x="520" y="628"/>
                  </a:cubicBezTo>
                  <a:cubicBezTo>
                    <a:pt x="512" y="610"/>
                    <a:pt x="508" y="597"/>
                    <a:pt x="505" y="583"/>
                  </a:cubicBezTo>
                  <a:cubicBezTo>
                    <a:pt x="504" y="583"/>
                    <a:pt x="504" y="583"/>
                    <a:pt x="504" y="583"/>
                  </a:cubicBezTo>
                  <a:cubicBezTo>
                    <a:pt x="502" y="577"/>
                    <a:pt x="500" y="571"/>
                    <a:pt x="499" y="565"/>
                  </a:cubicBezTo>
                  <a:cubicBezTo>
                    <a:pt x="497" y="554"/>
                    <a:pt x="495" y="542"/>
                    <a:pt x="493" y="533"/>
                  </a:cubicBezTo>
                  <a:cubicBezTo>
                    <a:pt x="482" y="529"/>
                    <a:pt x="481" y="518"/>
                    <a:pt x="480" y="514"/>
                  </a:cubicBezTo>
                  <a:cubicBezTo>
                    <a:pt x="471" y="508"/>
                    <a:pt x="472" y="497"/>
                    <a:pt x="471" y="492"/>
                  </a:cubicBezTo>
                  <a:cubicBezTo>
                    <a:pt x="470" y="489"/>
                    <a:pt x="468" y="486"/>
                    <a:pt x="467" y="483"/>
                  </a:cubicBezTo>
                  <a:cubicBezTo>
                    <a:pt x="466" y="483"/>
                    <a:pt x="466" y="483"/>
                    <a:pt x="465" y="483"/>
                  </a:cubicBezTo>
                  <a:cubicBezTo>
                    <a:pt x="465" y="481"/>
                    <a:pt x="465" y="479"/>
                    <a:pt x="465" y="477"/>
                  </a:cubicBezTo>
                  <a:cubicBezTo>
                    <a:pt x="470" y="475"/>
                    <a:pt x="475" y="473"/>
                    <a:pt x="478" y="470"/>
                  </a:cubicBezTo>
                  <a:cubicBezTo>
                    <a:pt x="473" y="465"/>
                    <a:pt x="466" y="470"/>
                    <a:pt x="465" y="470"/>
                  </a:cubicBezTo>
                  <a:cubicBezTo>
                    <a:pt x="465" y="471"/>
                    <a:pt x="465" y="472"/>
                    <a:pt x="465" y="473"/>
                  </a:cubicBezTo>
                  <a:cubicBezTo>
                    <a:pt x="463" y="473"/>
                    <a:pt x="462" y="473"/>
                    <a:pt x="460" y="473"/>
                  </a:cubicBezTo>
                  <a:cubicBezTo>
                    <a:pt x="458" y="465"/>
                    <a:pt x="454" y="466"/>
                    <a:pt x="451" y="464"/>
                  </a:cubicBezTo>
                  <a:cubicBezTo>
                    <a:pt x="449" y="460"/>
                    <a:pt x="446" y="457"/>
                    <a:pt x="443" y="453"/>
                  </a:cubicBezTo>
                  <a:cubicBezTo>
                    <a:pt x="441" y="448"/>
                    <a:pt x="439" y="442"/>
                    <a:pt x="438" y="437"/>
                  </a:cubicBezTo>
                  <a:cubicBezTo>
                    <a:pt x="436" y="417"/>
                    <a:pt x="439" y="410"/>
                    <a:pt x="448" y="397"/>
                  </a:cubicBezTo>
                  <a:cubicBezTo>
                    <a:pt x="449" y="397"/>
                    <a:pt x="449" y="397"/>
                    <a:pt x="451" y="397"/>
                  </a:cubicBezTo>
                  <a:cubicBezTo>
                    <a:pt x="451" y="409"/>
                    <a:pt x="446" y="442"/>
                    <a:pt x="472" y="442"/>
                  </a:cubicBezTo>
                  <a:cubicBezTo>
                    <a:pt x="476" y="437"/>
                    <a:pt x="477" y="429"/>
                    <a:pt x="477" y="425"/>
                  </a:cubicBezTo>
                  <a:cubicBezTo>
                    <a:pt x="480" y="424"/>
                    <a:pt x="483" y="423"/>
                    <a:pt x="487" y="422"/>
                  </a:cubicBezTo>
                  <a:cubicBezTo>
                    <a:pt x="491" y="425"/>
                    <a:pt x="494" y="426"/>
                    <a:pt x="503" y="425"/>
                  </a:cubicBezTo>
                  <a:cubicBezTo>
                    <a:pt x="506" y="434"/>
                    <a:pt x="506" y="434"/>
                    <a:pt x="507" y="442"/>
                  </a:cubicBezTo>
                  <a:cubicBezTo>
                    <a:pt x="510" y="441"/>
                    <a:pt x="510" y="440"/>
                    <a:pt x="515" y="442"/>
                  </a:cubicBezTo>
                  <a:cubicBezTo>
                    <a:pt x="518" y="440"/>
                    <a:pt x="520" y="435"/>
                    <a:pt x="526" y="440"/>
                  </a:cubicBezTo>
                  <a:cubicBezTo>
                    <a:pt x="528" y="437"/>
                    <a:pt x="527" y="438"/>
                    <a:pt x="532" y="436"/>
                  </a:cubicBezTo>
                  <a:cubicBezTo>
                    <a:pt x="530" y="442"/>
                    <a:pt x="529" y="447"/>
                    <a:pt x="528" y="453"/>
                  </a:cubicBezTo>
                  <a:cubicBezTo>
                    <a:pt x="533" y="450"/>
                    <a:pt x="536" y="436"/>
                    <a:pt x="537" y="432"/>
                  </a:cubicBezTo>
                  <a:cubicBezTo>
                    <a:pt x="538" y="432"/>
                    <a:pt x="539" y="432"/>
                    <a:pt x="540" y="432"/>
                  </a:cubicBezTo>
                  <a:cubicBezTo>
                    <a:pt x="540" y="434"/>
                    <a:pt x="540" y="436"/>
                    <a:pt x="541" y="439"/>
                  </a:cubicBezTo>
                  <a:cubicBezTo>
                    <a:pt x="542" y="436"/>
                    <a:pt x="543" y="434"/>
                    <a:pt x="543" y="431"/>
                  </a:cubicBezTo>
                  <a:cubicBezTo>
                    <a:pt x="544" y="440"/>
                    <a:pt x="544" y="440"/>
                    <a:pt x="543" y="449"/>
                  </a:cubicBezTo>
                  <a:cubicBezTo>
                    <a:pt x="543" y="450"/>
                    <a:pt x="544" y="450"/>
                    <a:pt x="545" y="451"/>
                  </a:cubicBezTo>
                  <a:cubicBezTo>
                    <a:pt x="546" y="451"/>
                    <a:pt x="548" y="450"/>
                    <a:pt x="549" y="450"/>
                  </a:cubicBezTo>
                  <a:cubicBezTo>
                    <a:pt x="549" y="451"/>
                    <a:pt x="550" y="451"/>
                    <a:pt x="550" y="452"/>
                  </a:cubicBezTo>
                  <a:cubicBezTo>
                    <a:pt x="551" y="452"/>
                    <a:pt x="552" y="452"/>
                    <a:pt x="553" y="453"/>
                  </a:cubicBezTo>
                  <a:cubicBezTo>
                    <a:pt x="554" y="451"/>
                    <a:pt x="554" y="451"/>
                    <a:pt x="554" y="450"/>
                  </a:cubicBezTo>
                  <a:cubicBezTo>
                    <a:pt x="554" y="452"/>
                    <a:pt x="555" y="454"/>
                    <a:pt x="555" y="457"/>
                  </a:cubicBezTo>
                  <a:cubicBezTo>
                    <a:pt x="556" y="455"/>
                    <a:pt x="557" y="453"/>
                    <a:pt x="558" y="451"/>
                  </a:cubicBezTo>
                  <a:cubicBezTo>
                    <a:pt x="558" y="435"/>
                    <a:pt x="559" y="416"/>
                    <a:pt x="561" y="402"/>
                  </a:cubicBezTo>
                  <a:cubicBezTo>
                    <a:pt x="560" y="382"/>
                    <a:pt x="561" y="366"/>
                    <a:pt x="563" y="349"/>
                  </a:cubicBezTo>
                  <a:cubicBezTo>
                    <a:pt x="562" y="349"/>
                    <a:pt x="560" y="349"/>
                    <a:pt x="559" y="349"/>
                  </a:cubicBezTo>
                  <a:cubicBezTo>
                    <a:pt x="554" y="322"/>
                    <a:pt x="556" y="295"/>
                    <a:pt x="557" y="272"/>
                  </a:cubicBezTo>
                  <a:cubicBezTo>
                    <a:pt x="555" y="244"/>
                    <a:pt x="542" y="222"/>
                    <a:pt x="532" y="202"/>
                  </a:cubicBezTo>
                  <a:cubicBezTo>
                    <a:pt x="529" y="188"/>
                    <a:pt x="514" y="173"/>
                    <a:pt x="516" y="168"/>
                  </a:cubicBezTo>
                  <a:cubicBezTo>
                    <a:pt x="523" y="173"/>
                    <a:pt x="530" y="175"/>
                    <a:pt x="536" y="184"/>
                  </a:cubicBezTo>
                  <a:cubicBezTo>
                    <a:pt x="537" y="183"/>
                    <a:pt x="537" y="183"/>
                    <a:pt x="538" y="183"/>
                  </a:cubicBezTo>
                  <a:cubicBezTo>
                    <a:pt x="537" y="181"/>
                    <a:pt x="537" y="179"/>
                    <a:pt x="537" y="177"/>
                  </a:cubicBezTo>
                  <a:cubicBezTo>
                    <a:pt x="551" y="177"/>
                    <a:pt x="553" y="183"/>
                    <a:pt x="561" y="199"/>
                  </a:cubicBezTo>
                  <a:cubicBezTo>
                    <a:pt x="560" y="195"/>
                    <a:pt x="560" y="191"/>
                    <a:pt x="560" y="188"/>
                  </a:cubicBezTo>
                  <a:cubicBezTo>
                    <a:pt x="559" y="188"/>
                    <a:pt x="558" y="188"/>
                    <a:pt x="558" y="188"/>
                  </a:cubicBezTo>
                  <a:cubicBezTo>
                    <a:pt x="556" y="183"/>
                    <a:pt x="554" y="177"/>
                    <a:pt x="552" y="173"/>
                  </a:cubicBezTo>
                  <a:cubicBezTo>
                    <a:pt x="548" y="173"/>
                    <a:pt x="543" y="173"/>
                    <a:pt x="540" y="173"/>
                  </a:cubicBezTo>
                  <a:cubicBezTo>
                    <a:pt x="539" y="170"/>
                    <a:pt x="537" y="169"/>
                    <a:pt x="535" y="168"/>
                  </a:cubicBezTo>
                  <a:cubicBezTo>
                    <a:pt x="535" y="167"/>
                    <a:pt x="535" y="165"/>
                    <a:pt x="535" y="164"/>
                  </a:cubicBezTo>
                  <a:cubicBezTo>
                    <a:pt x="533" y="163"/>
                    <a:pt x="531" y="162"/>
                    <a:pt x="529" y="162"/>
                  </a:cubicBezTo>
                  <a:cubicBezTo>
                    <a:pt x="529" y="162"/>
                    <a:pt x="529" y="163"/>
                    <a:pt x="529" y="164"/>
                  </a:cubicBezTo>
                  <a:cubicBezTo>
                    <a:pt x="518" y="164"/>
                    <a:pt x="516" y="161"/>
                    <a:pt x="511" y="158"/>
                  </a:cubicBezTo>
                  <a:cubicBezTo>
                    <a:pt x="511" y="154"/>
                    <a:pt x="506" y="153"/>
                    <a:pt x="506" y="153"/>
                  </a:cubicBezTo>
                  <a:cubicBezTo>
                    <a:pt x="505" y="152"/>
                    <a:pt x="505" y="151"/>
                    <a:pt x="505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499" y="142"/>
                    <a:pt x="499" y="143"/>
                    <a:pt x="498" y="138"/>
                  </a:cubicBezTo>
                  <a:cubicBezTo>
                    <a:pt x="485" y="129"/>
                    <a:pt x="485" y="129"/>
                    <a:pt x="480" y="127"/>
                  </a:cubicBezTo>
                  <a:cubicBezTo>
                    <a:pt x="480" y="126"/>
                    <a:pt x="480" y="126"/>
                    <a:pt x="480" y="125"/>
                  </a:cubicBezTo>
                  <a:cubicBezTo>
                    <a:pt x="475" y="124"/>
                    <a:pt x="471" y="124"/>
                    <a:pt x="467" y="123"/>
                  </a:cubicBezTo>
                  <a:cubicBezTo>
                    <a:pt x="468" y="124"/>
                    <a:pt x="470" y="124"/>
                    <a:pt x="472" y="125"/>
                  </a:cubicBezTo>
                  <a:cubicBezTo>
                    <a:pt x="472" y="126"/>
                    <a:pt x="472" y="126"/>
                    <a:pt x="472" y="127"/>
                  </a:cubicBezTo>
                  <a:cubicBezTo>
                    <a:pt x="474" y="127"/>
                    <a:pt x="475" y="127"/>
                    <a:pt x="477" y="128"/>
                  </a:cubicBezTo>
                  <a:cubicBezTo>
                    <a:pt x="477" y="129"/>
                    <a:pt x="477" y="130"/>
                    <a:pt x="478" y="131"/>
                  </a:cubicBezTo>
                  <a:cubicBezTo>
                    <a:pt x="485" y="131"/>
                    <a:pt x="493" y="144"/>
                    <a:pt x="501" y="152"/>
                  </a:cubicBezTo>
                  <a:cubicBezTo>
                    <a:pt x="500" y="152"/>
                    <a:pt x="499" y="153"/>
                    <a:pt x="499" y="153"/>
                  </a:cubicBezTo>
                  <a:cubicBezTo>
                    <a:pt x="497" y="147"/>
                    <a:pt x="491" y="146"/>
                    <a:pt x="490" y="146"/>
                  </a:cubicBezTo>
                  <a:cubicBezTo>
                    <a:pt x="491" y="148"/>
                    <a:pt x="492" y="149"/>
                    <a:pt x="493" y="151"/>
                  </a:cubicBezTo>
                  <a:cubicBezTo>
                    <a:pt x="492" y="151"/>
                    <a:pt x="491" y="151"/>
                    <a:pt x="490" y="151"/>
                  </a:cubicBezTo>
                  <a:cubicBezTo>
                    <a:pt x="489" y="149"/>
                    <a:pt x="489" y="148"/>
                    <a:pt x="488" y="147"/>
                  </a:cubicBezTo>
                  <a:cubicBezTo>
                    <a:pt x="488" y="147"/>
                    <a:pt x="487" y="147"/>
                    <a:pt x="487" y="147"/>
                  </a:cubicBezTo>
                  <a:cubicBezTo>
                    <a:pt x="485" y="145"/>
                    <a:pt x="484" y="143"/>
                    <a:pt x="483" y="142"/>
                  </a:cubicBezTo>
                  <a:cubicBezTo>
                    <a:pt x="482" y="142"/>
                    <a:pt x="482" y="142"/>
                    <a:pt x="481" y="142"/>
                  </a:cubicBezTo>
                  <a:cubicBezTo>
                    <a:pt x="481" y="144"/>
                    <a:pt x="481" y="146"/>
                    <a:pt x="482" y="148"/>
                  </a:cubicBezTo>
                  <a:cubicBezTo>
                    <a:pt x="480" y="148"/>
                    <a:pt x="479" y="147"/>
                    <a:pt x="478" y="147"/>
                  </a:cubicBezTo>
                  <a:cubicBezTo>
                    <a:pt x="474" y="132"/>
                    <a:pt x="443" y="135"/>
                    <a:pt x="434" y="134"/>
                  </a:cubicBezTo>
                  <a:cubicBezTo>
                    <a:pt x="424" y="139"/>
                    <a:pt x="415" y="142"/>
                    <a:pt x="408" y="150"/>
                  </a:cubicBezTo>
                  <a:cubicBezTo>
                    <a:pt x="407" y="150"/>
                    <a:pt x="406" y="151"/>
                    <a:pt x="405" y="151"/>
                  </a:cubicBezTo>
                  <a:cubicBezTo>
                    <a:pt x="405" y="151"/>
                    <a:pt x="405" y="152"/>
                    <a:pt x="405" y="153"/>
                  </a:cubicBezTo>
                  <a:cubicBezTo>
                    <a:pt x="396" y="158"/>
                    <a:pt x="386" y="161"/>
                    <a:pt x="382" y="168"/>
                  </a:cubicBezTo>
                  <a:cubicBezTo>
                    <a:pt x="381" y="167"/>
                    <a:pt x="380" y="167"/>
                    <a:pt x="380" y="167"/>
                  </a:cubicBezTo>
                  <a:cubicBezTo>
                    <a:pt x="382" y="162"/>
                    <a:pt x="383" y="160"/>
                    <a:pt x="383" y="156"/>
                  </a:cubicBezTo>
                  <a:cubicBezTo>
                    <a:pt x="382" y="155"/>
                    <a:pt x="381" y="155"/>
                    <a:pt x="380" y="154"/>
                  </a:cubicBezTo>
                  <a:cubicBezTo>
                    <a:pt x="357" y="158"/>
                    <a:pt x="378" y="162"/>
                    <a:pt x="378" y="179"/>
                  </a:cubicBezTo>
                  <a:cubicBezTo>
                    <a:pt x="376" y="180"/>
                    <a:pt x="374" y="180"/>
                    <a:pt x="373" y="181"/>
                  </a:cubicBezTo>
                  <a:cubicBezTo>
                    <a:pt x="360" y="174"/>
                    <a:pt x="358" y="172"/>
                    <a:pt x="355" y="164"/>
                  </a:cubicBezTo>
                  <a:cubicBezTo>
                    <a:pt x="345" y="160"/>
                    <a:pt x="342" y="164"/>
                    <a:pt x="337" y="166"/>
                  </a:cubicBezTo>
                  <a:cubicBezTo>
                    <a:pt x="336" y="167"/>
                    <a:pt x="336" y="167"/>
                    <a:pt x="336" y="168"/>
                  </a:cubicBezTo>
                  <a:cubicBezTo>
                    <a:pt x="328" y="168"/>
                    <a:pt x="322" y="173"/>
                    <a:pt x="316" y="175"/>
                  </a:cubicBezTo>
                  <a:cubicBezTo>
                    <a:pt x="316" y="175"/>
                    <a:pt x="316" y="176"/>
                    <a:pt x="316" y="177"/>
                  </a:cubicBezTo>
                  <a:cubicBezTo>
                    <a:pt x="310" y="177"/>
                    <a:pt x="305" y="180"/>
                    <a:pt x="299" y="183"/>
                  </a:cubicBezTo>
                  <a:cubicBezTo>
                    <a:pt x="269" y="186"/>
                    <a:pt x="236" y="192"/>
                    <a:pt x="208" y="194"/>
                  </a:cubicBezTo>
                  <a:cubicBezTo>
                    <a:pt x="208" y="192"/>
                    <a:pt x="207" y="191"/>
                    <a:pt x="207" y="190"/>
                  </a:cubicBezTo>
                  <a:cubicBezTo>
                    <a:pt x="191" y="189"/>
                    <a:pt x="176" y="189"/>
                    <a:pt x="161" y="189"/>
                  </a:cubicBezTo>
                  <a:cubicBezTo>
                    <a:pt x="155" y="187"/>
                    <a:pt x="148" y="185"/>
                    <a:pt x="141" y="183"/>
                  </a:cubicBezTo>
                  <a:cubicBezTo>
                    <a:pt x="127" y="185"/>
                    <a:pt x="111" y="183"/>
                    <a:pt x="105" y="194"/>
                  </a:cubicBezTo>
                  <a:cubicBezTo>
                    <a:pt x="97" y="192"/>
                    <a:pt x="97" y="191"/>
                    <a:pt x="92" y="192"/>
                  </a:cubicBezTo>
                  <a:cubicBezTo>
                    <a:pt x="90" y="190"/>
                    <a:pt x="89" y="188"/>
                    <a:pt x="88" y="186"/>
                  </a:cubicBezTo>
                  <a:cubicBezTo>
                    <a:pt x="88" y="176"/>
                    <a:pt x="79" y="168"/>
                    <a:pt x="77" y="167"/>
                  </a:cubicBezTo>
                  <a:cubicBezTo>
                    <a:pt x="75" y="169"/>
                    <a:pt x="70" y="174"/>
                    <a:pt x="69" y="173"/>
                  </a:cubicBezTo>
                  <a:cubicBezTo>
                    <a:pt x="72" y="167"/>
                    <a:pt x="73" y="161"/>
                    <a:pt x="73" y="155"/>
                  </a:cubicBezTo>
                  <a:cubicBezTo>
                    <a:pt x="72" y="155"/>
                    <a:pt x="72" y="154"/>
                    <a:pt x="71" y="154"/>
                  </a:cubicBezTo>
                  <a:cubicBezTo>
                    <a:pt x="64" y="159"/>
                    <a:pt x="66" y="164"/>
                    <a:pt x="64" y="173"/>
                  </a:cubicBezTo>
                  <a:cubicBezTo>
                    <a:pt x="62" y="175"/>
                    <a:pt x="62" y="175"/>
                    <a:pt x="62" y="177"/>
                  </a:cubicBezTo>
                  <a:cubicBezTo>
                    <a:pt x="53" y="178"/>
                    <a:pt x="49" y="180"/>
                    <a:pt x="44" y="181"/>
                  </a:cubicBezTo>
                  <a:cubicBezTo>
                    <a:pt x="44" y="179"/>
                    <a:pt x="42" y="179"/>
                    <a:pt x="41" y="178"/>
                  </a:cubicBezTo>
                  <a:cubicBezTo>
                    <a:pt x="41" y="174"/>
                    <a:pt x="41" y="170"/>
                    <a:pt x="41" y="166"/>
                  </a:cubicBezTo>
                  <a:cubicBezTo>
                    <a:pt x="39" y="167"/>
                    <a:pt x="38" y="167"/>
                    <a:pt x="37" y="168"/>
                  </a:cubicBezTo>
                  <a:cubicBezTo>
                    <a:pt x="37" y="169"/>
                    <a:pt x="37" y="170"/>
                    <a:pt x="37" y="170"/>
                  </a:cubicBezTo>
                  <a:cubicBezTo>
                    <a:pt x="24" y="170"/>
                    <a:pt x="27" y="161"/>
                    <a:pt x="32" y="157"/>
                  </a:cubicBezTo>
                  <a:cubicBezTo>
                    <a:pt x="31" y="149"/>
                    <a:pt x="31" y="142"/>
                    <a:pt x="31" y="135"/>
                  </a:cubicBezTo>
                  <a:cubicBezTo>
                    <a:pt x="21" y="131"/>
                    <a:pt x="22" y="119"/>
                    <a:pt x="22" y="114"/>
                  </a:cubicBezTo>
                  <a:cubicBezTo>
                    <a:pt x="21" y="114"/>
                    <a:pt x="20" y="114"/>
                    <a:pt x="19" y="114"/>
                  </a:cubicBezTo>
                  <a:cubicBezTo>
                    <a:pt x="15" y="127"/>
                    <a:pt x="15" y="127"/>
                    <a:pt x="11" y="133"/>
                  </a:cubicBezTo>
                  <a:cubicBezTo>
                    <a:pt x="10" y="133"/>
                    <a:pt x="8" y="133"/>
                    <a:pt x="7" y="133"/>
                  </a:cubicBezTo>
                  <a:cubicBezTo>
                    <a:pt x="0" y="120"/>
                    <a:pt x="13" y="92"/>
                    <a:pt x="17" y="82"/>
                  </a:cubicBezTo>
                  <a:cubicBezTo>
                    <a:pt x="17" y="74"/>
                    <a:pt x="18" y="67"/>
                    <a:pt x="18" y="60"/>
                  </a:cubicBezTo>
                  <a:cubicBezTo>
                    <a:pt x="15" y="61"/>
                    <a:pt x="12" y="62"/>
                    <a:pt x="9" y="63"/>
                  </a:cubicBezTo>
                  <a:cubicBezTo>
                    <a:pt x="9" y="50"/>
                    <a:pt x="12" y="49"/>
                    <a:pt x="18" y="42"/>
                  </a:cubicBezTo>
                  <a:cubicBezTo>
                    <a:pt x="18" y="40"/>
                    <a:pt x="18" y="38"/>
                    <a:pt x="18" y="36"/>
                  </a:cubicBezTo>
                  <a:cubicBezTo>
                    <a:pt x="15" y="36"/>
                    <a:pt x="15" y="36"/>
                    <a:pt x="14" y="37"/>
                  </a:cubicBezTo>
                  <a:cubicBezTo>
                    <a:pt x="8" y="27"/>
                    <a:pt x="15" y="17"/>
                    <a:pt x="17" y="11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19" y="14"/>
                    <a:pt x="19" y="18"/>
                    <a:pt x="19" y="21"/>
                  </a:cubicBezTo>
                  <a:cubicBezTo>
                    <a:pt x="21" y="21"/>
                    <a:pt x="23" y="21"/>
                    <a:pt x="26" y="21"/>
                  </a:cubicBezTo>
                  <a:cubicBezTo>
                    <a:pt x="25" y="17"/>
                    <a:pt x="24" y="12"/>
                    <a:pt x="23" y="9"/>
                  </a:cubicBezTo>
                  <a:cubicBezTo>
                    <a:pt x="24" y="9"/>
                    <a:pt x="25" y="9"/>
                    <a:pt x="26" y="10"/>
                  </a:cubicBezTo>
                  <a:cubicBezTo>
                    <a:pt x="26" y="9"/>
                    <a:pt x="26" y="8"/>
                    <a:pt x="27" y="6"/>
                  </a:cubicBezTo>
                  <a:cubicBezTo>
                    <a:pt x="26" y="6"/>
                    <a:pt x="25" y="6"/>
                    <a:pt x="25" y="6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7" y="2"/>
                    <a:pt x="27" y="2"/>
                    <a:pt x="28" y="0"/>
                  </a:cubicBezTo>
                  <a:cubicBezTo>
                    <a:pt x="31" y="2"/>
                    <a:pt x="32" y="1"/>
                    <a:pt x="33" y="7"/>
                  </a:cubicBezTo>
                  <a:cubicBezTo>
                    <a:pt x="35" y="7"/>
                    <a:pt x="36" y="8"/>
                    <a:pt x="38" y="8"/>
                  </a:cubicBezTo>
                  <a:cubicBezTo>
                    <a:pt x="44" y="19"/>
                    <a:pt x="44" y="27"/>
                    <a:pt x="43" y="44"/>
                  </a:cubicBezTo>
                  <a:cubicBezTo>
                    <a:pt x="44" y="44"/>
                    <a:pt x="44" y="44"/>
                    <a:pt x="44" y="45"/>
                  </a:cubicBezTo>
                  <a:cubicBezTo>
                    <a:pt x="49" y="40"/>
                    <a:pt x="48" y="36"/>
                    <a:pt x="49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52" y="43"/>
                    <a:pt x="47" y="53"/>
                    <a:pt x="60" y="64"/>
                  </a:cubicBezTo>
                  <a:cubicBezTo>
                    <a:pt x="67" y="66"/>
                    <a:pt x="74" y="69"/>
                    <a:pt x="80" y="79"/>
                  </a:cubicBezTo>
                  <a:cubicBezTo>
                    <a:pt x="80" y="82"/>
                    <a:pt x="80" y="85"/>
                    <a:pt x="81" y="88"/>
                  </a:cubicBezTo>
                  <a:cubicBezTo>
                    <a:pt x="105" y="91"/>
                    <a:pt x="102" y="99"/>
                    <a:pt x="117" y="123"/>
                  </a:cubicBezTo>
                  <a:cubicBezTo>
                    <a:pt x="120" y="123"/>
                    <a:pt x="121" y="129"/>
                    <a:pt x="129" y="132"/>
                  </a:cubicBezTo>
                  <a:cubicBezTo>
                    <a:pt x="129" y="132"/>
                    <a:pt x="129" y="132"/>
                    <a:pt x="129" y="133"/>
                  </a:cubicBezTo>
                  <a:cubicBezTo>
                    <a:pt x="131" y="134"/>
                    <a:pt x="133" y="134"/>
                    <a:pt x="134" y="135"/>
                  </a:cubicBezTo>
                  <a:cubicBezTo>
                    <a:pt x="134" y="136"/>
                    <a:pt x="133" y="138"/>
                    <a:pt x="133" y="140"/>
                  </a:cubicBezTo>
                  <a:cubicBezTo>
                    <a:pt x="139" y="141"/>
                    <a:pt x="144" y="142"/>
                    <a:pt x="150" y="143"/>
                  </a:cubicBezTo>
                  <a:cubicBezTo>
                    <a:pt x="150" y="144"/>
                    <a:pt x="151" y="145"/>
                    <a:pt x="151" y="146"/>
                  </a:cubicBezTo>
                  <a:cubicBezTo>
                    <a:pt x="159" y="146"/>
                    <a:pt x="167" y="147"/>
                    <a:pt x="176" y="147"/>
                  </a:cubicBezTo>
                  <a:cubicBezTo>
                    <a:pt x="176" y="148"/>
                    <a:pt x="176" y="148"/>
                    <a:pt x="177" y="149"/>
                  </a:cubicBezTo>
                  <a:cubicBezTo>
                    <a:pt x="186" y="149"/>
                    <a:pt x="195" y="148"/>
                    <a:pt x="205" y="148"/>
                  </a:cubicBezTo>
                  <a:cubicBezTo>
                    <a:pt x="208" y="136"/>
                    <a:pt x="211" y="141"/>
                    <a:pt x="223" y="140"/>
                  </a:cubicBezTo>
                  <a:cubicBezTo>
                    <a:pt x="223" y="139"/>
                    <a:pt x="223" y="139"/>
                    <a:pt x="223" y="138"/>
                  </a:cubicBezTo>
                  <a:cubicBezTo>
                    <a:pt x="227" y="138"/>
                    <a:pt x="231" y="138"/>
                    <a:pt x="235" y="138"/>
                  </a:cubicBezTo>
                  <a:cubicBezTo>
                    <a:pt x="235" y="141"/>
                    <a:pt x="247" y="143"/>
                    <a:pt x="247" y="143"/>
                  </a:cubicBezTo>
                  <a:cubicBezTo>
                    <a:pt x="247" y="144"/>
                    <a:pt x="247" y="144"/>
                    <a:pt x="247" y="145"/>
                  </a:cubicBezTo>
                  <a:cubicBezTo>
                    <a:pt x="244" y="145"/>
                    <a:pt x="240" y="145"/>
                    <a:pt x="237" y="145"/>
                  </a:cubicBezTo>
                  <a:cubicBezTo>
                    <a:pt x="237" y="146"/>
                    <a:pt x="237" y="147"/>
                    <a:pt x="237" y="148"/>
                  </a:cubicBezTo>
                  <a:cubicBezTo>
                    <a:pt x="264" y="149"/>
                    <a:pt x="315" y="154"/>
                    <a:pt x="341" y="136"/>
                  </a:cubicBezTo>
                  <a:cubicBezTo>
                    <a:pt x="341" y="135"/>
                    <a:pt x="341" y="134"/>
                    <a:pt x="341" y="133"/>
                  </a:cubicBezTo>
                  <a:cubicBezTo>
                    <a:pt x="322" y="132"/>
                    <a:pt x="303" y="142"/>
                    <a:pt x="287" y="142"/>
                  </a:cubicBezTo>
                  <a:cubicBezTo>
                    <a:pt x="287" y="140"/>
                    <a:pt x="287" y="139"/>
                    <a:pt x="287" y="139"/>
                  </a:cubicBezTo>
                  <a:cubicBezTo>
                    <a:pt x="292" y="133"/>
                    <a:pt x="296" y="130"/>
                    <a:pt x="306" y="129"/>
                  </a:cubicBezTo>
                  <a:cubicBezTo>
                    <a:pt x="309" y="119"/>
                    <a:pt x="350" y="115"/>
                    <a:pt x="354" y="114"/>
                  </a:cubicBezTo>
                  <a:cubicBezTo>
                    <a:pt x="371" y="114"/>
                    <a:pt x="387" y="114"/>
                    <a:pt x="404" y="114"/>
                  </a:cubicBezTo>
                  <a:cubicBezTo>
                    <a:pt x="410" y="121"/>
                    <a:pt x="435" y="119"/>
                    <a:pt x="448" y="118"/>
                  </a:cubicBezTo>
                  <a:cubicBezTo>
                    <a:pt x="442" y="116"/>
                    <a:pt x="437" y="114"/>
                    <a:pt x="432" y="112"/>
                  </a:cubicBezTo>
                  <a:cubicBezTo>
                    <a:pt x="432" y="103"/>
                    <a:pt x="439" y="101"/>
                    <a:pt x="446" y="101"/>
                  </a:cubicBezTo>
                  <a:cubicBezTo>
                    <a:pt x="447" y="99"/>
                    <a:pt x="448" y="97"/>
                    <a:pt x="449" y="95"/>
                  </a:cubicBezTo>
                  <a:cubicBezTo>
                    <a:pt x="451" y="94"/>
                    <a:pt x="453" y="94"/>
                    <a:pt x="454" y="94"/>
                  </a:cubicBezTo>
                  <a:cubicBezTo>
                    <a:pt x="454" y="90"/>
                    <a:pt x="472" y="88"/>
                    <a:pt x="477" y="86"/>
                  </a:cubicBezTo>
                  <a:cubicBezTo>
                    <a:pt x="477" y="85"/>
                    <a:pt x="477" y="85"/>
                    <a:pt x="477" y="84"/>
                  </a:cubicBezTo>
                  <a:cubicBezTo>
                    <a:pt x="481" y="83"/>
                    <a:pt x="485" y="82"/>
                    <a:pt x="488" y="82"/>
                  </a:cubicBezTo>
                  <a:cubicBezTo>
                    <a:pt x="490" y="79"/>
                    <a:pt x="493" y="73"/>
                    <a:pt x="497" y="73"/>
                  </a:cubicBezTo>
                  <a:cubicBezTo>
                    <a:pt x="497" y="63"/>
                    <a:pt x="520" y="69"/>
                    <a:pt x="526" y="70"/>
                  </a:cubicBezTo>
                  <a:cubicBezTo>
                    <a:pt x="528" y="69"/>
                    <a:pt x="530" y="68"/>
                    <a:pt x="532" y="67"/>
                  </a:cubicBezTo>
                  <a:cubicBezTo>
                    <a:pt x="529" y="66"/>
                    <a:pt x="526" y="66"/>
                    <a:pt x="524" y="66"/>
                  </a:cubicBezTo>
                  <a:cubicBezTo>
                    <a:pt x="527" y="64"/>
                    <a:pt x="531" y="62"/>
                    <a:pt x="535" y="60"/>
                  </a:cubicBezTo>
                  <a:cubicBezTo>
                    <a:pt x="527" y="60"/>
                    <a:pt x="524" y="63"/>
                    <a:pt x="520" y="64"/>
                  </a:cubicBezTo>
                  <a:cubicBezTo>
                    <a:pt x="520" y="64"/>
                    <a:pt x="519" y="63"/>
                    <a:pt x="519" y="63"/>
                  </a:cubicBezTo>
                  <a:cubicBezTo>
                    <a:pt x="531" y="51"/>
                    <a:pt x="567" y="57"/>
                    <a:pt x="586" y="57"/>
                  </a:cubicBezTo>
                  <a:cubicBezTo>
                    <a:pt x="587" y="57"/>
                    <a:pt x="633" y="66"/>
                    <a:pt x="629" y="75"/>
                  </a:cubicBezTo>
                  <a:cubicBezTo>
                    <a:pt x="601" y="58"/>
                    <a:pt x="561" y="57"/>
                    <a:pt x="535" y="66"/>
                  </a:cubicBezTo>
                  <a:cubicBezTo>
                    <a:pt x="539" y="66"/>
                    <a:pt x="545" y="66"/>
                    <a:pt x="552" y="70"/>
                  </a:cubicBezTo>
                  <a:cubicBezTo>
                    <a:pt x="558" y="69"/>
                    <a:pt x="558" y="69"/>
                    <a:pt x="557" y="69"/>
                  </a:cubicBezTo>
                  <a:cubicBezTo>
                    <a:pt x="557" y="68"/>
                    <a:pt x="557" y="66"/>
                    <a:pt x="557" y="66"/>
                  </a:cubicBezTo>
                  <a:cubicBezTo>
                    <a:pt x="570" y="66"/>
                    <a:pt x="583" y="66"/>
                    <a:pt x="597" y="67"/>
                  </a:cubicBezTo>
                  <a:cubicBezTo>
                    <a:pt x="606" y="69"/>
                    <a:pt x="632" y="75"/>
                    <a:pt x="639" y="88"/>
                  </a:cubicBezTo>
                  <a:cubicBezTo>
                    <a:pt x="640" y="88"/>
                    <a:pt x="641" y="89"/>
                    <a:pt x="642" y="90"/>
                  </a:cubicBezTo>
                  <a:cubicBezTo>
                    <a:pt x="642" y="88"/>
                    <a:pt x="641" y="87"/>
                    <a:pt x="641" y="86"/>
                  </a:cubicBezTo>
                  <a:cubicBezTo>
                    <a:pt x="649" y="86"/>
                    <a:pt x="661" y="117"/>
                    <a:pt x="664" y="127"/>
                  </a:cubicBezTo>
                  <a:cubicBezTo>
                    <a:pt x="665" y="127"/>
                    <a:pt x="666" y="127"/>
                    <a:pt x="668" y="127"/>
                  </a:cubicBezTo>
                  <a:cubicBezTo>
                    <a:pt x="668" y="128"/>
                    <a:pt x="668" y="128"/>
                    <a:pt x="668" y="129"/>
                  </a:cubicBezTo>
                  <a:cubicBezTo>
                    <a:pt x="670" y="130"/>
                    <a:pt x="673" y="131"/>
                    <a:pt x="676" y="132"/>
                  </a:cubicBezTo>
                  <a:cubicBezTo>
                    <a:pt x="676" y="132"/>
                    <a:pt x="676" y="132"/>
                    <a:pt x="676" y="133"/>
                  </a:cubicBezTo>
                  <a:cubicBezTo>
                    <a:pt x="676" y="133"/>
                    <a:pt x="687" y="137"/>
                    <a:pt x="689" y="142"/>
                  </a:cubicBezTo>
                  <a:cubicBezTo>
                    <a:pt x="690" y="142"/>
                    <a:pt x="692" y="142"/>
                    <a:pt x="693" y="142"/>
                  </a:cubicBezTo>
                  <a:cubicBezTo>
                    <a:pt x="693" y="143"/>
                    <a:pt x="693" y="143"/>
                    <a:pt x="693" y="144"/>
                  </a:cubicBezTo>
                  <a:cubicBezTo>
                    <a:pt x="698" y="147"/>
                    <a:pt x="712" y="153"/>
                    <a:pt x="715" y="164"/>
                  </a:cubicBezTo>
                  <a:cubicBezTo>
                    <a:pt x="709" y="162"/>
                    <a:pt x="704" y="154"/>
                    <a:pt x="704" y="153"/>
                  </a:cubicBezTo>
                  <a:cubicBezTo>
                    <a:pt x="691" y="145"/>
                    <a:pt x="674" y="132"/>
                    <a:pt x="667" y="132"/>
                  </a:cubicBezTo>
                  <a:cubicBezTo>
                    <a:pt x="666" y="131"/>
                    <a:pt x="666" y="130"/>
                    <a:pt x="666" y="129"/>
                  </a:cubicBezTo>
                  <a:cubicBezTo>
                    <a:pt x="659" y="126"/>
                    <a:pt x="652" y="122"/>
                    <a:pt x="645" y="119"/>
                  </a:cubicBezTo>
                  <a:cubicBezTo>
                    <a:pt x="645" y="118"/>
                    <a:pt x="645" y="117"/>
                    <a:pt x="645" y="117"/>
                  </a:cubicBezTo>
                  <a:cubicBezTo>
                    <a:pt x="648" y="117"/>
                    <a:pt x="653" y="121"/>
                    <a:pt x="661" y="123"/>
                  </a:cubicBezTo>
                  <a:cubicBezTo>
                    <a:pt x="661" y="120"/>
                    <a:pt x="661" y="120"/>
                    <a:pt x="657" y="112"/>
                  </a:cubicBezTo>
                  <a:cubicBezTo>
                    <a:pt x="656" y="112"/>
                    <a:pt x="656" y="112"/>
                    <a:pt x="655" y="112"/>
                  </a:cubicBezTo>
                  <a:cubicBezTo>
                    <a:pt x="654" y="110"/>
                    <a:pt x="654" y="107"/>
                    <a:pt x="653" y="105"/>
                  </a:cubicBezTo>
                  <a:cubicBezTo>
                    <a:pt x="649" y="104"/>
                    <a:pt x="649" y="102"/>
                    <a:pt x="649" y="99"/>
                  </a:cubicBezTo>
                  <a:cubicBezTo>
                    <a:pt x="648" y="99"/>
                    <a:pt x="647" y="99"/>
                    <a:pt x="646" y="99"/>
                  </a:cubicBezTo>
                  <a:cubicBezTo>
                    <a:pt x="648" y="103"/>
                    <a:pt x="649" y="107"/>
                    <a:pt x="651" y="112"/>
                  </a:cubicBezTo>
                  <a:cubicBezTo>
                    <a:pt x="643" y="101"/>
                    <a:pt x="641" y="98"/>
                    <a:pt x="633" y="93"/>
                  </a:cubicBezTo>
                  <a:cubicBezTo>
                    <a:pt x="633" y="85"/>
                    <a:pt x="606" y="78"/>
                    <a:pt x="604" y="78"/>
                  </a:cubicBezTo>
                  <a:cubicBezTo>
                    <a:pt x="598" y="77"/>
                    <a:pt x="585" y="76"/>
                    <a:pt x="583" y="74"/>
                  </a:cubicBezTo>
                  <a:cubicBezTo>
                    <a:pt x="585" y="73"/>
                    <a:pt x="587" y="72"/>
                    <a:pt x="590" y="71"/>
                  </a:cubicBezTo>
                  <a:cubicBezTo>
                    <a:pt x="579" y="69"/>
                    <a:pt x="569" y="69"/>
                    <a:pt x="560" y="69"/>
                  </a:cubicBezTo>
                  <a:cubicBezTo>
                    <a:pt x="567" y="71"/>
                    <a:pt x="574" y="73"/>
                    <a:pt x="582" y="76"/>
                  </a:cubicBezTo>
                  <a:cubicBezTo>
                    <a:pt x="582" y="79"/>
                    <a:pt x="593" y="82"/>
                    <a:pt x="595" y="84"/>
                  </a:cubicBezTo>
                  <a:cubicBezTo>
                    <a:pt x="595" y="84"/>
                    <a:pt x="596" y="85"/>
                    <a:pt x="596" y="86"/>
                  </a:cubicBezTo>
                  <a:cubicBezTo>
                    <a:pt x="597" y="86"/>
                    <a:pt x="598" y="86"/>
                    <a:pt x="599" y="86"/>
                  </a:cubicBezTo>
                  <a:cubicBezTo>
                    <a:pt x="600" y="90"/>
                    <a:pt x="603" y="91"/>
                    <a:pt x="606" y="96"/>
                  </a:cubicBezTo>
                  <a:cubicBezTo>
                    <a:pt x="608" y="97"/>
                    <a:pt x="613" y="98"/>
                    <a:pt x="612" y="104"/>
                  </a:cubicBezTo>
                  <a:cubicBezTo>
                    <a:pt x="609" y="98"/>
                    <a:pt x="601" y="95"/>
                    <a:pt x="600" y="94"/>
                  </a:cubicBezTo>
                  <a:cubicBezTo>
                    <a:pt x="600" y="98"/>
                    <a:pt x="602" y="102"/>
                    <a:pt x="605" y="109"/>
                  </a:cubicBezTo>
                  <a:cubicBezTo>
                    <a:pt x="612" y="110"/>
                    <a:pt x="623" y="111"/>
                    <a:pt x="634" y="114"/>
                  </a:cubicBezTo>
                  <a:cubicBezTo>
                    <a:pt x="634" y="116"/>
                    <a:pt x="635" y="117"/>
                    <a:pt x="635" y="119"/>
                  </a:cubicBezTo>
                  <a:cubicBezTo>
                    <a:pt x="640" y="120"/>
                    <a:pt x="651" y="121"/>
                    <a:pt x="654" y="131"/>
                  </a:cubicBezTo>
                  <a:cubicBezTo>
                    <a:pt x="656" y="131"/>
                    <a:pt x="658" y="132"/>
                    <a:pt x="659" y="132"/>
                  </a:cubicBezTo>
                  <a:cubicBezTo>
                    <a:pt x="663" y="139"/>
                    <a:pt x="665" y="140"/>
                    <a:pt x="676" y="146"/>
                  </a:cubicBezTo>
                  <a:cubicBezTo>
                    <a:pt x="672" y="144"/>
                    <a:pt x="670" y="141"/>
                    <a:pt x="670" y="140"/>
                  </a:cubicBezTo>
                  <a:cubicBezTo>
                    <a:pt x="673" y="140"/>
                    <a:pt x="692" y="149"/>
                    <a:pt x="697" y="157"/>
                  </a:cubicBezTo>
                  <a:cubicBezTo>
                    <a:pt x="704" y="160"/>
                    <a:pt x="707" y="162"/>
                    <a:pt x="715" y="172"/>
                  </a:cubicBezTo>
                  <a:cubicBezTo>
                    <a:pt x="719" y="172"/>
                    <a:pt x="722" y="183"/>
                    <a:pt x="731" y="189"/>
                  </a:cubicBezTo>
                  <a:cubicBezTo>
                    <a:pt x="731" y="181"/>
                    <a:pt x="718" y="172"/>
                    <a:pt x="718" y="170"/>
                  </a:cubicBezTo>
                  <a:cubicBezTo>
                    <a:pt x="718" y="169"/>
                    <a:pt x="718" y="167"/>
                    <a:pt x="718" y="166"/>
                  </a:cubicBezTo>
                  <a:cubicBezTo>
                    <a:pt x="720" y="168"/>
                    <a:pt x="721" y="171"/>
                    <a:pt x="726" y="173"/>
                  </a:cubicBezTo>
                  <a:cubicBezTo>
                    <a:pt x="726" y="174"/>
                    <a:pt x="727" y="177"/>
                    <a:pt x="727" y="179"/>
                  </a:cubicBezTo>
                  <a:cubicBezTo>
                    <a:pt x="729" y="179"/>
                    <a:pt x="730" y="180"/>
                    <a:pt x="731" y="181"/>
                  </a:cubicBezTo>
                  <a:cubicBezTo>
                    <a:pt x="738" y="194"/>
                    <a:pt x="751" y="207"/>
                    <a:pt x="746" y="230"/>
                  </a:cubicBezTo>
                  <a:cubicBezTo>
                    <a:pt x="745" y="230"/>
                    <a:pt x="745" y="229"/>
                    <a:pt x="745" y="229"/>
                  </a:cubicBezTo>
                  <a:cubicBezTo>
                    <a:pt x="745" y="232"/>
                    <a:pt x="743" y="234"/>
                    <a:pt x="746" y="240"/>
                  </a:cubicBezTo>
                  <a:cubicBezTo>
                    <a:pt x="746" y="237"/>
                    <a:pt x="746" y="235"/>
                    <a:pt x="746" y="233"/>
                  </a:cubicBezTo>
                  <a:cubicBezTo>
                    <a:pt x="747" y="232"/>
                    <a:pt x="748" y="232"/>
                    <a:pt x="748" y="232"/>
                  </a:cubicBezTo>
                  <a:cubicBezTo>
                    <a:pt x="749" y="236"/>
                    <a:pt x="750" y="240"/>
                    <a:pt x="751" y="245"/>
                  </a:cubicBezTo>
                  <a:cubicBezTo>
                    <a:pt x="750" y="245"/>
                    <a:pt x="749" y="245"/>
                    <a:pt x="748" y="245"/>
                  </a:cubicBezTo>
                  <a:cubicBezTo>
                    <a:pt x="750" y="255"/>
                    <a:pt x="752" y="264"/>
                    <a:pt x="752" y="276"/>
                  </a:cubicBezTo>
                  <a:cubicBezTo>
                    <a:pt x="748" y="254"/>
                    <a:pt x="741" y="235"/>
                    <a:pt x="737" y="218"/>
                  </a:cubicBezTo>
                  <a:cubicBezTo>
                    <a:pt x="737" y="218"/>
                    <a:pt x="736" y="218"/>
                    <a:pt x="736" y="218"/>
                  </a:cubicBezTo>
                  <a:cubicBezTo>
                    <a:pt x="736" y="212"/>
                    <a:pt x="733" y="208"/>
                    <a:pt x="732" y="207"/>
                  </a:cubicBezTo>
                  <a:cubicBezTo>
                    <a:pt x="731" y="207"/>
                    <a:pt x="731" y="207"/>
                    <a:pt x="730" y="207"/>
                  </a:cubicBezTo>
                  <a:cubicBezTo>
                    <a:pt x="727" y="200"/>
                    <a:pt x="713" y="175"/>
                    <a:pt x="707" y="175"/>
                  </a:cubicBezTo>
                  <a:cubicBezTo>
                    <a:pt x="706" y="174"/>
                    <a:pt x="706" y="173"/>
                    <a:pt x="706" y="173"/>
                  </a:cubicBezTo>
                  <a:cubicBezTo>
                    <a:pt x="706" y="173"/>
                    <a:pt x="705" y="173"/>
                    <a:pt x="704" y="173"/>
                  </a:cubicBezTo>
                  <a:cubicBezTo>
                    <a:pt x="701" y="167"/>
                    <a:pt x="698" y="166"/>
                    <a:pt x="695" y="163"/>
                  </a:cubicBezTo>
                  <a:cubicBezTo>
                    <a:pt x="692" y="151"/>
                    <a:pt x="686" y="152"/>
                    <a:pt x="681" y="150"/>
                  </a:cubicBezTo>
                  <a:cubicBezTo>
                    <a:pt x="679" y="149"/>
                    <a:pt x="678" y="148"/>
                    <a:pt x="676" y="147"/>
                  </a:cubicBezTo>
                  <a:cubicBezTo>
                    <a:pt x="676" y="147"/>
                    <a:pt x="676" y="148"/>
                    <a:pt x="676" y="148"/>
                  </a:cubicBezTo>
                  <a:cubicBezTo>
                    <a:pt x="686" y="154"/>
                    <a:pt x="695" y="168"/>
                    <a:pt x="708" y="179"/>
                  </a:cubicBezTo>
                  <a:cubicBezTo>
                    <a:pt x="710" y="183"/>
                    <a:pt x="714" y="185"/>
                    <a:pt x="718" y="190"/>
                  </a:cubicBezTo>
                  <a:cubicBezTo>
                    <a:pt x="718" y="191"/>
                    <a:pt x="718" y="192"/>
                    <a:pt x="718" y="192"/>
                  </a:cubicBezTo>
                  <a:cubicBezTo>
                    <a:pt x="716" y="192"/>
                    <a:pt x="715" y="192"/>
                    <a:pt x="715" y="192"/>
                  </a:cubicBezTo>
                  <a:cubicBezTo>
                    <a:pt x="715" y="194"/>
                    <a:pt x="727" y="218"/>
                    <a:pt x="731" y="222"/>
                  </a:cubicBezTo>
                  <a:cubicBezTo>
                    <a:pt x="731" y="213"/>
                    <a:pt x="722" y="201"/>
                    <a:pt x="720" y="197"/>
                  </a:cubicBezTo>
                  <a:cubicBezTo>
                    <a:pt x="721" y="197"/>
                    <a:pt x="722" y="196"/>
                    <a:pt x="723" y="196"/>
                  </a:cubicBezTo>
                  <a:cubicBezTo>
                    <a:pt x="725" y="202"/>
                    <a:pt x="730" y="208"/>
                    <a:pt x="731" y="215"/>
                  </a:cubicBezTo>
                  <a:cubicBezTo>
                    <a:pt x="733" y="215"/>
                    <a:pt x="740" y="230"/>
                    <a:pt x="739" y="238"/>
                  </a:cubicBezTo>
                  <a:cubicBezTo>
                    <a:pt x="738" y="237"/>
                    <a:pt x="738" y="237"/>
                    <a:pt x="737" y="237"/>
                  </a:cubicBezTo>
                  <a:cubicBezTo>
                    <a:pt x="738" y="241"/>
                    <a:pt x="739" y="246"/>
                    <a:pt x="740" y="250"/>
                  </a:cubicBezTo>
                  <a:cubicBezTo>
                    <a:pt x="744" y="250"/>
                    <a:pt x="752" y="293"/>
                    <a:pt x="752" y="306"/>
                  </a:cubicBezTo>
                  <a:cubicBezTo>
                    <a:pt x="751" y="306"/>
                    <a:pt x="751" y="307"/>
                    <a:pt x="751" y="308"/>
                  </a:cubicBezTo>
                  <a:cubicBezTo>
                    <a:pt x="748" y="293"/>
                    <a:pt x="745" y="277"/>
                    <a:pt x="742" y="262"/>
                  </a:cubicBezTo>
                  <a:cubicBezTo>
                    <a:pt x="737" y="245"/>
                    <a:pt x="729" y="230"/>
                    <a:pt x="725" y="218"/>
                  </a:cubicBezTo>
                  <a:cubicBezTo>
                    <a:pt x="722" y="211"/>
                    <a:pt x="718" y="205"/>
                    <a:pt x="715" y="199"/>
                  </a:cubicBezTo>
                  <a:cubicBezTo>
                    <a:pt x="714" y="199"/>
                    <a:pt x="714" y="199"/>
                    <a:pt x="713" y="199"/>
                  </a:cubicBezTo>
                  <a:cubicBezTo>
                    <a:pt x="710" y="191"/>
                    <a:pt x="710" y="190"/>
                    <a:pt x="710" y="187"/>
                  </a:cubicBezTo>
                  <a:cubicBezTo>
                    <a:pt x="708" y="186"/>
                    <a:pt x="707" y="186"/>
                    <a:pt x="706" y="186"/>
                  </a:cubicBezTo>
                  <a:cubicBezTo>
                    <a:pt x="706" y="188"/>
                    <a:pt x="704" y="190"/>
                    <a:pt x="709" y="194"/>
                  </a:cubicBezTo>
                  <a:cubicBezTo>
                    <a:pt x="718" y="212"/>
                    <a:pt x="718" y="212"/>
                    <a:pt x="718" y="215"/>
                  </a:cubicBezTo>
                  <a:cubicBezTo>
                    <a:pt x="715" y="216"/>
                    <a:pt x="713" y="208"/>
                    <a:pt x="713" y="207"/>
                  </a:cubicBezTo>
                  <a:cubicBezTo>
                    <a:pt x="712" y="207"/>
                    <a:pt x="711" y="206"/>
                    <a:pt x="711" y="206"/>
                  </a:cubicBezTo>
                  <a:cubicBezTo>
                    <a:pt x="710" y="209"/>
                    <a:pt x="710" y="209"/>
                    <a:pt x="717" y="229"/>
                  </a:cubicBezTo>
                  <a:cubicBezTo>
                    <a:pt x="717" y="234"/>
                    <a:pt x="722" y="250"/>
                    <a:pt x="719" y="258"/>
                  </a:cubicBezTo>
                  <a:cubicBezTo>
                    <a:pt x="719" y="273"/>
                    <a:pt x="715" y="288"/>
                    <a:pt x="713" y="306"/>
                  </a:cubicBezTo>
                  <a:cubicBezTo>
                    <a:pt x="712" y="306"/>
                    <a:pt x="712" y="306"/>
                    <a:pt x="711" y="306"/>
                  </a:cubicBezTo>
                  <a:cubicBezTo>
                    <a:pt x="714" y="285"/>
                    <a:pt x="717" y="265"/>
                    <a:pt x="717" y="244"/>
                  </a:cubicBezTo>
                  <a:cubicBezTo>
                    <a:pt x="715" y="234"/>
                    <a:pt x="712" y="225"/>
                    <a:pt x="710" y="216"/>
                  </a:cubicBezTo>
                  <a:cubicBezTo>
                    <a:pt x="707" y="210"/>
                    <a:pt x="704" y="203"/>
                    <a:pt x="704" y="201"/>
                  </a:cubicBezTo>
                  <a:cubicBezTo>
                    <a:pt x="701" y="200"/>
                    <a:pt x="699" y="196"/>
                    <a:pt x="699" y="194"/>
                  </a:cubicBezTo>
                  <a:cubicBezTo>
                    <a:pt x="698" y="194"/>
                    <a:pt x="698" y="194"/>
                    <a:pt x="698" y="194"/>
                  </a:cubicBezTo>
                  <a:cubicBezTo>
                    <a:pt x="697" y="192"/>
                    <a:pt x="696" y="190"/>
                    <a:pt x="696" y="188"/>
                  </a:cubicBezTo>
                  <a:cubicBezTo>
                    <a:pt x="693" y="188"/>
                    <a:pt x="692" y="183"/>
                    <a:pt x="692" y="181"/>
                  </a:cubicBezTo>
                  <a:cubicBezTo>
                    <a:pt x="691" y="181"/>
                    <a:pt x="690" y="181"/>
                    <a:pt x="689" y="181"/>
                  </a:cubicBezTo>
                  <a:cubicBezTo>
                    <a:pt x="689" y="184"/>
                    <a:pt x="689" y="186"/>
                    <a:pt x="689" y="189"/>
                  </a:cubicBezTo>
                  <a:cubicBezTo>
                    <a:pt x="695" y="189"/>
                    <a:pt x="706" y="211"/>
                    <a:pt x="709" y="221"/>
                  </a:cubicBezTo>
                  <a:cubicBezTo>
                    <a:pt x="710" y="229"/>
                    <a:pt x="712" y="238"/>
                    <a:pt x="712" y="251"/>
                  </a:cubicBezTo>
                  <a:cubicBezTo>
                    <a:pt x="711" y="242"/>
                    <a:pt x="709" y="234"/>
                    <a:pt x="708" y="226"/>
                  </a:cubicBezTo>
                  <a:cubicBezTo>
                    <a:pt x="707" y="225"/>
                    <a:pt x="706" y="225"/>
                    <a:pt x="706" y="225"/>
                  </a:cubicBezTo>
                  <a:cubicBezTo>
                    <a:pt x="705" y="222"/>
                    <a:pt x="705" y="219"/>
                    <a:pt x="704" y="216"/>
                  </a:cubicBezTo>
                  <a:cubicBezTo>
                    <a:pt x="704" y="216"/>
                    <a:pt x="703" y="216"/>
                    <a:pt x="702" y="216"/>
                  </a:cubicBezTo>
                  <a:cubicBezTo>
                    <a:pt x="701" y="211"/>
                    <a:pt x="700" y="210"/>
                    <a:pt x="697" y="207"/>
                  </a:cubicBezTo>
                  <a:cubicBezTo>
                    <a:pt x="696" y="208"/>
                    <a:pt x="695" y="208"/>
                    <a:pt x="693" y="209"/>
                  </a:cubicBezTo>
                  <a:cubicBezTo>
                    <a:pt x="693" y="211"/>
                    <a:pt x="700" y="220"/>
                    <a:pt x="702" y="228"/>
                  </a:cubicBezTo>
                  <a:cubicBezTo>
                    <a:pt x="703" y="228"/>
                    <a:pt x="704" y="228"/>
                    <a:pt x="705" y="229"/>
                  </a:cubicBezTo>
                  <a:cubicBezTo>
                    <a:pt x="706" y="252"/>
                    <a:pt x="706" y="252"/>
                    <a:pt x="705" y="277"/>
                  </a:cubicBezTo>
                  <a:cubicBezTo>
                    <a:pt x="704" y="285"/>
                    <a:pt x="703" y="294"/>
                    <a:pt x="702" y="302"/>
                  </a:cubicBezTo>
                  <a:cubicBezTo>
                    <a:pt x="701" y="302"/>
                    <a:pt x="701" y="302"/>
                    <a:pt x="701" y="302"/>
                  </a:cubicBezTo>
                  <a:cubicBezTo>
                    <a:pt x="703" y="278"/>
                    <a:pt x="706" y="252"/>
                    <a:pt x="701" y="231"/>
                  </a:cubicBezTo>
                  <a:cubicBezTo>
                    <a:pt x="701" y="231"/>
                    <a:pt x="700" y="231"/>
                    <a:pt x="699" y="231"/>
                  </a:cubicBezTo>
                  <a:cubicBezTo>
                    <a:pt x="699" y="242"/>
                    <a:pt x="699" y="252"/>
                    <a:pt x="700" y="262"/>
                  </a:cubicBezTo>
                  <a:cubicBezTo>
                    <a:pt x="699" y="262"/>
                    <a:pt x="698" y="262"/>
                    <a:pt x="698" y="262"/>
                  </a:cubicBezTo>
                  <a:cubicBezTo>
                    <a:pt x="698" y="252"/>
                    <a:pt x="697" y="241"/>
                    <a:pt x="697" y="231"/>
                  </a:cubicBezTo>
                  <a:cubicBezTo>
                    <a:pt x="695" y="231"/>
                    <a:pt x="695" y="231"/>
                    <a:pt x="694" y="231"/>
                  </a:cubicBezTo>
                  <a:cubicBezTo>
                    <a:pt x="691" y="234"/>
                    <a:pt x="693" y="240"/>
                    <a:pt x="695" y="246"/>
                  </a:cubicBezTo>
                  <a:cubicBezTo>
                    <a:pt x="694" y="265"/>
                    <a:pt x="693" y="284"/>
                    <a:pt x="693" y="304"/>
                  </a:cubicBezTo>
                  <a:cubicBezTo>
                    <a:pt x="700" y="312"/>
                    <a:pt x="713" y="323"/>
                    <a:pt x="723" y="333"/>
                  </a:cubicBezTo>
                  <a:cubicBezTo>
                    <a:pt x="725" y="334"/>
                    <a:pt x="737" y="343"/>
                    <a:pt x="740" y="349"/>
                  </a:cubicBezTo>
                  <a:cubicBezTo>
                    <a:pt x="741" y="349"/>
                    <a:pt x="742" y="349"/>
                    <a:pt x="744" y="350"/>
                  </a:cubicBezTo>
                  <a:cubicBezTo>
                    <a:pt x="744" y="350"/>
                    <a:pt x="744" y="350"/>
                    <a:pt x="744" y="351"/>
                  </a:cubicBezTo>
                  <a:cubicBezTo>
                    <a:pt x="745" y="351"/>
                    <a:pt x="747" y="351"/>
                    <a:pt x="748" y="352"/>
                  </a:cubicBezTo>
                  <a:cubicBezTo>
                    <a:pt x="748" y="352"/>
                    <a:pt x="748" y="353"/>
                    <a:pt x="748" y="353"/>
                  </a:cubicBezTo>
                  <a:cubicBezTo>
                    <a:pt x="751" y="353"/>
                    <a:pt x="754" y="357"/>
                    <a:pt x="761" y="360"/>
                  </a:cubicBezTo>
                  <a:cubicBezTo>
                    <a:pt x="761" y="361"/>
                    <a:pt x="761" y="361"/>
                    <a:pt x="761" y="362"/>
                  </a:cubicBezTo>
                  <a:cubicBezTo>
                    <a:pt x="758" y="362"/>
                    <a:pt x="755" y="360"/>
                    <a:pt x="752" y="357"/>
                  </a:cubicBezTo>
                  <a:cubicBezTo>
                    <a:pt x="746" y="354"/>
                    <a:pt x="740" y="350"/>
                    <a:pt x="734" y="347"/>
                  </a:cubicBezTo>
                  <a:cubicBezTo>
                    <a:pt x="734" y="347"/>
                    <a:pt x="734" y="346"/>
                    <a:pt x="734" y="345"/>
                  </a:cubicBezTo>
                  <a:cubicBezTo>
                    <a:pt x="733" y="345"/>
                    <a:pt x="732" y="345"/>
                    <a:pt x="731" y="345"/>
                  </a:cubicBezTo>
                  <a:cubicBezTo>
                    <a:pt x="731" y="349"/>
                    <a:pt x="747" y="359"/>
                    <a:pt x="753" y="363"/>
                  </a:cubicBezTo>
                  <a:cubicBezTo>
                    <a:pt x="746" y="362"/>
                    <a:pt x="745" y="360"/>
                    <a:pt x="742" y="356"/>
                  </a:cubicBezTo>
                  <a:cubicBezTo>
                    <a:pt x="740" y="355"/>
                    <a:pt x="738" y="354"/>
                    <a:pt x="736" y="354"/>
                  </a:cubicBezTo>
                  <a:cubicBezTo>
                    <a:pt x="735" y="353"/>
                    <a:pt x="735" y="352"/>
                    <a:pt x="735" y="352"/>
                  </a:cubicBezTo>
                  <a:cubicBezTo>
                    <a:pt x="734" y="352"/>
                    <a:pt x="734" y="352"/>
                    <a:pt x="733" y="352"/>
                  </a:cubicBezTo>
                  <a:cubicBezTo>
                    <a:pt x="733" y="353"/>
                    <a:pt x="733" y="353"/>
                    <a:pt x="733" y="355"/>
                  </a:cubicBezTo>
                  <a:cubicBezTo>
                    <a:pt x="732" y="355"/>
                    <a:pt x="732" y="356"/>
                    <a:pt x="731" y="356"/>
                  </a:cubicBezTo>
                  <a:cubicBezTo>
                    <a:pt x="731" y="355"/>
                    <a:pt x="731" y="354"/>
                    <a:pt x="731" y="354"/>
                  </a:cubicBezTo>
                  <a:cubicBezTo>
                    <a:pt x="729" y="352"/>
                    <a:pt x="726" y="351"/>
                    <a:pt x="723" y="350"/>
                  </a:cubicBezTo>
                  <a:cubicBezTo>
                    <a:pt x="722" y="353"/>
                    <a:pt x="734" y="357"/>
                    <a:pt x="738" y="364"/>
                  </a:cubicBezTo>
                  <a:cubicBezTo>
                    <a:pt x="728" y="359"/>
                    <a:pt x="719" y="350"/>
                    <a:pt x="715" y="350"/>
                  </a:cubicBezTo>
                  <a:cubicBezTo>
                    <a:pt x="715" y="347"/>
                    <a:pt x="711" y="345"/>
                    <a:pt x="710" y="343"/>
                  </a:cubicBezTo>
                  <a:cubicBezTo>
                    <a:pt x="701" y="337"/>
                    <a:pt x="689" y="325"/>
                    <a:pt x="689" y="319"/>
                  </a:cubicBezTo>
                  <a:cubicBezTo>
                    <a:pt x="690" y="319"/>
                    <a:pt x="691" y="319"/>
                    <a:pt x="692" y="319"/>
                  </a:cubicBezTo>
                  <a:cubicBezTo>
                    <a:pt x="694" y="323"/>
                    <a:pt x="694" y="323"/>
                    <a:pt x="698" y="327"/>
                  </a:cubicBezTo>
                  <a:cubicBezTo>
                    <a:pt x="697" y="322"/>
                    <a:pt x="693" y="320"/>
                    <a:pt x="693" y="318"/>
                  </a:cubicBezTo>
                  <a:cubicBezTo>
                    <a:pt x="695" y="312"/>
                    <a:pt x="690" y="303"/>
                    <a:pt x="689" y="302"/>
                  </a:cubicBezTo>
                  <a:cubicBezTo>
                    <a:pt x="688" y="308"/>
                    <a:pt x="687" y="313"/>
                    <a:pt x="687" y="319"/>
                  </a:cubicBezTo>
                  <a:cubicBezTo>
                    <a:pt x="686" y="319"/>
                    <a:pt x="686" y="319"/>
                    <a:pt x="685" y="319"/>
                  </a:cubicBezTo>
                  <a:cubicBezTo>
                    <a:pt x="685" y="313"/>
                    <a:pt x="685" y="307"/>
                    <a:pt x="685" y="302"/>
                  </a:cubicBezTo>
                  <a:cubicBezTo>
                    <a:pt x="683" y="308"/>
                    <a:pt x="682" y="315"/>
                    <a:pt x="681" y="322"/>
                  </a:cubicBezTo>
                  <a:cubicBezTo>
                    <a:pt x="681" y="291"/>
                    <a:pt x="681" y="257"/>
                    <a:pt x="676" y="232"/>
                  </a:cubicBezTo>
                  <a:cubicBezTo>
                    <a:pt x="677" y="231"/>
                    <a:pt x="678" y="231"/>
                    <a:pt x="679" y="231"/>
                  </a:cubicBezTo>
                  <a:cubicBezTo>
                    <a:pt x="680" y="233"/>
                    <a:pt x="680" y="235"/>
                    <a:pt x="681" y="237"/>
                  </a:cubicBezTo>
                  <a:cubicBezTo>
                    <a:pt x="680" y="234"/>
                    <a:pt x="680" y="231"/>
                    <a:pt x="680" y="228"/>
                  </a:cubicBezTo>
                  <a:cubicBezTo>
                    <a:pt x="670" y="223"/>
                    <a:pt x="672" y="220"/>
                    <a:pt x="669" y="213"/>
                  </a:cubicBezTo>
                  <a:cubicBezTo>
                    <a:pt x="662" y="208"/>
                    <a:pt x="659" y="209"/>
                    <a:pt x="655" y="211"/>
                  </a:cubicBezTo>
                  <a:cubicBezTo>
                    <a:pt x="655" y="213"/>
                    <a:pt x="654" y="214"/>
                    <a:pt x="654" y="216"/>
                  </a:cubicBezTo>
                  <a:cubicBezTo>
                    <a:pt x="660" y="219"/>
                    <a:pt x="662" y="221"/>
                    <a:pt x="664" y="233"/>
                  </a:cubicBezTo>
                  <a:cubicBezTo>
                    <a:pt x="664" y="233"/>
                    <a:pt x="665" y="233"/>
                    <a:pt x="666" y="233"/>
                  </a:cubicBezTo>
                  <a:cubicBezTo>
                    <a:pt x="665" y="234"/>
                    <a:pt x="665" y="236"/>
                    <a:pt x="665" y="238"/>
                  </a:cubicBezTo>
                  <a:cubicBezTo>
                    <a:pt x="664" y="236"/>
                    <a:pt x="663" y="234"/>
                    <a:pt x="662" y="233"/>
                  </a:cubicBezTo>
                  <a:cubicBezTo>
                    <a:pt x="661" y="233"/>
                    <a:pt x="660" y="233"/>
                    <a:pt x="659" y="233"/>
                  </a:cubicBezTo>
                  <a:cubicBezTo>
                    <a:pt x="661" y="238"/>
                    <a:pt x="663" y="243"/>
                    <a:pt x="665" y="248"/>
                  </a:cubicBezTo>
                  <a:cubicBezTo>
                    <a:pt x="665" y="245"/>
                    <a:pt x="665" y="242"/>
                    <a:pt x="665" y="240"/>
                  </a:cubicBezTo>
                  <a:cubicBezTo>
                    <a:pt x="665" y="240"/>
                    <a:pt x="666" y="240"/>
                    <a:pt x="667" y="240"/>
                  </a:cubicBezTo>
                  <a:cubicBezTo>
                    <a:pt x="670" y="255"/>
                    <a:pt x="674" y="270"/>
                    <a:pt x="679" y="285"/>
                  </a:cubicBezTo>
                  <a:cubicBezTo>
                    <a:pt x="679" y="295"/>
                    <a:pt x="679" y="304"/>
                    <a:pt x="679" y="314"/>
                  </a:cubicBezTo>
                  <a:cubicBezTo>
                    <a:pt x="678" y="314"/>
                    <a:pt x="677" y="315"/>
                    <a:pt x="676" y="315"/>
                  </a:cubicBezTo>
                  <a:cubicBezTo>
                    <a:pt x="676" y="307"/>
                    <a:pt x="675" y="299"/>
                    <a:pt x="675" y="291"/>
                  </a:cubicBezTo>
                  <a:cubicBezTo>
                    <a:pt x="674" y="291"/>
                    <a:pt x="673" y="290"/>
                    <a:pt x="673" y="290"/>
                  </a:cubicBezTo>
                  <a:cubicBezTo>
                    <a:pt x="672" y="289"/>
                    <a:pt x="672" y="288"/>
                    <a:pt x="672" y="287"/>
                  </a:cubicBezTo>
                  <a:cubicBezTo>
                    <a:pt x="673" y="287"/>
                    <a:pt x="673" y="287"/>
                    <a:pt x="674" y="287"/>
                  </a:cubicBezTo>
                  <a:cubicBezTo>
                    <a:pt x="674" y="286"/>
                    <a:pt x="674" y="285"/>
                    <a:pt x="675" y="285"/>
                  </a:cubicBezTo>
                  <a:cubicBezTo>
                    <a:pt x="674" y="285"/>
                    <a:pt x="673" y="285"/>
                    <a:pt x="673" y="285"/>
                  </a:cubicBezTo>
                  <a:cubicBezTo>
                    <a:pt x="672" y="283"/>
                    <a:pt x="671" y="281"/>
                    <a:pt x="671" y="278"/>
                  </a:cubicBezTo>
                  <a:cubicBezTo>
                    <a:pt x="673" y="278"/>
                    <a:pt x="673" y="278"/>
                    <a:pt x="674" y="281"/>
                  </a:cubicBezTo>
                  <a:cubicBezTo>
                    <a:pt x="672" y="272"/>
                    <a:pt x="670" y="265"/>
                    <a:pt x="668" y="257"/>
                  </a:cubicBezTo>
                  <a:cubicBezTo>
                    <a:pt x="668" y="268"/>
                    <a:pt x="668" y="279"/>
                    <a:pt x="668" y="291"/>
                  </a:cubicBezTo>
                  <a:cubicBezTo>
                    <a:pt x="670" y="303"/>
                    <a:pt x="676" y="317"/>
                    <a:pt x="681" y="332"/>
                  </a:cubicBezTo>
                  <a:cubicBezTo>
                    <a:pt x="681" y="332"/>
                    <a:pt x="682" y="332"/>
                    <a:pt x="683" y="333"/>
                  </a:cubicBezTo>
                  <a:cubicBezTo>
                    <a:pt x="689" y="347"/>
                    <a:pt x="704" y="360"/>
                    <a:pt x="720" y="372"/>
                  </a:cubicBezTo>
                  <a:cubicBezTo>
                    <a:pt x="722" y="373"/>
                    <a:pt x="724" y="374"/>
                    <a:pt x="726" y="375"/>
                  </a:cubicBezTo>
                  <a:cubicBezTo>
                    <a:pt x="726" y="376"/>
                    <a:pt x="727" y="377"/>
                    <a:pt x="727" y="378"/>
                  </a:cubicBezTo>
                  <a:cubicBezTo>
                    <a:pt x="724" y="377"/>
                    <a:pt x="721" y="376"/>
                    <a:pt x="718" y="376"/>
                  </a:cubicBezTo>
                  <a:cubicBezTo>
                    <a:pt x="719" y="376"/>
                    <a:pt x="720" y="377"/>
                    <a:pt x="721" y="378"/>
                  </a:cubicBezTo>
                  <a:cubicBezTo>
                    <a:pt x="721" y="378"/>
                    <a:pt x="721" y="379"/>
                    <a:pt x="721" y="380"/>
                  </a:cubicBezTo>
                  <a:cubicBezTo>
                    <a:pt x="720" y="380"/>
                    <a:pt x="719" y="380"/>
                    <a:pt x="719" y="380"/>
                  </a:cubicBezTo>
                  <a:cubicBezTo>
                    <a:pt x="719" y="385"/>
                    <a:pt x="724" y="386"/>
                    <a:pt x="731" y="388"/>
                  </a:cubicBezTo>
                  <a:cubicBezTo>
                    <a:pt x="731" y="388"/>
                    <a:pt x="731" y="387"/>
                    <a:pt x="731" y="386"/>
                  </a:cubicBezTo>
                  <a:cubicBezTo>
                    <a:pt x="733" y="386"/>
                    <a:pt x="734" y="386"/>
                    <a:pt x="736" y="386"/>
                  </a:cubicBezTo>
                  <a:cubicBezTo>
                    <a:pt x="736" y="387"/>
                    <a:pt x="736" y="387"/>
                    <a:pt x="736" y="388"/>
                  </a:cubicBezTo>
                  <a:cubicBezTo>
                    <a:pt x="738" y="388"/>
                    <a:pt x="740" y="386"/>
                    <a:pt x="740" y="384"/>
                  </a:cubicBezTo>
                  <a:cubicBezTo>
                    <a:pt x="748" y="388"/>
                    <a:pt x="756" y="391"/>
                    <a:pt x="764" y="395"/>
                  </a:cubicBezTo>
                  <a:cubicBezTo>
                    <a:pt x="764" y="395"/>
                    <a:pt x="764" y="396"/>
                    <a:pt x="765" y="397"/>
                  </a:cubicBezTo>
                  <a:cubicBezTo>
                    <a:pt x="766" y="396"/>
                    <a:pt x="767" y="396"/>
                    <a:pt x="769" y="396"/>
                  </a:cubicBezTo>
                  <a:cubicBezTo>
                    <a:pt x="763" y="394"/>
                    <a:pt x="758" y="391"/>
                    <a:pt x="753" y="388"/>
                  </a:cubicBezTo>
                  <a:cubicBezTo>
                    <a:pt x="753" y="386"/>
                    <a:pt x="751" y="386"/>
                    <a:pt x="748" y="385"/>
                  </a:cubicBezTo>
                  <a:cubicBezTo>
                    <a:pt x="749" y="385"/>
                    <a:pt x="754" y="382"/>
                    <a:pt x="757" y="388"/>
                  </a:cubicBezTo>
                  <a:cubicBezTo>
                    <a:pt x="761" y="389"/>
                    <a:pt x="768" y="390"/>
                    <a:pt x="775" y="397"/>
                  </a:cubicBezTo>
                  <a:cubicBezTo>
                    <a:pt x="773" y="397"/>
                    <a:pt x="772" y="396"/>
                    <a:pt x="771" y="396"/>
                  </a:cubicBezTo>
                  <a:cubicBezTo>
                    <a:pt x="772" y="401"/>
                    <a:pt x="780" y="404"/>
                    <a:pt x="790" y="406"/>
                  </a:cubicBezTo>
                  <a:cubicBezTo>
                    <a:pt x="790" y="406"/>
                    <a:pt x="790" y="407"/>
                    <a:pt x="790" y="408"/>
                  </a:cubicBezTo>
                  <a:cubicBezTo>
                    <a:pt x="783" y="406"/>
                    <a:pt x="780" y="404"/>
                    <a:pt x="777" y="406"/>
                  </a:cubicBezTo>
                  <a:cubicBezTo>
                    <a:pt x="777" y="402"/>
                    <a:pt x="762" y="397"/>
                    <a:pt x="762" y="397"/>
                  </a:cubicBezTo>
                  <a:cubicBezTo>
                    <a:pt x="762" y="398"/>
                    <a:pt x="761" y="398"/>
                    <a:pt x="761" y="399"/>
                  </a:cubicBezTo>
                  <a:cubicBezTo>
                    <a:pt x="772" y="404"/>
                    <a:pt x="772" y="404"/>
                    <a:pt x="772" y="405"/>
                  </a:cubicBezTo>
                  <a:cubicBezTo>
                    <a:pt x="755" y="405"/>
                    <a:pt x="742" y="392"/>
                    <a:pt x="733" y="390"/>
                  </a:cubicBezTo>
                  <a:cubicBezTo>
                    <a:pt x="734" y="393"/>
                    <a:pt x="734" y="394"/>
                    <a:pt x="740" y="395"/>
                  </a:cubicBezTo>
                  <a:cubicBezTo>
                    <a:pt x="740" y="395"/>
                    <a:pt x="740" y="396"/>
                    <a:pt x="740" y="397"/>
                  </a:cubicBezTo>
                  <a:cubicBezTo>
                    <a:pt x="754" y="402"/>
                    <a:pt x="766" y="408"/>
                    <a:pt x="787" y="411"/>
                  </a:cubicBezTo>
                  <a:cubicBezTo>
                    <a:pt x="787" y="411"/>
                    <a:pt x="787" y="412"/>
                    <a:pt x="787" y="412"/>
                  </a:cubicBezTo>
                  <a:cubicBezTo>
                    <a:pt x="784" y="412"/>
                    <a:pt x="781" y="412"/>
                    <a:pt x="778" y="412"/>
                  </a:cubicBezTo>
                  <a:cubicBezTo>
                    <a:pt x="778" y="413"/>
                    <a:pt x="778" y="413"/>
                    <a:pt x="778" y="414"/>
                  </a:cubicBezTo>
                  <a:cubicBezTo>
                    <a:pt x="779" y="414"/>
                    <a:pt x="780" y="414"/>
                    <a:pt x="781" y="414"/>
                  </a:cubicBezTo>
                  <a:cubicBezTo>
                    <a:pt x="781" y="415"/>
                    <a:pt x="781" y="416"/>
                    <a:pt x="781" y="417"/>
                  </a:cubicBezTo>
                  <a:cubicBezTo>
                    <a:pt x="776" y="416"/>
                    <a:pt x="770" y="415"/>
                    <a:pt x="765" y="414"/>
                  </a:cubicBezTo>
                  <a:cubicBezTo>
                    <a:pt x="765" y="414"/>
                    <a:pt x="764" y="413"/>
                    <a:pt x="764" y="412"/>
                  </a:cubicBezTo>
                  <a:cubicBezTo>
                    <a:pt x="765" y="412"/>
                    <a:pt x="767" y="411"/>
                    <a:pt x="768" y="411"/>
                  </a:cubicBezTo>
                  <a:cubicBezTo>
                    <a:pt x="763" y="409"/>
                    <a:pt x="753" y="406"/>
                    <a:pt x="752" y="406"/>
                  </a:cubicBezTo>
                  <a:cubicBezTo>
                    <a:pt x="752" y="406"/>
                    <a:pt x="752" y="407"/>
                    <a:pt x="752" y="407"/>
                  </a:cubicBezTo>
                  <a:cubicBezTo>
                    <a:pt x="756" y="410"/>
                    <a:pt x="756" y="410"/>
                    <a:pt x="757" y="411"/>
                  </a:cubicBezTo>
                  <a:cubicBezTo>
                    <a:pt x="749" y="408"/>
                    <a:pt x="749" y="408"/>
                    <a:pt x="745" y="408"/>
                  </a:cubicBezTo>
                  <a:cubicBezTo>
                    <a:pt x="752" y="412"/>
                    <a:pt x="758" y="414"/>
                    <a:pt x="770" y="417"/>
                  </a:cubicBezTo>
                  <a:cubicBezTo>
                    <a:pt x="769" y="418"/>
                    <a:pt x="769" y="419"/>
                    <a:pt x="768" y="420"/>
                  </a:cubicBezTo>
                  <a:cubicBezTo>
                    <a:pt x="754" y="415"/>
                    <a:pt x="754" y="415"/>
                    <a:pt x="748" y="414"/>
                  </a:cubicBezTo>
                  <a:cubicBezTo>
                    <a:pt x="748" y="415"/>
                    <a:pt x="748" y="415"/>
                    <a:pt x="748" y="416"/>
                  </a:cubicBezTo>
                  <a:cubicBezTo>
                    <a:pt x="749" y="416"/>
                    <a:pt x="750" y="416"/>
                    <a:pt x="751" y="417"/>
                  </a:cubicBezTo>
                  <a:cubicBezTo>
                    <a:pt x="751" y="417"/>
                    <a:pt x="751" y="418"/>
                    <a:pt x="751" y="419"/>
                  </a:cubicBezTo>
                  <a:cubicBezTo>
                    <a:pt x="750" y="419"/>
                    <a:pt x="748" y="419"/>
                    <a:pt x="747" y="419"/>
                  </a:cubicBezTo>
                  <a:cubicBezTo>
                    <a:pt x="747" y="414"/>
                    <a:pt x="739" y="413"/>
                    <a:pt x="727" y="406"/>
                  </a:cubicBezTo>
                  <a:cubicBezTo>
                    <a:pt x="727" y="401"/>
                    <a:pt x="716" y="394"/>
                    <a:pt x="715" y="393"/>
                  </a:cubicBezTo>
                  <a:cubicBezTo>
                    <a:pt x="713" y="393"/>
                    <a:pt x="712" y="394"/>
                    <a:pt x="710" y="394"/>
                  </a:cubicBezTo>
                  <a:cubicBezTo>
                    <a:pt x="710" y="395"/>
                    <a:pt x="710" y="396"/>
                    <a:pt x="710" y="397"/>
                  </a:cubicBezTo>
                  <a:cubicBezTo>
                    <a:pt x="712" y="398"/>
                    <a:pt x="715" y="398"/>
                    <a:pt x="717" y="399"/>
                  </a:cubicBezTo>
                  <a:cubicBezTo>
                    <a:pt x="717" y="400"/>
                    <a:pt x="717" y="400"/>
                    <a:pt x="717" y="401"/>
                  </a:cubicBezTo>
                  <a:cubicBezTo>
                    <a:pt x="717" y="401"/>
                    <a:pt x="718" y="401"/>
                    <a:pt x="719" y="401"/>
                  </a:cubicBezTo>
                  <a:cubicBezTo>
                    <a:pt x="719" y="402"/>
                    <a:pt x="719" y="402"/>
                    <a:pt x="719" y="403"/>
                  </a:cubicBezTo>
                  <a:cubicBezTo>
                    <a:pt x="719" y="403"/>
                    <a:pt x="720" y="403"/>
                    <a:pt x="721" y="404"/>
                  </a:cubicBezTo>
                  <a:cubicBezTo>
                    <a:pt x="721" y="404"/>
                    <a:pt x="721" y="404"/>
                    <a:pt x="721" y="405"/>
                  </a:cubicBezTo>
                  <a:cubicBezTo>
                    <a:pt x="724" y="407"/>
                    <a:pt x="728" y="410"/>
                    <a:pt x="731" y="412"/>
                  </a:cubicBezTo>
                  <a:cubicBezTo>
                    <a:pt x="731" y="413"/>
                    <a:pt x="731" y="413"/>
                    <a:pt x="731" y="414"/>
                  </a:cubicBezTo>
                  <a:cubicBezTo>
                    <a:pt x="732" y="414"/>
                    <a:pt x="733" y="414"/>
                    <a:pt x="734" y="414"/>
                  </a:cubicBezTo>
                  <a:cubicBezTo>
                    <a:pt x="734" y="416"/>
                    <a:pt x="741" y="418"/>
                    <a:pt x="742" y="420"/>
                  </a:cubicBezTo>
                  <a:cubicBezTo>
                    <a:pt x="738" y="420"/>
                    <a:pt x="738" y="420"/>
                    <a:pt x="734" y="419"/>
                  </a:cubicBezTo>
                  <a:cubicBezTo>
                    <a:pt x="734" y="415"/>
                    <a:pt x="729" y="415"/>
                    <a:pt x="729" y="415"/>
                  </a:cubicBezTo>
                  <a:cubicBezTo>
                    <a:pt x="722" y="409"/>
                    <a:pt x="713" y="403"/>
                    <a:pt x="710" y="399"/>
                  </a:cubicBezTo>
                  <a:cubicBezTo>
                    <a:pt x="711" y="401"/>
                    <a:pt x="712" y="404"/>
                    <a:pt x="712" y="407"/>
                  </a:cubicBezTo>
                  <a:cubicBezTo>
                    <a:pt x="710" y="405"/>
                    <a:pt x="708" y="403"/>
                    <a:pt x="706" y="402"/>
                  </a:cubicBezTo>
                  <a:cubicBezTo>
                    <a:pt x="701" y="402"/>
                    <a:pt x="701" y="402"/>
                    <a:pt x="697" y="404"/>
                  </a:cubicBezTo>
                  <a:cubicBezTo>
                    <a:pt x="697" y="405"/>
                    <a:pt x="697" y="406"/>
                    <a:pt x="697" y="407"/>
                  </a:cubicBezTo>
                  <a:cubicBezTo>
                    <a:pt x="698" y="407"/>
                    <a:pt x="698" y="408"/>
                    <a:pt x="700" y="408"/>
                  </a:cubicBezTo>
                  <a:cubicBezTo>
                    <a:pt x="700" y="407"/>
                    <a:pt x="700" y="407"/>
                    <a:pt x="701" y="407"/>
                  </a:cubicBezTo>
                  <a:cubicBezTo>
                    <a:pt x="701" y="407"/>
                    <a:pt x="702" y="407"/>
                    <a:pt x="703" y="407"/>
                  </a:cubicBezTo>
                  <a:cubicBezTo>
                    <a:pt x="703" y="406"/>
                    <a:pt x="703" y="406"/>
                    <a:pt x="703" y="405"/>
                  </a:cubicBezTo>
                  <a:cubicBezTo>
                    <a:pt x="704" y="405"/>
                    <a:pt x="704" y="405"/>
                    <a:pt x="705" y="405"/>
                  </a:cubicBezTo>
                  <a:cubicBezTo>
                    <a:pt x="705" y="406"/>
                    <a:pt x="706" y="407"/>
                    <a:pt x="706" y="407"/>
                  </a:cubicBezTo>
                  <a:cubicBezTo>
                    <a:pt x="710" y="407"/>
                    <a:pt x="711" y="413"/>
                    <a:pt x="719" y="417"/>
                  </a:cubicBezTo>
                  <a:cubicBezTo>
                    <a:pt x="719" y="417"/>
                    <a:pt x="719" y="417"/>
                    <a:pt x="719" y="418"/>
                  </a:cubicBezTo>
                  <a:cubicBezTo>
                    <a:pt x="720" y="418"/>
                    <a:pt x="720" y="418"/>
                    <a:pt x="722" y="419"/>
                  </a:cubicBezTo>
                  <a:cubicBezTo>
                    <a:pt x="722" y="419"/>
                    <a:pt x="722" y="420"/>
                    <a:pt x="722" y="421"/>
                  </a:cubicBezTo>
                  <a:cubicBezTo>
                    <a:pt x="719" y="419"/>
                    <a:pt x="716" y="418"/>
                    <a:pt x="713" y="417"/>
                  </a:cubicBezTo>
                  <a:cubicBezTo>
                    <a:pt x="713" y="416"/>
                    <a:pt x="713" y="415"/>
                    <a:pt x="713" y="414"/>
                  </a:cubicBezTo>
                  <a:cubicBezTo>
                    <a:pt x="712" y="414"/>
                    <a:pt x="710" y="414"/>
                    <a:pt x="709" y="414"/>
                  </a:cubicBezTo>
                  <a:cubicBezTo>
                    <a:pt x="708" y="412"/>
                    <a:pt x="706" y="410"/>
                    <a:pt x="706" y="408"/>
                  </a:cubicBezTo>
                  <a:cubicBezTo>
                    <a:pt x="705" y="408"/>
                    <a:pt x="704" y="408"/>
                    <a:pt x="704" y="408"/>
                  </a:cubicBezTo>
                  <a:cubicBezTo>
                    <a:pt x="704" y="410"/>
                    <a:pt x="704" y="412"/>
                    <a:pt x="705" y="414"/>
                  </a:cubicBezTo>
                  <a:cubicBezTo>
                    <a:pt x="704" y="413"/>
                    <a:pt x="703" y="413"/>
                    <a:pt x="702" y="412"/>
                  </a:cubicBezTo>
                  <a:cubicBezTo>
                    <a:pt x="702" y="413"/>
                    <a:pt x="701" y="414"/>
                    <a:pt x="701" y="415"/>
                  </a:cubicBezTo>
                  <a:cubicBezTo>
                    <a:pt x="704" y="418"/>
                    <a:pt x="707" y="422"/>
                    <a:pt x="711" y="426"/>
                  </a:cubicBezTo>
                  <a:cubicBezTo>
                    <a:pt x="704" y="429"/>
                    <a:pt x="697" y="414"/>
                    <a:pt x="697" y="414"/>
                  </a:cubicBezTo>
                  <a:cubicBezTo>
                    <a:pt x="695" y="413"/>
                    <a:pt x="694" y="413"/>
                    <a:pt x="693" y="412"/>
                  </a:cubicBezTo>
                  <a:cubicBezTo>
                    <a:pt x="694" y="410"/>
                    <a:pt x="694" y="409"/>
                    <a:pt x="695" y="408"/>
                  </a:cubicBezTo>
                  <a:cubicBezTo>
                    <a:pt x="692" y="407"/>
                    <a:pt x="688" y="407"/>
                    <a:pt x="685" y="407"/>
                  </a:cubicBezTo>
                  <a:cubicBezTo>
                    <a:pt x="685" y="408"/>
                    <a:pt x="682" y="411"/>
                    <a:pt x="687" y="414"/>
                  </a:cubicBezTo>
                  <a:cubicBezTo>
                    <a:pt x="687" y="412"/>
                    <a:pt x="688" y="411"/>
                    <a:pt x="689" y="410"/>
                  </a:cubicBezTo>
                  <a:cubicBezTo>
                    <a:pt x="689" y="410"/>
                    <a:pt x="690" y="410"/>
                    <a:pt x="690" y="410"/>
                  </a:cubicBezTo>
                  <a:cubicBezTo>
                    <a:pt x="691" y="411"/>
                    <a:pt x="694" y="418"/>
                    <a:pt x="700" y="421"/>
                  </a:cubicBezTo>
                  <a:cubicBezTo>
                    <a:pt x="700" y="421"/>
                    <a:pt x="700" y="422"/>
                    <a:pt x="700" y="423"/>
                  </a:cubicBezTo>
                  <a:cubicBezTo>
                    <a:pt x="703" y="425"/>
                    <a:pt x="707" y="428"/>
                    <a:pt x="711" y="431"/>
                  </a:cubicBezTo>
                  <a:cubicBezTo>
                    <a:pt x="713" y="429"/>
                    <a:pt x="714" y="429"/>
                    <a:pt x="719" y="429"/>
                  </a:cubicBezTo>
                  <a:cubicBezTo>
                    <a:pt x="719" y="430"/>
                    <a:pt x="719" y="430"/>
                    <a:pt x="719" y="431"/>
                  </a:cubicBezTo>
                  <a:cubicBezTo>
                    <a:pt x="722" y="431"/>
                    <a:pt x="731" y="434"/>
                    <a:pt x="738" y="436"/>
                  </a:cubicBezTo>
                  <a:cubicBezTo>
                    <a:pt x="736" y="437"/>
                    <a:pt x="734" y="437"/>
                    <a:pt x="731" y="438"/>
                  </a:cubicBezTo>
                  <a:cubicBezTo>
                    <a:pt x="732" y="439"/>
                    <a:pt x="733" y="440"/>
                    <a:pt x="734" y="441"/>
                  </a:cubicBezTo>
                  <a:cubicBezTo>
                    <a:pt x="728" y="439"/>
                    <a:pt x="721" y="438"/>
                    <a:pt x="715" y="436"/>
                  </a:cubicBezTo>
                  <a:cubicBezTo>
                    <a:pt x="715" y="432"/>
                    <a:pt x="704" y="429"/>
                    <a:pt x="702" y="429"/>
                  </a:cubicBezTo>
                  <a:cubicBezTo>
                    <a:pt x="700" y="423"/>
                    <a:pt x="695" y="422"/>
                    <a:pt x="693" y="421"/>
                  </a:cubicBezTo>
                  <a:cubicBezTo>
                    <a:pt x="693" y="426"/>
                    <a:pt x="713" y="438"/>
                    <a:pt x="720" y="442"/>
                  </a:cubicBezTo>
                  <a:cubicBezTo>
                    <a:pt x="720" y="442"/>
                    <a:pt x="720" y="443"/>
                    <a:pt x="720" y="444"/>
                  </a:cubicBezTo>
                  <a:cubicBezTo>
                    <a:pt x="717" y="442"/>
                    <a:pt x="714" y="441"/>
                    <a:pt x="711" y="439"/>
                  </a:cubicBezTo>
                  <a:cubicBezTo>
                    <a:pt x="704" y="432"/>
                    <a:pt x="690" y="426"/>
                    <a:pt x="688" y="421"/>
                  </a:cubicBezTo>
                  <a:cubicBezTo>
                    <a:pt x="689" y="425"/>
                    <a:pt x="689" y="425"/>
                    <a:pt x="691" y="427"/>
                  </a:cubicBezTo>
                  <a:cubicBezTo>
                    <a:pt x="689" y="427"/>
                    <a:pt x="687" y="425"/>
                    <a:pt x="686" y="425"/>
                  </a:cubicBezTo>
                  <a:cubicBezTo>
                    <a:pt x="686" y="426"/>
                    <a:pt x="687" y="428"/>
                    <a:pt x="687" y="429"/>
                  </a:cubicBezTo>
                  <a:cubicBezTo>
                    <a:pt x="685" y="428"/>
                    <a:pt x="683" y="426"/>
                    <a:pt x="681" y="425"/>
                  </a:cubicBezTo>
                  <a:cubicBezTo>
                    <a:pt x="681" y="436"/>
                    <a:pt x="681" y="436"/>
                    <a:pt x="682" y="437"/>
                  </a:cubicBezTo>
                  <a:cubicBezTo>
                    <a:pt x="681" y="441"/>
                    <a:pt x="681" y="441"/>
                    <a:pt x="681" y="444"/>
                  </a:cubicBezTo>
                  <a:cubicBezTo>
                    <a:pt x="684" y="445"/>
                    <a:pt x="684" y="448"/>
                    <a:pt x="686" y="452"/>
                  </a:cubicBezTo>
                  <a:cubicBezTo>
                    <a:pt x="681" y="451"/>
                    <a:pt x="676" y="451"/>
                    <a:pt x="672" y="451"/>
                  </a:cubicBezTo>
                  <a:cubicBezTo>
                    <a:pt x="675" y="454"/>
                    <a:pt x="675" y="454"/>
                    <a:pt x="684" y="455"/>
                  </a:cubicBezTo>
                  <a:cubicBezTo>
                    <a:pt x="684" y="458"/>
                    <a:pt x="692" y="461"/>
                    <a:pt x="693" y="461"/>
                  </a:cubicBezTo>
                  <a:cubicBezTo>
                    <a:pt x="692" y="459"/>
                    <a:pt x="691" y="457"/>
                    <a:pt x="690" y="455"/>
                  </a:cubicBezTo>
                  <a:cubicBezTo>
                    <a:pt x="697" y="459"/>
                    <a:pt x="697" y="459"/>
                    <a:pt x="703" y="464"/>
                  </a:cubicBezTo>
                  <a:cubicBezTo>
                    <a:pt x="708" y="473"/>
                    <a:pt x="698" y="465"/>
                    <a:pt x="697" y="464"/>
                  </a:cubicBezTo>
                  <a:cubicBezTo>
                    <a:pt x="699" y="468"/>
                    <a:pt x="699" y="468"/>
                    <a:pt x="708" y="476"/>
                  </a:cubicBezTo>
                  <a:cubicBezTo>
                    <a:pt x="707" y="476"/>
                    <a:pt x="706" y="476"/>
                    <a:pt x="706" y="476"/>
                  </a:cubicBezTo>
                  <a:cubicBezTo>
                    <a:pt x="701" y="473"/>
                    <a:pt x="701" y="472"/>
                    <a:pt x="699" y="473"/>
                  </a:cubicBezTo>
                  <a:cubicBezTo>
                    <a:pt x="704" y="478"/>
                    <a:pt x="704" y="478"/>
                    <a:pt x="706" y="479"/>
                  </a:cubicBezTo>
                  <a:cubicBezTo>
                    <a:pt x="706" y="480"/>
                    <a:pt x="706" y="480"/>
                    <a:pt x="706" y="481"/>
                  </a:cubicBezTo>
                  <a:cubicBezTo>
                    <a:pt x="711" y="484"/>
                    <a:pt x="716" y="487"/>
                    <a:pt x="721" y="490"/>
                  </a:cubicBezTo>
                  <a:cubicBezTo>
                    <a:pt x="722" y="496"/>
                    <a:pt x="745" y="504"/>
                    <a:pt x="752" y="508"/>
                  </a:cubicBezTo>
                  <a:cubicBezTo>
                    <a:pt x="746" y="508"/>
                    <a:pt x="744" y="506"/>
                    <a:pt x="742" y="505"/>
                  </a:cubicBezTo>
                  <a:cubicBezTo>
                    <a:pt x="741" y="506"/>
                    <a:pt x="741" y="507"/>
                    <a:pt x="741" y="508"/>
                  </a:cubicBezTo>
                  <a:cubicBezTo>
                    <a:pt x="737" y="507"/>
                    <a:pt x="734" y="503"/>
                    <a:pt x="727" y="501"/>
                  </a:cubicBezTo>
                  <a:cubicBezTo>
                    <a:pt x="727" y="495"/>
                    <a:pt x="715" y="492"/>
                    <a:pt x="715" y="492"/>
                  </a:cubicBezTo>
                  <a:cubicBezTo>
                    <a:pt x="714" y="491"/>
                    <a:pt x="714" y="490"/>
                    <a:pt x="714" y="489"/>
                  </a:cubicBezTo>
                  <a:cubicBezTo>
                    <a:pt x="699" y="482"/>
                    <a:pt x="690" y="467"/>
                    <a:pt x="681" y="464"/>
                  </a:cubicBezTo>
                  <a:cubicBezTo>
                    <a:pt x="681" y="466"/>
                    <a:pt x="680" y="469"/>
                    <a:pt x="688" y="471"/>
                  </a:cubicBezTo>
                  <a:cubicBezTo>
                    <a:pt x="689" y="474"/>
                    <a:pt x="689" y="478"/>
                    <a:pt x="690" y="481"/>
                  </a:cubicBezTo>
                  <a:cubicBezTo>
                    <a:pt x="684" y="479"/>
                    <a:pt x="683" y="477"/>
                    <a:pt x="681" y="477"/>
                  </a:cubicBezTo>
                  <a:cubicBezTo>
                    <a:pt x="682" y="478"/>
                    <a:pt x="682" y="479"/>
                    <a:pt x="683" y="480"/>
                  </a:cubicBezTo>
                  <a:cubicBezTo>
                    <a:pt x="673" y="480"/>
                    <a:pt x="665" y="466"/>
                    <a:pt x="663" y="462"/>
                  </a:cubicBezTo>
                  <a:cubicBezTo>
                    <a:pt x="662" y="464"/>
                    <a:pt x="662" y="464"/>
                    <a:pt x="662" y="467"/>
                  </a:cubicBezTo>
                  <a:cubicBezTo>
                    <a:pt x="662" y="467"/>
                    <a:pt x="663" y="467"/>
                    <a:pt x="664" y="467"/>
                  </a:cubicBezTo>
                  <a:cubicBezTo>
                    <a:pt x="665" y="474"/>
                    <a:pt x="666" y="480"/>
                    <a:pt x="667" y="487"/>
                  </a:cubicBezTo>
                  <a:cubicBezTo>
                    <a:pt x="668" y="486"/>
                    <a:pt x="669" y="485"/>
                    <a:pt x="670" y="485"/>
                  </a:cubicBezTo>
                  <a:cubicBezTo>
                    <a:pt x="670" y="483"/>
                    <a:pt x="669" y="482"/>
                    <a:pt x="669" y="481"/>
                  </a:cubicBezTo>
                  <a:cubicBezTo>
                    <a:pt x="670" y="482"/>
                    <a:pt x="672" y="482"/>
                    <a:pt x="674" y="483"/>
                  </a:cubicBezTo>
                  <a:cubicBezTo>
                    <a:pt x="674" y="482"/>
                    <a:pt x="674" y="482"/>
                    <a:pt x="674" y="481"/>
                  </a:cubicBezTo>
                  <a:cubicBezTo>
                    <a:pt x="672" y="480"/>
                    <a:pt x="670" y="480"/>
                    <a:pt x="668" y="479"/>
                  </a:cubicBezTo>
                  <a:cubicBezTo>
                    <a:pt x="668" y="478"/>
                    <a:pt x="668" y="477"/>
                    <a:pt x="668" y="476"/>
                  </a:cubicBezTo>
                  <a:cubicBezTo>
                    <a:pt x="669" y="476"/>
                    <a:pt x="670" y="477"/>
                    <a:pt x="672" y="477"/>
                  </a:cubicBezTo>
                  <a:cubicBezTo>
                    <a:pt x="672" y="477"/>
                    <a:pt x="672" y="478"/>
                    <a:pt x="672" y="479"/>
                  </a:cubicBezTo>
                  <a:cubicBezTo>
                    <a:pt x="683" y="486"/>
                    <a:pt x="691" y="495"/>
                    <a:pt x="705" y="505"/>
                  </a:cubicBezTo>
                  <a:cubicBezTo>
                    <a:pt x="706" y="507"/>
                    <a:pt x="706" y="507"/>
                    <a:pt x="712" y="510"/>
                  </a:cubicBezTo>
                  <a:cubicBezTo>
                    <a:pt x="712" y="511"/>
                    <a:pt x="712" y="511"/>
                    <a:pt x="712" y="513"/>
                  </a:cubicBezTo>
                  <a:cubicBezTo>
                    <a:pt x="714" y="515"/>
                    <a:pt x="716" y="517"/>
                    <a:pt x="718" y="519"/>
                  </a:cubicBezTo>
                  <a:cubicBezTo>
                    <a:pt x="716" y="521"/>
                    <a:pt x="717" y="523"/>
                    <a:pt x="717" y="527"/>
                  </a:cubicBezTo>
                  <a:cubicBezTo>
                    <a:pt x="715" y="528"/>
                    <a:pt x="709" y="534"/>
                    <a:pt x="708" y="534"/>
                  </a:cubicBezTo>
                  <a:cubicBezTo>
                    <a:pt x="702" y="531"/>
                    <a:pt x="689" y="531"/>
                    <a:pt x="685" y="531"/>
                  </a:cubicBezTo>
                  <a:cubicBezTo>
                    <a:pt x="684" y="530"/>
                    <a:pt x="684" y="529"/>
                    <a:pt x="684" y="529"/>
                  </a:cubicBezTo>
                  <a:cubicBezTo>
                    <a:pt x="680" y="529"/>
                    <a:pt x="679" y="529"/>
                    <a:pt x="676" y="531"/>
                  </a:cubicBezTo>
                  <a:cubicBezTo>
                    <a:pt x="677" y="533"/>
                    <a:pt x="682" y="543"/>
                    <a:pt x="687" y="541"/>
                  </a:cubicBezTo>
                  <a:cubicBezTo>
                    <a:pt x="683" y="537"/>
                    <a:pt x="682" y="536"/>
                    <a:pt x="682" y="534"/>
                  </a:cubicBezTo>
                  <a:cubicBezTo>
                    <a:pt x="688" y="535"/>
                    <a:pt x="694" y="540"/>
                    <a:pt x="702" y="546"/>
                  </a:cubicBezTo>
                  <a:cubicBezTo>
                    <a:pt x="702" y="546"/>
                    <a:pt x="702" y="547"/>
                    <a:pt x="702" y="548"/>
                  </a:cubicBezTo>
                  <a:cubicBezTo>
                    <a:pt x="705" y="547"/>
                    <a:pt x="709" y="546"/>
                    <a:pt x="712" y="545"/>
                  </a:cubicBezTo>
                  <a:cubicBezTo>
                    <a:pt x="709" y="542"/>
                    <a:pt x="705" y="540"/>
                    <a:pt x="701" y="537"/>
                  </a:cubicBezTo>
                  <a:cubicBezTo>
                    <a:pt x="708" y="538"/>
                    <a:pt x="710" y="538"/>
                    <a:pt x="719" y="545"/>
                  </a:cubicBezTo>
                  <a:cubicBezTo>
                    <a:pt x="717" y="546"/>
                    <a:pt x="717" y="546"/>
                    <a:pt x="717" y="548"/>
                  </a:cubicBezTo>
                  <a:cubicBezTo>
                    <a:pt x="720" y="548"/>
                    <a:pt x="723" y="548"/>
                    <a:pt x="727" y="548"/>
                  </a:cubicBezTo>
                  <a:cubicBezTo>
                    <a:pt x="727" y="549"/>
                    <a:pt x="727" y="549"/>
                    <a:pt x="727" y="550"/>
                  </a:cubicBezTo>
                  <a:cubicBezTo>
                    <a:pt x="728" y="549"/>
                    <a:pt x="729" y="549"/>
                    <a:pt x="729" y="549"/>
                  </a:cubicBezTo>
                  <a:cubicBezTo>
                    <a:pt x="729" y="548"/>
                    <a:pt x="729" y="547"/>
                    <a:pt x="730" y="546"/>
                  </a:cubicBezTo>
                  <a:cubicBezTo>
                    <a:pt x="731" y="546"/>
                    <a:pt x="731" y="546"/>
                    <a:pt x="732" y="545"/>
                  </a:cubicBezTo>
                  <a:cubicBezTo>
                    <a:pt x="734" y="537"/>
                    <a:pt x="728" y="539"/>
                    <a:pt x="727" y="540"/>
                  </a:cubicBezTo>
                  <a:cubicBezTo>
                    <a:pt x="727" y="540"/>
                    <a:pt x="727" y="541"/>
                    <a:pt x="727" y="542"/>
                  </a:cubicBezTo>
                  <a:cubicBezTo>
                    <a:pt x="718" y="540"/>
                    <a:pt x="715" y="539"/>
                    <a:pt x="715" y="533"/>
                  </a:cubicBezTo>
                  <a:cubicBezTo>
                    <a:pt x="716" y="533"/>
                    <a:pt x="721" y="534"/>
                    <a:pt x="719" y="537"/>
                  </a:cubicBezTo>
                  <a:cubicBezTo>
                    <a:pt x="721" y="536"/>
                    <a:pt x="723" y="535"/>
                    <a:pt x="726" y="535"/>
                  </a:cubicBezTo>
                  <a:cubicBezTo>
                    <a:pt x="726" y="534"/>
                    <a:pt x="726" y="534"/>
                    <a:pt x="726" y="533"/>
                  </a:cubicBezTo>
                  <a:cubicBezTo>
                    <a:pt x="712" y="533"/>
                    <a:pt x="718" y="527"/>
                    <a:pt x="722" y="528"/>
                  </a:cubicBezTo>
                  <a:cubicBezTo>
                    <a:pt x="722" y="526"/>
                    <a:pt x="722" y="524"/>
                    <a:pt x="722" y="522"/>
                  </a:cubicBezTo>
                  <a:cubicBezTo>
                    <a:pt x="723" y="522"/>
                    <a:pt x="725" y="521"/>
                    <a:pt x="727" y="521"/>
                  </a:cubicBezTo>
                  <a:cubicBezTo>
                    <a:pt x="726" y="521"/>
                    <a:pt x="724" y="520"/>
                    <a:pt x="723" y="519"/>
                  </a:cubicBezTo>
                  <a:cubicBezTo>
                    <a:pt x="723" y="518"/>
                    <a:pt x="723" y="517"/>
                    <a:pt x="723" y="517"/>
                  </a:cubicBezTo>
                  <a:cubicBezTo>
                    <a:pt x="731" y="517"/>
                    <a:pt x="753" y="512"/>
                    <a:pt x="763" y="509"/>
                  </a:cubicBezTo>
                  <a:cubicBezTo>
                    <a:pt x="763" y="510"/>
                    <a:pt x="764" y="511"/>
                    <a:pt x="764" y="511"/>
                  </a:cubicBezTo>
                  <a:cubicBezTo>
                    <a:pt x="763" y="511"/>
                    <a:pt x="762" y="511"/>
                    <a:pt x="761" y="511"/>
                  </a:cubicBezTo>
                  <a:cubicBezTo>
                    <a:pt x="761" y="512"/>
                    <a:pt x="761" y="513"/>
                    <a:pt x="761" y="514"/>
                  </a:cubicBezTo>
                  <a:cubicBezTo>
                    <a:pt x="753" y="514"/>
                    <a:pt x="749" y="515"/>
                    <a:pt x="744" y="517"/>
                  </a:cubicBezTo>
                  <a:cubicBezTo>
                    <a:pt x="747" y="518"/>
                    <a:pt x="750" y="518"/>
                    <a:pt x="753" y="519"/>
                  </a:cubicBezTo>
                  <a:cubicBezTo>
                    <a:pt x="736" y="520"/>
                    <a:pt x="736" y="520"/>
                    <a:pt x="734" y="521"/>
                  </a:cubicBezTo>
                  <a:cubicBezTo>
                    <a:pt x="735" y="521"/>
                    <a:pt x="736" y="522"/>
                    <a:pt x="738" y="522"/>
                  </a:cubicBezTo>
                  <a:cubicBezTo>
                    <a:pt x="738" y="523"/>
                    <a:pt x="738" y="524"/>
                    <a:pt x="738" y="524"/>
                  </a:cubicBezTo>
                  <a:cubicBezTo>
                    <a:pt x="736" y="525"/>
                    <a:pt x="734" y="525"/>
                    <a:pt x="731" y="526"/>
                  </a:cubicBezTo>
                  <a:cubicBezTo>
                    <a:pt x="736" y="527"/>
                    <a:pt x="741" y="529"/>
                    <a:pt x="745" y="531"/>
                  </a:cubicBezTo>
                  <a:cubicBezTo>
                    <a:pt x="751" y="531"/>
                    <a:pt x="767" y="530"/>
                    <a:pt x="773" y="524"/>
                  </a:cubicBezTo>
                  <a:cubicBezTo>
                    <a:pt x="773" y="525"/>
                    <a:pt x="773" y="526"/>
                    <a:pt x="774" y="527"/>
                  </a:cubicBezTo>
                  <a:cubicBezTo>
                    <a:pt x="768" y="529"/>
                    <a:pt x="762" y="531"/>
                    <a:pt x="756" y="533"/>
                  </a:cubicBezTo>
                  <a:cubicBezTo>
                    <a:pt x="756" y="534"/>
                    <a:pt x="756" y="536"/>
                    <a:pt x="756" y="537"/>
                  </a:cubicBezTo>
                  <a:cubicBezTo>
                    <a:pt x="756" y="537"/>
                    <a:pt x="755" y="536"/>
                    <a:pt x="755" y="535"/>
                  </a:cubicBezTo>
                  <a:cubicBezTo>
                    <a:pt x="745" y="535"/>
                    <a:pt x="736" y="535"/>
                    <a:pt x="727" y="535"/>
                  </a:cubicBezTo>
                  <a:cubicBezTo>
                    <a:pt x="727" y="536"/>
                    <a:pt x="727" y="536"/>
                    <a:pt x="728" y="537"/>
                  </a:cubicBezTo>
                  <a:cubicBezTo>
                    <a:pt x="731" y="537"/>
                    <a:pt x="734" y="538"/>
                    <a:pt x="738" y="538"/>
                  </a:cubicBezTo>
                  <a:cubicBezTo>
                    <a:pt x="738" y="539"/>
                    <a:pt x="738" y="540"/>
                    <a:pt x="738" y="541"/>
                  </a:cubicBezTo>
                  <a:cubicBezTo>
                    <a:pt x="740" y="542"/>
                    <a:pt x="742" y="542"/>
                    <a:pt x="744" y="543"/>
                  </a:cubicBezTo>
                  <a:cubicBezTo>
                    <a:pt x="741" y="544"/>
                    <a:pt x="738" y="545"/>
                    <a:pt x="736" y="546"/>
                  </a:cubicBezTo>
                  <a:cubicBezTo>
                    <a:pt x="736" y="546"/>
                    <a:pt x="736" y="547"/>
                    <a:pt x="736" y="548"/>
                  </a:cubicBezTo>
                  <a:cubicBezTo>
                    <a:pt x="734" y="548"/>
                    <a:pt x="733" y="548"/>
                    <a:pt x="731" y="548"/>
                  </a:cubicBezTo>
                  <a:cubicBezTo>
                    <a:pt x="731" y="549"/>
                    <a:pt x="731" y="551"/>
                    <a:pt x="731" y="553"/>
                  </a:cubicBezTo>
                  <a:cubicBezTo>
                    <a:pt x="714" y="556"/>
                    <a:pt x="704" y="559"/>
                    <a:pt x="702" y="559"/>
                  </a:cubicBezTo>
                  <a:cubicBezTo>
                    <a:pt x="701" y="557"/>
                    <a:pt x="701" y="556"/>
                    <a:pt x="701" y="555"/>
                  </a:cubicBezTo>
                  <a:cubicBezTo>
                    <a:pt x="698" y="555"/>
                    <a:pt x="695" y="555"/>
                    <a:pt x="692" y="555"/>
                  </a:cubicBezTo>
                  <a:cubicBezTo>
                    <a:pt x="692" y="553"/>
                    <a:pt x="691" y="552"/>
                    <a:pt x="691" y="550"/>
                  </a:cubicBezTo>
                  <a:cubicBezTo>
                    <a:pt x="692" y="550"/>
                    <a:pt x="692" y="550"/>
                    <a:pt x="693" y="550"/>
                  </a:cubicBezTo>
                  <a:cubicBezTo>
                    <a:pt x="692" y="545"/>
                    <a:pt x="689" y="544"/>
                    <a:pt x="687" y="543"/>
                  </a:cubicBezTo>
                  <a:cubicBezTo>
                    <a:pt x="683" y="552"/>
                    <a:pt x="691" y="559"/>
                    <a:pt x="702" y="565"/>
                  </a:cubicBezTo>
                  <a:cubicBezTo>
                    <a:pt x="702" y="566"/>
                    <a:pt x="702" y="566"/>
                    <a:pt x="702" y="567"/>
                  </a:cubicBezTo>
                  <a:cubicBezTo>
                    <a:pt x="704" y="567"/>
                    <a:pt x="713" y="576"/>
                    <a:pt x="720" y="580"/>
                  </a:cubicBezTo>
                  <a:cubicBezTo>
                    <a:pt x="723" y="580"/>
                    <a:pt x="727" y="580"/>
                    <a:pt x="731" y="581"/>
                  </a:cubicBezTo>
                  <a:cubicBezTo>
                    <a:pt x="726" y="578"/>
                    <a:pt x="726" y="578"/>
                    <a:pt x="722" y="578"/>
                  </a:cubicBezTo>
                  <a:cubicBezTo>
                    <a:pt x="721" y="577"/>
                    <a:pt x="721" y="575"/>
                    <a:pt x="721" y="574"/>
                  </a:cubicBezTo>
                  <a:cubicBezTo>
                    <a:pt x="715" y="572"/>
                    <a:pt x="715" y="572"/>
                    <a:pt x="715" y="571"/>
                  </a:cubicBezTo>
                  <a:cubicBezTo>
                    <a:pt x="718" y="571"/>
                    <a:pt x="722" y="572"/>
                    <a:pt x="726" y="574"/>
                  </a:cubicBezTo>
                  <a:cubicBezTo>
                    <a:pt x="726" y="573"/>
                    <a:pt x="726" y="572"/>
                    <a:pt x="727" y="571"/>
                  </a:cubicBezTo>
                  <a:cubicBezTo>
                    <a:pt x="726" y="571"/>
                    <a:pt x="724" y="570"/>
                    <a:pt x="723" y="570"/>
                  </a:cubicBezTo>
                  <a:cubicBezTo>
                    <a:pt x="723" y="565"/>
                    <a:pt x="716" y="565"/>
                    <a:pt x="715" y="565"/>
                  </a:cubicBezTo>
                  <a:cubicBezTo>
                    <a:pt x="712" y="565"/>
                    <a:pt x="709" y="565"/>
                    <a:pt x="707" y="566"/>
                  </a:cubicBezTo>
                  <a:cubicBezTo>
                    <a:pt x="707" y="565"/>
                    <a:pt x="707" y="564"/>
                    <a:pt x="707" y="563"/>
                  </a:cubicBezTo>
                  <a:cubicBezTo>
                    <a:pt x="711" y="562"/>
                    <a:pt x="715" y="562"/>
                    <a:pt x="718" y="561"/>
                  </a:cubicBezTo>
                  <a:cubicBezTo>
                    <a:pt x="718" y="555"/>
                    <a:pt x="738" y="559"/>
                    <a:pt x="741" y="559"/>
                  </a:cubicBezTo>
                  <a:cubicBezTo>
                    <a:pt x="752" y="557"/>
                    <a:pt x="762" y="556"/>
                    <a:pt x="774" y="550"/>
                  </a:cubicBezTo>
                  <a:cubicBezTo>
                    <a:pt x="771" y="554"/>
                    <a:pt x="770" y="553"/>
                    <a:pt x="770" y="557"/>
                  </a:cubicBezTo>
                  <a:cubicBezTo>
                    <a:pt x="764" y="557"/>
                    <a:pt x="765" y="559"/>
                    <a:pt x="764" y="561"/>
                  </a:cubicBezTo>
                  <a:cubicBezTo>
                    <a:pt x="755" y="565"/>
                    <a:pt x="755" y="565"/>
                    <a:pt x="748" y="565"/>
                  </a:cubicBezTo>
                  <a:cubicBezTo>
                    <a:pt x="748" y="566"/>
                    <a:pt x="748" y="566"/>
                    <a:pt x="748" y="567"/>
                  </a:cubicBezTo>
                  <a:cubicBezTo>
                    <a:pt x="749" y="567"/>
                    <a:pt x="754" y="566"/>
                    <a:pt x="756" y="571"/>
                  </a:cubicBezTo>
                  <a:cubicBezTo>
                    <a:pt x="761" y="570"/>
                    <a:pt x="767" y="561"/>
                    <a:pt x="772" y="561"/>
                  </a:cubicBezTo>
                  <a:cubicBezTo>
                    <a:pt x="772" y="562"/>
                    <a:pt x="772" y="562"/>
                    <a:pt x="772" y="563"/>
                  </a:cubicBezTo>
                  <a:cubicBezTo>
                    <a:pt x="771" y="563"/>
                    <a:pt x="770" y="563"/>
                    <a:pt x="770" y="563"/>
                  </a:cubicBezTo>
                  <a:cubicBezTo>
                    <a:pt x="767" y="565"/>
                    <a:pt x="765" y="568"/>
                    <a:pt x="763" y="570"/>
                  </a:cubicBezTo>
                  <a:cubicBezTo>
                    <a:pt x="764" y="571"/>
                    <a:pt x="764" y="571"/>
                    <a:pt x="765" y="571"/>
                  </a:cubicBezTo>
                  <a:cubicBezTo>
                    <a:pt x="767" y="567"/>
                    <a:pt x="775" y="563"/>
                    <a:pt x="777" y="559"/>
                  </a:cubicBezTo>
                  <a:cubicBezTo>
                    <a:pt x="775" y="559"/>
                    <a:pt x="775" y="559"/>
                    <a:pt x="774" y="557"/>
                  </a:cubicBezTo>
                  <a:cubicBezTo>
                    <a:pt x="775" y="556"/>
                    <a:pt x="776" y="555"/>
                    <a:pt x="777" y="555"/>
                  </a:cubicBezTo>
                  <a:cubicBezTo>
                    <a:pt x="778" y="556"/>
                    <a:pt x="779" y="557"/>
                    <a:pt x="781" y="556"/>
                  </a:cubicBezTo>
                  <a:cubicBezTo>
                    <a:pt x="781" y="556"/>
                    <a:pt x="781" y="557"/>
                    <a:pt x="781" y="558"/>
                  </a:cubicBezTo>
                  <a:cubicBezTo>
                    <a:pt x="778" y="561"/>
                    <a:pt x="776" y="564"/>
                    <a:pt x="773" y="568"/>
                  </a:cubicBezTo>
                  <a:cubicBezTo>
                    <a:pt x="774" y="568"/>
                    <a:pt x="775" y="568"/>
                    <a:pt x="776" y="568"/>
                  </a:cubicBezTo>
                  <a:cubicBezTo>
                    <a:pt x="780" y="565"/>
                    <a:pt x="783" y="563"/>
                    <a:pt x="789" y="561"/>
                  </a:cubicBezTo>
                  <a:cubicBezTo>
                    <a:pt x="789" y="560"/>
                    <a:pt x="789" y="559"/>
                    <a:pt x="790" y="559"/>
                  </a:cubicBezTo>
                  <a:cubicBezTo>
                    <a:pt x="791" y="559"/>
                    <a:pt x="792" y="558"/>
                    <a:pt x="794" y="558"/>
                  </a:cubicBezTo>
                  <a:cubicBezTo>
                    <a:pt x="790" y="561"/>
                    <a:pt x="786" y="564"/>
                    <a:pt x="782" y="568"/>
                  </a:cubicBezTo>
                  <a:cubicBezTo>
                    <a:pt x="782" y="568"/>
                    <a:pt x="782" y="569"/>
                    <a:pt x="782" y="570"/>
                  </a:cubicBezTo>
                  <a:cubicBezTo>
                    <a:pt x="776" y="570"/>
                    <a:pt x="770" y="571"/>
                    <a:pt x="765" y="574"/>
                  </a:cubicBezTo>
                  <a:cubicBezTo>
                    <a:pt x="765" y="575"/>
                    <a:pt x="765" y="575"/>
                    <a:pt x="766" y="576"/>
                  </a:cubicBezTo>
                  <a:cubicBezTo>
                    <a:pt x="762" y="577"/>
                    <a:pt x="759" y="578"/>
                    <a:pt x="756" y="578"/>
                  </a:cubicBezTo>
                  <a:cubicBezTo>
                    <a:pt x="756" y="579"/>
                    <a:pt x="756" y="580"/>
                    <a:pt x="756" y="581"/>
                  </a:cubicBezTo>
                  <a:cubicBezTo>
                    <a:pt x="754" y="581"/>
                    <a:pt x="754" y="581"/>
                    <a:pt x="753" y="581"/>
                  </a:cubicBezTo>
                  <a:cubicBezTo>
                    <a:pt x="753" y="581"/>
                    <a:pt x="753" y="582"/>
                    <a:pt x="753" y="583"/>
                  </a:cubicBezTo>
                  <a:cubicBezTo>
                    <a:pt x="747" y="582"/>
                    <a:pt x="747" y="582"/>
                    <a:pt x="740" y="583"/>
                  </a:cubicBezTo>
                  <a:cubicBezTo>
                    <a:pt x="740" y="582"/>
                    <a:pt x="740" y="581"/>
                    <a:pt x="740" y="581"/>
                  </a:cubicBezTo>
                  <a:cubicBezTo>
                    <a:pt x="745" y="578"/>
                    <a:pt x="750" y="575"/>
                    <a:pt x="755" y="572"/>
                  </a:cubicBezTo>
                  <a:cubicBezTo>
                    <a:pt x="744" y="571"/>
                    <a:pt x="736" y="566"/>
                    <a:pt x="729" y="564"/>
                  </a:cubicBezTo>
                  <a:cubicBezTo>
                    <a:pt x="731" y="566"/>
                    <a:pt x="733" y="567"/>
                    <a:pt x="736" y="568"/>
                  </a:cubicBezTo>
                  <a:cubicBezTo>
                    <a:pt x="736" y="568"/>
                    <a:pt x="736" y="568"/>
                    <a:pt x="736" y="569"/>
                  </a:cubicBezTo>
                  <a:cubicBezTo>
                    <a:pt x="739" y="570"/>
                    <a:pt x="742" y="571"/>
                    <a:pt x="746" y="572"/>
                  </a:cubicBezTo>
                  <a:cubicBezTo>
                    <a:pt x="746" y="573"/>
                    <a:pt x="747" y="574"/>
                    <a:pt x="747" y="575"/>
                  </a:cubicBezTo>
                  <a:cubicBezTo>
                    <a:pt x="746" y="575"/>
                    <a:pt x="745" y="576"/>
                    <a:pt x="743" y="576"/>
                  </a:cubicBezTo>
                  <a:cubicBezTo>
                    <a:pt x="743" y="577"/>
                    <a:pt x="743" y="578"/>
                    <a:pt x="743" y="578"/>
                  </a:cubicBezTo>
                  <a:cubicBezTo>
                    <a:pt x="740" y="579"/>
                    <a:pt x="737" y="579"/>
                    <a:pt x="734" y="580"/>
                  </a:cubicBezTo>
                  <a:cubicBezTo>
                    <a:pt x="733" y="582"/>
                    <a:pt x="732" y="584"/>
                    <a:pt x="731" y="587"/>
                  </a:cubicBezTo>
                  <a:cubicBezTo>
                    <a:pt x="742" y="588"/>
                    <a:pt x="751" y="590"/>
                    <a:pt x="764" y="596"/>
                  </a:cubicBezTo>
                  <a:cubicBezTo>
                    <a:pt x="769" y="596"/>
                    <a:pt x="773" y="596"/>
                    <a:pt x="778" y="597"/>
                  </a:cubicBezTo>
                  <a:cubicBezTo>
                    <a:pt x="774" y="597"/>
                    <a:pt x="770" y="599"/>
                    <a:pt x="765" y="600"/>
                  </a:cubicBezTo>
                  <a:cubicBezTo>
                    <a:pt x="765" y="601"/>
                    <a:pt x="765" y="602"/>
                    <a:pt x="765" y="603"/>
                  </a:cubicBezTo>
                  <a:cubicBezTo>
                    <a:pt x="767" y="603"/>
                    <a:pt x="768" y="603"/>
                    <a:pt x="770" y="603"/>
                  </a:cubicBezTo>
                  <a:cubicBezTo>
                    <a:pt x="772" y="599"/>
                    <a:pt x="771" y="601"/>
                    <a:pt x="776" y="600"/>
                  </a:cubicBezTo>
                  <a:cubicBezTo>
                    <a:pt x="776" y="599"/>
                    <a:pt x="776" y="598"/>
                    <a:pt x="777" y="598"/>
                  </a:cubicBezTo>
                  <a:cubicBezTo>
                    <a:pt x="781" y="599"/>
                    <a:pt x="783" y="596"/>
                    <a:pt x="788" y="599"/>
                  </a:cubicBezTo>
                  <a:cubicBezTo>
                    <a:pt x="787" y="600"/>
                    <a:pt x="786" y="601"/>
                    <a:pt x="785" y="602"/>
                  </a:cubicBezTo>
                  <a:cubicBezTo>
                    <a:pt x="784" y="602"/>
                    <a:pt x="783" y="602"/>
                    <a:pt x="781" y="602"/>
                  </a:cubicBezTo>
                  <a:cubicBezTo>
                    <a:pt x="781" y="604"/>
                    <a:pt x="765" y="610"/>
                    <a:pt x="763" y="612"/>
                  </a:cubicBezTo>
                  <a:cubicBezTo>
                    <a:pt x="763" y="612"/>
                    <a:pt x="763" y="613"/>
                    <a:pt x="763" y="615"/>
                  </a:cubicBezTo>
                  <a:cubicBezTo>
                    <a:pt x="765" y="613"/>
                    <a:pt x="766" y="612"/>
                    <a:pt x="767" y="611"/>
                  </a:cubicBezTo>
                  <a:cubicBezTo>
                    <a:pt x="769" y="611"/>
                    <a:pt x="773" y="611"/>
                    <a:pt x="775" y="609"/>
                  </a:cubicBezTo>
                  <a:cubicBezTo>
                    <a:pt x="776" y="609"/>
                    <a:pt x="776" y="610"/>
                    <a:pt x="778" y="612"/>
                  </a:cubicBezTo>
                  <a:cubicBezTo>
                    <a:pt x="776" y="615"/>
                    <a:pt x="772" y="613"/>
                    <a:pt x="770" y="612"/>
                  </a:cubicBezTo>
                  <a:cubicBezTo>
                    <a:pt x="769" y="613"/>
                    <a:pt x="769" y="615"/>
                    <a:pt x="768" y="616"/>
                  </a:cubicBezTo>
                  <a:cubicBezTo>
                    <a:pt x="775" y="616"/>
                    <a:pt x="784" y="614"/>
                    <a:pt x="793" y="612"/>
                  </a:cubicBezTo>
                  <a:cubicBezTo>
                    <a:pt x="793" y="613"/>
                    <a:pt x="793" y="613"/>
                    <a:pt x="786" y="616"/>
                  </a:cubicBezTo>
                  <a:cubicBezTo>
                    <a:pt x="784" y="616"/>
                    <a:pt x="783" y="617"/>
                    <a:pt x="781" y="617"/>
                  </a:cubicBezTo>
                  <a:cubicBezTo>
                    <a:pt x="781" y="618"/>
                    <a:pt x="781" y="619"/>
                    <a:pt x="781" y="619"/>
                  </a:cubicBezTo>
                  <a:cubicBezTo>
                    <a:pt x="771" y="619"/>
                    <a:pt x="768" y="621"/>
                    <a:pt x="760" y="625"/>
                  </a:cubicBezTo>
                  <a:cubicBezTo>
                    <a:pt x="764" y="626"/>
                    <a:pt x="768" y="627"/>
                    <a:pt x="772" y="628"/>
                  </a:cubicBezTo>
                  <a:cubicBezTo>
                    <a:pt x="767" y="628"/>
                    <a:pt x="762" y="628"/>
                    <a:pt x="756" y="628"/>
                  </a:cubicBezTo>
                  <a:cubicBezTo>
                    <a:pt x="756" y="625"/>
                    <a:pt x="753" y="625"/>
                    <a:pt x="751" y="625"/>
                  </a:cubicBezTo>
                  <a:cubicBezTo>
                    <a:pt x="742" y="629"/>
                    <a:pt x="730" y="627"/>
                    <a:pt x="722" y="628"/>
                  </a:cubicBezTo>
                  <a:cubicBezTo>
                    <a:pt x="722" y="629"/>
                    <a:pt x="722" y="630"/>
                    <a:pt x="722" y="631"/>
                  </a:cubicBezTo>
                  <a:cubicBezTo>
                    <a:pt x="717" y="630"/>
                    <a:pt x="713" y="630"/>
                    <a:pt x="709" y="629"/>
                  </a:cubicBezTo>
                  <a:cubicBezTo>
                    <a:pt x="709" y="620"/>
                    <a:pt x="694" y="622"/>
                    <a:pt x="693" y="623"/>
                  </a:cubicBezTo>
                  <a:cubicBezTo>
                    <a:pt x="685" y="617"/>
                    <a:pt x="685" y="622"/>
                    <a:pt x="684" y="612"/>
                  </a:cubicBezTo>
                  <a:cubicBezTo>
                    <a:pt x="682" y="611"/>
                    <a:pt x="679" y="610"/>
                    <a:pt x="676" y="609"/>
                  </a:cubicBezTo>
                  <a:cubicBezTo>
                    <a:pt x="676" y="604"/>
                    <a:pt x="666" y="600"/>
                    <a:pt x="665" y="599"/>
                  </a:cubicBezTo>
                  <a:cubicBezTo>
                    <a:pt x="665" y="601"/>
                    <a:pt x="668" y="607"/>
                    <a:pt x="676" y="609"/>
                  </a:cubicBezTo>
                  <a:cubicBezTo>
                    <a:pt x="676" y="610"/>
                    <a:pt x="676" y="612"/>
                    <a:pt x="677" y="613"/>
                  </a:cubicBezTo>
                  <a:cubicBezTo>
                    <a:pt x="671" y="609"/>
                    <a:pt x="665" y="604"/>
                    <a:pt x="658" y="600"/>
                  </a:cubicBezTo>
                  <a:cubicBezTo>
                    <a:pt x="658" y="599"/>
                    <a:pt x="658" y="598"/>
                    <a:pt x="658" y="598"/>
                  </a:cubicBezTo>
                  <a:cubicBezTo>
                    <a:pt x="653" y="593"/>
                    <a:pt x="648" y="589"/>
                    <a:pt x="643" y="584"/>
                  </a:cubicBezTo>
                  <a:cubicBezTo>
                    <a:pt x="645" y="584"/>
                    <a:pt x="654" y="592"/>
                    <a:pt x="659" y="596"/>
                  </a:cubicBezTo>
                  <a:cubicBezTo>
                    <a:pt x="659" y="596"/>
                    <a:pt x="659" y="597"/>
                    <a:pt x="659" y="597"/>
                  </a:cubicBezTo>
                  <a:cubicBezTo>
                    <a:pt x="661" y="598"/>
                    <a:pt x="662" y="598"/>
                    <a:pt x="663" y="599"/>
                  </a:cubicBezTo>
                  <a:cubicBezTo>
                    <a:pt x="661" y="593"/>
                    <a:pt x="654" y="584"/>
                    <a:pt x="654" y="583"/>
                  </a:cubicBezTo>
                  <a:cubicBezTo>
                    <a:pt x="641" y="578"/>
                    <a:pt x="629" y="574"/>
                    <a:pt x="617" y="570"/>
                  </a:cubicBezTo>
                  <a:cubicBezTo>
                    <a:pt x="617" y="569"/>
                    <a:pt x="617" y="568"/>
                    <a:pt x="617" y="568"/>
                  </a:cubicBezTo>
                  <a:cubicBezTo>
                    <a:pt x="606" y="562"/>
                    <a:pt x="598" y="557"/>
                    <a:pt x="595" y="549"/>
                  </a:cubicBezTo>
                  <a:cubicBezTo>
                    <a:pt x="581" y="542"/>
                    <a:pt x="582" y="527"/>
                    <a:pt x="574" y="522"/>
                  </a:cubicBezTo>
                  <a:cubicBezTo>
                    <a:pt x="573" y="519"/>
                    <a:pt x="571" y="515"/>
                    <a:pt x="571" y="512"/>
                  </a:cubicBezTo>
                  <a:cubicBezTo>
                    <a:pt x="571" y="512"/>
                    <a:pt x="572" y="511"/>
                    <a:pt x="573" y="511"/>
                  </a:cubicBezTo>
                  <a:cubicBezTo>
                    <a:pt x="574" y="515"/>
                    <a:pt x="576" y="518"/>
                    <a:pt x="579" y="521"/>
                  </a:cubicBezTo>
                  <a:cubicBezTo>
                    <a:pt x="579" y="521"/>
                    <a:pt x="579" y="521"/>
                    <a:pt x="580" y="521"/>
                  </a:cubicBezTo>
                  <a:cubicBezTo>
                    <a:pt x="579" y="515"/>
                    <a:pt x="575" y="507"/>
                    <a:pt x="571" y="507"/>
                  </a:cubicBezTo>
                  <a:cubicBezTo>
                    <a:pt x="571" y="505"/>
                    <a:pt x="571" y="504"/>
                    <a:pt x="571" y="502"/>
                  </a:cubicBezTo>
                  <a:cubicBezTo>
                    <a:pt x="571" y="503"/>
                    <a:pt x="572" y="504"/>
                    <a:pt x="573" y="505"/>
                  </a:cubicBezTo>
                  <a:cubicBezTo>
                    <a:pt x="573" y="502"/>
                    <a:pt x="572" y="500"/>
                    <a:pt x="572" y="499"/>
                  </a:cubicBezTo>
                  <a:cubicBezTo>
                    <a:pt x="570" y="498"/>
                    <a:pt x="567" y="497"/>
                    <a:pt x="565" y="496"/>
                  </a:cubicBezTo>
                  <a:cubicBezTo>
                    <a:pt x="564" y="492"/>
                    <a:pt x="563" y="488"/>
                    <a:pt x="562" y="484"/>
                  </a:cubicBezTo>
                  <a:cubicBezTo>
                    <a:pt x="563" y="484"/>
                    <a:pt x="564" y="484"/>
                    <a:pt x="565" y="485"/>
                  </a:cubicBezTo>
                  <a:cubicBezTo>
                    <a:pt x="565" y="478"/>
                    <a:pt x="562" y="477"/>
                    <a:pt x="566" y="473"/>
                  </a:cubicBezTo>
                  <a:cubicBezTo>
                    <a:pt x="565" y="472"/>
                    <a:pt x="565" y="471"/>
                    <a:pt x="564" y="470"/>
                  </a:cubicBezTo>
                  <a:cubicBezTo>
                    <a:pt x="560" y="474"/>
                    <a:pt x="560" y="480"/>
                    <a:pt x="554" y="485"/>
                  </a:cubicBezTo>
                  <a:cubicBezTo>
                    <a:pt x="555" y="509"/>
                    <a:pt x="561" y="531"/>
                    <a:pt x="566" y="559"/>
                  </a:cubicBezTo>
                  <a:cubicBezTo>
                    <a:pt x="567" y="559"/>
                    <a:pt x="568" y="559"/>
                    <a:pt x="568" y="559"/>
                  </a:cubicBezTo>
                  <a:cubicBezTo>
                    <a:pt x="575" y="570"/>
                    <a:pt x="580" y="584"/>
                    <a:pt x="587" y="600"/>
                  </a:cubicBezTo>
                  <a:cubicBezTo>
                    <a:pt x="586" y="602"/>
                    <a:pt x="586" y="603"/>
                    <a:pt x="586" y="605"/>
                  </a:cubicBezTo>
                  <a:cubicBezTo>
                    <a:pt x="583" y="597"/>
                    <a:pt x="579" y="590"/>
                    <a:pt x="576" y="583"/>
                  </a:cubicBezTo>
                  <a:cubicBezTo>
                    <a:pt x="576" y="583"/>
                    <a:pt x="575" y="583"/>
                    <a:pt x="575" y="583"/>
                  </a:cubicBezTo>
                  <a:cubicBezTo>
                    <a:pt x="575" y="590"/>
                    <a:pt x="580" y="601"/>
                    <a:pt x="586" y="612"/>
                  </a:cubicBezTo>
                  <a:cubicBezTo>
                    <a:pt x="585" y="612"/>
                    <a:pt x="584" y="612"/>
                    <a:pt x="583" y="612"/>
                  </a:cubicBezTo>
                  <a:cubicBezTo>
                    <a:pt x="579" y="604"/>
                    <a:pt x="570" y="585"/>
                    <a:pt x="571" y="580"/>
                  </a:cubicBezTo>
                  <a:cubicBezTo>
                    <a:pt x="572" y="581"/>
                    <a:pt x="573" y="581"/>
                    <a:pt x="574" y="582"/>
                  </a:cubicBezTo>
                  <a:cubicBezTo>
                    <a:pt x="573" y="579"/>
                    <a:pt x="573" y="576"/>
                    <a:pt x="573" y="574"/>
                  </a:cubicBezTo>
                  <a:cubicBezTo>
                    <a:pt x="569" y="570"/>
                    <a:pt x="569" y="567"/>
                    <a:pt x="568" y="563"/>
                  </a:cubicBezTo>
                  <a:cubicBezTo>
                    <a:pt x="567" y="563"/>
                    <a:pt x="567" y="563"/>
                    <a:pt x="566" y="563"/>
                  </a:cubicBezTo>
                  <a:cubicBezTo>
                    <a:pt x="566" y="568"/>
                    <a:pt x="566" y="573"/>
                    <a:pt x="566" y="578"/>
                  </a:cubicBezTo>
                  <a:cubicBezTo>
                    <a:pt x="567" y="578"/>
                    <a:pt x="568" y="578"/>
                    <a:pt x="568" y="578"/>
                  </a:cubicBezTo>
                  <a:cubicBezTo>
                    <a:pt x="567" y="585"/>
                    <a:pt x="571" y="591"/>
                    <a:pt x="575" y="602"/>
                  </a:cubicBezTo>
                  <a:cubicBezTo>
                    <a:pt x="575" y="603"/>
                    <a:pt x="574" y="603"/>
                    <a:pt x="574" y="604"/>
                  </a:cubicBezTo>
                  <a:cubicBezTo>
                    <a:pt x="572" y="599"/>
                    <a:pt x="569" y="593"/>
                    <a:pt x="567" y="588"/>
                  </a:cubicBezTo>
                  <a:cubicBezTo>
                    <a:pt x="563" y="593"/>
                    <a:pt x="562" y="612"/>
                    <a:pt x="562" y="622"/>
                  </a:cubicBezTo>
                  <a:cubicBezTo>
                    <a:pt x="565" y="628"/>
                    <a:pt x="568" y="635"/>
                    <a:pt x="575" y="645"/>
                  </a:cubicBezTo>
                  <a:cubicBezTo>
                    <a:pt x="577" y="645"/>
                    <a:pt x="579" y="645"/>
                    <a:pt x="581" y="645"/>
                  </a:cubicBezTo>
                  <a:cubicBezTo>
                    <a:pt x="582" y="650"/>
                    <a:pt x="585" y="650"/>
                    <a:pt x="592" y="658"/>
                  </a:cubicBezTo>
                  <a:cubicBezTo>
                    <a:pt x="595" y="659"/>
                    <a:pt x="598" y="660"/>
                    <a:pt x="602" y="662"/>
                  </a:cubicBezTo>
                  <a:cubicBezTo>
                    <a:pt x="602" y="664"/>
                    <a:pt x="603" y="666"/>
                    <a:pt x="604" y="669"/>
                  </a:cubicBezTo>
                  <a:cubicBezTo>
                    <a:pt x="598" y="682"/>
                    <a:pt x="599" y="679"/>
                    <a:pt x="606" y="695"/>
                  </a:cubicBezTo>
                  <a:cubicBezTo>
                    <a:pt x="605" y="703"/>
                    <a:pt x="604" y="711"/>
                    <a:pt x="604" y="719"/>
                  </a:cubicBezTo>
                  <a:cubicBezTo>
                    <a:pt x="604" y="733"/>
                    <a:pt x="606" y="745"/>
                    <a:pt x="609" y="761"/>
                  </a:cubicBezTo>
                  <a:cubicBezTo>
                    <a:pt x="609" y="761"/>
                    <a:pt x="610" y="761"/>
                    <a:pt x="611" y="762"/>
                  </a:cubicBezTo>
                  <a:cubicBezTo>
                    <a:pt x="614" y="785"/>
                    <a:pt x="625" y="808"/>
                    <a:pt x="630" y="836"/>
                  </a:cubicBezTo>
                  <a:cubicBezTo>
                    <a:pt x="640" y="868"/>
                    <a:pt x="640" y="868"/>
                    <a:pt x="646" y="880"/>
                  </a:cubicBezTo>
                  <a:cubicBezTo>
                    <a:pt x="646" y="887"/>
                    <a:pt x="642" y="893"/>
                    <a:pt x="650" y="898"/>
                  </a:cubicBezTo>
                  <a:cubicBezTo>
                    <a:pt x="651" y="898"/>
                    <a:pt x="651" y="897"/>
                    <a:pt x="652" y="897"/>
                  </a:cubicBezTo>
                  <a:cubicBezTo>
                    <a:pt x="654" y="900"/>
                    <a:pt x="654" y="901"/>
                    <a:pt x="660" y="902"/>
                  </a:cubicBezTo>
                  <a:cubicBezTo>
                    <a:pt x="662" y="905"/>
                    <a:pt x="662" y="905"/>
                    <a:pt x="663" y="919"/>
                  </a:cubicBezTo>
                  <a:cubicBezTo>
                    <a:pt x="662" y="919"/>
                    <a:pt x="660" y="919"/>
                    <a:pt x="659" y="920"/>
                  </a:cubicBezTo>
                  <a:cubicBezTo>
                    <a:pt x="659" y="922"/>
                    <a:pt x="657" y="925"/>
                    <a:pt x="654" y="926"/>
                  </a:cubicBezTo>
                  <a:cubicBezTo>
                    <a:pt x="651" y="936"/>
                    <a:pt x="648" y="939"/>
                    <a:pt x="649" y="954"/>
                  </a:cubicBezTo>
                  <a:cubicBezTo>
                    <a:pt x="648" y="955"/>
                    <a:pt x="647" y="955"/>
                    <a:pt x="646" y="956"/>
                  </a:cubicBezTo>
                  <a:cubicBezTo>
                    <a:pt x="645" y="954"/>
                    <a:pt x="645" y="952"/>
                    <a:pt x="645" y="950"/>
                  </a:cubicBezTo>
                  <a:cubicBezTo>
                    <a:pt x="644" y="950"/>
                    <a:pt x="643" y="950"/>
                    <a:pt x="643" y="950"/>
                  </a:cubicBezTo>
                  <a:cubicBezTo>
                    <a:pt x="643" y="952"/>
                    <a:pt x="640" y="960"/>
                    <a:pt x="645" y="966"/>
                  </a:cubicBezTo>
                  <a:cubicBezTo>
                    <a:pt x="644" y="966"/>
                    <a:pt x="643" y="966"/>
                    <a:pt x="642" y="967"/>
                  </a:cubicBezTo>
                  <a:cubicBezTo>
                    <a:pt x="642" y="969"/>
                    <a:pt x="643" y="977"/>
                    <a:pt x="638" y="980"/>
                  </a:cubicBezTo>
                  <a:cubicBezTo>
                    <a:pt x="638" y="978"/>
                    <a:pt x="637" y="976"/>
                    <a:pt x="634" y="975"/>
                  </a:cubicBezTo>
                  <a:cubicBezTo>
                    <a:pt x="633" y="976"/>
                    <a:pt x="632" y="978"/>
                    <a:pt x="631" y="980"/>
                  </a:cubicBezTo>
                  <a:cubicBezTo>
                    <a:pt x="629" y="979"/>
                    <a:pt x="627" y="978"/>
                    <a:pt x="626" y="978"/>
                  </a:cubicBezTo>
                  <a:cubicBezTo>
                    <a:pt x="626" y="966"/>
                    <a:pt x="614" y="973"/>
                    <a:pt x="613" y="973"/>
                  </a:cubicBezTo>
                  <a:cubicBezTo>
                    <a:pt x="610" y="988"/>
                    <a:pt x="607" y="990"/>
                    <a:pt x="614" y="1007"/>
                  </a:cubicBezTo>
                  <a:cubicBezTo>
                    <a:pt x="620" y="1013"/>
                    <a:pt x="621" y="1019"/>
                    <a:pt x="620" y="1032"/>
                  </a:cubicBezTo>
                  <a:cubicBezTo>
                    <a:pt x="613" y="1032"/>
                    <a:pt x="612" y="1033"/>
                    <a:pt x="609" y="1036"/>
                  </a:cubicBezTo>
                  <a:cubicBezTo>
                    <a:pt x="609" y="1031"/>
                    <a:pt x="609" y="1026"/>
                    <a:pt x="609" y="1020"/>
                  </a:cubicBezTo>
                  <a:cubicBezTo>
                    <a:pt x="604" y="1017"/>
                    <a:pt x="604" y="1017"/>
                    <a:pt x="604" y="1014"/>
                  </a:cubicBezTo>
                  <a:cubicBezTo>
                    <a:pt x="584" y="1006"/>
                    <a:pt x="566" y="998"/>
                    <a:pt x="548" y="998"/>
                  </a:cubicBezTo>
                  <a:cubicBezTo>
                    <a:pt x="532" y="1005"/>
                    <a:pt x="534" y="1026"/>
                    <a:pt x="520" y="1037"/>
                  </a:cubicBezTo>
                  <a:cubicBezTo>
                    <a:pt x="520" y="1045"/>
                    <a:pt x="510" y="1049"/>
                    <a:pt x="513" y="1061"/>
                  </a:cubicBezTo>
                  <a:cubicBezTo>
                    <a:pt x="510" y="1062"/>
                    <a:pt x="507" y="1063"/>
                    <a:pt x="504" y="1065"/>
                  </a:cubicBezTo>
                  <a:close/>
                </a:path>
              </a:pathLst>
            </a:custGeom>
            <a:solidFill>
              <a:srgbClr val="A4A3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9537927" y="-27848"/>
              <a:ext cx="2505075" cy="2890838"/>
            </a:xfrm>
            <a:custGeom>
              <a:avLst/>
              <a:gdLst>
                <a:gd name="T0" fmla="*/ 656 w 1150"/>
                <a:gd name="T1" fmla="*/ 895 h 1326"/>
                <a:gd name="T2" fmla="*/ 669 w 1150"/>
                <a:gd name="T3" fmla="*/ 1057 h 1326"/>
                <a:gd name="T4" fmla="*/ 646 w 1150"/>
                <a:gd name="T5" fmla="*/ 1251 h 1326"/>
                <a:gd name="T6" fmla="*/ 1023 w 1150"/>
                <a:gd name="T7" fmla="*/ 1107 h 1326"/>
                <a:gd name="T8" fmla="*/ 995 w 1150"/>
                <a:gd name="T9" fmla="*/ 1085 h 1326"/>
                <a:gd name="T10" fmla="*/ 979 w 1150"/>
                <a:gd name="T11" fmla="*/ 1066 h 1326"/>
                <a:gd name="T12" fmla="*/ 978 w 1150"/>
                <a:gd name="T13" fmla="*/ 1038 h 1326"/>
                <a:gd name="T14" fmla="*/ 998 w 1150"/>
                <a:gd name="T15" fmla="*/ 1018 h 1326"/>
                <a:gd name="T16" fmla="*/ 945 w 1150"/>
                <a:gd name="T17" fmla="*/ 1005 h 1326"/>
                <a:gd name="T18" fmla="*/ 1054 w 1150"/>
                <a:gd name="T19" fmla="*/ 1007 h 1326"/>
                <a:gd name="T20" fmla="*/ 1016 w 1150"/>
                <a:gd name="T21" fmla="*/ 992 h 1326"/>
                <a:gd name="T22" fmla="*/ 1020 w 1150"/>
                <a:gd name="T23" fmla="*/ 1001 h 1326"/>
                <a:gd name="T24" fmla="*/ 939 w 1150"/>
                <a:gd name="T25" fmla="*/ 930 h 1326"/>
                <a:gd name="T26" fmla="*/ 966 w 1150"/>
                <a:gd name="T27" fmla="*/ 977 h 1326"/>
                <a:gd name="T28" fmla="*/ 951 w 1150"/>
                <a:gd name="T29" fmla="*/ 945 h 1326"/>
                <a:gd name="T30" fmla="*/ 961 w 1150"/>
                <a:gd name="T31" fmla="*/ 902 h 1326"/>
                <a:gd name="T32" fmla="*/ 1046 w 1150"/>
                <a:gd name="T33" fmla="*/ 889 h 1326"/>
                <a:gd name="T34" fmla="*/ 934 w 1150"/>
                <a:gd name="T35" fmla="*/ 875 h 1326"/>
                <a:gd name="T36" fmla="*/ 1083 w 1150"/>
                <a:gd name="T37" fmla="*/ 854 h 1326"/>
                <a:gd name="T38" fmla="*/ 1073 w 1150"/>
                <a:gd name="T39" fmla="*/ 809 h 1326"/>
                <a:gd name="T40" fmla="*/ 1036 w 1150"/>
                <a:gd name="T41" fmla="*/ 794 h 1326"/>
                <a:gd name="T42" fmla="*/ 1092 w 1150"/>
                <a:gd name="T43" fmla="*/ 764 h 1326"/>
                <a:gd name="T44" fmla="*/ 929 w 1150"/>
                <a:gd name="T45" fmla="*/ 647 h 1326"/>
                <a:gd name="T46" fmla="*/ 1054 w 1150"/>
                <a:gd name="T47" fmla="*/ 703 h 1326"/>
                <a:gd name="T48" fmla="*/ 1086 w 1150"/>
                <a:gd name="T49" fmla="*/ 658 h 1326"/>
                <a:gd name="T50" fmla="*/ 999 w 1150"/>
                <a:gd name="T51" fmla="*/ 603 h 1326"/>
                <a:gd name="T52" fmla="*/ 1073 w 1150"/>
                <a:gd name="T53" fmla="*/ 572 h 1326"/>
                <a:gd name="T54" fmla="*/ 932 w 1150"/>
                <a:gd name="T55" fmla="*/ 576 h 1326"/>
                <a:gd name="T56" fmla="*/ 816 w 1150"/>
                <a:gd name="T57" fmla="*/ 490 h 1326"/>
                <a:gd name="T58" fmla="*/ 940 w 1150"/>
                <a:gd name="T59" fmla="*/ 468 h 1326"/>
                <a:gd name="T60" fmla="*/ 381 w 1150"/>
                <a:gd name="T61" fmla="*/ 932 h 1326"/>
                <a:gd name="T62" fmla="*/ 529 w 1150"/>
                <a:gd name="T63" fmla="*/ 815 h 1326"/>
                <a:gd name="T64" fmla="*/ 604 w 1150"/>
                <a:gd name="T65" fmla="*/ 891 h 1326"/>
                <a:gd name="T66" fmla="*/ 600 w 1150"/>
                <a:gd name="T67" fmla="*/ 673 h 1326"/>
                <a:gd name="T68" fmla="*/ 100 w 1150"/>
                <a:gd name="T69" fmla="*/ 755 h 1326"/>
                <a:gd name="T70" fmla="*/ 41 w 1150"/>
                <a:gd name="T71" fmla="*/ 739 h 1326"/>
                <a:gd name="T72" fmla="*/ 85 w 1150"/>
                <a:gd name="T73" fmla="*/ 689 h 1326"/>
                <a:gd name="T74" fmla="*/ 129 w 1150"/>
                <a:gd name="T75" fmla="*/ 651 h 1326"/>
                <a:gd name="T76" fmla="*/ 129 w 1150"/>
                <a:gd name="T77" fmla="*/ 638 h 1326"/>
                <a:gd name="T78" fmla="*/ 388 w 1150"/>
                <a:gd name="T79" fmla="*/ 282 h 1326"/>
                <a:gd name="T80" fmla="*/ 36 w 1150"/>
                <a:gd name="T81" fmla="*/ 615 h 1326"/>
                <a:gd name="T82" fmla="*/ 60 w 1150"/>
                <a:gd name="T83" fmla="*/ 580 h 1326"/>
                <a:gd name="T84" fmla="*/ 151 w 1150"/>
                <a:gd name="T85" fmla="*/ 556 h 1326"/>
                <a:gd name="T86" fmla="*/ 153 w 1150"/>
                <a:gd name="T87" fmla="*/ 533 h 1326"/>
                <a:gd name="T88" fmla="*/ 142 w 1150"/>
                <a:gd name="T89" fmla="*/ 492 h 1326"/>
                <a:gd name="T90" fmla="*/ 185 w 1150"/>
                <a:gd name="T91" fmla="*/ 433 h 1326"/>
                <a:gd name="T92" fmla="*/ 346 w 1150"/>
                <a:gd name="T93" fmla="*/ 274 h 1326"/>
                <a:gd name="T94" fmla="*/ 63 w 1150"/>
                <a:gd name="T95" fmla="*/ 371 h 1326"/>
                <a:gd name="T96" fmla="*/ 92 w 1150"/>
                <a:gd name="T97" fmla="*/ 386 h 1326"/>
                <a:gd name="T98" fmla="*/ 66 w 1150"/>
                <a:gd name="T99" fmla="*/ 351 h 1326"/>
                <a:gd name="T100" fmla="*/ 92 w 1150"/>
                <a:gd name="T101" fmla="*/ 322 h 1326"/>
                <a:gd name="T102" fmla="*/ 61 w 1150"/>
                <a:gd name="T103" fmla="*/ 252 h 1326"/>
                <a:gd name="T104" fmla="*/ 519 w 1150"/>
                <a:gd name="T105" fmla="*/ 202 h 1326"/>
                <a:gd name="T106" fmla="*/ 106 w 1150"/>
                <a:gd name="T107" fmla="*/ 235 h 1326"/>
                <a:gd name="T108" fmla="*/ 532 w 1150"/>
                <a:gd name="T109" fmla="*/ 189 h 1326"/>
                <a:gd name="T110" fmla="*/ 131 w 1150"/>
                <a:gd name="T111" fmla="*/ 181 h 1326"/>
                <a:gd name="T112" fmla="*/ 198 w 1150"/>
                <a:gd name="T113" fmla="*/ 139 h 1326"/>
                <a:gd name="T114" fmla="*/ 336 w 1150"/>
                <a:gd name="T115" fmla="*/ 68 h 1326"/>
                <a:gd name="T116" fmla="*/ 322 w 1150"/>
                <a:gd name="T117" fmla="*/ 19 h 1326"/>
                <a:gd name="T118" fmla="*/ 370 w 1150"/>
                <a:gd name="T119" fmla="*/ 2 h 1326"/>
                <a:gd name="T120" fmla="*/ 655 w 1150"/>
                <a:gd name="T121" fmla="*/ 686 h 1326"/>
                <a:gd name="T122" fmla="*/ 527 w 1150"/>
                <a:gd name="T123" fmla="*/ 578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0" h="1326">
                  <a:moveTo>
                    <a:pt x="566" y="1326"/>
                  </a:moveTo>
                  <a:cubicBezTo>
                    <a:pt x="565" y="1325"/>
                    <a:pt x="564" y="1325"/>
                    <a:pt x="563" y="1325"/>
                  </a:cubicBezTo>
                  <a:cubicBezTo>
                    <a:pt x="560" y="1315"/>
                    <a:pt x="560" y="1310"/>
                    <a:pt x="559" y="1303"/>
                  </a:cubicBezTo>
                  <a:cubicBezTo>
                    <a:pt x="566" y="1305"/>
                    <a:pt x="566" y="1305"/>
                    <a:pt x="567" y="1306"/>
                  </a:cubicBezTo>
                  <a:cubicBezTo>
                    <a:pt x="568" y="1305"/>
                    <a:pt x="568" y="1304"/>
                    <a:pt x="568" y="1304"/>
                  </a:cubicBezTo>
                  <a:cubicBezTo>
                    <a:pt x="568" y="1303"/>
                    <a:pt x="568" y="1302"/>
                    <a:pt x="567" y="1301"/>
                  </a:cubicBezTo>
                  <a:cubicBezTo>
                    <a:pt x="566" y="1301"/>
                    <a:pt x="564" y="1301"/>
                    <a:pt x="563" y="1301"/>
                  </a:cubicBezTo>
                  <a:cubicBezTo>
                    <a:pt x="563" y="1299"/>
                    <a:pt x="562" y="1298"/>
                    <a:pt x="562" y="1297"/>
                  </a:cubicBezTo>
                  <a:cubicBezTo>
                    <a:pt x="561" y="1297"/>
                    <a:pt x="560" y="1297"/>
                    <a:pt x="560" y="1297"/>
                  </a:cubicBezTo>
                  <a:cubicBezTo>
                    <a:pt x="559" y="1280"/>
                    <a:pt x="560" y="1261"/>
                    <a:pt x="554" y="1249"/>
                  </a:cubicBezTo>
                  <a:cubicBezTo>
                    <a:pt x="554" y="1247"/>
                    <a:pt x="554" y="1245"/>
                    <a:pt x="554" y="1243"/>
                  </a:cubicBezTo>
                  <a:cubicBezTo>
                    <a:pt x="555" y="1243"/>
                    <a:pt x="556" y="1243"/>
                    <a:pt x="557" y="1243"/>
                  </a:cubicBezTo>
                  <a:cubicBezTo>
                    <a:pt x="551" y="1239"/>
                    <a:pt x="551" y="1238"/>
                    <a:pt x="549" y="1234"/>
                  </a:cubicBezTo>
                  <a:cubicBezTo>
                    <a:pt x="548" y="1234"/>
                    <a:pt x="547" y="1234"/>
                    <a:pt x="547" y="1234"/>
                  </a:cubicBezTo>
                  <a:cubicBezTo>
                    <a:pt x="547" y="1224"/>
                    <a:pt x="548" y="1221"/>
                    <a:pt x="550" y="1216"/>
                  </a:cubicBezTo>
                  <a:cubicBezTo>
                    <a:pt x="551" y="1216"/>
                    <a:pt x="552" y="1216"/>
                    <a:pt x="552" y="1216"/>
                  </a:cubicBezTo>
                  <a:cubicBezTo>
                    <a:pt x="552" y="1212"/>
                    <a:pt x="552" y="1208"/>
                    <a:pt x="552" y="1204"/>
                  </a:cubicBezTo>
                  <a:cubicBezTo>
                    <a:pt x="551" y="1205"/>
                    <a:pt x="550" y="1205"/>
                    <a:pt x="549" y="1206"/>
                  </a:cubicBezTo>
                  <a:cubicBezTo>
                    <a:pt x="546" y="1197"/>
                    <a:pt x="547" y="1193"/>
                    <a:pt x="547" y="1189"/>
                  </a:cubicBezTo>
                  <a:cubicBezTo>
                    <a:pt x="547" y="1189"/>
                    <a:pt x="548" y="1189"/>
                    <a:pt x="549" y="1189"/>
                  </a:cubicBezTo>
                  <a:cubicBezTo>
                    <a:pt x="550" y="1193"/>
                    <a:pt x="551" y="1197"/>
                    <a:pt x="552" y="1202"/>
                  </a:cubicBezTo>
                  <a:cubicBezTo>
                    <a:pt x="560" y="1196"/>
                    <a:pt x="565" y="1182"/>
                    <a:pt x="568" y="1174"/>
                  </a:cubicBezTo>
                  <a:cubicBezTo>
                    <a:pt x="570" y="1173"/>
                    <a:pt x="571" y="1172"/>
                    <a:pt x="574" y="1172"/>
                  </a:cubicBezTo>
                  <a:cubicBezTo>
                    <a:pt x="574" y="1171"/>
                    <a:pt x="574" y="1170"/>
                    <a:pt x="574" y="1169"/>
                  </a:cubicBezTo>
                  <a:cubicBezTo>
                    <a:pt x="574" y="1169"/>
                    <a:pt x="575" y="1169"/>
                    <a:pt x="576" y="1169"/>
                  </a:cubicBezTo>
                  <a:cubicBezTo>
                    <a:pt x="586" y="1151"/>
                    <a:pt x="596" y="1133"/>
                    <a:pt x="601" y="1115"/>
                  </a:cubicBezTo>
                  <a:cubicBezTo>
                    <a:pt x="607" y="1112"/>
                    <a:pt x="610" y="1097"/>
                    <a:pt x="612" y="1092"/>
                  </a:cubicBezTo>
                  <a:cubicBezTo>
                    <a:pt x="615" y="1071"/>
                    <a:pt x="614" y="1059"/>
                    <a:pt x="607" y="1045"/>
                  </a:cubicBezTo>
                  <a:cubicBezTo>
                    <a:pt x="604" y="1045"/>
                    <a:pt x="604" y="1039"/>
                    <a:pt x="603" y="1038"/>
                  </a:cubicBezTo>
                  <a:cubicBezTo>
                    <a:pt x="586" y="1028"/>
                    <a:pt x="583" y="1012"/>
                    <a:pt x="579" y="999"/>
                  </a:cubicBezTo>
                  <a:cubicBezTo>
                    <a:pt x="568" y="992"/>
                    <a:pt x="571" y="987"/>
                    <a:pt x="568" y="984"/>
                  </a:cubicBezTo>
                  <a:cubicBezTo>
                    <a:pt x="545" y="977"/>
                    <a:pt x="546" y="968"/>
                    <a:pt x="547" y="951"/>
                  </a:cubicBezTo>
                  <a:cubicBezTo>
                    <a:pt x="547" y="951"/>
                    <a:pt x="548" y="951"/>
                    <a:pt x="549" y="951"/>
                  </a:cubicBezTo>
                  <a:cubicBezTo>
                    <a:pt x="549" y="951"/>
                    <a:pt x="549" y="950"/>
                    <a:pt x="549" y="949"/>
                  </a:cubicBezTo>
                  <a:cubicBezTo>
                    <a:pt x="552" y="948"/>
                    <a:pt x="553" y="944"/>
                    <a:pt x="553" y="943"/>
                  </a:cubicBezTo>
                  <a:cubicBezTo>
                    <a:pt x="551" y="943"/>
                    <a:pt x="549" y="943"/>
                    <a:pt x="548" y="944"/>
                  </a:cubicBezTo>
                  <a:cubicBezTo>
                    <a:pt x="547" y="941"/>
                    <a:pt x="552" y="923"/>
                    <a:pt x="554" y="919"/>
                  </a:cubicBezTo>
                  <a:cubicBezTo>
                    <a:pt x="556" y="905"/>
                    <a:pt x="556" y="905"/>
                    <a:pt x="558" y="897"/>
                  </a:cubicBezTo>
                  <a:cubicBezTo>
                    <a:pt x="565" y="895"/>
                    <a:pt x="570" y="898"/>
                    <a:pt x="579" y="898"/>
                  </a:cubicBezTo>
                  <a:cubicBezTo>
                    <a:pt x="580" y="897"/>
                    <a:pt x="580" y="895"/>
                    <a:pt x="582" y="894"/>
                  </a:cubicBezTo>
                  <a:cubicBezTo>
                    <a:pt x="587" y="894"/>
                    <a:pt x="593" y="895"/>
                    <a:pt x="599" y="897"/>
                  </a:cubicBezTo>
                  <a:cubicBezTo>
                    <a:pt x="604" y="894"/>
                    <a:pt x="604" y="894"/>
                    <a:pt x="607" y="894"/>
                  </a:cubicBezTo>
                  <a:cubicBezTo>
                    <a:pt x="611" y="895"/>
                    <a:pt x="619" y="901"/>
                    <a:pt x="627" y="900"/>
                  </a:cubicBezTo>
                  <a:cubicBezTo>
                    <a:pt x="627" y="899"/>
                    <a:pt x="627" y="898"/>
                    <a:pt x="627" y="897"/>
                  </a:cubicBezTo>
                  <a:cubicBezTo>
                    <a:pt x="634" y="894"/>
                    <a:pt x="645" y="894"/>
                    <a:pt x="656" y="895"/>
                  </a:cubicBezTo>
                  <a:cubicBezTo>
                    <a:pt x="656" y="894"/>
                    <a:pt x="656" y="894"/>
                    <a:pt x="656" y="893"/>
                  </a:cubicBezTo>
                  <a:cubicBezTo>
                    <a:pt x="664" y="896"/>
                    <a:pt x="664" y="896"/>
                    <a:pt x="667" y="896"/>
                  </a:cubicBezTo>
                  <a:cubicBezTo>
                    <a:pt x="671" y="893"/>
                    <a:pt x="675" y="891"/>
                    <a:pt x="682" y="889"/>
                  </a:cubicBezTo>
                  <a:cubicBezTo>
                    <a:pt x="682" y="894"/>
                    <a:pt x="678" y="897"/>
                    <a:pt x="676" y="904"/>
                  </a:cubicBezTo>
                  <a:cubicBezTo>
                    <a:pt x="664" y="906"/>
                    <a:pt x="659" y="913"/>
                    <a:pt x="655" y="923"/>
                  </a:cubicBezTo>
                  <a:cubicBezTo>
                    <a:pt x="654" y="923"/>
                    <a:pt x="653" y="923"/>
                    <a:pt x="653" y="923"/>
                  </a:cubicBezTo>
                  <a:cubicBezTo>
                    <a:pt x="652" y="926"/>
                    <a:pt x="651" y="929"/>
                    <a:pt x="650" y="932"/>
                  </a:cubicBezTo>
                  <a:cubicBezTo>
                    <a:pt x="649" y="932"/>
                    <a:pt x="648" y="932"/>
                    <a:pt x="648" y="932"/>
                  </a:cubicBezTo>
                  <a:cubicBezTo>
                    <a:pt x="646" y="937"/>
                    <a:pt x="640" y="943"/>
                    <a:pt x="635" y="945"/>
                  </a:cubicBezTo>
                  <a:cubicBezTo>
                    <a:pt x="635" y="945"/>
                    <a:pt x="635" y="946"/>
                    <a:pt x="635" y="947"/>
                  </a:cubicBezTo>
                  <a:cubicBezTo>
                    <a:pt x="628" y="949"/>
                    <a:pt x="626" y="954"/>
                    <a:pt x="623" y="960"/>
                  </a:cubicBezTo>
                  <a:cubicBezTo>
                    <a:pt x="624" y="963"/>
                    <a:pt x="624" y="966"/>
                    <a:pt x="626" y="969"/>
                  </a:cubicBezTo>
                  <a:cubicBezTo>
                    <a:pt x="631" y="975"/>
                    <a:pt x="631" y="975"/>
                    <a:pt x="632" y="977"/>
                  </a:cubicBezTo>
                  <a:cubicBezTo>
                    <a:pt x="632" y="977"/>
                    <a:pt x="633" y="977"/>
                    <a:pt x="634" y="977"/>
                  </a:cubicBezTo>
                  <a:cubicBezTo>
                    <a:pt x="638" y="986"/>
                    <a:pt x="643" y="995"/>
                    <a:pt x="648" y="1003"/>
                  </a:cubicBezTo>
                  <a:cubicBezTo>
                    <a:pt x="652" y="1003"/>
                    <a:pt x="650" y="1007"/>
                    <a:pt x="655" y="1010"/>
                  </a:cubicBezTo>
                  <a:cubicBezTo>
                    <a:pt x="655" y="1010"/>
                    <a:pt x="655" y="1011"/>
                    <a:pt x="655" y="1012"/>
                  </a:cubicBezTo>
                  <a:cubicBezTo>
                    <a:pt x="651" y="1014"/>
                    <a:pt x="652" y="1013"/>
                    <a:pt x="651" y="1016"/>
                  </a:cubicBezTo>
                  <a:cubicBezTo>
                    <a:pt x="658" y="1016"/>
                    <a:pt x="663" y="1016"/>
                    <a:pt x="672" y="1018"/>
                  </a:cubicBezTo>
                  <a:cubicBezTo>
                    <a:pt x="672" y="1019"/>
                    <a:pt x="672" y="1020"/>
                    <a:pt x="672" y="1020"/>
                  </a:cubicBezTo>
                  <a:cubicBezTo>
                    <a:pt x="674" y="1020"/>
                    <a:pt x="674" y="1022"/>
                    <a:pt x="675" y="1025"/>
                  </a:cubicBezTo>
                  <a:cubicBezTo>
                    <a:pt x="674" y="1025"/>
                    <a:pt x="674" y="1025"/>
                    <a:pt x="673" y="1025"/>
                  </a:cubicBezTo>
                  <a:cubicBezTo>
                    <a:pt x="673" y="1026"/>
                    <a:pt x="673" y="1027"/>
                    <a:pt x="673" y="1029"/>
                  </a:cubicBezTo>
                  <a:cubicBezTo>
                    <a:pt x="674" y="1029"/>
                    <a:pt x="674" y="1029"/>
                    <a:pt x="675" y="1029"/>
                  </a:cubicBezTo>
                  <a:cubicBezTo>
                    <a:pt x="675" y="1030"/>
                    <a:pt x="675" y="1030"/>
                    <a:pt x="675" y="1031"/>
                  </a:cubicBezTo>
                  <a:cubicBezTo>
                    <a:pt x="673" y="1031"/>
                    <a:pt x="671" y="1031"/>
                    <a:pt x="670" y="1031"/>
                  </a:cubicBezTo>
                  <a:cubicBezTo>
                    <a:pt x="669" y="1033"/>
                    <a:pt x="668" y="1036"/>
                    <a:pt x="668" y="1038"/>
                  </a:cubicBezTo>
                  <a:cubicBezTo>
                    <a:pt x="666" y="1038"/>
                    <a:pt x="665" y="1038"/>
                    <a:pt x="665" y="1038"/>
                  </a:cubicBezTo>
                  <a:cubicBezTo>
                    <a:pt x="665" y="1031"/>
                    <a:pt x="663" y="1030"/>
                    <a:pt x="663" y="1027"/>
                  </a:cubicBezTo>
                  <a:cubicBezTo>
                    <a:pt x="665" y="1026"/>
                    <a:pt x="668" y="1026"/>
                    <a:pt x="671" y="1026"/>
                  </a:cubicBezTo>
                  <a:cubicBezTo>
                    <a:pt x="671" y="1025"/>
                    <a:pt x="671" y="1024"/>
                    <a:pt x="672" y="1023"/>
                  </a:cubicBezTo>
                  <a:cubicBezTo>
                    <a:pt x="665" y="1024"/>
                    <a:pt x="658" y="1024"/>
                    <a:pt x="652" y="1025"/>
                  </a:cubicBezTo>
                  <a:cubicBezTo>
                    <a:pt x="646" y="1019"/>
                    <a:pt x="647" y="1020"/>
                    <a:pt x="646" y="1016"/>
                  </a:cubicBezTo>
                  <a:cubicBezTo>
                    <a:pt x="645" y="1016"/>
                    <a:pt x="643" y="1016"/>
                    <a:pt x="641" y="1016"/>
                  </a:cubicBezTo>
                  <a:cubicBezTo>
                    <a:pt x="641" y="1019"/>
                    <a:pt x="642" y="1022"/>
                    <a:pt x="642" y="1025"/>
                  </a:cubicBezTo>
                  <a:cubicBezTo>
                    <a:pt x="638" y="1025"/>
                    <a:pt x="635" y="1026"/>
                    <a:pt x="631" y="1027"/>
                  </a:cubicBezTo>
                  <a:cubicBezTo>
                    <a:pt x="630" y="1027"/>
                    <a:pt x="630" y="1028"/>
                    <a:pt x="629" y="1029"/>
                  </a:cubicBezTo>
                  <a:cubicBezTo>
                    <a:pt x="634" y="1029"/>
                    <a:pt x="642" y="1027"/>
                    <a:pt x="649" y="1030"/>
                  </a:cubicBezTo>
                  <a:cubicBezTo>
                    <a:pt x="649" y="1032"/>
                    <a:pt x="649" y="1033"/>
                    <a:pt x="649" y="1036"/>
                  </a:cubicBezTo>
                  <a:cubicBezTo>
                    <a:pt x="653" y="1036"/>
                    <a:pt x="657" y="1036"/>
                    <a:pt x="661" y="1036"/>
                  </a:cubicBezTo>
                  <a:cubicBezTo>
                    <a:pt x="661" y="1036"/>
                    <a:pt x="661" y="1037"/>
                    <a:pt x="661" y="1038"/>
                  </a:cubicBezTo>
                  <a:cubicBezTo>
                    <a:pt x="662" y="1038"/>
                    <a:pt x="663" y="1038"/>
                    <a:pt x="663" y="1038"/>
                  </a:cubicBezTo>
                  <a:cubicBezTo>
                    <a:pt x="663" y="1039"/>
                    <a:pt x="664" y="1040"/>
                    <a:pt x="664" y="1042"/>
                  </a:cubicBezTo>
                  <a:cubicBezTo>
                    <a:pt x="672" y="1042"/>
                    <a:pt x="677" y="1044"/>
                    <a:pt x="672" y="1057"/>
                  </a:cubicBezTo>
                  <a:cubicBezTo>
                    <a:pt x="671" y="1057"/>
                    <a:pt x="670" y="1057"/>
                    <a:pt x="669" y="1057"/>
                  </a:cubicBezTo>
                  <a:cubicBezTo>
                    <a:pt x="668" y="1062"/>
                    <a:pt x="668" y="1067"/>
                    <a:pt x="668" y="1072"/>
                  </a:cubicBezTo>
                  <a:cubicBezTo>
                    <a:pt x="664" y="1074"/>
                    <a:pt x="665" y="1073"/>
                    <a:pt x="663" y="1077"/>
                  </a:cubicBezTo>
                  <a:cubicBezTo>
                    <a:pt x="663" y="1077"/>
                    <a:pt x="662" y="1077"/>
                    <a:pt x="661" y="1077"/>
                  </a:cubicBezTo>
                  <a:cubicBezTo>
                    <a:pt x="660" y="1085"/>
                    <a:pt x="660" y="1094"/>
                    <a:pt x="659" y="1102"/>
                  </a:cubicBezTo>
                  <a:cubicBezTo>
                    <a:pt x="658" y="1102"/>
                    <a:pt x="657" y="1102"/>
                    <a:pt x="656" y="1102"/>
                  </a:cubicBezTo>
                  <a:cubicBezTo>
                    <a:pt x="655" y="1105"/>
                    <a:pt x="657" y="1107"/>
                    <a:pt x="655" y="1111"/>
                  </a:cubicBezTo>
                  <a:cubicBezTo>
                    <a:pt x="646" y="1112"/>
                    <a:pt x="643" y="1113"/>
                    <a:pt x="641" y="1107"/>
                  </a:cubicBezTo>
                  <a:cubicBezTo>
                    <a:pt x="640" y="1107"/>
                    <a:pt x="639" y="1107"/>
                    <a:pt x="638" y="1107"/>
                  </a:cubicBezTo>
                  <a:cubicBezTo>
                    <a:pt x="638" y="1110"/>
                    <a:pt x="637" y="1114"/>
                    <a:pt x="637" y="1118"/>
                  </a:cubicBezTo>
                  <a:cubicBezTo>
                    <a:pt x="636" y="1118"/>
                    <a:pt x="635" y="1118"/>
                    <a:pt x="635" y="1118"/>
                  </a:cubicBezTo>
                  <a:cubicBezTo>
                    <a:pt x="635" y="1123"/>
                    <a:pt x="635" y="1128"/>
                    <a:pt x="635" y="1134"/>
                  </a:cubicBezTo>
                  <a:cubicBezTo>
                    <a:pt x="633" y="1134"/>
                    <a:pt x="632" y="1134"/>
                    <a:pt x="631" y="1135"/>
                  </a:cubicBezTo>
                  <a:cubicBezTo>
                    <a:pt x="630" y="1142"/>
                    <a:pt x="625" y="1150"/>
                    <a:pt x="627" y="1159"/>
                  </a:cubicBezTo>
                  <a:cubicBezTo>
                    <a:pt x="629" y="1159"/>
                    <a:pt x="629" y="1159"/>
                    <a:pt x="630" y="1162"/>
                  </a:cubicBezTo>
                  <a:cubicBezTo>
                    <a:pt x="631" y="1155"/>
                    <a:pt x="632" y="1148"/>
                    <a:pt x="633" y="1141"/>
                  </a:cubicBezTo>
                  <a:cubicBezTo>
                    <a:pt x="633" y="1141"/>
                    <a:pt x="634" y="1141"/>
                    <a:pt x="635" y="1141"/>
                  </a:cubicBezTo>
                  <a:cubicBezTo>
                    <a:pt x="636" y="1153"/>
                    <a:pt x="636" y="1166"/>
                    <a:pt x="642" y="1180"/>
                  </a:cubicBezTo>
                  <a:cubicBezTo>
                    <a:pt x="643" y="1180"/>
                    <a:pt x="643" y="1179"/>
                    <a:pt x="644" y="1179"/>
                  </a:cubicBezTo>
                  <a:cubicBezTo>
                    <a:pt x="645" y="1169"/>
                    <a:pt x="643" y="1159"/>
                    <a:pt x="641" y="1155"/>
                  </a:cubicBezTo>
                  <a:cubicBezTo>
                    <a:pt x="642" y="1154"/>
                    <a:pt x="643" y="1154"/>
                    <a:pt x="643" y="1154"/>
                  </a:cubicBezTo>
                  <a:cubicBezTo>
                    <a:pt x="644" y="1142"/>
                    <a:pt x="643" y="1128"/>
                    <a:pt x="647" y="1120"/>
                  </a:cubicBezTo>
                  <a:cubicBezTo>
                    <a:pt x="648" y="1122"/>
                    <a:pt x="650" y="1159"/>
                    <a:pt x="652" y="1167"/>
                  </a:cubicBezTo>
                  <a:cubicBezTo>
                    <a:pt x="660" y="1169"/>
                    <a:pt x="665" y="1216"/>
                    <a:pt x="665" y="1230"/>
                  </a:cubicBezTo>
                  <a:cubicBezTo>
                    <a:pt x="669" y="1234"/>
                    <a:pt x="671" y="1280"/>
                    <a:pt x="663" y="1293"/>
                  </a:cubicBezTo>
                  <a:cubicBezTo>
                    <a:pt x="663" y="1292"/>
                    <a:pt x="662" y="1291"/>
                    <a:pt x="662" y="1290"/>
                  </a:cubicBezTo>
                  <a:cubicBezTo>
                    <a:pt x="666" y="1270"/>
                    <a:pt x="658" y="1253"/>
                    <a:pt x="656" y="1238"/>
                  </a:cubicBezTo>
                  <a:cubicBezTo>
                    <a:pt x="657" y="1238"/>
                    <a:pt x="657" y="1238"/>
                    <a:pt x="658" y="1238"/>
                  </a:cubicBezTo>
                  <a:cubicBezTo>
                    <a:pt x="659" y="1242"/>
                    <a:pt x="660" y="1245"/>
                    <a:pt x="660" y="1249"/>
                  </a:cubicBezTo>
                  <a:cubicBezTo>
                    <a:pt x="661" y="1249"/>
                    <a:pt x="662" y="1249"/>
                    <a:pt x="663" y="1249"/>
                  </a:cubicBezTo>
                  <a:cubicBezTo>
                    <a:pt x="662" y="1241"/>
                    <a:pt x="662" y="1241"/>
                    <a:pt x="663" y="1236"/>
                  </a:cubicBezTo>
                  <a:cubicBezTo>
                    <a:pt x="662" y="1236"/>
                    <a:pt x="661" y="1236"/>
                    <a:pt x="660" y="1236"/>
                  </a:cubicBezTo>
                  <a:cubicBezTo>
                    <a:pt x="660" y="1214"/>
                    <a:pt x="656" y="1194"/>
                    <a:pt x="651" y="1177"/>
                  </a:cubicBezTo>
                  <a:cubicBezTo>
                    <a:pt x="650" y="1177"/>
                    <a:pt x="649" y="1177"/>
                    <a:pt x="649" y="1177"/>
                  </a:cubicBezTo>
                  <a:cubicBezTo>
                    <a:pt x="650" y="1194"/>
                    <a:pt x="654" y="1217"/>
                    <a:pt x="655" y="1237"/>
                  </a:cubicBezTo>
                  <a:cubicBezTo>
                    <a:pt x="654" y="1230"/>
                    <a:pt x="652" y="1223"/>
                    <a:pt x="651" y="1217"/>
                  </a:cubicBezTo>
                  <a:cubicBezTo>
                    <a:pt x="649" y="1217"/>
                    <a:pt x="649" y="1217"/>
                    <a:pt x="648" y="1217"/>
                  </a:cubicBezTo>
                  <a:cubicBezTo>
                    <a:pt x="649" y="1232"/>
                    <a:pt x="649" y="1232"/>
                    <a:pt x="653" y="1254"/>
                  </a:cubicBezTo>
                  <a:cubicBezTo>
                    <a:pt x="657" y="1267"/>
                    <a:pt x="657" y="1267"/>
                    <a:pt x="657" y="1270"/>
                  </a:cubicBezTo>
                  <a:cubicBezTo>
                    <a:pt x="651" y="1256"/>
                    <a:pt x="651" y="1256"/>
                    <a:pt x="651" y="1251"/>
                  </a:cubicBezTo>
                  <a:cubicBezTo>
                    <a:pt x="650" y="1251"/>
                    <a:pt x="649" y="1251"/>
                    <a:pt x="648" y="1250"/>
                  </a:cubicBezTo>
                  <a:cubicBezTo>
                    <a:pt x="645" y="1233"/>
                    <a:pt x="643" y="1214"/>
                    <a:pt x="643" y="1200"/>
                  </a:cubicBezTo>
                  <a:cubicBezTo>
                    <a:pt x="642" y="1197"/>
                    <a:pt x="641" y="1194"/>
                    <a:pt x="640" y="1191"/>
                  </a:cubicBezTo>
                  <a:cubicBezTo>
                    <a:pt x="639" y="1191"/>
                    <a:pt x="638" y="1191"/>
                    <a:pt x="638" y="1191"/>
                  </a:cubicBezTo>
                  <a:cubicBezTo>
                    <a:pt x="638" y="1200"/>
                    <a:pt x="638" y="1210"/>
                    <a:pt x="638" y="1219"/>
                  </a:cubicBezTo>
                  <a:cubicBezTo>
                    <a:pt x="640" y="1231"/>
                    <a:pt x="640" y="1238"/>
                    <a:pt x="646" y="1251"/>
                  </a:cubicBezTo>
                  <a:cubicBezTo>
                    <a:pt x="646" y="1252"/>
                    <a:pt x="645" y="1253"/>
                    <a:pt x="645" y="1254"/>
                  </a:cubicBezTo>
                  <a:cubicBezTo>
                    <a:pt x="641" y="1247"/>
                    <a:pt x="638" y="1240"/>
                    <a:pt x="634" y="1233"/>
                  </a:cubicBezTo>
                  <a:cubicBezTo>
                    <a:pt x="634" y="1226"/>
                    <a:pt x="631" y="1197"/>
                    <a:pt x="634" y="1191"/>
                  </a:cubicBezTo>
                  <a:cubicBezTo>
                    <a:pt x="633" y="1191"/>
                    <a:pt x="632" y="1191"/>
                    <a:pt x="632" y="1191"/>
                  </a:cubicBezTo>
                  <a:cubicBezTo>
                    <a:pt x="632" y="1176"/>
                    <a:pt x="629" y="1169"/>
                    <a:pt x="624" y="1159"/>
                  </a:cubicBezTo>
                  <a:cubicBezTo>
                    <a:pt x="617" y="1167"/>
                    <a:pt x="619" y="1183"/>
                    <a:pt x="622" y="1196"/>
                  </a:cubicBezTo>
                  <a:cubicBezTo>
                    <a:pt x="624" y="1198"/>
                    <a:pt x="625" y="1200"/>
                    <a:pt x="627" y="1203"/>
                  </a:cubicBezTo>
                  <a:cubicBezTo>
                    <a:pt x="627" y="1207"/>
                    <a:pt x="626" y="1212"/>
                    <a:pt x="626" y="1217"/>
                  </a:cubicBezTo>
                  <a:cubicBezTo>
                    <a:pt x="627" y="1222"/>
                    <a:pt x="628" y="1228"/>
                    <a:pt x="624" y="1235"/>
                  </a:cubicBezTo>
                  <a:cubicBezTo>
                    <a:pt x="622" y="1235"/>
                    <a:pt x="620" y="1236"/>
                    <a:pt x="618" y="1237"/>
                  </a:cubicBezTo>
                  <a:cubicBezTo>
                    <a:pt x="617" y="1241"/>
                    <a:pt x="618" y="1242"/>
                    <a:pt x="615" y="1248"/>
                  </a:cubicBezTo>
                  <a:cubicBezTo>
                    <a:pt x="616" y="1251"/>
                    <a:pt x="618" y="1253"/>
                    <a:pt x="621" y="1254"/>
                  </a:cubicBezTo>
                  <a:cubicBezTo>
                    <a:pt x="622" y="1251"/>
                    <a:pt x="624" y="1248"/>
                    <a:pt x="625" y="1245"/>
                  </a:cubicBezTo>
                  <a:cubicBezTo>
                    <a:pt x="626" y="1245"/>
                    <a:pt x="627" y="1245"/>
                    <a:pt x="629" y="1246"/>
                  </a:cubicBezTo>
                  <a:cubicBezTo>
                    <a:pt x="629" y="1248"/>
                    <a:pt x="629" y="1251"/>
                    <a:pt x="629" y="1254"/>
                  </a:cubicBezTo>
                  <a:cubicBezTo>
                    <a:pt x="628" y="1254"/>
                    <a:pt x="627" y="1254"/>
                    <a:pt x="625" y="1254"/>
                  </a:cubicBezTo>
                  <a:cubicBezTo>
                    <a:pt x="625" y="1254"/>
                    <a:pt x="625" y="1255"/>
                    <a:pt x="625" y="1256"/>
                  </a:cubicBezTo>
                  <a:cubicBezTo>
                    <a:pt x="631" y="1257"/>
                    <a:pt x="631" y="1257"/>
                    <a:pt x="631" y="1259"/>
                  </a:cubicBezTo>
                  <a:cubicBezTo>
                    <a:pt x="630" y="1259"/>
                    <a:pt x="629" y="1260"/>
                    <a:pt x="627" y="1260"/>
                  </a:cubicBezTo>
                  <a:cubicBezTo>
                    <a:pt x="627" y="1260"/>
                    <a:pt x="627" y="1261"/>
                    <a:pt x="627" y="1262"/>
                  </a:cubicBezTo>
                  <a:cubicBezTo>
                    <a:pt x="628" y="1262"/>
                    <a:pt x="629" y="1263"/>
                    <a:pt x="629" y="1263"/>
                  </a:cubicBezTo>
                  <a:cubicBezTo>
                    <a:pt x="621" y="1265"/>
                    <a:pt x="620" y="1263"/>
                    <a:pt x="618" y="1273"/>
                  </a:cubicBezTo>
                  <a:cubicBezTo>
                    <a:pt x="612" y="1271"/>
                    <a:pt x="607" y="1270"/>
                    <a:pt x="601" y="1269"/>
                  </a:cubicBezTo>
                  <a:cubicBezTo>
                    <a:pt x="600" y="1273"/>
                    <a:pt x="599" y="1275"/>
                    <a:pt x="600" y="1282"/>
                  </a:cubicBezTo>
                  <a:cubicBezTo>
                    <a:pt x="603" y="1284"/>
                    <a:pt x="605" y="1286"/>
                    <a:pt x="608" y="1287"/>
                  </a:cubicBezTo>
                  <a:cubicBezTo>
                    <a:pt x="615" y="1288"/>
                    <a:pt x="622" y="1288"/>
                    <a:pt x="629" y="1289"/>
                  </a:cubicBezTo>
                  <a:cubicBezTo>
                    <a:pt x="629" y="1289"/>
                    <a:pt x="629" y="1290"/>
                    <a:pt x="629" y="1291"/>
                  </a:cubicBezTo>
                  <a:cubicBezTo>
                    <a:pt x="627" y="1292"/>
                    <a:pt x="624" y="1293"/>
                    <a:pt x="621" y="1295"/>
                  </a:cubicBezTo>
                  <a:cubicBezTo>
                    <a:pt x="621" y="1295"/>
                    <a:pt x="621" y="1296"/>
                    <a:pt x="621" y="1297"/>
                  </a:cubicBezTo>
                  <a:cubicBezTo>
                    <a:pt x="620" y="1297"/>
                    <a:pt x="619" y="1297"/>
                    <a:pt x="618" y="1297"/>
                  </a:cubicBezTo>
                  <a:cubicBezTo>
                    <a:pt x="618" y="1297"/>
                    <a:pt x="618" y="1298"/>
                    <a:pt x="618" y="1299"/>
                  </a:cubicBezTo>
                  <a:cubicBezTo>
                    <a:pt x="613" y="1300"/>
                    <a:pt x="615" y="1299"/>
                    <a:pt x="613" y="1303"/>
                  </a:cubicBezTo>
                  <a:cubicBezTo>
                    <a:pt x="611" y="1303"/>
                    <a:pt x="610" y="1303"/>
                    <a:pt x="610" y="1303"/>
                  </a:cubicBezTo>
                  <a:cubicBezTo>
                    <a:pt x="605" y="1308"/>
                    <a:pt x="600" y="1315"/>
                    <a:pt x="596" y="1316"/>
                  </a:cubicBezTo>
                  <a:cubicBezTo>
                    <a:pt x="596" y="1317"/>
                    <a:pt x="596" y="1317"/>
                    <a:pt x="596" y="1318"/>
                  </a:cubicBezTo>
                  <a:cubicBezTo>
                    <a:pt x="592" y="1320"/>
                    <a:pt x="593" y="1319"/>
                    <a:pt x="591" y="1323"/>
                  </a:cubicBezTo>
                  <a:cubicBezTo>
                    <a:pt x="588" y="1322"/>
                    <a:pt x="584" y="1322"/>
                    <a:pt x="580" y="1321"/>
                  </a:cubicBezTo>
                  <a:cubicBezTo>
                    <a:pt x="580" y="1322"/>
                    <a:pt x="580" y="1323"/>
                    <a:pt x="579" y="1325"/>
                  </a:cubicBezTo>
                  <a:cubicBezTo>
                    <a:pt x="577" y="1318"/>
                    <a:pt x="571" y="1318"/>
                    <a:pt x="570" y="1314"/>
                  </a:cubicBezTo>
                  <a:cubicBezTo>
                    <a:pt x="569" y="1314"/>
                    <a:pt x="568" y="1314"/>
                    <a:pt x="568" y="1314"/>
                  </a:cubicBezTo>
                  <a:cubicBezTo>
                    <a:pt x="568" y="1318"/>
                    <a:pt x="568" y="1322"/>
                    <a:pt x="568" y="1326"/>
                  </a:cubicBezTo>
                  <a:cubicBezTo>
                    <a:pt x="567" y="1326"/>
                    <a:pt x="566" y="1326"/>
                    <a:pt x="566" y="1326"/>
                  </a:cubicBezTo>
                  <a:moveTo>
                    <a:pt x="1069" y="1128"/>
                  </a:moveTo>
                  <a:cubicBezTo>
                    <a:pt x="1062" y="1125"/>
                    <a:pt x="1048" y="1121"/>
                    <a:pt x="1046" y="1121"/>
                  </a:cubicBezTo>
                  <a:cubicBezTo>
                    <a:pt x="1035" y="1117"/>
                    <a:pt x="1027" y="1113"/>
                    <a:pt x="1023" y="1107"/>
                  </a:cubicBezTo>
                  <a:cubicBezTo>
                    <a:pt x="1014" y="1102"/>
                    <a:pt x="1014" y="1102"/>
                    <a:pt x="1011" y="1102"/>
                  </a:cubicBezTo>
                  <a:cubicBezTo>
                    <a:pt x="1011" y="1100"/>
                    <a:pt x="1011" y="1098"/>
                    <a:pt x="1011" y="1096"/>
                  </a:cubicBezTo>
                  <a:cubicBezTo>
                    <a:pt x="1013" y="1098"/>
                    <a:pt x="1015" y="1099"/>
                    <a:pt x="1017" y="1102"/>
                  </a:cubicBezTo>
                  <a:cubicBezTo>
                    <a:pt x="1020" y="1102"/>
                    <a:pt x="1022" y="1103"/>
                    <a:pt x="1025" y="1105"/>
                  </a:cubicBezTo>
                  <a:cubicBezTo>
                    <a:pt x="1025" y="1105"/>
                    <a:pt x="1025" y="1106"/>
                    <a:pt x="1025" y="1106"/>
                  </a:cubicBezTo>
                  <a:cubicBezTo>
                    <a:pt x="1041" y="1114"/>
                    <a:pt x="1056" y="1122"/>
                    <a:pt x="1078" y="1127"/>
                  </a:cubicBezTo>
                  <a:cubicBezTo>
                    <a:pt x="1075" y="1128"/>
                    <a:pt x="1072" y="1128"/>
                    <a:pt x="1069" y="1128"/>
                  </a:cubicBezTo>
                  <a:moveTo>
                    <a:pt x="1070" y="1122"/>
                  </a:moveTo>
                  <a:cubicBezTo>
                    <a:pt x="1064" y="1120"/>
                    <a:pt x="1059" y="1118"/>
                    <a:pt x="1053" y="1116"/>
                  </a:cubicBezTo>
                  <a:cubicBezTo>
                    <a:pt x="1061" y="1118"/>
                    <a:pt x="1069" y="1119"/>
                    <a:pt x="1076" y="1121"/>
                  </a:cubicBezTo>
                  <a:cubicBezTo>
                    <a:pt x="1076" y="1121"/>
                    <a:pt x="1076" y="1121"/>
                    <a:pt x="1076" y="1122"/>
                  </a:cubicBezTo>
                  <a:cubicBezTo>
                    <a:pt x="1074" y="1122"/>
                    <a:pt x="1072" y="1122"/>
                    <a:pt x="1070" y="1122"/>
                  </a:cubicBezTo>
                  <a:moveTo>
                    <a:pt x="1050" y="1116"/>
                  </a:moveTo>
                  <a:cubicBezTo>
                    <a:pt x="1048" y="1115"/>
                    <a:pt x="1047" y="1114"/>
                    <a:pt x="1045" y="1113"/>
                  </a:cubicBezTo>
                  <a:cubicBezTo>
                    <a:pt x="1045" y="1112"/>
                    <a:pt x="1045" y="1112"/>
                    <a:pt x="1045" y="1111"/>
                  </a:cubicBezTo>
                  <a:cubicBezTo>
                    <a:pt x="1048" y="1112"/>
                    <a:pt x="1050" y="1112"/>
                    <a:pt x="1052" y="1113"/>
                  </a:cubicBezTo>
                  <a:cubicBezTo>
                    <a:pt x="1051" y="1114"/>
                    <a:pt x="1050" y="1115"/>
                    <a:pt x="1050" y="1116"/>
                  </a:cubicBezTo>
                  <a:moveTo>
                    <a:pt x="1067" y="1113"/>
                  </a:moveTo>
                  <a:cubicBezTo>
                    <a:pt x="1055" y="1109"/>
                    <a:pt x="1055" y="1109"/>
                    <a:pt x="1050" y="1109"/>
                  </a:cubicBezTo>
                  <a:cubicBezTo>
                    <a:pt x="1050" y="1108"/>
                    <a:pt x="1050" y="1107"/>
                    <a:pt x="1050" y="1107"/>
                  </a:cubicBezTo>
                  <a:cubicBezTo>
                    <a:pt x="1048" y="1107"/>
                    <a:pt x="1045" y="1107"/>
                    <a:pt x="1044" y="1107"/>
                  </a:cubicBezTo>
                  <a:cubicBezTo>
                    <a:pt x="1043" y="1106"/>
                    <a:pt x="1043" y="1105"/>
                    <a:pt x="1043" y="1105"/>
                  </a:cubicBezTo>
                  <a:cubicBezTo>
                    <a:pt x="1042" y="1105"/>
                    <a:pt x="1041" y="1105"/>
                    <a:pt x="1040" y="1105"/>
                  </a:cubicBezTo>
                  <a:cubicBezTo>
                    <a:pt x="1040" y="1104"/>
                    <a:pt x="1040" y="1103"/>
                    <a:pt x="1040" y="1102"/>
                  </a:cubicBezTo>
                  <a:cubicBezTo>
                    <a:pt x="1033" y="1100"/>
                    <a:pt x="1024" y="1094"/>
                    <a:pt x="1020" y="1094"/>
                  </a:cubicBezTo>
                  <a:cubicBezTo>
                    <a:pt x="1020" y="1092"/>
                    <a:pt x="1020" y="1091"/>
                    <a:pt x="1019" y="1090"/>
                  </a:cubicBezTo>
                  <a:cubicBezTo>
                    <a:pt x="1032" y="1095"/>
                    <a:pt x="1050" y="1106"/>
                    <a:pt x="1069" y="1112"/>
                  </a:cubicBezTo>
                  <a:cubicBezTo>
                    <a:pt x="1068" y="1112"/>
                    <a:pt x="1067" y="1113"/>
                    <a:pt x="1067" y="1113"/>
                  </a:cubicBezTo>
                  <a:moveTo>
                    <a:pt x="1030" y="1107"/>
                  </a:moveTo>
                  <a:cubicBezTo>
                    <a:pt x="1026" y="1101"/>
                    <a:pt x="1024" y="1101"/>
                    <a:pt x="1022" y="1100"/>
                  </a:cubicBezTo>
                  <a:cubicBezTo>
                    <a:pt x="1024" y="1100"/>
                    <a:pt x="1030" y="1100"/>
                    <a:pt x="1033" y="1107"/>
                  </a:cubicBezTo>
                  <a:cubicBezTo>
                    <a:pt x="1032" y="1107"/>
                    <a:pt x="1031" y="1107"/>
                    <a:pt x="1030" y="1107"/>
                  </a:cubicBezTo>
                  <a:moveTo>
                    <a:pt x="1053" y="1100"/>
                  </a:moveTo>
                  <a:cubicBezTo>
                    <a:pt x="1043" y="1096"/>
                    <a:pt x="1043" y="1096"/>
                    <a:pt x="1040" y="1096"/>
                  </a:cubicBezTo>
                  <a:cubicBezTo>
                    <a:pt x="1040" y="1095"/>
                    <a:pt x="1040" y="1094"/>
                    <a:pt x="1040" y="1094"/>
                  </a:cubicBezTo>
                  <a:cubicBezTo>
                    <a:pt x="1045" y="1094"/>
                    <a:pt x="1045" y="1094"/>
                    <a:pt x="1057" y="1098"/>
                  </a:cubicBezTo>
                  <a:cubicBezTo>
                    <a:pt x="1057" y="1099"/>
                    <a:pt x="1057" y="1099"/>
                    <a:pt x="1057" y="1100"/>
                  </a:cubicBezTo>
                  <a:cubicBezTo>
                    <a:pt x="1056" y="1100"/>
                    <a:pt x="1054" y="1100"/>
                    <a:pt x="1053" y="1100"/>
                  </a:cubicBezTo>
                  <a:moveTo>
                    <a:pt x="989" y="1098"/>
                  </a:moveTo>
                  <a:cubicBezTo>
                    <a:pt x="989" y="1096"/>
                    <a:pt x="989" y="1095"/>
                    <a:pt x="989" y="1094"/>
                  </a:cubicBezTo>
                  <a:cubicBezTo>
                    <a:pt x="991" y="1094"/>
                    <a:pt x="992" y="1096"/>
                    <a:pt x="993" y="1098"/>
                  </a:cubicBezTo>
                  <a:cubicBezTo>
                    <a:pt x="992" y="1098"/>
                    <a:pt x="990" y="1098"/>
                    <a:pt x="989" y="1098"/>
                  </a:cubicBezTo>
                  <a:moveTo>
                    <a:pt x="1002" y="1095"/>
                  </a:moveTo>
                  <a:cubicBezTo>
                    <a:pt x="1002" y="1093"/>
                    <a:pt x="1002" y="1093"/>
                    <a:pt x="1002" y="1092"/>
                  </a:cubicBezTo>
                  <a:cubicBezTo>
                    <a:pt x="996" y="1090"/>
                    <a:pt x="997" y="1088"/>
                    <a:pt x="995" y="1085"/>
                  </a:cubicBezTo>
                  <a:cubicBezTo>
                    <a:pt x="994" y="1085"/>
                    <a:pt x="993" y="1085"/>
                    <a:pt x="992" y="1085"/>
                  </a:cubicBezTo>
                  <a:cubicBezTo>
                    <a:pt x="990" y="1082"/>
                    <a:pt x="988" y="1079"/>
                    <a:pt x="987" y="1077"/>
                  </a:cubicBezTo>
                  <a:cubicBezTo>
                    <a:pt x="987" y="1077"/>
                    <a:pt x="988" y="1077"/>
                    <a:pt x="989" y="1077"/>
                  </a:cubicBezTo>
                  <a:cubicBezTo>
                    <a:pt x="990" y="1078"/>
                    <a:pt x="997" y="1083"/>
                    <a:pt x="1006" y="1095"/>
                  </a:cubicBezTo>
                  <a:cubicBezTo>
                    <a:pt x="1005" y="1095"/>
                    <a:pt x="1003" y="1095"/>
                    <a:pt x="1002" y="1095"/>
                  </a:cubicBezTo>
                  <a:moveTo>
                    <a:pt x="1067" y="1095"/>
                  </a:moveTo>
                  <a:cubicBezTo>
                    <a:pt x="1057" y="1093"/>
                    <a:pt x="1034" y="1086"/>
                    <a:pt x="1032" y="1081"/>
                  </a:cubicBezTo>
                  <a:cubicBezTo>
                    <a:pt x="1031" y="1081"/>
                    <a:pt x="1030" y="1081"/>
                    <a:pt x="1030" y="1081"/>
                  </a:cubicBezTo>
                  <a:cubicBezTo>
                    <a:pt x="1029" y="1080"/>
                    <a:pt x="1029" y="1079"/>
                    <a:pt x="1029" y="1078"/>
                  </a:cubicBezTo>
                  <a:cubicBezTo>
                    <a:pt x="1032" y="1078"/>
                    <a:pt x="1034" y="1080"/>
                    <a:pt x="1040" y="1084"/>
                  </a:cubicBezTo>
                  <a:cubicBezTo>
                    <a:pt x="1053" y="1087"/>
                    <a:pt x="1065" y="1091"/>
                    <a:pt x="1078" y="1094"/>
                  </a:cubicBezTo>
                  <a:cubicBezTo>
                    <a:pt x="1075" y="1094"/>
                    <a:pt x="1071" y="1094"/>
                    <a:pt x="1067" y="1095"/>
                  </a:cubicBezTo>
                  <a:moveTo>
                    <a:pt x="1035" y="1094"/>
                  </a:moveTo>
                  <a:cubicBezTo>
                    <a:pt x="1032" y="1092"/>
                    <a:pt x="1030" y="1090"/>
                    <a:pt x="1027" y="1089"/>
                  </a:cubicBezTo>
                  <a:cubicBezTo>
                    <a:pt x="1016" y="1084"/>
                    <a:pt x="1004" y="1070"/>
                    <a:pt x="1002" y="1064"/>
                  </a:cubicBezTo>
                  <a:cubicBezTo>
                    <a:pt x="994" y="1061"/>
                    <a:pt x="990" y="1046"/>
                    <a:pt x="991" y="1044"/>
                  </a:cubicBezTo>
                  <a:cubicBezTo>
                    <a:pt x="995" y="1050"/>
                    <a:pt x="998" y="1055"/>
                    <a:pt x="1003" y="1061"/>
                  </a:cubicBezTo>
                  <a:cubicBezTo>
                    <a:pt x="1009" y="1071"/>
                    <a:pt x="1023" y="1086"/>
                    <a:pt x="1039" y="1092"/>
                  </a:cubicBezTo>
                  <a:cubicBezTo>
                    <a:pt x="1039" y="1092"/>
                    <a:pt x="1039" y="1093"/>
                    <a:pt x="1039" y="1094"/>
                  </a:cubicBezTo>
                  <a:cubicBezTo>
                    <a:pt x="1038" y="1094"/>
                    <a:pt x="1037" y="1094"/>
                    <a:pt x="1035" y="1094"/>
                  </a:cubicBezTo>
                  <a:moveTo>
                    <a:pt x="1012" y="1093"/>
                  </a:moveTo>
                  <a:cubicBezTo>
                    <a:pt x="1009" y="1091"/>
                    <a:pt x="1006" y="1089"/>
                    <a:pt x="1003" y="1087"/>
                  </a:cubicBezTo>
                  <a:cubicBezTo>
                    <a:pt x="1003" y="1085"/>
                    <a:pt x="1001" y="1084"/>
                    <a:pt x="999" y="1083"/>
                  </a:cubicBezTo>
                  <a:cubicBezTo>
                    <a:pt x="997" y="1077"/>
                    <a:pt x="991" y="1075"/>
                    <a:pt x="990" y="1072"/>
                  </a:cubicBezTo>
                  <a:cubicBezTo>
                    <a:pt x="986" y="1070"/>
                    <a:pt x="986" y="1068"/>
                    <a:pt x="985" y="1066"/>
                  </a:cubicBezTo>
                  <a:cubicBezTo>
                    <a:pt x="973" y="1058"/>
                    <a:pt x="968" y="1046"/>
                    <a:pt x="964" y="1038"/>
                  </a:cubicBezTo>
                  <a:cubicBezTo>
                    <a:pt x="967" y="1038"/>
                    <a:pt x="974" y="1049"/>
                    <a:pt x="978" y="1057"/>
                  </a:cubicBezTo>
                  <a:cubicBezTo>
                    <a:pt x="980" y="1057"/>
                    <a:pt x="983" y="1061"/>
                    <a:pt x="984" y="1061"/>
                  </a:cubicBezTo>
                  <a:cubicBezTo>
                    <a:pt x="980" y="1054"/>
                    <a:pt x="973" y="1046"/>
                    <a:pt x="975" y="1041"/>
                  </a:cubicBezTo>
                  <a:cubicBezTo>
                    <a:pt x="978" y="1048"/>
                    <a:pt x="983" y="1055"/>
                    <a:pt x="987" y="1061"/>
                  </a:cubicBezTo>
                  <a:cubicBezTo>
                    <a:pt x="987" y="1062"/>
                    <a:pt x="986" y="1063"/>
                    <a:pt x="986" y="1064"/>
                  </a:cubicBezTo>
                  <a:cubicBezTo>
                    <a:pt x="987" y="1064"/>
                    <a:pt x="987" y="1064"/>
                    <a:pt x="988" y="1064"/>
                  </a:cubicBezTo>
                  <a:cubicBezTo>
                    <a:pt x="993" y="1069"/>
                    <a:pt x="998" y="1075"/>
                    <a:pt x="1002" y="1081"/>
                  </a:cubicBezTo>
                  <a:cubicBezTo>
                    <a:pt x="1007" y="1081"/>
                    <a:pt x="1009" y="1084"/>
                    <a:pt x="1012" y="1093"/>
                  </a:cubicBezTo>
                  <a:moveTo>
                    <a:pt x="1076" y="1090"/>
                  </a:moveTo>
                  <a:cubicBezTo>
                    <a:pt x="1076" y="1089"/>
                    <a:pt x="1075" y="1088"/>
                    <a:pt x="1075" y="1088"/>
                  </a:cubicBezTo>
                  <a:cubicBezTo>
                    <a:pt x="1078" y="1087"/>
                    <a:pt x="1080" y="1087"/>
                    <a:pt x="1082" y="1087"/>
                  </a:cubicBezTo>
                  <a:cubicBezTo>
                    <a:pt x="1082" y="1088"/>
                    <a:pt x="1082" y="1089"/>
                    <a:pt x="1082" y="1090"/>
                  </a:cubicBezTo>
                  <a:cubicBezTo>
                    <a:pt x="1080" y="1090"/>
                    <a:pt x="1078" y="1090"/>
                    <a:pt x="1076" y="1090"/>
                  </a:cubicBezTo>
                  <a:moveTo>
                    <a:pt x="1045" y="1082"/>
                  </a:moveTo>
                  <a:cubicBezTo>
                    <a:pt x="1043" y="1081"/>
                    <a:pt x="1042" y="1080"/>
                    <a:pt x="1040" y="1079"/>
                  </a:cubicBezTo>
                  <a:cubicBezTo>
                    <a:pt x="1042" y="1079"/>
                    <a:pt x="1043" y="1079"/>
                    <a:pt x="1045" y="1079"/>
                  </a:cubicBezTo>
                  <a:cubicBezTo>
                    <a:pt x="1045" y="1080"/>
                    <a:pt x="1045" y="1080"/>
                    <a:pt x="1045" y="1082"/>
                  </a:cubicBezTo>
                  <a:moveTo>
                    <a:pt x="984" y="1074"/>
                  </a:moveTo>
                  <a:cubicBezTo>
                    <a:pt x="980" y="1069"/>
                    <a:pt x="980" y="1069"/>
                    <a:pt x="979" y="1066"/>
                  </a:cubicBezTo>
                  <a:cubicBezTo>
                    <a:pt x="981" y="1066"/>
                    <a:pt x="984" y="1069"/>
                    <a:pt x="984" y="1074"/>
                  </a:cubicBezTo>
                  <a:moveTo>
                    <a:pt x="999" y="1074"/>
                  </a:moveTo>
                  <a:cubicBezTo>
                    <a:pt x="989" y="1057"/>
                    <a:pt x="989" y="1057"/>
                    <a:pt x="991" y="1057"/>
                  </a:cubicBezTo>
                  <a:cubicBezTo>
                    <a:pt x="994" y="1062"/>
                    <a:pt x="998" y="1068"/>
                    <a:pt x="1001" y="1073"/>
                  </a:cubicBezTo>
                  <a:cubicBezTo>
                    <a:pt x="1000" y="1074"/>
                    <a:pt x="1000" y="1074"/>
                    <a:pt x="999" y="1074"/>
                  </a:cubicBezTo>
                  <a:moveTo>
                    <a:pt x="1031" y="1073"/>
                  </a:moveTo>
                  <a:cubicBezTo>
                    <a:pt x="1029" y="1072"/>
                    <a:pt x="1028" y="1070"/>
                    <a:pt x="1017" y="1063"/>
                  </a:cubicBezTo>
                  <a:cubicBezTo>
                    <a:pt x="1016" y="1062"/>
                    <a:pt x="1016" y="1061"/>
                    <a:pt x="1016" y="1060"/>
                  </a:cubicBezTo>
                  <a:cubicBezTo>
                    <a:pt x="1021" y="1064"/>
                    <a:pt x="1026" y="1067"/>
                    <a:pt x="1031" y="1071"/>
                  </a:cubicBezTo>
                  <a:cubicBezTo>
                    <a:pt x="1031" y="1071"/>
                    <a:pt x="1031" y="1072"/>
                    <a:pt x="1031" y="1073"/>
                  </a:cubicBezTo>
                  <a:moveTo>
                    <a:pt x="1016" y="1071"/>
                  </a:moveTo>
                  <a:cubicBezTo>
                    <a:pt x="1014" y="1068"/>
                    <a:pt x="1012" y="1064"/>
                    <a:pt x="1009" y="1061"/>
                  </a:cubicBezTo>
                  <a:cubicBezTo>
                    <a:pt x="1009" y="1061"/>
                    <a:pt x="1008" y="1061"/>
                    <a:pt x="1008" y="1061"/>
                  </a:cubicBezTo>
                  <a:cubicBezTo>
                    <a:pt x="1008" y="1061"/>
                    <a:pt x="1008" y="1060"/>
                    <a:pt x="1008" y="1059"/>
                  </a:cubicBezTo>
                  <a:cubicBezTo>
                    <a:pt x="1011" y="1060"/>
                    <a:pt x="1014" y="1066"/>
                    <a:pt x="1018" y="1071"/>
                  </a:cubicBezTo>
                  <a:cubicBezTo>
                    <a:pt x="1017" y="1071"/>
                    <a:pt x="1017" y="1071"/>
                    <a:pt x="1016" y="1071"/>
                  </a:cubicBezTo>
                  <a:moveTo>
                    <a:pt x="1015" y="1059"/>
                  </a:moveTo>
                  <a:cubicBezTo>
                    <a:pt x="1013" y="1055"/>
                    <a:pt x="1010" y="1052"/>
                    <a:pt x="1008" y="1052"/>
                  </a:cubicBezTo>
                  <a:cubicBezTo>
                    <a:pt x="1008" y="1049"/>
                    <a:pt x="1003" y="1047"/>
                    <a:pt x="1003" y="1045"/>
                  </a:cubicBezTo>
                  <a:cubicBezTo>
                    <a:pt x="1004" y="1045"/>
                    <a:pt x="1005" y="1045"/>
                    <a:pt x="1006" y="1045"/>
                  </a:cubicBezTo>
                  <a:cubicBezTo>
                    <a:pt x="1009" y="1049"/>
                    <a:pt x="1012" y="1054"/>
                    <a:pt x="1016" y="1058"/>
                  </a:cubicBezTo>
                  <a:cubicBezTo>
                    <a:pt x="1015" y="1058"/>
                    <a:pt x="1015" y="1059"/>
                    <a:pt x="1015" y="1059"/>
                  </a:cubicBezTo>
                  <a:moveTo>
                    <a:pt x="985" y="1053"/>
                  </a:moveTo>
                  <a:cubicBezTo>
                    <a:pt x="982" y="1049"/>
                    <a:pt x="981" y="1046"/>
                    <a:pt x="982" y="1043"/>
                  </a:cubicBezTo>
                  <a:cubicBezTo>
                    <a:pt x="986" y="1043"/>
                    <a:pt x="986" y="1048"/>
                    <a:pt x="985" y="1053"/>
                  </a:cubicBezTo>
                  <a:moveTo>
                    <a:pt x="1119" y="1042"/>
                  </a:moveTo>
                  <a:cubicBezTo>
                    <a:pt x="1106" y="1036"/>
                    <a:pt x="1090" y="1032"/>
                    <a:pt x="1081" y="1027"/>
                  </a:cubicBezTo>
                  <a:cubicBezTo>
                    <a:pt x="1077" y="1023"/>
                    <a:pt x="1072" y="1022"/>
                    <a:pt x="1070" y="1018"/>
                  </a:cubicBezTo>
                  <a:cubicBezTo>
                    <a:pt x="1073" y="1018"/>
                    <a:pt x="1075" y="1019"/>
                    <a:pt x="1078" y="1020"/>
                  </a:cubicBezTo>
                  <a:cubicBezTo>
                    <a:pt x="1078" y="1019"/>
                    <a:pt x="1079" y="1019"/>
                    <a:pt x="1079" y="1018"/>
                  </a:cubicBezTo>
                  <a:cubicBezTo>
                    <a:pt x="1084" y="1020"/>
                    <a:pt x="1086" y="1019"/>
                    <a:pt x="1093" y="1026"/>
                  </a:cubicBezTo>
                  <a:cubicBezTo>
                    <a:pt x="1104" y="1030"/>
                    <a:pt x="1120" y="1033"/>
                    <a:pt x="1133" y="1034"/>
                  </a:cubicBezTo>
                  <a:cubicBezTo>
                    <a:pt x="1126" y="1034"/>
                    <a:pt x="1120" y="1034"/>
                    <a:pt x="1113" y="1035"/>
                  </a:cubicBezTo>
                  <a:cubicBezTo>
                    <a:pt x="1106" y="1032"/>
                    <a:pt x="1098" y="1030"/>
                    <a:pt x="1091" y="1027"/>
                  </a:cubicBezTo>
                  <a:cubicBezTo>
                    <a:pt x="1080" y="1020"/>
                    <a:pt x="1080" y="1020"/>
                    <a:pt x="1079" y="1021"/>
                  </a:cubicBezTo>
                  <a:cubicBezTo>
                    <a:pt x="1082" y="1024"/>
                    <a:pt x="1086" y="1027"/>
                    <a:pt x="1095" y="1031"/>
                  </a:cubicBezTo>
                  <a:cubicBezTo>
                    <a:pt x="1095" y="1032"/>
                    <a:pt x="1095" y="1032"/>
                    <a:pt x="1095" y="1033"/>
                  </a:cubicBezTo>
                  <a:cubicBezTo>
                    <a:pt x="1101" y="1033"/>
                    <a:pt x="1101" y="1033"/>
                    <a:pt x="1127" y="1041"/>
                  </a:cubicBezTo>
                  <a:cubicBezTo>
                    <a:pt x="1124" y="1041"/>
                    <a:pt x="1121" y="1042"/>
                    <a:pt x="1119" y="1042"/>
                  </a:cubicBezTo>
                  <a:moveTo>
                    <a:pt x="999" y="1041"/>
                  </a:moveTo>
                  <a:cubicBezTo>
                    <a:pt x="998" y="1040"/>
                    <a:pt x="996" y="1039"/>
                    <a:pt x="995" y="1039"/>
                  </a:cubicBezTo>
                  <a:cubicBezTo>
                    <a:pt x="997" y="1039"/>
                    <a:pt x="999" y="1039"/>
                    <a:pt x="1001" y="1039"/>
                  </a:cubicBezTo>
                  <a:cubicBezTo>
                    <a:pt x="1001" y="1039"/>
                    <a:pt x="1000" y="1040"/>
                    <a:pt x="999" y="1041"/>
                  </a:cubicBezTo>
                  <a:moveTo>
                    <a:pt x="979" y="1040"/>
                  </a:moveTo>
                  <a:cubicBezTo>
                    <a:pt x="978" y="1039"/>
                    <a:pt x="978" y="1039"/>
                    <a:pt x="978" y="1038"/>
                  </a:cubicBezTo>
                  <a:cubicBezTo>
                    <a:pt x="975" y="1038"/>
                    <a:pt x="971" y="1038"/>
                    <a:pt x="968" y="1038"/>
                  </a:cubicBezTo>
                  <a:cubicBezTo>
                    <a:pt x="968" y="1031"/>
                    <a:pt x="953" y="1031"/>
                    <a:pt x="951" y="1031"/>
                  </a:cubicBezTo>
                  <a:cubicBezTo>
                    <a:pt x="951" y="1030"/>
                    <a:pt x="951" y="1030"/>
                    <a:pt x="951" y="1029"/>
                  </a:cubicBezTo>
                  <a:cubicBezTo>
                    <a:pt x="950" y="1029"/>
                    <a:pt x="949" y="1029"/>
                    <a:pt x="948" y="1029"/>
                  </a:cubicBezTo>
                  <a:cubicBezTo>
                    <a:pt x="948" y="1027"/>
                    <a:pt x="948" y="1027"/>
                    <a:pt x="945" y="1025"/>
                  </a:cubicBezTo>
                  <a:cubicBezTo>
                    <a:pt x="950" y="1025"/>
                    <a:pt x="950" y="1025"/>
                    <a:pt x="953" y="1027"/>
                  </a:cubicBezTo>
                  <a:cubicBezTo>
                    <a:pt x="953" y="1027"/>
                    <a:pt x="953" y="1028"/>
                    <a:pt x="953" y="1029"/>
                  </a:cubicBezTo>
                  <a:cubicBezTo>
                    <a:pt x="965" y="1032"/>
                    <a:pt x="976" y="1035"/>
                    <a:pt x="989" y="1038"/>
                  </a:cubicBezTo>
                  <a:cubicBezTo>
                    <a:pt x="985" y="1039"/>
                    <a:pt x="982" y="1039"/>
                    <a:pt x="979" y="1040"/>
                  </a:cubicBezTo>
                  <a:moveTo>
                    <a:pt x="1016" y="1040"/>
                  </a:moveTo>
                  <a:cubicBezTo>
                    <a:pt x="1012" y="1034"/>
                    <a:pt x="1002" y="1030"/>
                    <a:pt x="1000" y="1029"/>
                  </a:cubicBezTo>
                  <a:cubicBezTo>
                    <a:pt x="997" y="1022"/>
                    <a:pt x="993" y="1020"/>
                    <a:pt x="991" y="1020"/>
                  </a:cubicBezTo>
                  <a:cubicBezTo>
                    <a:pt x="989" y="1015"/>
                    <a:pt x="987" y="1015"/>
                    <a:pt x="984" y="1014"/>
                  </a:cubicBezTo>
                  <a:cubicBezTo>
                    <a:pt x="984" y="1013"/>
                    <a:pt x="984" y="1012"/>
                    <a:pt x="984" y="1012"/>
                  </a:cubicBezTo>
                  <a:cubicBezTo>
                    <a:pt x="983" y="1012"/>
                    <a:pt x="983" y="1012"/>
                    <a:pt x="982" y="1012"/>
                  </a:cubicBezTo>
                  <a:cubicBezTo>
                    <a:pt x="982" y="1011"/>
                    <a:pt x="981" y="1010"/>
                    <a:pt x="981" y="1009"/>
                  </a:cubicBezTo>
                  <a:cubicBezTo>
                    <a:pt x="974" y="1005"/>
                    <a:pt x="973" y="995"/>
                    <a:pt x="973" y="992"/>
                  </a:cubicBezTo>
                  <a:cubicBezTo>
                    <a:pt x="972" y="992"/>
                    <a:pt x="970" y="992"/>
                    <a:pt x="970" y="992"/>
                  </a:cubicBezTo>
                  <a:cubicBezTo>
                    <a:pt x="971" y="995"/>
                    <a:pt x="976" y="1003"/>
                    <a:pt x="975" y="1010"/>
                  </a:cubicBezTo>
                  <a:cubicBezTo>
                    <a:pt x="972" y="1009"/>
                    <a:pt x="970" y="1008"/>
                    <a:pt x="968" y="1008"/>
                  </a:cubicBezTo>
                  <a:cubicBezTo>
                    <a:pt x="965" y="998"/>
                    <a:pt x="961" y="995"/>
                    <a:pt x="959" y="990"/>
                  </a:cubicBezTo>
                  <a:cubicBezTo>
                    <a:pt x="959" y="989"/>
                    <a:pt x="960" y="989"/>
                    <a:pt x="961" y="989"/>
                  </a:cubicBezTo>
                  <a:cubicBezTo>
                    <a:pt x="964" y="994"/>
                    <a:pt x="967" y="999"/>
                    <a:pt x="970" y="1005"/>
                  </a:cubicBezTo>
                  <a:cubicBezTo>
                    <a:pt x="970" y="1005"/>
                    <a:pt x="971" y="1005"/>
                    <a:pt x="972" y="1005"/>
                  </a:cubicBezTo>
                  <a:cubicBezTo>
                    <a:pt x="972" y="1003"/>
                    <a:pt x="970" y="1001"/>
                    <a:pt x="967" y="992"/>
                  </a:cubicBezTo>
                  <a:cubicBezTo>
                    <a:pt x="966" y="992"/>
                    <a:pt x="966" y="992"/>
                    <a:pt x="965" y="992"/>
                  </a:cubicBezTo>
                  <a:cubicBezTo>
                    <a:pt x="965" y="988"/>
                    <a:pt x="963" y="986"/>
                    <a:pt x="961" y="984"/>
                  </a:cubicBezTo>
                  <a:cubicBezTo>
                    <a:pt x="960" y="985"/>
                    <a:pt x="960" y="986"/>
                    <a:pt x="960" y="988"/>
                  </a:cubicBezTo>
                  <a:cubicBezTo>
                    <a:pt x="956" y="988"/>
                    <a:pt x="950" y="971"/>
                    <a:pt x="950" y="971"/>
                  </a:cubicBezTo>
                  <a:cubicBezTo>
                    <a:pt x="949" y="971"/>
                    <a:pt x="949" y="971"/>
                    <a:pt x="948" y="971"/>
                  </a:cubicBezTo>
                  <a:cubicBezTo>
                    <a:pt x="948" y="969"/>
                    <a:pt x="948" y="968"/>
                    <a:pt x="948" y="966"/>
                  </a:cubicBezTo>
                  <a:cubicBezTo>
                    <a:pt x="953" y="972"/>
                    <a:pt x="956" y="979"/>
                    <a:pt x="966" y="983"/>
                  </a:cubicBezTo>
                  <a:cubicBezTo>
                    <a:pt x="969" y="988"/>
                    <a:pt x="976" y="993"/>
                    <a:pt x="978" y="996"/>
                  </a:cubicBezTo>
                  <a:cubicBezTo>
                    <a:pt x="978" y="999"/>
                    <a:pt x="979" y="1003"/>
                    <a:pt x="986" y="1009"/>
                  </a:cubicBezTo>
                  <a:cubicBezTo>
                    <a:pt x="984" y="1002"/>
                    <a:pt x="981" y="1000"/>
                    <a:pt x="982" y="997"/>
                  </a:cubicBezTo>
                  <a:cubicBezTo>
                    <a:pt x="987" y="1000"/>
                    <a:pt x="992" y="1003"/>
                    <a:pt x="1001" y="1005"/>
                  </a:cubicBezTo>
                  <a:cubicBezTo>
                    <a:pt x="999" y="1008"/>
                    <a:pt x="993" y="1005"/>
                    <a:pt x="991" y="1005"/>
                  </a:cubicBezTo>
                  <a:cubicBezTo>
                    <a:pt x="991" y="1006"/>
                    <a:pt x="990" y="1006"/>
                    <a:pt x="990" y="1007"/>
                  </a:cubicBezTo>
                  <a:cubicBezTo>
                    <a:pt x="990" y="1008"/>
                    <a:pt x="991" y="1009"/>
                    <a:pt x="991" y="1011"/>
                  </a:cubicBezTo>
                  <a:cubicBezTo>
                    <a:pt x="991" y="1011"/>
                    <a:pt x="990" y="1011"/>
                    <a:pt x="990" y="1012"/>
                  </a:cubicBezTo>
                  <a:cubicBezTo>
                    <a:pt x="990" y="1013"/>
                    <a:pt x="991" y="1021"/>
                    <a:pt x="998" y="1023"/>
                  </a:cubicBezTo>
                  <a:cubicBezTo>
                    <a:pt x="996" y="1020"/>
                    <a:pt x="995" y="1017"/>
                    <a:pt x="993" y="1014"/>
                  </a:cubicBezTo>
                  <a:cubicBezTo>
                    <a:pt x="995" y="1014"/>
                    <a:pt x="998" y="1014"/>
                    <a:pt x="1001" y="1014"/>
                  </a:cubicBezTo>
                  <a:cubicBezTo>
                    <a:pt x="1000" y="1014"/>
                    <a:pt x="999" y="1015"/>
                    <a:pt x="998" y="1015"/>
                  </a:cubicBezTo>
                  <a:cubicBezTo>
                    <a:pt x="998" y="1016"/>
                    <a:pt x="998" y="1017"/>
                    <a:pt x="998" y="1018"/>
                  </a:cubicBezTo>
                  <a:cubicBezTo>
                    <a:pt x="1006" y="1018"/>
                    <a:pt x="1016" y="1017"/>
                    <a:pt x="1027" y="1021"/>
                  </a:cubicBezTo>
                  <a:cubicBezTo>
                    <a:pt x="1018" y="1021"/>
                    <a:pt x="1009" y="1020"/>
                    <a:pt x="1003" y="1022"/>
                  </a:cubicBezTo>
                  <a:cubicBezTo>
                    <a:pt x="1006" y="1023"/>
                    <a:pt x="1006" y="1023"/>
                    <a:pt x="1007" y="1024"/>
                  </a:cubicBezTo>
                  <a:cubicBezTo>
                    <a:pt x="1015" y="1025"/>
                    <a:pt x="1024" y="1026"/>
                    <a:pt x="1033" y="1027"/>
                  </a:cubicBezTo>
                  <a:cubicBezTo>
                    <a:pt x="1024" y="1029"/>
                    <a:pt x="1019" y="1028"/>
                    <a:pt x="1012" y="1027"/>
                  </a:cubicBezTo>
                  <a:cubicBezTo>
                    <a:pt x="1012" y="1027"/>
                    <a:pt x="1012" y="1028"/>
                    <a:pt x="1012" y="1029"/>
                  </a:cubicBezTo>
                  <a:cubicBezTo>
                    <a:pt x="1010" y="1029"/>
                    <a:pt x="1008" y="1029"/>
                    <a:pt x="1006" y="1029"/>
                  </a:cubicBezTo>
                  <a:cubicBezTo>
                    <a:pt x="1004" y="1025"/>
                    <a:pt x="1004" y="1025"/>
                    <a:pt x="1001" y="1023"/>
                  </a:cubicBezTo>
                  <a:cubicBezTo>
                    <a:pt x="1000" y="1023"/>
                    <a:pt x="1000" y="1023"/>
                    <a:pt x="999" y="1024"/>
                  </a:cubicBezTo>
                  <a:cubicBezTo>
                    <a:pt x="999" y="1026"/>
                    <a:pt x="1007" y="1030"/>
                    <a:pt x="1011" y="1033"/>
                  </a:cubicBezTo>
                  <a:cubicBezTo>
                    <a:pt x="1011" y="1032"/>
                    <a:pt x="1012" y="1031"/>
                    <a:pt x="1012" y="1030"/>
                  </a:cubicBezTo>
                  <a:cubicBezTo>
                    <a:pt x="1018" y="1030"/>
                    <a:pt x="1024" y="1032"/>
                    <a:pt x="1032" y="1036"/>
                  </a:cubicBezTo>
                  <a:cubicBezTo>
                    <a:pt x="1032" y="1036"/>
                    <a:pt x="1032" y="1037"/>
                    <a:pt x="1032" y="1038"/>
                  </a:cubicBezTo>
                  <a:cubicBezTo>
                    <a:pt x="1023" y="1035"/>
                    <a:pt x="1018" y="1033"/>
                    <a:pt x="1012" y="1034"/>
                  </a:cubicBezTo>
                  <a:cubicBezTo>
                    <a:pt x="1016" y="1037"/>
                    <a:pt x="1016" y="1037"/>
                    <a:pt x="1016" y="1040"/>
                  </a:cubicBezTo>
                  <a:moveTo>
                    <a:pt x="989" y="1036"/>
                  </a:moveTo>
                  <a:cubicBezTo>
                    <a:pt x="977" y="1032"/>
                    <a:pt x="964" y="1028"/>
                    <a:pt x="951" y="1025"/>
                  </a:cubicBezTo>
                  <a:cubicBezTo>
                    <a:pt x="951" y="1018"/>
                    <a:pt x="939" y="1016"/>
                    <a:pt x="939" y="1016"/>
                  </a:cubicBezTo>
                  <a:cubicBezTo>
                    <a:pt x="939" y="1015"/>
                    <a:pt x="939" y="1014"/>
                    <a:pt x="939" y="1014"/>
                  </a:cubicBezTo>
                  <a:cubicBezTo>
                    <a:pt x="937" y="1014"/>
                    <a:pt x="937" y="1014"/>
                    <a:pt x="936" y="1014"/>
                  </a:cubicBezTo>
                  <a:cubicBezTo>
                    <a:pt x="936" y="1016"/>
                    <a:pt x="936" y="1017"/>
                    <a:pt x="936" y="1019"/>
                  </a:cubicBezTo>
                  <a:cubicBezTo>
                    <a:pt x="935" y="1020"/>
                    <a:pt x="934" y="1021"/>
                    <a:pt x="934" y="1022"/>
                  </a:cubicBezTo>
                  <a:cubicBezTo>
                    <a:pt x="927" y="1015"/>
                    <a:pt x="922" y="1014"/>
                    <a:pt x="921" y="1010"/>
                  </a:cubicBezTo>
                  <a:cubicBezTo>
                    <a:pt x="920" y="1010"/>
                    <a:pt x="919" y="1010"/>
                    <a:pt x="919" y="1010"/>
                  </a:cubicBezTo>
                  <a:cubicBezTo>
                    <a:pt x="917" y="1003"/>
                    <a:pt x="913" y="1003"/>
                    <a:pt x="912" y="1000"/>
                  </a:cubicBezTo>
                  <a:cubicBezTo>
                    <a:pt x="916" y="1001"/>
                    <a:pt x="920" y="1003"/>
                    <a:pt x="926" y="1012"/>
                  </a:cubicBezTo>
                  <a:cubicBezTo>
                    <a:pt x="926" y="1012"/>
                    <a:pt x="927" y="1012"/>
                    <a:pt x="928" y="1012"/>
                  </a:cubicBezTo>
                  <a:cubicBezTo>
                    <a:pt x="927" y="1011"/>
                    <a:pt x="926" y="1010"/>
                    <a:pt x="926" y="1009"/>
                  </a:cubicBezTo>
                  <a:cubicBezTo>
                    <a:pt x="929" y="1009"/>
                    <a:pt x="930" y="1010"/>
                    <a:pt x="935" y="1014"/>
                  </a:cubicBezTo>
                  <a:cubicBezTo>
                    <a:pt x="935" y="1012"/>
                    <a:pt x="935" y="1011"/>
                    <a:pt x="936" y="1010"/>
                  </a:cubicBezTo>
                  <a:cubicBezTo>
                    <a:pt x="939" y="1011"/>
                    <a:pt x="943" y="1016"/>
                    <a:pt x="951" y="1018"/>
                  </a:cubicBezTo>
                  <a:cubicBezTo>
                    <a:pt x="952" y="1020"/>
                    <a:pt x="952" y="1021"/>
                    <a:pt x="953" y="1022"/>
                  </a:cubicBezTo>
                  <a:cubicBezTo>
                    <a:pt x="977" y="1029"/>
                    <a:pt x="977" y="1029"/>
                    <a:pt x="1001" y="1034"/>
                  </a:cubicBezTo>
                  <a:cubicBezTo>
                    <a:pt x="997" y="1034"/>
                    <a:pt x="993" y="1035"/>
                    <a:pt x="989" y="1036"/>
                  </a:cubicBezTo>
                  <a:moveTo>
                    <a:pt x="1039" y="1030"/>
                  </a:moveTo>
                  <a:cubicBezTo>
                    <a:pt x="1039" y="1029"/>
                    <a:pt x="1038" y="1029"/>
                    <a:pt x="1037" y="1028"/>
                  </a:cubicBezTo>
                  <a:cubicBezTo>
                    <a:pt x="1039" y="1029"/>
                    <a:pt x="1042" y="1029"/>
                    <a:pt x="1045" y="1030"/>
                  </a:cubicBezTo>
                  <a:cubicBezTo>
                    <a:pt x="1043" y="1030"/>
                    <a:pt x="1041" y="1030"/>
                    <a:pt x="1039" y="1030"/>
                  </a:cubicBezTo>
                  <a:moveTo>
                    <a:pt x="985" y="1029"/>
                  </a:moveTo>
                  <a:cubicBezTo>
                    <a:pt x="980" y="1026"/>
                    <a:pt x="967" y="1024"/>
                    <a:pt x="965" y="1025"/>
                  </a:cubicBezTo>
                  <a:cubicBezTo>
                    <a:pt x="965" y="1024"/>
                    <a:pt x="965" y="1023"/>
                    <a:pt x="965" y="1023"/>
                  </a:cubicBezTo>
                  <a:cubicBezTo>
                    <a:pt x="956" y="1023"/>
                    <a:pt x="944" y="1012"/>
                    <a:pt x="942" y="1010"/>
                  </a:cubicBezTo>
                  <a:cubicBezTo>
                    <a:pt x="942" y="1000"/>
                    <a:pt x="934" y="997"/>
                    <a:pt x="936" y="993"/>
                  </a:cubicBezTo>
                  <a:cubicBezTo>
                    <a:pt x="937" y="992"/>
                    <a:pt x="938" y="992"/>
                    <a:pt x="939" y="992"/>
                  </a:cubicBezTo>
                  <a:cubicBezTo>
                    <a:pt x="940" y="996"/>
                    <a:pt x="942" y="1001"/>
                    <a:pt x="945" y="1005"/>
                  </a:cubicBezTo>
                  <a:cubicBezTo>
                    <a:pt x="947" y="1006"/>
                    <a:pt x="950" y="1007"/>
                    <a:pt x="953" y="1008"/>
                  </a:cubicBezTo>
                  <a:cubicBezTo>
                    <a:pt x="953" y="1008"/>
                    <a:pt x="953" y="1008"/>
                    <a:pt x="953" y="1009"/>
                  </a:cubicBezTo>
                  <a:cubicBezTo>
                    <a:pt x="954" y="1009"/>
                    <a:pt x="954" y="1009"/>
                    <a:pt x="956" y="1010"/>
                  </a:cubicBezTo>
                  <a:cubicBezTo>
                    <a:pt x="956" y="1010"/>
                    <a:pt x="956" y="1011"/>
                    <a:pt x="956" y="1012"/>
                  </a:cubicBezTo>
                  <a:cubicBezTo>
                    <a:pt x="953" y="1010"/>
                    <a:pt x="950" y="1009"/>
                    <a:pt x="948" y="1008"/>
                  </a:cubicBezTo>
                  <a:cubicBezTo>
                    <a:pt x="948" y="1009"/>
                    <a:pt x="948" y="1011"/>
                    <a:pt x="948" y="1014"/>
                  </a:cubicBezTo>
                  <a:cubicBezTo>
                    <a:pt x="957" y="1018"/>
                    <a:pt x="957" y="1018"/>
                    <a:pt x="965" y="1020"/>
                  </a:cubicBezTo>
                  <a:cubicBezTo>
                    <a:pt x="965" y="1019"/>
                    <a:pt x="965" y="1019"/>
                    <a:pt x="965" y="1018"/>
                  </a:cubicBezTo>
                  <a:cubicBezTo>
                    <a:pt x="963" y="1017"/>
                    <a:pt x="962" y="1017"/>
                    <a:pt x="960" y="1016"/>
                  </a:cubicBezTo>
                  <a:cubicBezTo>
                    <a:pt x="959" y="1015"/>
                    <a:pt x="959" y="1014"/>
                    <a:pt x="959" y="1014"/>
                  </a:cubicBezTo>
                  <a:cubicBezTo>
                    <a:pt x="958" y="1014"/>
                    <a:pt x="958" y="1013"/>
                    <a:pt x="965" y="1014"/>
                  </a:cubicBezTo>
                  <a:cubicBezTo>
                    <a:pt x="970" y="1017"/>
                    <a:pt x="976" y="1019"/>
                    <a:pt x="982" y="1021"/>
                  </a:cubicBezTo>
                  <a:cubicBezTo>
                    <a:pt x="978" y="1021"/>
                    <a:pt x="977" y="1022"/>
                    <a:pt x="974" y="1020"/>
                  </a:cubicBezTo>
                  <a:cubicBezTo>
                    <a:pt x="973" y="1022"/>
                    <a:pt x="973" y="1022"/>
                    <a:pt x="974" y="1024"/>
                  </a:cubicBezTo>
                  <a:cubicBezTo>
                    <a:pt x="979" y="1025"/>
                    <a:pt x="985" y="1027"/>
                    <a:pt x="990" y="1028"/>
                  </a:cubicBezTo>
                  <a:cubicBezTo>
                    <a:pt x="989" y="1028"/>
                    <a:pt x="987" y="1029"/>
                    <a:pt x="985" y="1029"/>
                  </a:cubicBezTo>
                  <a:moveTo>
                    <a:pt x="1109" y="1027"/>
                  </a:moveTo>
                  <a:cubicBezTo>
                    <a:pt x="1103" y="1022"/>
                    <a:pt x="1098" y="1023"/>
                    <a:pt x="1095" y="1023"/>
                  </a:cubicBezTo>
                  <a:cubicBezTo>
                    <a:pt x="1095" y="1022"/>
                    <a:pt x="1095" y="1021"/>
                    <a:pt x="1095" y="1020"/>
                  </a:cubicBezTo>
                  <a:cubicBezTo>
                    <a:pt x="1102" y="1020"/>
                    <a:pt x="1107" y="1022"/>
                    <a:pt x="1117" y="1026"/>
                  </a:cubicBezTo>
                  <a:cubicBezTo>
                    <a:pt x="1114" y="1026"/>
                    <a:pt x="1112" y="1027"/>
                    <a:pt x="1109" y="1027"/>
                  </a:cubicBezTo>
                  <a:moveTo>
                    <a:pt x="1089" y="1020"/>
                  </a:moveTo>
                  <a:cubicBezTo>
                    <a:pt x="1089" y="1019"/>
                    <a:pt x="1088" y="1018"/>
                    <a:pt x="1088" y="1017"/>
                  </a:cubicBezTo>
                  <a:cubicBezTo>
                    <a:pt x="1089" y="1017"/>
                    <a:pt x="1090" y="1017"/>
                    <a:pt x="1092" y="1018"/>
                  </a:cubicBezTo>
                  <a:cubicBezTo>
                    <a:pt x="1092" y="1019"/>
                    <a:pt x="1092" y="1020"/>
                    <a:pt x="1092" y="1020"/>
                  </a:cubicBezTo>
                  <a:cubicBezTo>
                    <a:pt x="1091" y="1020"/>
                    <a:pt x="1090" y="1020"/>
                    <a:pt x="1089" y="1020"/>
                  </a:cubicBezTo>
                  <a:moveTo>
                    <a:pt x="973" y="1016"/>
                  </a:moveTo>
                  <a:cubicBezTo>
                    <a:pt x="970" y="1014"/>
                    <a:pt x="968" y="1013"/>
                    <a:pt x="967" y="1011"/>
                  </a:cubicBezTo>
                  <a:cubicBezTo>
                    <a:pt x="969" y="1011"/>
                    <a:pt x="971" y="1012"/>
                    <a:pt x="977" y="1014"/>
                  </a:cubicBezTo>
                  <a:cubicBezTo>
                    <a:pt x="975" y="1015"/>
                    <a:pt x="974" y="1015"/>
                    <a:pt x="973" y="1016"/>
                  </a:cubicBezTo>
                  <a:moveTo>
                    <a:pt x="1003" y="1016"/>
                  </a:moveTo>
                  <a:cubicBezTo>
                    <a:pt x="1003" y="1015"/>
                    <a:pt x="1003" y="1014"/>
                    <a:pt x="1003" y="1014"/>
                  </a:cubicBezTo>
                  <a:cubicBezTo>
                    <a:pt x="1007" y="1014"/>
                    <a:pt x="1011" y="1014"/>
                    <a:pt x="1014" y="1015"/>
                  </a:cubicBezTo>
                  <a:cubicBezTo>
                    <a:pt x="1011" y="1015"/>
                    <a:pt x="1007" y="1016"/>
                    <a:pt x="1003" y="1016"/>
                  </a:cubicBezTo>
                  <a:moveTo>
                    <a:pt x="1059" y="1016"/>
                  </a:moveTo>
                  <a:cubicBezTo>
                    <a:pt x="1059" y="1015"/>
                    <a:pt x="1059" y="1015"/>
                    <a:pt x="1059" y="1014"/>
                  </a:cubicBezTo>
                  <a:cubicBezTo>
                    <a:pt x="1061" y="1014"/>
                    <a:pt x="1063" y="1014"/>
                    <a:pt x="1065" y="1015"/>
                  </a:cubicBezTo>
                  <a:cubicBezTo>
                    <a:pt x="1065" y="1015"/>
                    <a:pt x="1065" y="1016"/>
                    <a:pt x="1065" y="1016"/>
                  </a:cubicBezTo>
                  <a:cubicBezTo>
                    <a:pt x="1063" y="1016"/>
                    <a:pt x="1061" y="1016"/>
                    <a:pt x="1059" y="1016"/>
                  </a:cubicBezTo>
                  <a:moveTo>
                    <a:pt x="1072" y="1014"/>
                  </a:moveTo>
                  <a:cubicBezTo>
                    <a:pt x="1060" y="1010"/>
                    <a:pt x="1048" y="1006"/>
                    <a:pt x="1037" y="1002"/>
                  </a:cubicBezTo>
                  <a:cubicBezTo>
                    <a:pt x="1031" y="997"/>
                    <a:pt x="1025" y="995"/>
                    <a:pt x="1021" y="995"/>
                  </a:cubicBezTo>
                  <a:cubicBezTo>
                    <a:pt x="1021" y="993"/>
                    <a:pt x="1021" y="992"/>
                    <a:pt x="1021" y="991"/>
                  </a:cubicBezTo>
                  <a:cubicBezTo>
                    <a:pt x="1032" y="996"/>
                    <a:pt x="1040" y="1001"/>
                    <a:pt x="1054" y="1005"/>
                  </a:cubicBezTo>
                  <a:cubicBezTo>
                    <a:pt x="1054" y="1006"/>
                    <a:pt x="1054" y="1006"/>
                    <a:pt x="1054" y="1007"/>
                  </a:cubicBezTo>
                  <a:cubicBezTo>
                    <a:pt x="1063" y="1009"/>
                    <a:pt x="1073" y="1011"/>
                    <a:pt x="1082" y="1013"/>
                  </a:cubicBezTo>
                  <a:cubicBezTo>
                    <a:pt x="1082" y="1013"/>
                    <a:pt x="1082" y="1014"/>
                    <a:pt x="1082" y="1014"/>
                  </a:cubicBezTo>
                  <a:cubicBezTo>
                    <a:pt x="1078" y="1014"/>
                    <a:pt x="1075" y="1014"/>
                    <a:pt x="1072" y="1014"/>
                  </a:cubicBezTo>
                  <a:moveTo>
                    <a:pt x="1047" y="1013"/>
                  </a:moveTo>
                  <a:cubicBezTo>
                    <a:pt x="1045" y="1012"/>
                    <a:pt x="1043" y="1012"/>
                    <a:pt x="1042" y="1012"/>
                  </a:cubicBezTo>
                  <a:cubicBezTo>
                    <a:pt x="1042" y="1011"/>
                    <a:pt x="1042" y="1010"/>
                    <a:pt x="1042" y="1010"/>
                  </a:cubicBezTo>
                  <a:cubicBezTo>
                    <a:pt x="1035" y="1007"/>
                    <a:pt x="1026" y="1001"/>
                    <a:pt x="1023" y="1001"/>
                  </a:cubicBezTo>
                  <a:cubicBezTo>
                    <a:pt x="1024" y="1005"/>
                    <a:pt x="1026" y="1005"/>
                    <a:pt x="1029" y="1005"/>
                  </a:cubicBezTo>
                  <a:cubicBezTo>
                    <a:pt x="1029" y="1007"/>
                    <a:pt x="1029" y="1008"/>
                    <a:pt x="1029" y="1010"/>
                  </a:cubicBezTo>
                  <a:cubicBezTo>
                    <a:pt x="1026" y="1009"/>
                    <a:pt x="1023" y="1009"/>
                    <a:pt x="1021" y="1009"/>
                  </a:cubicBezTo>
                  <a:cubicBezTo>
                    <a:pt x="1020" y="1007"/>
                    <a:pt x="1020" y="1005"/>
                    <a:pt x="1020" y="1003"/>
                  </a:cubicBezTo>
                  <a:cubicBezTo>
                    <a:pt x="1016" y="1001"/>
                    <a:pt x="1012" y="999"/>
                    <a:pt x="1008" y="997"/>
                  </a:cubicBezTo>
                  <a:cubicBezTo>
                    <a:pt x="1008" y="995"/>
                    <a:pt x="1009" y="993"/>
                    <a:pt x="1010" y="992"/>
                  </a:cubicBezTo>
                  <a:cubicBezTo>
                    <a:pt x="1009" y="991"/>
                    <a:pt x="1006" y="992"/>
                    <a:pt x="998" y="988"/>
                  </a:cubicBezTo>
                  <a:cubicBezTo>
                    <a:pt x="997" y="987"/>
                    <a:pt x="997" y="986"/>
                    <a:pt x="997" y="986"/>
                  </a:cubicBezTo>
                  <a:cubicBezTo>
                    <a:pt x="998" y="986"/>
                    <a:pt x="998" y="986"/>
                    <a:pt x="999" y="986"/>
                  </a:cubicBezTo>
                  <a:cubicBezTo>
                    <a:pt x="999" y="986"/>
                    <a:pt x="999" y="987"/>
                    <a:pt x="999" y="988"/>
                  </a:cubicBezTo>
                  <a:cubicBezTo>
                    <a:pt x="1002" y="988"/>
                    <a:pt x="1004" y="990"/>
                    <a:pt x="1006" y="990"/>
                  </a:cubicBezTo>
                  <a:cubicBezTo>
                    <a:pt x="1006" y="986"/>
                    <a:pt x="1002" y="986"/>
                    <a:pt x="1000" y="985"/>
                  </a:cubicBezTo>
                  <a:cubicBezTo>
                    <a:pt x="996" y="982"/>
                    <a:pt x="992" y="978"/>
                    <a:pt x="989" y="977"/>
                  </a:cubicBezTo>
                  <a:cubicBezTo>
                    <a:pt x="989" y="973"/>
                    <a:pt x="984" y="973"/>
                    <a:pt x="982" y="973"/>
                  </a:cubicBezTo>
                  <a:cubicBezTo>
                    <a:pt x="984" y="976"/>
                    <a:pt x="984" y="981"/>
                    <a:pt x="990" y="985"/>
                  </a:cubicBezTo>
                  <a:cubicBezTo>
                    <a:pt x="989" y="987"/>
                    <a:pt x="989" y="988"/>
                    <a:pt x="989" y="990"/>
                  </a:cubicBezTo>
                  <a:cubicBezTo>
                    <a:pt x="986" y="983"/>
                    <a:pt x="984" y="982"/>
                    <a:pt x="981" y="974"/>
                  </a:cubicBezTo>
                  <a:cubicBezTo>
                    <a:pt x="980" y="974"/>
                    <a:pt x="979" y="974"/>
                    <a:pt x="978" y="975"/>
                  </a:cubicBezTo>
                  <a:cubicBezTo>
                    <a:pt x="978" y="976"/>
                    <a:pt x="979" y="976"/>
                    <a:pt x="980" y="977"/>
                  </a:cubicBezTo>
                  <a:cubicBezTo>
                    <a:pt x="979" y="977"/>
                    <a:pt x="978" y="978"/>
                    <a:pt x="978" y="978"/>
                  </a:cubicBezTo>
                  <a:cubicBezTo>
                    <a:pt x="978" y="975"/>
                    <a:pt x="976" y="975"/>
                    <a:pt x="974" y="973"/>
                  </a:cubicBezTo>
                  <a:cubicBezTo>
                    <a:pt x="973" y="974"/>
                    <a:pt x="973" y="975"/>
                    <a:pt x="973" y="976"/>
                  </a:cubicBezTo>
                  <a:cubicBezTo>
                    <a:pt x="968" y="968"/>
                    <a:pt x="964" y="960"/>
                    <a:pt x="963" y="956"/>
                  </a:cubicBezTo>
                  <a:cubicBezTo>
                    <a:pt x="962" y="956"/>
                    <a:pt x="962" y="956"/>
                    <a:pt x="961" y="956"/>
                  </a:cubicBezTo>
                  <a:cubicBezTo>
                    <a:pt x="960" y="953"/>
                    <a:pt x="959" y="951"/>
                    <a:pt x="959" y="949"/>
                  </a:cubicBezTo>
                  <a:cubicBezTo>
                    <a:pt x="964" y="952"/>
                    <a:pt x="969" y="962"/>
                    <a:pt x="973" y="970"/>
                  </a:cubicBezTo>
                  <a:cubicBezTo>
                    <a:pt x="974" y="969"/>
                    <a:pt x="974" y="969"/>
                    <a:pt x="976" y="968"/>
                  </a:cubicBezTo>
                  <a:cubicBezTo>
                    <a:pt x="976" y="965"/>
                    <a:pt x="976" y="965"/>
                    <a:pt x="974" y="963"/>
                  </a:cubicBezTo>
                  <a:cubicBezTo>
                    <a:pt x="974" y="965"/>
                    <a:pt x="974" y="966"/>
                    <a:pt x="974" y="967"/>
                  </a:cubicBezTo>
                  <a:cubicBezTo>
                    <a:pt x="973" y="967"/>
                    <a:pt x="973" y="967"/>
                    <a:pt x="973" y="967"/>
                  </a:cubicBezTo>
                  <a:cubicBezTo>
                    <a:pt x="970" y="960"/>
                    <a:pt x="966" y="952"/>
                    <a:pt x="967" y="948"/>
                  </a:cubicBezTo>
                  <a:cubicBezTo>
                    <a:pt x="969" y="952"/>
                    <a:pt x="971" y="956"/>
                    <a:pt x="973" y="960"/>
                  </a:cubicBezTo>
                  <a:cubicBezTo>
                    <a:pt x="973" y="957"/>
                    <a:pt x="974" y="955"/>
                    <a:pt x="975" y="954"/>
                  </a:cubicBezTo>
                  <a:cubicBezTo>
                    <a:pt x="976" y="957"/>
                    <a:pt x="978" y="961"/>
                    <a:pt x="980" y="966"/>
                  </a:cubicBezTo>
                  <a:cubicBezTo>
                    <a:pt x="981" y="966"/>
                    <a:pt x="981" y="966"/>
                    <a:pt x="982" y="966"/>
                  </a:cubicBezTo>
                  <a:cubicBezTo>
                    <a:pt x="982" y="967"/>
                    <a:pt x="982" y="967"/>
                    <a:pt x="982" y="968"/>
                  </a:cubicBezTo>
                  <a:cubicBezTo>
                    <a:pt x="983" y="968"/>
                    <a:pt x="997" y="977"/>
                    <a:pt x="999" y="981"/>
                  </a:cubicBezTo>
                  <a:cubicBezTo>
                    <a:pt x="1001" y="981"/>
                    <a:pt x="1013" y="990"/>
                    <a:pt x="1016" y="992"/>
                  </a:cubicBezTo>
                  <a:cubicBezTo>
                    <a:pt x="1016" y="993"/>
                    <a:pt x="1016" y="993"/>
                    <a:pt x="1016" y="994"/>
                  </a:cubicBezTo>
                  <a:cubicBezTo>
                    <a:pt x="1020" y="995"/>
                    <a:pt x="1025" y="997"/>
                    <a:pt x="1029" y="999"/>
                  </a:cubicBezTo>
                  <a:cubicBezTo>
                    <a:pt x="1029" y="999"/>
                    <a:pt x="1029" y="1000"/>
                    <a:pt x="1029" y="1001"/>
                  </a:cubicBezTo>
                  <a:cubicBezTo>
                    <a:pt x="1030" y="1001"/>
                    <a:pt x="1031" y="1001"/>
                    <a:pt x="1032" y="1001"/>
                  </a:cubicBezTo>
                  <a:cubicBezTo>
                    <a:pt x="1037" y="1004"/>
                    <a:pt x="1043" y="1007"/>
                    <a:pt x="1049" y="1010"/>
                  </a:cubicBezTo>
                  <a:cubicBezTo>
                    <a:pt x="1049" y="1011"/>
                    <a:pt x="1049" y="1011"/>
                    <a:pt x="1049" y="1012"/>
                  </a:cubicBezTo>
                  <a:cubicBezTo>
                    <a:pt x="1048" y="1012"/>
                    <a:pt x="1048" y="1012"/>
                    <a:pt x="1047" y="1013"/>
                  </a:cubicBezTo>
                  <a:moveTo>
                    <a:pt x="961" y="1010"/>
                  </a:moveTo>
                  <a:cubicBezTo>
                    <a:pt x="959" y="1006"/>
                    <a:pt x="951" y="1002"/>
                    <a:pt x="951" y="1002"/>
                  </a:cubicBezTo>
                  <a:cubicBezTo>
                    <a:pt x="954" y="1003"/>
                    <a:pt x="957" y="1004"/>
                    <a:pt x="960" y="1006"/>
                  </a:cubicBezTo>
                  <a:cubicBezTo>
                    <a:pt x="960" y="1007"/>
                    <a:pt x="961" y="1008"/>
                    <a:pt x="961" y="1010"/>
                  </a:cubicBezTo>
                  <a:moveTo>
                    <a:pt x="934" y="1008"/>
                  </a:moveTo>
                  <a:cubicBezTo>
                    <a:pt x="932" y="1007"/>
                    <a:pt x="929" y="1005"/>
                    <a:pt x="927" y="1003"/>
                  </a:cubicBezTo>
                  <a:cubicBezTo>
                    <a:pt x="927" y="1001"/>
                    <a:pt x="927" y="1000"/>
                    <a:pt x="927" y="999"/>
                  </a:cubicBezTo>
                  <a:cubicBezTo>
                    <a:pt x="925" y="999"/>
                    <a:pt x="924" y="999"/>
                    <a:pt x="923" y="999"/>
                  </a:cubicBezTo>
                  <a:cubicBezTo>
                    <a:pt x="920" y="995"/>
                    <a:pt x="917" y="992"/>
                    <a:pt x="914" y="989"/>
                  </a:cubicBezTo>
                  <a:cubicBezTo>
                    <a:pt x="914" y="994"/>
                    <a:pt x="916" y="991"/>
                    <a:pt x="919" y="999"/>
                  </a:cubicBezTo>
                  <a:cubicBezTo>
                    <a:pt x="912" y="997"/>
                    <a:pt x="910" y="990"/>
                    <a:pt x="910" y="988"/>
                  </a:cubicBezTo>
                  <a:cubicBezTo>
                    <a:pt x="911" y="988"/>
                    <a:pt x="912" y="988"/>
                    <a:pt x="912" y="988"/>
                  </a:cubicBezTo>
                  <a:cubicBezTo>
                    <a:pt x="912" y="986"/>
                    <a:pt x="911" y="984"/>
                    <a:pt x="910" y="982"/>
                  </a:cubicBezTo>
                  <a:cubicBezTo>
                    <a:pt x="912" y="982"/>
                    <a:pt x="913" y="982"/>
                    <a:pt x="914" y="983"/>
                  </a:cubicBezTo>
                  <a:cubicBezTo>
                    <a:pt x="912" y="976"/>
                    <a:pt x="910" y="976"/>
                    <a:pt x="911" y="972"/>
                  </a:cubicBezTo>
                  <a:cubicBezTo>
                    <a:pt x="918" y="982"/>
                    <a:pt x="918" y="982"/>
                    <a:pt x="919" y="986"/>
                  </a:cubicBezTo>
                  <a:cubicBezTo>
                    <a:pt x="917" y="985"/>
                    <a:pt x="916" y="985"/>
                    <a:pt x="915" y="984"/>
                  </a:cubicBezTo>
                  <a:cubicBezTo>
                    <a:pt x="915" y="985"/>
                    <a:pt x="935" y="997"/>
                    <a:pt x="932" y="1003"/>
                  </a:cubicBezTo>
                  <a:cubicBezTo>
                    <a:pt x="931" y="1001"/>
                    <a:pt x="931" y="1001"/>
                    <a:pt x="930" y="1002"/>
                  </a:cubicBezTo>
                  <a:cubicBezTo>
                    <a:pt x="931" y="1004"/>
                    <a:pt x="933" y="1006"/>
                    <a:pt x="934" y="1008"/>
                  </a:cubicBezTo>
                  <a:moveTo>
                    <a:pt x="991" y="1001"/>
                  </a:moveTo>
                  <a:cubicBezTo>
                    <a:pt x="987" y="994"/>
                    <a:pt x="980" y="993"/>
                    <a:pt x="978" y="992"/>
                  </a:cubicBezTo>
                  <a:cubicBezTo>
                    <a:pt x="978" y="990"/>
                    <a:pt x="970" y="983"/>
                    <a:pt x="968" y="982"/>
                  </a:cubicBezTo>
                  <a:cubicBezTo>
                    <a:pt x="970" y="982"/>
                    <a:pt x="972" y="983"/>
                    <a:pt x="974" y="984"/>
                  </a:cubicBezTo>
                  <a:cubicBezTo>
                    <a:pt x="974" y="984"/>
                    <a:pt x="974" y="985"/>
                    <a:pt x="974" y="985"/>
                  </a:cubicBezTo>
                  <a:cubicBezTo>
                    <a:pt x="978" y="988"/>
                    <a:pt x="982" y="991"/>
                    <a:pt x="986" y="994"/>
                  </a:cubicBezTo>
                  <a:cubicBezTo>
                    <a:pt x="986" y="993"/>
                    <a:pt x="985" y="992"/>
                    <a:pt x="985" y="990"/>
                  </a:cubicBezTo>
                  <a:cubicBezTo>
                    <a:pt x="984" y="990"/>
                    <a:pt x="984" y="990"/>
                    <a:pt x="983" y="990"/>
                  </a:cubicBezTo>
                  <a:cubicBezTo>
                    <a:pt x="981" y="985"/>
                    <a:pt x="981" y="985"/>
                    <a:pt x="982" y="982"/>
                  </a:cubicBezTo>
                  <a:cubicBezTo>
                    <a:pt x="984" y="985"/>
                    <a:pt x="988" y="989"/>
                    <a:pt x="991" y="998"/>
                  </a:cubicBezTo>
                  <a:cubicBezTo>
                    <a:pt x="992" y="999"/>
                    <a:pt x="993" y="999"/>
                    <a:pt x="995" y="1000"/>
                  </a:cubicBezTo>
                  <a:cubicBezTo>
                    <a:pt x="993" y="1000"/>
                    <a:pt x="992" y="1001"/>
                    <a:pt x="991" y="1001"/>
                  </a:cubicBezTo>
                  <a:moveTo>
                    <a:pt x="1006" y="1001"/>
                  </a:moveTo>
                  <a:cubicBezTo>
                    <a:pt x="1006" y="999"/>
                    <a:pt x="1006" y="999"/>
                    <a:pt x="999" y="997"/>
                  </a:cubicBezTo>
                  <a:cubicBezTo>
                    <a:pt x="998" y="995"/>
                    <a:pt x="998" y="994"/>
                    <a:pt x="997" y="993"/>
                  </a:cubicBezTo>
                  <a:cubicBezTo>
                    <a:pt x="999" y="993"/>
                    <a:pt x="1003" y="996"/>
                    <a:pt x="1007" y="998"/>
                  </a:cubicBezTo>
                  <a:cubicBezTo>
                    <a:pt x="1006" y="999"/>
                    <a:pt x="1006" y="1000"/>
                    <a:pt x="1006" y="1001"/>
                  </a:cubicBezTo>
                  <a:moveTo>
                    <a:pt x="1020" y="1001"/>
                  </a:moveTo>
                  <a:cubicBezTo>
                    <a:pt x="1018" y="999"/>
                    <a:pt x="1015" y="998"/>
                    <a:pt x="1013" y="996"/>
                  </a:cubicBezTo>
                  <a:cubicBezTo>
                    <a:pt x="1014" y="996"/>
                    <a:pt x="1018" y="995"/>
                    <a:pt x="1022" y="1000"/>
                  </a:cubicBezTo>
                  <a:cubicBezTo>
                    <a:pt x="1021" y="1000"/>
                    <a:pt x="1021" y="1001"/>
                    <a:pt x="1020" y="1001"/>
                  </a:cubicBezTo>
                  <a:moveTo>
                    <a:pt x="1126" y="1001"/>
                  </a:moveTo>
                  <a:cubicBezTo>
                    <a:pt x="1131" y="1000"/>
                    <a:pt x="1136" y="999"/>
                    <a:pt x="1141" y="998"/>
                  </a:cubicBezTo>
                  <a:cubicBezTo>
                    <a:pt x="1136" y="999"/>
                    <a:pt x="1131" y="1000"/>
                    <a:pt x="1126" y="1001"/>
                  </a:cubicBezTo>
                  <a:moveTo>
                    <a:pt x="947" y="1000"/>
                  </a:moveTo>
                  <a:cubicBezTo>
                    <a:pt x="946" y="999"/>
                    <a:pt x="945" y="998"/>
                    <a:pt x="944" y="997"/>
                  </a:cubicBezTo>
                  <a:cubicBezTo>
                    <a:pt x="945" y="997"/>
                    <a:pt x="946" y="997"/>
                    <a:pt x="947" y="997"/>
                  </a:cubicBezTo>
                  <a:cubicBezTo>
                    <a:pt x="947" y="998"/>
                    <a:pt x="947" y="998"/>
                    <a:pt x="947" y="1000"/>
                  </a:cubicBezTo>
                  <a:moveTo>
                    <a:pt x="934" y="998"/>
                  </a:moveTo>
                  <a:cubicBezTo>
                    <a:pt x="932" y="995"/>
                    <a:pt x="931" y="993"/>
                    <a:pt x="929" y="991"/>
                  </a:cubicBezTo>
                  <a:cubicBezTo>
                    <a:pt x="930" y="990"/>
                    <a:pt x="930" y="989"/>
                    <a:pt x="931" y="988"/>
                  </a:cubicBezTo>
                  <a:cubicBezTo>
                    <a:pt x="932" y="991"/>
                    <a:pt x="934" y="994"/>
                    <a:pt x="935" y="997"/>
                  </a:cubicBezTo>
                  <a:cubicBezTo>
                    <a:pt x="934" y="997"/>
                    <a:pt x="934" y="997"/>
                    <a:pt x="934" y="998"/>
                  </a:cubicBezTo>
                  <a:moveTo>
                    <a:pt x="1114" y="998"/>
                  </a:moveTo>
                  <a:cubicBezTo>
                    <a:pt x="1119" y="996"/>
                    <a:pt x="1119" y="996"/>
                    <a:pt x="1124" y="996"/>
                  </a:cubicBezTo>
                  <a:cubicBezTo>
                    <a:pt x="1121" y="996"/>
                    <a:pt x="1117" y="997"/>
                    <a:pt x="1114" y="998"/>
                  </a:cubicBezTo>
                  <a:moveTo>
                    <a:pt x="1146" y="997"/>
                  </a:moveTo>
                  <a:cubicBezTo>
                    <a:pt x="1146" y="996"/>
                    <a:pt x="1147" y="995"/>
                    <a:pt x="1147" y="995"/>
                  </a:cubicBezTo>
                  <a:cubicBezTo>
                    <a:pt x="1148" y="995"/>
                    <a:pt x="1149" y="995"/>
                    <a:pt x="1150" y="996"/>
                  </a:cubicBezTo>
                  <a:cubicBezTo>
                    <a:pt x="1149" y="996"/>
                    <a:pt x="1147" y="996"/>
                    <a:pt x="1146" y="997"/>
                  </a:cubicBezTo>
                  <a:moveTo>
                    <a:pt x="957" y="995"/>
                  </a:moveTo>
                  <a:cubicBezTo>
                    <a:pt x="955" y="992"/>
                    <a:pt x="954" y="990"/>
                    <a:pt x="952" y="987"/>
                  </a:cubicBezTo>
                  <a:cubicBezTo>
                    <a:pt x="952" y="989"/>
                    <a:pt x="951" y="991"/>
                    <a:pt x="951" y="992"/>
                  </a:cubicBezTo>
                  <a:cubicBezTo>
                    <a:pt x="951" y="992"/>
                    <a:pt x="950" y="992"/>
                    <a:pt x="949" y="992"/>
                  </a:cubicBezTo>
                  <a:cubicBezTo>
                    <a:pt x="948" y="989"/>
                    <a:pt x="948" y="987"/>
                    <a:pt x="948" y="985"/>
                  </a:cubicBezTo>
                  <a:cubicBezTo>
                    <a:pt x="940" y="982"/>
                    <a:pt x="938" y="960"/>
                    <a:pt x="938" y="956"/>
                  </a:cubicBezTo>
                  <a:cubicBezTo>
                    <a:pt x="934" y="956"/>
                    <a:pt x="934" y="949"/>
                    <a:pt x="931" y="948"/>
                  </a:cubicBezTo>
                  <a:cubicBezTo>
                    <a:pt x="931" y="947"/>
                    <a:pt x="931" y="946"/>
                    <a:pt x="931" y="946"/>
                  </a:cubicBezTo>
                  <a:cubicBezTo>
                    <a:pt x="934" y="947"/>
                    <a:pt x="934" y="947"/>
                    <a:pt x="936" y="951"/>
                  </a:cubicBezTo>
                  <a:cubicBezTo>
                    <a:pt x="937" y="951"/>
                    <a:pt x="937" y="951"/>
                    <a:pt x="938" y="951"/>
                  </a:cubicBezTo>
                  <a:cubicBezTo>
                    <a:pt x="936" y="947"/>
                    <a:pt x="936" y="947"/>
                    <a:pt x="933" y="938"/>
                  </a:cubicBezTo>
                  <a:cubicBezTo>
                    <a:pt x="932" y="938"/>
                    <a:pt x="932" y="938"/>
                    <a:pt x="931" y="938"/>
                  </a:cubicBezTo>
                  <a:cubicBezTo>
                    <a:pt x="931" y="935"/>
                    <a:pt x="930" y="932"/>
                    <a:pt x="928" y="931"/>
                  </a:cubicBezTo>
                  <a:cubicBezTo>
                    <a:pt x="923" y="923"/>
                    <a:pt x="910" y="900"/>
                    <a:pt x="910" y="893"/>
                  </a:cubicBezTo>
                  <a:cubicBezTo>
                    <a:pt x="914" y="895"/>
                    <a:pt x="915" y="900"/>
                    <a:pt x="918" y="908"/>
                  </a:cubicBezTo>
                  <a:cubicBezTo>
                    <a:pt x="926" y="922"/>
                    <a:pt x="926" y="922"/>
                    <a:pt x="928" y="926"/>
                  </a:cubicBezTo>
                  <a:cubicBezTo>
                    <a:pt x="928" y="926"/>
                    <a:pt x="929" y="926"/>
                    <a:pt x="930" y="927"/>
                  </a:cubicBezTo>
                  <a:cubicBezTo>
                    <a:pt x="927" y="919"/>
                    <a:pt x="923" y="911"/>
                    <a:pt x="922" y="906"/>
                  </a:cubicBezTo>
                  <a:cubicBezTo>
                    <a:pt x="923" y="906"/>
                    <a:pt x="930" y="919"/>
                    <a:pt x="931" y="925"/>
                  </a:cubicBezTo>
                  <a:cubicBezTo>
                    <a:pt x="932" y="925"/>
                    <a:pt x="933" y="925"/>
                    <a:pt x="934" y="925"/>
                  </a:cubicBezTo>
                  <a:cubicBezTo>
                    <a:pt x="936" y="937"/>
                    <a:pt x="935" y="936"/>
                    <a:pt x="937" y="944"/>
                  </a:cubicBezTo>
                  <a:cubicBezTo>
                    <a:pt x="939" y="944"/>
                    <a:pt x="941" y="944"/>
                    <a:pt x="942" y="944"/>
                  </a:cubicBezTo>
                  <a:cubicBezTo>
                    <a:pt x="941" y="938"/>
                    <a:pt x="939" y="935"/>
                    <a:pt x="939" y="930"/>
                  </a:cubicBezTo>
                  <a:cubicBezTo>
                    <a:pt x="943" y="930"/>
                    <a:pt x="945" y="942"/>
                    <a:pt x="946" y="946"/>
                  </a:cubicBezTo>
                  <a:cubicBezTo>
                    <a:pt x="945" y="946"/>
                    <a:pt x="945" y="946"/>
                    <a:pt x="944" y="946"/>
                  </a:cubicBezTo>
                  <a:cubicBezTo>
                    <a:pt x="944" y="952"/>
                    <a:pt x="945" y="955"/>
                    <a:pt x="952" y="964"/>
                  </a:cubicBezTo>
                  <a:cubicBezTo>
                    <a:pt x="951" y="964"/>
                    <a:pt x="950" y="964"/>
                    <a:pt x="949" y="964"/>
                  </a:cubicBezTo>
                  <a:cubicBezTo>
                    <a:pt x="948" y="961"/>
                    <a:pt x="946" y="960"/>
                    <a:pt x="944" y="960"/>
                  </a:cubicBezTo>
                  <a:cubicBezTo>
                    <a:pt x="943" y="956"/>
                    <a:pt x="942" y="954"/>
                    <a:pt x="940" y="951"/>
                  </a:cubicBezTo>
                  <a:cubicBezTo>
                    <a:pt x="940" y="955"/>
                    <a:pt x="943" y="957"/>
                    <a:pt x="943" y="964"/>
                  </a:cubicBezTo>
                  <a:cubicBezTo>
                    <a:pt x="942" y="963"/>
                    <a:pt x="942" y="961"/>
                    <a:pt x="942" y="960"/>
                  </a:cubicBezTo>
                  <a:cubicBezTo>
                    <a:pt x="941" y="960"/>
                    <a:pt x="940" y="960"/>
                    <a:pt x="939" y="960"/>
                  </a:cubicBezTo>
                  <a:cubicBezTo>
                    <a:pt x="943" y="969"/>
                    <a:pt x="944" y="975"/>
                    <a:pt x="948" y="985"/>
                  </a:cubicBezTo>
                  <a:cubicBezTo>
                    <a:pt x="949" y="985"/>
                    <a:pt x="950" y="985"/>
                    <a:pt x="951" y="986"/>
                  </a:cubicBezTo>
                  <a:cubicBezTo>
                    <a:pt x="951" y="983"/>
                    <a:pt x="950" y="979"/>
                    <a:pt x="948" y="977"/>
                  </a:cubicBezTo>
                  <a:cubicBezTo>
                    <a:pt x="947" y="975"/>
                    <a:pt x="947" y="973"/>
                    <a:pt x="947" y="972"/>
                  </a:cubicBezTo>
                  <a:cubicBezTo>
                    <a:pt x="948" y="972"/>
                    <a:pt x="948" y="972"/>
                    <a:pt x="959" y="995"/>
                  </a:cubicBezTo>
                  <a:cubicBezTo>
                    <a:pt x="958" y="995"/>
                    <a:pt x="957" y="995"/>
                    <a:pt x="957" y="995"/>
                  </a:cubicBezTo>
                  <a:moveTo>
                    <a:pt x="1131" y="992"/>
                  </a:moveTo>
                  <a:cubicBezTo>
                    <a:pt x="1131" y="992"/>
                    <a:pt x="1131" y="991"/>
                    <a:pt x="1131" y="990"/>
                  </a:cubicBezTo>
                  <a:cubicBezTo>
                    <a:pt x="1131" y="990"/>
                    <a:pt x="1133" y="989"/>
                    <a:pt x="1134" y="989"/>
                  </a:cubicBezTo>
                  <a:cubicBezTo>
                    <a:pt x="1135" y="990"/>
                    <a:pt x="1136" y="990"/>
                    <a:pt x="1136" y="991"/>
                  </a:cubicBezTo>
                  <a:cubicBezTo>
                    <a:pt x="1134" y="992"/>
                    <a:pt x="1132" y="992"/>
                    <a:pt x="1131" y="992"/>
                  </a:cubicBezTo>
                  <a:moveTo>
                    <a:pt x="1019" y="991"/>
                  </a:moveTo>
                  <a:cubicBezTo>
                    <a:pt x="1017" y="991"/>
                    <a:pt x="1016" y="990"/>
                    <a:pt x="1015" y="990"/>
                  </a:cubicBezTo>
                  <a:cubicBezTo>
                    <a:pt x="1012" y="984"/>
                    <a:pt x="1010" y="985"/>
                    <a:pt x="1007" y="983"/>
                  </a:cubicBezTo>
                  <a:cubicBezTo>
                    <a:pt x="1007" y="982"/>
                    <a:pt x="1007" y="981"/>
                    <a:pt x="1007" y="981"/>
                  </a:cubicBezTo>
                  <a:cubicBezTo>
                    <a:pt x="1011" y="981"/>
                    <a:pt x="1012" y="985"/>
                    <a:pt x="1019" y="988"/>
                  </a:cubicBezTo>
                  <a:cubicBezTo>
                    <a:pt x="1019" y="989"/>
                    <a:pt x="1019" y="990"/>
                    <a:pt x="1019" y="991"/>
                  </a:cubicBezTo>
                  <a:moveTo>
                    <a:pt x="943" y="988"/>
                  </a:moveTo>
                  <a:cubicBezTo>
                    <a:pt x="942" y="983"/>
                    <a:pt x="939" y="980"/>
                    <a:pt x="936" y="977"/>
                  </a:cubicBezTo>
                  <a:cubicBezTo>
                    <a:pt x="934" y="968"/>
                    <a:pt x="929" y="959"/>
                    <a:pt x="927" y="954"/>
                  </a:cubicBezTo>
                  <a:cubicBezTo>
                    <a:pt x="928" y="954"/>
                    <a:pt x="929" y="954"/>
                    <a:pt x="930" y="954"/>
                  </a:cubicBezTo>
                  <a:cubicBezTo>
                    <a:pt x="932" y="959"/>
                    <a:pt x="934" y="965"/>
                    <a:pt x="936" y="970"/>
                  </a:cubicBezTo>
                  <a:cubicBezTo>
                    <a:pt x="938" y="970"/>
                    <a:pt x="944" y="980"/>
                    <a:pt x="943" y="988"/>
                  </a:cubicBezTo>
                  <a:moveTo>
                    <a:pt x="932" y="986"/>
                  </a:moveTo>
                  <a:cubicBezTo>
                    <a:pt x="931" y="985"/>
                    <a:pt x="931" y="983"/>
                    <a:pt x="931" y="982"/>
                  </a:cubicBezTo>
                  <a:cubicBezTo>
                    <a:pt x="931" y="982"/>
                    <a:pt x="932" y="982"/>
                    <a:pt x="934" y="982"/>
                  </a:cubicBezTo>
                  <a:cubicBezTo>
                    <a:pt x="934" y="983"/>
                    <a:pt x="935" y="985"/>
                    <a:pt x="936" y="986"/>
                  </a:cubicBezTo>
                  <a:cubicBezTo>
                    <a:pt x="934" y="986"/>
                    <a:pt x="933" y="986"/>
                    <a:pt x="932" y="986"/>
                  </a:cubicBezTo>
                  <a:moveTo>
                    <a:pt x="974" y="982"/>
                  </a:moveTo>
                  <a:cubicBezTo>
                    <a:pt x="972" y="979"/>
                    <a:pt x="972" y="979"/>
                    <a:pt x="967" y="977"/>
                  </a:cubicBezTo>
                  <a:cubicBezTo>
                    <a:pt x="967" y="978"/>
                    <a:pt x="967" y="979"/>
                    <a:pt x="968" y="980"/>
                  </a:cubicBezTo>
                  <a:cubicBezTo>
                    <a:pt x="962" y="978"/>
                    <a:pt x="964" y="974"/>
                    <a:pt x="964" y="973"/>
                  </a:cubicBezTo>
                  <a:cubicBezTo>
                    <a:pt x="963" y="973"/>
                    <a:pt x="962" y="972"/>
                    <a:pt x="962" y="972"/>
                  </a:cubicBezTo>
                  <a:cubicBezTo>
                    <a:pt x="961" y="971"/>
                    <a:pt x="961" y="970"/>
                    <a:pt x="961" y="970"/>
                  </a:cubicBezTo>
                  <a:cubicBezTo>
                    <a:pt x="962" y="970"/>
                    <a:pt x="964" y="970"/>
                    <a:pt x="965" y="971"/>
                  </a:cubicBezTo>
                  <a:cubicBezTo>
                    <a:pt x="965" y="973"/>
                    <a:pt x="965" y="975"/>
                    <a:pt x="966" y="977"/>
                  </a:cubicBezTo>
                  <a:cubicBezTo>
                    <a:pt x="966" y="976"/>
                    <a:pt x="967" y="976"/>
                    <a:pt x="967" y="975"/>
                  </a:cubicBezTo>
                  <a:cubicBezTo>
                    <a:pt x="967" y="976"/>
                    <a:pt x="976" y="979"/>
                    <a:pt x="974" y="982"/>
                  </a:cubicBezTo>
                  <a:moveTo>
                    <a:pt x="1002" y="979"/>
                  </a:moveTo>
                  <a:cubicBezTo>
                    <a:pt x="999" y="976"/>
                    <a:pt x="993" y="971"/>
                    <a:pt x="992" y="971"/>
                  </a:cubicBezTo>
                  <a:cubicBezTo>
                    <a:pt x="992" y="967"/>
                    <a:pt x="983" y="963"/>
                    <a:pt x="981" y="962"/>
                  </a:cubicBezTo>
                  <a:cubicBezTo>
                    <a:pt x="981" y="961"/>
                    <a:pt x="981" y="960"/>
                    <a:pt x="981" y="960"/>
                  </a:cubicBezTo>
                  <a:cubicBezTo>
                    <a:pt x="984" y="962"/>
                    <a:pt x="996" y="967"/>
                    <a:pt x="999" y="975"/>
                  </a:cubicBezTo>
                  <a:cubicBezTo>
                    <a:pt x="1002" y="975"/>
                    <a:pt x="1003" y="976"/>
                    <a:pt x="1004" y="978"/>
                  </a:cubicBezTo>
                  <a:cubicBezTo>
                    <a:pt x="1003" y="979"/>
                    <a:pt x="1003" y="979"/>
                    <a:pt x="1002" y="979"/>
                  </a:cubicBezTo>
                  <a:moveTo>
                    <a:pt x="1138" y="971"/>
                  </a:moveTo>
                  <a:cubicBezTo>
                    <a:pt x="1138" y="970"/>
                    <a:pt x="1144" y="963"/>
                    <a:pt x="1149" y="965"/>
                  </a:cubicBezTo>
                  <a:cubicBezTo>
                    <a:pt x="1144" y="968"/>
                    <a:pt x="1142" y="970"/>
                    <a:pt x="1138" y="971"/>
                  </a:cubicBezTo>
                  <a:moveTo>
                    <a:pt x="958" y="966"/>
                  </a:moveTo>
                  <a:cubicBezTo>
                    <a:pt x="955" y="963"/>
                    <a:pt x="953" y="960"/>
                    <a:pt x="951" y="958"/>
                  </a:cubicBezTo>
                  <a:cubicBezTo>
                    <a:pt x="950" y="958"/>
                    <a:pt x="950" y="958"/>
                    <a:pt x="949" y="958"/>
                  </a:cubicBezTo>
                  <a:cubicBezTo>
                    <a:pt x="948" y="953"/>
                    <a:pt x="946" y="952"/>
                    <a:pt x="946" y="949"/>
                  </a:cubicBezTo>
                  <a:cubicBezTo>
                    <a:pt x="948" y="949"/>
                    <a:pt x="956" y="959"/>
                    <a:pt x="958" y="966"/>
                  </a:cubicBezTo>
                  <a:moveTo>
                    <a:pt x="1104" y="966"/>
                  </a:moveTo>
                  <a:cubicBezTo>
                    <a:pt x="1104" y="964"/>
                    <a:pt x="1101" y="962"/>
                    <a:pt x="1101" y="961"/>
                  </a:cubicBezTo>
                  <a:cubicBezTo>
                    <a:pt x="1102" y="961"/>
                    <a:pt x="1109" y="960"/>
                    <a:pt x="1114" y="965"/>
                  </a:cubicBezTo>
                  <a:cubicBezTo>
                    <a:pt x="1111" y="966"/>
                    <a:pt x="1107" y="966"/>
                    <a:pt x="1104" y="966"/>
                  </a:cubicBezTo>
                  <a:moveTo>
                    <a:pt x="1102" y="958"/>
                  </a:moveTo>
                  <a:cubicBezTo>
                    <a:pt x="1107" y="947"/>
                    <a:pt x="1120" y="949"/>
                    <a:pt x="1134" y="949"/>
                  </a:cubicBezTo>
                  <a:cubicBezTo>
                    <a:pt x="1134" y="950"/>
                    <a:pt x="1134" y="951"/>
                    <a:pt x="1134" y="951"/>
                  </a:cubicBezTo>
                  <a:cubicBezTo>
                    <a:pt x="1119" y="951"/>
                    <a:pt x="1112" y="955"/>
                    <a:pt x="1102" y="958"/>
                  </a:cubicBezTo>
                  <a:moveTo>
                    <a:pt x="1081" y="949"/>
                  </a:moveTo>
                  <a:cubicBezTo>
                    <a:pt x="1081" y="948"/>
                    <a:pt x="1081" y="948"/>
                    <a:pt x="1081" y="947"/>
                  </a:cubicBezTo>
                  <a:cubicBezTo>
                    <a:pt x="1078" y="945"/>
                    <a:pt x="1075" y="944"/>
                    <a:pt x="1073" y="943"/>
                  </a:cubicBezTo>
                  <a:cubicBezTo>
                    <a:pt x="1073" y="942"/>
                    <a:pt x="1074" y="941"/>
                    <a:pt x="1074" y="941"/>
                  </a:cubicBezTo>
                  <a:cubicBezTo>
                    <a:pt x="1077" y="942"/>
                    <a:pt x="1080" y="943"/>
                    <a:pt x="1083" y="945"/>
                  </a:cubicBezTo>
                  <a:cubicBezTo>
                    <a:pt x="1083" y="945"/>
                    <a:pt x="1083" y="946"/>
                    <a:pt x="1084" y="947"/>
                  </a:cubicBezTo>
                  <a:cubicBezTo>
                    <a:pt x="1082" y="948"/>
                    <a:pt x="1081" y="948"/>
                    <a:pt x="1081" y="949"/>
                  </a:cubicBezTo>
                  <a:moveTo>
                    <a:pt x="1102" y="948"/>
                  </a:moveTo>
                  <a:cubicBezTo>
                    <a:pt x="1103" y="947"/>
                    <a:pt x="1104" y="946"/>
                    <a:pt x="1105" y="945"/>
                  </a:cubicBezTo>
                  <a:cubicBezTo>
                    <a:pt x="1105" y="945"/>
                    <a:pt x="1106" y="946"/>
                    <a:pt x="1106" y="947"/>
                  </a:cubicBezTo>
                  <a:cubicBezTo>
                    <a:pt x="1104" y="947"/>
                    <a:pt x="1103" y="948"/>
                    <a:pt x="1102" y="948"/>
                  </a:cubicBezTo>
                  <a:moveTo>
                    <a:pt x="924" y="946"/>
                  </a:moveTo>
                  <a:cubicBezTo>
                    <a:pt x="915" y="934"/>
                    <a:pt x="911" y="923"/>
                    <a:pt x="910" y="914"/>
                  </a:cubicBezTo>
                  <a:cubicBezTo>
                    <a:pt x="912" y="919"/>
                    <a:pt x="920" y="929"/>
                    <a:pt x="923" y="940"/>
                  </a:cubicBezTo>
                  <a:cubicBezTo>
                    <a:pt x="923" y="940"/>
                    <a:pt x="924" y="940"/>
                    <a:pt x="925" y="941"/>
                  </a:cubicBezTo>
                  <a:cubicBezTo>
                    <a:pt x="925" y="942"/>
                    <a:pt x="926" y="944"/>
                    <a:pt x="926" y="946"/>
                  </a:cubicBezTo>
                  <a:cubicBezTo>
                    <a:pt x="925" y="946"/>
                    <a:pt x="924" y="946"/>
                    <a:pt x="924" y="946"/>
                  </a:cubicBezTo>
                  <a:moveTo>
                    <a:pt x="951" y="945"/>
                  </a:moveTo>
                  <a:cubicBezTo>
                    <a:pt x="949" y="942"/>
                    <a:pt x="949" y="942"/>
                    <a:pt x="948" y="938"/>
                  </a:cubicBezTo>
                  <a:cubicBezTo>
                    <a:pt x="951" y="939"/>
                    <a:pt x="952" y="941"/>
                    <a:pt x="951" y="945"/>
                  </a:cubicBezTo>
                  <a:moveTo>
                    <a:pt x="1071" y="943"/>
                  </a:moveTo>
                  <a:cubicBezTo>
                    <a:pt x="1071" y="941"/>
                    <a:pt x="1071" y="941"/>
                    <a:pt x="1068" y="939"/>
                  </a:cubicBezTo>
                  <a:cubicBezTo>
                    <a:pt x="1069" y="939"/>
                    <a:pt x="1070" y="939"/>
                    <a:pt x="1070" y="939"/>
                  </a:cubicBezTo>
                  <a:cubicBezTo>
                    <a:pt x="1070" y="940"/>
                    <a:pt x="1071" y="941"/>
                    <a:pt x="1071" y="943"/>
                  </a:cubicBezTo>
                  <a:moveTo>
                    <a:pt x="928" y="941"/>
                  </a:moveTo>
                  <a:cubicBezTo>
                    <a:pt x="925" y="934"/>
                    <a:pt x="917" y="926"/>
                    <a:pt x="918" y="921"/>
                  </a:cubicBezTo>
                  <a:cubicBezTo>
                    <a:pt x="921" y="922"/>
                    <a:pt x="928" y="932"/>
                    <a:pt x="930" y="941"/>
                  </a:cubicBezTo>
                  <a:cubicBezTo>
                    <a:pt x="929" y="941"/>
                    <a:pt x="929" y="941"/>
                    <a:pt x="928" y="941"/>
                  </a:cubicBezTo>
                  <a:moveTo>
                    <a:pt x="1084" y="938"/>
                  </a:moveTo>
                  <a:cubicBezTo>
                    <a:pt x="1083" y="937"/>
                    <a:pt x="1083" y="937"/>
                    <a:pt x="1080" y="936"/>
                  </a:cubicBezTo>
                  <a:cubicBezTo>
                    <a:pt x="1080" y="935"/>
                    <a:pt x="1080" y="934"/>
                    <a:pt x="1081" y="933"/>
                  </a:cubicBezTo>
                  <a:cubicBezTo>
                    <a:pt x="1084" y="933"/>
                    <a:pt x="1087" y="933"/>
                    <a:pt x="1091" y="934"/>
                  </a:cubicBezTo>
                  <a:cubicBezTo>
                    <a:pt x="1091" y="933"/>
                    <a:pt x="1091" y="932"/>
                    <a:pt x="1091" y="932"/>
                  </a:cubicBezTo>
                  <a:cubicBezTo>
                    <a:pt x="1094" y="932"/>
                    <a:pt x="1096" y="933"/>
                    <a:pt x="1099" y="933"/>
                  </a:cubicBezTo>
                  <a:cubicBezTo>
                    <a:pt x="1095" y="934"/>
                    <a:pt x="1092" y="935"/>
                    <a:pt x="1088" y="936"/>
                  </a:cubicBezTo>
                  <a:cubicBezTo>
                    <a:pt x="1088" y="937"/>
                    <a:pt x="1088" y="938"/>
                    <a:pt x="1088" y="938"/>
                  </a:cubicBezTo>
                  <a:cubicBezTo>
                    <a:pt x="1086" y="938"/>
                    <a:pt x="1085" y="938"/>
                    <a:pt x="1084" y="938"/>
                  </a:cubicBezTo>
                  <a:moveTo>
                    <a:pt x="1070" y="936"/>
                  </a:moveTo>
                  <a:cubicBezTo>
                    <a:pt x="1070" y="934"/>
                    <a:pt x="1070" y="934"/>
                    <a:pt x="1067" y="932"/>
                  </a:cubicBezTo>
                  <a:cubicBezTo>
                    <a:pt x="1069" y="932"/>
                    <a:pt x="1069" y="932"/>
                    <a:pt x="1072" y="935"/>
                  </a:cubicBezTo>
                  <a:cubicBezTo>
                    <a:pt x="1071" y="935"/>
                    <a:pt x="1070" y="936"/>
                    <a:pt x="1070" y="936"/>
                  </a:cubicBezTo>
                  <a:moveTo>
                    <a:pt x="1055" y="933"/>
                  </a:moveTo>
                  <a:cubicBezTo>
                    <a:pt x="1055" y="932"/>
                    <a:pt x="1055" y="931"/>
                    <a:pt x="1055" y="931"/>
                  </a:cubicBezTo>
                  <a:cubicBezTo>
                    <a:pt x="1057" y="931"/>
                    <a:pt x="1059" y="931"/>
                    <a:pt x="1061" y="931"/>
                  </a:cubicBezTo>
                  <a:cubicBezTo>
                    <a:pt x="1059" y="931"/>
                    <a:pt x="1057" y="932"/>
                    <a:pt x="1055" y="933"/>
                  </a:cubicBezTo>
                  <a:moveTo>
                    <a:pt x="1091" y="924"/>
                  </a:moveTo>
                  <a:cubicBezTo>
                    <a:pt x="1091" y="919"/>
                    <a:pt x="1096" y="920"/>
                    <a:pt x="1100" y="919"/>
                  </a:cubicBezTo>
                  <a:cubicBezTo>
                    <a:pt x="1100" y="917"/>
                    <a:pt x="1110" y="911"/>
                    <a:pt x="1115" y="913"/>
                  </a:cubicBezTo>
                  <a:cubicBezTo>
                    <a:pt x="1107" y="917"/>
                    <a:pt x="1099" y="920"/>
                    <a:pt x="1091" y="924"/>
                  </a:cubicBezTo>
                  <a:moveTo>
                    <a:pt x="1048" y="919"/>
                  </a:moveTo>
                  <a:cubicBezTo>
                    <a:pt x="1047" y="917"/>
                    <a:pt x="1045" y="917"/>
                    <a:pt x="1044" y="915"/>
                  </a:cubicBezTo>
                  <a:cubicBezTo>
                    <a:pt x="1043" y="915"/>
                    <a:pt x="1042" y="915"/>
                    <a:pt x="1042" y="915"/>
                  </a:cubicBezTo>
                  <a:cubicBezTo>
                    <a:pt x="1042" y="910"/>
                    <a:pt x="1035" y="908"/>
                    <a:pt x="1034" y="908"/>
                  </a:cubicBezTo>
                  <a:cubicBezTo>
                    <a:pt x="1039" y="908"/>
                    <a:pt x="1045" y="909"/>
                    <a:pt x="1050" y="919"/>
                  </a:cubicBezTo>
                  <a:cubicBezTo>
                    <a:pt x="1049" y="919"/>
                    <a:pt x="1048" y="919"/>
                    <a:pt x="1048" y="919"/>
                  </a:cubicBezTo>
                  <a:moveTo>
                    <a:pt x="915" y="918"/>
                  </a:moveTo>
                  <a:cubicBezTo>
                    <a:pt x="909" y="906"/>
                    <a:pt x="909" y="906"/>
                    <a:pt x="910" y="904"/>
                  </a:cubicBezTo>
                  <a:cubicBezTo>
                    <a:pt x="912" y="907"/>
                    <a:pt x="912" y="907"/>
                    <a:pt x="917" y="918"/>
                  </a:cubicBezTo>
                  <a:cubicBezTo>
                    <a:pt x="916" y="918"/>
                    <a:pt x="915" y="918"/>
                    <a:pt x="915" y="918"/>
                  </a:cubicBezTo>
                  <a:moveTo>
                    <a:pt x="1075" y="905"/>
                  </a:moveTo>
                  <a:cubicBezTo>
                    <a:pt x="1074" y="904"/>
                    <a:pt x="1073" y="903"/>
                    <a:pt x="1072" y="903"/>
                  </a:cubicBezTo>
                  <a:cubicBezTo>
                    <a:pt x="1073" y="902"/>
                    <a:pt x="1075" y="902"/>
                    <a:pt x="1078" y="902"/>
                  </a:cubicBezTo>
                  <a:cubicBezTo>
                    <a:pt x="1078" y="903"/>
                    <a:pt x="1078" y="903"/>
                    <a:pt x="1079" y="904"/>
                  </a:cubicBezTo>
                  <a:cubicBezTo>
                    <a:pt x="1078" y="904"/>
                    <a:pt x="1077" y="904"/>
                    <a:pt x="1075" y="905"/>
                  </a:cubicBezTo>
                  <a:moveTo>
                    <a:pt x="961" y="902"/>
                  </a:moveTo>
                  <a:cubicBezTo>
                    <a:pt x="959" y="900"/>
                    <a:pt x="959" y="897"/>
                    <a:pt x="959" y="896"/>
                  </a:cubicBezTo>
                  <a:cubicBezTo>
                    <a:pt x="961" y="896"/>
                    <a:pt x="962" y="897"/>
                    <a:pt x="965" y="897"/>
                  </a:cubicBezTo>
                  <a:cubicBezTo>
                    <a:pt x="965" y="901"/>
                    <a:pt x="962" y="901"/>
                    <a:pt x="961" y="902"/>
                  </a:cubicBezTo>
                  <a:moveTo>
                    <a:pt x="1087" y="902"/>
                  </a:moveTo>
                  <a:cubicBezTo>
                    <a:pt x="1087" y="900"/>
                    <a:pt x="1088" y="897"/>
                    <a:pt x="1089" y="895"/>
                  </a:cubicBezTo>
                  <a:cubicBezTo>
                    <a:pt x="1090" y="895"/>
                    <a:pt x="1091" y="895"/>
                    <a:pt x="1092" y="895"/>
                  </a:cubicBezTo>
                  <a:cubicBezTo>
                    <a:pt x="1092" y="896"/>
                    <a:pt x="1092" y="897"/>
                    <a:pt x="1092" y="897"/>
                  </a:cubicBezTo>
                  <a:cubicBezTo>
                    <a:pt x="1094" y="899"/>
                    <a:pt x="1094" y="899"/>
                    <a:pt x="1094" y="901"/>
                  </a:cubicBezTo>
                  <a:cubicBezTo>
                    <a:pt x="1091" y="901"/>
                    <a:pt x="1089" y="901"/>
                    <a:pt x="1087" y="902"/>
                  </a:cubicBezTo>
                  <a:moveTo>
                    <a:pt x="907" y="900"/>
                  </a:moveTo>
                  <a:cubicBezTo>
                    <a:pt x="906" y="898"/>
                    <a:pt x="905" y="895"/>
                    <a:pt x="904" y="893"/>
                  </a:cubicBezTo>
                  <a:cubicBezTo>
                    <a:pt x="904" y="892"/>
                    <a:pt x="905" y="891"/>
                    <a:pt x="905" y="891"/>
                  </a:cubicBezTo>
                  <a:cubicBezTo>
                    <a:pt x="906" y="894"/>
                    <a:pt x="907" y="897"/>
                    <a:pt x="908" y="900"/>
                  </a:cubicBezTo>
                  <a:cubicBezTo>
                    <a:pt x="908" y="900"/>
                    <a:pt x="907" y="900"/>
                    <a:pt x="907" y="900"/>
                  </a:cubicBezTo>
                  <a:moveTo>
                    <a:pt x="1097" y="900"/>
                  </a:moveTo>
                  <a:cubicBezTo>
                    <a:pt x="1096" y="899"/>
                    <a:pt x="1096" y="898"/>
                    <a:pt x="1096" y="897"/>
                  </a:cubicBezTo>
                  <a:cubicBezTo>
                    <a:pt x="1097" y="898"/>
                    <a:pt x="1098" y="898"/>
                    <a:pt x="1099" y="899"/>
                  </a:cubicBezTo>
                  <a:cubicBezTo>
                    <a:pt x="1098" y="899"/>
                    <a:pt x="1098" y="900"/>
                    <a:pt x="1097" y="900"/>
                  </a:cubicBezTo>
                  <a:moveTo>
                    <a:pt x="1044" y="897"/>
                  </a:moveTo>
                  <a:cubicBezTo>
                    <a:pt x="1044" y="896"/>
                    <a:pt x="1044" y="894"/>
                    <a:pt x="1044" y="893"/>
                  </a:cubicBezTo>
                  <a:cubicBezTo>
                    <a:pt x="1047" y="893"/>
                    <a:pt x="1050" y="893"/>
                    <a:pt x="1053" y="893"/>
                  </a:cubicBezTo>
                  <a:cubicBezTo>
                    <a:pt x="1053" y="894"/>
                    <a:pt x="1053" y="895"/>
                    <a:pt x="1053" y="896"/>
                  </a:cubicBezTo>
                  <a:cubicBezTo>
                    <a:pt x="1050" y="897"/>
                    <a:pt x="1047" y="897"/>
                    <a:pt x="1044" y="897"/>
                  </a:cubicBezTo>
                  <a:moveTo>
                    <a:pt x="881" y="895"/>
                  </a:moveTo>
                  <a:cubicBezTo>
                    <a:pt x="881" y="892"/>
                    <a:pt x="881" y="888"/>
                    <a:pt x="881" y="885"/>
                  </a:cubicBezTo>
                  <a:cubicBezTo>
                    <a:pt x="883" y="878"/>
                    <a:pt x="883" y="878"/>
                    <a:pt x="883" y="869"/>
                  </a:cubicBezTo>
                  <a:cubicBezTo>
                    <a:pt x="872" y="864"/>
                    <a:pt x="872" y="864"/>
                    <a:pt x="869" y="861"/>
                  </a:cubicBezTo>
                  <a:cubicBezTo>
                    <a:pt x="871" y="861"/>
                    <a:pt x="873" y="862"/>
                    <a:pt x="876" y="862"/>
                  </a:cubicBezTo>
                  <a:cubicBezTo>
                    <a:pt x="880" y="856"/>
                    <a:pt x="879" y="858"/>
                    <a:pt x="877" y="852"/>
                  </a:cubicBezTo>
                  <a:cubicBezTo>
                    <a:pt x="882" y="851"/>
                    <a:pt x="887" y="850"/>
                    <a:pt x="893" y="850"/>
                  </a:cubicBezTo>
                  <a:cubicBezTo>
                    <a:pt x="893" y="862"/>
                    <a:pt x="885" y="877"/>
                    <a:pt x="883" y="893"/>
                  </a:cubicBezTo>
                  <a:cubicBezTo>
                    <a:pt x="882" y="894"/>
                    <a:pt x="882" y="894"/>
                    <a:pt x="881" y="895"/>
                  </a:cubicBezTo>
                  <a:moveTo>
                    <a:pt x="953" y="891"/>
                  </a:moveTo>
                  <a:cubicBezTo>
                    <a:pt x="951" y="884"/>
                    <a:pt x="945" y="883"/>
                    <a:pt x="947" y="878"/>
                  </a:cubicBezTo>
                  <a:cubicBezTo>
                    <a:pt x="950" y="882"/>
                    <a:pt x="953" y="887"/>
                    <a:pt x="956" y="891"/>
                  </a:cubicBezTo>
                  <a:cubicBezTo>
                    <a:pt x="954" y="891"/>
                    <a:pt x="954" y="891"/>
                    <a:pt x="953" y="891"/>
                  </a:cubicBezTo>
                  <a:moveTo>
                    <a:pt x="1099" y="891"/>
                  </a:moveTo>
                  <a:cubicBezTo>
                    <a:pt x="1099" y="890"/>
                    <a:pt x="1099" y="890"/>
                    <a:pt x="1099" y="889"/>
                  </a:cubicBezTo>
                  <a:cubicBezTo>
                    <a:pt x="1103" y="889"/>
                    <a:pt x="1106" y="889"/>
                    <a:pt x="1110" y="889"/>
                  </a:cubicBezTo>
                  <a:cubicBezTo>
                    <a:pt x="1106" y="890"/>
                    <a:pt x="1103" y="890"/>
                    <a:pt x="1099" y="891"/>
                  </a:cubicBezTo>
                  <a:moveTo>
                    <a:pt x="1046" y="889"/>
                  </a:moveTo>
                  <a:cubicBezTo>
                    <a:pt x="1045" y="888"/>
                    <a:pt x="1045" y="886"/>
                    <a:pt x="1045" y="885"/>
                  </a:cubicBezTo>
                  <a:cubicBezTo>
                    <a:pt x="1047" y="885"/>
                    <a:pt x="1048" y="886"/>
                    <a:pt x="1049" y="886"/>
                  </a:cubicBezTo>
                  <a:cubicBezTo>
                    <a:pt x="1049" y="887"/>
                    <a:pt x="1050" y="888"/>
                    <a:pt x="1050" y="889"/>
                  </a:cubicBezTo>
                  <a:cubicBezTo>
                    <a:pt x="1048" y="889"/>
                    <a:pt x="1047" y="889"/>
                    <a:pt x="1046" y="889"/>
                  </a:cubicBezTo>
                  <a:moveTo>
                    <a:pt x="1072" y="885"/>
                  </a:moveTo>
                  <a:cubicBezTo>
                    <a:pt x="1070" y="884"/>
                    <a:pt x="1067" y="883"/>
                    <a:pt x="1065" y="882"/>
                  </a:cubicBezTo>
                  <a:cubicBezTo>
                    <a:pt x="1065" y="878"/>
                    <a:pt x="1060" y="878"/>
                    <a:pt x="1059" y="878"/>
                  </a:cubicBezTo>
                  <a:cubicBezTo>
                    <a:pt x="1059" y="875"/>
                    <a:pt x="1051" y="872"/>
                    <a:pt x="1050" y="872"/>
                  </a:cubicBezTo>
                  <a:cubicBezTo>
                    <a:pt x="1050" y="871"/>
                    <a:pt x="1050" y="870"/>
                    <a:pt x="1050" y="869"/>
                  </a:cubicBezTo>
                  <a:cubicBezTo>
                    <a:pt x="1049" y="869"/>
                    <a:pt x="1048" y="869"/>
                    <a:pt x="1048" y="869"/>
                  </a:cubicBezTo>
                  <a:cubicBezTo>
                    <a:pt x="1048" y="869"/>
                    <a:pt x="1048" y="868"/>
                    <a:pt x="1048" y="867"/>
                  </a:cubicBezTo>
                  <a:cubicBezTo>
                    <a:pt x="1047" y="867"/>
                    <a:pt x="1046" y="867"/>
                    <a:pt x="1046" y="867"/>
                  </a:cubicBezTo>
                  <a:cubicBezTo>
                    <a:pt x="1045" y="865"/>
                    <a:pt x="1045" y="865"/>
                    <a:pt x="1043" y="864"/>
                  </a:cubicBezTo>
                  <a:cubicBezTo>
                    <a:pt x="1042" y="865"/>
                    <a:pt x="1042" y="865"/>
                    <a:pt x="1042" y="866"/>
                  </a:cubicBezTo>
                  <a:cubicBezTo>
                    <a:pt x="1042" y="866"/>
                    <a:pt x="1055" y="876"/>
                    <a:pt x="1059" y="881"/>
                  </a:cubicBezTo>
                  <a:cubicBezTo>
                    <a:pt x="1058" y="881"/>
                    <a:pt x="1057" y="881"/>
                    <a:pt x="1057" y="881"/>
                  </a:cubicBezTo>
                  <a:cubicBezTo>
                    <a:pt x="1049" y="876"/>
                    <a:pt x="1038" y="867"/>
                    <a:pt x="1037" y="863"/>
                  </a:cubicBezTo>
                  <a:cubicBezTo>
                    <a:pt x="1036" y="863"/>
                    <a:pt x="1034" y="863"/>
                    <a:pt x="1033" y="863"/>
                  </a:cubicBezTo>
                  <a:cubicBezTo>
                    <a:pt x="1033" y="862"/>
                    <a:pt x="1033" y="862"/>
                    <a:pt x="1033" y="862"/>
                  </a:cubicBezTo>
                  <a:cubicBezTo>
                    <a:pt x="1036" y="861"/>
                    <a:pt x="1039" y="860"/>
                    <a:pt x="1042" y="860"/>
                  </a:cubicBezTo>
                  <a:cubicBezTo>
                    <a:pt x="1041" y="859"/>
                    <a:pt x="1041" y="857"/>
                    <a:pt x="1041" y="856"/>
                  </a:cubicBezTo>
                  <a:cubicBezTo>
                    <a:pt x="1041" y="856"/>
                    <a:pt x="1042" y="855"/>
                    <a:pt x="1042" y="854"/>
                  </a:cubicBezTo>
                  <a:cubicBezTo>
                    <a:pt x="1048" y="859"/>
                    <a:pt x="1058" y="866"/>
                    <a:pt x="1067" y="875"/>
                  </a:cubicBezTo>
                  <a:cubicBezTo>
                    <a:pt x="1068" y="875"/>
                    <a:pt x="1070" y="875"/>
                    <a:pt x="1071" y="876"/>
                  </a:cubicBezTo>
                  <a:cubicBezTo>
                    <a:pt x="1071" y="876"/>
                    <a:pt x="1071" y="877"/>
                    <a:pt x="1071" y="878"/>
                  </a:cubicBezTo>
                  <a:cubicBezTo>
                    <a:pt x="1073" y="878"/>
                    <a:pt x="1076" y="879"/>
                    <a:pt x="1078" y="880"/>
                  </a:cubicBezTo>
                  <a:cubicBezTo>
                    <a:pt x="1078" y="881"/>
                    <a:pt x="1079" y="881"/>
                    <a:pt x="1079" y="882"/>
                  </a:cubicBezTo>
                  <a:cubicBezTo>
                    <a:pt x="1078" y="882"/>
                    <a:pt x="1076" y="882"/>
                    <a:pt x="1074" y="882"/>
                  </a:cubicBezTo>
                  <a:cubicBezTo>
                    <a:pt x="1074" y="876"/>
                    <a:pt x="1061" y="874"/>
                    <a:pt x="1060" y="874"/>
                  </a:cubicBezTo>
                  <a:cubicBezTo>
                    <a:pt x="1062" y="876"/>
                    <a:pt x="1064" y="878"/>
                    <a:pt x="1066" y="880"/>
                  </a:cubicBezTo>
                  <a:cubicBezTo>
                    <a:pt x="1067" y="880"/>
                    <a:pt x="1072" y="878"/>
                    <a:pt x="1072" y="885"/>
                  </a:cubicBezTo>
                  <a:moveTo>
                    <a:pt x="937" y="882"/>
                  </a:moveTo>
                  <a:cubicBezTo>
                    <a:pt x="937" y="881"/>
                    <a:pt x="938" y="879"/>
                    <a:pt x="939" y="878"/>
                  </a:cubicBezTo>
                  <a:cubicBezTo>
                    <a:pt x="940" y="878"/>
                    <a:pt x="940" y="879"/>
                    <a:pt x="940" y="879"/>
                  </a:cubicBezTo>
                  <a:cubicBezTo>
                    <a:pt x="939" y="880"/>
                    <a:pt x="938" y="881"/>
                    <a:pt x="937" y="882"/>
                  </a:cubicBezTo>
                  <a:moveTo>
                    <a:pt x="1046" y="882"/>
                  </a:moveTo>
                  <a:cubicBezTo>
                    <a:pt x="1035" y="877"/>
                    <a:pt x="1029" y="880"/>
                    <a:pt x="1023" y="874"/>
                  </a:cubicBezTo>
                  <a:cubicBezTo>
                    <a:pt x="1022" y="874"/>
                    <a:pt x="1021" y="874"/>
                    <a:pt x="1020" y="874"/>
                  </a:cubicBezTo>
                  <a:cubicBezTo>
                    <a:pt x="1018" y="866"/>
                    <a:pt x="1014" y="864"/>
                    <a:pt x="1012" y="862"/>
                  </a:cubicBezTo>
                  <a:cubicBezTo>
                    <a:pt x="1016" y="862"/>
                    <a:pt x="1022" y="872"/>
                    <a:pt x="1030" y="876"/>
                  </a:cubicBezTo>
                  <a:cubicBezTo>
                    <a:pt x="1029" y="874"/>
                    <a:pt x="1028" y="872"/>
                    <a:pt x="1027" y="870"/>
                  </a:cubicBezTo>
                  <a:cubicBezTo>
                    <a:pt x="1030" y="869"/>
                    <a:pt x="1031" y="875"/>
                    <a:pt x="1035" y="876"/>
                  </a:cubicBezTo>
                  <a:cubicBezTo>
                    <a:pt x="1034" y="867"/>
                    <a:pt x="1021" y="860"/>
                    <a:pt x="1018" y="859"/>
                  </a:cubicBezTo>
                  <a:cubicBezTo>
                    <a:pt x="1018" y="858"/>
                    <a:pt x="1018" y="857"/>
                    <a:pt x="1018" y="856"/>
                  </a:cubicBezTo>
                  <a:cubicBezTo>
                    <a:pt x="1022" y="858"/>
                    <a:pt x="1028" y="865"/>
                    <a:pt x="1033" y="867"/>
                  </a:cubicBezTo>
                  <a:cubicBezTo>
                    <a:pt x="1033" y="868"/>
                    <a:pt x="1033" y="868"/>
                    <a:pt x="1033" y="869"/>
                  </a:cubicBezTo>
                  <a:cubicBezTo>
                    <a:pt x="1047" y="879"/>
                    <a:pt x="1047" y="879"/>
                    <a:pt x="1049" y="882"/>
                  </a:cubicBezTo>
                  <a:cubicBezTo>
                    <a:pt x="1048" y="882"/>
                    <a:pt x="1047" y="882"/>
                    <a:pt x="1046" y="882"/>
                  </a:cubicBezTo>
                  <a:moveTo>
                    <a:pt x="934" y="875"/>
                  </a:moveTo>
                  <a:cubicBezTo>
                    <a:pt x="933" y="873"/>
                    <a:pt x="933" y="872"/>
                    <a:pt x="932" y="872"/>
                  </a:cubicBezTo>
                  <a:cubicBezTo>
                    <a:pt x="934" y="872"/>
                    <a:pt x="936" y="872"/>
                    <a:pt x="938" y="872"/>
                  </a:cubicBezTo>
                  <a:cubicBezTo>
                    <a:pt x="937" y="872"/>
                    <a:pt x="937" y="873"/>
                    <a:pt x="937" y="874"/>
                  </a:cubicBezTo>
                  <a:cubicBezTo>
                    <a:pt x="936" y="874"/>
                    <a:pt x="934" y="874"/>
                    <a:pt x="934" y="875"/>
                  </a:cubicBezTo>
                  <a:moveTo>
                    <a:pt x="1057" y="874"/>
                  </a:moveTo>
                  <a:cubicBezTo>
                    <a:pt x="1056" y="872"/>
                    <a:pt x="1055" y="871"/>
                    <a:pt x="1054" y="869"/>
                  </a:cubicBezTo>
                  <a:cubicBezTo>
                    <a:pt x="1058" y="871"/>
                    <a:pt x="1058" y="871"/>
                    <a:pt x="1059" y="873"/>
                  </a:cubicBezTo>
                  <a:cubicBezTo>
                    <a:pt x="1058" y="873"/>
                    <a:pt x="1058" y="873"/>
                    <a:pt x="1057" y="874"/>
                  </a:cubicBezTo>
                  <a:moveTo>
                    <a:pt x="1082" y="872"/>
                  </a:moveTo>
                  <a:cubicBezTo>
                    <a:pt x="1076" y="869"/>
                    <a:pt x="1071" y="865"/>
                    <a:pt x="1066" y="863"/>
                  </a:cubicBezTo>
                  <a:cubicBezTo>
                    <a:pt x="1066" y="862"/>
                    <a:pt x="1066" y="860"/>
                    <a:pt x="1067" y="859"/>
                  </a:cubicBezTo>
                  <a:cubicBezTo>
                    <a:pt x="1061" y="856"/>
                    <a:pt x="1058" y="856"/>
                    <a:pt x="1056" y="853"/>
                  </a:cubicBezTo>
                  <a:cubicBezTo>
                    <a:pt x="1057" y="850"/>
                    <a:pt x="1066" y="852"/>
                    <a:pt x="1073" y="855"/>
                  </a:cubicBezTo>
                  <a:cubicBezTo>
                    <a:pt x="1073" y="856"/>
                    <a:pt x="1073" y="859"/>
                    <a:pt x="1074" y="861"/>
                  </a:cubicBezTo>
                  <a:cubicBezTo>
                    <a:pt x="1073" y="861"/>
                    <a:pt x="1072" y="861"/>
                    <a:pt x="1070" y="861"/>
                  </a:cubicBezTo>
                  <a:cubicBezTo>
                    <a:pt x="1075" y="864"/>
                    <a:pt x="1079" y="866"/>
                    <a:pt x="1084" y="869"/>
                  </a:cubicBezTo>
                  <a:cubicBezTo>
                    <a:pt x="1084" y="870"/>
                    <a:pt x="1084" y="871"/>
                    <a:pt x="1084" y="872"/>
                  </a:cubicBezTo>
                  <a:cubicBezTo>
                    <a:pt x="1083" y="872"/>
                    <a:pt x="1082" y="872"/>
                    <a:pt x="1082" y="872"/>
                  </a:cubicBezTo>
                  <a:moveTo>
                    <a:pt x="925" y="866"/>
                  </a:moveTo>
                  <a:cubicBezTo>
                    <a:pt x="926" y="865"/>
                    <a:pt x="926" y="865"/>
                    <a:pt x="927" y="865"/>
                  </a:cubicBezTo>
                  <a:cubicBezTo>
                    <a:pt x="927" y="862"/>
                    <a:pt x="927" y="860"/>
                    <a:pt x="927" y="859"/>
                  </a:cubicBezTo>
                  <a:cubicBezTo>
                    <a:pt x="928" y="859"/>
                    <a:pt x="929" y="859"/>
                    <a:pt x="930" y="859"/>
                  </a:cubicBezTo>
                  <a:cubicBezTo>
                    <a:pt x="931" y="861"/>
                    <a:pt x="931" y="863"/>
                    <a:pt x="931" y="865"/>
                  </a:cubicBezTo>
                  <a:cubicBezTo>
                    <a:pt x="929" y="865"/>
                    <a:pt x="927" y="865"/>
                    <a:pt x="925" y="866"/>
                  </a:cubicBezTo>
                  <a:moveTo>
                    <a:pt x="1080" y="854"/>
                  </a:moveTo>
                  <a:cubicBezTo>
                    <a:pt x="1080" y="853"/>
                    <a:pt x="1080" y="851"/>
                    <a:pt x="1080" y="850"/>
                  </a:cubicBezTo>
                  <a:cubicBezTo>
                    <a:pt x="1078" y="850"/>
                    <a:pt x="1078" y="850"/>
                    <a:pt x="1078" y="852"/>
                  </a:cubicBezTo>
                  <a:cubicBezTo>
                    <a:pt x="1075" y="851"/>
                    <a:pt x="1071" y="850"/>
                    <a:pt x="1067" y="848"/>
                  </a:cubicBezTo>
                  <a:cubicBezTo>
                    <a:pt x="1067" y="849"/>
                    <a:pt x="1067" y="850"/>
                    <a:pt x="1067" y="850"/>
                  </a:cubicBezTo>
                  <a:cubicBezTo>
                    <a:pt x="1057" y="846"/>
                    <a:pt x="1031" y="823"/>
                    <a:pt x="1033" y="817"/>
                  </a:cubicBezTo>
                  <a:cubicBezTo>
                    <a:pt x="1035" y="819"/>
                    <a:pt x="1035" y="820"/>
                    <a:pt x="1041" y="821"/>
                  </a:cubicBezTo>
                  <a:cubicBezTo>
                    <a:pt x="1046" y="826"/>
                    <a:pt x="1050" y="830"/>
                    <a:pt x="1056" y="834"/>
                  </a:cubicBezTo>
                  <a:cubicBezTo>
                    <a:pt x="1055" y="833"/>
                    <a:pt x="1054" y="832"/>
                    <a:pt x="1053" y="831"/>
                  </a:cubicBezTo>
                  <a:cubicBezTo>
                    <a:pt x="1054" y="831"/>
                    <a:pt x="1054" y="831"/>
                    <a:pt x="1055" y="831"/>
                  </a:cubicBezTo>
                  <a:cubicBezTo>
                    <a:pt x="1056" y="833"/>
                    <a:pt x="1058" y="834"/>
                    <a:pt x="1061" y="834"/>
                  </a:cubicBezTo>
                  <a:cubicBezTo>
                    <a:pt x="1061" y="834"/>
                    <a:pt x="1061" y="833"/>
                    <a:pt x="1061" y="833"/>
                  </a:cubicBezTo>
                  <a:cubicBezTo>
                    <a:pt x="1051" y="826"/>
                    <a:pt x="1040" y="818"/>
                    <a:pt x="1037" y="811"/>
                  </a:cubicBezTo>
                  <a:cubicBezTo>
                    <a:pt x="1040" y="811"/>
                    <a:pt x="1044" y="815"/>
                    <a:pt x="1050" y="820"/>
                  </a:cubicBezTo>
                  <a:cubicBezTo>
                    <a:pt x="1050" y="820"/>
                    <a:pt x="1050" y="821"/>
                    <a:pt x="1050" y="821"/>
                  </a:cubicBezTo>
                  <a:cubicBezTo>
                    <a:pt x="1054" y="824"/>
                    <a:pt x="1075" y="834"/>
                    <a:pt x="1078" y="843"/>
                  </a:cubicBezTo>
                  <a:cubicBezTo>
                    <a:pt x="1076" y="843"/>
                    <a:pt x="1075" y="843"/>
                    <a:pt x="1074" y="843"/>
                  </a:cubicBezTo>
                  <a:cubicBezTo>
                    <a:pt x="1074" y="843"/>
                    <a:pt x="1074" y="842"/>
                    <a:pt x="1074" y="841"/>
                  </a:cubicBezTo>
                  <a:cubicBezTo>
                    <a:pt x="1073" y="841"/>
                    <a:pt x="1072" y="841"/>
                    <a:pt x="1071" y="841"/>
                  </a:cubicBezTo>
                  <a:cubicBezTo>
                    <a:pt x="1071" y="836"/>
                    <a:pt x="1064" y="837"/>
                    <a:pt x="1063" y="837"/>
                  </a:cubicBezTo>
                  <a:cubicBezTo>
                    <a:pt x="1070" y="842"/>
                    <a:pt x="1076" y="843"/>
                    <a:pt x="1083" y="854"/>
                  </a:cubicBezTo>
                  <a:cubicBezTo>
                    <a:pt x="1081" y="854"/>
                    <a:pt x="1081" y="854"/>
                    <a:pt x="1080" y="854"/>
                  </a:cubicBezTo>
                  <a:moveTo>
                    <a:pt x="1021" y="850"/>
                  </a:moveTo>
                  <a:cubicBezTo>
                    <a:pt x="1020" y="848"/>
                    <a:pt x="1018" y="846"/>
                    <a:pt x="1017" y="844"/>
                  </a:cubicBezTo>
                  <a:cubicBezTo>
                    <a:pt x="1018" y="844"/>
                    <a:pt x="1019" y="843"/>
                    <a:pt x="1020" y="843"/>
                  </a:cubicBezTo>
                  <a:cubicBezTo>
                    <a:pt x="1024" y="847"/>
                    <a:pt x="1024" y="847"/>
                    <a:pt x="1024" y="850"/>
                  </a:cubicBezTo>
                  <a:cubicBezTo>
                    <a:pt x="1023" y="850"/>
                    <a:pt x="1022" y="850"/>
                    <a:pt x="1021" y="850"/>
                  </a:cubicBezTo>
                  <a:moveTo>
                    <a:pt x="1085" y="848"/>
                  </a:moveTo>
                  <a:cubicBezTo>
                    <a:pt x="1084" y="847"/>
                    <a:pt x="1084" y="846"/>
                    <a:pt x="1084" y="846"/>
                  </a:cubicBezTo>
                  <a:cubicBezTo>
                    <a:pt x="1082" y="846"/>
                    <a:pt x="1081" y="846"/>
                    <a:pt x="1080" y="846"/>
                  </a:cubicBezTo>
                  <a:cubicBezTo>
                    <a:pt x="1080" y="845"/>
                    <a:pt x="1080" y="844"/>
                    <a:pt x="1080" y="843"/>
                  </a:cubicBezTo>
                  <a:cubicBezTo>
                    <a:pt x="1082" y="844"/>
                    <a:pt x="1084" y="845"/>
                    <a:pt x="1086" y="846"/>
                  </a:cubicBezTo>
                  <a:cubicBezTo>
                    <a:pt x="1086" y="846"/>
                    <a:pt x="1085" y="847"/>
                    <a:pt x="1085" y="848"/>
                  </a:cubicBezTo>
                  <a:moveTo>
                    <a:pt x="900" y="846"/>
                  </a:moveTo>
                  <a:cubicBezTo>
                    <a:pt x="901" y="840"/>
                    <a:pt x="901" y="843"/>
                    <a:pt x="905" y="841"/>
                  </a:cubicBezTo>
                  <a:cubicBezTo>
                    <a:pt x="903" y="843"/>
                    <a:pt x="901" y="844"/>
                    <a:pt x="900" y="846"/>
                  </a:cubicBezTo>
                  <a:moveTo>
                    <a:pt x="1040" y="846"/>
                  </a:moveTo>
                  <a:cubicBezTo>
                    <a:pt x="1037" y="837"/>
                    <a:pt x="1027" y="834"/>
                    <a:pt x="1025" y="831"/>
                  </a:cubicBezTo>
                  <a:cubicBezTo>
                    <a:pt x="1029" y="833"/>
                    <a:pt x="1033" y="836"/>
                    <a:pt x="1041" y="843"/>
                  </a:cubicBezTo>
                  <a:cubicBezTo>
                    <a:pt x="1040" y="844"/>
                    <a:pt x="1040" y="845"/>
                    <a:pt x="1040" y="846"/>
                  </a:cubicBezTo>
                  <a:moveTo>
                    <a:pt x="906" y="841"/>
                  </a:moveTo>
                  <a:cubicBezTo>
                    <a:pt x="906" y="840"/>
                    <a:pt x="905" y="840"/>
                    <a:pt x="905" y="839"/>
                  </a:cubicBezTo>
                  <a:cubicBezTo>
                    <a:pt x="906" y="837"/>
                    <a:pt x="908" y="834"/>
                    <a:pt x="909" y="833"/>
                  </a:cubicBezTo>
                  <a:cubicBezTo>
                    <a:pt x="909" y="837"/>
                    <a:pt x="909" y="840"/>
                    <a:pt x="906" y="841"/>
                  </a:cubicBezTo>
                  <a:moveTo>
                    <a:pt x="1013" y="841"/>
                  </a:moveTo>
                  <a:cubicBezTo>
                    <a:pt x="1012" y="840"/>
                    <a:pt x="1012" y="839"/>
                    <a:pt x="1012" y="838"/>
                  </a:cubicBezTo>
                  <a:cubicBezTo>
                    <a:pt x="1012" y="838"/>
                    <a:pt x="1013" y="838"/>
                    <a:pt x="1014" y="838"/>
                  </a:cubicBezTo>
                  <a:cubicBezTo>
                    <a:pt x="1015" y="837"/>
                    <a:pt x="1016" y="836"/>
                    <a:pt x="1017" y="835"/>
                  </a:cubicBezTo>
                  <a:cubicBezTo>
                    <a:pt x="1018" y="836"/>
                    <a:pt x="1020" y="837"/>
                    <a:pt x="1023" y="837"/>
                  </a:cubicBezTo>
                  <a:cubicBezTo>
                    <a:pt x="1023" y="838"/>
                    <a:pt x="1023" y="839"/>
                    <a:pt x="1023" y="840"/>
                  </a:cubicBezTo>
                  <a:cubicBezTo>
                    <a:pt x="1019" y="840"/>
                    <a:pt x="1016" y="840"/>
                    <a:pt x="1013" y="841"/>
                  </a:cubicBezTo>
                  <a:moveTo>
                    <a:pt x="1017" y="833"/>
                  </a:moveTo>
                  <a:cubicBezTo>
                    <a:pt x="1015" y="829"/>
                    <a:pt x="1015" y="829"/>
                    <a:pt x="1012" y="827"/>
                  </a:cubicBezTo>
                  <a:cubicBezTo>
                    <a:pt x="1013" y="827"/>
                    <a:pt x="1014" y="827"/>
                    <a:pt x="1015" y="827"/>
                  </a:cubicBezTo>
                  <a:cubicBezTo>
                    <a:pt x="1017" y="828"/>
                    <a:pt x="1018" y="831"/>
                    <a:pt x="1019" y="833"/>
                  </a:cubicBezTo>
                  <a:cubicBezTo>
                    <a:pt x="1018" y="833"/>
                    <a:pt x="1017" y="833"/>
                    <a:pt x="1017" y="833"/>
                  </a:cubicBezTo>
                  <a:moveTo>
                    <a:pt x="1003" y="818"/>
                  </a:moveTo>
                  <a:cubicBezTo>
                    <a:pt x="1003" y="805"/>
                    <a:pt x="1020" y="812"/>
                    <a:pt x="1017" y="818"/>
                  </a:cubicBezTo>
                  <a:cubicBezTo>
                    <a:pt x="1016" y="818"/>
                    <a:pt x="1015" y="818"/>
                    <a:pt x="1014" y="818"/>
                  </a:cubicBezTo>
                  <a:cubicBezTo>
                    <a:pt x="1012" y="816"/>
                    <a:pt x="1011" y="815"/>
                    <a:pt x="1010" y="813"/>
                  </a:cubicBezTo>
                  <a:cubicBezTo>
                    <a:pt x="1009" y="813"/>
                    <a:pt x="1009" y="813"/>
                    <a:pt x="1008" y="813"/>
                  </a:cubicBezTo>
                  <a:cubicBezTo>
                    <a:pt x="1008" y="815"/>
                    <a:pt x="1009" y="816"/>
                    <a:pt x="1009" y="818"/>
                  </a:cubicBezTo>
                  <a:cubicBezTo>
                    <a:pt x="1007" y="818"/>
                    <a:pt x="1005" y="818"/>
                    <a:pt x="1003" y="818"/>
                  </a:cubicBezTo>
                  <a:moveTo>
                    <a:pt x="1071" y="811"/>
                  </a:moveTo>
                  <a:cubicBezTo>
                    <a:pt x="1069" y="809"/>
                    <a:pt x="1069" y="809"/>
                    <a:pt x="1058" y="805"/>
                  </a:cubicBezTo>
                  <a:cubicBezTo>
                    <a:pt x="1062" y="805"/>
                    <a:pt x="1063" y="805"/>
                    <a:pt x="1073" y="809"/>
                  </a:cubicBezTo>
                  <a:cubicBezTo>
                    <a:pt x="1072" y="810"/>
                    <a:pt x="1072" y="810"/>
                    <a:pt x="1071" y="811"/>
                  </a:cubicBezTo>
                  <a:moveTo>
                    <a:pt x="998" y="805"/>
                  </a:moveTo>
                  <a:cubicBezTo>
                    <a:pt x="998" y="802"/>
                    <a:pt x="997" y="799"/>
                    <a:pt x="997" y="796"/>
                  </a:cubicBezTo>
                  <a:cubicBezTo>
                    <a:pt x="996" y="796"/>
                    <a:pt x="995" y="795"/>
                    <a:pt x="994" y="795"/>
                  </a:cubicBezTo>
                  <a:cubicBezTo>
                    <a:pt x="994" y="790"/>
                    <a:pt x="994" y="786"/>
                    <a:pt x="994" y="782"/>
                  </a:cubicBezTo>
                  <a:cubicBezTo>
                    <a:pt x="995" y="783"/>
                    <a:pt x="995" y="784"/>
                    <a:pt x="996" y="785"/>
                  </a:cubicBezTo>
                  <a:cubicBezTo>
                    <a:pt x="998" y="785"/>
                    <a:pt x="1000" y="785"/>
                    <a:pt x="1002" y="785"/>
                  </a:cubicBezTo>
                  <a:cubicBezTo>
                    <a:pt x="1002" y="792"/>
                    <a:pt x="1002" y="798"/>
                    <a:pt x="1002" y="805"/>
                  </a:cubicBezTo>
                  <a:cubicBezTo>
                    <a:pt x="1001" y="805"/>
                    <a:pt x="999" y="805"/>
                    <a:pt x="998" y="805"/>
                  </a:cubicBezTo>
                  <a:moveTo>
                    <a:pt x="1074" y="805"/>
                  </a:moveTo>
                  <a:cubicBezTo>
                    <a:pt x="1073" y="801"/>
                    <a:pt x="1056" y="794"/>
                    <a:pt x="1054" y="794"/>
                  </a:cubicBezTo>
                  <a:cubicBezTo>
                    <a:pt x="1054" y="793"/>
                    <a:pt x="1055" y="792"/>
                    <a:pt x="1055" y="792"/>
                  </a:cubicBezTo>
                  <a:cubicBezTo>
                    <a:pt x="1056" y="792"/>
                    <a:pt x="1075" y="798"/>
                    <a:pt x="1078" y="804"/>
                  </a:cubicBezTo>
                  <a:cubicBezTo>
                    <a:pt x="1076" y="804"/>
                    <a:pt x="1075" y="804"/>
                    <a:pt x="1074" y="805"/>
                  </a:cubicBezTo>
                  <a:moveTo>
                    <a:pt x="1020" y="798"/>
                  </a:moveTo>
                  <a:cubicBezTo>
                    <a:pt x="1020" y="797"/>
                    <a:pt x="1020" y="796"/>
                    <a:pt x="1019" y="796"/>
                  </a:cubicBezTo>
                  <a:cubicBezTo>
                    <a:pt x="1014" y="796"/>
                    <a:pt x="1014" y="787"/>
                    <a:pt x="1014" y="785"/>
                  </a:cubicBezTo>
                  <a:cubicBezTo>
                    <a:pt x="1007" y="781"/>
                    <a:pt x="1007" y="778"/>
                    <a:pt x="1012" y="774"/>
                  </a:cubicBezTo>
                  <a:cubicBezTo>
                    <a:pt x="1014" y="775"/>
                    <a:pt x="1015" y="776"/>
                    <a:pt x="1016" y="777"/>
                  </a:cubicBezTo>
                  <a:cubicBezTo>
                    <a:pt x="1016" y="777"/>
                    <a:pt x="1016" y="777"/>
                    <a:pt x="1016" y="778"/>
                  </a:cubicBezTo>
                  <a:cubicBezTo>
                    <a:pt x="1020" y="779"/>
                    <a:pt x="1023" y="780"/>
                    <a:pt x="1026" y="782"/>
                  </a:cubicBezTo>
                  <a:cubicBezTo>
                    <a:pt x="1023" y="784"/>
                    <a:pt x="1025" y="788"/>
                    <a:pt x="1031" y="790"/>
                  </a:cubicBezTo>
                  <a:cubicBezTo>
                    <a:pt x="1031" y="790"/>
                    <a:pt x="1031" y="792"/>
                    <a:pt x="1031" y="793"/>
                  </a:cubicBezTo>
                  <a:cubicBezTo>
                    <a:pt x="1031" y="793"/>
                    <a:pt x="1030" y="793"/>
                    <a:pt x="1029" y="794"/>
                  </a:cubicBezTo>
                  <a:cubicBezTo>
                    <a:pt x="1028" y="792"/>
                    <a:pt x="1028" y="791"/>
                    <a:pt x="1027" y="790"/>
                  </a:cubicBezTo>
                  <a:cubicBezTo>
                    <a:pt x="1026" y="790"/>
                    <a:pt x="1026" y="790"/>
                    <a:pt x="1025" y="790"/>
                  </a:cubicBezTo>
                  <a:cubicBezTo>
                    <a:pt x="1024" y="787"/>
                    <a:pt x="1023" y="785"/>
                    <a:pt x="1023" y="783"/>
                  </a:cubicBezTo>
                  <a:cubicBezTo>
                    <a:pt x="1019" y="783"/>
                    <a:pt x="1021" y="785"/>
                    <a:pt x="1019" y="785"/>
                  </a:cubicBezTo>
                  <a:cubicBezTo>
                    <a:pt x="1018" y="783"/>
                    <a:pt x="1017" y="781"/>
                    <a:pt x="1016" y="779"/>
                  </a:cubicBezTo>
                  <a:cubicBezTo>
                    <a:pt x="1014" y="779"/>
                    <a:pt x="1013" y="779"/>
                    <a:pt x="1012" y="779"/>
                  </a:cubicBezTo>
                  <a:cubicBezTo>
                    <a:pt x="1014" y="783"/>
                    <a:pt x="1017" y="790"/>
                    <a:pt x="1024" y="797"/>
                  </a:cubicBezTo>
                  <a:cubicBezTo>
                    <a:pt x="1023" y="797"/>
                    <a:pt x="1022" y="798"/>
                    <a:pt x="1020" y="798"/>
                  </a:cubicBezTo>
                  <a:moveTo>
                    <a:pt x="1029" y="798"/>
                  </a:moveTo>
                  <a:cubicBezTo>
                    <a:pt x="1027" y="796"/>
                    <a:pt x="1027" y="796"/>
                    <a:pt x="1026" y="796"/>
                  </a:cubicBezTo>
                  <a:cubicBezTo>
                    <a:pt x="1026" y="795"/>
                    <a:pt x="1026" y="794"/>
                    <a:pt x="1026" y="794"/>
                  </a:cubicBezTo>
                  <a:cubicBezTo>
                    <a:pt x="1026" y="794"/>
                    <a:pt x="1027" y="794"/>
                    <a:pt x="1028" y="794"/>
                  </a:cubicBezTo>
                  <a:cubicBezTo>
                    <a:pt x="1028" y="795"/>
                    <a:pt x="1028" y="796"/>
                    <a:pt x="1029" y="798"/>
                  </a:cubicBezTo>
                  <a:moveTo>
                    <a:pt x="1103" y="796"/>
                  </a:moveTo>
                  <a:cubicBezTo>
                    <a:pt x="1100" y="795"/>
                    <a:pt x="1100" y="794"/>
                    <a:pt x="1097" y="794"/>
                  </a:cubicBezTo>
                  <a:cubicBezTo>
                    <a:pt x="1097" y="793"/>
                    <a:pt x="1097" y="792"/>
                    <a:pt x="1097" y="792"/>
                  </a:cubicBezTo>
                  <a:cubicBezTo>
                    <a:pt x="1100" y="792"/>
                    <a:pt x="1100" y="792"/>
                    <a:pt x="1103" y="794"/>
                  </a:cubicBezTo>
                  <a:cubicBezTo>
                    <a:pt x="1103" y="795"/>
                    <a:pt x="1103" y="795"/>
                    <a:pt x="1103" y="796"/>
                  </a:cubicBezTo>
                  <a:moveTo>
                    <a:pt x="1036" y="794"/>
                  </a:moveTo>
                  <a:cubicBezTo>
                    <a:pt x="1035" y="792"/>
                    <a:pt x="1034" y="790"/>
                    <a:pt x="1033" y="789"/>
                  </a:cubicBezTo>
                  <a:cubicBezTo>
                    <a:pt x="1035" y="790"/>
                    <a:pt x="1038" y="792"/>
                    <a:pt x="1036" y="794"/>
                  </a:cubicBezTo>
                  <a:moveTo>
                    <a:pt x="1072" y="794"/>
                  </a:moveTo>
                  <a:cubicBezTo>
                    <a:pt x="1067" y="790"/>
                    <a:pt x="1062" y="785"/>
                    <a:pt x="1057" y="781"/>
                  </a:cubicBezTo>
                  <a:cubicBezTo>
                    <a:pt x="1059" y="781"/>
                    <a:pt x="1060" y="781"/>
                    <a:pt x="1062" y="781"/>
                  </a:cubicBezTo>
                  <a:cubicBezTo>
                    <a:pt x="1069" y="788"/>
                    <a:pt x="1071" y="791"/>
                    <a:pt x="1073" y="792"/>
                  </a:cubicBezTo>
                  <a:cubicBezTo>
                    <a:pt x="1073" y="792"/>
                    <a:pt x="1073" y="793"/>
                    <a:pt x="1072" y="794"/>
                  </a:cubicBezTo>
                  <a:moveTo>
                    <a:pt x="823" y="790"/>
                  </a:moveTo>
                  <a:cubicBezTo>
                    <a:pt x="816" y="789"/>
                    <a:pt x="812" y="784"/>
                    <a:pt x="809" y="783"/>
                  </a:cubicBezTo>
                  <a:cubicBezTo>
                    <a:pt x="809" y="779"/>
                    <a:pt x="808" y="776"/>
                    <a:pt x="807" y="772"/>
                  </a:cubicBezTo>
                  <a:cubicBezTo>
                    <a:pt x="806" y="772"/>
                    <a:pt x="806" y="772"/>
                    <a:pt x="805" y="772"/>
                  </a:cubicBezTo>
                  <a:cubicBezTo>
                    <a:pt x="805" y="770"/>
                    <a:pt x="806" y="768"/>
                    <a:pt x="806" y="766"/>
                  </a:cubicBezTo>
                  <a:cubicBezTo>
                    <a:pt x="811" y="766"/>
                    <a:pt x="815" y="767"/>
                    <a:pt x="820" y="767"/>
                  </a:cubicBezTo>
                  <a:cubicBezTo>
                    <a:pt x="832" y="763"/>
                    <a:pt x="840" y="731"/>
                    <a:pt x="843" y="721"/>
                  </a:cubicBezTo>
                  <a:cubicBezTo>
                    <a:pt x="843" y="720"/>
                    <a:pt x="844" y="720"/>
                    <a:pt x="845" y="720"/>
                  </a:cubicBezTo>
                  <a:cubicBezTo>
                    <a:pt x="847" y="702"/>
                    <a:pt x="847" y="702"/>
                    <a:pt x="847" y="693"/>
                  </a:cubicBezTo>
                  <a:cubicBezTo>
                    <a:pt x="849" y="693"/>
                    <a:pt x="852" y="694"/>
                    <a:pt x="855" y="694"/>
                  </a:cubicBezTo>
                  <a:cubicBezTo>
                    <a:pt x="855" y="693"/>
                    <a:pt x="855" y="693"/>
                    <a:pt x="855" y="692"/>
                  </a:cubicBezTo>
                  <a:cubicBezTo>
                    <a:pt x="856" y="692"/>
                    <a:pt x="857" y="692"/>
                    <a:pt x="857" y="693"/>
                  </a:cubicBezTo>
                  <a:cubicBezTo>
                    <a:pt x="857" y="722"/>
                    <a:pt x="857" y="748"/>
                    <a:pt x="840" y="777"/>
                  </a:cubicBezTo>
                  <a:cubicBezTo>
                    <a:pt x="834" y="781"/>
                    <a:pt x="834" y="781"/>
                    <a:pt x="823" y="790"/>
                  </a:cubicBezTo>
                  <a:moveTo>
                    <a:pt x="1088" y="787"/>
                  </a:moveTo>
                  <a:cubicBezTo>
                    <a:pt x="1085" y="785"/>
                    <a:pt x="1081" y="783"/>
                    <a:pt x="1078" y="781"/>
                  </a:cubicBezTo>
                  <a:cubicBezTo>
                    <a:pt x="1078" y="780"/>
                    <a:pt x="1079" y="779"/>
                    <a:pt x="1079" y="779"/>
                  </a:cubicBezTo>
                  <a:cubicBezTo>
                    <a:pt x="1082" y="780"/>
                    <a:pt x="1084" y="783"/>
                    <a:pt x="1087" y="785"/>
                  </a:cubicBezTo>
                  <a:cubicBezTo>
                    <a:pt x="1089" y="785"/>
                    <a:pt x="1090" y="786"/>
                    <a:pt x="1092" y="787"/>
                  </a:cubicBezTo>
                  <a:cubicBezTo>
                    <a:pt x="1091" y="787"/>
                    <a:pt x="1089" y="787"/>
                    <a:pt x="1088" y="787"/>
                  </a:cubicBezTo>
                  <a:moveTo>
                    <a:pt x="1087" y="781"/>
                  </a:moveTo>
                  <a:cubicBezTo>
                    <a:pt x="1081" y="776"/>
                    <a:pt x="1075" y="771"/>
                    <a:pt x="1070" y="767"/>
                  </a:cubicBezTo>
                  <a:cubicBezTo>
                    <a:pt x="1068" y="767"/>
                    <a:pt x="1067" y="767"/>
                    <a:pt x="1067" y="768"/>
                  </a:cubicBezTo>
                  <a:cubicBezTo>
                    <a:pt x="1064" y="765"/>
                    <a:pt x="1065" y="764"/>
                    <a:pt x="1066" y="764"/>
                  </a:cubicBezTo>
                  <a:cubicBezTo>
                    <a:pt x="1067" y="764"/>
                    <a:pt x="1069" y="764"/>
                    <a:pt x="1071" y="764"/>
                  </a:cubicBezTo>
                  <a:cubicBezTo>
                    <a:pt x="1071" y="764"/>
                    <a:pt x="1071" y="764"/>
                    <a:pt x="1071" y="765"/>
                  </a:cubicBezTo>
                  <a:cubicBezTo>
                    <a:pt x="1077" y="766"/>
                    <a:pt x="1075" y="766"/>
                    <a:pt x="1080" y="774"/>
                  </a:cubicBezTo>
                  <a:cubicBezTo>
                    <a:pt x="1083" y="776"/>
                    <a:pt x="1086" y="778"/>
                    <a:pt x="1089" y="780"/>
                  </a:cubicBezTo>
                  <a:cubicBezTo>
                    <a:pt x="1088" y="780"/>
                    <a:pt x="1087" y="780"/>
                    <a:pt x="1087" y="781"/>
                  </a:cubicBezTo>
                  <a:moveTo>
                    <a:pt x="1075" y="779"/>
                  </a:moveTo>
                  <a:cubicBezTo>
                    <a:pt x="1071" y="776"/>
                    <a:pt x="1070" y="772"/>
                    <a:pt x="1069" y="771"/>
                  </a:cubicBezTo>
                  <a:cubicBezTo>
                    <a:pt x="1073" y="773"/>
                    <a:pt x="1074" y="773"/>
                    <a:pt x="1075" y="779"/>
                  </a:cubicBezTo>
                  <a:moveTo>
                    <a:pt x="1089" y="779"/>
                  </a:moveTo>
                  <a:cubicBezTo>
                    <a:pt x="1088" y="777"/>
                    <a:pt x="1086" y="775"/>
                    <a:pt x="1085" y="774"/>
                  </a:cubicBezTo>
                  <a:cubicBezTo>
                    <a:pt x="1087" y="774"/>
                    <a:pt x="1089" y="775"/>
                    <a:pt x="1092" y="776"/>
                  </a:cubicBezTo>
                  <a:cubicBezTo>
                    <a:pt x="1091" y="777"/>
                    <a:pt x="1091" y="777"/>
                    <a:pt x="1091" y="778"/>
                  </a:cubicBezTo>
                  <a:cubicBezTo>
                    <a:pt x="1090" y="778"/>
                    <a:pt x="1089" y="778"/>
                    <a:pt x="1089" y="779"/>
                  </a:cubicBezTo>
                  <a:moveTo>
                    <a:pt x="1097" y="770"/>
                  </a:moveTo>
                  <a:cubicBezTo>
                    <a:pt x="1086" y="764"/>
                    <a:pt x="1086" y="764"/>
                    <a:pt x="1087" y="763"/>
                  </a:cubicBezTo>
                  <a:cubicBezTo>
                    <a:pt x="1089" y="763"/>
                    <a:pt x="1090" y="763"/>
                    <a:pt x="1092" y="764"/>
                  </a:cubicBezTo>
                  <a:cubicBezTo>
                    <a:pt x="1092" y="764"/>
                    <a:pt x="1092" y="764"/>
                    <a:pt x="1092" y="765"/>
                  </a:cubicBezTo>
                  <a:cubicBezTo>
                    <a:pt x="1097" y="766"/>
                    <a:pt x="1097" y="766"/>
                    <a:pt x="1103" y="769"/>
                  </a:cubicBezTo>
                  <a:cubicBezTo>
                    <a:pt x="1103" y="769"/>
                    <a:pt x="1103" y="770"/>
                    <a:pt x="1103" y="770"/>
                  </a:cubicBezTo>
                  <a:cubicBezTo>
                    <a:pt x="1101" y="770"/>
                    <a:pt x="1099" y="770"/>
                    <a:pt x="1097" y="770"/>
                  </a:cubicBezTo>
                  <a:moveTo>
                    <a:pt x="1051" y="761"/>
                  </a:moveTo>
                  <a:cubicBezTo>
                    <a:pt x="1043" y="758"/>
                    <a:pt x="1037" y="756"/>
                    <a:pt x="1033" y="755"/>
                  </a:cubicBezTo>
                  <a:cubicBezTo>
                    <a:pt x="1033" y="754"/>
                    <a:pt x="1033" y="753"/>
                    <a:pt x="1033" y="752"/>
                  </a:cubicBezTo>
                  <a:cubicBezTo>
                    <a:pt x="1037" y="750"/>
                    <a:pt x="1039" y="750"/>
                    <a:pt x="1047" y="755"/>
                  </a:cubicBezTo>
                  <a:cubicBezTo>
                    <a:pt x="1052" y="755"/>
                    <a:pt x="1059" y="749"/>
                    <a:pt x="1062" y="761"/>
                  </a:cubicBezTo>
                  <a:cubicBezTo>
                    <a:pt x="1060" y="761"/>
                    <a:pt x="1059" y="761"/>
                    <a:pt x="1057" y="761"/>
                  </a:cubicBezTo>
                  <a:cubicBezTo>
                    <a:pt x="1057" y="761"/>
                    <a:pt x="1057" y="760"/>
                    <a:pt x="1057" y="759"/>
                  </a:cubicBezTo>
                  <a:cubicBezTo>
                    <a:pt x="1055" y="760"/>
                    <a:pt x="1053" y="761"/>
                    <a:pt x="1051" y="761"/>
                  </a:cubicBezTo>
                  <a:moveTo>
                    <a:pt x="1048" y="751"/>
                  </a:moveTo>
                  <a:cubicBezTo>
                    <a:pt x="1037" y="739"/>
                    <a:pt x="1037" y="739"/>
                    <a:pt x="1033" y="738"/>
                  </a:cubicBezTo>
                  <a:cubicBezTo>
                    <a:pt x="1033" y="736"/>
                    <a:pt x="1033" y="735"/>
                    <a:pt x="1033" y="733"/>
                  </a:cubicBezTo>
                  <a:cubicBezTo>
                    <a:pt x="1034" y="733"/>
                    <a:pt x="1035" y="733"/>
                    <a:pt x="1036" y="733"/>
                  </a:cubicBezTo>
                  <a:cubicBezTo>
                    <a:pt x="1038" y="737"/>
                    <a:pt x="1049" y="742"/>
                    <a:pt x="1054" y="751"/>
                  </a:cubicBezTo>
                  <a:cubicBezTo>
                    <a:pt x="1052" y="751"/>
                    <a:pt x="1050" y="751"/>
                    <a:pt x="1048" y="751"/>
                  </a:cubicBezTo>
                  <a:moveTo>
                    <a:pt x="1059" y="749"/>
                  </a:moveTo>
                  <a:cubicBezTo>
                    <a:pt x="1057" y="747"/>
                    <a:pt x="1057" y="747"/>
                    <a:pt x="1054" y="746"/>
                  </a:cubicBezTo>
                  <a:cubicBezTo>
                    <a:pt x="1054" y="745"/>
                    <a:pt x="1053" y="745"/>
                    <a:pt x="1053" y="744"/>
                  </a:cubicBezTo>
                  <a:cubicBezTo>
                    <a:pt x="1043" y="737"/>
                    <a:pt x="1034" y="727"/>
                    <a:pt x="1025" y="727"/>
                  </a:cubicBezTo>
                  <a:cubicBezTo>
                    <a:pt x="1024" y="725"/>
                    <a:pt x="1023" y="723"/>
                    <a:pt x="1023" y="720"/>
                  </a:cubicBezTo>
                  <a:cubicBezTo>
                    <a:pt x="1022" y="720"/>
                    <a:pt x="1022" y="720"/>
                    <a:pt x="1021" y="720"/>
                  </a:cubicBezTo>
                  <a:cubicBezTo>
                    <a:pt x="1020" y="717"/>
                    <a:pt x="1019" y="713"/>
                    <a:pt x="1018" y="709"/>
                  </a:cubicBezTo>
                  <a:cubicBezTo>
                    <a:pt x="1019" y="709"/>
                    <a:pt x="1020" y="710"/>
                    <a:pt x="1022" y="710"/>
                  </a:cubicBezTo>
                  <a:cubicBezTo>
                    <a:pt x="1023" y="713"/>
                    <a:pt x="1023" y="715"/>
                    <a:pt x="1025" y="718"/>
                  </a:cubicBezTo>
                  <a:cubicBezTo>
                    <a:pt x="1026" y="718"/>
                    <a:pt x="1026" y="718"/>
                    <a:pt x="1028" y="718"/>
                  </a:cubicBezTo>
                  <a:cubicBezTo>
                    <a:pt x="1028" y="720"/>
                    <a:pt x="1028" y="721"/>
                    <a:pt x="1029" y="722"/>
                  </a:cubicBezTo>
                  <a:cubicBezTo>
                    <a:pt x="1035" y="725"/>
                    <a:pt x="1055" y="739"/>
                    <a:pt x="1061" y="748"/>
                  </a:cubicBezTo>
                  <a:cubicBezTo>
                    <a:pt x="1060" y="748"/>
                    <a:pt x="1059" y="748"/>
                    <a:pt x="1059" y="749"/>
                  </a:cubicBezTo>
                  <a:moveTo>
                    <a:pt x="1088" y="738"/>
                  </a:moveTo>
                  <a:cubicBezTo>
                    <a:pt x="1085" y="733"/>
                    <a:pt x="1081" y="732"/>
                    <a:pt x="1078" y="731"/>
                  </a:cubicBezTo>
                  <a:cubicBezTo>
                    <a:pt x="1078" y="730"/>
                    <a:pt x="1078" y="730"/>
                    <a:pt x="1078" y="729"/>
                  </a:cubicBezTo>
                  <a:cubicBezTo>
                    <a:pt x="1079" y="729"/>
                    <a:pt x="1088" y="730"/>
                    <a:pt x="1088" y="738"/>
                  </a:cubicBezTo>
                  <a:moveTo>
                    <a:pt x="926" y="733"/>
                  </a:moveTo>
                  <a:cubicBezTo>
                    <a:pt x="925" y="720"/>
                    <a:pt x="925" y="720"/>
                    <a:pt x="926" y="709"/>
                  </a:cubicBezTo>
                  <a:cubicBezTo>
                    <a:pt x="925" y="710"/>
                    <a:pt x="924" y="711"/>
                    <a:pt x="923" y="711"/>
                  </a:cubicBezTo>
                  <a:cubicBezTo>
                    <a:pt x="922" y="694"/>
                    <a:pt x="923" y="663"/>
                    <a:pt x="921" y="647"/>
                  </a:cubicBezTo>
                  <a:cubicBezTo>
                    <a:pt x="918" y="638"/>
                    <a:pt x="918" y="630"/>
                    <a:pt x="915" y="632"/>
                  </a:cubicBezTo>
                  <a:cubicBezTo>
                    <a:pt x="912" y="622"/>
                    <a:pt x="906" y="608"/>
                    <a:pt x="907" y="602"/>
                  </a:cubicBezTo>
                  <a:cubicBezTo>
                    <a:pt x="908" y="602"/>
                    <a:pt x="909" y="602"/>
                    <a:pt x="910" y="603"/>
                  </a:cubicBezTo>
                  <a:cubicBezTo>
                    <a:pt x="910" y="607"/>
                    <a:pt x="911" y="609"/>
                    <a:pt x="915" y="616"/>
                  </a:cubicBezTo>
                  <a:cubicBezTo>
                    <a:pt x="915" y="616"/>
                    <a:pt x="916" y="616"/>
                    <a:pt x="917" y="617"/>
                  </a:cubicBezTo>
                  <a:cubicBezTo>
                    <a:pt x="923" y="636"/>
                    <a:pt x="923" y="636"/>
                    <a:pt x="929" y="647"/>
                  </a:cubicBezTo>
                  <a:cubicBezTo>
                    <a:pt x="932" y="648"/>
                    <a:pt x="935" y="647"/>
                    <a:pt x="942" y="647"/>
                  </a:cubicBezTo>
                  <a:cubicBezTo>
                    <a:pt x="943" y="650"/>
                    <a:pt x="945" y="649"/>
                    <a:pt x="945" y="658"/>
                  </a:cubicBezTo>
                  <a:cubicBezTo>
                    <a:pt x="944" y="658"/>
                    <a:pt x="943" y="658"/>
                    <a:pt x="942" y="658"/>
                  </a:cubicBezTo>
                  <a:cubicBezTo>
                    <a:pt x="940" y="656"/>
                    <a:pt x="940" y="654"/>
                    <a:pt x="939" y="653"/>
                  </a:cubicBezTo>
                  <a:cubicBezTo>
                    <a:pt x="937" y="654"/>
                    <a:pt x="937" y="655"/>
                    <a:pt x="936" y="656"/>
                  </a:cubicBezTo>
                  <a:cubicBezTo>
                    <a:pt x="937" y="659"/>
                    <a:pt x="938" y="661"/>
                    <a:pt x="940" y="664"/>
                  </a:cubicBezTo>
                  <a:cubicBezTo>
                    <a:pt x="943" y="664"/>
                    <a:pt x="946" y="664"/>
                    <a:pt x="949" y="664"/>
                  </a:cubicBezTo>
                  <a:cubicBezTo>
                    <a:pt x="948" y="670"/>
                    <a:pt x="948" y="675"/>
                    <a:pt x="947" y="680"/>
                  </a:cubicBezTo>
                  <a:cubicBezTo>
                    <a:pt x="946" y="679"/>
                    <a:pt x="945" y="679"/>
                    <a:pt x="945" y="679"/>
                  </a:cubicBezTo>
                  <a:cubicBezTo>
                    <a:pt x="945" y="673"/>
                    <a:pt x="943" y="672"/>
                    <a:pt x="942" y="669"/>
                  </a:cubicBezTo>
                  <a:cubicBezTo>
                    <a:pt x="941" y="669"/>
                    <a:pt x="940" y="669"/>
                    <a:pt x="940" y="670"/>
                  </a:cubicBezTo>
                  <a:cubicBezTo>
                    <a:pt x="940" y="673"/>
                    <a:pt x="939" y="678"/>
                    <a:pt x="939" y="682"/>
                  </a:cubicBezTo>
                  <a:cubicBezTo>
                    <a:pt x="937" y="680"/>
                    <a:pt x="937" y="678"/>
                    <a:pt x="936" y="676"/>
                  </a:cubicBezTo>
                  <a:cubicBezTo>
                    <a:pt x="935" y="692"/>
                    <a:pt x="935" y="707"/>
                    <a:pt x="934" y="723"/>
                  </a:cubicBezTo>
                  <a:cubicBezTo>
                    <a:pt x="933" y="723"/>
                    <a:pt x="932" y="723"/>
                    <a:pt x="931" y="723"/>
                  </a:cubicBezTo>
                  <a:cubicBezTo>
                    <a:pt x="931" y="720"/>
                    <a:pt x="931" y="718"/>
                    <a:pt x="931" y="716"/>
                  </a:cubicBezTo>
                  <a:cubicBezTo>
                    <a:pt x="929" y="721"/>
                    <a:pt x="927" y="723"/>
                    <a:pt x="927" y="733"/>
                  </a:cubicBezTo>
                  <a:cubicBezTo>
                    <a:pt x="927" y="733"/>
                    <a:pt x="926" y="733"/>
                    <a:pt x="926" y="733"/>
                  </a:cubicBezTo>
                  <a:moveTo>
                    <a:pt x="1065" y="723"/>
                  </a:moveTo>
                  <a:cubicBezTo>
                    <a:pt x="1064" y="722"/>
                    <a:pt x="1063" y="721"/>
                    <a:pt x="1062" y="720"/>
                  </a:cubicBezTo>
                  <a:cubicBezTo>
                    <a:pt x="1063" y="720"/>
                    <a:pt x="1063" y="720"/>
                    <a:pt x="1064" y="720"/>
                  </a:cubicBezTo>
                  <a:cubicBezTo>
                    <a:pt x="1064" y="721"/>
                    <a:pt x="1064" y="722"/>
                    <a:pt x="1065" y="723"/>
                  </a:cubicBezTo>
                  <a:moveTo>
                    <a:pt x="1074" y="718"/>
                  </a:moveTo>
                  <a:cubicBezTo>
                    <a:pt x="1074" y="715"/>
                    <a:pt x="1067" y="712"/>
                    <a:pt x="1067" y="712"/>
                  </a:cubicBezTo>
                  <a:cubicBezTo>
                    <a:pt x="1068" y="712"/>
                    <a:pt x="1069" y="712"/>
                    <a:pt x="1070" y="712"/>
                  </a:cubicBezTo>
                  <a:cubicBezTo>
                    <a:pt x="1070" y="714"/>
                    <a:pt x="1070" y="714"/>
                    <a:pt x="1075" y="716"/>
                  </a:cubicBezTo>
                  <a:cubicBezTo>
                    <a:pt x="1074" y="717"/>
                    <a:pt x="1074" y="717"/>
                    <a:pt x="1074" y="718"/>
                  </a:cubicBezTo>
                  <a:moveTo>
                    <a:pt x="1061" y="714"/>
                  </a:moveTo>
                  <a:cubicBezTo>
                    <a:pt x="1061" y="713"/>
                    <a:pt x="1061" y="712"/>
                    <a:pt x="1061" y="712"/>
                  </a:cubicBezTo>
                  <a:cubicBezTo>
                    <a:pt x="1060" y="712"/>
                    <a:pt x="1059" y="712"/>
                    <a:pt x="1059" y="712"/>
                  </a:cubicBezTo>
                  <a:cubicBezTo>
                    <a:pt x="1059" y="711"/>
                    <a:pt x="1059" y="710"/>
                    <a:pt x="1059" y="710"/>
                  </a:cubicBezTo>
                  <a:cubicBezTo>
                    <a:pt x="1060" y="710"/>
                    <a:pt x="1061" y="710"/>
                    <a:pt x="1062" y="711"/>
                  </a:cubicBezTo>
                  <a:cubicBezTo>
                    <a:pt x="1061" y="711"/>
                    <a:pt x="1061" y="713"/>
                    <a:pt x="1061" y="714"/>
                  </a:cubicBezTo>
                  <a:moveTo>
                    <a:pt x="926" y="708"/>
                  </a:moveTo>
                  <a:cubicBezTo>
                    <a:pt x="926" y="696"/>
                    <a:pt x="927" y="685"/>
                    <a:pt x="928" y="675"/>
                  </a:cubicBezTo>
                  <a:cubicBezTo>
                    <a:pt x="929" y="674"/>
                    <a:pt x="929" y="674"/>
                    <a:pt x="930" y="674"/>
                  </a:cubicBezTo>
                  <a:cubicBezTo>
                    <a:pt x="930" y="679"/>
                    <a:pt x="931" y="700"/>
                    <a:pt x="926" y="708"/>
                  </a:cubicBezTo>
                  <a:moveTo>
                    <a:pt x="1047" y="708"/>
                  </a:moveTo>
                  <a:cubicBezTo>
                    <a:pt x="1045" y="705"/>
                    <a:pt x="1045" y="705"/>
                    <a:pt x="1045" y="703"/>
                  </a:cubicBezTo>
                  <a:cubicBezTo>
                    <a:pt x="1048" y="705"/>
                    <a:pt x="1048" y="705"/>
                    <a:pt x="1049" y="708"/>
                  </a:cubicBezTo>
                  <a:cubicBezTo>
                    <a:pt x="1048" y="708"/>
                    <a:pt x="1047" y="708"/>
                    <a:pt x="1047" y="708"/>
                  </a:cubicBezTo>
                  <a:moveTo>
                    <a:pt x="1053" y="705"/>
                  </a:moveTo>
                  <a:cubicBezTo>
                    <a:pt x="1052" y="704"/>
                    <a:pt x="1052" y="704"/>
                    <a:pt x="1050" y="703"/>
                  </a:cubicBezTo>
                  <a:cubicBezTo>
                    <a:pt x="1050" y="702"/>
                    <a:pt x="1050" y="701"/>
                    <a:pt x="1051" y="701"/>
                  </a:cubicBezTo>
                  <a:cubicBezTo>
                    <a:pt x="1052" y="701"/>
                    <a:pt x="1053" y="702"/>
                    <a:pt x="1054" y="703"/>
                  </a:cubicBezTo>
                  <a:cubicBezTo>
                    <a:pt x="1054" y="704"/>
                    <a:pt x="1053" y="704"/>
                    <a:pt x="1053" y="705"/>
                  </a:cubicBezTo>
                  <a:moveTo>
                    <a:pt x="1085" y="705"/>
                  </a:moveTo>
                  <a:cubicBezTo>
                    <a:pt x="1084" y="699"/>
                    <a:pt x="1084" y="692"/>
                    <a:pt x="1083" y="686"/>
                  </a:cubicBezTo>
                  <a:cubicBezTo>
                    <a:pt x="1084" y="685"/>
                    <a:pt x="1084" y="685"/>
                    <a:pt x="1085" y="685"/>
                  </a:cubicBezTo>
                  <a:cubicBezTo>
                    <a:pt x="1085" y="689"/>
                    <a:pt x="1088" y="699"/>
                    <a:pt x="1085" y="705"/>
                  </a:cubicBezTo>
                  <a:moveTo>
                    <a:pt x="1012" y="703"/>
                  </a:moveTo>
                  <a:cubicBezTo>
                    <a:pt x="1012" y="702"/>
                    <a:pt x="1012" y="701"/>
                    <a:pt x="1012" y="699"/>
                  </a:cubicBezTo>
                  <a:cubicBezTo>
                    <a:pt x="1013" y="699"/>
                    <a:pt x="1014" y="699"/>
                    <a:pt x="1016" y="699"/>
                  </a:cubicBezTo>
                  <a:cubicBezTo>
                    <a:pt x="1016" y="700"/>
                    <a:pt x="1016" y="701"/>
                    <a:pt x="1016" y="703"/>
                  </a:cubicBezTo>
                  <a:cubicBezTo>
                    <a:pt x="1015" y="703"/>
                    <a:pt x="1014" y="703"/>
                    <a:pt x="1012" y="703"/>
                  </a:cubicBezTo>
                  <a:moveTo>
                    <a:pt x="1048" y="701"/>
                  </a:moveTo>
                  <a:cubicBezTo>
                    <a:pt x="1047" y="699"/>
                    <a:pt x="1045" y="699"/>
                    <a:pt x="1040" y="693"/>
                  </a:cubicBezTo>
                  <a:cubicBezTo>
                    <a:pt x="1041" y="693"/>
                    <a:pt x="1042" y="693"/>
                    <a:pt x="1043" y="693"/>
                  </a:cubicBezTo>
                  <a:cubicBezTo>
                    <a:pt x="1045" y="695"/>
                    <a:pt x="1046" y="698"/>
                    <a:pt x="1048" y="701"/>
                  </a:cubicBezTo>
                  <a:moveTo>
                    <a:pt x="1076" y="700"/>
                  </a:moveTo>
                  <a:cubicBezTo>
                    <a:pt x="1075" y="689"/>
                    <a:pt x="1075" y="677"/>
                    <a:pt x="1074" y="666"/>
                  </a:cubicBezTo>
                  <a:cubicBezTo>
                    <a:pt x="1080" y="666"/>
                    <a:pt x="1076" y="690"/>
                    <a:pt x="1078" y="700"/>
                  </a:cubicBezTo>
                  <a:cubicBezTo>
                    <a:pt x="1078" y="700"/>
                    <a:pt x="1077" y="700"/>
                    <a:pt x="1076" y="700"/>
                  </a:cubicBezTo>
                  <a:moveTo>
                    <a:pt x="1051" y="699"/>
                  </a:moveTo>
                  <a:cubicBezTo>
                    <a:pt x="1050" y="697"/>
                    <a:pt x="1048" y="695"/>
                    <a:pt x="1047" y="693"/>
                  </a:cubicBezTo>
                  <a:cubicBezTo>
                    <a:pt x="1048" y="693"/>
                    <a:pt x="1048" y="692"/>
                    <a:pt x="1049" y="692"/>
                  </a:cubicBezTo>
                  <a:cubicBezTo>
                    <a:pt x="1050" y="695"/>
                    <a:pt x="1051" y="697"/>
                    <a:pt x="1053" y="699"/>
                  </a:cubicBezTo>
                  <a:cubicBezTo>
                    <a:pt x="1052" y="699"/>
                    <a:pt x="1051" y="699"/>
                    <a:pt x="1051" y="699"/>
                  </a:cubicBezTo>
                  <a:moveTo>
                    <a:pt x="1008" y="692"/>
                  </a:moveTo>
                  <a:cubicBezTo>
                    <a:pt x="1008" y="691"/>
                    <a:pt x="1009" y="689"/>
                    <a:pt x="1009" y="688"/>
                  </a:cubicBezTo>
                  <a:cubicBezTo>
                    <a:pt x="1010" y="688"/>
                    <a:pt x="1011" y="689"/>
                    <a:pt x="1012" y="689"/>
                  </a:cubicBezTo>
                  <a:cubicBezTo>
                    <a:pt x="1012" y="690"/>
                    <a:pt x="1011" y="691"/>
                    <a:pt x="1011" y="692"/>
                  </a:cubicBezTo>
                  <a:cubicBezTo>
                    <a:pt x="1010" y="692"/>
                    <a:pt x="1009" y="692"/>
                    <a:pt x="1008" y="692"/>
                  </a:cubicBezTo>
                  <a:moveTo>
                    <a:pt x="1044" y="690"/>
                  </a:moveTo>
                  <a:cubicBezTo>
                    <a:pt x="1042" y="688"/>
                    <a:pt x="1039" y="686"/>
                    <a:pt x="1037" y="684"/>
                  </a:cubicBezTo>
                  <a:cubicBezTo>
                    <a:pt x="1039" y="684"/>
                    <a:pt x="1040" y="684"/>
                    <a:pt x="1042" y="685"/>
                  </a:cubicBezTo>
                  <a:cubicBezTo>
                    <a:pt x="1042" y="686"/>
                    <a:pt x="1043" y="688"/>
                    <a:pt x="1044" y="690"/>
                  </a:cubicBezTo>
                  <a:moveTo>
                    <a:pt x="1057" y="688"/>
                  </a:moveTo>
                  <a:cubicBezTo>
                    <a:pt x="1060" y="676"/>
                    <a:pt x="1063" y="664"/>
                    <a:pt x="1066" y="652"/>
                  </a:cubicBezTo>
                  <a:cubicBezTo>
                    <a:pt x="1067" y="663"/>
                    <a:pt x="1064" y="673"/>
                    <a:pt x="1061" y="684"/>
                  </a:cubicBezTo>
                  <a:cubicBezTo>
                    <a:pt x="1059" y="686"/>
                    <a:pt x="1059" y="688"/>
                    <a:pt x="1057" y="688"/>
                  </a:cubicBezTo>
                  <a:moveTo>
                    <a:pt x="1084" y="684"/>
                  </a:moveTo>
                  <a:cubicBezTo>
                    <a:pt x="1083" y="675"/>
                    <a:pt x="1080" y="666"/>
                    <a:pt x="1082" y="662"/>
                  </a:cubicBezTo>
                  <a:cubicBezTo>
                    <a:pt x="1083" y="669"/>
                    <a:pt x="1083" y="676"/>
                    <a:pt x="1084" y="684"/>
                  </a:cubicBezTo>
                  <a:moveTo>
                    <a:pt x="1051" y="679"/>
                  </a:moveTo>
                  <a:cubicBezTo>
                    <a:pt x="1052" y="676"/>
                    <a:pt x="1053" y="672"/>
                    <a:pt x="1053" y="669"/>
                  </a:cubicBezTo>
                  <a:cubicBezTo>
                    <a:pt x="1053" y="672"/>
                    <a:pt x="1053" y="676"/>
                    <a:pt x="1052" y="679"/>
                  </a:cubicBezTo>
                  <a:cubicBezTo>
                    <a:pt x="1052" y="679"/>
                    <a:pt x="1051" y="679"/>
                    <a:pt x="1051" y="679"/>
                  </a:cubicBezTo>
                  <a:moveTo>
                    <a:pt x="1090" y="677"/>
                  </a:moveTo>
                  <a:cubicBezTo>
                    <a:pt x="1088" y="669"/>
                    <a:pt x="1087" y="663"/>
                    <a:pt x="1086" y="658"/>
                  </a:cubicBezTo>
                  <a:cubicBezTo>
                    <a:pt x="1083" y="646"/>
                    <a:pt x="1071" y="624"/>
                    <a:pt x="1071" y="617"/>
                  </a:cubicBezTo>
                  <a:cubicBezTo>
                    <a:pt x="1080" y="617"/>
                    <a:pt x="1090" y="666"/>
                    <a:pt x="1090" y="677"/>
                  </a:cubicBezTo>
                  <a:moveTo>
                    <a:pt x="1099" y="677"/>
                  </a:moveTo>
                  <a:cubicBezTo>
                    <a:pt x="1098" y="669"/>
                    <a:pt x="1098" y="660"/>
                    <a:pt x="1097" y="651"/>
                  </a:cubicBezTo>
                  <a:cubicBezTo>
                    <a:pt x="1098" y="660"/>
                    <a:pt x="1100" y="669"/>
                    <a:pt x="1101" y="677"/>
                  </a:cubicBezTo>
                  <a:cubicBezTo>
                    <a:pt x="1100" y="677"/>
                    <a:pt x="1099" y="677"/>
                    <a:pt x="1099" y="677"/>
                  </a:cubicBezTo>
                  <a:moveTo>
                    <a:pt x="1038" y="675"/>
                  </a:moveTo>
                  <a:cubicBezTo>
                    <a:pt x="1039" y="665"/>
                    <a:pt x="1040" y="655"/>
                    <a:pt x="1042" y="645"/>
                  </a:cubicBezTo>
                  <a:cubicBezTo>
                    <a:pt x="1042" y="645"/>
                    <a:pt x="1043" y="645"/>
                    <a:pt x="1044" y="645"/>
                  </a:cubicBezTo>
                  <a:cubicBezTo>
                    <a:pt x="1044" y="654"/>
                    <a:pt x="1042" y="666"/>
                    <a:pt x="1040" y="675"/>
                  </a:cubicBezTo>
                  <a:cubicBezTo>
                    <a:pt x="1039" y="675"/>
                    <a:pt x="1039" y="675"/>
                    <a:pt x="1038" y="675"/>
                  </a:cubicBezTo>
                  <a:moveTo>
                    <a:pt x="1028" y="673"/>
                  </a:moveTo>
                  <a:cubicBezTo>
                    <a:pt x="1027" y="659"/>
                    <a:pt x="1027" y="645"/>
                    <a:pt x="1027" y="632"/>
                  </a:cubicBezTo>
                  <a:cubicBezTo>
                    <a:pt x="1025" y="615"/>
                    <a:pt x="1025" y="615"/>
                    <a:pt x="1026" y="610"/>
                  </a:cubicBezTo>
                  <a:cubicBezTo>
                    <a:pt x="1032" y="621"/>
                    <a:pt x="1023" y="644"/>
                    <a:pt x="1032" y="663"/>
                  </a:cubicBezTo>
                  <a:cubicBezTo>
                    <a:pt x="1032" y="647"/>
                    <a:pt x="1031" y="631"/>
                    <a:pt x="1031" y="616"/>
                  </a:cubicBezTo>
                  <a:cubicBezTo>
                    <a:pt x="1029" y="609"/>
                    <a:pt x="1027" y="602"/>
                    <a:pt x="1026" y="595"/>
                  </a:cubicBezTo>
                  <a:cubicBezTo>
                    <a:pt x="1028" y="595"/>
                    <a:pt x="1028" y="599"/>
                    <a:pt x="1030" y="602"/>
                  </a:cubicBezTo>
                  <a:cubicBezTo>
                    <a:pt x="1030" y="602"/>
                    <a:pt x="1031" y="602"/>
                    <a:pt x="1032" y="602"/>
                  </a:cubicBezTo>
                  <a:cubicBezTo>
                    <a:pt x="1032" y="608"/>
                    <a:pt x="1033" y="618"/>
                    <a:pt x="1036" y="629"/>
                  </a:cubicBezTo>
                  <a:cubicBezTo>
                    <a:pt x="1036" y="642"/>
                    <a:pt x="1036" y="657"/>
                    <a:pt x="1036" y="671"/>
                  </a:cubicBezTo>
                  <a:cubicBezTo>
                    <a:pt x="1035" y="671"/>
                    <a:pt x="1034" y="672"/>
                    <a:pt x="1034" y="672"/>
                  </a:cubicBezTo>
                  <a:cubicBezTo>
                    <a:pt x="1033" y="669"/>
                    <a:pt x="1032" y="666"/>
                    <a:pt x="1032" y="664"/>
                  </a:cubicBezTo>
                  <a:cubicBezTo>
                    <a:pt x="1031" y="664"/>
                    <a:pt x="1031" y="664"/>
                    <a:pt x="1031" y="664"/>
                  </a:cubicBezTo>
                  <a:cubicBezTo>
                    <a:pt x="1031" y="666"/>
                    <a:pt x="1031" y="668"/>
                    <a:pt x="1031" y="671"/>
                  </a:cubicBezTo>
                  <a:cubicBezTo>
                    <a:pt x="1030" y="671"/>
                    <a:pt x="1029" y="671"/>
                    <a:pt x="1029" y="671"/>
                  </a:cubicBezTo>
                  <a:cubicBezTo>
                    <a:pt x="1029" y="673"/>
                    <a:pt x="1029" y="673"/>
                    <a:pt x="1028" y="673"/>
                  </a:cubicBezTo>
                  <a:moveTo>
                    <a:pt x="1073" y="664"/>
                  </a:moveTo>
                  <a:cubicBezTo>
                    <a:pt x="1073" y="658"/>
                    <a:pt x="1072" y="651"/>
                    <a:pt x="1071" y="645"/>
                  </a:cubicBezTo>
                  <a:cubicBezTo>
                    <a:pt x="1073" y="647"/>
                    <a:pt x="1074" y="657"/>
                    <a:pt x="1075" y="664"/>
                  </a:cubicBezTo>
                  <a:cubicBezTo>
                    <a:pt x="1075" y="664"/>
                    <a:pt x="1074" y="664"/>
                    <a:pt x="1073" y="664"/>
                  </a:cubicBezTo>
                  <a:moveTo>
                    <a:pt x="1080" y="659"/>
                  </a:moveTo>
                  <a:cubicBezTo>
                    <a:pt x="1078" y="652"/>
                    <a:pt x="1075" y="649"/>
                    <a:pt x="1072" y="635"/>
                  </a:cubicBezTo>
                  <a:cubicBezTo>
                    <a:pt x="1073" y="635"/>
                    <a:pt x="1073" y="635"/>
                    <a:pt x="1074" y="635"/>
                  </a:cubicBezTo>
                  <a:cubicBezTo>
                    <a:pt x="1076" y="643"/>
                    <a:pt x="1079" y="646"/>
                    <a:pt x="1080" y="659"/>
                  </a:cubicBezTo>
                  <a:moveTo>
                    <a:pt x="1066" y="651"/>
                  </a:moveTo>
                  <a:cubicBezTo>
                    <a:pt x="1065" y="637"/>
                    <a:pt x="1065" y="622"/>
                    <a:pt x="1065" y="608"/>
                  </a:cubicBezTo>
                  <a:cubicBezTo>
                    <a:pt x="1062" y="597"/>
                    <a:pt x="1062" y="597"/>
                    <a:pt x="1062" y="592"/>
                  </a:cubicBezTo>
                  <a:cubicBezTo>
                    <a:pt x="1069" y="606"/>
                    <a:pt x="1070" y="624"/>
                    <a:pt x="1070" y="643"/>
                  </a:cubicBezTo>
                  <a:cubicBezTo>
                    <a:pt x="1067" y="650"/>
                    <a:pt x="1067" y="650"/>
                    <a:pt x="1066" y="651"/>
                  </a:cubicBezTo>
                  <a:moveTo>
                    <a:pt x="1004" y="634"/>
                  </a:moveTo>
                  <a:cubicBezTo>
                    <a:pt x="1002" y="626"/>
                    <a:pt x="999" y="619"/>
                    <a:pt x="997" y="611"/>
                  </a:cubicBezTo>
                  <a:cubicBezTo>
                    <a:pt x="993" y="605"/>
                    <a:pt x="990" y="599"/>
                    <a:pt x="987" y="594"/>
                  </a:cubicBezTo>
                  <a:cubicBezTo>
                    <a:pt x="987" y="594"/>
                    <a:pt x="989" y="594"/>
                    <a:pt x="990" y="594"/>
                  </a:cubicBezTo>
                  <a:cubicBezTo>
                    <a:pt x="992" y="596"/>
                    <a:pt x="992" y="600"/>
                    <a:pt x="999" y="603"/>
                  </a:cubicBezTo>
                  <a:cubicBezTo>
                    <a:pt x="1001" y="609"/>
                    <a:pt x="1006" y="623"/>
                    <a:pt x="1008" y="634"/>
                  </a:cubicBezTo>
                  <a:cubicBezTo>
                    <a:pt x="1006" y="634"/>
                    <a:pt x="1005" y="634"/>
                    <a:pt x="1004" y="634"/>
                  </a:cubicBezTo>
                  <a:moveTo>
                    <a:pt x="1019" y="630"/>
                  </a:moveTo>
                  <a:cubicBezTo>
                    <a:pt x="1013" y="612"/>
                    <a:pt x="1012" y="611"/>
                    <a:pt x="1006" y="587"/>
                  </a:cubicBezTo>
                  <a:cubicBezTo>
                    <a:pt x="1006" y="587"/>
                    <a:pt x="1007" y="587"/>
                    <a:pt x="1008" y="587"/>
                  </a:cubicBezTo>
                  <a:cubicBezTo>
                    <a:pt x="1008" y="588"/>
                    <a:pt x="1009" y="591"/>
                    <a:pt x="1010" y="593"/>
                  </a:cubicBezTo>
                  <a:cubicBezTo>
                    <a:pt x="1010" y="591"/>
                    <a:pt x="1011" y="590"/>
                    <a:pt x="1012" y="589"/>
                  </a:cubicBezTo>
                  <a:cubicBezTo>
                    <a:pt x="1016" y="600"/>
                    <a:pt x="1020" y="616"/>
                    <a:pt x="1019" y="630"/>
                  </a:cubicBezTo>
                  <a:moveTo>
                    <a:pt x="991" y="622"/>
                  </a:moveTo>
                  <a:cubicBezTo>
                    <a:pt x="991" y="619"/>
                    <a:pt x="991" y="617"/>
                    <a:pt x="991" y="615"/>
                  </a:cubicBezTo>
                  <a:cubicBezTo>
                    <a:pt x="992" y="615"/>
                    <a:pt x="992" y="615"/>
                    <a:pt x="994" y="615"/>
                  </a:cubicBezTo>
                  <a:cubicBezTo>
                    <a:pt x="993" y="617"/>
                    <a:pt x="993" y="619"/>
                    <a:pt x="993" y="621"/>
                  </a:cubicBezTo>
                  <a:cubicBezTo>
                    <a:pt x="992" y="621"/>
                    <a:pt x="991" y="622"/>
                    <a:pt x="991" y="622"/>
                  </a:cubicBezTo>
                  <a:moveTo>
                    <a:pt x="974" y="619"/>
                  </a:moveTo>
                  <a:cubicBezTo>
                    <a:pt x="974" y="617"/>
                    <a:pt x="974" y="615"/>
                    <a:pt x="975" y="613"/>
                  </a:cubicBezTo>
                  <a:cubicBezTo>
                    <a:pt x="975" y="613"/>
                    <a:pt x="976" y="613"/>
                    <a:pt x="977" y="613"/>
                  </a:cubicBezTo>
                  <a:cubicBezTo>
                    <a:pt x="977" y="615"/>
                    <a:pt x="977" y="617"/>
                    <a:pt x="977" y="619"/>
                  </a:cubicBezTo>
                  <a:cubicBezTo>
                    <a:pt x="976" y="619"/>
                    <a:pt x="975" y="619"/>
                    <a:pt x="974" y="619"/>
                  </a:cubicBezTo>
                  <a:moveTo>
                    <a:pt x="963" y="617"/>
                  </a:moveTo>
                  <a:cubicBezTo>
                    <a:pt x="962" y="614"/>
                    <a:pt x="962" y="614"/>
                    <a:pt x="964" y="612"/>
                  </a:cubicBezTo>
                  <a:cubicBezTo>
                    <a:pt x="965" y="612"/>
                    <a:pt x="965" y="612"/>
                    <a:pt x="967" y="612"/>
                  </a:cubicBezTo>
                  <a:cubicBezTo>
                    <a:pt x="966" y="613"/>
                    <a:pt x="966" y="615"/>
                    <a:pt x="966" y="617"/>
                  </a:cubicBezTo>
                  <a:cubicBezTo>
                    <a:pt x="965" y="617"/>
                    <a:pt x="964" y="617"/>
                    <a:pt x="963" y="617"/>
                  </a:cubicBezTo>
                  <a:moveTo>
                    <a:pt x="1017" y="616"/>
                  </a:moveTo>
                  <a:cubicBezTo>
                    <a:pt x="1014" y="609"/>
                    <a:pt x="1012" y="602"/>
                    <a:pt x="1010" y="595"/>
                  </a:cubicBezTo>
                  <a:cubicBezTo>
                    <a:pt x="1010" y="594"/>
                    <a:pt x="1011" y="594"/>
                    <a:pt x="1012" y="594"/>
                  </a:cubicBezTo>
                  <a:cubicBezTo>
                    <a:pt x="1012" y="600"/>
                    <a:pt x="1018" y="606"/>
                    <a:pt x="1017" y="616"/>
                  </a:cubicBezTo>
                  <a:moveTo>
                    <a:pt x="964" y="606"/>
                  </a:moveTo>
                  <a:cubicBezTo>
                    <a:pt x="964" y="604"/>
                    <a:pt x="964" y="603"/>
                    <a:pt x="964" y="601"/>
                  </a:cubicBezTo>
                  <a:cubicBezTo>
                    <a:pt x="965" y="601"/>
                    <a:pt x="965" y="601"/>
                    <a:pt x="967" y="601"/>
                  </a:cubicBezTo>
                  <a:cubicBezTo>
                    <a:pt x="966" y="603"/>
                    <a:pt x="965" y="604"/>
                    <a:pt x="964" y="606"/>
                  </a:cubicBezTo>
                  <a:moveTo>
                    <a:pt x="1078" y="605"/>
                  </a:moveTo>
                  <a:cubicBezTo>
                    <a:pt x="1076" y="600"/>
                    <a:pt x="1075" y="598"/>
                    <a:pt x="1076" y="595"/>
                  </a:cubicBezTo>
                  <a:cubicBezTo>
                    <a:pt x="1077" y="597"/>
                    <a:pt x="1078" y="602"/>
                    <a:pt x="1078" y="605"/>
                  </a:cubicBezTo>
                  <a:moveTo>
                    <a:pt x="959" y="604"/>
                  </a:moveTo>
                  <a:cubicBezTo>
                    <a:pt x="955" y="593"/>
                    <a:pt x="955" y="593"/>
                    <a:pt x="954" y="586"/>
                  </a:cubicBezTo>
                  <a:cubicBezTo>
                    <a:pt x="954" y="586"/>
                    <a:pt x="955" y="586"/>
                    <a:pt x="956" y="586"/>
                  </a:cubicBezTo>
                  <a:cubicBezTo>
                    <a:pt x="958" y="590"/>
                    <a:pt x="958" y="595"/>
                    <a:pt x="959" y="604"/>
                  </a:cubicBezTo>
                  <a:moveTo>
                    <a:pt x="1089" y="595"/>
                  </a:moveTo>
                  <a:cubicBezTo>
                    <a:pt x="1087" y="590"/>
                    <a:pt x="1087" y="590"/>
                    <a:pt x="1088" y="588"/>
                  </a:cubicBezTo>
                  <a:cubicBezTo>
                    <a:pt x="1089" y="591"/>
                    <a:pt x="1089" y="591"/>
                    <a:pt x="1089" y="595"/>
                  </a:cubicBezTo>
                  <a:moveTo>
                    <a:pt x="1084" y="590"/>
                  </a:moveTo>
                  <a:cubicBezTo>
                    <a:pt x="1083" y="587"/>
                    <a:pt x="1081" y="586"/>
                    <a:pt x="1080" y="585"/>
                  </a:cubicBezTo>
                  <a:cubicBezTo>
                    <a:pt x="1078" y="580"/>
                    <a:pt x="1076" y="576"/>
                    <a:pt x="1075" y="572"/>
                  </a:cubicBezTo>
                  <a:cubicBezTo>
                    <a:pt x="1074" y="572"/>
                    <a:pt x="1074" y="572"/>
                    <a:pt x="1073" y="572"/>
                  </a:cubicBezTo>
                  <a:cubicBezTo>
                    <a:pt x="1072" y="569"/>
                    <a:pt x="1071" y="567"/>
                    <a:pt x="1070" y="565"/>
                  </a:cubicBezTo>
                  <a:cubicBezTo>
                    <a:pt x="1069" y="565"/>
                    <a:pt x="1068" y="565"/>
                    <a:pt x="1067" y="565"/>
                  </a:cubicBezTo>
                  <a:cubicBezTo>
                    <a:pt x="1067" y="556"/>
                    <a:pt x="1054" y="546"/>
                    <a:pt x="1053" y="543"/>
                  </a:cubicBezTo>
                  <a:cubicBezTo>
                    <a:pt x="1052" y="543"/>
                    <a:pt x="1051" y="543"/>
                    <a:pt x="1050" y="543"/>
                  </a:cubicBezTo>
                  <a:cubicBezTo>
                    <a:pt x="1050" y="542"/>
                    <a:pt x="1050" y="541"/>
                    <a:pt x="1050" y="540"/>
                  </a:cubicBezTo>
                  <a:cubicBezTo>
                    <a:pt x="1053" y="541"/>
                    <a:pt x="1056" y="544"/>
                    <a:pt x="1059" y="550"/>
                  </a:cubicBezTo>
                  <a:cubicBezTo>
                    <a:pt x="1059" y="550"/>
                    <a:pt x="1060" y="550"/>
                    <a:pt x="1062" y="550"/>
                  </a:cubicBezTo>
                  <a:cubicBezTo>
                    <a:pt x="1064" y="559"/>
                    <a:pt x="1081" y="572"/>
                    <a:pt x="1084" y="590"/>
                  </a:cubicBezTo>
                  <a:moveTo>
                    <a:pt x="942" y="587"/>
                  </a:moveTo>
                  <a:cubicBezTo>
                    <a:pt x="939" y="584"/>
                    <a:pt x="940" y="581"/>
                    <a:pt x="940" y="579"/>
                  </a:cubicBezTo>
                  <a:cubicBezTo>
                    <a:pt x="940" y="579"/>
                    <a:pt x="941" y="579"/>
                    <a:pt x="942" y="580"/>
                  </a:cubicBezTo>
                  <a:cubicBezTo>
                    <a:pt x="942" y="582"/>
                    <a:pt x="942" y="585"/>
                    <a:pt x="942" y="587"/>
                  </a:cubicBezTo>
                  <a:moveTo>
                    <a:pt x="898" y="584"/>
                  </a:moveTo>
                  <a:cubicBezTo>
                    <a:pt x="897" y="583"/>
                    <a:pt x="896" y="581"/>
                    <a:pt x="896" y="580"/>
                  </a:cubicBezTo>
                  <a:cubicBezTo>
                    <a:pt x="895" y="580"/>
                    <a:pt x="895" y="580"/>
                    <a:pt x="894" y="580"/>
                  </a:cubicBezTo>
                  <a:cubicBezTo>
                    <a:pt x="893" y="575"/>
                    <a:pt x="887" y="567"/>
                    <a:pt x="885" y="566"/>
                  </a:cubicBezTo>
                  <a:cubicBezTo>
                    <a:pt x="885" y="565"/>
                    <a:pt x="885" y="564"/>
                    <a:pt x="885" y="563"/>
                  </a:cubicBezTo>
                  <a:cubicBezTo>
                    <a:pt x="886" y="563"/>
                    <a:pt x="887" y="563"/>
                    <a:pt x="888" y="563"/>
                  </a:cubicBezTo>
                  <a:cubicBezTo>
                    <a:pt x="889" y="569"/>
                    <a:pt x="895" y="575"/>
                    <a:pt x="900" y="584"/>
                  </a:cubicBezTo>
                  <a:cubicBezTo>
                    <a:pt x="899" y="584"/>
                    <a:pt x="898" y="584"/>
                    <a:pt x="898" y="584"/>
                  </a:cubicBezTo>
                  <a:moveTo>
                    <a:pt x="1085" y="582"/>
                  </a:moveTo>
                  <a:cubicBezTo>
                    <a:pt x="1084" y="580"/>
                    <a:pt x="1083" y="578"/>
                    <a:pt x="1082" y="576"/>
                  </a:cubicBezTo>
                  <a:cubicBezTo>
                    <a:pt x="1081" y="576"/>
                    <a:pt x="1081" y="576"/>
                    <a:pt x="1081" y="576"/>
                  </a:cubicBezTo>
                  <a:cubicBezTo>
                    <a:pt x="1079" y="568"/>
                    <a:pt x="1076" y="567"/>
                    <a:pt x="1075" y="563"/>
                  </a:cubicBezTo>
                  <a:cubicBezTo>
                    <a:pt x="1080" y="565"/>
                    <a:pt x="1084" y="573"/>
                    <a:pt x="1087" y="582"/>
                  </a:cubicBezTo>
                  <a:cubicBezTo>
                    <a:pt x="1086" y="582"/>
                    <a:pt x="1085" y="582"/>
                    <a:pt x="1085" y="582"/>
                  </a:cubicBezTo>
                  <a:moveTo>
                    <a:pt x="951" y="581"/>
                  </a:moveTo>
                  <a:cubicBezTo>
                    <a:pt x="951" y="580"/>
                    <a:pt x="950" y="579"/>
                    <a:pt x="950" y="578"/>
                  </a:cubicBezTo>
                  <a:cubicBezTo>
                    <a:pt x="950" y="577"/>
                    <a:pt x="951" y="575"/>
                    <a:pt x="951" y="575"/>
                  </a:cubicBezTo>
                  <a:cubicBezTo>
                    <a:pt x="951" y="577"/>
                    <a:pt x="951" y="579"/>
                    <a:pt x="951" y="581"/>
                  </a:cubicBezTo>
                  <a:moveTo>
                    <a:pt x="1053" y="579"/>
                  </a:moveTo>
                  <a:cubicBezTo>
                    <a:pt x="1053" y="578"/>
                    <a:pt x="1052" y="577"/>
                    <a:pt x="1052" y="576"/>
                  </a:cubicBezTo>
                  <a:cubicBezTo>
                    <a:pt x="1051" y="576"/>
                    <a:pt x="1050" y="576"/>
                    <a:pt x="1050" y="576"/>
                  </a:cubicBezTo>
                  <a:cubicBezTo>
                    <a:pt x="1049" y="574"/>
                    <a:pt x="1049" y="572"/>
                    <a:pt x="1048" y="569"/>
                  </a:cubicBezTo>
                  <a:cubicBezTo>
                    <a:pt x="1048" y="569"/>
                    <a:pt x="1047" y="569"/>
                    <a:pt x="1047" y="569"/>
                  </a:cubicBezTo>
                  <a:cubicBezTo>
                    <a:pt x="1045" y="565"/>
                    <a:pt x="1042" y="561"/>
                    <a:pt x="1040" y="557"/>
                  </a:cubicBezTo>
                  <a:cubicBezTo>
                    <a:pt x="1042" y="557"/>
                    <a:pt x="1048" y="565"/>
                    <a:pt x="1050" y="571"/>
                  </a:cubicBezTo>
                  <a:cubicBezTo>
                    <a:pt x="1050" y="571"/>
                    <a:pt x="1051" y="572"/>
                    <a:pt x="1052" y="572"/>
                  </a:cubicBezTo>
                  <a:cubicBezTo>
                    <a:pt x="1052" y="574"/>
                    <a:pt x="1053" y="576"/>
                    <a:pt x="1053" y="579"/>
                  </a:cubicBezTo>
                  <a:moveTo>
                    <a:pt x="957" y="577"/>
                  </a:moveTo>
                  <a:cubicBezTo>
                    <a:pt x="956" y="575"/>
                    <a:pt x="956" y="573"/>
                    <a:pt x="956" y="572"/>
                  </a:cubicBezTo>
                  <a:cubicBezTo>
                    <a:pt x="957" y="572"/>
                    <a:pt x="958" y="572"/>
                    <a:pt x="959" y="572"/>
                  </a:cubicBezTo>
                  <a:cubicBezTo>
                    <a:pt x="959" y="573"/>
                    <a:pt x="959" y="575"/>
                    <a:pt x="960" y="577"/>
                  </a:cubicBezTo>
                  <a:cubicBezTo>
                    <a:pt x="959" y="577"/>
                    <a:pt x="958" y="577"/>
                    <a:pt x="957" y="577"/>
                  </a:cubicBezTo>
                  <a:moveTo>
                    <a:pt x="932" y="576"/>
                  </a:moveTo>
                  <a:cubicBezTo>
                    <a:pt x="932" y="574"/>
                    <a:pt x="931" y="573"/>
                    <a:pt x="931" y="572"/>
                  </a:cubicBezTo>
                  <a:cubicBezTo>
                    <a:pt x="933" y="572"/>
                    <a:pt x="934" y="572"/>
                    <a:pt x="936" y="572"/>
                  </a:cubicBezTo>
                  <a:cubicBezTo>
                    <a:pt x="935" y="573"/>
                    <a:pt x="935" y="574"/>
                    <a:pt x="934" y="576"/>
                  </a:cubicBezTo>
                  <a:cubicBezTo>
                    <a:pt x="934" y="576"/>
                    <a:pt x="933" y="576"/>
                    <a:pt x="932" y="576"/>
                  </a:cubicBezTo>
                  <a:moveTo>
                    <a:pt x="928" y="563"/>
                  </a:moveTo>
                  <a:cubicBezTo>
                    <a:pt x="926" y="562"/>
                    <a:pt x="925" y="560"/>
                    <a:pt x="924" y="559"/>
                  </a:cubicBezTo>
                  <a:cubicBezTo>
                    <a:pt x="925" y="559"/>
                    <a:pt x="927" y="559"/>
                    <a:pt x="929" y="559"/>
                  </a:cubicBezTo>
                  <a:cubicBezTo>
                    <a:pt x="929" y="560"/>
                    <a:pt x="929" y="562"/>
                    <a:pt x="930" y="563"/>
                  </a:cubicBezTo>
                  <a:cubicBezTo>
                    <a:pt x="929" y="563"/>
                    <a:pt x="929" y="563"/>
                    <a:pt x="928" y="563"/>
                  </a:cubicBezTo>
                  <a:moveTo>
                    <a:pt x="934" y="554"/>
                  </a:moveTo>
                  <a:cubicBezTo>
                    <a:pt x="929" y="550"/>
                    <a:pt x="929" y="550"/>
                    <a:pt x="927" y="550"/>
                  </a:cubicBezTo>
                  <a:cubicBezTo>
                    <a:pt x="927" y="549"/>
                    <a:pt x="927" y="548"/>
                    <a:pt x="927" y="548"/>
                  </a:cubicBezTo>
                  <a:cubicBezTo>
                    <a:pt x="929" y="548"/>
                    <a:pt x="931" y="548"/>
                    <a:pt x="934" y="548"/>
                  </a:cubicBezTo>
                  <a:cubicBezTo>
                    <a:pt x="936" y="552"/>
                    <a:pt x="936" y="552"/>
                    <a:pt x="936" y="553"/>
                  </a:cubicBezTo>
                  <a:cubicBezTo>
                    <a:pt x="935" y="553"/>
                    <a:pt x="934" y="554"/>
                    <a:pt x="934" y="554"/>
                  </a:cubicBezTo>
                  <a:moveTo>
                    <a:pt x="907" y="548"/>
                  </a:moveTo>
                  <a:cubicBezTo>
                    <a:pt x="904" y="540"/>
                    <a:pt x="898" y="542"/>
                    <a:pt x="896" y="541"/>
                  </a:cubicBezTo>
                  <a:cubicBezTo>
                    <a:pt x="896" y="540"/>
                    <a:pt x="896" y="540"/>
                    <a:pt x="896" y="539"/>
                  </a:cubicBezTo>
                  <a:cubicBezTo>
                    <a:pt x="895" y="539"/>
                    <a:pt x="894" y="539"/>
                    <a:pt x="893" y="539"/>
                  </a:cubicBezTo>
                  <a:cubicBezTo>
                    <a:pt x="893" y="537"/>
                    <a:pt x="893" y="536"/>
                    <a:pt x="893" y="535"/>
                  </a:cubicBezTo>
                  <a:cubicBezTo>
                    <a:pt x="895" y="534"/>
                    <a:pt x="896" y="534"/>
                    <a:pt x="898" y="534"/>
                  </a:cubicBezTo>
                  <a:cubicBezTo>
                    <a:pt x="901" y="538"/>
                    <a:pt x="905" y="543"/>
                    <a:pt x="909" y="548"/>
                  </a:cubicBezTo>
                  <a:cubicBezTo>
                    <a:pt x="908" y="548"/>
                    <a:pt x="907" y="548"/>
                    <a:pt x="907" y="548"/>
                  </a:cubicBezTo>
                  <a:moveTo>
                    <a:pt x="917" y="548"/>
                  </a:moveTo>
                  <a:cubicBezTo>
                    <a:pt x="915" y="546"/>
                    <a:pt x="912" y="543"/>
                    <a:pt x="909" y="542"/>
                  </a:cubicBezTo>
                  <a:cubicBezTo>
                    <a:pt x="912" y="542"/>
                    <a:pt x="916" y="543"/>
                    <a:pt x="920" y="544"/>
                  </a:cubicBezTo>
                  <a:cubicBezTo>
                    <a:pt x="920" y="545"/>
                    <a:pt x="920" y="546"/>
                    <a:pt x="920" y="547"/>
                  </a:cubicBezTo>
                  <a:cubicBezTo>
                    <a:pt x="919" y="547"/>
                    <a:pt x="918" y="547"/>
                    <a:pt x="917" y="548"/>
                  </a:cubicBezTo>
                  <a:moveTo>
                    <a:pt x="1029" y="546"/>
                  </a:moveTo>
                  <a:cubicBezTo>
                    <a:pt x="1028" y="543"/>
                    <a:pt x="1028" y="541"/>
                    <a:pt x="1028" y="539"/>
                  </a:cubicBezTo>
                  <a:cubicBezTo>
                    <a:pt x="1031" y="539"/>
                    <a:pt x="1031" y="543"/>
                    <a:pt x="1033" y="546"/>
                  </a:cubicBezTo>
                  <a:cubicBezTo>
                    <a:pt x="1031" y="546"/>
                    <a:pt x="1030" y="546"/>
                    <a:pt x="1029" y="546"/>
                  </a:cubicBezTo>
                  <a:moveTo>
                    <a:pt x="924" y="543"/>
                  </a:moveTo>
                  <a:cubicBezTo>
                    <a:pt x="922" y="542"/>
                    <a:pt x="920" y="540"/>
                    <a:pt x="919" y="539"/>
                  </a:cubicBezTo>
                  <a:cubicBezTo>
                    <a:pt x="919" y="538"/>
                    <a:pt x="919" y="537"/>
                    <a:pt x="919" y="537"/>
                  </a:cubicBezTo>
                  <a:cubicBezTo>
                    <a:pt x="922" y="537"/>
                    <a:pt x="924" y="535"/>
                    <a:pt x="926" y="543"/>
                  </a:cubicBezTo>
                  <a:cubicBezTo>
                    <a:pt x="925" y="543"/>
                    <a:pt x="924" y="543"/>
                    <a:pt x="924" y="543"/>
                  </a:cubicBezTo>
                  <a:moveTo>
                    <a:pt x="1042" y="537"/>
                  </a:moveTo>
                  <a:cubicBezTo>
                    <a:pt x="1041" y="536"/>
                    <a:pt x="1041" y="536"/>
                    <a:pt x="1040" y="535"/>
                  </a:cubicBezTo>
                  <a:cubicBezTo>
                    <a:pt x="1042" y="535"/>
                    <a:pt x="1044" y="535"/>
                    <a:pt x="1045" y="536"/>
                  </a:cubicBezTo>
                  <a:cubicBezTo>
                    <a:pt x="1044" y="536"/>
                    <a:pt x="1043" y="537"/>
                    <a:pt x="1042" y="537"/>
                  </a:cubicBezTo>
                  <a:moveTo>
                    <a:pt x="809" y="490"/>
                  </a:moveTo>
                  <a:cubicBezTo>
                    <a:pt x="809" y="489"/>
                    <a:pt x="809" y="488"/>
                    <a:pt x="809" y="487"/>
                  </a:cubicBezTo>
                  <a:cubicBezTo>
                    <a:pt x="812" y="487"/>
                    <a:pt x="814" y="486"/>
                    <a:pt x="816" y="486"/>
                  </a:cubicBezTo>
                  <a:cubicBezTo>
                    <a:pt x="816" y="487"/>
                    <a:pt x="816" y="488"/>
                    <a:pt x="816" y="490"/>
                  </a:cubicBezTo>
                  <a:cubicBezTo>
                    <a:pt x="814" y="490"/>
                    <a:pt x="812" y="490"/>
                    <a:pt x="809" y="490"/>
                  </a:cubicBezTo>
                  <a:moveTo>
                    <a:pt x="800" y="487"/>
                  </a:moveTo>
                  <a:cubicBezTo>
                    <a:pt x="800" y="486"/>
                    <a:pt x="800" y="486"/>
                    <a:pt x="800" y="485"/>
                  </a:cubicBezTo>
                  <a:cubicBezTo>
                    <a:pt x="802" y="485"/>
                    <a:pt x="804" y="485"/>
                    <a:pt x="807" y="485"/>
                  </a:cubicBezTo>
                  <a:cubicBezTo>
                    <a:pt x="804" y="486"/>
                    <a:pt x="802" y="486"/>
                    <a:pt x="800" y="487"/>
                  </a:cubicBezTo>
                  <a:moveTo>
                    <a:pt x="991" y="486"/>
                  </a:moveTo>
                  <a:cubicBezTo>
                    <a:pt x="989" y="483"/>
                    <a:pt x="987" y="483"/>
                    <a:pt x="987" y="481"/>
                  </a:cubicBezTo>
                  <a:cubicBezTo>
                    <a:pt x="986" y="481"/>
                    <a:pt x="986" y="481"/>
                    <a:pt x="985" y="481"/>
                  </a:cubicBezTo>
                  <a:cubicBezTo>
                    <a:pt x="984" y="480"/>
                    <a:pt x="984" y="478"/>
                    <a:pt x="983" y="477"/>
                  </a:cubicBezTo>
                  <a:cubicBezTo>
                    <a:pt x="982" y="477"/>
                    <a:pt x="982" y="477"/>
                    <a:pt x="981" y="477"/>
                  </a:cubicBezTo>
                  <a:cubicBezTo>
                    <a:pt x="983" y="479"/>
                    <a:pt x="984" y="481"/>
                    <a:pt x="986" y="484"/>
                  </a:cubicBezTo>
                  <a:cubicBezTo>
                    <a:pt x="985" y="484"/>
                    <a:pt x="985" y="485"/>
                    <a:pt x="984" y="485"/>
                  </a:cubicBezTo>
                  <a:cubicBezTo>
                    <a:pt x="983" y="478"/>
                    <a:pt x="970" y="472"/>
                    <a:pt x="970" y="472"/>
                  </a:cubicBezTo>
                  <a:cubicBezTo>
                    <a:pt x="970" y="473"/>
                    <a:pt x="970" y="474"/>
                    <a:pt x="971" y="475"/>
                  </a:cubicBezTo>
                  <a:cubicBezTo>
                    <a:pt x="970" y="476"/>
                    <a:pt x="969" y="476"/>
                    <a:pt x="968" y="477"/>
                  </a:cubicBezTo>
                  <a:cubicBezTo>
                    <a:pt x="968" y="472"/>
                    <a:pt x="956" y="471"/>
                    <a:pt x="955" y="470"/>
                  </a:cubicBezTo>
                  <a:cubicBezTo>
                    <a:pt x="955" y="469"/>
                    <a:pt x="955" y="468"/>
                    <a:pt x="955" y="468"/>
                  </a:cubicBezTo>
                  <a:cubicBezTo>
                    <a:pt x="958" y="468"/>
                    <a:pt x="962" y="469"/>
                    <a:pt x="965" y="467"/>
                  </a:cubicBezTo>
                  <a:cubicBezTo>
                    <a:pt x="967" y="467"/>
                    <a:pt x="968" y="467"/>
                    <a:pt x="970" y="467"/>
                  </a:cubicBezTo>
                  <a:cubicBezTo>
                    <a:pt x="970" y="467"/>
                    <a:pt x="969" y="466"/>
                    <a:pt x="969" y="465"/>
                  </a:cubicBezTo>
                  <a:cubicBezTo>
                    <a:pt x="960" y="462"/>
                    <a:pt x="951" y="460"/>
                    <a:pt x="943" y="457"/>
                  </a:cubicBezTo>
                  <a:cubicBezTo>
                    <a:pt x="943" y="456"/>
                    <a:pt x="943" y="455"/>
                    <a:pt x="943" y="455"/>
                  </a:cubicBezTo>
                  <a:cubicBezTo>
                    <a:pt x="951" y="455"/>
                    <a:pt x="957" y="457"/>
                    <a:pt x="970" y="461"/>
                  </a:cubicBezTo>
                  <a:cubicBezTo>
                    <a:pt x="970" y="462"/>
                    <a:pt x="970" y="462"/>
                    <a:pt x="970" y="463"/>
                  </a:cubicBezTo>
                  <a:cubicBezTo>
                    <a:pt x="973" y="465"/>
                    <a:pt x="991" y="476"/>
                    <a:pt x="991" y="486"/>
                  </a:cubicBezTo>
                  <a:moveTo>
                    <a:pt x="973" y="485"/>
                  </a:moveTo>
                  <a:cubicBezTo>
                    <a:pt x="970" y="480"/>
                    <a:pt x="967" y="481"/>
                    <a:pt x="964" y="481"/>
                  </a:cubicBezTo>
                  <a:cubicBezTo>
                    <a:pt x="964" y="480"/>
                    <a:pt x="964" y="479"/>
                    <a:pt x="964" y="479"/>
                  </a:cubicBezTo>
                  <a:cubicBezTo>
                    <a:pt x="963" y="479"/>
                    <a:pt x="962" y="479"/>
                    <a:pt x="961" y="479"/>
                  </a:cubicBezTo>
                  <a:cubicBezTo>
                    <a:pt x="961" y="478"/>
                    <a:pt x="961" y="477"/>
                    <a:pt x="961" y="477"/>
                  </a:cubicBezTo>
                  <a:cubicBezTo>
                    <a:pt x="965" y="477"/>
                    <a:pt x="966" y="477"/>
                    <a:pt x="973" y="480"/>
                  </a:cubicBezTo>
                  <a:cubicBezTo>
                    <a:pt x="974" y="483"/>
                    <a:pt x="974" y="483"/>
                    <a:pt x="976" y="484"/>
                  </a:cubicBezTo>
                  <a:cubicBezTo>
                    <a:pt x="975" y="484"/>
                    <a:pt x="974" y="485"/>
                    <a:pt x="973" y="485"/>
                  </a:cubicBezTo>
                  <a:moveTo>
                    <a:pt x="953" y="480"/>
                  </a:moveTo>
                  <a:cubicBezTo>
                    <a:pt x="950" y="477"/>
                    <a:pt x="951" y="477"/>
                    <a:pt x="951" y="476"/>
                  </a:cubicBezTo>
                  <a:cubicBezTo>
                    <a:pt x="952" y="477"/>
                    <a:pt x="953" y="477"/>
                    <a:pt x="954" y="479"/>
                  </a:cubicBezTo>
                  <a:cubicBezTo>
                    <a:pt x="954" y="479"/>
                    <a:pt x="953" y="479"/>
                    <a:pt x="953" y="480"/>
                  </a:cubicBezTo>
                  <a:moveTo>
                    <a:pt x="974" y="472"/>
                  </a:moveTo>
                  <a:cubicBezTo>
                    <a:pt x="973" y="471"/>
                    <a:pt x="972" y="470"/>
                    <a:pt x="972" y="469"/>
                  </a:cubicBezTo>
                  <a:cubicBezTo>
                    <a:pt x="972" y="468"/>
                    <a:pt x="973" y="468"/>
                    <a:pt x="974" y="468"/>
                  </a:cubicBezTo>
                  <a:cubicBezTo>
                    <a:pt x="975" y="470"/>
                    <a:pt x="976" y="471"/>
                    <a:pt x="977" y="472"/>
                  </a:cubicBezTo>
                  <a:cubicBezTo>
                    <a:pt x="976" y="472"/>
                    <a:pt x="975" y="472"/>
                    <a:pt x="974" y="472"/>
                  </a:cubicBezTo>
                  <a:moveTo>
                    <a:pt x="940" y="468"/>
                  </a:moveTo>
                  <a:cubicBezTo>
                    <a:pt x="937" y="465"/>
                    <a:pt x="933" y="462"/>
                    <a:pt x="930" y="460"/>
                  </a:cubicBezTo>
                  <a:cubicBezTo>
                    <a:pt x="931" y="460"/>
                    <a:pt x="940" y="460"/>
                    <a:pt x="940" y="468"/>
                  </a:cubicBezTo>
                  <a:moveTo>
                    <a:pt x="926" y="466"/>
                  </a:moveTo>
                  <a:cubicBezTo>
                    <a:pt x="926" y="465"/>
                    <a:pt x="926" y="464"/>
                    <a:pt x="926" y="464"/>
                  </a:cubicBezTo>
                  <a:cubicBezTo>
                    <a:pt x="923" y="463"/>
                    <a:pt x="921" y="462"/>
                    <a:pt x="919" y="461"/>
                  </a:cubicBezTo>
                  <a:cubicBezTo>
                    <a:pt x="919" y="461"/>
                    <a:pt x="919" y="460"/>
                    <a:pt x="919" y="459"/>
                  </a:cubicBezTo>
                  <a:cubicBezTo>
                    <a:pt x="921" y="460"/>
                    <a:pt x="924" y="461"/>
                    <a:pt x="927" y="461"/>
                  </a:cubicBezTo>
                  <a:cubicBezTo>
                    <a:pt x="927" y="462"/>
                    <a:pt x="927" y="462"/>
                    <a:pt x="927" y="463"/>
                  </a:cubicBezTo>
                  <a:cubicBezTo>
                    <a:pt x="929" y="464"/>
                    <a:pt x="930" y="464"/>
                    <a:pt x="931" y="464"/>
                  </a:cubicBezTo>
                  <a:cubicBezTo>
                    <a:pt x="929" y="465"/>
                    <a:pt x="928" y="465"/>
                    <a:pt x="926" y="466"/>
                  </a:cubicBezTo>
                  <a:moveTo>
                    <a:pt x="981" y="464"/>
                  </a:moveTo>
                  <a:cubicBezTo>
                    <a:pt x="980" y="464"/>
                    <a:pt x="979" y="463"/>
                    <a:pt x="978" y="462"/>
                  </a:cubicBezTo>
                  <a:cubicBezTo>
                    <a:pt x="979" y="461"/>
                    <a:pt x="980" y="461"/>
                    <a:pt x="981" y="461"/>
                  </a:cubicBezTo>
                  <a:cubicBezTo>
                    <a:pt x="981" y="462"/>
                    <a:pt x="981" y="463"/>
                    <a:pt x="981" y="464"/>
                  </a:cubicBezTo>
                  <a:moveTo>
                    <a:pt x="912" y="464"/>
                  </a:moveTo>
                  <a:cubicBezTo>
                    <a:pt x="906" y="459"/>
                    <a:pt x="900" y="459"/>
                    <a:pt x="901" y="456"/>
                  </a:cubicBezTo>
                  <a:cubicBezTo>
                    <a:pt x="902" y="456"/>
                    <a:pt x="904" y="457"/>
                    <a:pt x="905" y="457"/>
                  </a:cubicBezTo>
                  <a:cubicBezTo>
                    <a:pt x="905" y="460"/>
                    <a:pt x="913" y="461"/>
                    <a:pt x="915" y="461"/>
                  </a:cubicBezTo>
                  <a:cubicBezTo>
                    <a:pt x="915" y="462"/>
                    <a:pt x="915" y="463"/>
                    <a:pt x="915" y="464"/>
                  </a:cubicBezTo>
                  <a:cubicBezTo>
                    <a:pt x="914" y="464"/>
                    <a:pt x="913" y="464"/>
                    <a:pt x="912" y="464"/>
                  </a:cubicBezTo>
                  <a:moveTo>
                    <a:pt x="948" y="464"/>
                  </a:moveTo>
                  <a:cubicBezTo>
                    <a:pt x="948" y="462"/>
                    <a:pt x="947" y="461"/>
                    <a:pt x="947" y="461"/>
                  </a:cubicBezTo>
                  <a:cubicBezTo>
                    <a:pt x="949" y="461"/>
                    <a:pt x="951" y="461"/>
                    <a:pt x="954" y="461"/>
                  </a:cubicBezTo>
                  <a:cubicBezTo>
                    <a:pt x="954" y="462"/>
                    <a:pt x="954" y="463"/>
                    <a:pt x="954" y="464"/>
                  </a:cubicBezTo>
                  <a:cubicBezTo>
                    <a:pt x="952" y="464"/>
                    <a:pt x="950" y="464"/>
                    <a:pt x="948" y="464"/>
                  </a:cubicBezTo>
                  <a:moveTo>
                    <a:pt x="976" y="460"/>
                  </a:moveTo>
                  <a:cubicBezTo>
                    <a:pt x="975" y="460"/>
                    <a:pt x="973" y="459"/>
                    <a:pt x="973" y="459"/>
                  </a:cubicBezTo>
                  <a:cubicBezTo>
                    <a:pt x="973" y="457"/>
                    <a:pt x="970" y="457"/>
                    <a:pt x="968" y="455"/>
                  </a:cubicBezTo>
                  <a:cubicBezTo>
                    <a:pt x="969" y="455"/>
                    <a:pt x="970" y="455"/>
                    <a:pt x="972" y="455"/>
                  </a:cubicBezTo>
                  <a:cubicBezTo>
                    <a:pt x="976" y="458"/>
                    <a:pt x="976" y="458"/>
                    <a:pt x="976" y="460"/>
                  </a:cubicBezTo>
                  <a:moveTo>
                    <a:pt x="912" y="458"/>
                  </a:moveTo>
                  <a:cubicBezTo>
                    <a:pt x="907" y="455"/>
                    <a:pt x="907" y="455"/>
                    <a:pt x="908" y="454"/>
                  </a:cubicBezTo>
                  <a:cubicBezTo>
                    <a:pt x="909" y="455"/>
                    <a:pt x="912" y="455"/>
                    <a:pt x="914" y="455"/>
                  </a:cubicBezTo>
                  <a:cubicBezTo>
                    <a:pt x="914" y="456"/>
                    <a:pt x="914" y="457"/>
                    <a:pt x="915" y="458"/>
                  </a:cubicBezTo>
                  <a:cubicBezTo>
                    <a:pt x="914" y="458"/>
                    <a:pt x="913" y="458"/>
                    <a:pt x="912" y="458"/>
                  </a:cubicBezTo>
                  <a:moveTo>
                    <a:pt x="923" y="457"/>
                  </a:moveTo>
                  <a:cubicBezTo>
                    <a:pt x="923" y="456"/>
                    <a:pt x="922" y="456"/>
                    <a:pt x="922" y="455"/>
                  </a:cubicBezTo>
                  <a:cubicBezTo>
                    <a:pt x="923" y="455"/>
                    <a:pt x="925" y="455"/>
                    <a:pt x="927" y="456"/>
                  </a:cubicBezTo>
                  <a:cubicBezTo>
                    <a:pt x="926" y="456"/>
                    <a:pt x="924" y="457"/>
                    <a:pt x="923" y="457"/>
                  </a:cubicBezTo>
                  <a:moveTo>
                    <a:pt x="375" y="932"/>
                  </a:moveTo>
                  <a:cubicBezTo>
                    <a:pt x="375" y="927"/>
                    <a:pt x="392" y="892"/>
                    <a:pt x="396" y="896"/>
                  </a:cubicBezTo>
                  <a:cubicBezTo>
                    <a:pt x="388" y="903"/>
                    <a:pt x="381" y="920"/>
                    <a:pt x="379" y="932"/>
                  </a:cubicBezTo>
                  <a:cubicBezTo>
                    <a:pt x="377" y="932"/>
                    <a:pt x="376" y="932"/>
                    <a:pt x="375" y="932"/>
                  </a:cubicBezTo>
                  <a:moveTo>
                    <a:pt x="381" y="932"/>
                  </a:moveTo>
                  <a:cubicBezTo>
                    <a:pt x="385" y="923"/>
                    <a:pt x="388" y="915"/>
                    <a:pt x="393" y="906"/>
                  </a:cubicBezTo>
                  <a:cubicBezTo>
                    <a:pt x="392" y="912"/>
                    <a:pt x="389" y="916"/>
                    <a:pt x="387" y="922"/>
                  </a:cubicBezTo>
                  <a:cubicBezTo>
                    <a:pt x="383" y="922"/>
                    <a:pt x="386" y="929"/>
                    <a:pt x="381" y="932"/>
                  </a:cubicBezTo>
                  <a:moveTo>
                    <a:pt x="449" y="923"/>
                  </a:moveTo>
                  <a:cubicBezTo>
                    <a:pt x="444" y="918"/>
                    <a:pt x="443" y="920"/>
                    <a:pt x="440" y="920"/>
                  </a:cubicBezTo>
                  <a:cubicBezTo>
                    <a:pt x="439" y="918"/>
                    <a:pt x="439" y="916"/>
                    <a:pt x="438" y="915"/>
                  </a:cubicBezTo>
                  <a:cubicBezTo>
                    <a:pt x="438" y="915"/>
                    <a:pt x="437" y="915"/>
                    <a:pt x="436" y="915"/>
                  </a:cubicBezTo>
                  <a:cubicBezTo>
                    <a:pt x="436" y="913"/>
                    <a:pt x="436" y="912"/>
                    <a:pt x="436" y="910"/>
                  </a:cubicBezTo>
                  <a:cubicBezTo>
                    <a:pt x="438" y="908"/>
                    <a:pt x="441" y="906"/>
                    <a:pt x="444" y="903"/>
                  </a:cubicBezTo>
                  <a:cubicBezTo>
                    <a:pt x="445" y="900"/>
                    <a:pt x="450" y="897"/>
                    <a:pt x="455" y="895"/>
                  </a:cubicBezTo>
                  <a:cubicBezTo>
                    <a:pt x="455" y="884"/>
                    <a:pt x="462" y="876"/>
                    <a:pt x="466" y="869"/>
                  </a:cubicBezTo>
                  <a:cubicBezTo>
                    <a:pt x="467" y="869"/>
                    <a:pt x="468" y="869"/>
                    <a:pt x="470" y="869"/>
                  </a:cubicBezTo>
                  <a:cubicBezTo>
                    <a:pt x="469" y="872"/>
                    <a:pt x="469" y="875"/>
                    <a:pt x="469" y="878"/>
                  </a:cubicBezTo>
                  <a:cubicBezTo>
                    <a:pt x="470" y="878"/>
                    <a:pt x="471" y="877"/>
                    <a:pt x="473" y="877"/>
                  </a:cubicBezTo>
                  <a:cubicBezTo>
                    <a:pt x="474" y="879"/>
                    <a:pt x="474" y="882"/>
                    <a:pt x="476" y="884"/>
                  </a:cubicBezTo>
                  <a:cubicBezTo>
                    <a:pt x="466" y="897"/>
                    <a:pt x="475" y="916"/>
                    <a:pt x="452" y="921"/>
                  </a:cubicBezTo>
                  <a:cubicBezTo>
                    <a:pt x="452" y="922"/>
                    <a:pt x="452" y="922"/>
                    <a:pt x="452" y="923"/>
                  </a:cubicBezTo>
                  <a:cubicBezTo>
                    <a:pt x="450" y="923"/>
                    <a:pt x="449" y="923"/>
                    <a:pt x="449" y="923"/>
                  </a:cubicBezTo>
                  <a:moveTo>
                    <a:pt x="565" y="893"/>
                  </a:moveTo>
                  <a:cubicBezTo>
                    <a:pt x="556" y="890"/>
                    <a:pt x="548" y="888"/>
                    <a:pt x="539" y="885"/>
                  </a:cubicBezTo>
                  <a:cubicBezTo>
                    <a:pt x="522" y="884"/>
                    <a:pt x="508" y="877"/>
                    <a:pt x="495" y="876"/>
                  </a:cubicBezTo>
                  <a:cubicBezTo>
                    <a:pt x="494" y="869"/>
                    <a:pt x="488" y="869"/>
                    <a:pt x="487" y="869"/>
                  </a:cubicBezTo>
                  <a:cubicBezTo>
                    <a:pt x="486" y="867"/>
                    <a:pt x="486" y="867"/>
                    <a:pt x="482" y="864"/>
                  </a:cubicBezTo>
                  <a:cubicBezTo>
                    <a:pt x="462" y="861"/>
                    <a:pt x="474" y="846"/>
                    <a:pt x="477" y="839"/>
                  </a:cubicBezTo>
                  <a:cubicBezTo>
                    <a:pt x="479" y="824"/>
                    <a:pt x="482" y="812"/>
                    <a:pt x="478" y="801"/>
                  </a:cubicBezTo>
                  <a:cubicBezTo>
                    <a:pt x="479" y="792"/>
                    <a:pt x="481" y="777"/>
                    <a:pt x="478" y="772"/>
                  </a:cubicBezTo>
                  <a:cubicBezTo>
                    <a:pt x="478" y="777"/>
                    <a:pt x="477" y="798"/>
                    <a:pt x="472" y="804"/>
                  </a:cubicBezTo>
                  <a:cubicBezTo>
                    <a:pt x="470" y="804"/>
                    <a:pt x="468" y="804"/>
                    <a:pt x="466" y="805"/>
                  </a:cubicBezTo>
                  <a:cubicBezTo>
                    <a:pt x="464" y="787"/>
                    <a:pt x="471" y="771"/>
                    <a:pt x="469" y="758"/>
                  </a:cubicBezTo>
                  <a:cubicBezTo>
                    <a:pt x="471" y="741"/>
                    <a:pt x="470" y="727"/>
                    <a:pt x="484" y="720"/>
                  </a:cubicBezTo>
                  <a:cubicBezTo>
                    <a:pt x="484" y="719"/>
                    <a:pt x="485" y="717"/>
                    <a:pt x="485" y="717"/>
                  </a:cubicBezTo>
                  <a:cubicBezTo>
                    <a:pt x="484" y="716"/>
                    <a:pt x="483" y="716"/>
                    <a:pt x="481" y="716"/>
                  </a:cubicBezTo>
                  <a:cubicBezTo>
                    <a:pt x="483" y="704"/>
                    <a:pt x="482" y="706"/>
                    <a:pt x="493" y="702"/>
                  </a:cubicBezTo>
                  <a:cubicBezTo>
                    <a:pt x="494" y="700"/>
                    <a:pt x="496" y="697"/>
                    <a:pt x="497" y="695"/>
                  </a:cubicBezTo>
                  <a:cubicBezTo>
                    <a:pt x="498" y="695"/>
                    <a:pt x="498" y="695"/>
                    <a:pt x="499" y="696"/>
                  </a:cubicBezTo>
                  <a:cubicBezTo>
                    <a:pt x="498" y="701"/>
                    <a:pt x="497" y="699"/>
                    <a:pt x="499" y="707"/>
                  </a:cubicBezTo>
                  <a:cubicBezTo>
                    <a:pt x="500" y="707"/>
                    <a:pt x="501" y="707"/>
                    <a:pt x="502" y="707"/>
                  </a:cubicBezTo>
                  <a:cubicBezTo>
                    <a:pt x="502" y="698"/>
                    <a:pt x="504" y="697"/>
                    <a:pt x="507" y="692"/>
                  </a:cubicBezTo>
                  <a:cubicBezTo>
                    <a:pt x="509" y="692"/>
                    <a:pt x="510" y="692"/>
                    <a:pt x="512" y="692"/>
                  </a:cubicBezTo>
                  <a:cubicBezTo>
                    <a:pt x="511" y="694"/>
                    <a:pt x="510" y="696"/>
                    <a:pt x="510" y="698"/>
                  </a:cubicBezTo>
                  <a:cubicBezTo>
                    <a:pt x="512" y="700"/>
                    <a:pt x="511" y="722"/>
                    <a:pt x="508" y="729"/>
                  </a:cubicBezTo>
                  <a:cubicBezTo>
                    <a:pt x="508" y="742"/>
                    <a:pt x="509" y="759"/>
                    <a:pt x="504" y="774"/>
                  </a:cubicBezTo>
                  <a:cubicBezTo>
                    <a:pt x="503" y="783"/>
                    <a:pt x="502" y="792"/>
                    <a:pt x="502" y="801"/>
                  </a:cubicBezTo>
                  <a:cubicBezTo>
                    <a:pt x="502" y="801"/>
                    <a:pt x="503" y="802"/>
                    <a:pt x="504" y="802"/>
                  </a:cubicBezTo>
                  <a:cubicBezTo>
                    <a:pt x="507" y="795"/>
                    <a:pt x="506" y="797"/>
                    <a:pt x="513" y="795"/>
                  </a:cubicBezTo>
                  <a:cubicBezTo>
                    <a:pt x="511" y="801"/>
                    <a:pt x="511" y="801"/>
                    <a:pt x="508" y="807"/>
                  </a:cubicBezTo>
                  <a:cubicBezTo>
                    <a:pt x="508" y="807"/>
                    <a:pt x="509" y="808"/>
                    <a:pt x="509" y="809"/>
                  </a:cubicBezTo>
                  <a:cubicBezTo>
                    <a:pt x="516" y="805"/>
                    <a:pt x="524" y="800"/>
                    <a:pt x="529" y="815"/>
                  </a:cubicBezTo>
                  <a:cubicBezTo>
                    <a:pt x="536" y="815"/>
                    <a:pt x="543" y="810"/>
                    <a:pt x="554" y="818"/>
                  </a:cubicBezTo>
                  <a:cubicBezTo>
                    <a:pt x="561" y="819"/>
                    <a:pt x="568" y="818"/>
                    <a:pt x="574" y="822"/>
                  </a:cubicBezTo>
                  <a:cubicBezTo>
                    <a:pt x="580" y="830"/>
                    <a:pt x="582" y="833"/>
                    <a:pt x="595" y="835"/>
                  </a:cubicBezTo>
                  <a:cubicBezTo>
                    <a:pt x="600" y="841"/>
                    <a:pt x="611" y="841"/>
                    <a:pt x="622" y="841"/>
                  </a:cubicBezTo>
                  <a:cubicBezTo>
                    <a:pt x="622" y="842"/>
                    <a:pt x="622" y="842"/>
                    <a:pt x="622" y="843"/>
                  </a:cubicBezTo>
                  <a:cubicBezTo>
                    <a:pt x="624" y="843"/>
                    <a:pt x="625" y="844"/>
                    <a:pt x="627" y="845"/>
                  </a:cubicBezTo>
                  <a:cubicBezTo>
                    <a:pt x="652" y="845"/>
                    <a:pt x="711" y="853"/>
                    <a:pt x="732" y="831"/>
                  </a:cubicBezTo>
                  <a:cubicBezTo>
                    <a:pt x="737" y="829"/>
                    <a:pt x="743" y="824"/>
                    <a:pt x="748" y="819"/>
                  </a:cubicBezTo>
                  <a:cubicBezTo>
                    <a:pt x="748" y="817"/>
                    <a:pt x="748" y="815"/>
                    <a:pt x="748" y="813"/>
                  </a:cubicBezTo>
                  <a:cubicBezTo>
                    <a:pt x="757" y="806"/>
                    <a:pt x="757" y="806"/>
                    <a:pt x="762" y="804"/>
                  </a:cubicBezTo>
                  <a:cubicBezTo>
                    <a:pt x="762" y="803"/>
                    <a:pt x="762" y="802"/>
                    <a:pt x="762" y="800"/>
                  </a:cubicBezTo>
                  <a:cubicBezTo>
                    <a:pt x="774" y="791"/>
                    <a:pt x="775" y="759"/>
                    <a:pt x="779" y="747"/>
                  </a:cubicBezTo>
                  <a:cubicBezTo>
                    <a:pt x="781" y="746"/>
                    <a:pt x="782" y="746"/>
                    <a:pt x="783" y="746"/>
                  </a:cubicBezTo>
                  <a:cubicBezTo>
                    <a:pt x="783" y="747"/>
                    <a:pt x="783" y="747"/>
                    <a:pt x="783" y="748"/>
                  </a:cubicBezTo>
                  <a:cubicBezTo>
                    <a:pt x="784" y="748"/>
                    <a:pt x="784" y="748"/>
                    <a:pt x="785" y="748"/>
                  </a:cubicBezTo>
                  <a:cubicBezTo>
                    <a:pt x="784" y="743"/>
                    <a:pt x="782" y="738"/>
                    <a:pt x="782" y="733"/>
                  </a:cubicBezTo>
                  <a:cubicBezTo>
                    <a:pt x="781" y="733"/>
                    <a:pt x="780" y="733"/>
                    <a:pt x="779" y="733"/>
                  </a:cubicBezTo>
                  <a:cubicBezTo>
                    <a:pt x="776" y="753"/>
                    <a:pt x="771" y="779"/>
                    <a:pt x="757" y="796"/>
                  </a:cubicBezTo>
                  <a:cubicBezTo>
                    <a:pt x="756" y="799"/>
                    <a:pt x="754" y="800"/>
                    <a:pt x="754" y="802"/>
                  </a:cubicBezTo>
                  <a:cubicBezTo>
                    <a:pt x="752" y="802"/>
                    <a:pt x="751" y="802"/>
                    <a:pt x="750" y="802"/>
                  </a:cubicBezTo>
                  <a:cubicBezTo>
                    <a:pt x="750" y="801"/>
                    <a:pt x="750" y="799"/>
                    <a:pt x="750" y="798"/>
                  </a:cubicBezTo>
                  <a:cubicBezTo>
                    <a:pt x="757" y="798"/>
                    <a:pt x="761" y="765"/>
                    <a:pt x="761" y="761"/>
                  </a:cubicBezTo>
                  <a:cubicBezTo>
                    <a:pt x="759" y="766"/>
                    <a:pt x="757" y="771"/>
                    <a:pt x="756" y="777"/>
                  </a:cubicBezTo>
                  <a:cubicBezTo>
                    <a:pt x="741" y="783"/>
                    <a:pt x="742" y="771"/>
                    <a:pt x="742" y="765"/>
                  </a:cubicBezTo>
                  <a:cubicBezTo>
                    <a:pt x="747" y="745"/>
                    <a:pt x="747" y="745"/>
                    <a:pt x="751" y="716"/>
                  </a:cubicBezTo>
                  <a:cubicBezTo>
                    <a:pt x="747" y="691"/>
                    <a:pt x="742" y="666"/>
                    <a:pt x="740" y="643"/>
                  </a:cubicBezTo>
                  <a:cubicBezTo>
                    <a:pt x="742" y="643"/>
                    <a:pt x="744" y="644"/>
                    <a:pt x="746" y="644"/>
                  </a:cubicBezTo>
                  <a:cubicBezTo>
                    <a:pt x="746" y="641"/>
                    <a:pt x="754" y="639"/>
                    <a:pt x="760" y="639"/>
                  </a:cubicBezTo>
                  <a:cubicBezTo>
                    <a:pt x="765" y="646"/>
                    <a:pt x="771" y="654"/>
                    <a:pt x="776" y="662"/>
                  </a:cubicBezTo>
                  <a:cubicBezTo>
                    <a:pt x="777" y="666"/>
                    <a:pt x="778" y="670"/>
                    <a:pt x="779" y="675"/>
                  </a:cubicBezTo>
                  <a:cubicBezTo>
                    <a:pt x="779" y="675"/>
                    <a:pt x="780" y="675"/>
                    <a:pt x="781" y="676"/>
                  </a:cubicBezTo>
                  <a:cubicBezTo>
                    <a:pt x="785" y="700"/>
                    <a:pt x="786" y="728"/>
                    <a:pt x="787" y="755"/>
                  </a:cubicBezTo>
                  <a:cubicBezTo>
                    <a:pt x="786" y="755"/>
                    <a:pt x="785" y="754"/>
                    <a:pt x="785" y="753"/>
                  </a:cubicBezTo>
                  <a:cubicBezTo>
                    <a:pt x="782" y="771"/>
                    <a:pt x="784" y="787"/>
                    <a:pt x="773" y="804"/>
                  </a:cubicBezTo>
                  <a:cubicBezTo>
                    <a:pt x="773" y="807"/>
                    <a:pt x="773" y="809"/>
                    <a:pt x="774" y="812"/>
                  </a:cubicBezTo>
                  <a:cubicBezTo>
                    <a:pt x="767" y="816"/>
                    <a:pt x="742" y="843"/>
                    <a:pt x="740" y="848"/>
                  </a:cubicBezTo>
                  <a:cubicBezTo>
                    <a:pt x="738" y="848"/>
                    <a:pt x="737" y="848"/>
                    <a:pt x="737" y="848"/>
                  </a:cubicBezTo>
                  <a:cubicBezTo>
                    <a:pt x="734" y="852"/>
                    <a:pt x="732" y="850"/>
                    <a:pt x="732" y="854"/>
                  </a:cubicBezTo>
                  <a:cubicBezTo>
                    <a:pt x="731" y="854"/>
                    <a:pt x="729" y="854"/>
                    <a:pt x="728" y="854"/>
                  </a:cubicBezTo>
                  <a:cubicBezTo>
                    <a:pt x="725" y="859"/>
                    <a:pt x="721" y="862"/>
                    <a:pt x="718" y="863"/>
                  </a:cubicBezTo>
                  <a:cubicBezTo>
                    <a:pt x="718" y="863"/>
                    <a:pt x="718" y="864"/>
                    <a:pt x="718" y="865"/>
                  </a:cubicBezTo>
                  <a:cubicBezTo>
                    <a:pt x="704" y="872"/>
                    <a:pt x="693" y="879"/>
                    <a:pt x="681" y="881"/>
                  </a:cubicBezTo>
                  <a:cubicBezTo>
                    <a:pt x="673" y="886"/>
                    <a:pt x="662" y="883"/>
                    <a:pt x="656" y="882"/>
                  </a:cubicBezTo>
                  <a:cubicBezTo>
                    <a:pt x="656" y="883"/>
                    <a:pt x="656" y="884"/>
                    <a:pt x="656" y="884"/>
                  </a:cubicBezTo>
                  <a:cubicBezTo>
                    <a:pt x="637" y="884"/>
                    <a:pt x="621" y="888"/>
                    <a:pt x="604" y="891"/>
                  </a:cubicBezTo>
                  <a:cubicBezTo>
                    <a:pt x="591" y="891"/>
                    <a:pt x="575" y="890"/>
                    <a:pt x="565" y="893"/>
                  </a:cubicBezTo>
                  <a:moveTo>
                    <a:pt x="464" y="846"/>
                  </a:moveTo>
                  <a:cubicBezTo>
                    <a:pt x="467" y="835"/>
                    <a:pt x="470" y="824"/>
                    <a:pt x="474" y="814"/>
                  </a:cubicBezTo>
                  <a:cubicBezTo>
                    <a:pt x="474" y="813"/>
                    <a:pt x="475" y="813"/>
                    <a:pt x="476" y="813"/>
                  </a:cubicBezTo>
                  <a:cubicBezTo>
                    <a:pt x="475" y="819"/>
                    <a:pt x="474" y="824"/>
                    <a:pt x="473" y="831"/>
                  </a:cubicBezTo>
                  <a:cubicBezTo>
                    <a:pt x="472" y="831"/>
                    <a:pt x="471" y="831"/>
                    <a:pt x="471" y="831"/>
                  </a:cubicBezTo>
                  <a:cubicBezTo>
                    <a:pt x="470" y="833"/>
                    <a:pt x="468" y="844"/>
                    <a:pt x="464" y="846"/>
                  </a:cubicBezTo>
                  <a:moveTo>
                    <a:pt x="460" y="840"/>
                  </a:moveTo>
                  <a:cubicBezTo>
                    <a:pt x="455" y="831"/>
                    <a:pt x="460" y="829"/>
                    <a:pt x="463" y="824"/>
                  </a:cubicBezTo>
                  <a:cubicBezTo>
                    <a:pt x="464" y="820"/>
                    <a:pt x="465" y="817"/>
                    <a:pt x="466" y="813"/>
                  </a:cubicBezTo>
                  <a:cubicBezTo>
                    <a:pt x="468" y="813"/>
                    <a:pt x="468" y="810"/>
                    <a:pt x="469" y="809"/>
                  </a:cubicBezTo>
                  <a:cubicBezTo>
                    <a:pt x="467" y="818"/>
                    <a:pt x="465" y="828"/>
                    <a:pt x="463" y="838"/>
                  </a:cubicBezTo>
                  <a:cubicBezTo>
                    <a:pt x="462" y="839"/>
                    <a:pt x="461" y="839"/>
                    <a:pt x="460" y="840"/>
                  </a:cubicBezTo>
                  <a:moveTo>
                    <a:pt x="333" y="839"/>
                  </a:moveTo>
                  <a:cubicBezTo>
                    <a:pt x="330" y="828"/>
                    <a:pt x="327" y="821"/>
                    <a:pt x="329" y="814"/>
                  </a:cubicBezTo>
                  <a:cubicBezTo>
                    <a:pt x="333" y="834"/>
                    <a:pt x="333" y="834"/>
                    <a:pt x="333" y="839"/>
                  </a:cubicBezTo>
                  <a:moveTo>
                    <a:pt x="294" y="837"/>
                  </a:moveTo>
                  <a:cubicBezTo>
                    <a:pt x="289" y="826"/>
                    <a:pt x="293" y="813"/>
                    <a:pt x="302" y="810"/>
                  </a:cubicBezTo>
                  <a:cubicBezTo>
                    <a:pt x="302" y="815"/>
                    <a:pt x="302" y="821"/>
                    <a:pt x="302" y="826"/>
                  </a:cubicBezTo>
                  <a:cubicBezTo>
                    <a:pt x="300" y="829"/>
                    <a:pt x="300" y="828"/>
                    <a:pt x="300" y="835"/>
                  </a:cubicBezTo>
                  <a:cubicBezTo>
                    <a:pt x="298" y="835"/>
                    <a:pt x="296" y="836"/>
                    <a:pt x="294" y="837"/>
                  </a:cubicBezTo>
                  <a:moveTo>
                    <a:pt x="544" y="837"/>
                  </a:moveTo>
                  <a:cubicBezTo>
                    <a:pt x="541" y="835"/>
                    <a:pt x="538" y="835"/>
                    <a:pt x="533" y="833"/>
                  </a:cubicBezTo>
                  <a:cubicBezTo>
                    <a:pt x="533" y="832"/>
                    <a:pt x="533" y="831"/>
                    <a:pt x="533" y="831"/>
                  </a:cubicBezTo>
                  <a:cubicBezTo>
                    <a:pt x="537" y="831"/>
                    <a:pt x="542" y="834"/>
                    <a:pt x="549" y="835"/>
                  </a:cubicBezTo>
                  <a:cubicBezTo>
                    <a:pt x="549" y="835"/>
                    <a:pt x="549" y="836"/>
                    <a:pt x="549" y="837"/>
                  </a:cubicBezTo>
                  <a:cubicBezTo>
                    <a:pt x="547" y="837"/>
                    <a:pt x="546" y="837"/>
                    <a:pt x="544" y="837"/>
                  </a:cubicBezTo>
                  <a:moveTo>
                    <a:pt x="614" y="835"/>
                  </a:moveTo>
                  <a:cubicBezTo>
                    <a:pt x="615" y="833"/>
                    <a:pt x="616" y="831"/>
                    <a:pt x="616" y="828"/>
                  </a:cubicBezTo>
                  <a:cubicBezTo>
                    <a:pt x="605" y="824"/>
                    <a:pt x="597" y="828"/>
                    <a:pt x="590" y="825"/>
                  </a:cubicBezTo>
                  <a:cubicBezTo>
                    <a:pt x="588" y="823"/>
                    <a:pt x="585" y="821"/>
                    <a:pt x="583" y="820"/>
                  </a:cubicBezTo>
                  <a:cubicBezTo>
                    <a:pt x="584" y="809"/>
                    <a:pt x="584" y="809"/>
                    <a:pt x="586" y="804"/>
                  </a:cubicBezTo>
                  <a:cubicBezTo>
                    <a:pt x="575" y="802"/>
                    <a:pt x="574" y="793"/>
                    <a:pt x="571" y="790"/>
                  </a:cubicBezTo>
                  <a:cubicBezTo>
                    <a:pt x="571" y="782"/>
                    <a:pt x="571" y="773"/>
                    <a:pt x="571" y="765"/>
                  </a:cubicBezTo>
                  <a:cubicBezTo>
                    <a:pt x="579" y="764"/>
                    <a:pt x="593" y="762"/>
                    <a:pt x="603" y="756"/>
                  </a:cubicBezTo>
                  <a:cubicBezTo>
                    <a:pt x="603" y="751"/>
                    <a:pt x="604" y="746"/>
                    <a:pt x="604" y="741"/>
                  </a:cubicBezTo>
                  <a:cubicBezTo>
                    <a:pt x="603" y="740"/>
                    <a:pt x="602" y="740"/>
                    <a:pt x="601" y="740"/>
                  </a:cubicBezTo>
                  <a:cubicBezTo>
                    <a:pt x="599" y="749"/>
                    <a:pt x="597" y="751"/>
                    <a:pt x="597" y="757"/>
                  </a:cubicBezTo>
                  <a:cubicBezTo>
                    <a:pt x="582" y="757"/>
                    <a:pt x="572" y="749"/>
                    <a:pt x="574" y="737"/>
                  </a:cubicBezTo>
                  <a:cubicBezTo>
                    <a:pt x="570" y="733"/>
                    <a:pt x="571" y="732"/>
                    <a:pt x="574" y="731"/>
                  </a:cubicBezTo>
                  <a:cubicBezTo>
                    <a:pt x="574" y="724"/>
                    <a:pt x="575" y="718"/>
                    <a:pt x="576" y="712"/>
                  </a:cubicBezTo>
                  <a:cubicBezTo>
                    <a:pt x="579" y="705"/>
                    <a:pt x="579" y="705"/>
                    <a:pt x="580" y="699"/>
                  </a:cubicBezTo>
                  <a:cubicBezTo>
                    <a:pt x="582" y="699"/>
                    <a:pt x="584" y="700"/>
                    <a:pt x="586" y="701"/>
                  </a:cubicBezTo>
                  <a:cubicBezTo>
                    <a:pt x="586" y="692"/>
                    <a:pt x="583" y="689"/>
                    <a:pt x="581" y="685"/>
                  </a:cubicBezTo>
                  <a:cubicBezTo>
                    <a:pt x="584" y="681"/>
                    <a:pt x="594" y="673"/>
                    <a:pt x="600" y="673"/>
                  </a:cubicBezTo>
                  <a:cubicBezTo>
                    <a:pt x="601" y="676"/>
                    <a:pt x="602" y="678"/>
                    <a:pt x="603" y="681"/>
                  </a:cubicBezTo>
                  <a:cubicBezTo>
                    <a:pt x="604" y="681"/>
                    <a:pt x="606" y="682"/>
                    <a:pt x="607" y="682"/>
                  </a:cubicBezTo>
                  <a:cubicBezTo>
                    <a:pt x="610" y="689"/>
                    <a:pt x="610" y="691"/>
                    <a:pt x="621" y="695"/>
                  </a:cubicBezTo>
                  <a:cubicBezTo>
                    <a:pt x="623" y="700"/>
                    <a:pt x="625" y="705"/>
                    <a:pt x="627" y="710"/>
                  </a:cubicBezTo>
                  <a:cubicBezTo>
                    <a:pt x="626" y="717"/>
                    <a:pt x="625" y="723"/>
                    <a:pt x="624" y="730"/>
                  </a:cubicBezTo>
                  <a:cubicBezTo>
                    <a:pt x="624" y="730"/>
                    <a:pt x="625" y="730"/>
                    <a:pt x="626" y="731"/>
                  </a:cubicBezTo>
                  <a:cubicBezTo>
                    <a:pt x="632" y="718"/>
                    <a:pt x="641" y="715"/>
                    <a:pt x="655" y="720"/>
                  </a:cubicBezTo>
                  <a:cubicBezTo>
                    <a:pt x="655" y="722"/>
                    <a:pt x="656" y="724"/>
                    <a:pt x="656" y="727"/>
                  </a:cubicBezTo>
                  <a:cubicBezTo>
                    <a:pt x="657" y="727"/>
                    <a:pt x="657" y="727"/>
                    <a:pt x="658" y="727"/>
                  </a:cubicBezTo>
                  <a:cubicBezTo>
                    <a:pt x="657" y="730"/>
                    <a:pt x="654" y="732"/>
                    <a:pt x="656" y="737"/>
                  </a:cubicBezTo>
                  <a:cubicBezTo>
                    <a:pt x="663" y="723"/>
                    <a:pt x="683" y="717"/>
                    <a:pt x="698" y="729"/>
                  </a:cubicBezTo>
                  <a:cubicBezTo>
                    <a:pt x="699" y="741"/>
                    <a:pt x="696" y="752"/>
                    <a:pt x="696" y="766"/>
                  </a:cubicBezTo>
                  <a:cubicBezTo>
                    <a:pt x="692" y="774"/>
                    <a:pt x="692" y="774"/>
                    <a:pt x="690" y="783"/>
                  </a:cubicBezTo>
                  <a:cubicBezTo>
                    <a:pt x="669" y="783"/>
                    <a:pt x="676" y="801"/>
                    <a:pt x="664" y="813"/>
                  </a:cubicBezTo>
                  <a:cubicBezTo>
                    <a:pt x="663" y="812"/>
                    <a:pt x="662" y="812"/>
                    <a:pt x="661" y="811"/>
                  </a:cubicBezTo>
                  <a:cubicBezTo>
                    <a:pt x="659" y="813"/>
                    <a:pt x="659" y="813"/>
                    <a:pt x="657" y="818"/>
                  </a:cubicBezTo>
                  <a:cubicBezTo>
                    <a:pt x="651" y="817"/>
                    <a:pt x="647" y="815"/>
                    <a:pt x="643" y="817"/>
                  </a:cubicBezTo>
                  <a:cubicBezTo>
                    <a:pt x="642" y="815"/>
                    <a:pt x="642" y="815"/>
                    <a:pt x="639" y="815"/>
                  </a:cubicBezTo>
                  <a:cubicBezTo>
                    <a:pt x="637" y="806"/>
                    <a:pt x="631" y="809"/>
                    <a:pt x="627" y="809"/>
                  </a:cubicBezTo>
                  <a:cubicBezTo>
                    <a:pt x="626" y="807"/>
                    <a:pt x="625" y="806"/>
                    <a:pt x="625" y="805"/>
                  </a:cubicBezTo>
                  <a:cubicBezTo>
                    <a:pt x="624" y="805"/>
                    <a:pt x="624" y="805"/>
                    <a:pt x="623" y="805"/>
                  </a:cubicBezTo>
                  <a:cubicBezTo>
                    <a:pt x="622" y="803"/>
                    <a:pt x="622" y="801"/>
                    <a:pt x="621" y="800"/>
                  </a:cubicBezTo>
                  <a:cubicBezTo>
                    <a:pt x="619" y="799"/>
                    <a:pt x="617" y="799"/>
                    <a:pt x="615" y="798"/>
                  </a:cubicBezTo>
                  <a:cubicBezTo>
                    <a:pt x="613" y="792"/>
                    <a:pt x="612" y="792"/>
                    <a:pt x="609" y="790"/>
                  </a:cubicBezTo>
                  <a:cubicBezTo>
                    <a:pt x="607" y="794"/>
                    <a:pt x="605" y="799"/>
                    <a:pt x="603" y="805"/>
                  </a:cubicBezTo>
                  <a:cubicBezTo>
                    <a:pt x="611" y="809"/>
                    <a:pt x="630" y="816"/>
                    <a:pt x="624" y="834"/>
                  </a:cubicBezTo>
                  <a:cubicBezTo>
                    <a:pt x="621" y="834"/>
                    <a:pt x="617" y="834"/>
                    <a:pt x="614" y="835"/>
                  </a:cubicBezTo>
                  <a:moveTo>
                    <a:pt x="75" y="768"/>
                  </a:moveTo>
                  <a:cubicBezTo>
                    <a:pt x="76" y="766"/>
                    <a:pt x="78" y="764"/>
                    <a:pt x="80" y="761"/>
                  </a:cubicBezTo>
                  <a:cubicBezTo>
                    <a:pt x="81" y="761"/>
                    <a:pt x="83" y="761"/>
                    <a:pt x="84" y="761"/>
                  </a:cubicBezTo>
                  <a:cubicBezTo>
                    <a:pt x="84" y="762"/>
                    <a:pt x="84" y="763"/>
                    <a:pt x="84" y="764"/>
                  </a:cubicBezTo>
                  <a:cubicBezTo>
                    <a:pt x="77" y="764"/>
                    <a:pt x="80" y="765"/>
                    <a:pt x="79" y="768"/>
                  </a:cubicBezTo>
                  <a:cubicBezTo>
                    <a:pt x="77" y="768"/>
                    <a:pt x="76" y="768"/>
                    <a:pt x="75" y="768"/>
                  </a:cubicBezTo>
                  <a:moveTo>
                    <a:pt x="42" y="767"/>
                  </a:moveTo>
                  <a:cubicBezTo>
                    <a:pt x="42" y="765"/>
                    <a:pt x="41" y="763"/>
                    <a:pt x="41" y="762"/>
                  </a:cubicBezTo>
                  <a:cubicBezTo>
                    <a:pt x="43" y="762"/>
                    <a:pt x="45" y="762"/>
                    <a:pt x="47" y="762"/>
                  </a:cubicBezTo>
                  <a:cubicBezTo>
                    <a:pt x="47" y="761"/>
                    <a:pt x="47" y="760"/>
                    <a:pt x="47" y="759"/>
                  </a:cubicBezTo>
                  <a:cubicBezTo>
                    <a:pt x="48" y="759"/>
                    <a:pt x="49" y="759"/>
                    <a:pt x="50" y="760"/>
                  </a:cubicBezTo>
                  <a:cubicBezTo>
                    <a:pt x="50" y="761"/>
                    <a:pt x="49" y="762"/>
                    <a:pt x="49" y="764"/>
                  </a:cubicBezTo>
                  <a:cubicBezTo>
                    <a:pt x="47" y="764"/>
                    <a:pt x="44" y="765"/>
                    <a:pt x="42" y="767"/>
                  </a:cubicBezTo>
                  <a:moveTo>
                    <a:pt x="89" y="759"/>
                  </a:moveTo>
                  <a:cubicBezTo>
                    <a:pt x="89" y="758"/>
                    <a:pt x="89" y="757"/>
                    <a:pt x="89" y="756"/>
                  </a:cubicBezTo>
                  <a:cubicBezTo>
                    <a:pt x="94" y="755"/>
                    <a:pt x="99" y="754"/>
                    <a:pt x="104" y="753"/>
                  </a:cubicBezTo>
                  <a:cubicBezTo>
                    <a:pt x="104" y="753"/>
                    <a:pt x="104" y="754"/>
                    <a:pt x="104" y="755"/>
                  </a:cubicBezTo>
                  <a:cubicBezTo>
                    <a:pt x="103" y="755"/>
                    <a:pt x="101" y="755"/>
                    <a:pt x="100" y="755"/>
                  </a:cubicBezTo>
                  <a:cubicBezTo>
                    <a:pt x="100" y="755"/>
                    <a:pt x="100" y="756"/>
                    <a:pt x="100" y="757"/>
                  </a:cubicBezTo>
                  <a:cubicBezTo>
                    <a:pt x="97" y="757"/>
                    <a:pt x="95" y="756"/>
                    <a:pt x="93" y="756"/>
                  </a:cubicBezTo>
                  <a:cubicBezTo>
                    <a:pt x="93" y="757"/>
                    <a:pt x="93" y="758"/>
                    <a:pt x="93" y="759"/>
                  </a:cubicBezTo>
                  <a:cubicBezTo>
                    <a:pt x="92" y="759"/>
                    <a:pt x="90" y="759"/>
                    <a:pt x="89" y="759"/>
                  </a:cubicBezTo>
                  <a:moveTo>
                    <a:pt x="27" y="753"/>
                  </a:moveTo>
                  <a:cubicBezTo>
                    <a:pt x="27" y="752"/>
                    <a:pt x="27" y="752"/>
                    <a:pt x="28" y="751"/>
                  </a:cubicBezTo>
                  <a:cubicBezTo>
                    <a:pt x="31" y="751"/>
                    <a:pt x="34" y="751"/>
                    <a:pt x="37" y="751"/>
                  </a:cubicBezTo>
                  <a:cubicBezTo>
                    <a:pt x="37" y="751"/>
                    <a:pt x="37" y="752"/>
                    <a:pt x="37" y="753"/>
                  </a:cubicBezTo>
                  <a:cubicBezTo>
                    <a:pt x="33" y="753"/>
                    <a:pt x="30" y="753"/>
                    <a:pt x="27" y="753"/>
                  </a:cubicBezTo>
                  <a:moveTo>
                    <a:pt x="53" y="753"/>
                  </a:moveTo>
                  <a:cubicBezTo>
                    <a:pt x="53" y="752"/>
                    <a:pt x="53" y="751"/>
                    <a:pt x="53" y="751"/>
                  </a:cubicBezTo>
                  <a:cubicBezTo>
                    <a:pt x="55" y="750"/>
                    <a:pt x="57" y="750"/>
                    <a:pt x="59" y="749"/>
                  </a:cubicBezTo>
                  <a:cubicBezTo>
                    <a:pt x="59" y="750"/>
                    <a:pt x="59" y="751"/>
                    <a:pt x="59" y="752"/>
                  </a:cubicBezTo>
                  <a:cubicBezTo>
                    <a:pt x="57" y="752"/>
                    <a:pt x="55" y="752"/>
                    <a:pt x="53" y="753"/>
                  </a:cubicBezTo>
                  <a:moveTo>
                    <a:pt x="41" y="744"/>
                  </a:moveTo>
                  <a:cubicBezTo>
                    <a:pt x="40" y="742"/>
                    <a:pt x="40" y="742"/>
                    <a:pt x="22" y="733"/>
                  </a:cubicBezTo>
                  <a:cubicBezTo>
                    <a:pt x="22" y="733"/>
                    <a:pt x="22" y="732"/>
                    <a:pt x="22" y="731"/>
                  </a:cubicBezTo>
                  <a:cubicBezTo>
                    <a:pt x="24" y="732"/>
                    <a:pt x="26" y="733"/>
                    <a:pt x="28" y="733"/>
                  </a:cubicBezTo>
                  <a:cubicBezTo>
                    <a:pt x="28" y="737"/>
                    <a:pt x="39" y="740"/>
                    <a:pt x="41" y="742"/>
                  </a:cubicBezTo>
                  <a:cubicBezTo>
                    <a:pt x="41" y="742"/>
                    <a:pt x="41" y="743"/>
                    <a:pt x="41" y="744"/>
                  </a:cubicBezTo>
                  <a:moveTo>
                    <a:pt x="97" y="744"/>
                  </a:moveTo>
                  <a:cubicBezTo>
                    <a:pt x="100" y="743"/>
                    <a:pt x="103" y="743"/>
                    <a:pt x="106" y="742"/>
                  </a:cubicBezTo>
                  <a:cubicBezTo>
                    <a:pt x="103" y="743"/>
                    <a:pt x="100" y="743"/>
                    <a:pt x="97" y="744"/>
                  </a:cubicBezTo>
                  <a:moveTo>
                    <a:pt x="108" y="742"/>
                  </a:moveTo>
                  <a:cubicBezTo>
                    <a:pt x="111" y="740"/>
                    <a:pt x="114" y="739"/>
                    <a:pt x="118" y="738"/>
                  </a:cubicBezTo>
                  <a:cubicBezTo>
                    <a:pt x="118" y="738"/>
                    <a:pt x="118" y="739"/>
                    <a:pt x="118" y="740"/>
                  </a:cubicBezTo>
                  <a:cubicBezTo>
                    <a:pt x="114" y="740"/>
                    <a:pt x="111" y="741"/>
                    <a:pt x="108" y="742"/>
                  </a:cubicBezTo>
                  <a:moveTo>
                    <a:pt x="41" y="739"/>
                  </a:moveTo>
                  <a:cubicBezTo>
                    <a:pt x="38" y="737"/>
                    <a:pt x="35" y="736"/>
                    <a:pt x="32" y="736"/>
                  </a:cubicBezTo>
                  <a:cubicBezTo>
                    <a:pt x="32" y="735"/>
                    <a:pt x="32" y="734"/>
                    <a:pt x="32" y="733"/>
                  </a:cubicBezTo>
                  <a:cubicBezTo>
                    <a:pt x="31" y="733"/>
                    <a:pt x="30" y="733"/>
                    <a:pt x="29" y="733"/>
                  </a:cubicBezTo>
                  <a:cubicBezTo>
                    <a:pt x="29" y="730"/>
                    <a:pt x="25" y="729"/>
                    <a:pt x="23" y="727"/>
                  </a:cubicBezTo>
                  <a:cubicBezTo>
                    <a:pt x="25" y="727"/>
                    <a:pt x="28" y="729"/>
                    <a:pt x="32" y="729"/>
                  </a:cubicBezTo>
                  <a:cubicBezTo>
                    <a:pt x="31" y="727"/>
                    <a:pt x="31" y="727"/>
                    <a:pt x="29" y="727"/>
                  </a:cubicBezTo>
                  <a:cubicBezTo>
                    <a:pt x="29" y="726"/>
                    <a:pt x="30" y="725"/>
                    <a:pt x="30" y="725"/>
                  </a:cubicBezTo>
                  <a:cubicBezTo>
                    <a:pt x="33" y="727"/>
                    <a:pt x="36" y="729"/>
                    <a:pt x="39" y="731"/>
                  </a:cubicBezTo>
                  <a:cubicBezTo>
                    <a:pt x="39" y="730"/>
                    <a:pt x="39" y="730"/>
                    <a:pt x="39" y="729"/>
                  </a:cubicBezTo>
                  <a:cubicBezTo>
                    <a:pt x="33" y="724"/>
                    <a:pt x="29" y="722"/>
                    <a:pt x="28" y="718"/>
                  </a:cubicBezTo>
                  <a:cubicBezTo>
                    <a:pt x="32" y="721"/>
                    <a:pt x="36" y="723"/>
                    <a:pt x="39" y="727"/>
                  </a:cubicBezTo>
                  <a:cubicBezTo>
                    <a:pt x="39" y="726"/>
                    <a:pt x="40" y="725"/>
                    <a:pt x="40" y="725"/>
                  </a:cubicBezTo>
                  <a:cubicBezTo>
                    <a:pt x="38" y="723"/>
                    <a:pt x="36" y="720"/>
                    <a:pt x="34" y="719"/>
                  </a:cubicBezTo>
                  <a:cubicBezTo>
                    <a:pt x="37" y="719"/>
                    <a:pt x="45" y="724"/>
                    <a:pt x="51" y="730"/>
                  </a:cubicBezTo>
                  <a:cubicBezTo>
                    <a:pt x="48" y="730"/>
                    <a:pt x="45" y="730"/>
                    <a:pt x="43" y="730"/>
                  </a:cubicBezTo>
                  <a:cubicBezTo>
                    <a:pt x="41" y="733"/>
                    <a:pt x="37" y="732"/>
                    <a:pt x="35" y="732"/>
                  </a:cubicBezTo>
                  <a:cubicBezTo>
                    <a:pt x="36" y="733"/>
                    <a:pt x="42" y="737"/>
                    <a:pt x="41" y="739"/>
                  </a:cubicBezTo>
                  <a:moveTo>
                    <a:pt x="87" y="736"/>
                  </a:moveTo>
                  <a:cubicBezTo>
                    <a:pt x="87" y="735"/>
                    <a:pt x="88" y="734"/>
                    <a:pt x="88" y="734"/>
                  </a:cubicBezTo>
                  <a:cubicBezTo>
                    <a:pt x="89" y="734"/>
                    <a:pt x="91" y="734"/>
                    <a:pt x="93" y="735"/>
                  </a:cubicBezTo>
                  <a:cubicBezTo>
                    <a:pt x="91" y="735"/>
                    <a:pt x="89" y="735"/>
                    <a:pt x="87" y="736"/>
                  </a:cubicBezTo>
                  <a:moveTo>
                    <a:pt x="147" y="725"/>
                  </a:moveTo>
                  <a:cubicBezTo>
                    <a:pt x="147" y="724"/>
                    <a:pt x="147" y="723"/>
                    <a:pt x="147" y="722"/>
                  </a:cubicBezTo>
                  <a:cubicBezTo>
                    <a:pt x="157" y="710"/>
                    <a:pt x="168" y="694"/>
                    <a:pt x="175" y="679"/>
                  </a:cubicBezTo>
                  <a:cubicBezTo>
                    <a:pt x="176" y="679"/>
                    <a:pt x="178" y="679"/>
                    <a:pt x="179" y="680"/>
                  </a:cubicBezTo>
                  <a:cubicBezTo>
                    <a:pt x="175" y="695"/>
                    <a:pt x="159" y="714"/>
                    <a:pt x="147" y="725"/>
                  </a:cubicBezTo>
                  <a:moveTo>
                    <a:pt x="118" y="721"/>
                  </a:moveTo>
                  <a:cubicBezTo>
                    <a:pt x="118" y="720"/>
                    <a:pt x="118" y="719"/>
                    <a:pt x="118" y="718"/>
                  </a:cubicBezTo>
                  <a:cubicBezTo>
                    <a:pt x="119" y="718"/>
                    <a:pt x="120" y="718"/>
                    <a:pt x="121" y="718"/>
                  </a:cubicBezTo>
                  <a:cubicBezTo>
                    <a:pt x="122" y="717"/>
                    <a:pt x="122" y="715"/>
                    <a:pt x="123" y="714"/>
                  </a:cubicBezTo>
                  <a:cubicBezTo>
                    <a:pt x="122" y="716"/>
                    <a:pt x="122" y="717"/>
                    <a:pt x="122" y="720"/>
                  </a:cubicBezTo>
                  <a:cubicBezTo>
                    <a:pt x="120" y="720"/>
                    <a:pt x="119" y="720"/>
                    <a:pt x="118" y="721"/>
                  </a:cubicBezTo>
                  <a:moveTo>
                    <a:pt x="75" y="716"/>
                  </a:moveTo>
                  <a:cubicBezTo>
                    <a:pt x="72" y="715"/>
                    <a:pt x="70" y="714"/>
                    <a:pt x="67" y="713"/>
                  </a:cubicBezTo>
                  <a:cubicBezTo>
                    <a:pt x="67" y="712"/>
                    <a:pt x="67" y="711"/>
                    <a:pt x="67" y="711"/>
                  </a:cubicBezTo>
                  <a:cubicBezTo>
                    <a:pt x="74" y="711"/>
                    <a:pt x="80" y="710"/>
                    <a:pt x="89" y="714"/>
                  </a:cubicBezTo>
                  <a:cubicBezTo>
                    <a:pt x="84" y="714"/>
                    <a:pt x="79" y="715"/>
                    <a:pt x="75" y="716"/>
                  </a:cubicBezTo>
                  <a:moveTo>
                    <a:pt x="123" y="713"/>
                  </a:moveTo>
                  <a:cubicBezTo>
                    <a:pt x="128" y="710"/>
                    <a:pt x="131" y="699"/>
                    <a:pt x="133" y="697"/>
                  </a:cubicBezTo>
                  <a:cubicBezTo>
                    <a:pt x="133" y="701"/>
                    <a:pt x="127" y="711"/>
                    <a:pt x="123" y="713"/>
                  </a:cubicBezTo>
                  <a:moveTo>
                    <a:pt x="65" y="704"/>
                  </a:moveTo>
                  <a:cubicBezTo>
                    <a:pt x="59" y="701"/>
                    <a:pt x="59" y="701"/>
                    <a:pt x="56" y="701"/>
                  </a:cubicBezTo>
                  <a:cubicBezTo>
                    <a:pt x="56" y="696"/>
                    <a:pt x="52" y="695"/>
                    <a:pt x="49" y="693"/>
                  </a:cubicBezTo>
                  <a:cubicBezTo>
                    <a:pt x="53" y="692"/>
                    <a:pt x="53" y="692"/>
                    <a:pt x="61" y="695"/>
                  </a:cubicBezTo>
                  <a:cubicBezTo>
                    <a:pt x="61" y="696"/>
                    <a:pt x="61" y="697"/>
                    <a:pt x="62" y="698"/>
                  </a:cubicBezTo>
                  <a:cubicBezTo>
                    <a:pt x="61" y="698"/>
                    <a:pt x="60" y="698"/>
                    <a:pt x="59" y="698"/>
                  </a:cubicBezTo>
                  <a:cubicBezTo>
                    <a:pt x="59" y="699"/>
                    <a:pt x="59" y="700"/>
                    <a:pt x="59" y="701"/>
                  </a:cubicBezTo>
                  <a:cubicBezTo>
                    <a:pt x="61" y="700"/>
                    <a:pt x="64" y="700"/>
                    <a:pt x="67" y="700"/>
                  </a:cubicBezTo>
                  <a:cubicBezTo>
                    <a:pt x="65" y="699"/>
                    <a:pt x="64" y="698"/>
                    <a:pt x="63" y="697"/>
                  </a:cubicBezTo>
                  <a:cubicBezTo>
                    <a:pt x="69" y="697"/>
                    <a:pt x="73" y="695"/>
                    <a:pt x="79" y="702"/>
                  </a:cubicBezTo>
                  <a:cubicBezTo>
                    <a:pt x="75" y="701"/>
                    <a:pt x="71" y="701"/>
                    <a:pt x="67" y="701"/>
                  </a:cubicBezTo>
                  <a:cubicBezTo>
                    <a:pt x="67" y="702"/>
                    <a:pt x="66" y="703"/>
                    <a:pt x="65" y="704"/>
                  </a:cubicBezTo>
                  <a:moveTo>
                    <a:pt x="299" y="703"/>
                  </a:moveTo>
                  <a:cubicBezTo>
                    <a:pt x="294" y="692"/>
                    <a:pt x="284" y="700"/>
                    <a:pt x="279" y="697"/>
                  </a:cubicBezTo>
                  <a:cubicBezTo>
                    <a:pt x="280" y="692"/>
                    <a:pt x="281" y="690"/>
                    <a:pt x="281" y="682"/>
                  </a:cubicBezTo>
                  <a:cubicBezTo>
                    <a:pt x="289" y="682"/>
                    <a:pt x="301" y="689"/>
                    <a:pt x="299" y="703"/>
                  </a:cubicBezTo>
                  <a:moveTo>
                    <a:pt x="138" y="697"/>
                  </a:moveTo>
                  <a:cubicBezTo>
                    <a:pt x="140" y="693"/>
                    <a:pt x="142" y="689"/>
                    <a:pt x="144" y="686"/>
                  </a:cubicBezTo>
                  <a:cubicBezTo>
                    <a:pt x="144" y="688"/>
                    <a:pt x="139" y="697"/>
                    <a:pt x="138" y="697"/>
                  </a:cubicBezTo>
                  <a:moveTo>
                    <a:pt x="77" y="692"/>
                  </a:moveTo>
                  <a:cubicBezTo>
                    <a:pt x="74" y="690"/>
                    <a:pt x="74" y="690"/>
                    <a:pt x="74" y="689"/>
                  </a:cubicBezTo>
                  <a:cubicBezTo>
                    <a:pt x="78" y="689"/>
                    <a:pt x="81" y="689"/>
                    <a:pt x="85" y="689"/>
                  </a:cubicBezTo>
                  <a:cubicBezTo>
                    <a:pt x="82" y="690"/>
                    <a:pt x="79" y="691"/>
                    <a:pt x="77" y="692"/>
                  </a:cubicBezTo>
                  <a:moveTo>
                    <a:pt x="60" y="679"/>
                  </a:moveTo>
                  <a:cubicBezTo>
                    <a:pt x="60" y="679"/>
                    <a:pt x="60" y="678"/>
                    <a:pt x="60" y="677"/>
                  </a:cubicBezTo>
                  <a:cubicBezTo>
                    <a:pt x="61" y="677"/>
                    <a:pt x="62" y="676"/>
                    <a:pt x="64" y="676"/>
                  </a:cubicBezTo>
                  <a:cubicBezTo>
                    <a:pt x="62" y="675"/>
                    <a:pt x="60" y="675"/>
                    <a:pt x="59" y="674"/>
                  </a:cubicBezTo>
                  <a:cubicBezTo>
                    <a:pt x="61" y="673"/>
                    <a:pt x="63" y="673"/>
                    <a:pt x="65" y="672"/>
                  </a:cubicBezTo>
                  <a:cubicBezTo>
                    <a:pt x="69" y="673"/>
                    <a:pt x="69" y="673"/>
                    <a:pt x="71" y="673"/>
                  </a:cubicBezTo>
                  <a:cubicBezTo>
                    <a:pt x="70" y="672"/>
                    <a:pt x="69" y="672"/>
                    <a:pt x="68" y="671"/>
                  </a:cubicBezTo>
                  <a:cubicBezTo>
                    <a:pt x="71" y="669"/>
                    <a:pt x="73" y="666"/>
                    <a:pt x="76" y="664"/>
                  </a:cubicBezTo>
                  <a:cubicBezTo>
                    <a:pt x="76" y="665"/>
                    <a:pt x="76" y="665"/>
                    <a:pt x="76" y="666"/>
                  </a:cubicBezTo>
                  <a:cubicBezTo>
                    <a:pt x="81" y="666"/>
                    <a:pt x="86" y="667"/>
                    <a:pt x="92" y="668"/>
                  </a:cubicBezTo>
                  <a:cubicBezTo>
                    <a:pt x="97" y="668"/>
                    <a:pt x="100" y="666"/>
                    <a:pt x="102" y="667"/>
                  </a:cubicBezTo>
                  <a:cubicBezTo>
                    <a:pt x="92" y="675"/>
                    <a:pt x="84" y="671"/>
                    <a:pt x="75" y="671"/>
                  </a:cubicBezTo>
                  <a:cubicBezTo>
                    <a:pt x="75" y="672"/>
                    <a:pt x="75" y="673"/>
                    <a:pt x="76" y="675"/>
                  </a:cubicBezTo>
                  <a:cubicBezTo>
                    <a:pt x="72" y="675"/>
                    <a:pt x="72" y="675"/>
                    <a:pt x="60" y="679"/>
                  </a:cubicBezTo>
                  <a:moveTo>
                    <a:pt x="47" y="678"/>
                  </a:moveTo>
                  <a:cubicBezTo>
                    <a:pt x="46" y="677"/>
                    <a:pt x="45" y="677"/>
                    <a:pt x="45" y="676"/>
                  </a:cubicBezTo>
                  <a:cubicBezTo>
                    <a:pt x="48" y="675"/>
                    <a:pt x="48" y="675"/>
                    <a:pt x="58" y="676"/>
                  </a:cubicBezTo>
                  <a:cubicBezTo>
                    <a:pt x="54" y="676"/>
                    <a:pt x="50" y="677"/>
                    <a:pt x="47" y="678"/>
                  </a:cubicBezTo>
                  <a:moveTo>
                    <a:pt x="183" y="672"/>
                  </a:moveTo>
                  <a:cubicBezTo>
                    <a:pt x="186" y="664"/>
                    <a:pt x="185" y="665"/>
                    <a:pt x="191" y="662"/>
                  </a:cubicBezTo>
                  <a:cubicBezTo>
                    <a:pt x="189" y="666"/>
                    <a:pt x="185" y="670"/>
                    <a:pt x="183" y="672"/>
                  </a:cubicBezTo>
                  <a:moveTo>
                    <a:pt x="118" y="671"/>
                  </a:moveTo>
                  <a:cubicBezTo>
                    <a:pt x="118" y="670"/>
                    <a:pt x="118" y="669"/>
                    <a:pt x="118" y="669"/>
                  </a:cubicBezTo>
                  <a:cubicBezTo>
                    <a:pt x="120" y="669"/>
                    <a:pt x="122" y="666"/>
                    <a:pt x="123" y="664"/>
                  </a:cubicBezTo>
                  <a:cubicBezTo>
                    <a:pt x="124" y="664"/>
                    <a:pt x="125" y="664"/>
                    <a:pt x="125" y="664"/>
                  </a:cubicBezTo>
                  <a:cubicBezTo>
                    <a:pt x="124" y="666"/>
                    <a:pt x="122" y="669"/>
                    <a:pt x="121" y="671"/>
                  </a:cubicBezTo>
                  <a:cubicBezTo>
                    <a:pt x="120" y="671"/>
                    <a:pt x="119" y="671"/>
                    <a:pt x="118" y="671"/>
                  </a:cubicBezTo>
                  <a:moveTo>
                    <a:pt x="427" y="665"/>
                  </a:moveTo>
                  <a:cubicBezTo>
                    <a:pt x="427" y="661"/>
                    <a:pt x="426" y="658"/>
                    <a:pt x="425" y="654"/>
                  </a:cubicBezTo>
                  <a:cubicBezTo>
                    <a:pt x="425" y="631"/>
                    <a:pt x="430" y="616"/>
                    <a:pt x="436" y="597"/>
                  </a:cubicBezTo>
                  <a:cubicBezTo>
                    <a:pt x="439" y="597"/>
                    <a:pt x="437" y="585"/>
                    <a:pt x="451" y="585"/>
                  </a:cubicBezTo>
                  <a:cubicBezTo>
                    <a:pt x="453" y="596"/>
                    <a:pt x="459" y="616"/>
                    <a:pt x="444" y="625"/>
                  </a:cubicBezTo>
                  <a:cubicBezTo>
                    <a:pt x="443" y="637"/>
                    <a:pt x="438" y="648"/>
                    <a:pt x="435" y="662"/>
                  </a:cubicBezTo>
                  <a:cubicBezTo>
                    <a:pt x="433" y="662"/>
                    <a:pt x="433" y="662"/>
                    <a:pt x="432" y="662"/>
                  </a:cubicBezTo>
                  <a:cubicBezTo>
                    <a:pt x="431" y="663"/>
                    <a:pt x="431" y="663"/>
                    <a:pt x="431" y="664"/>
                  </a:cubicBezTo>
                  <a:cubicBezTo>
                    <a:pt x="430" y="664"/>
                    <a:pt x="428" y="665"/>
                    <a:pt x="427" y="665"/>
                  </a:cubicBezTo>
                  <a:moveTo>
                    <a:pt x="129" y="663"/>
                  </a:moveTo>
                  <a:cubicBezTo>
                    <a:pt x="129" y="662"/>
                    <a:pt x="130" y="660"/>
                    <a:pt x="130" y="660"/>
                  </a:cubicBezTo>
                  <a:cubicBezTo>
                    <a:pt x="129" y="659"/>
                    <a:pt x="128" y="659"/>
                    <a:pt x="127" y="659"/>
                  </a:cubicBezTo>
                  <a:cubicBezTo>
                    <a:pt x="126" y="660"/>
                    <a:pt x="126" y="660"/>
                    <a:pt x="126" y="661"/>
                  </a:cubicBezTo>
                  <a:cubicBezTo>
                    <a:pt x="125" y="661"/>
                    <a:pt x="123" y="661"/>
                    <a:pt x="122" y="661"/>
                  </a:cubicBezTo>
                  <a:cubicBezTo>
                    <a:pt x="127" y="659"/>
                    <a:pt x="132" y="656"/>
                    <a:pt x="135" y="651"/>
                  </a:cubicBezTo>
                  <a:cubicBezTo>
                    <a:pt x="133" y="652"/>
                    <a:pt x="131" y="653"/>
                    <a:pt x="130" y="654"/>
                  </a:cubicBezTo>
                  <a:cubicBezTo>
                    <a:pt x="129" y="653"/>
                    <a:pt x="129" y="652"/>
                    <a:pt x="129" y="651"/>
                  </a:cubicBezTo>
                  <a:cubicBezTo>
                    <a:pt x="137" y="647"/>
                    <a:pt x="146" y="642"/>
                    <a:pt x="155" y="638"/>
                  </a:cubicBezTo>
                  <a:cubicBezTo>
                    <a:pt x="155" y="631"/>
                    <a:pt x="153" y="633"/>
                    <a:pt x="159" y="631"/>
                  </a:cubicBezTo>
                  <a:cubicBezTo>
                    <a:pt x="162" y="627"/>
                    <a:pt x="174" y="615"/>
                    <a:pt x="179" y="614"/>
                  </a:cubicBezTo>
                  <a:cubicBezTo>
                    <a:pt x="179" y="616"/>
                    <a:pt x="179" y="619"/>
                    <a:pt x="180" y="621"/>
                  </a:cubicBezTo>
                  <a:cubicBezTo>
                    <a:pt x="179" y="621"/>
                    <a:pt x="178" y="621"/>
                    <a:pt x="178" y="621"/>
                  </a:cubicBezTo>
                  <a:cubicBezTo>
                    <a:pt x="175" y="626"/>
                    <a:pt x="173" y="632"/>
                    <a:pt x="168" y="634"/>
                  </a:cubicBezTo>
                  <a:cubicBezTo>
                    <a:pt x="167" y="632"/>
                    <a:pt x="167" y="631"/>
                    <a:pt x="167" y="630"/>
                  </a:cubicBezTo>
                  <a:cubicBezTo>
                    <a:pt x="161" y="630"/>
                    <a:pt x="152" y="639"/>
                    <a:pt x="152" y="645"/>
                  </a:cubicBezTo>
                  <a:cubicBezTo>
                    <a:pt x="151" y="645"/>
                    <a:pt x="150" y="645"/>
                    <a:pt x="150" y="645"/>
                  </a:cubicBezTo>
                  <a:cubicBezTo>
                    <a:pt x="150" y="645"/>
                    <a:pt x="150" y="646"/>
                    <a:pt x="150" y="647"/>
                  </a:cubicBezTo>
                  <a:cubicBezTo>
                    <a:pt x="149" y="647"/>
                    <a:pt x="148" y="647"/>
                    <a:pt x="148" y="647"/>
                  </a:cubicBezTo>
                  <a:cubicBezTo>
                    <a:pt x="145" y="654"/>
                    <a:pt x="134" y="660"/>
                    <a:pt x="129" y="663"/>
                  </a:cubicBezTo>
                  <a:moveTo>
                    <a:pt x="64" y="658"/>
                  </a:moveTo>
                  <a:cubicBezTo>
                    <a:pt x="64" y="657"/>
                    <a:pt x="63" y="657"/>
                    <a:pt x="63" y="656"/>
                  </a:cubicBezTo>
                  <a:cubicBezTo>
                    <a:pt x="79" y="651"/>
                    <a:pt x="79" y="651"/>
                    <a:pt x="79" y="651"/>
                  </a:cubicBezTo>
                  <a:cubicBezTo>
                    <a:pt x="74" y="654"/>
                    <a:pt x="69" y="656"/>
                    <a:pt x="64" y="658"/>
                  </a:cubicBezTo>
                  <a:moveTo>
                    <a:pt x="282" y="651"/>
                  </a:moveTo>
                  <a:cubicBezTo>
                    <a:pt x="280" y="650"/>
                    <a:pt x="279" y="648"/>
                    <a:pt x="278" y="646"/>
                  </a:cubicBezTo>
                  <a:cubicBezTo>
                    <a:pt x="276" y="638"/>
                    <a:pt x="269" y="622"/>
                    <a:pt x="271" y="617"/>
                  </a:cubicBezTo>
                  <a:cubicBezTo>
                    <a:pt x="272" y="616"/>
                    <a:pt x="273" y="616"/>
                    <a:pt x="275" y="616"/>
                  </a:cubicBezTo>
                  <a:cubicBezTo>
                    <a:pt x="284" y="622"/>
                    <a:pt x="287" y="636"/>
                    <a:pt x="286" y="651"/>
                  </a:cubicBezTo>
                  <a:cubicBezTo>
                    <a:pt x="285" y="651"/>
                    <a:pt x="283" y="651"/>
                    <a:pt x="282" y="651"/>
                  </a:cubicBezTo>
                  <a:moveTo>
                    <a:pt x="32" y="650"/>
                  </a:moveTo>
                  <a:cubicBezTo>
                    <a:pt x="30" y="649"/>
                    <a:pt x="28" y="647"/>
                    <a:pt x="26" y="647"/>
                  </a:cubicBezTo>
                  <a:cubicBezTo>
                    <a:pt x="29" y="647"/>
                    <a:pt x="32" y="646"/>
                    <a:pt x="36" y="649"/>
                  </a:cubicBezTo>
                  <a:cubicBezTo>
                    <a:pt x="34" y="649"/>
                    <a:pt x="33" y="650"/>
                    <a:pt x="32" y="650"/>
                  </a:cubicBezTo>
                  <a:moveTo>
                    <a:pt x="81" y="650"/>
                  </a:moveTo>
                  <a:cubicBezTo>
                    <a:pt x="85" y="648"/>
                    <a:pt x="92" y="645"/>
                    <a:pt x="93" y="641"/>
                  </a:cubicBezTo>
                  <a:cubicBezTo>
                    <a:pt x="91" y="641"/>
                    <a:pt x="89" y="642"/>
                    <a:pt x="88" y="643"/>
                  </a:cubicBezTo>
                  <a:cubicBezTo>
                    <a:pt x="87" y="643"/>
                    <a:pt x="87" y="644"/>
                    <a:pt x="87" y="645"/>
                  </a:cubicBezTo>
                  <a:cubicBezTo>
                    <a:pt x="81" y="645"/>
                    <a:pt x="79" y="647"/>
                    <a:pt x="75" y="649"/>
                  </a:cubicBezTo>
                  <a:cubicBezTo>
                    <a:pt x="75" y="648"/>
                    <a:pt x="75" y="647"/>
                    <a:pt x="75" y="647"/>
                  </a:cubicBezTo>
                  <a:cubicBezTo>
                    <a:pt x="86" y="642"/>
                    <a:pt x="87" y="637"/>
                    <a:pt x="99" y="641"/>
                  </a:cubicBezTo>
                  <a:cubicBezTo>
                    <a:pt x="99" y="641"/>
                    <a:pt x="99" y="642"/>
                    <a:pt x="99" y="643"/>
                  </a:cubicBezTo>
                  <a:cubicBezTo>
                    <a:pt x="98" y="643"/>
                    <a:pt x="97" y="643"/>
                    <a:pt x="97" y="643"/>
                  </a:cubicBezTo>
                  <a:cubicBezTo>
                    <a:pt x="97" y="643"/>
                    <a:pt x="96" y="644"/>
                    <a:pt x="96" y="645"/>
                  </a:cubicBezTo>
                  <a:cubicBezTo>
                    <a:pt x="91" y="647"/>
                    <a:pt x="86" y="648"/>
                    <a:pt x="81" y="650"/>
                  </a:cubicBezTo>
                  <a:moveTo>
                    <a:pt x="159" y="645"/>
                  </a:moveTo>
                  <a:cubicBezTo>
                    <a:pt x="160" y="641"/>
                    <a:pt x="160" y="638"/>
                    <a:pt x="164" y="640"/>
                  </a:cubicBezTo>
                  <a:cubicBezTo>
                    <a:pt x="164" y="641"/>
                    <a:pt x="164" y="642"/>
                    <a:pt x="164" y="643"/>
                  </a:cubicBezTo>
                  <a:cubicBezTo>
                    <a:pt x="162" y="643"/>
                    <a:pt x="161" y="643"/>
                    <a:pt x="161" y="643"/>
                  </a:cubicBezTo>
                  <a:cubicBezTo>
                    <a:pt x="161" y="645"/>
                    <a:pt x="161" y="645"/>
                    <a:pt x="159" y="645"/>
                  </a:cubicBezTo>
                  <a:moveTo>
                    <a:pt x="121" y="644"/>
                  </a:moveTo>
                  <a:cubicBezTo>
                    <a:pt x="122" y="642"/>
                    <a:pt x="122" y="641"/>
                    <a:pt x="122" y="641"/>
                  </a:cubicBezTo>
                  <a:cubicBezTo>
                    <a:pt x="125" y="640"/>
                    <a:pt x="127" y="639"/>
                    <a:pt x="129" y="638"/>
                  </a:cubicBezTo>
                  <a:cubicBezTo>
                    <a:pt x="129" y="639"/>
                    <a:pt x="129" y="640"/>
                    <a:pt x="129" y="641"/>
                  </a:cubicBezTo>
                  <a:cubicBezTo>
                    <a:pt x="128" y="641"/>
                    <a:pt x="127" y="641"/>
                    <a:pt x="127" y="641"/>
                  </a:cubicBezTo>
                  <a:cubicBezTo>
                    <a:pt x="127" y="641"/>
                    <a:pt x="127" y="642"/>
                    <a:pt x="127" y="643"/>
                  </a:cubicBezTo>
                  <a:cubicBezTo>
                    <a:pt x="125" y="643"/>
                    <a:pt x="123" y="643"/>
                    <a:pt x="121" y="644"/>
                  </a:cubicBezTo>
                  <a:moveTo>
                    <a:pt x="136" y="638"/>
                  </a:moveTo>
                  <a:cubicBezTo>
                    <a:pt x="140" y="631"/>
                    <a:pt x="149" y="628"/>
                    <a:pt x="153" y="621"/>
                  </a:cubicBezTo>
                  <a:cubicBezTo>
                    <a:pt x="155" y="621"/>
                    <a:pt x="155" y="621"/>
                    <a:pt x="156" y="618"/>
                  </a:cubicBezTo>
                  <a:cubicBezTo>
                    <a:pt x="156" y="618"/>
                    <a:pt x="155" y="617"/>
                    <a:pt x="155" y="617"/>
                  </a:cubicBezTo>
                  <a:cubicBezTo>
                    <a:pt x="151" y="619"/>
                    <a:pt x="148" y="622"/>
                    <a:pt x="145" y="625"/>
                  </a:cubicBezTo>
                  <a:cubicBezTo>
                    <a:pt x="144" y="624"/>
                    <a:pt x="144" y="623"/>
                    <a:pt x="143" y="623"/>
                  </a:cubicBezTo>
                  <a:cubicBezTo>
                    <a:pt x="141" y="623"/>
                    <a:pt x="141" y="623"/>
                    <a:pt x="138" y="626"/>
                  </a:cubicBezTo>
                  <a:cubicBezTo>
                    <a:pt x="126" y="629"/>
                    <a:pt x="126" y="629"/>
                    <a:pt x="118" y="632"/>
                  </a:cubicBezTo>
                  <a:cubicBezTo>
                    <a:pt x="118" y="631"/>
                    <a:pt x="117" y="630"/>
                    <a:pt x="117" y="629"/>
                  </a:cubicBezTo>
                  <a:cubicBezTo>
                    <a:pt x="113" y="629"/>
                    <a:pt x="109" y="629"/>
                    <a:pt x="106" y="630"/>
                  </a:cubicBezTo>
                  <a:cubicBezTo>
                    <a:pt x="106" y="629"/>
                    <a:pt x="106" y="629"/>
                    <a:pt x="106" y="629"/>
                  </a:cubicBezTo>
                  <a:cubicBezTo>
                    <a:pt x="123" y="626"/>
                    <a:pt x="139" y="621"/>
                    <a:pt x="156" y="615"/>
                  </a:cubicBezTo>
                  <a:cubicBezTo>
                    <a:pt x="156" y="615"/>
                    <a:pt x="156" y="616"/>
                    <a:pt x="156" y="616"/>
                  </a:cubicBezTo>
                  <a:cubicBezTo>
                    <a:pt x="157" y="616"/>
                    <a:pt x="157" y="616"/>
                    <a:pt x="158" y="616"/>
                  </a:cubicBezTo>
                  <a:cubicBezTo>
                    <a:pt x="158" y="615"/>
                    <a:pt x="158" y="614"/>
                    <a:pt x="158" y="613"/>
                  </a:cubicBezTo>
                  <a:cubicBezTo>
                    <a:pt x="161" y="610"/>
                    <a:pt x="170" y="602"/>
                    <a:pt x="175" y="603"/>
                  </a:cubicBezTo>
                  <a:cubicBezTo>
                    <a:pt x="171" y="607"/>
                    <a:pt x="161" y="619"/>
                    <a:pt x="156" y="621"/>
                  </a:cubicBezTo>
                  <a:cubicBezTo>
                    <a:pt x="156" y="622"/>
                    <a:pt x="156" y="622"/>
                    <a:pt x="156" y="623"/>
                  </a:cubicBezTo>
                  <a:cubicBezTo>
                    <a:pt x="150" y="623"/>
                    <a:pt x="147" y="629"/>
                    <a:pt x="147" y="632"/>
                  </a:cubicBezTo>
                  <a:cubicBezTo>
                    <a:pt x="145" y="632"/>
                    <a:pt x="145" y="632"/>
                    <a:pt x="144" y="632"/>
                  </a:cubicBezTo>
                  <a:cubicBezTo>
                    <a:pt x="143" y="633"/>
                    <a:pt x="143" y="634"/>
                    <a:pt x="143" y="635"/>
                  </a:cubicBezTo>
                  <a:cubicBezTo>
                    <a:pt x="140" y="636"/>
                    <a:pt x="138" y="637"/>
                    <a:pt x="136" y="638"/>
                  </a:cubicBezTo>
                  <a:moveTo>
                    <a:pt x="337" y="637"/>
                  </a:moveTo>
                  <a:cubicBezTo>
                    <a:pt x="334" y="636"/>
                    <a:pt x="331" y="635"/>
                    <a:pt x="329" y="634"/>
                  </a:cubicBezTo>
                  <a:cubicBezTo>
                    <a:pt x="329" y="633"/>
                    <a:pt x="329" y="632"/>
                    <a:pt x="329" y="632"/>
                  </a:cubicBezTo>
                  <a:cubicBezTo>
                    <a:pt x="327" y="632"/>
                    <a:pt x="327" y="632"/>
                    <a:pt x="326" y="632"/>
                  </a:cubicBezTo>
                  <a:cubicBezTo>
                    <a:pt x="325" y="627"/>
                    <a:pt x="323" y="626"/>
                    <a:pt x="321" y="625"/>
                  </a:cubicBezTo>
                  <a:cubicBezTo>
                    <a:pt x="305" y="598"/>
                    <a:pt x="299" y="572"/>
                    <a:pt x="294" y="548"/>
                  </a:cubicBezTo>
                  <a:cubicBezTo>
                    <a:pt x="291" y="544"/>
                    <a:pt x="291" y="544"/>
                    <a:pt x="289" y="539"/>
                  </a:cubicBezTo>
                  <a:cubicBezTo>
                    <a:pt x="286" y="512"/>
                    <a:pt x="291" y="480"/>
                    <a:pt x="287" y="457"/>
                  </a:cubicBezTo>
                  <a:cubicBezTo>
                    <a:pt x="288" y="445"/>
                    <a:pt x="290" y="438"/>
                    <a:pt x="289" y="430"/>
                  </a:cubicBezTo>
                  <a:cubicBezTo>
                    <a:pt x="297" y="406"/>
                    <a:pt x="305" y="383"/>
                    <a:pt x="314" y="360"/>
                  </a:cubicBezTo>
                  <a:cubicBezTo>
                    <a:pt x="314" y="360"/>
                    <a:pt x="315" y="360"/>
                    <a:pt x="316" y="360"/>
                  </a:cubicBezTo>
                  <a:cubicBezTo>
                    <a:pt x="316" y="356"/>
                    <a:pt x="322" y="344"/>
                    <a:pt x="322" y="341"/>
                  </a:cubicBezTo>
                  <a:cubicBezTo>
                    <a:pt x="323" y="341"/>
                    <a:pt x="324" y="341"/>
                    <a:pt x="325" y="341"/>
                  </a:cubicBezTo>
                  <a:cubicBezTo>
                    <a:pt x="325" y="338"/>
                    <a:pt x="325" y="336"/>
                    <a:pt x="326" y="334"/>
                  </a:cubicBezTo>
                  <a:cubicBezTo>
                    <a:pt x="326" y="334"/>
                    <a:pt x="327" y="334"/>
                    <a:pt x="328" y="334"/>
                  </a:cubicBezTo>
                  <a:cubicBezTo>
                    <a:pt x="330" y="325"/>
                    <a:pt x="341" y="314"/>
                    <a:pt x="343" y="306"/>
                  </a:cubicBezTo>
                  <a:cubicBezTo>
                    <a:pt x="343" y="306"/>
                    <a:pt x="344" y="306"/>
                    <a:pt x="345" y="306"/>
                  </a:cubicBezTo>
                  <a:cubicBezTo>
                    <a:pt x="347" y="293"/>
                    <a:pt x="356" y="284"/>
                    <a:pt x="367" y="281"/>
                  </a:cubicBezTo>
                  <a:cubicBezTo>
                    <a:pt x="374" y="281"/>
                    <a:pt x="381" y="281"/>
                    <a:pt x="388" y="282"/>
                  </a:cubicBezTo>
                  <a:cubicBezTo>
                    <a:pt x="388" y="291"/>
                    <a:pt x="380" y="304"/>
                    <a:pt x="378" y="317"/>
                  </a:cubicBezTo>
                  <a:cubicBezTo>
                    <a:pt x="375" y="321"/>
                    <a:pt x="373" y="325"/>
                    <a:pt x="371" y="330"/>
                  </a:cubicBezTo>
                  <a:cubicBezTo>
                    <a:pt x="368" y="341"/>
                    <a:pt x="365" y="353"/>
                    <a:pt x="363" y="364"/>
                  </a:cubicBezTo>
                  <a:cubicBezTo>
                    <a:pt x="362" y="364"/>
                    <a:pt x="361" y="364"/>
                    <a:pt x="361" y="364"/>
                  </a:cubicBezTo>
                  <a:cubicBezTo>
                    <a:pt x="356" y="382"/>
                    <a:pt x="355" y="401"/>
                    <a:pt x="349" y="421"/>
                  </a:cubicBezTo>
                  <a:cubicBezTo>
                    <a:pt x="344" y="427"/>
                    <a:pt x="348" y="435"/>
                    <a:pt x="343" y="444"/>
                  </a:cubicBezTo>
                  <a:cubicBezTo>
                    <a:pt x="339" y="485"/>
                    <a:pt x="331" y="533"/>
                    <a:pt x="345" y="576"/>
                  </a:cubicBezTo>
                  <a:cubicBezTo>
                    <a:pt x="346" y="581"/>
                    <a:pt x="347" y="586"/>
                    <a:pt x="347" y="592"/>
                  </a:cubicBezTo>
                  <a:cubicBezTo>
                    <a:pt x="357" y="608"/>
                    <a:pt x="353" y="615"/>
                    <a:pt x="349" y="633"/>
                  </a:cubicBezTo>
                  <a:cubicBezTo>
                    <a:pt x="345" y="635"/>
                    <a:pt x="345" y="635"/>
                    <a:pt x="337" y="637"/>
                  </a:cubicBezTo>
                  <a:moveTo>
                    <a:pt x="41" y="630"/>
                  </a:moveTo>
                  <a:cubicBezTo>
                    <a:pt x="42" y="627"/>
                    <a:pt x="45" y="625"/>
                    <a:pt x="48" y="625"/>
                  </a:cubicBezTo>
                  <a:cubicBezTo>
                    <a:pt x="48" y="626"/>
                    <a:pt x="48" y="627"/>
                    <a:pt x="48" y="628"/>
                  </a:cubicBezTo>
                  <a:cubicBezTo>
                    <a:pt x="46" y="628"/>
                    <a:pt x="43" y="629"/>
                    <a:pt x="41" y="630"/>
                  </a:cubicBezTo>
                  <a:moveTo>
                    <a:pt x="154" y="629"/>
                  </a:moveTo>
                  <a:cubicBezTo>
                    <a:pt x="159" y="618"/>
                    <a:pt x="172" y="613"/>
                    <a:pt x="178" y="601"/>
                  </a:cubicBezTo>
                  <a:cubicBezTo>
                    <a:pt x="178" y="600"/>
                    <a:pt x="177" y="600"/>
                    <a:pt x="177" y="599"/>
                  </a:cubicBezTo>
                  <a:cubicBezTo>
                    <a:pt x="178" y="597"/>
                    <a:pt x="180" y="595"/>
                    <a:pt x="181" y="594"/>
                  </a:cubicBezTo>
                  <a:cubicBezTo>
                    <a:pt x="183" y="594"/>
                    <a:pt x="185" y="594"/>
                    <a:pt x="187" y="594"/>
                  </a:cubicBezTo>
                  <a:cubicBezTo>
                    <a:pt x="187" y="595"/>
                    <a:pt x="186" y="597"/>
                    <a:pt x="186" y="600"/>
                  </a:cubicBezTo>
                  <a:cubicBezTo>
                    <a:pt x="185" y="600"/>
                    <a:pt x="184" y="600"/>
                    <a:pt x="184" y="600"/>
                  </a:cubicBezTo>
                  <a:cubicBezTo>
                    <a:pt x="184" y="600"/>
                    <a:pt x="184" y="601"/>
                    <a:pt x="184" y="602"/>
                  </a:cubicBezTo>
                  <a:cubicBezTo>
                    <a:pt x="183" y="602"/>
                    <a:pt x="182" y="602"/>
                    <a:pt x="181" y="603"/>
                  </a:cubicBezTo>
                  <a:cubicBezTo>
                    <a:pt x="179" y="608"/>
                    <a:pt x="175" y="610"/>
                    <a:pt x="173" y="615"/>
                  </a:cubicBezTo>
                  <a:cubicBezTo>
                    <a:pt x="166" y="615"/>
                    <a:pt x="165" y="619"/>
                    <a:pt x="164" y="623"/>
                  </a:cubicBezTo>
                  <a:cubicBezTo>
                    <a:pt x="162" y="623"/>
                    <a:pt x="161" y="623"/>
                    <a:pt x="161" y="623"/>
                  </a:cubicBezTo>
                  <a:cubicBezTo>
                    <a:pt x="159" y="627"/>
                    <a:pt x="156" y="628"/>
                    <a:pt x="154" y="629"/>
                  </a:cubicBezTo>
                  <a:moveTo>
                    <a:pt x="169" y="628"/>
                  </a:moveTo>
                  <a:cubicBezTo>
                    <a:pt x="169" y="625"/>
                    <a:pt x="170" y="624"/>
                    <a:pt x="170" y="622"/>
                  </a:cubicBezTo>
                  <a:cubicBezTo>
                    <a:pt x="172" y="622"/>
                    <a:pt x="173" y="621"/>
                    <a:pt x="175" y="621"/>
                  </a:cubicBezTo>
                  <a:cubicBezTo>
                    <a:pt x="174" y="623"/>
                    <a:pt x="173" y="625"/>
                    <a:pt x="172" y="628"/>
                  </a:cubicBezTo>
                  <a:cubicBezTo>
                    <a:pt x="171" y="628"/>
                    <a:pt x="170" y="628"/>
                    <a:pt x="169" y="628"/>
                  </a:cubicBezTo>
                  <a:moveTo>
                    <a:pt x="14" y="623"/>
                  </a:moveTo>
                  <a:cubicBezTo>
                    <a:pt x="14" y="622"/>
                    <a:pt x="14" y="622"/>
                    <a:pt x="14" y="621"/>
                  </a:cubicBezTo>
                  <a:cubicBezTo>
                    <a:pt x="22" y="621"/>
                    <a:pt x="26" y="619"/>
                    <a:pt x="37" y="622"/>
                  </a:cubicBezTo>
                  <a:cubicBezTo>
                    <a:pt x="29" y="622"/>
                    <a:pt x="22" y="622"/>
                    <a:pt x="14" y="623"/>
                  </a:cubicBezTo>
                  <a:moveTo>
                    <a:pt x="38" y="617"/>
                  </a:moveTo>
                  <a:cubicBezTo>
                    <a:pt x="37" y="616"/>
                    <a:pt x="37" y="615"/>
                    <a:pt x="37" y="614"/>
                  </a:cubicBezTo>
                  <a:cubicBezTo>
                    <a:pt x="39" y="614"/>
                    <a:pt x="40" y="614"/>
                    <a:pt x="42" y="615"/>
                  </a:cubicBezTo>
                  <a:cubicBezTo>
                    <a:pt x="42" y="615"/>
                    <a:pt x="42" y="616"/>
                    <a:pt x="42" y="617"/>
                  </a:cubicBezTo>
                  <a:cubicBezTo>
                    <a:pt x="40" y="617"/>
                    <a:pt x="39" y="617"/>
                    <a:pt x="38" y="617"/>
                  </a:cubicBezTo>
                  <a:moveTo>
                    <a:pt x="26" y="615"/>
                  </a:moveTo>
                  <a:cubicBezTo>
                    <a:pt x="25" y="614"/>
                    <a:pt x="25" y="613"/>
                    <a:pt x="25" y="613"/>
                  </a:cubicBezTo>
                  <a:cubicBezTo>
                    <a:pt x="28" y="613"/>
                    <a:pt x="32" y="613"/>
                    <a:pt x="36" y="613"/>
                  </a:cubicBezTo>
                  <a:cubicBezTo>
                    <a:pt x="36" y="614"/>
                    <a:pt x="36" y="614"/>
                    <a:pt x="36" y="615"/>
                  </a:cubicBezTo>
                  <a:cubicBezTo>
                    <a:pt x="32" y="615"/>
                    <a:pt x="29" y="615"/>
                    <a:pt x="26" y="615"/>
                  </a:cubicBezTo>
                  <a:moveTo>
                    <a:pt x="70" y="609"/>
                  </a:moveTo>
                  <a:cubicBezTo>
                    <a:pt x="70" y="604"/>
                    <a:pt x="80" y="602"/>
                    <a:pt x="86" y="603"/>
                  </a:cubicBezTo>
                  <a:cubicBezTo>
                    <a:pt x="84" y="605"/>
                    <a:pt x="84" y="605"/>
                    <a:pt x="80" y="606"/>
                  </a:cubicBezTo>
                  <a:cubicBezTo>
                    <a:pt x="80" y="606"/>
                    <a:pt x="80" y="607"/>
                    <a:pt x="80" y="608"/>
                  </a:cubicBezTo>
                  <a:cubicBezTo>
                    <a:pt x="77" y="608"/>
                    <a:pt x="73" y="609"/>
                    <a:pt x="70" y="609"/>
                  </a:cubicBezTo>
                  <a:moveTo>
                    <a:pt x="94" y="600"/>
                  </a:moveTo>
                  <a:cubicBezTo>
                    <a:pt x="94" y="599"/>
                    <a:pt x="94" y="598"/>
                    <a:pt x="94" y="597"/>
                  </a:cubicBezTo>
                  <a:cubicBezTo>
                    <a:pt x="97" y="595"/>
                    <a:pt x="97" y="595"/>
                    <a:pt x="101" y="595"/>
                  </a:cubicBezTo>
                  <a:cubicBezTo>
                    <a:pt x="101" y="596"/>
                    <a:pt x="101" y="597"/>
                    <a:pt x="101" y="597"/>
                  </a:cubicBezTo>
                  <a:cubicBezTo>
                    <a:pt x="99" y="598"/>
                    <a:pt x="96" y="599"/>
                    <a:pt x="94" y="600"/>
                  </a:cubicBezTo>
                  <a:moveTo>
                    <a:pt x="103" y="595"/>
                  </a:moveTo>
                  <a:cubicBezTo>
                    <a:pt x="101" y="593"/>
                    <a:pt x="101" y="593"/>
                    <a:pt x="101" y="591"/>
                  </a:cubicBezTo>
                  <a:cubicBezTo>
                    <a:pt x="104" y="591"/>
                    <a:pt x="104" y="589"/>
                    <a:pt x="108" y="588"/>
                  </a:cubicBezTo>
                  <a:cubicBezTo>
                    <a:pt x="109" y="587"/>
                    <a:pt x="109" y="586"/>
                    <a:pt x="109" y="585"/>
                  </a:cubicBezTo>
                  <a:cubicBezTo>
                    <a:pt x="114" y="584"/>
                    <a:pt x="114" y="584"/>
                    <a:pt x="120" y="584"/>
                  </a:cubicBezTo>
                  <a:cubicBezTo>
                    <a:pt x="117" y="593"/>
                    <a:pt x="110" y="593"/>
                    <a:pt x="103" y="595"/>
                  </a:cubicBezTo>
                  <a:moveTo>
                    <a:pt x="49" y="594"/>
                  </a:moveTo>
                  <a:cubicBezTo>
                    <a:pt x="45" y="589"/>
                    <a:pt x="39" y="572"/>
                    <a:pt x="39" y="572"/>
                  </a:cubicBezTo>
                  <a:cubicBezTo>
                    <a:pt x="40" y="572"/>
                    <a:pt x="41" y="572"/>
                    <a:pt x="42" y="572"/>
                  </a:cubicBezTo>
                  <a:cubicBezTo>
                    <a:pt x="43" y="577"/>
                    <a:pt x="45" y="584"/>
                    <a:pt x="50" y="591"/>
                  </a:cubicBezTo>
                  <a:cubicBezTo>
                    <a:pt x="49" y="592"/>
                    <a:pt x="49" y="593"/>
                    <a:pt x="49" y="594"/>
                  </a:cubicBezTo>
                  <a:moveTo>
                    <a:pt x="89" y="589"/>
                  </a:moveTo>
                  <a:cubicBezTo>
                    <a:pt x="89" y="585"/>
                    <a:pt x="97" y="582"/>
                    <a:pt x="99" y="580"/>
                  </a:cubicBezTo>
                  <a:cubicBezTo>
                    <a:pt x="97" y="584"/>
                    <a:pt x="97" y="584"/>
                    <a:pt x="96" y="589"/>
                  </a:cubicBezTo>
                  <a:cubicBezTo>
                    <a:pt x="94" y="589"/>
                    <a:pt x="92" y="589"/>
                    <a:pt x="89" y="589"/>
                  </a:cubicBezTo>
                  <a:moveTo>
                    <a:pt x="28" y="585"/>
                  </a:moveTo>
                  <a:cubicBezTo>
                    <a:pt x="26" y="584"/>
                    <a:pt x="25" y="584"/>
                    <a:pt x="24" y="583"/>
                  </a:cubicBezTo>
                  <a:cubicBezTo>
                    <a:pt x="27" y="583"/>
                    <a:pt x="31" y="584"/>
                    <a:pt x="31" y="585"/>
                  </a:cubicBezTo>
                  <a:cubicBezTo>
                    <a:pt x="30" y="585"/>
                    <a:pt x="29" y="585"/>
                    <a:pt x="28" y="585"/>
                  </a:cubicBezTo>
                  <a:moveTo>
                    <a:pt x="36" y="584"/>
                  </a:moveTo>
                  <a:cubicBezTo>
                    <a:pt x="29" y="581"/>
                    <a:pt x="23" y="578"/>
                    <a:pt x="17" y="576"/>
                  </a:cubicBezTo>
                  <a:cubicBezTo>
                    <a:pt x="19" y="576"/>
                    <a:pt x="21" y="576"/>
                    <a:pt x="24" y="576"/>
                  </a:cubicBezTo>
                  <a:cubicBezTo>
                    <a:pt x="24" y="580"/>
                    <a:pt x="31" y="579"/>
                    <a:pt x="37" y="583"/>
                  </a:cubicBezTo>
                  <a:cubicBezTo>
                    <a:pt x="37" y="583"/>
                    <a:pt x="36" y="584"/>
                    <a:pt x="36" y="584"/>
                  </a:cubicBezTo>
                  <a:moveTo>
                    <a:pt x="106" y="582"/>
                  </a:moveTo>
                  <a:cubicBezTo>
                    <a:pt x="106" y="580"/>
                    <a:pt x="107" y="578"/>
                    <a:pt x="109" y="577"/>
                  </a:cubicBezTo>
                  <a:cubicBezTo>
                    <a:pt x="109" y="577"/>
                    <a:pt x="109" y="577"/>
                    <a:pt x="110" y="577"/>
                  </a:cubicBezTo>
                  <a:cubicBezTo>
                    <a:pt x="110" y="578"/>
                    <a:pt x="110" y="580"/>
                    <a:pt x="110" y="582"/>
                  </a:cubicBezTo>
                  <a:cubicBezTo>
                    <a:pt x="108" y="582"/>
                    <a:pt x="107" y="582"/>
                    <a:pt x="106" y="582"/>
                  </a:cubicBezTo>
                  <a:moveTo>
                    <a:pt x="111" y="581"/>
                  </a:moveTo>
                  <a:cubicBezTo>
                    <a:pt x="112" y="579"/>
                    <a:pt x="113" y="578"/>
                    <a:pt x="114" y="576"/>
                  </a:cubicBezTo>
                  <a:cubicBezTo>
                    <a:pt x="118" y="576"/>
                    <a:pt x="122" y="576"/>
                    <a:pt x="126" y="577"/>
                  </a:cubicBezTo>
                  <a:cubicBezTo>
                    <a:pt x="123" y="578"/>
                    <a:pt x="122" y="578"/>
                    <a:pt x="111" y="581"/>
                  </a:cubicBezTo>
                  <a:moveTo>
                    <a:pt x="60" y="580"/>
                  </a:moveTo>
                  <a:cubicBezTo>
                    <a:pt x="59" y="579"/>
                    <a:pt x="59" y="578"/>
                    <a:pt x="59" y="577"/>
                  </a:cubicBezTo>
                  <a:cubicBezTo>
                    <a:pt x="69" y="576"/>
                    <a:pt x="80" y="574"/>
                    <a:pt x="92" y="569"/>
                  </a:cubicBezTo>
                  <a:cubicBezTo>
                    <a:pt x="94" y="569"/>
                    <a:pt x="95" y="570"/>
                    <a:pt x="97" y="570"/>
                  </a:cubicBezTo>
                  <a:cubicBezTo>
                    <a:pt x="82" y="575"/>
                    <a:pt x="71" y="579"/>
                    <a:pt x="60" y="580"/>
                  </a:cubicBezTo>
                  <a:moveTo>
                    <a:pt x="34" y="578"/>
                  </a:moveTo>
                  <a:cubicBezTo>
                    <a:pt x="30" y="574"/>
                    <a:pt x="17" y="574"/>
                    <a:pt x="17" y="572"/>
                  </a:cubicBezTo>
                  <a:cubicBezTo>
                    <a:pt x="23" y="572"/>
                    <a:pt x="29" y="575"/>
                    <a:pt x="37" y="577"/>
                  </a:cubicBezTo>
                  <a:cubicBezTo>
                    <a:pt x="36" y="577"/>
                    <a:pt x="35" y="578"/>
                    <a:pt x="34" y="578"/>
                  </a:cubicBezTo>
                  <a:moveTo>
                    <a:pt x="49" y="576"/>
                  </a:moveTo>
                  <a:cubicBezTo>
                    <a:pt x="49" y="575"/>
                    <a:pt x="48" y="573"/>
                    <a:pt x="48" y="572"/>
                  </a:cubicBezTo>
                  <a:cubicBezTo>
                    <a:pt x="50" y="572"/>
                    <a:pt x="50" y="572"/>
                    <a:pt x="53" y="575"/>
                  </a:cubicBezTo>
                  <a:cubicBezTo>
                    <a:pt x="52" y="575"/>
                    <a:pt x="50" y="575"/>
                    <a:pt x="49" y="576"/>
                  </a:cubicBezTo>
                  <a:moveTo>
                    <a:pt x="112" y="576"/>
                  </a:moveTo>
                  <a:cubicBezTo>
                    <a:pt x="111" y="575"/>
                    <a:pt x="111" y="575"/>
                    <a:pt x="111" y="574"/>
                  </a:cubicBezTo>
                  <a:cubicBezTo>
                    <a:pt x="112" y="573"/>
                    <a:pt x="112" y="573"/>
                    <a:pt x="114" y="569"/>
                  </a:cubicBezTo>
                  <a:cubicBezTo>
                    <a:pt x="115" y="569"/>
                    <a:pt x="116" y="569"/>
                    <a:pt x="117" y="569"/>
                  </a:cubicBezTo>
                  <a:cubicBezTo>
                    <a:pt x="117" y="570"/>
                    <a:pt x="117" y="571"/>
                    <a:pt x="117" y="572"/>
                  </a:cubicBezTo>
                  <a:cubicBezTo>
                    <a:pt x="116" y="572"/>
                    <a:pt x="115" y="572"/>
                    <a:pt x="114" y="572"/>
                  </a:cubicBezTo>
                  <a:cubicBezTo>
                    <a:pt x="113" y="573"/>
                    <a:pt x="112" y="574"/>
                    <a:pt x="112" y="576"/>
                  </a:cubicBezTo>
                  <a:moveTo>
                    <a:pt x="55" y="575"/>
                  </a:moveTo>
                  <a:cubicBezTo>
                    <a:pt x="54" y="573"/>
                    <a:pt x="54" y="572"/>
                    <a:pt x="53" y="570"/>
                  </a:cubicBezTo>
                  <a:cubicBezTo>
                    <a:pt x="61" y="570"/>
                    <a:pt x="70" y="570"/>
                    <a:pt x="78" y="570"/>
                  </a:cubicBezTo>
                  <a:cubicBezTo>
                    <a:pt x="70" y="572"/>
                    <a:pt x="62" y="573"/>
                    <a:pt x="55" y="575"/>
                  </a:cubicBezTo>
                  <a:moveTo>
                    <a:pt x="118" y="574"/>
                  </a:moveTo>
                  <a:cubicBezTo>
                    <a:pt x="119" y="572"/>
                    <a:pt x="119" y="571"/>
                    <a:pt x="120" y="570"/>
                  </a:cubicBezTo>
                  <a:cubicBezTo>
                    <a:pt x="120" y="570"/>
                    <a:pt x="121" y="570"/>
                    <a:pt x="122" y="570"/>
                  </a:cubicBezTo>
                  <a:cubicBezTo>
                    <a:pt x="121" y="571"/>
                    <a:pt x="120" y="572"/>
                    <a:pt x="118" y="574"/>
                  </a:cubicBezTo>
                  <a:moveTo>
                    <a:pt x="135" y="574"/>
                  </a:moveTo>
                  <a:cubicBezTo>
                    <a:pt x="135" y="573"/>
                    <a:pt x="135" y="572"/>
                    <a:pt x="135" y="572"/>
                  </a:cubicBezTo>
                  <a:cubicBezTo>
                    <a:pt x="136" y="571"/>
                    <a:pt x="138" y="570"/>
                    <a:pt x="140" y="569"/>
                  </a:cubicBezTo>
                  <a:cubicBezTo>
                    <a:pt x="138" y="571"/>
                    <a:pt x="136" y="572"/>
                    <a:pt x="135" y="574"/>
                  </a:cubicBezTo>
                  <a:moveTo>
                    <a:pt x="41" y="567"/>
                  </a:moveTo>
                  <a:cubicBezTo>
                    <a:pt x="38" y="565"/>
                    <a:pt x="38" y="565"/>
                    <a:pt x="38" y="564"/>
                  </a:cubicBezTo>
                  <a:cubicBezTo>
                    <a:pt x="40" y="564"/>
                    <a:pt x="43" y="564"/>
                    <a:pt x="45" y="565"/>
                  </a:cubicBezTo>
                  <a:cubicBezTo>
                    <a:pt x="45" y="565"/>
                    <a:pt x="45" y="565"/>
                    <a:pt x="45" y="566"/>
                  </a:cubicBezTo>
                  <a:cubicBezTo>
                    <a:pt x="44" y="566"/>
                    <a:pt x="42" y="567"/>
                    <a:pt x="41" y="567"/>
                  </a:cubicBezTo>
                  <a:moveTo>
                    <a:pt x="118" y="567"/>
                  </a:moveTo>
                  <a:cubicBezTo>
                    <a:pt x="119" y="565"/>
                    <a:pt x="120" y="564"/>
                    <a:pt x="121" y="562"/>
                  </a:cubicBezTo>
                  <a:cubicBezTo>
                    <a:pt x="122" y="565"/>
                    <a:pt x="120" y="566"/>
                    <a:pt x="118" y="567"/>
                  </a:cubicBezTo>
                  <a:moveTo>
                    <a:pt x="130" y="567"/>
                  </a:moveTo>
                  <a:cubicBezTo>
                    <a:pt x="132" y="558"/>
                    <a:pt x="145" y="548"/>
                    <a:pt x="148" y="540"/>
                  </a:cubicBezTo>
                  <a:cubicBezTo>
                    <a:pt x="147" y="549"/>
                    <a:pt x="140" y="564"/>
                    <a:pt x="130" y="567"/>
                  </a:cubicBezTo>
                  <a:moveTo>
                    <a:pt x="144" y="567"/>
                  </a:moveTo>
                  <a:cubicBezTo>
                    <a:pt x="144" y="566"/>
                    <a:pt x="144" y="565"/>
                    <a:pt x="144" y="565"/>
                  </a:cubicBezTo>
                  <a:cubicBezTo>
                    <a:pt x="147" y="562"/>
                    <a:pt x="151" y="559"/>
                    <a:pt x="151" y="556"/>
                  </a:cubicBezTo>
                  <a:cubicBezTo>
                    <a:pt x="148" y="558"/>
                    <a:pt x="145" y="561"/>
                    <a:pt x="142" y="563"/>
                  </a:cubicBezTo>
                  <a:cubicBezTo>
                    <a:pt x="146" y="556"/>
                    <a:pt x="150" y="555"/>
                    <a:pt x="154" y="550"/>
                  </a:cubicBezTo>
                  <a:cubicBezTo>
                    <a:pt x="153" y="550"/>
                    <a:pt x="152" y="549"/>
                    <a:pt x="152" y="549"/>
                  </a:cubicBezTo>
                  <a:cubicBezTo>
                    <a:pt x="152" y="542"/>
                    <a:pt x="154" y="541"/>
                    <a:pt x="155" y="537"/>
                  </a:cubicBezTo>
                  <a:cubicBezTo>
                    <a:pt x="156" y="537"/>
                    <a:pt x="156" y="537"/>
                    <a:pt x="157" y="537"/>
                  </a:cubicBezTo>
                  <a:cubicBezTo>
                    <a:pt x="158" y="542"/>
                    <a:pt x="158" y="546"/>
                    <a:pt x="158" y="551"/>
                  </a:cubicBezTo>
                  <a:cubicBezTo>
                    <a:pt x="156" y="554"/>
                    <a:pt x="156" y="554"/>
                    <a:pt x="155" y="559"/>
                  </a:cubicBezTo>
                  <a:cubicBezTo>
                    <a:pt x="154" y="559"/>
                    <a:pt x="153" y="559"/>
                    <a:pt x="152" y="559"/>
                  </a:cubicBezTo>
                  <a:cubicBezTo>
                    <a:pt x="150" y="561"/>
                    <a:pt x="148" y="564"/>
                    <a:pt x="147" y="567"/>
                  </a:cubicBezTo>
                  <a:cubicBezTo>
                    <a:pt x="145" y="567"/>
                    <a:pt x="145" y="567"/>
                    <a:pt x="144" y="567"/>
                  </a:cubicBezTo>
                  <a:moveTo>
                    <a:pt x="108" y="559"/>
                  </a:moveTo>
                  <a:cubicBezTo>
                    <a:pt x="108" y="558"/>
                    <a:pt x="109" y="556"/>
                    <a:pt x="110" y="554"/>
                  </a:cubicBezTo>
                  <a:cubicBezTo>
                    <a:pt x="113" y="554"/>
                    <a:pt x="114" y="552"/>
                    <a:pt x="117" y="551"/>
                  </a:cubicBezTo>
                  <a:cubicBezTo>
                    <a:pt x="117" y="552"/>
                    <a:pt x="117" y="553"/>
                    <a:pt x="117" y="553"/>
                  </a:cubicBezTo>
                  <a:cubicBezTo>
                    <a:pt x="114" y="555"/>
                    <a:pt x="111" y="557"/>
                    <a:pt x="108" y="559"/>
                  </a:cubicBezTo>
                  <a:moveTo>
                    <a:pt x="38" y="559"/>
                  </a:moveTo>
                  <a:cubicBezTo>
                    <a:pt x="37" y="558"/>
                    <a:pt x="37" y="557"/>
                    <a:pt x="37" y="556"/>
                  </a:cubicBezTo>
                  <a:cubicBezTo>
                    <a:pt x="39" y="556"/>
                    <a:pt x="40" y="555"/>
                    <a:pt x="42" y="555"/>
                  </a:cubicBezTo>
                  <a:cubicBezTo>
                    <a:pt x="42" y="556"/>
                    <a:pt x="41" y="557"/>
                    <a:pt x="41" y="558"/>
                  </a:cubicBezTo>
                  <a:cubicBezTo>
                    <a:pt x="40" y="558"/>
                    <a:pt x="39" y="558"/>
                    <a:pt x="38" y="559"/>
                  </a:cubicBezTo>
                  <a:moveTo>
                    <a:pt x="127" y="555"/>
                  </a:moveTo>
                  <a:cubicBezTo>
                    <a:pt x="127" y="554"/>
                    <a:pt x="127" y="553"/>
                    <a:pt x="127" y="552"/>
                  </a:cubicBezTo>
                  <a:cubicBezTo>
                    <a:pt x="130" y="550"/>
                    <a:pt x="136" y="541"/>
                    <a:pt x="139" y="538"/>
                  </a:cubicBezTo>
                  <a:cubicBezTo>
                    <a:pt x="138" y="540"/>
                    <a:pt x="138" y="541"/>
                    <a:pt x="138" y="543"/>
                  </a:cubicBezTo>
                  <a:cubicBezTo>
                    <a:pt x="137" y="543"/>
                    <a:pt x="136" y="543"/>
                    <a:pt x="135" y="543"/>
                  </a:cubicBezTo>
                  <a:cubicBezTo>
                    <a:pt x="135" y="547"/>
                    <a:pt x="130" y="552"/>
                    <a:pt x="127" y="555"/>
                  </a:cubicBezTo>
                  <a:moveTo>
                    <a:pt x="134" y="554"/>
                  </a:moveTo>
                  <a:cubicBezTo>
                    <a:pt x="135" y="552"/>
                    <a:pt x="136" y="549"/>
                    <a:pt x="138" y="546"/>
                  </a:cubicBezTo>
                  <a:cubicBezTo>
                    <a:pt x="138" y="547"/>
                    <a:pt x="138" y="548"/>
                    <a:pt x="139" y="549"/>
                  </a:cubicBezTo>
                  <a:cubicBezTo>
                    <a:pt x="136" y="552"/>
                    <a:pt x="135" y="554"/>
                    <a:pt x="134" y="554"/>
                  </a:cubicBezTo>
                  <a:moveTo>
                    <a:pt x="47" y="549"/>
                  </a:moveTo>
                  <a:cubicBezTo>
                    <a:pt x="47" y="547"/>
                    <a:pt x="46" y="546"/>
                    <a:pt x="46" y="545"/>
                  </a:cubicBezTo>
                  <a:cubicBezTo>
                    <a:pt x="48" y="544"/>
                    <a:pt x="49" y="543"/>
                    <a:pt x="50" y="542"/>
                  </a:cubicBezTo>
                  <a:cubicBezTo>
                    <a:pt x="49" y="544"/>
                    <a:pt x="48" y="546"/>
                    <a:pt x="47" y="549"/>
                  </a:cubicBezTo>
                  <a:moveTo>
                    <a:pt x="42" y="536"/>
                  </a:moveTo>
                  <a:cubicBezTo>
                    <a:pt x="47" y="531"/>
                    <a:pt x="54" y="529"/>
                    <a:pt x="61" y="526"/>
                  </a:cubicBezTo>
                  <a:cubicBezTo>
                    <a:pt x="62" y="527"/>
                    <a:pt x="62" y="527"/>
                    <a:pt x="63" y="527"/>
                  </a:cubicBezTo>
                  <a:cubicBezTo>
                    <a:pt x="55" y="532"/>
                    <a:pt x="55" y="532"/>
                    <a:pt x="42" y="536"/>
                  </a:cubicBezTo>
                  <a:moveTo>
                    <a:pt x="119" y="535"/>
                  </a:moveTo>
                  <a:cubicBezTo>
                    <a:pt x="119" y="533"/>
                    <a:pt x="118" y="532"/>
                    <a:pt x="118" y="531"/>
                  </a:cubicBezTo>
                  <a:cubicBezTo>
                    <a:pt x="119" y="531"/>
                    <a:pt x="120" y="531"/>
                    <a:pt x="120" y="531"/>
                  </a:cubicBezTo>
                  <a:cubicBezTo>
                    <a:pt x="120" y="532"/>
                    <a:pt x="121" y="534"/>
                    <a:pt x="121" y="535"/>
                  </a:cubicBezTo>
                  <a:cubicBezTo>
                    <a:pt x="120" y="535"/>
                    <a:pt x="120" y="535"/>
                    <a:pt x="119" y="535"/>
                  </a:cubicBezTo>
                  <a:moveTo>
                    <a:pt x="158" y="535"/>
                  </a:moveTo>
                  <a:cubicBezTo>
                    <a:pt x="157" y="533"/>
                    <a:pt x="157" y="533"/>
                    <a:pt x="153" y="533"/>
                  </a:cubicBezTo>
                  <a:cubicBezTo>
                    <a:pt x="153" y="532"/>
                    <a:pt x="153" y="531"/>
                    <a:pt x="153" y="531"/>
                  </a:cubicBezTo>
                  <a:cubicBezTo>
                    <a:pt x="155" y="530"/>
                    <a:pt x="158" y="526"/>
                    <a:pt x="163" y="526"/>
                  </a:cubicBezTo>
                  <a:cubicBezTo>
                    <a:pt x="161" y="529"/>
                    <a:pt x="160" y="532"/>
                    <a:pt x="158" y="535"/>
                  </a:cubicBezTo>
                  <a:moveTo>
                    <a:pt x="41" y="529"/>
                  </a:moveTo>
                  <a:cubicBezTo>
                    <a:pt x="45" y="524"/>
                    <a:pt x="47" y="525"/>
                    <a:pt x="53" y="524"/>
                  </a:cubicBezTo>
                  <a:cubicBezTo>
                    <a:pt x="53" y="524"/>
                    <a:pt x="53" y="525"/>
                    <a:pt x="53" y="526"/>
                  </a:cubicBezTo>
                  <a:cubicBezTo>
                    <a:pt x="49" y="527"/>
                    <a:pt x="45" y="528"/>
                    <a:pt x="41" y="529"/>
                  </a:cubicBezTo>
                  <a:moveTo>
                    <a:pt x="67" y="521"/>
                  </a:moveTo>
                  <a:cubicBezTo>
                    <a:pt x="73" y="517"/>
                    <a:pt x="76" y="515"/>
                    <a:pt x="84" y="515"/>
                  </a:cubicBezTo>
                  <a:cubicBezTo>
                    <a:pt x="84" y="516"/>
                    <a:pt x="84" y="517"/>
                    <a:pt x="84" y="518"/>
                  </a:cubicBezTo>
                  <a:cubicBezTo>
                    <a:pt x="77" y="518"/>
                    <a:pt x="77" y="518"/>
                    <a:pt x="67" y="521"/>
                  </a:cubicBezTo>
                  <a:moveTo>
                    <a:pt x="55" y="516"/>
                  </a:moveTo>
                  <a:cubicBezTo>
                    <a:pt x="48" y="515"/>
                    <a:pt x="41" y="510"/>
                    <a:pt x="40" y="508"/>
                  </a:cubicBezTo>
                  <a:cubicBezTo>
                    <a:pt x="42" y="505"/>
                    <a:pt x="43" y="502"/>
                    <a:pt x="45" y="500"/>
                  </a:cubicBezTo>
                  <a:cubicBezTo>
                    <a:pt x="50" y="501"/>
                    <a:pt x="50" y="499"/>
                    <a:pt x="55" y="508"/>
                  </a:cubicBezTo>
                  <a:cubicBezTo>
                    <a:pt x="61" y="509"/>
                    <a:pt x="68" y="511"/>
                    <a:pt x="75" y="512"/>
                  </a:cubicBezTo>
                  <a:cubicBezTo>
                    <a:pt x="75" y="512"/>
                    <a:pt x="75" y="513"/>
                    <a:pt x="75" y="513"/>
                  </a:cubicBezTo>
                  <a:cubicBezTo>
                    <a:pt x="67" y="513"/>
                    <a:pt x="61" y="516"/>
                    <a:pt x="55" y="516"/>
                  </a:cubicBezTo>
                  <a:moveTo>
                    <a:pt x="117" y="515"/>
                  </a:moveTo>
                  <a:cubicBezTo>
                    <a:pt x="117" y="514"/>
                    <a:pt x="117" y="513"/>
                    <a:pt x="118" y="512"/>
                  </a:cubicBezTo>
                  <a:cubicBezTo>
                    <a:pt x="119" y="511"/>
                    <a:pt x="120" y="511"/>
                    <a:pt x="121" y="511"/>
                  </a:cubicBezTo>
                  <a:cubicBezTo>
                    <a:pt x="120" y="512"/>
                    <a:pt x="118" y="514"/>
                    <a:pt x="117" y="515"/>
                  </a:cubicBezTo>
                  <a:moveTo>
                    <a:pt x="93" y="505"/>
                  </a:moveTo>
                  <a:cubicBezTo>
                    <a:pt x="91" y="503"/>
                    <a:pt x="89" y="502"/>
                    <a:pt x="87" y="501"/>
                  </a:cubicBezTo>
                  <a:cubicBezTo>
                    <a:pt x="92" y="501"/>
                    <a:pt x="92" y="502"/>
                    <a:pt x="99" y="503"/>
                  </a:cubicBezTo>
                  <a:cubicBezTo>
                    <a:pt x="97" y="504"/>
                    <a:pt x="95" y="504"/>
                    <a:pt x="93" y="505"/>
                  </a:cubicBezTo>
                  <a:moveTo>
                    <a:pt x="125" y="502"/>
                  </a:moveTo>
                  <a:cubicBezTo>
                    <a:pt x="125" y="501"/>
                    <a:pt x="125" y="500"/>
                    <a:pt x="126" y="499"/>
                  </a:cubicBezTo>
                  <a:cubicBezTo>
                    <a:pt x="128" y="499"/>
                    <a:pt x="129" y="499"/>
                    <a:pt x="131" y="499"/>
                  </a:cubicBezTo>
                  <a:cubicBezTo>
                    <a:pt x="128" y="500"/>
                    <a:pt x="126" y="501"/>
                    <a:pt x="125" y="502"/>
                  </a:cubicBezTo>
                  <a:moveTo>
                    <a:pt x="45" y="495"/>
                  </a:moveTo>
                  <a:cubicBezTo>
                    <a:pt x="45" y="494"/>
                    <a:pt x="45" y="493"/>
                    <a:pt x="45" y="492"/>
                  </a:cubicBezTo>
                  <a:cubicBezTo>
                    <a:pt x="47" y="492"/>
                    <a:pt x="50" y="493"/>
                    <a:pt x="53" y="493"/>
                  </a:cubicBezTo>
                  <a:cubicBezTo>
                    <a:pt x="50" y="493"/>
                    <a:pt x="48" y="494"/>
                    <a:pt x="45" y="495"/>
                  </a:cubicBezTo>
                  <a:moveTo>
                    <a:pt x="117" y="495"/>
                  </a:moveTo>
                  <a:cubicBezTo>
                    <a:pt x="117" y="493"/>
                    <a:pt x="118" y="492"/>
                    <a:pt x="118" y="490"/>
                  </a:cubicBezTo>
                  <a:cubicBezTo>
                    <a:pt x="121" y="490"/>
                    <a:pt x="124" y="490"/>
                    <a:pt x="127" y="490"/>
                  </a:cubicBezTo>
                  <a:cubicBezTo>
                    <a:pt x="123" y="493"/>
                    <a:pt x="123" y="493"/>
                    <a:pt x="117" y="495"/>
                  </a:cubicBezTo>
                  <a:moveTo>
                    <a:pt x="137" y="494"/>
                  </a:moveTo>
                  <a:cubicBezTo>
                    <a:pt x="136" y="493"/>
                    <a:pt x="135" y="492"/>
                    <a:pt x="134" y="492"/>
                  </a:cubicBezTo>
                  <a:cubicBezTo>
                    <a:pt x="142" y="488"/>
                    <a:pt x="140" y="481"/>
                    <a:pt x="150" y="481"/>
                  </a:cubicBezTo>
                  <a:cubicBezTo>
                    <a:pt x="150" y="481"/>
                    <a:pt x="150" y="482"/>
                    <a:pt x="150" y="483"/>
                  </a:cubicBezTo>
                  <a:cubicBezTo>
                    <a:pt x="149" y="483"/>
                    <a:pt x="148" y="483"/>
                    <a:pt x="148" y="483"/>
                  </a:cubicBezTo>
                  <a:cubicBezTo>
                    <a:pt x="147" y="486"/>
                    <a:pt x="145" y="487"/>
                    <a:pt x="143" y="487"/>
                  </a:cubicBezTo>
                  <a:cubicBezTo>
                    <a:pt x="142" y="489"/>
                    <a:pt x="142" y="490"/>
                    <a:pt x="142" y="492"/>
                  </a:cubicBezTo>
                  <a:cubicBezTo>
                    <a:pt x="140" y="492"/>
                    <a:pt x="139" y="493"/>
                    <a:pt x="137" y="494"/>
                  </a:cubicBezTo>
                  <a:moveTo>
                    <a:pt x="86" y="490"/>
                  </a:moveTo>
                  <a:cubicBezTo>
                    <a:pt x="87" y="488"/>
                    <a:pt x="87" y="488"/>
                    <a:pt x="92" y="485"/>
                  </a:cubicBezTo>
                  <a:cubicBezTo>
                    <a:pt x="93" y="486"/>
                    <a:pt x="94" y="486"/>
                    <a:pt x="95" y="486"/>
                  </a:cubicBezTo>
                  <a:cubicBezTo>
                    <a:pt x="92" y="489"/>
                    <a:pt x="92" y="489"/>
                    <a:pt x="86" y="490"/>
                  </a:cubicBezTo>
                  <a:moveTo>
                    <a:pt x="127" y="485"/>
                  </a:moveTo>
                  <a:cubicBezTo>
                    <a:pt x="127" y="484"/>
                    <a:pt x="127" y="483"/>
                    <a:pt x="127" y="483"/>
                  </a:cubicBezTo>
                  <a:cubicBezTo>
                    <a:pt x="128" y="483"/>
                    <a:pt x="129" y="483"/>
                    <a:pt x="131" y="483"/>
                  </a:cubicBezTo>
                  <a:cubicBezTo>
                    <a:pt x="131" y="482"/>
                    <a:pt x="131" y="481"/>
                    <a:pt x="131" y="481"/>
                  </a:cubicBezTo>
                  <a:cubicBezTo>
                    <a:pt x="133" y="480"/>
                    <a:pt x="136" y="480"/>
                    <a:pt x="139" y="480"/>
                  </a:cubicBezTo>
                  <a:cubicBezTo>
                    <a:pt x="137" y="482"/>
                    <a:pt x="137" y="482"/>
                    <a:pt x="127" y="485"/>
                  </a:cubicBezTo>
                  <a:moveTo>
                    <a:pt x="112" y="471"/>
                  </a:moveTo>
                  <a:cubicBezTo>
                    <a:pt x="109" y="469"/>
                    <a:pt x="107" y="467"/>
                    <a:pt x="104" y="466"/>
                  </a:cubicBezTo>
                  <a:cubicBezTo>
                    <a:pt x="105" y="466"/>
                    <a:pt x="114" y="466"/>
                    <a:pt x="117" y="470"/>
                  </a:cubicBezTo>
                  <a:cubicBezTo>
                    <a:pt x="115" y="470"/>
                    <a:pt x="113" y="471"/>
                    <a:pt x="112" y="471"/>
                  </a:cubicBezTo>
                  <a:moveTo>
                    <a:pt x="61" y="462"/>
                  </a:moveTo>
                  <a:cubicBezTo>
                    <a:pt x="53" y="457"/>
                    <a:pt x="45" y="452"/>
                    <a:pt x="37" y="446"/>
                  </a:cubicBezTo>
                  <a:cubicBezTo>
                    <a:pt x="37" y="442"/>
                    <a:pt x="31" y="442"/>
                    <a:pt x="29" y="442"/>
                  </a:cubicBezTo>
                  <a:cubicBezTo>
                    <a:pt x="28" y="435"/>
                    <a:pt x="23" y="431"/>
                    <a:pt x="21" y="431"/>
                  </a:cubicBezTo>
                  <a:cubicBezTo>
                    <a:pt x="21" y="430"/>
                    <a:pt x="21" y="430"/>
                    <a:pt x="21" y="429"/>
                  </a:cubicBezTo>
                  <a:cubicBezTo>
                    <a:pt x="32" y="429"/>
                    <a:pt x="31" y="419"/>
                    <a:pt x="43" y="420"/>
                  </a:cubicBezTo>
                  <a:cubicBezTo>
                    <a:pt x="43" y="425"/>
                    <a:pt x="42" y="428"/>
                    <a:pt x="38" y="431"/>
                  </a:cubicBezTo>
                  <a:cubicBezTo>
                    <a:pt x="38" y="433"/>
                    <a:pt x="38" y="434"/>
                    <a:pt x="38" y="435"/>
                  </a:cubicBezTo>
                  <a:cubicBezTo>
                    <a:pt x="45" y="436"/>
                    <a:pt x="52" y="437"/>
                    <a:pt x="59" y="438"/>
                  </a:cubicBezTo>
                  <a:cubicBezTo>
                    <a:pt x="59" y="438"/>
                    <a:pt x="59" y="439"/>
                    <a:pt x="59" y="439"/>
                  </a:cubicBezTo>
                  <a:cubicBezTo>
                    <a:pt x="71" y="439"/>
                    <a:pt x="77" y="437"/>
                    <a:pt x="92" y="440"/>
                  </a:cubicBezTo>
                  <a:cubicBezTo>
                    <a:pt x="97" y="442"/>
                    <a:pt x="103" y="445"/>
                    <a:pt x="109" y="447"/>
                  </a:cubicBezTo>
                  <a:cubicBezTo>
                    <a:pt x="109" y="448"/>
                    <a:pt x="109" y="449"/>
                    <a:pt x="110" y="451"/>
                  </a:cubicBezTo>
                  <a:cubicBezTo>
                    <a:pt x="92" y="456"/>
                    <a:pt x="77" y="457"/>
                    <a:pt x="61" y="457"/>
                  </a:cubicBezTo>
                  <a:cubicBezTo>
                    <a:pt x="61" y="459"/>
                    <a:pt x="62" y="461"/>
                    <a:pt x="63" y="462"/>
                  </a:cubicBezTo>
                  <a:cubicBezTo>
                    <a:pt x="62" y="462"/>
                    <a:pt x="61" y="462"/>
                    <a:pt x="61" y="462"/>
                  </a:cubicBezTo>
                  <a:moveTo>
                    <a:pt x="122" y="461"/>
                  </a:moveTo>
                  <a:cubicBezTo>
                    <a:pt x="122" y="460"/>
                    <a:pt x="124" y="454"/>
                    <a:pt x="128" y="456"/>
                  </a:cubicBezTo>
                  <a:cubicBezTo>
                    <a:pt x="127" y="457"/>
                    <a:pt x="125" y="458"/>
                    <a:pt x="125" y="461"/>
                  </a:cubicBezTo>
                  <a:cubicBezTo>
                    <a:pt x="124" y="461"/>
                    <a:pt x="123" y="461"/>
                    <a:pt x="122" y="461"/>
                  </a:cubicBezTo>
                  <a:moveTo>
                    <a:pt x="388" y="455"/>
                  </a:moveTo>
                  <a:cubicBezTo>
                    <a:pt x="385" y="450"/>
                    <a:pt x="385" y="448"/>
                    <a:pt x="386" y="445"/>
                  </a:cubicBezTo>
                  <a:cubicBezTo>
                    <a:pt x="387" y="444"/>
                    <a:pt x="388" y="444"/>
                    <a:pt x="389" y="444"/>
                  </a:cubicBezTo>
                  <a:cubicBezTo>
                    <a:pt x="390" y="445"/>
                    <a:pt x="391" y="453"/>
                    <a:pt x="388" y="455"/>
                  </a:cubicBezTo>
                  <a:moveTo>
                    <a:pt x="171" y="442"/>
                  </a:moveTo>
                  <a:cubicBezTo>
                    <a:pt x="172" y="439"/>
                    <a:pt x="172" y="439"/>
                    <a:pt x="177" y="439"/>
                  </a:cubicBezTo>
                  <a:cubicBezTo>
                    <a:pt x="175" y="440"/>
                    <a:pt x="173" y="441"/>
                    <a:pt x="171" y="442"/>
                  </a:cubicBezTo>
                  <a:moveTo>
                    <a:pt x="176" y="434"/>
                  </a:moveTo>
                  <a:cubicBezTo>
                    <a:pt x="176" y="429"/>
                    <a:pt x="185" y="428"/>
                    <a:pt x="190" y="427"/>
                  </a:cubicBezTo>
                  <a:cubicBezTo>
                    <a:pt x="188" y="429"/>
                    <a:pt x="186" y="431"/>
                    <a:pt x="185" y="433"/>
                  </a:cubicBezTo>
                  <a:cubicBezTo>
                    <a:pt x="184" y="433"/>
                    <a:pt x="184" y="432"/>
                    <a:pt x="184" y="431"/>
                  </a:cubicBezTo>
                  <a:cubicBezTo>
                    <a:pt x="183" y="431"/>
                    <a:pt x="182" y="431"/>
                    <a:pt x="181" y="431"/>
                  </a:cubicBezTo>
                  <a:cubicBezTo>
                    <a:pt x="181" y="432"/>
                    <a:pt x="181" y="433"/>
                    <a:pt x="181" y="433"/>
                  </a:cubicBezTo>
                  <a:cubicBezTo>
                    <a:pt x="179" y="433"/>
                    <a:pt x="178" y="434"/>
                    <a:pt x="176" y="434"/>
                  </a:cubicBezTo>
                  <a:moveTo>
                    <a:pt x="110" y="433"/>
                  </a:moveTo>
                  <a:cubicBezTo>
                    <a:pt x="110" y="433"/>
                    <a:pt x="110" y="432"/>
                    <a:pt x="110" y="431"/>
                  </a:cubicBezTo>
                  <a:cubicBezTo>
                    <a:pt x="114" y="430"/>
                    <a:pt x="116" y="427"/>
                    <a:pt x="122" y="429"/>
                  </a:cubicBezTo>
                  <a:cubicBezTo>
                    <a:pt x="118" y="433"/>
                    <a:pt x="114" y="433"/>
                    <a:pt x="110" y="433"/>
                  </a:cubicBezTo>
                  <a:moveTo>
                    <a:pt x="130" y="430"/>
                  </a:moveTo>
                  <a:cubicBezTo>
                    <a:pt x="137" y="427"/>
                    <a:pt x="145" y="425"/>
                    <a:pt x="152" y="423"/>
                  </a:cubicBezTo>
                  <a:cubicBezTo>
                    <a:pt x="152" y="423"/>
                    <a:pt x="152" y="424"/>
                    <a:pt x="152" y="425"/>
                  </a:cubicBezTo>
                  <a:cubicBezTo>
                    <a:pt x="149" y="425"/>
                    <a:pt x="145" y="426"/>
                    <a:pt x="142" y="427"/>
                  </a:cubicBezTo>
                  <a:cubicBezTo>
                    <a:pt x="142" y="427"/>
                    <a:pt x="142" y="428"/>
                    <a:pt x="142" y="429"/>
                  </a:cubicBezTo>
                  <a:cubicBezTo>
                    <a:pt x="138" y="429"/>
                    <a:pt x="134" y="430"/>
                    <a:pt x="130" y="430"/>
                  </a:cubicBezTo>
                  <a:moveTo>
                    <a:pt x="189" y="420"/>
                  </a:moveTo>
                  <a:cubicBezTo>
                    <a:pt x="189" y="420"/>
                    <a:pt x="189" y="419"/>
                    <a:pt x="189" y="418"/>
                  </a:cubicBezTo>
                  <a:cubicBezTo>
                    <a:pt x="190" y="418"/>
                    <a:pt x="192" y="418"/>
                    <a:pt x="193" y="418"/>
                  </a:cubicBezTo>
                  <a:cubicBezTo>
                    <a:pt x="192" y="419"/>
                    <a:pt x="190" y="420"/>
                    <a:pt x="189" y="420"/>
                  </a:cubicBezTo>
                  <a:moveTo>
                    <a:pt x="194" y="416"/>
                  </a:moveTo>
                  <a:cubicBezTo>
                    <a:pt x="194" y="414"/>
                    <a:pt x="194" y="412"/>
                    <a:pt x="194" y="410"/>
                  </a:cubicBezTo>
                  <a:cubicBezTo>
                    <a:pt x="195" y="410"/>
                    <a:pt x="197" y="410"/>
                    <a:pt x="199" y="410"/>
                  </a:cubicBezTo>
                  <a:cubicBezTo>
                    <a:pt x="197" y="412"/>
                    <a:pt x="196" y="414"/>
                    <a:pt x="194" y="416"/>
                  </a:cubicBezTo>
                  <a:moveTo>
                    <a:pt x="20" y="415"/>
                  </a:moveTo>
                  <a:cubicBezTo>
                    <a:pt x="16" y="407"/>
                    <a:pt x="16" y="405"/>
                    <a:pt x="18" y="401"/>
                  </a:cubicBezTo>
                  <a:cubicBezTo>
                    <a:pt x="25" y="403"/>
                    <a:pt x="32" y="404"/>
                    <a:pt x="39" y="405"/>
                  </a:cubicBezTo>
                  <a:cubicBezTo>
                    <a:pt x="38" y="406"/>
                    <a:pt x="38" y="407"/>
                    <a:pt x="38" y="407"/>
                  </a:cubicBezTo>
                  <a:cubicBezTo>
                    <a:pt x="32" y="406"/>
                    <a:pt x="26" y="405"/>
                    <a:pt x="20" y="404"/>
                  </a:cubicBezTo>
                  <a:cubicBezTo>
                    <a:pt x="20" y="408"/>
                    <a:pt x="20" y="411"/>
                    <a:pt x="20" y="415"/>
                  </a:cubicBezTo>
                  <a:moveTo>
                    <a:pt x="97" y="413"/>
                  </a:moveTo>
                  <a:cubicBezTo>
                    <a:pt x="94" y="412"/>
                    <a:pt x="91" y="411"/>
                    <a:pt x="88" y="411"/>
                  </a:cubicBezTo>
                  <a:cubicBezTo>
                    <a:pt x="88" y="407"/>
                    <a:pt x="99" y="406"/>
                    <a:pt x="104" y="404"/>
                  </a:cubicBezTo>
                  <a:cubicBezTo>
                    <a:pt x="104" y="405"/>
                    <a:pt x="104" y="405"/>
                    <a:pt x="105" y="406"/>
                  </a:cubicBezTo>
                  <a:cubicBezTo>
                    <a:pt x="101" y="409"/>
                    <a:pt x="101" y="408"/>
                    <a:pt x="100" y="413"/>
                  </a:cubicBezTo>
                  <a:cubicBezTo>
                    <a:pt x="99" y="413"/>
                    <a:pt x="98" y="413"/>
                    <a:pt x="97" y="413"/>
                  </a:cubicBezTo>
                  <a:moveTo>
                    <a:pt x="282" y="412"/>
                  </a:moveTo>
                  <a:cubicBezTo>
                    <a:pt x="266" y="387"/>
                    <a:pt x="278" y="344"/>
                    <a:pt x="283" y="322"/>
                  </a:cubicBezTo>
                  <a:cubicBezTo>
                    <a:pt x="289" y="306"/>
                    <a:pt x="294" y="291"/>
                    <a:pt x="300" y="276"/>
                  </a:cubicBezTo>
                  <a:cubicBezTo>
                    <a:pt x="302" y="276"/>
                    <a:pt x="305" y="267"/>
                    <a:pt x="305" y="265"/>
                  </a:cubicBezTo>
                  <a:cubicBezTo>
                    <a:pt x="307" y="265"/>
                    <a:pt x="309" y="259"/>
                    <a:pt x="309" y="258"/>
                  </a:cubicBezTo>
                  <a:cubicBezTo>
                    <a:pt x="322" y="245"/>
                    <a:pt x="327" y="215"/>
                    <a:pt x="350" y="215"/>
                  </a:cubicBezTo>
                  <a:cubicBezTo>
                    <a:pt x="351" y="218"/>
                    <a:pt x="352" y="221"/>
                    <a:pt x="358" y="224"/>
                  </a:cubicBezTo>
                  <a:cubicBezTo>
                    <a:pt x="358" y="228"/>
                    <a:pt x="357" y="234"/>
                    <a:pt x="354" y="240"/>
                  </a:cubicBezTo>
                  <a:cubicBezTo>
                    <a:pt x="364" y="242"/>
                    <a:pt x="363" y="241"/>
                    <a:pt x="363" y="255"/>
                  </a:cubicBezTo>
                  <a:cubicBezTo>
                    <a:pt x="359" y="261"/>
                    <a:pt x="353" y="265"/>
                    <a:pt x="347" y="269"/>
                  </a:cubicBezTo>
                  <a:cubicBezTo>
                    <a:pt x="346" y="270"/>
                    <a:pt x="346" y="272"/>
                    <a:pt x="346" y="274"/>
                  </a:cubicBezTo>
                  <a:cubicBezTo>
                    <a:pt x="344" y="274"/>
                    <a:pt x="344" y="274"/>
                    <a:pt x="343" y="274"/>
                  </a:cubicBezTo>
                  <a:cubicBezTo>
                    <a:pt x="342" y="275"/>
                    <a:pt x="342" y="276"/>
                    <a:pt x="341" y="278"/>
                  </a:cubicBezTo>
                  <a:cubicBezTo>
                    <a:pt x="335" y="279"/>
                    <a:pt x="332" y="279"/>
                    <a:pt x="332" y="287"/>
                  </a:cubicBezTo>
                  <a:cubicBezTo>
                    <a:pt x="331" y="287"/>
                    <a:pt x="330" y="287"/>
                    <a:pt x="330" y="287"/>
                  </a:cubicBezTo>
                  <a:cubicBezTo>
                    <a:pt x="329" y="294"/>
                    <a:pt x="321" y="302"/>
                    <a:pt x="319" y="313"/>
                  </a:cubicBezTo>
                  <a:cubicBezTo>
                    <a:pt x="319" y="313"/>
                    <a:pt x="318" y="313"/>
                    <a:pt x="317" y="313"/>
                  </a:cubicBezTo>
                  <a:cubicBezTo>
                    <a:pt x="316" y="316"/>
                    <a:pt x="316" y="319"/>
                    <a:pt x="315" y="323"/>
                  </a:cubicBezTo>
                  <a:cubicBezTo>
                    <a:pt x="314" y="323"/>
                    <a:pt x="314" y="323"/>
                    <a:pt x="313" y="323"/>
                  </a:cubicBezTo>
                  <a:cubicBezTo>
                    <a:pt x="309" y="331"/>
                    <a:pt x="306" y="338"/>
                    <a:pt x="302" y="346"/>
                  </a:cubicBezTo>
                  <a:cubicBezTo>
                    <a:pt x="297" y="346"/>
                    <a:pt x="293" y="381"/>
                    <a:pt x="287" y="390"/>
                  </a:cubicBezTo>
                  <a:cubicBezTo>
                    <a:pt x="287" y="390"/>
                    <a:pt x="286" y="412"/>
                    <a:pt x="282" y="412"/>
                  </a:cubicBezTo>
                  <a:moveTo>
                    <a:pt x="45" y="408"/>
                  </a:moveTo>
                  <a:cubicBezTo>
                    <a:pt x="43" y="408"/>
                    <a:pt x="42" y="407"/>
                    <a:pt x="41" y="407"/>
                  </a:cubicBezTo>
                  <a:cubicBezTo>
                    <a:pt x="41" y="407"/>
                    <a:pt x="41" y="406"/>
                    <a:pt x="41" y="405"/>
                  </a:cubicBezTo>
                  <a:cubicBezTo>
                    <a:pt x="48" y="405"/>
                    <a:pt x="55" y="405"/>
                    <a:pt x="62" y="405"/>
                  </a:cubicBezTo>
                  <a:cubicBezTo>
                    <a:pt x="62" y="406"/>
                    <a:pt x="62" y="407"/>
                    <a:pt x="62" y="407"/>
                  </a:cubicBezTo>
                  <a:cubicBezTo>
                    <a:pt x="56" y="407"/>
                    <a:pt x="50" y="408"/>
                    <a:pt x="45" y="408"/>
                  </a:cubicBezTo>
                  <a:moveTo>
                    <a:pt x="28" y="402"/>
                  </a:moveTo>
                  <a:cubicBezTo>
                    <a:pt x="18" y="398"/>
                    <a:pt x="18" y="398"/>
                    <a:pt x="16" y="396"/>
                  </a:cubicBezTo>
                  <a:cubicBezTo>
                    <a:pt x="16" y="389"/>
                    <a:pt x="15" y="391"/>
                    <a:pt x="21" y="393"/>
                  </a:cubicBezTo>
                  <a:cubicBezTo>
                    <a:pt x="21" y="394"/>
                    <a:pt x="21" y="395"/>
                    <a:pt x="21" y="396"/>
                  </a:cubicBezTo>
                  <a:cubicBezTo>
                    <a:pt x="23" y="397"/>
                    <a:pt x="26" y="398"/>
                    <a:pt x="28" y="399"/>
                  </a:cubicBezTo>
                  <a:cubicBezTo>
                    <a:pt x="28" y="400"/>
                    <a:pt x="28" y="401"/>
                    <a:pt x="28" y="402"/>
                  </a:cubicBezTo>
                  <a:moveTo>
                    <a:pt x="104" y="402"/>
                  </a:moveTo>
                  <a:cubicBezTo>
                    <a:pt x="103" y="400"/>
                    <a:pt x="103" y="400"/>
                    <a:pt x="105" y="398"/>
                  </a:cubicBezTo>
                  <a:cubicBezTo>
                    <a:pt x="108" y="398"/>
                    <a:pt x="111" y="399"/>
                    <a:pt x="114" y="399"/>
                  </a:cubicBezTo>
                  <a:cubicBezTo>
                    <a:pt x="111" y="400"/>
                    <a:pt x="107" y="401"/>
                    <a:pt x="104" y="402"/>
                  </a:cubicBezTo>
                  <a:moveTo>
                    <a:pt x="121" y="402"/>
                  </a:moveTo>
                  <a:cubicBezTo>
                    <a:pt x="121" y="401"/>
                    <a:pt x="121" y="400"/>
                    <a:pt x="121" y="399"/>
                  </a:cubicBezTo>
                  <a:cubicBezTo>
                    <a:pt x="120" y="399"/>
                    <a:pt x="119" y="399"/>
                    <a:pt x="118" y="399"/>
                  </a:cubicBezTo>
                  <a:cubicBezTo>
                    <a:pt x="118" y="398"/>
                    <a:pt x="118" y="397"/>
                    <a:pt x="118" y="397"/>
                  </a:cubicBezTo>
                  <a:cubicBezTo>
                    <a:pt x="125" y="395"/>
                    <a:pt x="125" y="395"/>
                    <a:pt x="139" y="389"/>
                  </a:cubicBezTo>
                  <a:cubicBezTo>
                    <a:pt x="129" y="383"/>
                    <a:pt x="120" y="388"/>
                    <a:pt x="113" y="390"/>
                  </a:cubicBezTo>
                  <a:cubicBezTo>
                    <a:pt x="113" y="389"/>
                    <a:pt x="113" y="389"/>
                    <a:pt x="113" y="388"/>
                  </a:cubicBezTo>
                  <a:cubicBezTo>
                    <a:pt x="111" y="388"/>
                    <a:pt x="111" y="388"/>
                    <a:pt x="111" y="387"/>
                  </a:cubicBezTo>
                  <a:cubicBezTo>
                    <a:pt x="121" y="386"/>
                    <a:pt x="131" y="383"/>
                    <a:pt x="142" y="380"/>
                  </a:cubicBezTo>
                  <a:cubicBezTo>
                    <a:pt x="142" y="379"/>
                    <a:pt x="142" y="379"/>
                    <a:pt x="142" y="378"/>
                  </a:cubicBezTo>
                  <a:cubicBezTo>
                    <a:pt x="117" y="378"/>
                    <a:pt x="117" y="377"/>
                    <a:pt x="119" y="377"/>
                  </a:cubicBezTo>
                  <a:cubicBezTo>
                    <a:pt x="119" y="376"/>
                    <a:pt x="118" y="376"/>
                    <a:pt x="118" y="376"/>
                  </a:cubicBezTo>
                  <a:cubicBezTo>
                    <a:pt x="111" y="376"/>
                    <a:pt x="103" y="376"/>
                    <a:pt x="96" y="376"/>
                  </a:cubicBezTo>
                  <a:cubicBezTo>
                    <a:pt x="97" y="377"/>
                    <a:pt x="99" y="378"/>
                    <a:pt x="100" y="379"/>
                  </a:cubicBezTo>
                  <a:cubicBezTo>
                    <a:pt x="96" y="378"/>
                    <a:pt x="92" y="378"/>
                    <a:pt x="88" y="378"/>
                  </a:cubicBezTo>
                  <a:cubicBezTo>
                    <a:pt x="88" y="377"/>
                    <a:pt x="89" y="376"/>
                    <a:pt x="89" y="376"/>
                  </a:cubicBezTo>
                  <a:cubicBezTo>
                    <a:pt x="78" y="376"/>
                    <a:pt x="70" y="374"/>
                    <a:pt x="63" y="373"/>
                  </a:cubicBezTo>
                  <a:cubicBezTo>
                    <a:pt x="63" y="372"/>
                    <a:pt x="63" y="371"/>
                    <a:pt x="63" y="371"/>
                  </a:cubicBezTo>
                  <a:cubicBezTo>
                    <a:pt x="60" y="370"/>
                    <a:pt x="57" y="368"/>
                    <a:pt x="54" y="367"/>
                  </a:cubicBezTo>
                  <a:cubicBezTo>
                    <a:pt x="54" y="368"/>
                    <a:pt x="54" y="369"/>
                    <a:pt x="54" y="370"/>
                  </a:cubicBezTo>
                  <a:cubicBezTo>
                    <a:pt x="57" y="372"/>
                    <a:pt x="60" y="374"/>
                    <a:pt x="63" y="376"/>
                  </a:cubicBezTo>
                  <a:cubicBezTo>
                    <a:pt x="53" y="376"/>
                    <a:pt x="45" y="362"/>
                    <a:pt x="40" y="359"/>
                  </a:cubicBezTo>
                  <a:cubicBezTo>
                    <a:pt x="42" y="359"/>
                    <a:pt x="45" y="360"/>
                    <a:pt x="48" y="362"/>
                  </a:cubicBezTo>
                  <a:cubicBezTo>
                    <a:pt x="48" y="361"/>
                    <a:pt x="48" y="360"/>
                    <a:pt x="48" y="358"/>
                  </a:cubicBezTo>
                  <a:cubicBezTo>
                    <a:pt x="51" y="358"/>
                    <a:pt x="55" y="358"/>
                    <a:pt x="59" y="358"/>
                  </a:cubicBezTo>
                  <a:cubicBezTo>
                    <a:pt x="59" y="357"/>
                    <a:pt x="59" y="356"/>
                    <a:pt x="59" y="356"/>
                  </a:cubicBezTo>
                  <a:cubicBezTo>
                    <a:pt x="63" y="355"/>
                    <a:pt x="67" y="354"/>
                    <a:pt x="70" y="354"/>
                  </a:cubicBezTo>
                  <a:cubicBezTo>
                    <a:pt x="71" y="355"/>
                    <a:pt x="71" y="357"/>
                    <a:pt x="72" y="358"/>
                  </a:cubicBezTo>
                  <a:cubicBezTo>
                    <a:pt x="72" y="358"/>
                    <a:pt x="73" y="358"/>
                    <a:pt x="74" y="358"/>
                  </a:cubicBezTo>
                  <a:cubicBezTo>
                    <a:pt x="74" y="358"/>
                    <a:pt x="74" y="359"/>
                    <a:pt x="74" y="360"/>
                  </a:cubicBezTo>
                  <a:cubicBezTo>
                    <a:pt x="71" y="359"/>
                    <a:pt x="69" y="359"/>
                    <a:pt x="67" y="358"/>
                  </a:cubicBezTo>
                  <a:cubicBezTo>
                    <a:pt x="70" y="361"/>
                    <a:pt x="70" y="361"/>
                    <a:pt x="75" y="362"/>
                  </a:cubicBezTo>
                  <a:cubicBezTo>
                    <a:pt x="75" y="363"/>
                    <a:pt x="75" y="363"/>
                    <a:pt x="75" y="364"/>
                  </a:cubicBezTo>
                  <a:cubicBezTo>
                    <a:pt x="88" y="367"/>
                    <a:pt x="101" y="370"/>
                    <a:pt x="114" y="372"/>
                  </a:cubicBezTo>
                  <a:cubicBezTo>
                    <a:pt x="117" y="372"/>
                    <a:pt x="147" y="372"/>
                    <a:pt x="153" y="378"/>
                  </a:cubicBezTo>
                  <a:cubicBezTo>
                    <a:pt x="150" y="385"/>
                    <a:pt x="144" y="389"/>
                    <a:pt x="138" y="390"/>
                  </a:cubicBezTo>
                  <a:cubicBezTo>
                    <a:pt x="138" y="391"/>
                    <a:pt x="138" y="392"/>
                    <a:pt x="138" y="392"/>
                  </a:cubicBezTo>
                  <a:cubicBezTo>
                    <a:pt x="131" y="392"/>
                    <a:pt x="125" y="397"/>
                    <a:pt x="121" y="402"/>
                  </a:cubicBezTo>
                  <a:moveTo>
                    <a:pt x="68" y="400"/>
                  </a:moveTo>
                  <a:cubicBezTo>
                    <a:pt x="61" y="397"/>
                    <a:pt x="56" y="390"/>
                    <a:pt x="55" y="389"/>
                  </a:cubicBezTo>
                  <a:cubicBezTo>
                    <a:pt x="57" y="389"/>
                    <a:pt x="68" y="393"/>
                    <a:pt x="71" y="399"/>
                  </a:cubicBezTo>
                  <a:cubicBezTo>
                    <a:pt x="70" y="399"/>
                    <a:pt x="69" y="399"/>
                    <a:pt x="68" y="400"/>
                  </a:cubicBezTo>
                  <a:moveTo>
                    <a:pt x="34" y="399"/>
                  </a:moveTo>
                  <a:cubicBezTo>
                    <a:pt x="33" y="398"/>
                    <a:pt x="33" y="398"/>
                    <a:pt x="32" y="397"/>
                  </a:cubicBezTo>
                  <a:cubicBezTo>
                    <a:pt x="29" y="397"/>
                    <a:pt x="26" y="397"/>
                    <a:pt x="24" y="397"/>
                  </a:cubicBezTo>
                  <a:cubicBezTo>
                    <a:pt x="24" y="396"/>
                    <a:pt x="24" y="395"/>
                    <a:pt x="24" y="395"/>
                  </a:cubicBezTo>
                  <a:cubicBezTo>
                    <a:pt x="25" y="394"/>
                    <a:pt x="27" y="394"/>
                    <a:pt x="29" y="394"/>
                  </a:cubicBezTo>
                  <a:cubicBezTo>
                    <a:pt x="21" y="391"/>
                    <a:pt x="21" y="390"/>
                    <a:pt x="17" y="390"/>
                  </a:cubicBezTo>
                  <a:cubicBezTo>
                    <a:pt x="17" y="389"/>
                    <a:pt x="17" y="389"/>
                    <a:pt x="17" y="388"/>
                  </a:cubicBezTo>
                  <a:cubicBezTo>
                    <a:pt x="23" y="389"/>
                    <a:pt x="30" y="391"/>
                    <a:pt x="37" y="392"/>
                  </a:cubicBezTo>
                  <a:cubicBezTo>
                    <a:pt x="37" y="393"/>
                    <a:pt x="37" y="394"/>
                    <a:pt x="37" y="395"/>
                  </a:cubicBezTo>
                  <a:cubicBezTo>
                    <a:pt x="34" y="395"/>
                    <a:pt x="33" y="395"/>
                    <a:pt x="31" y="395"/>
                  </a:cubicBezTo>
                  <a:cubicBezTo>
                    <a:pt x="33" y="395"/>
                    <a:pt x="35" y="396"/>
                    <a:pt x="38" y="397"/>
                  </a:cubicBezTo>
                  <a:cubicBezTo>
                    <a:pt x="38" y="397"/>
                    <a:pt x="38" y="398"/>
                    <a:pt x="38" y="399"/>
                  </a:cubicBezTo>
                  <a:cubicBezTo>
                    <a:pt x="36" y="399"/>
                    <a:pt x="35" y="399"/>
                    <a:pt x="34" y="399"/>
                  </a:cubicBezTo>
                  <a:moveTo>
                    <a:pt x="11" y="395"/>
                  </a:moveTo>
                  <a:cubicBezTo>
                    <a:pt x="10" y="393"/>
                    <a:pt x="10" y="393"/>
                    <a:pt x="8" y="392"/>
                  </a:cubicBezTo>
                  <a:cubicBezTo>
                    <a:pt x="8" y="392"/>
                    <a:pt x="8" y="391"/>
                    <a:pt x="8" y="390"/>
                  </a:cubicBezTo>
                  <a:cubicBezTo>
                    <a:pt x="9" y="390"/>
                    <a:pt x="10" y="390"/>
                    <a:pt x="11" y="390"/>
                  </a:cubicBezTo>
                  <a:cubicBezTo>
                    <a:pt x="12" y="392"/>
                    <a:pt x="13" y="393"/>
                    <a:pt x="14" y="395"/>
                  </a:cubicBezTo>
                  <a:cubicBezTo>
                    <a:pt x="13" y="395"/>
                    <a:pt x="12" y="395"/>
                    <a:pt x="11" y="395"/>
                  </a:cubicBezTo>
                  <a:moveTo>
                    <a:pt x="92" y="388"/>
                  </a:moveTo>
                  <a:cubicBezTo>
                    <a:pt x="92" y="387"/>
                    <a:pt x="92" y="386"/>
                    <a:pt x="92" y="386"/>
                  </a:cubicBezTo>
                  <a:cubicBezTo>
                    <a:pt x="94" y="386"/>
                    <a:pt x="96" y="386"/>
                    <a:pt x="98" y="387"/>
                  </a:cubicBezTo>
                  <a:cubicBezTo>
                    <a:pt x="98" y="387"/>
                    <a:pt x="98" y="388"/>
                    <a:pt x="98" y="388"/>
                  </a:cubicBezTo>
                  <a:cubicBezTo>
                    <a:pt x="96" y="388"/>
                    <a:pt x="94" y="388"/>
                    <a:pt x="92" y="388"/>
                  </a:cubicBezTo>
                  <a:moveTo>
                    <a:pt x="29" y="387"/>
                  </a:moveTo>
                  <a:cubicBezTo>
                    <a:pt x="25" y="385"/>
                    <a:pt x="21" y="383"/>
                    <a:pt x="17" y="382"/>
                  </a:cubicBezTo>
                  <a:cubicBezTo>
                    <a:pt x="16" y="381"/>
                    <a:pt x="16" y="380"/>
                    <a:pt x="16" y="379"/>
                  </a:cubicBezTo>
                  <a:cubicBezTo>
                    <a:pt x="25" y="383"/>
                    <a:pt x="29" y="384"/>
                    <a:pt x="32" y="386"/>
                  </a:cubicBezTo>
                  <a:cubicBezTo>
                    <a:pt x="31" y="386"/>
                    <a:pt x="30" y="386"/>
                    <a:pt x="29" y="387"/>
                  </a:cubicBezTo>
                  <a:moveTo>
                    <a:pt x="66" y="384"/>
                  </a:moveTo>
                  <a:cubicBezTo>
                    <a:pt x="64" y="379"/>
                    <a:pt x="42" y="372"/>
                    <a:pt x="67" y="380"/>
                  </a:cubicBezTo>
                  <a:cubicBezTo>
                    <a:pt x="67" y="381"/>
                    <a:pt x="68" y="382"/>
                    <a:pt x="69" y="382"/>
                  </a:cubicBezTo>
                  <a:cubicBezTo>
                    <a:pt x="68" y="383"/>
                    <a:pt x="67" y="383"/>
                    <a:pt x="66" y="384"/>
                  </a:cubicBezTo>
                  <a:moveTo>
                    <a:pt x="128" y="382"/>
                  </a:moveTo>
                  <a:cubicBezTo>
                    <a:pt x="128" y="379"/>
                    <a:pt x="129" y="379"/>
                    <a:pt x="133" y="381"/>
                  </a:cubicBezTo>
                  <a:cubicBezTo>
                    <a:pt x="131" y="381"/>
                    <a:pt x="129" y="381"/>
                    <a:pt x="128" y="382"/>
                  </a:cubicBezTo>
                  <a:moveTo>
                    <a:pt x="22" y="378"/>
                  </a:moveTo>
                  <a:cubicBezTo>
                    <a:pt x="20" y="378"/>
                    <a:pt x="18" y="377"/>
                    <a:pt x="17" y="377"/>
                  </a:cubicBezTo>
                  <a:cubicBezTo>
                    <a:pt x="17" y="376"/>
                    <a:pt x="17" y="376"/>
                    <a:pt x="17" y="375"/>
                  </a:cubicBezTo>
                  <a:cubicBezTo>
                    <a:pt x="14" y="374"/>
                    <a:pt x="12" y="373"/>
                    <a:pt x="10" y="373"/>
                  </a:cubicBezTo>
                  <a:cubicBezTo>
                    <a:pt x="10" y="372"/>
                    <a:pt x="10" y="371"/>
                    <a:pt x="10" y="371"/>
                  </a:cubicBezTo>
                  <a:cubicBezTo>
                    <a:pt x="12" y="370"/>
                    <a:pt x="13" y="370"/>
                    <a:pt x="14" y="370"/>
                  </a:cubicBezTo>
                  <a:cubicBezTo>
                    <a:pt x="12" y="367"/>
                    <a:pt x="11" y="366"/>
                    <a:pt x="8" y="366"/>
                  </a:cubicBezTo>
                  <a:cubicBezTo>
                    <a:pt x="6" y="363"/>
                    <a:pt x="0" y="360"/>
                    <a:pt x="0" y="360"/>
                  </a:cubicBezTo>
                  <a:cubicBezTo>
                    <a:pt x="9" y="364"/>
                    <a:pt x="19" y="369"/>
                    <a:pt x="28" y="373"/>
                  </a:cubicBezTo>
                  <a:cubicBezTo>
                    <a:pt x="28" y="373"/>
                    <a:pt x="28" y="374"/>
                    <a:pt x="28" y="375"/>
                  </a:cubicBezTo>
                  <a:cubicBezTo>
                    <a:pt x="25" y="374"/>
                    <a:pt x="22" y="373"/>
                    <a:pt x="20" y="373"/>
                  </a:cubicBezTo>
                  <a:cubicBezTo>
                    <a:pt x="19" y="372"/>
                    <a:pt x="19" y="371"/>
                    <a:pt x="19" y="371"/>
                  </a:cubicBezTo>
                  <a:cubicBezTo>
                    <a:pt x="17" y="371"/>
                    <a:pt x="16" y="371"/>
                    <a:pt x="14" y="371"/>
                  </a:cubicBezTo>
                  <a:cubicBezTo>
                    <a:pt x="22" y="376"/>
                    <a:pt x="22" y="376"/>
                    <a:pt x="24" y="378"/>
                  </a:cubicBezTo>
                  <a:cubicBezTo>
                    <a:pt x="23" y="378"/>
                    <a:pt x="22" y="378"/>
                    <a:pt x="22" y="378"/>
                  </a:cubicBezTo>
                  <a:moveTo>
                    <a:pt x="53" y="377"/>
                  </a:moveTo>
                  <a:cubicBezTo>
                    <a:pt x="49" y="373"/>
                    <a:pt x="48" y="373"/>
                    <a:pt x="45" y="373"/>
                  </a:cubicBezTo>
                  <a:cubicBezTo>
                    <a:pt x="45" y="371"/>
                    <a:pt x="45" y="371"/>
                    <a:pt x="41" y="368"/>
                  </a:cubicBezTo>
                  <a:cubicBezTo>
                    <a:pt x="43" y="368"/>
                    <a:pt x="45" y="368"/>
                    <a:pt x="46" y="369"/>
                  </a:cubicBezTo>
                  <a:cubicBezTo>
                    <a:pt x="46" y="369"/>
                    <a:pt x="46" y="370"/>
                    <a:pt x="46" y="370"/>
                  </a:cubicBezTo>
                  <a:cubicBezTo>
                    <a:pt x="50" y="370"/>
                    <a:pt x="50" y="373"/>
                    <a:pt x="53" y="377"/>
                  </a:cubicBezTo>
                  <a:moveTo>
                    <a:pt x="31" y="354"/>
                  </a:moveTo>
                  <a:cubicBezTo>
                    <a:pt x="31" y="352"/>
                    <a:pt x="31" y="351"/>
                    <a:pt x="30" y="349"/>
                  </a:cubicBezTo>
                  <a:cubicBezTo>
                    <a:pt x="32" y="349"/>
                    <a:pt x="35" y="348"/>
                    <a:pt x="38" y="354"/>
                  </a:cubicBezTo>
                  <a:cubicBezTo>
                    <a:pt x="36" y="354"/>
                    <a:pt x="34" y="354"/>
                    <a:pt x="31" y="354"/>
                  </a:cubicBezTo>
                  <a:moveTo>
                    <a:pt x="42" y="354"/>
                  </a:moveTo>
                  <a:cubicBezTo>
                    <a:pt x="42" y="353"/>
                    <a:pt x="41" y="352"/>
                    <a:pt x="41" y="352"/>
                  </a:cubicBezTo>
                  <a:cubicBezTo>
                    <a:pt x="43" y="352"/>
                    <a:pt x="45" y="352"/>
                    <a:pt x="47" y="353"/>
                  </a:cubicBezTo>
                  <a:cubicBezTo>
                    <a:pt x="45" y="353"/>
                    <a:pt x="44" y="353"/>
                    <a:pt x="42" y="354"/>
                  </a:cubicBezTo>
                  <a:moveTo>
                    <a:pt x="66" y="351"/>
                  </a:moveTo>
                  <a:cubicBezTo>
                    <a:pt x="65" y="351"/>
                    <a:pt x="64" y="350"/>
                    <a:pt x="63" y="349"/>
                  </a:cubicBezTo>
                  <a:cubicBezTo>
                    <a:pt x="67" y="350"/>
                    <a:pt x="70" y="350"/>
                    <a:pt x="74" y="351"/>
                  </a:cubicBezTo>
                  <a:cubicBezTo>
                    <a:pt x="71" y="351"/>
                    <a:pt x="69" y="351"/>
                    <a:pt x="66" y="351"/>
                  </a:cubicBezTo>
                  <a:moveTo>
                    <a:pt x="167" y="350"/>
                  </a:moveTo>
                  <a:cubicBezTo>
                    <a:pt x="167" y="344"/>
                    <a:pt x="173" y="343"/>
                    <a:pt x="178" y="343"/>
                  </a:cubicBezTo>
                  <a:cubicBezTo>
                    <a:pt x="178" y="343"/>
                    <a:pt x="178" y="344"/>
                    <a:pt x="178" y="345"/>
                  </a:cubicBezTo>
                  <a:cubicBezTo>
                    <a:pt x="174" y="347"/>
                    <a:pt x="170" y="348"/>
                    <a:pt x="167" y="350"/>
                  </a:cubicBezTo>
                  <a:moveTo>
                    <a:pt x="42" y="349"/>
                  </a:moveTo>
                  <a:cubicBezTo>
                    <a:pt x="40" y="347"/>
                    <a:pt x="38" y="346"/>
                    <a:pt x="36" y="344"/>
                  </a:cubicBezTo>
                  <a:cubicBezTo>
                    <a:pt x="36" y="344"/>
                    <a:pt x="36" y="343"/>
                    <a:pt x="37" y="343"/>
                  </a:cubicBezTo>
                  <a:cubicBezTo>
                    <a:pt x="42" y="344"/>
                    <a:pt x="48" y="346"/>
                    <a:pt x="53" y="348"/>
                  </a:cubicBezTo>
                  <a:cubicBezTo>
                    <a:pt x="50" y="348"/>
                    <a:pt x="46" y="349"/>
                    <a:pt x="42" y="349"/>
                  </a:cubicBezTo>
                  <a:moveTo>
                    <a:pt x="541" y="345"/>
                  </a:moveTo>
                  <a:cubicBezTo>
                    <a:pt x="540" y="341"/>
                    <a:pt x="540" y="338"/>
                    <a:pt x="540" y="334"/>
                  </a:cubicBezTo>
                  <a:cubicBezTo>
                    <a:pt x="543" y="336"/>
                    <a:pt x="544" y="337"/>
                    <a:pt x="550" y="337"/>
                  </a:cubicBezTo>
                  <a:cubicBezTo>
                    <a:pt x="549" y="339"/>
                    <a:pt x="549" y="341"/>
                    <a:pt x="548" y="343"/>
                  </a:cubicBezTo>
                  <a:cubicBezTo>
                    <a:pt x="545" y="344"/>
                    <a:pt x="543" y="344"/>
                    <a:pt x="541" y="345"/>
                  </a:cubicBezTo>
                  <a:moveTo>
                    <a:pt x="75" y="343"/>
                  </a:moveTo>
                  <a:cubicBezTo>
                    <a:pt x="73" y="342"/>
                    <a:pt x="73" y="342"/>
                    <a:pt x="72" y="341"/>
                  </a:cubicBezTo>
                  <a:cubicBezTo>
                    <a:pt x="72" y="341"/>
                    <a:pt x="72" y="340"/>
                    <a:pt x="72" y="339"/>
                  </a:cubicBezTo>
                  <a:cubicBezTo>
                    <a:pt x="75" y="339"/>
                    <a:pt x="79" y="339"/>
                    <a:pt x="83" y="340"/>
                  </a:cubicBezTo>
                  <a:cubicBezTo>
                    <a:pt x="80" y="341"/>
                    <a:pt x="77" y="341"/>
                    <a:pt x="75" y="343"/>
                  </a:cubicBezTo>
                  <a:moveTo>
                    <a:pt x="36" y="335"/>
                  </a:moveTo>
                  <a:cubicBezTo>
                    <a:pt x="35" y="335"/>
                    <a:pt x="34" y="334"/>
                    <a:pt x="34" y="334"/>
                  </a:cubicBezTo>
                  <a:cubicBezTo>
                    <a:pt x="34" y="333"/>
                    <a:pt x="34" y="332"/>
                    <a:pt x="34" y="332"/>
                  </a:cubicBezTo>
                  <a:cubicBezTo>
                    <a:pt x="35" y="332"/>
                    <a:pt x="36" y="333"/>
                    <a:pt x="37" y="334"/>
                  </a:cubicBezTo>
                  <a:cubicBezTo>
                    <a:pt x="37" y="334"/>
                    <a:pt x="36" y="335"/>
                    <a:pt x="36" y="335"/>
                  </a:cubicBezTo>
                  <a:moveTo>
                    <a:pt x="525" y="328"/>
                  </a:moveTo>
                  <a:cubicBezTo>
                    <a:pt x="522" y="318"/>
                    <a:pt x="522" y="318"/>
                    <a:pt x="522" y="313"/>
                  </a:cubicBezTo>
                  <a:cubicBezTo>
                    <a:pt x="522" y="312"/>
                    <a:pt x="523" y="312"/>
                    <a:pt x="524" y="312"/>
                  </a:cubicBezTo>
                  <a:cubicBezTo>
                    <a:pt x="525" y="314"/>
                    <a:pt x="529" y="318"/>
                    <a:pt x="528" y="325"/>
                  </a:cubicBezTo>
                  <a:cubicBezTo>
                    <a:pt x="527" y="326"/>
                    <a:pt x="526" y="327"/>
                    <a:pt x="525" y="328"/>
                  </a:cubicBezTo>
                  <a:moveTo>
                    <a:pt x="544" y="328"/>
                  </a:moveTo>
                  <a:cubicBezTo>
                    <a:pt x="543" y="326"/>
                    <a:pt x="543" y="325"/>
                    <a:pt x="543" y="324"/>
                  </a:cubicBezTo>
                  <a:cubicBezTo>
                    <a:pt x="537" y="324"/>
                    <a:pt x="538" y="310"/>
                    <a:pt x="538" y="308"/>
                  </a:cubicBezTo>
                  <a:cubicBezTo>
                    <a:pt x="538" y="309"/>
                    <a:pt x="550" y="321"/>
                    <a:pt x="544" y="328"/>
                  </a:cubicBezTo>
                  <a:moveTo>
                    <a:pt x="106" y="326"/>
                  </a:moveTo>
                  <a:cubicBezTo>
                    <a:pt x="106" y="325"/>
                    <a:pt x="105" y="325"/>
                    <a:pt x="105" y="324"/>
                  </a:cubicBezTo>
                  <a:cubicBezTo>
                    <a:pt x="107" y="324"/>
                    <a:pt x="107" y="324"/>
                    <a:pt x="109" y="325"/>
                  </a:cubicBezTo>
                  <a:cubicBezTo>
                    <a:pt x="108" y="325"/>
                    <a:pt x="107" y="326"/>
                    <a:pt x="106" y="326"/>
                  </a:cubicBezTo>
                  <a:moveTo>
                    <a:pt x="92" y="322"/>
                  </a:moveTo>
                  <a:cubicBezTo>
                    <a:pt x="90" y="320"/>
                    <a:pt x="89" y="319"/>
                    <a:pt x="88" y="318"/>
                  </a:cubicBezTo>
                  <a:cubicBezTo>
                    <a:pt x="88" y="317"/>
                    <a:pt x="89" y="316"/>
                    <a:pt x="89" y="316"/>
                  </a:cubicBezTo>
                  <a:cubicBezTo>
                    <a:pt x="92" y="317"/>
                    <a:pt x="94" y="318"/>
                    <a:pt x="96" y="319"/>
                  </a:cubicBezTo>
                  <a:cubicBezTo>
                    <a:pt x="94" y="320"/>
                    <a:pt x="93" y="321"/>
                    <a:pt x="92" y="322"/>
                  </a:cubicBezTo>
                  <a:moveTo>
                    <a:pt x="59" y="318"/>
                  </a:moveTo>
                  <a:cubicBezTo>
                    <a:pt x="53" y="316"/>
                    <a:pt x="48" y="315"/>
                    <a:pt x="42" y="313"/>
                  </a:cubicBezTo>
                  <a:cubicBezTo>
                    <a:pt x="42" y="309"/>
                    <a:pt x="56" y="316"/>
                    <a:pt x="63" y="317"/>
                  </a:cubicBezTo>
                  <a:cubicBezTo>
                    <a:pt x="61" y="317"/>
                    <a:pt x="60" y="317"/>
                    <a:pt x="59" y="318"/>
                  </a:cubicBezTo>
                  <a:moveTo>
                    <a:pt x="74" y="310"/>
                  </a:moveTo>
                  <a:cubicBezTo>
                    <a:pt x="72" y="308"/>
                    <a:pt x="71" y="306"/>
                    <a:pt x="72" y="305"/>
                  </a:cubicBezTo>
                  <a:cubicBezTo>
                    <a:pt x="73" y="306"/>
                    <a:pt x="74" y="308"/>
                    <a:pt x="75" y="309"/>
                  </a:cubicBezTo>
                  <a:cubicBezTo>
                    <a:pt x="75" y="310"/>
                    <a:pt x="74" y="310"/>
                    <a:pt x="74" y="310"/>
                  </a:cubicBezTo>
                  <a:moveTo>
                    <a:pt x="28" y="300"/>
                  </a:moveTo>
                  <a:cubicBezTo>
                    <a:pt x="28" y="299"/>
                    <a:pt x="28" y="298"/>
                    <a:pt x="28" y="297"/>
                  </a:cubicBezTo>
                  <a:cubicBezTo>
                    <a:pt x="27" y="297"/>
                    <a:pt x="26" y="297"/>
                    <a:pt x="25" y="297"/>
                  </a:cubicBezTo>
                  <a:cubicBezTo>
                    <a:pt x="24" y="295"/>
                    <a:pt x="23" y="293"/>
                    <a:pt x="23" y="291"/>
                  </a:cubicBezTo>
                  <a:cubicBezTo>
                    <a:pt x="25" y="294"/>
                    <a:pt x="29" y="297"/>
                    <a:pt x="28" y="300"/>
                  </a:cubicBezTo>
                  <a:moveTo>
                    <a:pt x="117" y="296"/>
                  </a:moveTo>
                  <a:cubicBezTo>
                    <a:pt x="118" y="295"/>
                    <a:pt x="118" y="295"/>
                    <a:pt x="122" y="294"/>
                  </a:cubicBezTo>
                  <a:cubicBezTo>
                    <a:pt x="122" y="294"/>
                    <a:pt x="122" y="295"/>
                    <a:pt x="122" y="295"/>
                  </a:cubicBezTo>
                  <a:cubicBezTo>
                    <a:pt x="120" y="295"/>
                    <a:pt x="119" y="296"/>
                    <a:pt x="117" y="296"/>
                  </a:cubicBezTo>
                  <a:moveTo>
                    <a:pt x="589" y="291"/>
                  </a:moveTo>
                  <a:cubicBezTo>
                    <a:pt x="587" y="280"/>
                    <a:pt x="578" y="272"/>
                    <a:pt x="571" y="272"/>
                  </a:cubicBezTo>
                  <a:cubicBezTo>
                    <a:pt x="571" y="271"/>
                    <a:pt x="571" y="270"/>
                    <a:pt x="571" y="269"/>
                  </a:cubicBezTo>
                  <a:cubicBezTo>
                    <a:pt x="582" y="269"/>
                    <a:pt x="590" y="275"/>
                    <a:pt x="593" y="291"/>
                  </a:cubicBezTo>
                  <a:cubicBezTo>
                    <a:pt x="591" y="291"/>
                    <a:pt x="590" y="291"/>
                    <a:pt x="589" y="291"/>
                  </a:cubicBezTo>
                  <a:moveTo>
                    <a:pt x="114" y="289"/>
                  </a:moveTo>
                  <a:cubicBezTo>
                    <a:pt x="118" y="287"/>
                    <a:pt x="118" y="287"/>
                    <a:pt x="121" y="287"/>
                  </a:cubicBezTo>
                  <a:cubicBezTo>
                    <a:pt x="121" y="287"/>
                    <a:pt x="121" y="288"/>
                    <a:pt x="121" y="289"/>
                  </a:cubicBezTo>
                  <a:cubicBezTo>
                    <a:pt x="119" y="289"/>
                    <a:pt x="117" y="289"/>
                    <a:pt x="114" y="289"/>
                  </a:cubicBezTo>
                  <a:moveTo>
                    <a:pt x="95" y="284"/>
                  </a:moveTo>
                  <a:cubicBezTo>
                    <a:pt x="95" y="284"/>
                    <a:pt x="94" y="283"/>
                    <a:pt x="94" y="283"/>
                  </a:cubicBezTo>
                  <a:cubicBezTo>
                    <a:pt x="100" y="283"/>
                    <a:pt x="106" y="283"/>
                    <a:pt x="112" y="283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06" y="284"/>
                    <a:pt x="100" y="284"/>
                    <a:pt x="95" y="284"/>
                  </a:cubicBezTo>
                  <a:moveTo>
                    <a:pt x="138" y="274"/>
                  </a:moveTo>
                  <a:cubicBezTo>
                    <a:pt x="138" y="273"/>
                    <a:pt x="138" y="272"/>
                    <a:pt x="138" y="272"/>
                  </a:cubicBezTo>
                  <a:cubicBezTo>
                    <a:pt x="140" y="272"/>
                    <a:pt x="142" y="272"/>
                    <a:pt x="144" y="272"/>
                  </a:cubicBezTo>
                  <a:cubicBezTo>
                    <a:pt x="144" y="272"/>
                    <a:pt x="144" y="273"/>
                    <a:pt x="144" y="274"/>
                  </a:cubicBezTo>
                  <a:cubicBezTo>
                    <a:pt x="142" y="274"/>
                    <a:pt x="140" y="274"/>
                    <a:pt x="138" y="274"/>
                  </a:cubicBezTo>
                  <a:moveTo>
                    <a:pt x="595" y="274"/>
                  </a:moveTo>
                  <a:cubicBezTo>
                    <a:pt x="593" y="272"/>
                    <a:pt x="593" y="272"/>
                    <a:pt x="593" y="269"/>
                  </a:cubicBezTo>
                  <a:cubicBezTo>
                    <a:pt x="593" y="269"/>
                    <a:pt x="594" y="269"/>
                    <a:pt x="595" y="269"/>
                  </a:cubicBezTo>
                  <a:cubicBezTo>
                    <a:pt x="595" y="271"/>
                    <a:pt x="595" y="272"/>
                    <a:pt x="595" y="274"/>
                  </a:cubicBezTo>
                  <a:moveTo>
                    <a:pt x="57" y="256"/>
                  </a:moveTo>
                  <a:cubicBezTo>
                    <a:pt x="55" y="255"/>
                    <a:pt x="53" y="254"/>
                    <a:pt x="50" y="253"/>
                  </a:cubicBezTo>
                  <a:cubicBezTo>
                    <a:pt x="51" y="251"/>
                    <a:pt x="52" y="250"/>
                    <a:pt x="53" y="249"/>
                  </a:cubicBezTo>
                  <a:cubicBezTo>
                    <a:pt x="62" y="250"/>
                    <a:pt x="71" y="253"/>
                    <a:pt x="80" y="255"/>
                  </a:cubicBezTo>
                  <a:cubicBezTo>
                    <a:pt x="74" y="254"/>
                    <a:pt x="67" y="253"/>
                    <a:pt x="61" y="252"/>
                  </a:cubicBezTo>
                  <a:cubicBezTo>
                    <a:pt x="61" y="253"/>
                    <a:pt x="61" y="255"/>
                    <a:pt x="61" y="256"/>
                  </a:cubicBezTo>
                  <a:cubicBezTo>
                    <a:pt x="59" y="256"/>
                    <a:pt x="58" y="256"/>
                    <a:pt x="57" y="256"/>
                  </a:cubicBezTo>
                  <a:moveTo>
                    <a:pt x="89" y="256"/>
                  </a:moveTo>
                  <a:cubicBezTo>
                    <a:pt x="89" y="256"/>
                    <a:pt x="89" y="255"/>
                    <a:pt x="89" y="254"/>
                  </a:cubicBezTo>
                  <a:cubicBezTo>
                    <a:pt x="100" y="250"/>
                    <a:pt x="111" y="246"/>
                    <a:pt x="122" y="243"/>
                  </a:cubicBezTo>
                  <a:cubicBezTo>
                    <a:pt x="121" y="245"/>
                    <a:pt x="121" y="245"/>
                    <a:pt x="117" y="247"/>
                  </a:cubicBezTo>
                  <a:cubicBezTo>
                    <a:pt x="117" y="248"/>
                    <a:pt x="117" y="249"/>
                    <a:pt x="117" y="249"/>
                  </a:cubicBezTo>
                  <a:cubicBezTo>
                    <a:pt x="117" y="249"/>
                    <a:pt x="118" y="248"/>
                    <a:pt x="118" y="248"/>
                  </a:cubicBezTo>
                  <a:cubicBezTo>
                    <a:pt x="123" y="248"/>
                    <a:pt x="131" y="249"/>
                    <a:pt x="137" y="247"/>
                  </a:cubicBezTo>
                  <a:cubicBezTo>
                    <a:pt x="138" y="248"/>
                    <a:pt x="139" y="249"/>
                    <a:pt x="141" y="249"/>
                  </a:cubicBezTo>
                  <a:cubicBezTo>
                    <a:pt x="143" y="247"/>
                    <a:pt x="144" y="246"/>
                    <a:pt x="148" y="247"/>
                  </a:cubicBezTo>
                  <a:cubicBezTo>
                    <a:pt x="150" y="246"/>
                    <a:pt x="151" y="243"/>
                    <a:pt x="154" y="243"/>
                  </a:cubicBezTo>
                  <a:cubicBezTo>
                    <a:pt x="153" y="245"/>
                    <a:pt x="153" y="246"/>
                    <a:pt x="152" y="247"/>
                  </a:cubicBezTo>
                  <a:cubicBezTo>
                    <a:pt x="153" y="248"/>
                    <a:pt x="153" y="249"/>
                    <a:pt x="153" y="249"/>
                  </a:cubicBezTo>
                  <a:cubicBezTo>
                    <a:pt x="156" y="248"/>
                    <a:pt x="158" y="246"/>
                    <a:pt x="160" y="245"/>
                  </a:cubicBezTo>
                  <a:cubicBezTo>
                    <a:pt x="160" y="244"/>
                    <a:pt x="160" y="243"/>
                    <a:pt x="160" y="243"/>
                  </a:cubicBezTo>
                  <a:cubicBezTo>
                    <a:pt x="159" y="242"/>
                    <a:pt x="158" y="242"/>
                    <a:pt x="156" y="242"/>
                  </a:cubicBezTo>
                  <a:cubicBezTo>
                    <a:pt x="156" y="238"/>
                    <a:pt x="159" y="238"/>
                    <a:pt x="163" y="237"/>
                  </a:cubicBezTo>
                  <a:cubicBezTo>
                    <a:pt x="163" y="238"/>
                    <a:pt x="164" y="240"/>
                    <a:pt x="164" y="241"/>
                  </a:cubicBezTo>
                  <a:cubicBezTo>
                    <a:pt x="165" y="240"/>
                    <a:pt x="167" y="240"/>
                    <a:pt x="169" y="240"/>
                  </a:cubicBezTo>
                  <a:cubicBezTo>
                    <a:pt x="169" y="239"/>
                    <a:pt x="169" y="238"/>
                    <a:pt x="169" y="237"/>
                  </a:cubicBezTo>
                  <a:cubicBezTo>
                    <a:pt x="167" y="237"/>
                    <a:pt x="165" y="237"/>
                    <a:pt x="164" y="237"/>
                  </a:cubicBezTo>
                  <a:cubicBezTo>
                    <a:pt x="164" y="236"/>
                    <a:pt x="164" y="235"/>
                    <a:pt x="164" y="235"/>
                  </a:cubicBezTo>
                  <a:cubicBezTo>
                    <a:pt x="167" y="233"/>
                    <a:pt x="168" y="231"/>
                    <a:pt x="175" y="231"/>
                  </a:cubicBezTo>
                  <a:cubicBezTo>
                    <a:pt x="175" y="235"/>
                    <a:pt x="174" y="234"/>
                    <a:pt x="178" y="241"/>
                  </a:cubicBezTo>
                  <a:cubicBezTo>
                    <a:pt x="173" y="243"/>
                    <a:pt x="153" y="249"/>
                    <a:pt x="163" y="254"/>
                  </a:cubicBezTo>
                  <a:cubicBezTo>
                    <a:pt x="163" y="253"/>
                    <a:pt x="163" y="253"/>
                    <a:pt x="164" y="252"/>
                  </a:cubicBezTo>
                  <a:cubicBezTo>
                    <a:pt x="168" y="252"/>
                    <a:pt x="173" y="252"/>
                    <a:pt x="178" y="252"/>
                  </a:cubicBezTo>
                  <a:cubicBezTo>
                    <a:pt x="177" y="253"/>
                    <a:pt x="177" y="253"/>
                    <a:pt x="177" y="254"/>
                  </a:cubicBezTo>
                  <a:cubicBezTo>
                    <a:pt x="170" y="254"/>
                    <a:pt x="162" y="255"/>
                    <a:pt x="156" y="255"/>
                  </a:cubicBezTo>
                  <a:cubicBezTo>
                    <a:pt x="155" y="254"/>
                    <a:pt x="155" y="253"/>
                    <a:pt x="155" y="252"/>
                  </a:cubicBezTo>
                  <a:cubicBezTo>
                    <a:pt x="142" y="252"/>
                    <a:pt x="139" y="253"/>
                    <a:pt x="119" y="255"/>
                  </a:cubicBezTo>
                  <a:cubicBezTo>
                    <a:pt x="120" y="254"/>
                    <a:pt x="120" y="254"/>
                    <a:pt x="121" y="253"/>
                  </a:cubicBezTo>
                  <a:cubicBezTo>
                    <a:pt x="113" y="251"/>
                    <a:pt x="101" y="254"/>
                    <a:pt x="100" y="256"/>
                  </a:cubicBezTo>
                  <a:cubicBezTo>
                    <a:pt x="99" y="254"/>
                    <a:pt x="99" y="254"/>
                    <a:pt x="96" y="254"/>
                  </a:cubicBezTo>
                  <a:cubicBezTo>
                    <a:pt x="96" y="255"/>
                    <a:pt x="96" y="256"/>
                    <a:pt x="96" y="256"/>
                  </a:cubicBezTo>
                  <a:cubicBezTo>
                    <a:pt x="94" y="256"/>
                    <a:pt x="92" y="256"/>
                    <a:pt x="89" y="256"/>
                  </a:cubicBezTo>
                  <a:moveTo>
                    <a:pt x="555" y="252"/>
                  </a:moveTo>
                  <a:cubicBezTo>
                    <a:pt x="549" y="246"/>
                    <a:pt x="546" y="237"/>
                    <a:pt x="544" y="233"/>
                  </a:cubicBezTo>
                  <a:cubicBezTo>
                    <a:pt x="543" y="233"/>
                    <a:pt x="543" y="233"/>
                    <a:pt x="543" y="233"/>
                  </a:cubicBezTo>
                  <a:cubicBezTo>
                    <a:pt x="540" y="224"/>
                    <a:pt x="535" y="221"/>
                    <a:pt x="535" y="220"/>
                  </a:cubicBezTo>
                  <a:cubicBezTo>
                    <a:pt x="534" y="220"/>
                    <a:pt x="534" y="220"/>
                    <a:pt x="533" y="220"/>
                  </a:cubicBezTo>
                  <a:cubicBezTo>
                    <a:pt x="531" y="213"/>
                    <a:pt x="523" y="207"/>
                    <a:pt x="521" y="205"/>
                  </a:cubicBezTo>
                  <a:cubicBezTo>
                    <a:pt x="520" y="205"/>
                    <a:pt x="520" y="205"/>
                    <a:pt x="519" y="205"/>
                  </a:cubicBezTo>
                  <a:cubicBezTo>
                    <a:pt x="519" y="204"/>
                    <a:pt x="519" y="203"/>
                    <a:pt x="519" y="202"/>
                  </a:cubicBezTo>
                  <a:cubicBezTo>
                    <a:pt x="518" y="202"/>
                    <a:pt x="517" y="202"/>
                    <a:pt x="516" y="202"/>
                  </a:cubicBezTo>
                  <a:cubicBezTo>
                    <a:pt x="514" y="196"/>
                    <a:pt x="501" y="188"/>
                    <a:pt x="499" y="187"/>
                  </a:cubicBezTo>
                  <a:cubicBezTo>
                    <a:pt x="498" y="184"/>
                    <a:pt x="496" y="184"/>
                    <a:pt x="494" y="183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88" y="178"/>
                    <a:pt x="441" y="151"/>
                    <a:pt x="443" y="148"/>
                  </a:cubicBezTo>
                  <a:cubicBezTo>
                    <a:pt x="451" y="149"/>
                    <a:pt x="462" y="152"/>
                    <a:pt x="473" y="155"/>
                  </a:cubicBezTo>
                  <a:cubicBezTo>
                    <a:pt x="473" y="155"/>
                    <a:pt x="473" y="156"/>
                    <a:pt x="473" y="157"/>
                  </a:cubicBezTo>
                  <a:cubicBezTo>
                    <a:pt x="477" y="158"/>
                    <a:pt x="481" y="158"/>
                    <a:pt x="485" y="159"/>
                  </a:cubicBezTo>
                  <a:cubicBezTo>
                    <a:pt x="485" y="162"/>
                    <a:pt x="505" y="166"/>
                    <a:pt x="508" y="183"/>
                  </a:cubicBezTo>
                  <a:cubicBezTo>
                    <a:pt x="524" y="194"/>
                    <a:pt x="559" y="224"/>
                    <a:pt x="559" y="250"/>
                  </a:cubicBezTo>
                  <a:cubicBezTo>
                    <a:pt x="557" y="250"/>
                    <a:pt x="556" y="251"/>
                    <a:pt x="555" y="252"/>
                  </a:cubicBezTo>
                  <a:moveTo>
                    <a:pt x="46" y="246"/>
                  </a:moveTo>
                  <a:cubicBezTo>
                    <a:pt x="45" y="246"/>
                    <a:pt x="44" y="246"/>
                    <a:pt x="43" y="246"/>
                  </a:cubicBezTo>
                  <a:cubicBezTo>
                    <a:pt x="43" y="245"/>
                    <a:pt x="43" y="244"/>
                    <a:pt x="43" y="243"/>
                  </a:cubicBezTo>
                  <a:cubicBezTo>
                    <a:pt x="45" y="244"/>
                    <a:pt x="46" y="245"/>
                    <a:pt x="48" y="246"/>
                  </a:cubicBezTo>
                  <a:cubicBezTo>
                    <a:pt x="48" y="246"/>
                    <a:pt x="47" y="246"/>
                    <a:pt x="46" y="246"/>
                  </a:cubicBezTo>
                  <a:moveTo>
                    <a:pt x="139" y="246"/>
                  </a:moveTo>
                  <a:cubicBezTo>
                    <a:pt x="134" y="238"/>
                    <a:pt x="128" y="243"/>
                    <a:pt x="125" y="242"/>
                  </a:cubicBezTo>
                  <a:cubicBezTo>
                    <a:pt x="128" y="235"/>
                    <a:pt x="136" y="237"/>
                    <a:pt x="141" y="244"/>
                  </a:cubicBezTo>
                  <a:cubicBezTo>
                    <a:pt x="140" y="245"/>
                    <a:pt x="140" y="245"/>
                    <a:pt x="139" y="246"/>
                  </a:cubicBezTo>
                  <a:moveTo>
                    <a:pt x="574" y="246"/>
                  </a:moveTo>
                  <a:cubicBezTo>
                    <a:pt x="566" y="238"/>
                    <a:pt x="563" y="227"/>
                    <a:pt x="559" y="224"/>
                  </a:cubicBezTo>
                  <a:cubicBezTo>
                    <a:pt x="558" y="222"/>
                    <a:pt x="557" y="220"/>
                    <a:pt x="555" y="219"/>
                  </a:cubicBezTo>
                  <a:cubicBezTo>
                    <a:pt x="554" y="217"/>
                    <a:pt x="554" y="215"/>
                    <a:pt x="553" y="213"/>
                  </a:cubicBezTo>
                  <a:cubicBezTo>
                    <a:pt x="557" y="213"/>
                    <a:pt x="568" y="233"/>
                    <a:pt x="577" y="240"/>
                  </a:cubicBezTo>
                  <a:cubicBezTo>
                    <a:pt x="577" y="241"/>
                    <a:pt x="577" y="243"/>
                    <a:pt x="577" y="245"/>
                  </a:cubicBezTo>
                  <a:cubicBezTo>
                    <a:pt x="576" y="245"/>
                    <a:pt x="574" y="245"/>
                    <a:pt x="574" y="246"/>
                  </a:cubicBezTo>
                  <a:moveTo>
                    <a:pt x="98" y="243"/>
                  </a:moveTo>
                  <a:cubicBezTo>
                    <a:pt x="91" y="231"/>
                    <a:pt x="95" y="236"/>
                    <a:pt x="95" y="230"/>
                  </a:cubicBezTo>
                  <a:cubicBezTo>
                    <a:pt x="92" y="228"/>
                    <a:pt x="90" y="227"/>
                    <a:pt x="88" y="227"/>
                  </a:cubicBezTo>
                  <a:cubicBezTo>
                    <a:pt x="93" y="225"/>
                    <a:pt x="101" y="230"/>
                    <a:pt x="111" y="230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06" y="227"/>
                    <a:pt x="102" y="226"/>
                    <a:pt x="97" y="224"/>
                  </a:cubicBezTo>
                  <a:cubicBezTo>
                    <a:pt x="99" y="224"/>
                    <a:pt x="101" y="223"/>
                    <a:pt x="103" y="222"/>
                  </a:cubicBezTo>
                  <a:cubicBezTo>
                    <a:pt x="106" y="224"/>
                    <a:pt x="106" y="224"/>
                    <a:pt x="109" y="224"/>
                  </a:cubicBezTo>
                  <a:cubicBezTo>
                    <a:pt x="109" y="224"/>
                    <a:pt x="109" y="225"/>
                    <a:pt x="109" y="226"/>
                  </a:cubicBezTo>
                  <a:cubicBezTo>
                    <a:pt x="115" y="227"/>
                    <a:pt x="121" y="227"/>
                    <a:pt x="127" y="229"/>
                  </a:cubicBezTo>
                  <a:cubicBezTo>
                    <a:pt x="126" y="230"/>
                    <a:pt x="126" y="231"/>
                    <a:pt x="125" y="233"/>
                  </a:cubicBezTo>
                  <a:cubicBezTo>
                    <a:pt x="124" y="233"/>
                    <a:pt x="123" y="233"/>
                    <a:pt x="122" y="233"/>
                  </a:cubicBezTo>
                  <a:cubicBezTo>
                    <a:pt x="122" y="231"/>
                    <a:pt x="122" y="231"/>
                    <a:pt x="122" y="230"/>
                  </a:cubicBezTo>
                  <a:cubicBezTo>
                    <a:pt x="119" y="230"/>
                    <a:pt x="117" y="230"/>
                    <a:pt x="114" y="230"/>
                  </a:cubicBezTo>
                  <a:cubicBezTo>
                    <a:pt x="114" y="231"/>
                    <a:pt x="114" y="231"/>
                    <a:pt x="114" y="232"/>
                  </a:cubicBezTo>
                  <a:cubicBezTo>
                    <a:pt x="112" y="232"/>
                    <a:pt x="111" y="232"/>
                    <a:pt x="110" y="233"/>
                  </a:cubicBezTo>
                  <a:cubicBezTo>
                    <a:pt x="110" y="234"/>
                    <a:pt x="110" y="234"/>
                    <a:pt x="117" y="235"/>
                  </a:cubicBezTo>
                  <a:cubicBezTo>
                    <a:pt x="110" y="240"/>
                    <a:pt x="109" y="237"/>
                    <a:pt x="106" y="235"/>
                  </a:cubicBezTo>
                  <a:cubicBezTo>
                    <a:pt x="104" y="235"/>
                    <a:pt x="102" y="236"/>
                    <a:pt x="100" y="237"/>
                  </a:cubicBezTo>
                  <a:cubicBezTo>
                    <a:pt x="100" y="238"/>
                    <a:pt x="100" y="239"/>
                    <a:pt x="100" y="240"/>
                  </a:cubicBezTo>
                  <a:cubicBezTo>
                    <a:pt x="102" y="240"/>
                    <a:pt x="104" y="240"/>
                    <a:pt x="106" y="240"/>
                  </a:cubicBezTo>
                  <a:cubicBezTo>
                    <a:pt x="103" y="241"/>
                    <a:pt x="100" y="242"/>
                    <a:pt x="98" y="243"/>
                  </a:cubicBezTo>
                  <a:moveTo>
                    <a:pt x="144" y="235"/>
                  </a:moveTo>
                  <a:cubicBezTo>
                    <a:pt x="144" y="234"/>
                    <a:pt x="144" y="232"/>
                    <a:pt x="144" y="231"/>
                  </a:cubicBezTo>
                  <a:cubicBezTo>
                    <a:pt x="145" y="231"/>
                    <a:pt x="146" y="231"/>
                    <a:pt x="147" y="231"/>
                  </a:cubicBezTo>
                  <a:cubicBezTo>
                    <a:pt x="146" y="231"/>
                    <a:pt x="146" y="233"/>
                    <a:pt x="146" y="234"/>
                  </a:cubicBezTo>
                  <a:cubicBezTo>
                    <a:pt x="145" y="234"/>
                    <a:pt x="144" y="234"/>
                    <a:pt x="144" y="235"/>
                  </a:cubicBezTo>
                  <a:moveTo>
                    <a:pt x="155" y="231"/>
                  </a:moveTo>
                  <a:cubicBezTo>
                    <a:pt x="155" y="230"/>
                    <a:pt x="155" y="229"/>
                    <a:pt x="155" y="228"/>
                  </a:cubicBezTo>
                  <a:cubicBezTo>
                    <a:pt x="158" y="227"/>
                    <a:pt x="161" y="227"/>
                    <a:pt x="165" y="226"/>
                  </a:cubicBezTo>
                  <a:cubicBezTo>
                    <a:pt x="162" y="229"/>
                    <a:pt x="159" y="230"/>
                    <a:pt x="155" y="231"/>
                  </a:cubicBezTo>
                  <a:moveTo>
                    <a:pt x="149" y="224"/>
                  </a:moveTo>
                  <a:cubicBezTo>
                    <a:pt x="149" y="220"/>
                    <a:pt x="150" y="221"/>
                    <a:pt x="152" y="221"/>
                  </a:cubicBezTo>
                  <a:cubicBezTo>
                    <a:pt x="152" y="222"/>
                    <a:pt x="150" y="224"/>
                    <a:pt x="149" y="224"/>
                  </a:cubicBezTo>
                  <a:moveTo>
                    <a:pt x="133" y="223"/>
                  </a:moveTo>
                  <a:cubicBezTo>
                    <a:pt x="119" y="220"/>
                    <a:pt x="106" y="217"/>
                    <a:pt x="92" y="215"/>
                  </a:cubicBezTo>
                  <a:cubicBezTo>
                    <a:pt x="105" y="215"/>
                    <a:pt x="117" y="217"/>
                    <a:pt x="134" y="219"/>
                  </a:cubicBezTo>
                  <a:cubicBezTo>
                    <a:pt x="134" y="220"/>
                    <a:pt x="135" y="221"/>
                    <a:pt x="135" y="223"/>
                  </a:cubicBezTo>
                  <a:cubicBezTo>
                    <a:pt x="134" y="223"/>
                    <a:pt x="133" y="223"/>
                    <a:pt x="133" y="223"/>
                  </a:cubicBezTo>
                  <a:moveTo>
                    <a:pt x="98" y="222"/>
                  </a:moveTo>
                  <a:cubicBezTo>
                    <a:pt x="97" y="221"/>
                    <a:pt x="96" y="220"/>
                    <a:pt x="95" y="220"/>
                  </a:cubicBezTo>
                  <a:cubicBezTo>
                    <a:pt x="97" y="220"/>
                    <a:pt x="99" y="220"/>
                    <a:pt x="101" y="221"/>
                  </a:cubicBezTo>
                  <a:cubicBezTo>
                    <a:pt x="100" y="221"/>
                    <a:pt x="99" y="221"/>
                    <a:pt x="98" y="222"/>
                  </a:cubicBezTo>
                  <a:moveTo>
                    <a:pt x="153" y="222"/>
                  </a:moveTo>
                  <a:cubicBezTo>
                    <a:pt x="153" y="221"/>
                    <a:pt x="153" y="221"/>
                    <a:pt x="154" y="220"/>
                  </a:cubicBezTo>
                  <a:cubicBezTo>
                    <a:pt x="156" y="220"/>
                    <a:pt x="157" y="221"/>
                    <a:pt x="159" y="221"/>
                  </a:cubicBezTo>
                  <a:cubicBezTo>
                    <a:pt x="157" y="221"/>
                    <a:pt x="155" y="221"/>
                    <a:pt x="153" y="222"/>
                  </a:cubicBezTo>
                  <a:moveTo>
                    <a:pt x="125" y="214"/>
                  </a:moveTo>
                  <a:cubicBezTo>
                    <a:pt x="124" y="213"/>
                    <a:pt x="123" y="213"/>
                    <a:pt x="122" y="212"/>
                  </a:cubicBezTo>
                  <a:cubicBezTo>
                    <a:pt x="125" y="213"/>
                    <a:pt x="127" y="213"/>
                    <a:pt x="129" y="214"/>
                  </a:cubicBezTo>
                  <a:cubicBezTo>
                    <a:pt x="127" y="214"/>
                    <a:pt x="126" y="214"/>
                    <a:pt x="125" y="214"/>
                  </a:cubicBezTo>
                  <a:moveTo>
                    <a:pt x="133" y="214"/>
                  </a:moveTo>
                  <a:cubicBezTo>
                    <a:pt x="133" y="214"/>
                    <a:pt x="132" y="213"/>
                    <a:pt x="132" y="213"/>
                  </a:cubicBezTo>
                  <a:cubicBezTo>
                    <a:pt x="136" y="212"/>
                    <a:pt x="137" y="210"/>
                    <a:pt x="144" y="213"/>
                  </a:cubicBezTo>
                  <a:cubicBezTo>
                    <a:pt x="140" y="213"/>
                    <a:pt x="136" y="214"/>
                    <a:pt x="133" y="214"/>
                  </a:cubicBezTo>
                  <a:moveTo>
                    <a:pt x="147" y="213"/>
                  </a:moveTo>
                  <a:cubicBezTo>
                    <a:pt x="147" y="213"/>
                    <a:pt x="147" y="212"/>
                    <a:pt x="147" y="212"/>
                  </a:cubicBezTo>
                  <a:cubicBezTo>
                    <a:pt x="148" y="212"/>
                    <a:pt x="150" y="211"/>
                    <a:pt x="152" y="211"/>
                  </a:cubicBezTo>
                  <a:cubicBezTo>
                    <a:pt x="152" y="212"/>
                    <a:pt x="152" y="212"/>
                    <a:pt x="152" y="213"/>
                  </a:cubicBezTo>
                  <a:cubicBezTo>
                    <a:pt x="150" y="213"/>
                    <a:pt x="148" y="213"/>
                    <a:pt x="147" y="213"/>
                  </a:cubicBezTo>
                  <a:moveTo>
                    <a:pt x="548" y="205"/>
                  </a:moveTo>
                  <a:cubicBezTo>
                    <a:pt x="542" y="197"/>
                    <a:pt x="536" y="193"/>
                    <a:pt x="532" y="192"/>
                  </a:cubicBezTo>
                  <a:cubicBezTo>
                    <a:pt x="532" y="191"/>
                    <a:pt x="532" y="190"/>
                    <a:pt x="532" y="189"/>
                  </a:cubicBezTo>
                  <a:cubicBezTo>
                    <a:pt x="531" y="189"/>
                    <a:pt x="530" y="189"/>
                    <a:pt x="530" y="189"/>
                  </a:cubicBezTo>
                  <a:cubicBezTo>
                    <a:pt x="530" y="188"/>
                    <a:pt x="529" y="186"/>
                    <a:pt x="529" y="185"/>
                  </a:cubicBezTo>
                  <a:cubicBezTo>
                    <a:pt x="530" y="185"/>
                    <a:pt x="532" y="185"/>
                    <a:pt x="533" y="185"/>
                  </a:cubicBezTo>
                  <a:cubicBezTo>
                    <a:pt x="533" y="186"/>
                    <a:pt x="533" y="186"/>
                    <a:pt x="533" y="187"/>
                  </a:cubicBezTo>
                  <a:cubicBezTo>
                    <a:pt x="539" y="187"/>
                    <a:pt x="544" y="197"/>
                    <a:pt x="548" y="205"/>
                  </a:cubicBezTo>
                  <a:moveTo>
                    <a:pt x="80" y="203"/>
                  </a:moveTo>
                  <a:cubicBezTo>
                    <a:pt x="77" y="202"/>
                    <a:pt x="71" y="198"/>
                    <a:pt x="75" y="198"/>
                  </a:cubicBezTo>
                  <a:cubicBezTo>
                    <a:pt x="75" y="201"/>
                    <a:pt x="78" y="199"/>
                    <a:pt x="82" y="202"/>
                  </a:cubicBezTo>
                  <a:cubicBezTo>
                    <a:pt x="81" y="202"/>
                    <a:pt x="81" y="203"/>
                    <a:pt x="80" y="203"/>
                  </a:cubicBezTo>
                  <a:moveTo>
                    <a:pt x="87" y="200"/>
                  </a:moveTo>
                  <a:cubicBezTo>
                    <a:pt x="87" y="199"/>
                    <a:pt x="87" y="199"/>
                    <a:pt x="87" y="198"/>
                  </a:cubicBezTo>
                  <a:cubicBezTo>
                    <a:pt x="96" y="196"/>
                    <a:pt x="96" y="196"/>
                    <a:pt x="102" y="197"/>
                  </a:cubicBezTo>
                  <a:cubicBezTo>
                    <a:pt x="97" y="198"/>
                    <a:pt x="92" y="199"/>
                    <a:pt x="87" y="200"/>
                  </a:cubicBezTo>
                  <a:moveTo>
                    <a:pt x="63" y="193"/>
                  </a:moveTo>
                  <a:cubicBezTo>
                    <a:pt x="61" y="191"/>
                    <a:pt x="60" y="189"/>
                    <a:pt x="59" y="188"/>
                  </a:cubicBezTo>
                  <a:cubicBezTo>
                    <a:pt x="60" y="187"/>
                    <a:pt x="61" y="187"/>
                    <a:pt x="62" y="187"/>
                  </a:cubicBezTo>
                  <a:cubicBezTo>
                    <a:pt x="62" y="189"/>
                    <a:pt x="63" y="191"/>
                    <a:pt x="63" y="193"/>
                  </a:cubicBezTo>
                  <a:moveTo>
                    <a:pt x="82" y="193"/>
                  </a:moveTo>
                  <a:cubicBezTo>
                    <a:pt x="82" y="192"/>
                    <a:pt x="82" y="191"/>
                    <a:pt x="83" y="190"/>
                  </a:cubicBezTo>
                  <a:cubicBezTo>
                    <a:pt x="84" y="190"/>
                    <a:pt x="86" y="190"/>
                    <a:pt x="87" y="191"/>
                  </a:cubicBezTo>
                  <a:cubicBezTo>
                    <a:pt x="86" y="191"/>
                    <a:pt x="84" y="192"/>
                    <a:pt x="82" y="193"/>
                  </a:cubicBezTo>
                  <a:moveTo>
                    <a:pt x="155" y="185"/>
                  </a:moveTo>
                  <a:cubicBezTo>
                    <a:pt x="149" y="183"/>
                    <a:pt x="143" y="182"/>
                    <a:pt x="137" y="181"/>
                  </a:cubicBezTo>
                  <a:cubicBezTo>
                    <a:pt x="152" y="181"/>
                    <a:pt x="166" y="181"/>
                    <a:pt x="181" y="181"/>
                  </a:cubicBezTo>
                  <a:cubicBezTo>
                    <a:pt x="181" y="181"/>
                    <a:pt x="181" y="182"/>
                    <a:pt x="181" y="183"/>
                  </a:cubicBezTo>
                  <a:cubicBezTo>
                    <a:pt x="172" y="183"/>
                    <a:pt x="164" y="184"/>
                    <a:pt x="155" y="185"/>
                  </a:cubicBezTo>
                  <a:moveTo>
                    <a:pt x="524" y="183"/>
                  </a:moveTo>
                  <a:cubicBezTo>
                    <a:pt x="521" y="177"/>
                    <a:pt x="508" y="167"/>
                    <a:pt x="506" y="166"/>
                  </a:cubicBezTo>
                  <a:cubicBezTo>
                    <a:pt x="505" y="165"/>
                    <a:pt x="505" y="164"/>
                    <a:pt x="505" y="164"/>
                  </a:cubicBezTo>
                  <a:cubicBezTo>
                    <a:pt x="505" y="164"/>
                    <a:pt x="504" y="164"/>
                    <a:pt x="504" y="164"/>
                  </a:cubicBezTo>
                  <a:cubicBezTo>
                    <a:pt x="501" y="156"/>
                    <a:pt x="493" y="152"/>
                    <a:pt x="491" y="151"/>
                  </a:cubicBezTo>
                  <a:cubicBezTo>
                    <a:pt x="488" y="142"/>
                    <a:pt x="475" y="133"/>
                    <a:pt x="472" y="131"/>
                  </a:cubicBezTo>
                  <a:cubicBezTo>
                    <a:pt x="471" y="130"/>
                    <a:pt x="471" y="129"/>
                    <a:pt x="471" y="129"/>
                  </a:cubicBezTo>
                  <a:cubicBezTo>
                    <a:pt x="471" y="129"/>
                    <a:pt x="470" y="129"/>
                    <a:pt x="470" y="129"/>
                  </a:cubicBezTo>
                  <a:cubicBezTo>
                    <a:pt x="468" y="123"/>
                    <a:pt x="458" y="117"/>
                    <a:pt x="457" y="116"/>
                  </a:cubicBezTo>
                  <a:cubicBezTo>
                    <a:pt x="457" y="115"/>
                    <a:pt x="457" y="114"/>
                    <a:pt x="457" y="114"/>
                  </a:cubicBezTo>
                  <a:cubicBezTo>
                    <a:pt x="451" y="113"/>
                    <a:pt x="451" y="111"/>
                    <a:pt x="451" y="108"/>
                  </a:cubicBezTo>
                  <a:cubicBezTo>
                    <a:pt x="453" y="108"/>
                    <a:pt x="455" y="108"/>
                    <a:pt x="456" y="108"/>
                  </a:cubicBezTo>
                  <a:cubicBezTo>
                    <a:pt x="460" y="111"/>
                    <a:pt x="461" y="114"/>
                    <a:pt x="468" y="116"/>
                  </a:cubicBezTo>
                  <a:cubicBezTo>
                    <a:pt x="469" y="120"/>
                    <a:pt x="469" y="120"/>
                    <a:pt x="489" y="139"/>
                  </a:cubicBezTo>
                  <a:cubicBezTo>
                    <a:pt x="492" y="145"/>
                    <a:pt x="502" y="155"/>
                    <a:pt x="512" y="164"/>
                  </a:cubicBezTo>
                  <a:cubicBezTo>
                    <a:pt x="512" y="164"/>
                    <a:pt x="518" y="173"/>
                    <a:pt x="524" y="174"/>
                  </a:cubicBezTo>
                  <a:cubicBezTo>
                    <a:pt x="524" y="177"/>
                    <a:pt x="524" y="179"/>
                    <a:pt x="525" y="181"/>
                  </a:cubicBezTo>
                  <a:cubicBezTo>
                    <a:pt x="524" y="181"/>
                    <a:pt x="524" y="182"/>
                    <a:pt x="524" y="183"/>
                  </a:cubicBezTo>
                  <a:moveTo>
                    <a:pt x="131" y="181"/>
                  </a:moveTo>
                  <a:cubicBezTo>
                    <a:pt x="131" y="180"/>
                    <a:pt x="130" y="180"/>
                    <a:pt x="130" y="179"/>
                  </a:cubicBezTo>
                  <a:cubicBezTo>
                    <a:pt x="131" y="179"/>
                    <a:pt x="133" y="179"/>
                    <a:pt x="136" y="180"/>
                  </a:cubicBezTo>
                  <a:cubicBezTo>
                    <a:pt x="134" y="180"/>
                    <a:pt x="132" y="180"/>
                    <a:pt x="131" y="181"/>
                  </a:cubicBezTo>
                  <a:moveTo>
                    <a:pt x="184" y="177"/>
                  </a:moveTo>
                  <a:cubicBezTo>
                    <a:pt x="180" y="177"/>
                    <a:pt x="176" y="176"/>
                    <a:pt x="172" y="175"/>
                  </a:cubicBezTo>
                  <a:cubicBezTo>
                    <a:pt x="172" y="175"/>
                    <a:pt x="189" y="172"/>
                    <a:pt x="189" y="177"/>
                  </a:cubicBezTo>
                  <a:cubicBezTo>
                    <a:pt x="187" y="177"/>
                    <a:pt x="186" y="177"/>
                    <a:pt x="184" y="177"/>
                  </a:cubicBezTo>
                  <a:moveTo>
                    <a:pt x="157" y="177"/>
                  </a:moveTo>
                  <a:cubicBezTo>
                    <a:pt x="157" y="176"/>
                    <a:pt x="157" y="175"/>
                    <a:pt x="157" y="174"/>
                  </a:cubicBezTo>
                  <a:cubicBezTo>
                    <a:pt x="162" y="173"/>
                    <a:pt x="167" y="169"/>
                    <a:pt x="172" y="171"/>
                  </a:cubicBezTo>
                  <a:cubicBezTo>
                    <a:pt x="170" y="172"/>
                    <a:pt x="167" y="173"/>
                    <a:pt x="164" y="174"/>
                  </a:cubicBezTo>
                  <a:cubicBezTo>
                    <a:pt x="164" y="175"/>
                    <a:pt x="164" y="176"/>
                    <a:pt x="164" y="177"/>
                  </a:cubicBezTo>
                  <a:cubicBezTo>
                    <a:pt x="161" y="177"/>
                    <a:pt x="159" y="177"/>
                    <a:pt x="157" y="177"/>
                  </a:cubicBezTo>
                  <a:moveTo>
                    <a:pt x="192" y="177"/>
                  </a:moveTo>
                  <a:cubicBezTo>
                    <a:pt x="192" y="175"/>
                    <a:pt x="191" y="174"/>
                    <a:pt x="190" y="172"/>
                  </a:cubicBezTo>
                  <a:cubicBezTo>
                    <a:pt x="187" y="171"/>
                    <a:pt x="185" y="171"/>
                    <a:pt x="183" y="170"/>
                  </a:cubicBezTo>
                  <a:cubicBezTo>
                    <a:pt x="187" y="170"/>
                    <a:pt x="197" y="167"/>
                    <a:pt x="200" y="177"/>
                  </a:cubicBezTo>
                  <a:cubicBezTo>
                    <a:pt x="197" y="177"/>
                    <a:pt x="194" y="177"/>
                    <a:pt x="192" y="177"/>
                  </a:cubicBezTo>
                  <a:moveTo>
                    <a:pt x="415" y="174"/>
                  </a:moveTo>
                  <a:cubicBezTo>
                    <a:pt x="411" y="174"/>
                    <a:pt x="408" y="174"/>
                    <a:pt x="405" y="173"/>
                  </a:cubicBezTo>
                  <a:cubicBezTo>
                    <a:pt x="404" y="171"/>
                    <a:pt x="403" y="170"/>
                    <a:pt x="402" y="168"/>
                  </a:cubicBezTo>
                  <a:cubicBezTo>
                    <a:pt x="390" y="164"/>
                    <a:pt x="393" y="161"/>
                    <a:pt x="392" y="155"/>
                  </a:cubicBezTo>
                  <a:cubicBezTo>
                    <a:pt x="402" y="152"/>
                    <a:pt x="419" y="145"/>
                    <a:pt x="430" y="151"/>
                  </a:cubicBezTo>
                  <a:cubicBezTo>
                    <a:pt x="430" y="151"/>
                    <a:pt x="430" y="152"/>
                    <a:pt x="430" y="153"/>
                  </a:cubicBezTo>
                  <a:cubicBezTo>
                    <a:pt x="431" y="153"/>
                    <a:pt x="432" y="153"/>
                    <a:pt x="433" y="153"/>
                  </a:cubicBezTo>
                  <a:cubicBezTo>
                    <a:pt x="433" y="154"/>
                    <a:pt x="433" y="155"/>
                    <a:pt x="434" y="157"/>
                  </a:cubicBezTo>
                  <a:cubicBezTo>
                    <a:pt x="433" y="157"/>
                    <a:pt x="432" y="157"/>
                    <a:pt x="432" y="157"/>
                  </a:cubicBezTo>
                  <a:cubicBezTo>
                    <a:pt x="430" y="170"/>
                    <a:pt x="426" y="171"/>
                    <a:pt x="415" y="174"/>
                  </a:cubicBezTo>
                  <a:moveTo>
                    <a:pt x="191" y="166"/>
                  </a:moveTo>
                  <a:cubicBezTo>
                    <a:pt x="191" y="164"/>
                    <a:pt x="190" y="163"/>
                    <a:pt x="190" y="161"/>
                  </a:cubicBezTo>
                  <a:cubicBezTo>
                    <a:pt x="193" y="162"/>
                    <a:pt x="196" y="162"/>
                    <a:pt x="199" y="163"/>
                  </a:cubicBezTo>
                  <a:cubicBezTo>
                    <a:pt x="199" y="164"/>
                    <a:pt x="199" y="165"/>
                    <a:pt x="199" y="166"/>
                  </a:cubicBezTo>
                  <a:cubicBezTo>
                    <a:pt x="196" y="166"/>
                    <a:pt x="194" y="166"/>
                    <a:pt x="191" y="166"/>
                  </a:cubicBezTo>
                  <a:moveTo>
                    <a:pt x="227" y="151"/>
                  </a:moveTo>
                  <a:cubicBezTo>
                    <a:pt x="224" y="149"/>
                    <a:pt x="221" y="148"/>
                    <a:pt x="219" y="146"/>
                  </a:cubicBezTo>
                  <a:cubicBezTo>
                    <a:pt x="224" y="147"/>
                    <a:pt x="230" y="148"/>
                    <a:pt x="236" y="149"/>
                  </a:cubicBezTo>
                  <a:cubicBezTo>
                    <a:pt x="233" y="149"/>
                    <a:pt x="230" y="150"/>
                    <a:pt x="227" y="151"/>
                  </a:cubicBezTo>
                  <a:moveTo>
                    <a:pt x="226" y="145"/>
                  </a:moveTo>
                  <a:cubicBezTo>
                    <a:pt x="222" y="144"/>
                    <a:pt x="218" y="142"/>
                    <a:pt x="214" y="141"/>
                  </a:cubicBezTo>
                  <a:cubicBezTo>
                    <a:pt x="219" y="142"/>
                    <a:pt x="233" y="144"/>
                    <a:pt x="242" y="142"/>
                  </a:cubicBezTo>
                  <a:cubicBezTo>
                    <a:pt x="242" y="142"/>
                    <a:pt x="242" y="143"/>
                    <a:pt x="242" y="144"/>
                  </a:cubicBezTo>
                  <a:cubicBezTo>
                    <a:pt x="236" y="144"/>
                    <a:pt x="231" y="145"/>
                    <a:pt x="226" y="145"/>
                  </a:cubicBezTo>
                  <a:moveTo>
                    <a:pt x="193" y="140"/>
                  </a:moveTo>
                  <a:cubicBezTo>
                    <a:pt x="193" y="139"/>
                    <a:pt x="193" y="138"/>
                    <a:pt x="193" y="138"/>
                  </a:cubicBezTo>
                  <a:cubicBezTo>
                    <a:pt x="194" y="138"/>
                    <a:pt x="196" y="138"/>
                    <a:pt x="198" y="139"/>
                  </a:cubicBezTo>
                  <a:cubicBezTo>
                    <a:pt x="196" y="139"/>
                    <a:pt x="194" y="139"/>
                    <a:pt x="193" y="140"/>
                  </a:cubicBezTo>
                  <a:moveTo>
                    <a:pt x="247" y="132"/>
                  </a:moveTo>
                  <a:cubicBezTo>
                    <a:pt x="247" y="131"/>
                    <a:pt x="246" y="130"/>
                    <a:pt x="246" y="129"/>
                  </a:cubicBezTo>
                  <a:cubicBezTo>
                    <a:pt x="249" y="129"/>
                    <a:pt x="252" y="129"/>
                    <a:pt x="255" y="130"/>
                  </a:cubicBezTo>
                  <a:cubicBezTo>
                    <a:pt x="255" y="130"/>
                    <a:pt x="255" y="131"/>
                    <a:pt x="255" y="131"/>
                  </a:cubicBezTo>
                  <a:cubicBezTo>
                    <a:pt x="252" y="131"/>
                    <a:pt x="250" y="132"/>
                    <a:pt x="247" y="132"/>
                  </a:cubicBezTo>
                  <a:moveTo>
                    <a:pt x="269" y="118"/>
                  </a:moveTo>
                  <a:cubicBezTo>
                    <a:pt x="272" y="112"/>
                    <a:pt x="275" y="114"/>
                    <a:pt x="281" y="114"/>
                  </a:cubicBezTo>
                  <a:cubicBezTo>
                    <a:pt x="281" y="114"/>
                    <a:pt x="282" y="115"/>
                    <a:pt x="282" y="116"/>
                  </a:cubicBezTo>
                  <a:cubicBezTo>
                    <a:pt x="275" y="116"/>
                    <a:pt x="274" y="117"/>
                    <a:pt x="269" y="118"/>
                  </a:cubicBezTo>
                  <a:moveTo>
                    <a:pt x="221" y="117"/>
                  </a:moveTo>
                  <a:cubicBezTo>
                    <a:pt x="219" y="116"/>
                    <a:pt x="217" y="115"/>
                    <a:pt x="216" y="115"/>
                  </a:cubicBezTo>
                  <a:cubicBezTo>
                    <a:pt x="218" y="113"/>
                    <a:pt x="227" y="111"/>
                    <a:pt x="228" y="110"/>
                  </a:cubicBezTo>
                  <a:cubicBezTo>
                    <a:pt x="226" y="110"/>
                    <a:pt x="225" y="109"/>
                    <a:pt x="225" y="109"/>
                  </a:cubicBezTo>
                  <a:cubicBezTo>
                    <a:pt x="225" y="107"/>
                    <a:pt x="225" y="107"/>
                    <a:pt x="225" y="106"/>
                  </a:cubicBezTo>
                  <a:cubicBezTo>
                    <a:pt x="232" y="104"/>
                    <a:pt x="240" y="103"/>
                    <a:pt x="247" y="102"/>
                  </a:cubicBezTo>
                  <a:cubicBezTo>
                    <a:pt x="248" y="103"/>
                    <a:pt x="248" y="103"/>
                    <a:pt x="249" y="104"/>
                  </a:cubicBezTo>
                  <a:cubicBezTo>
                    <a:pt x="245" y="105"/>
                    <a:pt x="241" y="106"/>
                    <a:pt x="237" y="107"/>
                  </a:cubicBezTo>
                  <a:cubicBezTo>
                    <a:pt x="236" y="109"/>
                    <a:pt x="236" y="110"/>
                    <a:pt x="236" y="112"/>
                  </a:cubicBezTo>
                  <a:cubicBezTo>
                    <a:pt x="229" y="113"/>
                    <a:pt x="229" y="113"/>
                    <a:pt x="221" y="117"/>
                  </a:cubicBezTo>
                  <a:moveTo>
                    <a:pt x="445" y="103"/>
                  </a:moveTo>
                  <a:cubicBezTo>
                    <a:pt x="438" y="94"/>
                    <a:pt x="429" y="88"/>
                    <a:pt x="424" y="84"/>
                  </a:cubicBezTo>
                  <a:cubicBezTo>
                    <a:pt x="423" y="82"/>
                    <a:pt x="422" y="81"/>
                    <a:pt x="422" y="79"/>
                  </a:cubicBezTo>
                  <a:cubicBezTo>
                    <a:pt x="421" y="79"/>
                    <a:pt x="420" y="79"/>
                    <a:pt x="419" y="79"/>
                  </a:cubicBezTo>
                  <a:cubicBezTo>
                    <a:pt x="416" y="85"/>
                    <a:pt x="410" y="92"/>
                    <a:pt x="405" y="93"/>
                  </a:cubicBezTo>
                  <a:cubicBezTo>
                    <a:pt x="394" y="85"/>
                    <a:pt x="394" y="85"/>
                    <a:pt x="391" y="77"/>
                  </a:cubicBezTo>
                  <a:cubicBezTo>
                    <a:pt x="390" y="77"/>
                    <a:pt x="390" y="77"/>
                    <a:pt x="389" y="77"/>
                  </a:cubicBezTo>
                  <a:cubicBezTo>
                    <a:pt x="388" y="74"/>
                    <a:pt x="388" y="71"/>
                    <a:pt x="387" y="69"/>
                  </a:cubicBezTo>
                  <a:cubicBezTo>
                    <a:pt x="393" y="68"/>
                    <a:pt x="399" y="68"/>
                    <a:pt x="406" y="68"/>
                  </a:cubicBezTo>
                  <a:cubicBezTo>
                    <a:pt x="406" y="66"/>
                    <a:pt x="406" y="66"/>
                    <a:pt x="413" y="60"/>
                  </a:cubicBezTo>
                  <a:cubicBezTo>
                    <a:pt x="414" y="57"/>
                    <a:pt x="416" y="54"/>
                    <a:pt x="417" y="51"/>
                  </a:cubicBezTo>
                  <a:cubicBezTo>
                    <a:pt x="418" y="51"/>
                    <a:pt x="419" y="51"/>
                    <a:pt x="420" y="51"/>
                  </a:cubicBezTo>
                  <a:cubicBezTo>
                    <a:pt x="425" y="59"/>
                    <a:pt x="423" y="65"/>
                    <a:pt x="423" y="76"/>
                  </a:cubicBezTo>
                  <a:cubicBezTo>
                    <a:pt x="431" y="76"/>
                    <a:pt x="440" y="90"/>
                    <a:pt x="447" y="102"/>
                  </a:cubicBezTo>
                  <a:cubicBezTo>
                    <a:pt x="446" y="102"/>
                    <a:pt x="446" y="103"/>
                    <a:pt x="445" y="103"/>
                  </a:cubicBezTo>
                  <a:moveTo>
                    <a:pt x="201" y="101"/>
                  </a:moveTo>
                  <a:cubicBezTo>
                    <a:pt x="201" y="100"/>
                    <a:pt x="201" y="99"/>
                    <a:pt x="201" y="99"/>
                  </a:cubicBezTo>
                  <a:cubicBezTo>
                    <a:pt x="212" y="98"/>
                    <a:pt x="220" y="94"/>
                    <a:pt x="233" y="92"/>
                  </a:cubicBezTo>
                  <a:cubicBezTo>
                    <a:pt x="233" y="93"/>
                    <a:pt x="233" y="94"/>
                    <a:pt x="233" y="95"/>
                  </a:cubicBezTo>
                  <a:cubicBezTo>
                    <a:pt x="222" y="97"/>
                    <a:pt x="211" y="99"/>
                    <a:pt x="201" y="101"/>
                  </a:cubicBezTo>
                  <a:moveTo>
                    <a:pt x="347" y="88"/>
                  </a:moveTo>
                  <a:cubicBezTo>
                    <a:pt x="341" y="82"/>
                    <a:pt x="334" y="79"/>
                    <a:pt x="330" y="77"/>
                  </a:cubicBezTo>
                  <a:cubicBezTo>
                    <a:pt x="330" y="75"/>
                    <a:pt x="331" y="73"/>
                    <a:pt x="332" y="71"/>
                  </a:cubicBezTo>
                  <a:cubicBezTo>
                    <a:pt x="333" y="70"/>
                    <a:pt x="333" y="70"/>
                    <a:pt x="335" y="70"/>
                  </a:cubicBezTo>
                  <a:cubicBezTo>
                    <a:pt x="335" y="69"/>
                    <a:pt x="336" y="69"/>
                    <a:pt x="336" y="68"/>
                  </a:cubicBezTo>
                  <a:cubicBezTo>
                    <a:pt x="333" y="61"/>
                    <a:pt x="319" y="63"/>
                    <a:pt x="316" y="63"/>
                  </a:cubicBezTo>
                  <a:cubicBezTo>
                    <a:pt x="316" y="60"/>
                    <a:pt x="316" y="57"/>
                    <a:pt x="317" y="54"/>
                  </a:cubicBezTo>
                  <a:cubicBezTo>
                    <a:pt x="313" y="53"/>
                    <a:pt x="308" y="52"/>
                    <a:pt x="305" y="51"/>
                  </a:cubicBezTo>
                  <a:cubicBezTo>
                    <a:pt x="305" y="42"/>
                    <a:pt x="286" y="42"/>
                    <a:pt x="284" y="42"/>
                  </a:cubicBezTo>
                  <a:cubicBezTo>
                    <a:pt x="283" y="41"/>
                    <a:pt x="287" y="39"/>
                    <a:pt x="288" y="37"/>
                  </a:cubicBezTo>
                  <a:cubicBezTo>
                    <a:pt x="292" y="38"/>
                    <a:pt x="296" y="38"/>
                    <a:pt x="300" y="39"/>
                  </a:cubicBezTo>
                  <a:cubicBezTo>
                    <a:pt x="300" y="40"/>
                    <a:pt x="300" y="41"/>
                    <a:pt x="300" y="42"/>
                  </a:cubicBezTo>
                  <a:cubicBezTo>
                    <a:pt x="315" y="46"/>
                    <a:pt x="319" y="46"/>
                    <a:pt x="317" y="46"/>
                  </a:cubicBezTo>
                  <a:cubicBezTo>
                    <a:pt x="317" y="44"/>
                    <a:pt x="317" y="42"/>
                    <a:pt x="317" y="41"/>
                  </a:cubicBezTo>
                  <a:cubicBezTo>
                    <a:pt x="314" y="39"/>
                    <a:pt x="310" y="38"/>
                    <a:pt x="307" y="37"/>
                  </a:cubicBezTo>
                  <a:cubicBezTo>
                    <a:pt x="308" y="36"/>
                    <a:pt x="308" y="36"/>
                    <a:pt x="309" y="35"/>
                  </a:cubicBezTo>
                  <a:cubicBezTo>
                    <a:pt x="308" y="35"/>
                    <a:pt x="306" y="34"/>
                    <a:pt x="305" y="33"/>
                  </a:cubicBezTo>
                  <a:cubicBezTo>
                    <a:pt x="304" y="32"/>
                    <a:pt x="304" y="31"/>
                    <a:pt x="304" y="30"/>
                  </a:cubicBezTo>
                  <a:cubicBezTo>
                    <a:pt x="293" y="27"/>
                    <a:pt x="286" y="25"/>
                    <a:pt x="281" y="33"/>
                  </a:cubicBezTo>
                  <a:cubicBezTo>
                    <a:pt x="276" y="35"/>
                    <a:pt x="271" y="37"/>
                    <a:pt x="269" y="43"/>
                  </a:cubicBezTo>
                  <a:cubicBezTo>
                    <a:pt x="266" y="43"/>
                    <a:pt x="264" y="44"/>
                    <a:pt x="261" y="45"/>
                  </a:cubicBezTo>
                  <a:cubicBezTo>
                    <a:pt x="261" y="45"/>
                    <a:pt x="261" y="46"/>
                    <a:pt x="261" y="47"/>
                  </a:cubicBezTo>
                  <a:cubicBezTo>
                    <a:pt x="260" y="47"/>
                    <a:pt x="258" y="47"/>
                    <a:pt x="258" y="47"/>
                  </a:cubicBezTo>
                  <a:cubicBezTo>
                    <a:pt x="258" y="47"/>
                    <a:pt x="258" y="46"/>
                    <a:pt x="258" y="45"/>
                  </a:cubicBezTo>
                  <a:cubicBezTo>
                    <a:pt x="265" y="41"/>
                    <a:pt x="277" y="33"/>
                    <a:pt x="283" y="25"/>
                  </a:cubicBezTo>
                  <a:cubicBezTo>
                    <a:pt x="265" y="25"/>
                    <a:pt x="256" y="30"/>
                    <a:pt x="242" y="37"/>
                  </a:cubicBezTo>
                  <a:cubicBezTo>
                    <a:pt x="242" y="36"/>
                    <a:pt x="242" y="35"/>
                    <a:pt x="242" y="35"/>
                  </a:cubicBezTo>
                  <a:cubicBezTo>
                    <a:pt x="240" y="35"/>
                    <a:pt x="238" y="35"/>
                    <a:pt x="236" y="36"/>
                  </a:cubicBezTo>
                  <a:cubicBezTo>
                    <a:pt x="236" y="35"/>
                    <a:pt x="236" y="35"/>
                    <a:pt x="236" y="34"/>
                  </a:cubicBezTo>
                  <a:cubicBezTo>
                    <a:pt x="239" y="32"/>
                    <a:pt x="244" y="29"/>
                    <a:pt x="248" y="27"/>
                  </a:cubicBezTo>
                  <a:cubicBezTo>
                    <a:pt x="248" y="26"/>
                    <a:pt x="259" y="21"/>
                    <a:pt x="261" y="19"/>
                  </a:cubicBezTo>
                  <a:cubicBezTo>
                    <a:pt x="251" y="19"/>
                    <a:pt x="243" y="25"/>
                    <a:pt x="237" y="28"/>
                  </a:cubicBezTo>
                  <a:cubicBezTo>
                    <a:pt x="237" y="28"/>
                    <a:pt x="237" y="29"/>
                    <a:pt x="237" y="30"/>
                  </a:cubicBezTo>
                  <a:cubicBezTo>
                    <a:pt x="235" y="30"/>
                    <a:pt x="233" y="30"/>
                    <a:pt x="232" y="30"/>
                  </a:cubicBezTo>
                  <a:cubicBezTo>
                    <a:pt x="236" y="26"/>
                    <a:pt x="237" y="25"/>
                    <a:pt x="244" y="23"/>
                  </a:cubicBezTo>
                  <a:cubicBezTo>
                    <a:pt x="244" y="19"/>
                    <a:pt x="250" y="19"/>
                    <a:pt x="253" y="19"/>
                  </a:cubicBezTo>
                  <a:cubicBezTo>
                    <a:pt x="253" y="14"/>
                    <a:pt x="268" y="13"/>
                    <a:pt x="274" y="13"/>
                  </a:cubicBezTo>
                  <a:cubicBezTo>
                    <a:pt x="274" y="13"/>
                    <a:pt x="274" y="14"/>
                    <a:pt x="274" y="15"/>
                  </a:cubicBezTo>
                  <a:cubicBezTo>
                    <a:pt x="268" y="15"/>
                    <a:pt x="266" y="17"/>
                    <a:pt x="264" y="19"/>
                  </a:cubicBezTo>
                  <a:cubicBezTo>
                    <a:pt x="269" y="17"/>
                    <a:pt x="275" y="16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79" y="13"/>
                    <a:pt x="277" y="13"/>
                    <a:pt x="275" y="13"/>
                  </a:cubicBezTo>
                  <a:cubicBezTo>
                    <a:pt x="277" y="12"/>
                    <a:pt x="278" y="9"/>
                    <a:pt x="283" y="11"/>
                  </a:cubicBezTo>
                  <a:cubicBezTo>
                    <a:pt x="282" y="12"/>
                    <a:pt x="282" y="13"/>
                    <a:pt x="282" y="14"/>
                  </a:cubicBezTo>
                  <a:cubicBezTo>
                    <a:pt x="306" y="12"/>
                    <a:pt x="306" y="12"/>
                    <a:pt x="305" y="11"/>
                  </a:cubicBezTo>
                  <a:cubicBezTo>
                    <a:pt x="304" y="10"/>
                    <a:pt x="302" y="10"/>
                    <a:pt x="301" y="10"/>
                  </a:cubicBezTo>
                  <a:cubicBezTo>
                    <a:pt x="301" y="9"/>
                    <a:pt x="301" y="9"/>
                    <a:pt x="301" y="8"/>
                  </a:cubicBezTo>
                  <a:cubicBezTo>
                    <a:pt x="304" y="9"/>
                    <a:pt x="308" y="10"/>
                    <a:pt x="311" y="11"/>
                  </a:cubicBezTo>
                  <a:cubicBezTo>
                    <a:pt x="310" y="11"/>
                    <a:pt x="309" y="12"/>
                    <a:pt x="309" y="12"/>
                  </a:cubicBezTo>
                  <a:cubicBezTo>
                    <a:pt x="314" y="16"/>
                    <a:pt x="314" y="16"/>
                    <a:pt x="322" y="19"/>
                  </a:cubicBezTo>
                  <a:cubicBezTo>
                    <a:pt x="322" y="19"/>
                    <a:pt x="322" y="20"/>
                    <a:pt x="322" y="21"/>
                  </a:cubicBezTo>
                  <a:cubicBezTo>
                    <a:pt x="326" y="22"/>
                    <a:pt x="330" y="25"/>
                    <a:pt x="338" y="32"/>
                  </a:cubicBezTo>
                  <a:cubicBezTo>
                    <a:pt x="338" y="30"/>
                    <a:pt x="337" y="29"/>
                    <a:pt x="337" y="28"/>
                  </a:cubicBezTo>
                  <a:cubicBezTo>
                    <a:pt x="340" y="28"/>
                    <a:pt x="346" y="28"/>
                    <a:pt x="351" y="33"/>
                  </a:cubicBezTo>
                  <a:cubicBezTo>
                    <a:pt x="351" y="25"/>
                    <a:pt x="324" y="16"/>
                    <a:pt x="322" y="16"/>
                  </a:cubicBezTo>
                  <a:cubicBezTo>
                    <a:pt x="322" y="14"/>
                    <a:pt x="322" y="13"/>
                    <a:pt x="322" y="13"/>
                  </a:cubicBezTo>
                  <a:cubicBezTo>
                    <a:pt x="327" y="13"/>
                    <a:pt x="336" y="10"/>
                    <a:pt x="344" y="18"/>
                  </a:cubicBezTo>
                  <a:cubicBezTo>
                    <a:pt x="349" y="18"/>
                    <a:pt x="354" y="17"/>
                    <a:pt x="359" y="17"/>
                  </a:cubicBezTo>
                  <a:cubicBezTo>
                    <a:pt x="360" y="19"/>
                    <a:pt x="364" y="38"/>
                    <a:pt x="355" y="38"/>
                  </a:cubicBezTo>
                  <a:cubicBezTo>
                    <a:pt x="354" y="36"/>
                    <a:pt x="353" y="35"/>
                    <a:pt x="352" y="34"/>
                  </a:cubicBezTo>
                  <a:cubicBezTo>
                    <a:pt x="351" y="35"/>
                    <a:pt x="351" y="35"/>
                    <a:pt x="344" y="36"/>
                  </a:cubicBezTo>
                  <a:cubicBezTo>
                    <a:pt x="347" y="41"/>
                    <a:pt x="355" y="39"/>
                    <a:pt x="361" y="46"/>
                  </a:cubicBezTo>
                  <a:cubicBezTo>
                    <a:pt x="361" y="46"/>
                    <a:pt x="360" y="47"/>
                    <a:pt x="360" y="47"/>
                  </a:cubicBezTo>
                  <a:cubicBezTo>
                    <a:pt x="361" y="50"/>
                    <a:pt x="361" y="50"/>
                    <a:pt x="360" y="53"/>
                  </a:cubicBezTo>
                  <a:cubicBezTo>
                    <a:pt x="362" y="54"/>
                    <a:pt x="364" y="55"/>
                    <a:pt x="367" y="56"/>
                  </a:cubicBezTo>
                  <a:cubicBezTo>
                    <a:pt x="367" y="64"/>
                    <a:pt x="365" y="75"/>
                    <a:pt x="363" y="86"/>
                  </a:cubicBezTo>
                  <a:cubicBezTo>
                    <a:pt x="352" y="85"/>
                    <a:pt x="352" y="83"/>
                    <a:pt x="350" y="88"/>
                  </a:cubicBezTo>
                  <a:cubicBezTo>
                    <a:pt x="349" y="88"/>
                    <a:pt x="348" y="88"/>
                    <a:pt x="347" y="88"/>
                  </a:cubicBezTo>
                  <a:moveTo>
                    <a:pt x="261" y="86"/>
                  </a:moveTo>
                  <a:cubicBezTo>
                    <a:pt x="261" y="85"/>
                    <a:pt x="261" y="83"/>
                    <a:pt x="261" y="82"/>
                  </a:cubicBezTo>
                  <a:cubicBezTo>
                    <a:pt x="263" y="82"/>
                    <a:pt x="264" y="82"/>
                    <a:pt x="266" y="82"/>
                  </a:cubicBezTo>
                  <a:cubicBezTo>
                    <a:pt x="264" y="85"/>
                    <a:pt x="264" y="85"/>
                    <a:pt x="261" y="86"/>
                  </a:cubicBezTo>
                  <a:moveTo>
                    <a:pt x="375" y="86"/>
                  </a:moveTo>
                  <a:cubicBezTo>
                    <a:pt x="370" y="79"/>
                    <a:pt x="368" y="70"/>
                    <a:pt x="369" y="65"/>
                  </a:cubicBezTo>
                  <a:cubicBezTo>
                    <a:pt x="370" y="64"/>
                    <a:pt x="371" y="63"/>
                    <a:pt x="372" y="62"/>
                  </a:cubicBezTo>
                  <a:cubicBezTo>
                    <a:pt x="376" y="65"/>
                    <a:pt x="381" y="69"/>
                    <a:pt x="387" y="78"/>
                  </a:cubicBezTo>
                  <a:cubicBezTo>
                    <a:pt x="386" y="81"/>
                    <a:pt x="384" y="83"/>
                    <a:pt x="383" y="86"/>
                  </a:cubicBezTo>
                  <a:cubicBezTo>
                    <a:pt x="380" y="86"/>
                    <a:pt x="378" y="86"/>
                    <a:pt x="375" y="86"/>
                  </a:cubicBezTo>
                  <a:moveTo>
                    <a:pt x="381" y="65"/>
                  </a:moveTo>
                  <a:cubicBezTo>
                    <a:pt x="381" y="64"/>
                    <a:pt x="381" y="63"/>
                    <a:pt x="381" y="62"/>
                  </a:cubicBezTo>
                  <a:cubicBezTo>
                    <a:pt x="381" y="62"/>
                    <a:pt x="382" y="62"/>
                    <a:pt x="383" y="62"/>
                  </a:cubicBezTo>
                  <a:cubicBezTo>
                    <a:pt x="383" y="60"/>
                    <a:pt x="383" y="58"/>
                    <a:pt x="383" y="56"/>
                  </a:cubicBezTo>
                  <a:cubicBezTo>
                    <a:pt x="383" y="56"/>
                    <a:pt x="384" y="56"/>
                    <a:pt x="385" y="56"/>
                  </a:cubicBezTo>
                  <a:cubicBezTo>
                    <a:pt x="385" y="55"/>
                    <a:pt x="385" y="54"/>
                    <a:pt x="385" y="54"/>
                  </a:cubicBezTo>
                  <a:cubicBezTo>
                    <a:pt x="386" y="54"/>
                    <a:pt x="386" y="54"/>
                    <a:pt x="387" y="54"/>
                  </a:cubicBezTo>
                  <a:cubicBezTo>
                    <a:pt x="387" y="53"/>
                    <a:pt x="387" y="52"/>
                    <a:pt x="387" y="51"/>
                  </a:cubicBezTo>
                  <a:cubicBezTo>
                    <a:pt x="386" y="51"/>
                    <a:pt x="385" y="51"/>
                    <a:pt x="384" y="51"/>
                  </a:cubicBezTo>
                  <a:cubicBezTo>
                    <a:pt x="384" y="52"/>
                    <a:pt x="384" y="53"/>
                    <a:pt x="384" y="54"/>
                  </a:cubicBezTo>
                  <a:cubicBezTo>
                    <a:pt x="383" y="54"/>
                    <a:pt x="382" y="54"/>
                    <a:pt x="381" y="54"/>
                  </a:cubicBezTo>
                  <a:cubicBezTo>
                    <a:pt x="381" y="54"/>
                    <a:pt x="381" y="55"/>
                    <a:pt x="381" y="56"/>
                  </a:cubicBezTo>
                  <a:cubicBezTo>
                    <a:pt x="377" y="55"/>
                    <a:pt x="374" y="54"/>
                    <a:pt x="371" y="54"/>
                  </a:cubicBezTo>
                  <a:cubicBezTo>
                    <a:pt x="371" y="53"/>
                    <a:pt x="371" y="52"/>
                    <a:pt x="371" y="51"/>
                  </a:cubicBezTo>
                  <a:cubicBezTo>
                    <a:pt x="370" y="51"/>
                    <a:pt x="369" y="50"/>
                    <a:pt x="368" y="50"/>
                  </a:cubicBezTo>
                  <a:cubicBezTo>
                    <a:pt x="368" y="42"/>
                    <a:pt x="370" y="37"/>
                    <a:pt x="371" y="33"/>
                  </a:cubicBezTo>
                  <a:cubicBezTo>
                    <a:pt x="370" y="22"/>
                    <a:pt x="370" y="12"/>
                    <a:pt x="370" y="2"/>
                  </a:cubicBezTo>
                  <a:cubicBezTo>
                    <a:pt x="373" y="1"/>
                    <a:pt x="375" y="1"/>
                    <a:pt x="378" y="0"/>
                  </a:cubicBezTo>
                  <a:cubicBezTo>
                    <a:pt x="380" y="2"/>
                    <a:pt x="381" y="17"/>
                    <a:pt x="382" y="24"/>
                  </a:cubicBezTo>
                  <a:cubicBezTo>
                    <a:pt x="383" y="24"/>
                    <a:pt x="384" y="24"/>
                    <a:pt x="385" y="24"/>
                  </a:cubicBezTo>
                  <a:cubicBezTo>
                    <a:pt x="386" y="30"/>
                    <a:pt x="386" y="30"/>
                    <a:pt x="384" y="35"/>
                  </a:cubicBezTo>
                  <a:cubicBezTo>
                    <a:pt x="384" y="28"/>
                    <a:pt x="382" y="26"/>
                    <a:pt x="380" y="25"/>
                  </a:cubicBezTo>
                  <a:cubicBezTo>
                    <a:pt x="380" y="24"/>
                    <a:pt x="380" y="23"/>
                    <a:pt x="380" y="22"/>
                  </a:cubicBezTo>
                  <a:cubicBezTo>
                    <a:pt x="379" y="22"/>
                    <a:pt x="378" y="22"/>
                    <a:pt x="377" y="23"/>
                  </a:cubicBezTo>
                  <a:cubicBezTo>
                    <a:pt x="377" y="24"/>
                    <a:pt x="377" y="26"/>
                    <a:pt x="377" y="28"/>
                  </a:cubicBezTo>
                  <a:cubicBezTo>
                    <a:pt x="375" y="28"/>
                    <a:pt x="375" y="25"/>
                    <a:pt x="375" y="25"/>
                  </a:cubicBezTo>
                  <a:cubicBezTo>
                    <a:pt x="375" y="29"/>
                    <a:pt x="375" y="32"/>
                    <a:pt x="375" y="36"/>
                  </a:cubicBezTo>
                  <a:cubicBezTo>
                    <a:pt x="379" y="38"/>
                    <a:pt x="383" y="39"/>
                    <a:pt x="388" y="40"/>
                  </a:cubicBezTo>
                  <a:cubicBezTo>
                    <a:pt x="388" y="44"/>
                    <a:pt x="388" y="47"/>
                    <a:pt x="388" y="51"/>
                  </a:cubicBezTo>
                  <a:cubicBezTo>
                    <a:pt x="390" y="52"/>
                    <a:pt x="391" y="53"/>
                    <a:pt x="392" y="56"/>
                  </a:cubicBezTo>
                  <a:cubicBezTo>
                    <a:pt x="391" y="56"/>
                    <a:pt x="390" y="56"/>
                    <a:pt x="389" y="56"/>
                  </a:cubicBezTo>
                  <a:cubicBezTo>
                    <a:pt x="388" y="58"/>
                    <a:pt x="388" y="60"/>
                    <a:pt x="387" y="62"/>
                  </a:cubicBezTo>
                  <a:cubicBezTo>
                    <a:pt x="386" y="62"/>
                    <a:pt x="386" y="62"/>
                    <a:pt x="385" y="62"/>
                  </a:cubicBezTo>
                  <a:cubicBezTo>
                    <a:pt x="385" y="63"/>
                    <a:pt x="385" y="63"/>
                    <a:pt x="385" y="64"/>
                  </a:cubicBezTo>
                  <a:cubicBezTo>
                    <a:pt x="383" y="64"/>
                    <a:pt x="382" y="65"/>
                    <a:pt x="381" y="65"/>
                  </a:cubicBezTo>
                  <a:moveTo>
                    <a:pt x="324" y="54"/>
                  </a:moveTo>
                  <a:cubicBezTo>
                    <a:pt x="322" y="54"/>
                    <a:pt x="321" y="53"/>
                    <a:pt x="320" y="52"/>
                  </a:cubicBezTo>
                  <a:cubicBezTo>
                    <a:pt x="322" y="51"/>
                    <a:pt x="323" y="51"/>
                    <a:pt x="325" y="51"/>
                  </a:cubicBezTo>
                  <a:cubicBezTo>
                    <a:pt x="325" y="52"/>
                    <a:pt x="325" y="53"/>
                    <a:pt x="325" y="54"/>
                  </a:cubicBezTo>
                  <a:cubicBezTo>
                    <a:pt x="325" y="54"/>
                    <a:pt x="324" y="54"/>
                    <a:pt x="324" y="54"/>
                  </a:cubicBezTo>
                  <a:moveTo>
                    <a:pt x="327" y="47"/>
                  </a:moveTo>
                  <a:cubicBezTo>
                    <a:pt x="322" y="43"/>
                    <a:pt x="322" y="43"/>
                    <a:pt x="318" y="43"/>
                  </a:cubicBezTo>
                  <a:cubicBezTo>
                    <a:pt x="318" y="39"/>
                    <a:pt x="325" y="42"/>
                    <a:pt x="328" y="42"/>
                  </a:cubicBezTo>
                  <a:cubicBezTo>
                    <a:pt x="328" y="41"/>
                    <a:pt x="328" y="40"/>
                    <a:pt x="329" y="39"/>
                  </a:cubicBezTo>
                  <a:cubicBezTo>
                    <a:pt x="336" y="38"/>
                    <a:pt x="336" y="38"/>
                    <a:pt x="340" y="38"/>
                  </a:cubicBezTo>
                  <a:cubicBezTo>
                    <a:pt x="340" y="39"/>
                    <a:pt x="339" y="41"/>
                    <a:pt x="339" y="43"/>
                  </a:cubicBezTo>
                  <a:cubicBezTo>
                    <a:pt x="338" y="43"/>
                    <a:pt x="336" y="43"/>
                    <a:pt x="334" y="43"/>
                  </a:cubicBezTo>
                  <a:cubicBezTo>
                    <a:pt x="334" y="44"/>
                    <a:pt x="334" y="45"/>
                    <a:pt x="334" y="47"/>
                  </a:cubicBezTo>
                  <a:cubicBezTo>
                    <a:pt x="332" y="47"/>
                    <a:pt x="329" y="47"/>
                    <a:pt x="327" y="47"/>
                  </a:cubicBezTo>
                  <a:moveTo>
                    <a:pt x="312" y="38"/>
                  </a:moveTo>
                  <a:cubicBezTo>
                    <a:pt x="311" y="38"/>
                    <a:pt x="311" y="37"/>
                    <a:pt x="311" y="37"/>
                  </a:cubicBezTo>
                  <a:cubicBezTo>
                    <a:pt x="312" y="36"/>
                    <a:pt x="314" y="35"/>
                    <a:pt x="317" y="37"/>
                  </a:cubicBezTo>
                  <a:cubicBezTo>
                    <a:pt x="315" y="38"/>
                    <a:pt x="314" y="38"/>
                    <a:pt x="312" y="38"/>
                  </a:cubicBezTo>
                  <a:moveTo>
                    <a:pt x="238" y="10"/>
                  </a:moveTo>
                  <a:cubicBezTo>
                    <a:pt x="248" y="0"/>
                    <a:pt x="270" y="0"/>
                    <a:pt x="286" y="7"/>
                  </a:cubicBezTo>
                  <a:cubicBezTo>
                    <a:pt x="281" y="7"/>
                    <a:pt x="260" y="5"/>
                    <a:pt x="253" y="6"/>
                  </a:cubicBezTo>
                  <a:cubicBezTo>
                    <a:pt x="247" y="7"/>
                    <a:pt x="242" y="9"/>
                    <a:pt x="238" y="10"/>
                  </a:cubicBezTo>
                  <a:moveTo>
                    <a:pt x="673" y="710"/>
                  </a:moveTo>
                  <a:cubicBezTo>
                    <a:pt x="671" y="706"/>
                    <a:pt x="669" y="702"/>
                    <a:pt x="667" y="699"/>
                  </a:cubicBezTo>
                  <a:cubicBezTo>
                    <a:pt x="666" y="699"/>
                    <a:pt x="665" y="699"/>
                    <a:pt x="665" y="699"/>
                  </a:cubicBezTo>
                  <a:cubicBezTo>
                    <a:pt x="664" y="696"/>
                    <a:pt x="658" y="691"/>
                    <a:pt x="656" y="690"/>
                  </a:cubicBezTo>
                  <a:cubicBezTo>
                    <a:pt x="656" y="689"/>
                    <a:pt x="655" y="688"/>
                    <a:pt x="655" y="686"/>
                  </a:cubicBezTo>
                  <a:cubicBezTo>
                    <a:pt x="652" y="682"/>
                    <a:pt x="648" y="678"/>
                    <a:pt x="644" y="673"/>
                  </a:cubicBezTo>
                  <a:cubicBezTo>
                    <a:pt x="645" y="673"/>
                    <a:pt x="646" y="673"/>
                    <a:pt x="647" y="672"/>
                  </a:cubicBezTo>
                  <a:cubicBezTo>
                    <a:pt x="644" y="670"/>
                    <a:pt x="646" y="662"/>
                    <a:pt x="646" y="660"/>
                  </a:cubicBezTo>
                  <a:cubicBezTo>
                    <a:pt x="644" y="660"/>
                    <a:pt x="643" y="659"/>
                    <a:pt x="642" y="659"/>
                  </a:cubicBezTo>
                  <a:cubicBezTo>
                    <a:pt x="642" y="654"/>
                    <a:pt x="642" y="650"/>
                    <a:pt x="642" y="645"/>
                  </a:cubicBezTo>
                  <a:cubicBezTo>
                    <a:pt x="640" y="645"/>
                    <a:pt x="640" y="645"/>
                    <a:pt x="640" y="647"/>
                  </a:cubicBezTo>
                  <a:cubicBezTo>
                    <a:pt x="639" y="646"/>
                    <a:pt x="639" y="645"/>
                    <a:pt x="639" y="644"/>
                  </a:cubicBezTo>
                  <a:cubicBezTo>
                    <a:pt x="634" y="647"/>
                    <a:pt x="636" y="644"/>
                    <a:pt x="635" y="649"/>
                  </a:cubicBezTo>
                  <a:cubicBezTo>
                    <a:pt x="634" y="649"/>
                    <a:pt x="633" y="649"/>
                    <a:pt x="633" y="649"/>
                  </a:cubicBezTo>
                  <a:cubicBezTo>
                    <a:pt x="633" y="642"/>
                    <a:pt x="631" y="635"/>
                    <a:pt x="629" y="632"/>
                  </a:cubicBezTo>
                  <a:cubicBezTo>
                    <a:pt x="620" y="632"/>
                    <a:pt x="610" y="632"/>
                    <a:pt x="608" y="627"/>
                  </a:cubicBezTo>
                  <a:cubicBezTo>
                    <a:pt x="600" y="627"/>
                    <a:pt x="600" y="631"/>
                    <a:pt x="593" y="631"/>
                  </a:cubicBezTo>
                  <a:cubicBezTo>
                    <a:pt x="592" y="629"/>
                    <a:pt x="591" y="628"/>
                    <a:pt x="591" y="627"/>
                  </a:cubicBezTo>
                  <a:cubicBezTo>
                    <a:pt x="589" y="627"/>
                    <a:pt x="588" y="627"/>
                    <a:pt x="586" y="627"/>
                  </a:cubicBezTo>
                  <a:cubicBezTo>
                    <a:pt x="586" y="630"/>
                    <a:pt x="588" y="631"/>
                    <a:pt x="592" y="635"/>
                  </a:cubicBezTo>
                  <a:cubicBezTo>
                    <a:pt x="592" y="637"/>
                    <a:pt x="592" y="639"/>
                    <a:pt x="592" y="642"/>
                  </a:cubicBezTo>
                  <a:cubicBezTo>
                    <a:pt x="589" y="645"/>
                    <a:pt x="591" y="646"/>
                    <a:pt x="592" y="654"/>
                  </a:cubicBezTo>
                  <a:cubicBezTo>
                    <a:pt x="588" y="660"/>
                    <a:pt x="588" y="666"/>
                    <a:pt x="583" y="675"/>
                  </a:cubicBezTo>
                  <a:cubicBezTo>
                    <a:pt x="577" y="680"/>
                    <a:pt x="575" y="681"/>
                    <a:pt x="571" y="687"/>
                  </a:cubicBezTo>
                  <a:cubicBezTo>
                    <a:pt x="558" y="687"/>
                    <a:pt x="548" y="684"/>
                    <a:pt x="541" y="684"/>
                  </a:cubicBezTo>
                  <a:cubicBezTo>
                    <a:pt x="540" y="682"/>
                    <a:pt x="539" y="681"/>
                    <a:pt x="538" y="680"/>
                  </a:cubicBezTo>
                  <a:cubicBezTo>
                    <a:pt x="535" y="679"/>
                    <a:pt x="531" y="679"/>
                    <a:pt x="528" y="679"/>
                  </a:cubicBezTo>
                  <a:cubicBezTo>
                    <a:pt x="526" y="671"/>
                    <a:pt x="514" y="672"/>
                    <a:pt x="512" y="671"/>
                  </a:cubicBezTo>
                  <a:cubicBezTo>
                    <a:pt x="512" y="669"/>
                    <a:pt x="510" y="668"/>
                    <a:pt x="508" y="666"/>
                  </a:cubicBezTo>
                  <a:cubicBezTo>
                    <a:pt x="507" y="665"/>
                    <a:pt x="507" y="663"/>
                    <a:pt x="506" y="662"/>
                  </a:cubicBezTo>
                  <a:cubicBezTo>
                    <a:pt x="503" y="662"/>
                    <a:pt x="501" y="662"/>
                    <a:pt x="498" y="662"/>
                  </a:cubicBezTo>
                  <a:cubicBezTo>
                    <a:pt x="498" y="660"/>
                    <a:pt x="498" y="659"/>
                    <a:pt x="498" y="658"/>
                  </a:cubicBezTo>
                  <a:cubicBezTo>
                    <a:pt x="495" y="657"/>
                    <a:pt x="493" y="655"/>
                    <a:pt x="491" y="654"/>
                  </a:cubicBezTo>
                  <a:cubicBezTo>
                    <a:pt x="491" y="653"/>
                    <a:pt x="491" y="652"/>
                    <a:pt x="491" y="651"/>
                  </a:cubicBezTo>
                  <a:cubicBezTo>
                    <a:pt x="489" y="651"/>
                    <a:pt x="488" y="651"/>
                    <a:pt x="487" y="651"/>
                  </a:cubicBezTo>
                  <a:cubicBezTo>
                    <a:pt x="486" y="649"/>
                    <a:pt x="485" y="647"/>
                    <a:pt x="485" y="645"/>
                  </a:cubicBezTo>
                  <a:cubicBezTo>
                    <a:pt x="484" y="645"/>
                    <a:pt x="484" y="645"/>
                    <a:pt x="483" y="645"/>
                  </a:cubicBezTo>
                  <a:cubicBezTo>
                    <a:pt x="477" y="626"/>
                    <a:pt x="484" y="614"/>
                    <a:pt x="492" y="599"/>
                  </a:cubicBezTo>
                  <a:cubicBezTo>
                    <a:pt x="492" y="586"/>
                    <a:pt x="491" y="583"/>
                    <a:pt x="496" y="574"/>
                  </a:cubicBezTo>
                  <a:cubicBezTo>
                    <a:pt x="496" y="575"/>
                    <a:pt x="497" y="578"/>
                    <a:pt x="500" y="580"/>
                  </a:cubicBezTo>
                  <a:cubicBezTo>
                    <a:pt x="500" y="578"/>
                    <a:pt x="501" y="577"/>
                    <a:pt x="502" y="576"/>
                  </a:cubicBezTo>
                  <a:cubicBezTo>
                    <a:pt x="502" y="577"/>
                    <a:pt x="503" y="577"/>
                    <a:pt x="504" y="578"/>
                  </a:cubicBezTo>
                  <a:cubicBezTo>
                    <a:pt x="505" y="576"/>
                    <a:pt x="506" y="574"/>
                    <a:pt x="507" y="573"/>
                  </a:cubicBezTo>
                  <a:cubicBezTo>
                    <a:pt x="509" y="575"/>
                    <a:pt x="510" y="576"/>
                    <a:pt x="515" y="577"/>
                  </a:cubicBezTo>
                  <a:cubicBezTo>
                    <a:pt x="516" y="576"/>
                    <a:pt x="516" y="575"/>
                    <a:pt x="516" y="574"/>
                  </a:cubicBezTo>
                  <a:cubicBezTo>
                    <a:pt x="517" y="574"/>
                    <a:pt x="518" y="574"/>
                    <a:pt x="519" y="574"/>
                  </a:cubicBezTo>
                  <a:cubicBezTo>
                    <a:pt x="519" y="575"/>
                    <a:pt x="519" y="576"/>
                    <a:pt x="520" y="578"/>
                  </a:cubicBezTo>
                  <a:cubicBezTo>
                    <a:pt x="521" y="575"/>
                    <a:pt x="522" y="572"/>
                    <a:pt x="523" y="569"/>
                  </a:cubicBezTo>
                  <a:cubicBezTo>
                    <a:pt x="524" y="569"/>
                    <a:pt x="526" y="569"/>
                    <a:pt x="527" y="569"/>
                  </a:cubicBezTo>
                  <a:cubicBezTo>
                    <a:pt x="527" y="572"/>
                    <a:pt x="527" y="575"/>
                    <a:pt x="527" y="578"/>
                  </a:cubicBezTo>
                  <a:cubicBezTo>
                    <a:pt x="527" y="578"/>
                    <a:pt x="528" y="578"/>
                    <a:pt x="529" y="578"/>
                  </a:cubicBezTo>
                  <a:cubicBezTo>
                    <a:pt x="529" y="575"/>
                    <a:pt x="530" y="574"/>
                    <a:pt x="531" y="572"/>
                  </a:cubicBezTo>
                  <a:cubicBezTo>
                    <a:pt x="540" y="584"/>
                    <a:pt x="544" y="589"/>
                    <a:pt x="564" y="588"/>
                  </a:cubicBezTo>
                  <a:cubicBezTo>
                    <a:pt x="569" y="586"/>
                    <a:pt x="569" y="586"/>
                    <a:pt x="580" y="584"/>
                  </a:cubicBezTo>
                  <a:cubicBezTo>
                    <a:pt x="584" y="578"/>
                    <a:pt x="584" y="578"/>
                    <a:pt x="587" y="576"/>
                  </a:cubicBezTo>
                  <a:cubicBezTo>
                    <a:pt x="592" y="576"/>
                    <a:pt x="617" y="580"/>
                    <a:pt x="622" y="572"/>
                  </a:cubicBezTo>
                  <a:cubicBezTo>
                    <a:pt x="626" y="569"/>
                    <a:pt x="630" y="567"/>
                    <a:pt x="635" y="565"/>
                  </a:cubicBezTo>
                  <a:cubicBezTo>
                    <a:pt x="639" y="565"/>
                    <a:pt x="643" y="565"/>
                    <a:pt x="648" y="565"/>
                  </a:cubicBezTo>
                  <a:cubicBezTo>
                    <a:pt x="649" y="564"/>
                    <a:pt x="649" y="562"/>
                    <a:pt x="650" y="561"/>
                  </a:cubicBezTo>
                  <a:cubicBezTo>
                    <a:pt x="652" y="561"/>
                    <a:pt x="655" y="562"/>
                    <a:pt x="658" y="562"/>
                  </a:cubicBezTo>
                  <a:cubicBezTo>
                    <a:pt x="658" y="560"/>
                    <a:pt x="659" y="559"/>
                    <a:pt x="659" y="557"/>
                  </a:cubicBezTo>
                  <a:cubicBezTo>
                    <a:pt x="662" y="557"/>
                    <a:pt x="665" y="556"/>
                    <a:pt x="668" y="556"/>
                  </a:cubicBezTo>
                  <a:cubicBezTo>
                    <a:pt x="668" y="557"/>
                    <a:pt x="668" y="557"/>
                    <a:pt x="668" y="558"/>
                  </a:cubicBezTo>
                  <a:cubicBezTo>
                    <a:pt x="679" y="539"/>
                    <a:pt x="679" y="544"/>
                    <a:pt x="701" y="546"/>
                  </a:cubicBezTo>
                  <a:cubicBezTo>
                    <a:pt x="701" y="549"/>
                    <a:pt x="706" y="552"/>
                    <a:pt x="704" y="558"/>
                  </a:cubicBezTo>
                  <a:cubicBezTo>
                    <a:pt x="703" y="558"/>
                    <a:pt x="702" y="558"/>
                    <a:pt x="702" y="559"/>
                  </a:cubicBezTo>
                  <a:cubicBezTo>
                    <a:pt x="702" y="562"/>
                    <a:pt x="702" y="565"/>
                    <a:pt x="703" y="569"/>
                  </a:cubicBezTo>
                  <a:cubicBezTo>
                    <a:pt x="705" y="569"/>
                    <a:pt x="707" y="573"/>
                    <a:pt x="709" y="574"/>
                  </a:cubicBezTo>
                  <a:cubicBezTo>
                    <a:pt x="709" y="576"/>
                    <a:pt x="709" y="579"/>
                    <a:pt x="709" y="581"/>
                  </a:cubicBezTo>
                  <a:cubicBezTo>
                    <a:pt x="707" y="583"/>
                    <a:pt x="705" y="585"/>
                    <a:pt x="703" y="587"/>
                  </a:cubicBezTo>
                  <a:cubicBezTo>
                    <a:pt x="703" y="587"/>
                    <a:pt x="703" y="588"/>
                    <a:pt x="703" y="589"/>
                  </a:cubicBezTo>
                  <a:cubicBezTo>
                    <a:pt x="692" y="589"/>
                    <a:pt x="691" y="597"/>
                    <a:pt x="682" y="592"/>
                  </a:cubicBezTo>
                  <a:cubicBezTo>
                    <a:pt x="681" y="590"/>
                    <a:pt x="680" y="588"/>
                    <a:pt x="680" y="587"/>
                  </a:cubicBezTo>
                  <a:cubicBezTo>
                    <a:pt x="679" y="587"/>
                    <a:pt x="679" y="587"/>
                    <a:pt x="678" y="587"/>
                  </a:cubicBezTo>
                  <a:cubicBezTo>
                    <a:pt x="675" y="579"/>
                    <a:pt x="673" y="578"/>
                    <a:pt x="669" y="575"/>
                  </a:cubicBezTo>
                  <a:cubicBezTo>
                    <a:pt x="662" y="580"/>
                    <a:pt x="676" y="591"/>
                    <a:pt x="669" y="601"/>
                  </a:cubicBezTo>
                  <a:cubicBezTo>
                    <a:pt x="669" y="603"/>
                    <a:pt x="669" y="605"/>
                    <a:pt x="669" y="608"/>
                  </a:cubicBezTo>
                  <a:cubicBezTo>
                    <a:pt x="671" y="609"/>
                    <a:pt x="673" y="610"/>
                    <a:pt x="675" y="610"/>
                  </a:cubicBezTo>
                  <a:cubicBezTo>
                    <a:pt x="675" y="613"/>
                    <a:pt x="674" y="616"/>
                    <a:pt x="674" y="619"/>
                  </a:cubicBezTo>
                  <a:cubicBezTo>
                    <a:pt x="675" y="619"/>
                    <a:pt x="676" y="619"/>
                    <a:pt x="676" y="619"/>
                  </a:cubicBezTo>
                  <a:cubicBezTo>
                    <a:pt x="676" y="624"/>
                    <a:pt x="676" y="625"/>
                    <a:pt x="681" y="632"/>
                  </a:cubicBezTo>
                  <a:cubicBezTo>
                    <a:pt x="685" y="632"/>
                    <a:pt x="690" y="633"/>
                    <a:pt x="695" y="634"/>
                  </a:cubicBezTo>
                  <a:cubicBezTo>
                    <a:pt x="696" y="637"/>
                    <a:pt x="700" y="649"/>
                    <a:pt x="708" y="652"/>
                  </a:cubicBezTo>
                  <a:cubicBezTo>
                    <a:pt x="708" y="655"/>
                    <a:pt x="709" y="659"/>
                    <a:pt x="709" y="662"/>
                  </a:cubicBezTo>
                  <a:cubicBezTo>
                    <a:pt x="703" y="663"/>
                    <a:pt x="704" y="665"/>
                    <a:pt x="703" y="671"/>
                  </a:cubicBezTo>
                  <a:cubicBezTo>
                    <a:pt x="701" y="671"/>
                    <a:pt x="700" y="671"/>
                    <a:pt x="699" y="671"/>
                  </a:cubicBezTo>
                  <a:cubicBezTo>
                    <a:pt x="699" y="673"/>
                    <a:pt x="699" y="676"/>
                    <a:pt x="699" y="679"/>
                  </a:cubicBezTo>
                  <a:cubicBezTo>
                    <a:pt x="699" y="679"/>
                    <a:pt x="700" y="679"/>
                    <a:pt x="701" y="679"/>
                  </a:cubicBezTo>
                  <a:cubicBezTo>
                    <a:pt x="701" y="680"/>
                    <a:pt x="701" y="681"/>
                    <a:pt x="701" y="682"/>
                  </a:cubicBezTo>
                  <a:cubicBezTo>
                    <a:pt x="700" y="682"/>
                    <a:pt x="699" y="682"/>
                    <a:pt x="699" y="682"/>
                  </a:cubicBezTo>
                  <a:cubicBezTo>
                    <a:pt x="698" y="686"/>
                    <a:pt x="694" y="688"/>
                    <a:pt x="690" y="693"/>
                  </a:cubicBezTo>
                  <a:cubicBezTo>
                    <a:pt x="691" y="695"/>
                    <a:pt x="691" y="696"/>
                    <a:pt x="692" y="698"/>
                  </a:cubicBezTo>
                  <a:cubicBezTo>
                    <a:pt x="681" y="694"/>
                    <a:pt x="679" y="701"/>
                    <a:pt x="677" y="710"/>
                  </a:cubicBezTo>
                  <a:cubicBezTo>
                    <a:pt x="676" y="710"/>
                    <a:pt x="674" y="710"/>
                    <a:pt x="673" y="710"/>
                  </a:cubicBezTo>
                </a:path>
              </a:pathLst>
            </a:custGeom>
            <a:solidFill>
              <a:srgbClr val="A4A3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715" y="800735"/>
            <a:ext cx="11773535" cy="1669415"/>
          </a:xfrm>
        </p:spPr>
        <p:txBody>
          <a:bodyPr/>
          <a:lstStyle/>
          <a:p>
            <a:pPr marL="0" indent="0">
              <a:lnSpc>
                <a:spcPct val="230000"/>
              </a:lnSpc>
              <a:buNone/>
            </a:pP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假   舆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马</a:t>
            </a:r>
            <a:r>
              <a:rPr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者，非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利足</a:t>
            </a:r>
            <a:r>
              <a:rPr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也，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sz="3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致</a:t>
            </a:r>
            <a:r>
              <a:rPr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千里；假舟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楫</a:t>
            </a:r>
            <a:r>
              <a:rPr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者，非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也，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绝</a:t>
            </a:r>
            <a:r>
              <a:rPr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江河。</a:t>
            </a:r>
            <a:endParaRPr lang="zh-CN" altLang="en-US" sz="32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080" y="1886585"/>
            <a:ext cx="2451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借助，利用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9925" y="580390"/>
            <a:ext cx="3677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车马，这里指车子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53130" y="1886585"/>
            <a:ext cx="1868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善于奔走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20690" y="1948815"/>
            <a:ext cx="367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二个均为表转折连词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51550" y="580390"/>
            <a:ext cx="101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到达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91805" y="580390"/>
            <a:ext cx="2647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船桨，代船。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10115" y="1948815"/>
            <a:ext cx="23818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善于游泳。水，游泳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9925" y="3025140"/>
            <a:ext cx="1005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横渡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07315" y="4020820"/>
            <a:ext cx="4614545" cy="607695"/>
            <a:chOff x="2608133" y="1572090"/>
            <a:chExt cx="4779411" cy="441641"/>
          </a:xfrm>
        </p:grpSpPr>
        <p:sp>
          <p:nvSpPr>
            <p:cNvPr id="20" name="矩形 19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21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文本框 21"/>
          <p:cNvSpPr txBox="1"/>
          <p:nvPr/>
        </p:nvSpPr>
        <p:spPr>
          <a:xfrm>
            <a:off x="1504315" y="4735195"/>
            <a:ext cx="91674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借助车马的人，并不是脚走得快，却可以达到千里之外，借助舟船的人，并不善于游泳，却可以横渡长江黄河。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96035"/>
            <a:ext cx="7099935" cy="469265"/>
          </a:xfrm>
        </p:spPr>
        <p:txBody>
          <a:bodyPr/>
          <a:lstStyle/>
          <a:p>
            <a:pPr marL="0" indent="0">
              <a:buNone/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君子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非异也，善假于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670" y="497205"/>
            <a:ext cx="3295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通“性”，天性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15670" y="2054860"/>
            <a:ext cx="2795270" cy="14859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天性同（一般人）没有差别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3435" y="2177415"/>
            <a:ext cx="4990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外物，包括各种客观条件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07315" y="4020820"/>
            <a:ext cx="4614545" cy="607695"/>
            <a:chOff x="2608133" y="1572090"/>
            <a:chExt cx="4779411" cy="441641"/>
          </a:xfrm>
        </p:grpSpPr>
        <p:sp>
          <p:nvSpPr>
            <p:cNvPr id="20" name="矩形 19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21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文本框 21"/>
          <p:cNvSpPr txBox="1"/>
          <p:nvPr/>
        </p:nvSpPr>
        <p:spPr>
          <a:xfrm>
            <a:off x="327660" y="4919345"/>
            <a:ext cx="9845040" cy="157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君子的资质秉性跟一般人没什么不同，（只是君子）善于借助外物罢了。</a:t>
            </a:r>
            <a:endParaRPr lang="zh-CN" altLang="en-US" sz="44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pic>
        <p:nvPicPr>
          <p:cNvPr id="7" name="图片 6" descr="树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455" y="-33020"/>
            <a:ext cx="3586480" cy="134302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623060" y="1910080"/>
            <a:ext cx="138049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6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300" y="878840"/>
            <a:ext cx="5060950" cy="734060"/>
          </a:xfrm>
        </p:spPr>
        <p:txBody>
          <a:bodyPr/>
          <a:lstStyle/>
          <a:p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假舆马”、“假舟楫”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560" y="1679575"/>
            <a:ext cx="11866880" cy="5041265"/>
          </a:xfrm>
        </p:spPr>
        <p:txBody>
          <a:bodyPr/>
          <a:lstStyle/>
          <a:p>
            <a:pPr marL="0" indent="0">
              <a:lnSpc>
                <a:spcPct val="140000"/>
              </a:lnSpc>
              <a:buNone/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</a:t>
            </a:r>
            <a:r>
              <a:rPr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为了进一步</a:t>
            </a:r>
            <a:r>
              <a:rPr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强调学习的重大作用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作者又用了“假舆马”、“假舟楫”</a:t>
            </a:r>
            <a:r>
              <a:rPr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比喻来说明“善假于物”</a:t>
            </a:r>
            <a:r>
              <a:rPr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的妙用：“非利足”、“非能水”，却能“致千里”、“绝江河”，其原因就在于</a:t>
            </a:r>
            <a:r>
              <a:rPr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借助外物的作用来帮助自己，达到事半功倍的效果</a:t>
            </a:r>
            <a:r>
              <a:rPr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。君子之所以有学识、有修养，就在于能借助学习来丰富自己的知识，修养自己的品德，使自己不犯或少犯错误。</a:t>
            </a:r>
            <a:r>
              <a:rPr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“善假于物”正是君子较常人高明的地方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r>
              <a:rPr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学习既然有那么大的功用，谁还不愿意借助它来帮助自己呢？愿意借助学习丰富自己的人，谁又愿意停止学习呢？</a:t>
            </a:r>
            <a:r>
              <a:rPr sz="2800" b="1">
                <a:solidFill>
                  <a:srgbClr val="000066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回答自然是“学不可以已”。</a:t>
            </a:r>
            <a:endParaRPr lang="zh-CN" altLang="en-US" sz="2800" b="1">
              <a:solidFill>
                <a:srgbClr val="000066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pic>
        <p:nvPicPr>
          <p:cNvPr id="5" name="图片 28" descr="C_10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389630" y="1459230"/>
            <a:ext cx="5182870" cy="15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915" y="1390015"/>
            <a:ext cx="4823460" cy="1328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69925" y="2331720"/>
            <a:ext cx="10852150" cy="1748790"/>
          </a:xfrm>
        </p:spPr>
        <p:txBody>
          <a:bodyPr/>
          <a:lstStyle/>
          <a:p>
            <a:r>
              <a:rPr lang="en-US" altLang="zh-CN" sz="9600" b="1">
                <a:solidFill>
                  <a:srgbClr val="FF0000"/>
                </a:solidFill>
                <a:latin typeface="迷你简小标宋" panose="03000509000000000000" charset="-122"/>
                <a:ea typeface="迷你简小标宋" panose="03000509000000000000" charset="-122"/>
              </a:rPr>
              <a:t>10</a:t>
            </a:r>
            <a:r>
              <a:rPr lang="zh-CN" altLang="en-US" sz="9600" b="1">
                <a:solidFill>
                  <a:srgbClr val="FF0000"/>
                </a:solidFill>
                <a:latin typeface="迷你简小标宋" panose="03000509000000000000" charset="-122"/>
                <a:ea typeface="迷你简小标宋" panose="03000509000000000000" charset="-122"/>
              </a:rPr>
              <a:t>《劝学》</a:t>
            </a:r>
            <a:endParaRPr lang="zh-CN" altLang="en-US" sz="9600" b="1">
              <a:solidFill>
                <a:srgbClr val="FF0000"/>
              </a:solidFill>
              <a:latin typeface="迷你简小标宋" panose="03000509000000000000" charset="-122"/>
              <a:ea typeface="迷你简小标宋" panose="03000509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69882" y="4871085"/>
            <a:ext cx="10852237" cy="950984"/>
          </a:xfrm>
        </p:spPr>
        <p:txBody>
          <a:bodyPr/>
          <a:lstStyle/>
          <a:p>
            <a:r>
              <a:rPr lang="en-US" altLang="zh-CN" sz="3600" b="1">
                <a:solidFill>
                  <a:srgbClr val="7030A0"/>
                </a:solidFill>
                <a:latin typeface="迷你简小标宋" panose="03000509000000000000" charset="-122"/>
                <a:ea typeface="迷你简小标宋" panose="03000509000000000000" charset="-122"/>
              </a:rPr>
              <a:t>                        </a:t>
            </a:r>
            <a:r>
              <a:rPr lang="zh-CN" altLang="en-US" sz="4400" b="1">
                <a:solidFill>
                  <a:srgbClr val="7030A0"/>
                </a:solidFill>
                <a:latin typeface="迷你简小标宋" panose="03000509000000000000" charset="-122"/>
                <a:ea typeface="迷你简小标宋" panose="03000509000000000000" charset="-122"/>
              </a:rPr>
              <a:t>荀子</a:t>
            </a:r>
            <a:endParaRPr lang="zh-CN" altLang="en-US" sz="4400" b="1">
              <a:solidFill>
                <a:srgbClr val="7030A0"/>
              </a:solidFill>
              <a:latin typeface="迷你简小标宋" panose="03000509000000000000" charset="-122"/>
              <a:ea typeface="迷你简小标宋" panose="0300050900000000000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849821" y="953637"/>
            <a:ext cx="1152686" cy="571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3413" y="818725"/>
            <a:ext cx="1152686" cy="57158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4703" y="4404380"/>
            <a:ext cx="1371429" cy="11301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3530" y="5318766"/>
            <a:ext cx="1168254" cy="11555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900" y="953770"/>
            <a:ext cx="5556250" cy="176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8576" y="2966301"/>
            <a:ext cx="4722125" cy="3920141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0" name="图片 5"/>
          <p:cNvPicPr>
            <a:picLocks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9449302" y="2718252"/>
            <a:ext cx="240188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26354 -0.13843 L -0.00443 -0.01204 L 2.40693E-17 2.96296E-06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69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20521 -0.03055 L -0.03269 0.04977 L -0.02982 0.05741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3" y="43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5 -0.04537 L 0.22917 -0.02037 L 0.13724 -0.03287 L -4.375E-06 -0.00023 L -4.375E-06 1.11111E-06" pathEditMode="relative" rAng="0" ptsTypes="AAAAA">
                                      <p:cBhvr>
                                        <p:cTn id="10" dur="3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22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37501 -0.04537 L 0.22917 -0.02037 L 0.13724 -0.03287 L 5E-06 -0.00023 L 5E-06 -4.07407E-06" pathEditMode="relative" rAng="0" ptsTypes="AAAAA">
                                      <p:cBhvr>
                                        <p:cTn id="12" dur="3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22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18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文 章 结 构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92785" y="980440"/>
            <a:ext cx="1460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跂而望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2102485" y="1264920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64485" y="973455"/>
            <a:ext cx="1967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登高博见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260" y="1433195"/>
            <a:ext cx="1635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登高招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2092325" y="171767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54325" y="1391920"/>
            <a:ext cx="1478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见者远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817370"/>
            <a:ext cx="1635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顺风乎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099310" y="211899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61310" y="1793240"/>
            <a:ext cx="1478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闻者彰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5" name="右大括号 36874"/>
          <p:cNvSpPr/>
          <p:nvPr/>
        </p:nvSpPr>
        <p:spPr>
          <a:xfrm>
            <a:off x="4668520" y="1102360"/>
            <a:ext cx="94615" cy="1143000"/>
          </a:xfrm>
          <a:prstGeom prst="righ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4831715" y="1673860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098415" y="1102360"/>
            <a:ext cx="2908300" cy="860425"/>
            <a:chOff x="8029" y="1736"/>
            <a:chExt cx="4580" cy="1355"/>
          </a:xfrm>
        </p:grpSpPr>
        <p:sp>
          <p:nvSpPr>
            <p:cNvPr id="36879" name="文本框 36878"/>
            <p:cNvSpPr txBox="1"/>
            <p:nvPr/>
          </p:nvSpPr>
          <p:spPr>
            <a:xfrm>
              <a:off x="8029" y="1736"/>
              <a:ext cx="45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（一般的自然条件）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751" y="2173"/>
              <a:ext cx="30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善假于物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7295515" y="1661160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033385" y="1367155"/>
            <a:ext cx="1890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弥补不足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779010" y="1734820"/>
            <a:ext cx="777875" cy="913130"/>
            <a:chOff x="7526" y="2732"/>
            <a:chExt cx="1225" cy="1438"/>
          </a:xfrm>
        </p:grpSpPr>
        <p:sp>
          <p:nvSpPr>
            <p:cNvPr id="36878" name="左箭头 36877"/>
            <p:cNvSpPr/>
            <p:nvPr/>
          </p:nvSpPr>
          <p:spPr>
            <a:xfrm rot="16200000">
              <a:off x="7656" y="3076"/>
              <a:ext cx="1347" cy="842"/>
            </a:xfrm>
            <a:prstGeom prst="leftArrow">
              <a:avLst>
                <a:gd name="adj1" fmla="val 30760"/>
                <a:gd name="adj2" fmla="val 51128"/>
              </a:avLst>
            </a:prstGeom>
            <a:solidFill>
              <a:srgbClr val="6600CC"/>
            </a:solidFill>
            <a:ln>
              <a:solidFill>
                <a:srgbClr val="7030A0"/>
              </a:solidFill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526" y="2732"/>
              <a:ext cx="50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推论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6870" name="文本框 36869"/>
          <p:cNvSpPr txBox="1"/>
          <p:nvPr/>
        </p:nvSpPr>
        <p:spPr>
          <a:xfrm>
            <a:off x="4668520" y="2648585"/>
            <a:ext cx="1543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一般人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072505" y="1950720"/>
            <a:ext cx="3208020" cy="1226820"/>
            <a:chOff x="9563" y="3072"/>
            <a:chExt cx="5052" cy="1932"/>
          </a:xfrm>
        </p:grpSpPr>
        <p:sp>
          <p:nvSpPr>
            <p:cNvPr id="21" name="直角上箭头 20"/>
            <p:cNvSpPr/>
            <p:nvPr/>
          </p:nvSpPr>
          <p:spPr>
            <a:xfrm>
              <a:off x="9563" y="3072"/>
              <a:ext cx="5052" cy="1932"/>
            </a:xfrm>
            <a:prstGeom prst="bentUpArrow">
              <a:avLst>
                <a:gd name="adj1" fmla="val 17754"/>
                <a:gd name="adj2" fmla="val 25000"/>
                <a:gd name="adj3" fmla="val 25000"/>
              </a:avLst>
            </a:prstGeom>
            <a:solidFill>
              <a:srgbClr val="6600CC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68" name="文本框 36867"/>
            <p:cNvSpPr txBox="1"/>
            <p:nvPr/>
          </p:nvSpPr>
          <p:spPr>
            <a:xfrm>
              <a:off x="10206" y="3759"/>
              <a:ext cx="3131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6600CC"/>
                  </a:solidFill>
                  <a:latin typeface="楷体" panose="02010609060101010101" charset="-122"/>
                  <a:ea typeface="楷体" panose="02010609060101010101" charset="-122"/>
                </a:rPr>
                <a:t>通过学习</a:t>
              </a:r>
              <a:endParaRPr lang="zh-CN" altLang="en-US" sz="3200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6873" name="文本框 36872"/>
          <p:cNvSpPr txBox="1"/>
          <p:nvPr/>
        </p:nvSpPr>
        <p:spPr>
          <a:xfrm>
            <a:off x="1472565" y="2376805"/>
            <a:ext cx="2022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新魏" panose="02010800040101010101" charset="-122"/>
                <a:ea typeface="华文新魏" panose="02010800040101010101" charset="-122"/>
              </a:rPr>
              <a:t>顺风而呼</a:t>
            </a:r>
            <a:endParaRPr lang="zh-CN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5485" y="3495040"/>
            <a:ext cx="1460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假舆马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2112010" y="383349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75585" y="3507740"/>
            <a:ext cx="1460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致千里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7390" y="3970655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假舟楫</a:t>
            </a: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764790" y="3957955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绝江河</a:t>
            </a: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2112010" y="4316095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右大括号 28"/>
          <p:cNvSpPr/>
          <p:nvPr/>
        </p:nvSpPr>
        <p:spPr>
          <a:xfrm>
            <a:off x="4147820" y="3545840"/>
            <a:ext cx="76200" cy="913765"/>
          </a:xfrm>
          <a:prstGeom prst="righ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4285615" y="3972560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4095115" y="3413760"/>
            <a:ext cx="5370830" cy="847725"/>
            <a:chOff x="6449" y="5376"/>
            <a:chExt cx="8458" cy="1335"/>
          </a:xfrm>
        </p:grpSpPr>
        <p:sp>
          <p:nvSpPr>
            <p:cNvPr id="42" name="文本框 41"/>
            <p:cNvSpPr txBox="1"/>
            <p:nvPr/>
          </p:nvSpPr>
          <p:spPr>
            <a:xfrm>
              <a:off x="6449" y="5376"/>
              <a:ext cx="845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（在利用自然条件的基础上改进创造）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91" y="5793"/>
              <a:ext cx="30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善假于物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8" name="Line 7"/>
          <p:cNvSpPr>
            <a:spLocks noChangeShapeType="1"/>
          </p:cNvSpPr>
          <p:nvPr/>
        </p:nvSpPr>
        <p:spPr bwMode="auto">
          <a:xfrm>
            <a:off x="6749415" y="3959860"/>
            <a:ext cx="762000" cy="0"/>
          </a:xfrm>
          <a:prstGeom prst="line">
            <a:avLst/>
          </a:prstGeom>
          <a:noFill/>
          <a:ln w="57150">
            <a:solidFill>
              <a:srgbClr val="66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487285" y="3665855"/>
            <a:ext cx="1890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达到目标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224020" y="4078605"/>
            <a:ext cx="786765" cy="868045"/>
            <a:chOff x="6652" y="6423"/>
            <a:chExt cx="1239" cy="1367"/>
          </a:xfrm>
        </p:grpSpPr>
        <p:sp>
          <p:nvSpPr>
            <p:cNvPr id="40" name="左箭头 39"/>
            <p:cNvSpPr/>
            <p:nvPr/>
          </p:nvSpPr>
          <p:spPr>
            <a:xfrm rot="16200000">
              <a:off x="6796" y="6696"/>
              <a:ext cx="1347" cy="842"/>
            </a:xfrm>
            <a:prstGeom prst="leftArrow">
              <a:avLst>
                <a:gd name="adj1" fmla="val 30760"/>
                <a:gd name="adj2" fmla="val 41627"/>
              </a:avLst>
            </a:prstGeom>
            <a:solidFill>
              <a:srgbClr val="6600CC"/>
            </a:solidFill>
            <a:ln>
              <a:solidFill>
                <a:srgbClr val="7030A0"/>
              </a:solidFill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sz="2400" b="1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52" y="6423"/>
              <a:ext cx="50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推论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122420" y="4947285"/>
            <a:ext cx="1148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君子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526405" y="4249420"/>
            <a:ext cx="3208020" cy="1226820"/>
            <a:chOff x="8703" y="6692"/>
            <a:chExt cx="5052" cy="1932"/>
          </a:xfrm>
        </p:grpSpPr>
        <p:sp>
          <p:nvSpPr>
            <p:cNvPr id="44" name="直角上箭头 43"/>
            <p:cNvSpPr/>
            <p:nvPr/>
          </p:nvSpPr>
          <p:spPr>
            <a:xfrm>
              <a:off x="8703" y="6692"/>
              <a:ext cx="5052" cy="1932"/>
            </a:xfrm>
            <a:prstGeom prst="bentUpArrow">
              <a:avLst>
                <a:gd name="adj1" fmla="val 19824"/>
                <a:gd name="adj2" fmla="val 25000"/>
                <a:gd name="adj3" fmla="val 25000"/>
              </a:avLst>
            </a:prstGeom>
            <a:solidFill>
              <a:srgbClr val="6600CC"/>
            </a:solidFill>
            <a:ln>
              <a:solidFill>
                <a:srgbClr val="66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46" y="7379"/>
              <a:ext cx="3131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solidFill>
                    <a:srgbClr val="6600CC"/>
                  </a:solidFill>
                  <a:latin typeface="楷体" panose="02010609060101010101" charset="-122"/>
                  <a:ea typeface="楷体" panose="02010609060101010101" charset="-122"/>
                </a:rPr>
                <a:t>善假学习</a:t>
              </a:r>
              <a:endParaRPr lang="zh-CN" altLang="en-US" sz="3200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1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2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1" grpId="0"/>
      <p:bldP spid="36875" grpId="0"/>
      <p:bldP spid="16" grpId="0"/>
      <p:bldP spid="36870" grpId="0"/>
      <p:bldP spid="36873" grpId="0"/>
      <p:bldP spid="22" grpId="0"/>
      <p:bldP spid="24" grpId="0"/>
      <p:bldP spid="26" grpId="0"/>
      <p:bldP spid="27" grpId="0"/>
      <p:bldP spid="29" grpId="0"/>
      <p:bldP spid="39" grpId="0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200" y="901700"/>
            <a:ext cx="5935980" cy="647700"/>
          </a:xfrm>
        </p:spPr>
        <p:txBody>
          <a:bodyPr/>
          <a:lstStyle/>
          <a:p>
            <a:r>
              <a:rPr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第三段的中心句是哪一句？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4475" y="1377950"/>
            <a:ext cx="6623050" cy="698500"/>
          </a:xfrm>
        </p:spPr>
        <p:txBody>
          <a:bodyPr/>
          <a:lstStyle/>
          <a:p>
            <a:pPr marL="0" indent="0">
              <a:buNone/>
            </a:pPr>
            <a:r>
              <a:rPr sz="4000" b="1">
                <a:latin typeface="Times New Roman" panose="02020603050405020304" charset="0"/>
                <a:ea typeface="黑体" panose="02010609060101010101" charset="-122"/>
                <a:sym typeface="+mn-ea"/>
              </a:rPr>
              <a:t>君子生非异也，</a:t>
            </a:r>
            <a:r>
              <a:rPr sz="4000" b="1" smtClean="0">
                <a:latin typeface="Times New Roman" panose="02020603050405020304" charset="0"/>
                <a:ea typeface="黑体" panose="02010609060101010101" charset="-122"/>
                <a:sym typeface="+mn-ea"/>
              </a:rPr>
              <a:t>善假于物也</a:t>
            </a:r>
            <a:endParaRPr lang="zh-CN" altLang="en-US" sz="4000" b="1">
              <a:latin typeface="Times New Roman" panose="02020603050405020304" charset="0"/>
              <a:ea typeface="黑体" panose="02010609060101010101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探 究 文 本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38917" name="下箭头 38916"/>
          <p:cNvSpPr/>
          <p:nvPr/>
        </p:nvSpPr>
        <p:spPr>
          <a:xfrm>
            <a:off x="5636895" y="2107565"/>
            <a:ext cx="594360" cy="1010920"/>
          </a:xfrm>
          <a:prstGeom prst="downArrow">
            <a:avLst>
              <a:gd name="adj1" fmla="val 50000"/>
              <a:gd name="adj2" fmla="val 81043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6" name="文本框 38915"/>
          <p:cNvSpPr txBox="1"/>
          <p:nvPr/>
        </p:nvSpPr>
        <p:spPr>
          <a:xfrm>
            <a:off x="4281170" y="3044508"/>
            <a:ext cx="36290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学习的作用</a:t>
            </a:r>
            <a:endParaRPr lang="zh-CN" altLang="en-US" sz="44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2895283" y="4281805"/>
            <a:ext cx="6400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用了一系列比喻，比喻论证</a:t>
            </a:r>
            <a:endParaRPr lang="zh-CN" altLang="en-US" sz="4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-74879" y="4940700"/>
            <a:ext cx="1340816" cy="191730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3070" y="1410335"/>
            <a:ext cx="11457940" cy="87630"/>
            <a:chOff x="681" y="2271"/>
            <a:chExt cx="18044" cy="13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81" y="2409"/>
              <a:ext cx="15844" cy="0"/>
            </a:xfrm>
            <a:prstGeom prst="line">
              <a:avLst/>
            </a:prstGeom>
            <a:ln w="31750" cmpd="tri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703" y="2271"/>
              <a:ext cx="9023" cy="0"/>
            </a:xfrm>
            <a:prstGeom prst="line">
              <a:avLst/>
            </a:prstGeom>
            <a:ln w="31750" cmpd="tri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30200" y="3636645"/>
            <a:ext cx="11557000" cy="645160"/>
            <a:chOff x="520" y="5727"/>
            <a:chExt cx="18200" cy="1016"/>
          </a:xfrm>
        </p:grpSpPr>
        <p:sp>
          <p:nvSpPr>
            <p:cNvPr id="38918" name="文本框 38917"/>
            <p:cNvSpPr txBox="1"/>
            <p:nvPr/>
          </p:nvSpPr>
          <p:spPr>
            <a:xfrm>
              <a:off x="520" y="5727"/>
              <a:ext cx="1315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0">
                <a:spcBef>
                  <a:spcPct val="50000"/>
                </a:spcBef>
                <a:buFont typeface="Wingdings" panose="05000000000000000000" pitchFamily="2" charset="2"/>
                <a:buNone/>
              </a:pPr>
              <a:r>
                <a:rPr lang="zh-CN" altLang="en-US" sz="3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作者是如何来阐述学习的作用的？</a:t>
              </a:r>
              <a:endPara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28" y="6509"/>
              <a:ext cx="17892" cy="181"/>
              <a:chOff x="681" y="2228"/>
              <a:chExt cx="17892" cy="181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81" y="2409"/>
                <a:ext cx="15844" cy="0"/>
              </a:xfrm>
              <a:prstGeom prst="line">
                <a:avLst/>
              </a:prstGeom>
              <a:ln w="31750" cmpd="tri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1367" y="2228"/>
                <a:ext cx="7206" cy="26"/>
              </a:xfrm>
              <a:prstGeom prst="line">
                <a:avLst/>
              </a:prstGeom>
              <a:ln w="31750" cmpd="tri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8917" grpId="0"/>
      <p:bldP spid="38916" grpId="0"/>
      <p:bldP spid="389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76250" y="889635"/>
          <a:ext cx="8743315" cy="3910330"/>
        </p:xfrm>
        <a:graphic>
          <a:graphicData uri="http://schemas.openxmlformats.org/drawingml/2006/table">
            <a:tbl>
              <a:tblPr/>
              <a:tblGrid>
                <a:gridCol w="2440940"/>
                <a:gridCol w="6302375"/>
              </a:tblGrid>
              <a:tr h="55753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分论点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比喻句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730">
                <a:tc rowSpan="5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学习的作用：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_____</a:t>
                      </a:r>
                      <a:r>
                        <a:rPr lang="en-US" altLang="zh-CN" sz="3200" b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_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___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吾尝跂而望矣，不如登高之博见也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215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3" name="Text Box 21"/>
          <p:cNvSpPr txBox="1">
            <a:spLocks noChangeArrowheads="1"/>
          </p:cNvSpPr>
          <p:nvPr/>
        </p:nvSpPr>
        <p:spPr bwMode="auto">
          <a:xfrm>
            <a:off x="3028315" y="2659380"/>
            <a:ext cx="567753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登高而招，臂非加长也，而见者远</a:t>
            </a:r>
            <a:r>
              <a:rPr kumimoji="0" lang="zh-CN" altLang="en-US" sz="2800" kern="1200" cap="none" spc="0" normalizeH="0" baseline="0" noProof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kern="1200" cap="none" spc="0" normalizeH="0" baseline="0" noProof="0"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94" name="Text Box 22"/>
          <p:cNvSpPr txBox="1">
            <a:spLocks noChangeArrowheads="1"/>
          </p:cNvSpPr>
          <p:nvPr/>
        </p:nvSpPr>
        <p:spPr bwMode="auto">
          <a:xfrm>
            <a:off x="3028315" y="3181350"/>
            <a:ext cx="567753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顺风而呼，声非加疾也，而闻者彰</a:t>
            </a:r>
            <a:r>
              <a:rPr kumimoji="0" lang="zh-CN" altLang="en-US" sz="24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95" name="Text Box 23"/>
          <p:cNvSpPr txBox="1">
            <a:spLocks noChangeArrowheads="1"/>
          </p:cNvSpPr>
          <p:nvPr/>
        </p:nvSpPr>
        <p:spPr bwMode="auto">
          <a:xfrm>
            <a:off x="3028315" y="3714750"/>
            <a:ext cx="6438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假舆马者，非利足也，而致千里</a:t>
            </a:r>
            <a:r>
              <a:rPr kumimoji="0" lang="zh-CN" altLang="en-US" sz="2400" kern="1200" cap="none" spc="0" normalizeH="0" baseline="0" noProof="0"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kern="1200" cap="none" spc="0" normalizeH="0" baseline="0" noProof="0"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3085465" y="4330065"/>
            <a:ext cx="53721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假舟楫者，非能水也，而绝江河</a:t>
            </a:r>
            <a:r>
              <a:rPr kumimoji="0" lang="zh-CN" altLang="en-US" sz="24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-74879" y="4940700"/>
            <a:ext cx="1340816" cy="191730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 descr="树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710" y="0"/>
            <a:ext cx="358648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4980" y="3034665"/>
            <a:ext cx="2217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弥补不足</a:t>
            </a:r>
            <a:endParaRPr lang="zh-CN" altLang="en-US" sz="40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9505950" y="1716088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9437370" y="5757545"/>
            <a:ext cx="2621280" cy="583565"/>
          </a:xfrm>
          <a:prstGeom prst="rect">
            <a:avLst/>
          </a:prstGeom>
          <a:solidFill>
            <a:srgbClr val="00B0F0"/>
          </a:solidFill>
          <a:ln w="38100">
            <a:solidFill>
              <a:srgbClr val="0000FF"/>
            </a:solidFill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要靠后天学习</a:t>
            </a:r>
            <a:endParaRPr lang="zh-CN" altLang="en-US" sz="32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9886950" y="2405380"/>
            <a:ext cx="609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见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>
            <a:off x="11137265" y="4852035"/>
            <a:ext cx="635" cy="882015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37"/>
          <p:cNvGrpSpPr/>
          <p:nvPr/>
        </p:nvGrpSpPr>
        <p:grpSpPr>
          <a:xfrm>
            <a:off x="9886950" y="1741805"/>
            <a:ext cx="2143125" cy="522288"/>
            <a:chOff x="4608" y="960"/>
            <a:chExt cx="1152" cy="329"/>
          </a:xfrm>
        </p:grpSpPr>
        <p:sp>
          <p:nvSpPr>
            <p:cNvPr id="38959" name="Text Box 38"/>
            <p:cNvSpPr txBox="1">
              <a:spLocks noChangeArrowheads="1"/>
            </p:cNvSpPr>
            <p:nvPr/>
          </p:nvSpPr>
          <p:spPr bwMode="auto">
            <a:xfrm>
              <a:off x="4608" y="960"/>
              <a:ext cx="528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宋体" panose="02010600030101010101" pitchFamily="2" charset="-122"/>
                </a:rPr>
                <a:t>学习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38960" name="Text Box 39"/>
            <p:cNvSpPr txBox="1">
              <a:spLocks noChangeArrowheads="1"/>
            </p:cNvSpPr>
            <p:nvPr/>
          </p:nvSpPr>
          <p:spPr bwMode="auto">
            <a:xfrm>
              <a:off x="5256" y="960"/>
              <a:ext cx="504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宋体" panose="02010600030101010101" pitchFamily="2" charset="-122"/>
                </a:rPr>
                <a:t>空想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38961" name="Line 40"/>
            <p:cNvSpPr>
              <a:spLocks noChangeShapeType="1"/>
            </p:cNvSpPr>
            <p:nvPr/>
          </p:nvSpPr>
          <p:spPr bwMode="auto">
            <a:xfrm>
              <a:off x="5088" y="1008"/>
              <a:ext cx="192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2" name="Line 41"/>
            <p:cNvSpPr>
              <a:spLocks noChangeShapeType="1"/>
            </p:cNvSpPr>
            <p:nvPr/>
          </p:nvSpPr>
          <p:spPr bwMode="auto">
            <a:xfrm flipV="1">
              <a:off x="5088" y="1104"/>
              <a:ext cx="192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602" name="Text Box 42"/>
          <p:cNvSpPr txBox="1">
            <a:spLocks noChangeArrowheads="1"/>
          </p:cNvSpPr>
          <p:nvPr/>
        </p:nvSpPr>
        <p:spPr bwMode="auto">
          <a:xfrm>
            <a:off x="9886950" y="3103880"/>
            <a:ext cx="488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闻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6603" name="Text Box 43"/>
          <p:cNvSpPr txBox="1">
            <a:spLocks noChangeArrowheads="1"/>
          </p:cNvSpPr>
          <p:nvPr/>
        </p:nvSpPr>
        <p:spPr bwMode="auto">
          <a:xfrm>
            <a:off x="9886950" y="4362450"/>
            <a:ext cx="488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水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6604" name="Text Box 44"/>
          <p:cNvSpPr txBox="1">
            <a:spLocks noChangeArrowheads="1"/>
          </p:cNvSpPr>
          <p:nvPr/>
        </p:nvSpPr>
        <p:spPr bwMode="auto">
          <a:xfrm>
            <a:off x="9886950" y="3814763"/>
            <a:ext cx="488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陆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6605" name="AutoShape 45"/>
          <p:cNvSpPr>
            <a:spLocks noChangeArrowheads="1"/>
          </p:cNvSpPr>
          <p:nvPr/>
        </p:nvSpPr>
        <p:spPr bwMode="auto">
          <a:xfrm>
            <a:off x="9505950" y="249555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606" name="AutoShape 46"/>
          <p:cNvSpPr>
            <a:spLocks noChangeArrowheads="1"/>
          </p:cNvSpPr>
          <p:nvPr/>
        </p:nvSpPr>
        <p:spPr bwMode="auto">
          <a:xfrm>
            <a:off x="9505950" y="318135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607" name="AutoShape 47"/>
          <p:cNvSpPr>
            <a:spLocks noChangeArrowheads="1"/>
          </p:cNvSpPr>
          <p:nvPr/>
        </p:nvSpPr>
        <p:spPr bwMode="auto">
          <a:xfrm>
            <a:off x="9505950" y="3823335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608" name="AutoShape 48"/>
          <p:cNvSpPr>
            <a:spLocks noChangeArrowheads="1"/>
          </p:cNvSpPr>
          <p:nvPr/>
        </p:nvSpPr>
        <p:spPr bwMode="auto">
          <a:xfrm>
            <a:off x="9505950" y="439674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609" name="Text Box 49"/>
          <p:cNvSpPr txBox="1">
            <a:spLocks noChangeArrowheads="1"/>
          </p:cNvSpPr>
          <p:nvPr/>
        </p:nvSpPr>
        <p:spPr bwMode="auto">
          <a:xfrm>
            <a:off x="10650855" y="2701290"/>
            <a:ext cx="1290320" cy="2133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借助学习弥补不足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610" name="AutoShape 50"/>
          <p:cNvSpPr/>
          <p:nvPr/>
        </p:nvSpPr>
        <p:spPr bwMode="auto">
          <a:xfrm>
            <a:off x="10375900" y="2495550"/>
            <a:ext cx="274955" cy="2388870"/>
          </a:xfrm>
          <a:prstGeom prst="rightBrace">
            <a:avLst>
              <a:gd name="adj1" fmla="val 58236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377950" y="5678805"/>
            <a:ext cx="6489065" cy="706755"/>
          </a:xfrm>
          <a:prstGeom prst="rect">
            <a:avLst/>
          </a:prstGeom>
          <a:solidFill>
            <a:srgbClr val="92D050"/>
          </a:solidFill>
          <a:ln w="3810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君子生非异也，善假于物也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6569" name="Line 9"/>
          <p:cNvSpPr>
            <a:spLocks noChangeShapeType="1"/>
          </p:cNvSpPr>
          <p:nvPr/>
        </p:nvSpPr>
        <p:spPr bwMode="auto">
          <a:xfrm flipH="1">
            <a:off x="8301990" y="5956935"/>
            <a:ext cx="1066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3" grpId="0"/>
      <p:bldP spid="28694" grpId="0"/>
      <p:bldP spid="28695" grpId="0"/>
      <p:bldP spid="28696" grpId="0"/>
      <p:bldP spid="4" grpId="0"/>
      <p:bldP spid="66564" grpId="0"/>
      <p:bldP spid="66565" grpId="0"/>
      <p:bldP spid="66566" grpId="0"/>
      <p:bldP spid="66567" grpId="0"/>
      <p:bldP spid="66602" grpId="0"/>
      <p:bldP spid="66603" grpId="0"/>
      <p:bldP spid="66604" grpId="0"/>
      <p:bldP spid="66605" grpId="0"/>
      <p:bldP spid="66606" grpId="0"/>
      <p:bldP spid="66607" grpId="0"/>
      <p:bldP spid="66608" grpId="0"/>
      <p:bldP spid="66609" grpId="0"/>
      <p:bldP spid="66610" grpId="0"/>
      <p:bldP spid="66568" grpId="0"/>
      <p:bldP spid="665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755650"/>
            <a:ext cx="10852150" cy="603250"/>
          </a:xfrm>
        </p:spPr>
        <p:txBody>
          <a:bodyPr/>
          <a:lstStyle/>
          <a:p>
            <a:pPr marL="0" indent="0">
              <a:lnSpc>
                <a:spcPct val="210000"/>
              </a:lnSpc>
              <a:buNone/>
            </a:pP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积土成山，风雨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兴</a:t>
            </a:r>
            <a:r>
              <a:rPr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焉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；积水成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渊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，蛟龙生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焉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；积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善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成德，而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神明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   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得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   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圣心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备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焉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疏 通 文 意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35375" y="593090"/>
            <a:ext cx="667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0785" y="100330"/>
            <a:ext cx="63017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介词兼指示代词，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于此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。第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焉相同，第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个是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了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145155" y="1742440"/>
            <a:ext cx="2795270" cy="4953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在这里兴起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2770" y="1664335"/>
            <a:ext cx="1219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深水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42605" y="1700530"/>
            <a:ext cx="3980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善行，形容词作名词。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85620" y="2952115"/>
            <a:ext cx="251714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非凡的智慧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2760" y="2952115"/>
            <a:ext cx="12954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获得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98160" y="3004185"/>
            <a:ext cx="22498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圣人的心怀，通明的思想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77555" y="3063875"/>
            <a:ext cx="1123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具备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07315" y="3910330"/>
            <a:ext cx="4614545" cy="682625"/>
            <a:chOff x="2608133" y="1572090"/>
            <a:chExt cx="4779411" cy="441641"/>
          </a:xfrm>
        </p:grpSpPr>
        <p:sp>
          <p:nvSpPr>
            <p:cNvPr id="20" name="矩形 19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21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文本框 21"/>
          <p:cNvSpPr txBox="1"/>
          <p:nvPr/>
        </p:nvSpPr>
        <p:spPr>
          <a:xfrm>
            <a:off x="165100" y="4654550"/>
            <a:ext cx="109937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堆积土石成了高山，风雨在这里兴起；汇积水流成为深渊，蛟龙从这儿产生；积累善行养成高尚的道德，精神得到提升，圣人的心境由此具备。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771265" y="1651000"/>
            <a:ext cx="169418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1"/>
      <p:bldP spid="10" grpId="0"/>
      <p:bldP spid="11" grpId="0"/>
      <p:bldP spid="13" grpId="0"/>
      <p:bldP spid="14" grpId="0"/>
      <p:bldP spid="15" grpId="0"/>
      <p:bldP spid="16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74345"/>
            <a:ext cx="10852150" cy="1149985"/>
          </a:xfrm>
        </p:spPr>
        <p:txBody>
          <a:bodyPr/>
          <a:lstStyle/>
          <a:p>
            <a:pPr marL="0" indent="0">
              <a:lnSpc>
                <a:spcPct val="240000"/>
              </a:lnSpc>
              <a:buNone/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故不积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跬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步，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无以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至千里；不积小流，无以成江海。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骐骥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一跃，不能十步；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驽马  </a:t>
            </a:r>
            <a:r>
              <a:rPr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十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驾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，功在不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舍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360" y="1510030"/>
            <a:ext cx="48514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古代称跨出一脚为“跬”，跨两脚为“步”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3905" y="257810"/>
            <a:ext cx="4171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没有用来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无从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" y="2900680"/>
            <a:ext cx="2813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骏马，千里马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4195" y="1859280"/>
            <a:ext cx="2418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一天的行程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7345" y="1859280"/>
            <a:ext cx="1104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劣马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94520" y="3093085"/>
            <a:ext cx="2381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停止，止息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07315" y="3411220"/>
            <a:ext cx="4614545" cy="607695"/>
            <a:chOff x="2608133" y="1572090"/>
            <a:chExt cx="4779411" cy="441641"/>
          </a:xfrm>
        </p:grpSpPr>
        <p:sp>
          <p:nvSpPr>
            <p:cNvPr id="20" name="矩形 19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21" name="图片 28" descr="C_108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文本框 21"/>
          <p:cNvSpPr txBox="1"/>
          <p:nvPr/>
        </p:nvSpPr>
        <p:spPr>
          <a:xfrm>
            <a:off x="212725" y="4143375"/>
            <a:ext cx="1147381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所以不积累一步半步的行程，就没有办法达到千里之远；不积累细小的流水，就没有办法汇成江河大海。骏马一跨跃，也不足十步远；劣马拉车走十天，（也能到达，）它的成绩来源于走个不停。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27345" y="3181350"/>
            <a:ext cx="3162935" cy="4953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劣马拉车走十天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427345" y="2975610"/>
            <a:ext cx="2812415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22" grpId="0"/>
      <p:bldP spid="12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764270" y="64770"/>
            <a:ext cx="3264597" cy="4022150"/>
            <a:chOff x="9537927" y="-27848"/>
            <a:chExt cx="2505075" cy="3148012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grpSpPr>
        <p:sp>
          <p:nvSpPr>
            <p:cNvPr id="29" name="Freeform 6"/>
            <p:cNvSpPr/>
            <p:nvPr/>
          </p:nvSpPr>
          <p:spPr bwMode="auto">
            <a:xfrm>
              <a:off x="9543365" y="62639"/>
              <a:ext cx="1274763" cy="3057525"/>
            </a:xfrm>
            <a:custGeom>
              <a:avLst/>
              <a:gdLst>
                <a:gd name="T0" fmla="*/ 299 w 585"/>
                <a:gd name="T1" fmla="*/ 1124 h 1403"/>
                <a:gd name="T2" fmla="*/ 251 w 585"/>
                <a:gd name="T3" fmla="*/ 770 h 1403"/>
                <a:gd name="T4" fmla="*/ 296 w 585"/>
                <a:gd name="T5" fmla="*/ 1029 h 1403"/>
                <a:gd name="T6" fmla="*/ 279 w 585"/>
                <a:gd name="T7" fmla="*/ 1057 h 1403"/>
                <a:gd name="T8" fmla="*/ 226 w 585"/>
                <a:gd name="T9" fmla="*/ 921 h 1403"/>
                <a:gd name="T10" fmla="*/ 214 w 585"/>
                <a:gd name="T11" fmla="*/ 755 h 1403"/>
                <a:gd name="T12" fmla="*/ 112 w 585"/>
                <a:gd name="T13" fmla="*/ 705 h 1403"/>
                <a:gd name="T14" fmla="*/ 79 w 585"/>
                <a:gd name="T15" fmla="*/ 705 h 1403"/>
                <a:gd name="T16" fmla="*/ 68 w 585"/>
                <a:gd name="T17" fmla="*/ 692 h 1403"/>
                <a:gd name="T18" fmla="*/ 34 w 585"/>
                <a:gd name="T19" fmla="*/ 705 h 1403"/>
                <a:gd name="T20" fmla="*/ 46 w 585"/>
                <a:gd name="T21" fmla="*/ 680 h 1403"/>
                <a:gd name="T22" fmla="*/ 67 w 585"/>
                <a:gd name="T23" fmla="*/ 665 h 1403"/>
                <a:gd name="T24" fmla="*/ 110 w 585"/>
                <a:gd name="T25" fmla="*/ 682 h 1403"/>
                <a:gd name="T26" fmla="*/ 110 w 585"/>
                <a:gd name="T27" fmla="*/ 651 h 1403"/>
                <a:gd name="T28" fmla="*/ 110 w 585"/>
                <a:gd name="T29" fmla="*/ 616 h 1403"/>
                <a:gd name="T30" fmla="*/ 28 w 585"/>
                <a:gd name="T31" fmla="*/ 610 h 1403"/>
                <a:gd name="T32" fmla="*/ 72 w 585"/>
                <a:gd name="T33" fmla="*/ 550 h 1403"/>
                <a:gd name="T34" fmla="*/ 30 w 585"/>
                <a:gd name="T35" fmla="*/ 515 h 1403"/>
                <a:gd name="T36" fmla="*/ 67 w 585"/>
                <a:gd name="T37" fmla="*/ 500 h 1403"/>
                <a:gd name="T38" fmla="*/ 90 w 585"/>
                <a:gd name="T39" fmla="*/ 472 h 1403"/>
                <a:gd name="T40" fmla="*/ 72 w 585"/>
                <a:gd name="T41" fmla="*/ 428 h 1403"/>
                <a:gd name="T42" fmla="*/ 86 w 585"/>
                <a:gd name="T43" fmla="*/ 455 h 1403"/>
                <a:gd name="T44" fmla="*/ 101 w 585"/>
                <a:gd name="T45" fmla="*/ 442 h 1403"/>
                <a:gd name="T46" fmla="*/ 116 w 585"/>
                <a:gd name="T47" fmla="*/ 419 h 1403"/>
                <a:gd name="T48" fmla="*/ 149 w 585"/>
                <a:gd name="T49" fmla="*/ 401 h 1403"/>
                <a:gd name="T50" fmla="*/ 127 w 585"/>
                <a:gd name="T51" fmla="*/ 401 h 1403"/>
                <a:gd name="T52" fmla="*/ 49 w 585"/>
                <a:gd name="T53" fmla="*/ 393 h 1403"/>
                <a:gd name="T54" fmla="*/ 179 w 585"/>
                <a:gd name="T55" fmla="*/ 364 h 1403"/>
                <a:gd name="T56" fmla="*/ 25 w 585"/>
                <a:gd name="T57" fmla="*/ 325 h 1403"/>
                <a:gd name="T58" fmla="*/ 35 w 585"/>
                <a:gd name="T59" fmla="*/ 297 h 1403"/>
                <a:gd name="T60" fmla="*/ 59 w 585"/>
                <a:gd name="T61" fmla="*/ 278 h 1403"/>
                <a:gd name="T62" fmla="*/ 65 w 585"/>
                <a:gd name="T63" fmla="*/ 272 h 1403"/>
                <a:gd name="T64" fmla="*/ 115 w 585"/>
                <a:gd name="T65" fmla="*/ 239 h 1403"/>
                <a:gd name="T66" fmla="*/ 15 w 585"/>
                <a:gd name="T67" fmla="*/ 204 h 1403"/>
                <a:gd name="T68" fmla="*/ 77 w 585"/>
                <a:gd name="T69" fmla="*/ 202 h 1403"/>
                <a:gd name="T70" fmla="*/ 66 w 585"/>
                <a:gd name="T71" fmla="*/ 172 h 1403"/>
                <a:gd name="T72" fmla="*/ 143 w 585"/>
                <a:gd name="T73" fmla="*/ 161 h 1403"/>
                <a:gd name="T74" fmla="*/ 86 w 585"/>
                <a:gd name="T75" fmla="*/ 142 h 1403"/>
                <a:gd name="T76" fmla="*/ 173 w 585"/>
                <a:gd name="T77" fmla="*/ 121 h 1403"/>
                <a:gd name="T78" fmla="*/ 167 w 585"/>
                <a:gd name="T79" fmla="*/ 95 h 1403"/>
                <a:gd name="T80" fmla="*/ 155 w 585"/>
                <a:gd name="T81" fmla="*/ 58 h 1403"/>
                <a:gd name="T82" fmla="*/ 258 w 585"/>
                <a:gd name="T83" fmla="*/ 23 h 1403"/>
                <a:gd name="T84" fmla="*/ 301 w 585"/>
                <a:gd name="T85" fmla="*/ 55 h 1403"/>
                <a:gd name="T86" fmla="*/ 319 w 585"/>
                <a:gd name="T87" fmla="*/ 42 h 1403"/>
                <a:gd name="T88" fmla="*/ 365 w 585"/>
                <a:gd name="T89" fmla="*/ 114 h 1403"/>
                <a:gd name="T90" fmla="*/ 479 w 585"/>
                <a:gd name="T91" fmla="*/ 191 h 1403"/>
                <a:gd name="T92" fmla="*/ 505 w 585"/>
                <a:gd name="T93" fmla="*/ 259 h 1403"/>
                <a:gd name="T94" fmla="*/ 577 w 585"/>
                <a:gd name="T95" fmla="*/ 227 h 1403"/>
                <a:gd name="T96" fmla="*/ 479 w 585"/>
                <a:gd name="T97" fmla="*/ 267 h 1403"/>
                <a:gd name="T98" fmla="*/ 326 w 585"/>
                <a:gd name="T99" fmla="*/ 157 h 1403"/>
                <a:gd name="T100" fmla="*/ 197 w 585"/>
                <a:gd name="T101" fmla="*/ 609 h 1403"/>
                <a:gd name="T102" fmla="*/ 241 w 585"/>
                <a:gd name="T103" fmla="*/ 693 h 1403"/>
                <a:gd name="T104" fmla="*/ 305 w 585"/>
                <a:gd name="T105" fmla="*/ 722 h 1403"/>
                <a:gd name="T106" fmla="*/ 271 w 585"/>
                <a:gd name="T107" fmla="*/ 738 h 1403"/>
                <a:gd name="T108" fmla="*/ 350 w 585"/>
                <a:gd name="T109" fmla="*/ 775 h 1403"/>
                <a:gd name="T110" fmla="*/ 441 w 585"/>
                <a:gd name="T111" fmla="*/ 590 h 1403"/>
                <a:gd name="T112" fmla="*/ 417 w 585"/>
                <a:gd name="T113" fmla="*/ 768 h 1403"/>
                <a:gd name="T114" fmla="*/ 349 w 585"/>
                <a:gd name="T115" fmla="*/ 876 h 1403"/>
                <a:gd name="T116" fmla="*/ 368 w 585"/>
                <a:gd name="T117" fmla="*/ 910 h 1403"/>
                <a:gd name="T118" fmla="*/ 400 w 585"/>
                <a:gd name="T119" fmla="*/ 885 h 1403"/>
                <a:gd name="T120" fmla="*/ 385 w 585"/>
                <a:gd name="T121" fmla="*/ 1050 h 1403"/>
                <a:gd name="T122" fmla="*/ 351 w 585"/>
                <a:gd name="T123" fmla="*/ 1305 h 1403"/>
                <a:gd name="T124" fmla="*/ 318 w 585"/>
                <a:gd name="T125" fmla="*/ 136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1403">
                  <a:moveTo>
                    <a:pt x="262" y="1403"/>
                  </a:moveTo>
                  <a:cubicBezTo>
                    <a:pt x="261" y="1402"/>
                    <a:pt x="260" y="1402"/>
                    <a:pt x="260" y="1401"/>
                  </a:cubicBezTo>
                  <a:cubicBezTo>
                    <a:pt x="261" y="1397"/>
                    <a:pt x="263" y="1393"/>
                    <a:pt x="264" y="1389"/>
                  </a:cubicBezTo>
                  <a:cubicBezTo>
                    <a:pt x="263" y="1385"/>
                    <a:pt x="263" y="1385"/>
                    <a:pt x="258" y="1377"/>
                  </a:cubicBezTo>
                  <a:cubicBezTo>
                    <a:pt x="257" y="1377"/>
                    <a:pt x="257" y="1377"/>
                    <a:pt x="257" y="1377"/>
                  </a:cubicBezTo>
                  <a:cubicBezTo>
                    <a:pt x="257" y="1369"/>
                    <a:pt x="228" y="1364"/>
                    <a:pt x="226" y="1364"/>
                  </a:cubicBezTo>
                  <a:cubicBezTo>
                    <a:pt x="211" y="1352"/>
                    <a:pt x="201" y="1356"/>
                    <a:pt x="191" y="1352"/>
                  </a:cubicBezTo>
                  <a:cubicBezTo>
                    <a:pt x="187" y="1333"/>
                    <a:pt x="194" y="1333"/>
                    <a:pt x="207" y="1329"/>
                  </a:cubicBezTo>
                  <a:cubicBezTo>
                    <a:pt x="207" y="1324"/>
                    <a:pt x="219" y="1326"/>
                    <a:pt x="221" y="1320"/>
                  </a:cubicBezTo>
                  <a:cubicBezTo>
                    <a:pt x="224" y="1320"/>
                    <a:pt x="234" y="1308"/>
                    <a:pt x="235" y="1305"/>
                  </a:cubicBezTo>
                  <a:cubicBezTo>
                    <a:pt x="240" y="1305"/>
                    <a:pt x="240" y="1298"/>
                    <a:pt x="246" y="1296"/>
                  </a:cubicBezTo>
                  <a:cubicBezTo>
                    <a:pt x="242" y="1282"/>
                    <a:pt x="242" y="1282"/>
                    <a:pt x="243" y="1279"/>
                  </a:cubicBezTo>
                  <a:cubicBezTo>
                    <a:pt x="246" y="1278"/>
                    <a:pt x="247" y="1269"/>
                    <a:pt x="247" y="1266"/>
                  </a:cubicBezTo>
                  <a:cubicBezTo>
                    <a:pt x="254" y="1256"/>
                    <a:pt x="263" y="1249"/>
                    <a:pt x="270" y="1238"/>
                  </a:cubicBezTo>
                  <a:cubicBezTo>
                    <a:pt x="281" y="1208"/>
                    <a:pt x="293" y="1177"/>
                    <a:pt x="298" y="1148"/>
                  </a:cubicBezTo>
                  <a:cubicBezTo>
                    <a:pt x="297" y="1131"/>
                    <a:pt x="297" y="1131"/>
                    <a:pt x="299" y="1124"/>
                  </a:cubicBezTo>
                  <a:cubicBezTo>
                    <a:pt x="306" y="1115"/>
                    <a:pt x="304" y="1093"/>
                    <a:pt x="307" y="1083"/>
                  </a:cubicBezTo>
                  <a:cubicBezTo>
                    <a:pt x="309" y="1083"/>
                    <a:pt x="311" y="1078"/>
                    <a:pt x="311" y="1077"/>
                  </a:cubicBezTo>
                  <a:cubicBezTo>
                    <a:pt x="313" y="1077"/>
                    <a:pt x="315" y="1068"/>
                    <a:pt x="316" y="1067"/>
                  </a:cubicBezTo>
                  <a:cubicBezTo>
                    <a:pt x="311" y="1055"/>
                    <a:pt x="320" y="1031"/>
                    <a:pt x="321" y="1023"/>
                  </a:cubicBezTo>
                  <a:cubicBezTo>
                    <a:pt x="323" y="1001"/>
                    <a:pt x="323" y="973"/>
                    <a:pt x="330" y="955"/>
                  </a:cubicBezTo>
                  <a:cubicBezTo>
                    <a:pt x="329" y="932"/>
                    <a:pt x="328" y="925"/>
                    <a:pt x="328" y="893"/>
                  </a:cubicBezTo>
                  <a:cubicBezTo>
                    <a:pt x="332" y="871"/>
                    <a:pt x="332" y="871"/>
                    <a:pt x="341" y="840"/>
                  </a:cubicBezTo>
                  <a:cubicBezTo>
                    <a:pt x="335" y="822"/>
                    <a:pt x="299" y="837"/>
                    <a:pt x="290" y="837"/>
                  </a:cubicBezTo>
                  <a:cubicBezTo>
                    <a:pt x="289" y="836"/>
                    <a:pt x="289" y="835"/>
                    <a:pt x="289" y="835"/>
                  </a:cubicBezTo>
                  <a:cubicBezTo>
                    <a:pt x="283" y="834"/>
                    <a:pt x="277" y="829"/>
                    <a:pt x="279" y="826"/>
                  </a:cubicBezTo>
                  <a:cubicBezTo>
                    <a:pt x="282" y="825"/>
                    <a:pt x="285" y="825"/>
                    <a:pt x="289" y="825"/>
                  </a:cubicBezTo>
                  <a:cubicBezTo>
                    <a:pt x="289" y="824"/>
                    <a:pt x="289" y="824"/>
                    <a:pt x="290" y="824"/>
                  </a:cubicBezTo>
                  <a:cubicBezTo>
                    <a:pt x="288" y="824"/>
                    <a:pt x="287" y="824"/>
                    <a:pt x="285" y="824"/>
                  </a:cubicBezTo>
                  <a:cubicBezTo>
                    <a:pt x="285" y="823"/>
                    <a:pt x="285" y="822"/>
                    <a:pt x="285" y="822"/>
                  </a:cubicBezTo>
                  <a:cubicBezTo>
                    <a:pt x="272" y="824"/>
                    <a:pt x="260" y="806"/>
                    <a:pt x="258" y="801"/>
                  </a:cubicBezTo>
                  <a:cubicBezTo>
                    <a:pt x="249" y="790"/>
                    <a:pt x="252" y="778"/>
                    <a:pt x="251" y="770"/>
                  </a:cubicBezTo>
                  <a:cubicBezTo>
                    <a:pt x="245" y="776"/>
                    <a:pt x="250" y="786"/>
                    <a:pt x="251" y="798"/>
                  </a:cubicBezTo>
                  <a:cubicBezTo>
                    <a:pt x="251" y="800"/>
                    <a:pt x="252" y="802"/>
                    <a:pt x="254" y="805"/>
                  </a:cubicBezTo>
                  <a:cubicBezTo>
                    <a:pt x="251" y="805"/>
                    <a:pt x="249" y="805"/>
                    <a:pt x="247" y="805"/>
                  </a:cubicBezTo>
                  <a:cubicBezTo>
                    <a:pt x="255" y="807"/>
                    <a:pt x="256" y="805"/>
                    <a:pt x="260" y="817"/>
                  </a:cubicBezTo>
                  <a:cubicBezTo>
                    <a:pt x="263" y="818"/>
                    <a:pt x="265" y="818"/>
                    <a:pt x="268" y="819"/>
                  </a:cubicBezTo>
                  <a:cubicBezTo>
                    <a:pt x="275" y="829"/>
                    <a:pt x="275" y="837"/>
                    <a:pt x="293" y="840"/>
                  </a:cubicBezTo>
                  <a:cubicBezTo>
                    <a:pt x="293" y="843"/>
                    <a:pt x="291" y="847"/>
                    <a:pt x="291" y="861"/>
                  </a:cubicBezTo>
                  <a:cubicBezTo>
                    <a:pt x="288" y="877"/>
                    <a:pt x="286" y="905"/>
                    <a:pt x="294" y="924"/>
                  </a:cubicBezTo>
                  <a:cubicBezTo>
                    <a:pt x="294" y="929"/>
                    <a:pt x="296" y="938"/>
                    <a:pt x="296" y="949"/>
                  </a:cubicBezTo>
                  <a:cubicBezTo>
                    <a:pt x="295" y="949"/>
                    <a:pt x="294" y="949"/>
                    <a:pt x="294" y="949"/>
                  </a:cubicBezTo>
                  <a:cubicBezTo>
                    <a:pt x="293" y="953"/>
                    <a:pt x="292" y="957"/>
                    <a:pt x="292" y="962"/>
                  </a:cubicBezTo>
                  <a:cubicBezTo>
                    <a:pt x="292" y="964"/>
                    <a:pt x="294" y="983"/>
                    <a:pt x="290" y="987"/>
                  </a:cubicBezTo>
                  <a:cubicBezTo>
                    <a:pt x="291" y="993"/>
                    <a:pt x="293" y="999"/>
                    <a:pt x="294" y="1005"/>
                  </a:cubicBezTo>
                  <a:cubicBezTo>
                    <a:pt x="294" y="1005"/>
                    <a:pt x="295" y="1006"/>
                    <a:pt x="296" y="1006"/>
                  </a:cubicBezTo>
                  <a:cubicBezTo>
                    <a:pt x="293" y="1012"/>
                    <a:pt x="294" y="1019"/>
                    <a:pt x="294" y="1028"/>
                  </a:cubicBezTo>
                  <a:cubicBezTo>
                    <a:pt x="295" y="1028"/>
                    <a:pt x="295" y="1028"/>
                    <a:pt x="296" y="1029"/>
                  </a:cubicBezTo>
                  <a:cubicBezTo>
                    <a:pt x="296" y="1028"/>
                    <a:pt x="296" y="1027"/>
                    <a:pt x="297" y="1027"/>
                  </a:cubicBezTo>
                  <a:cubicBezTo>
                    <a:pt x="304" y="1027"/>
                    <a:pt x="309" y="1043"/>
                    <a:pt x="308" y="1053"/>
                  </a:cubicBezTo>
                  <a:cubicBezTo>
                    <a:pt x="300" y="1068"/>
                    <a:pt x="301" y="1077"/>
                    <a:pt x="302" y="1098"/>
                  </a:cubicBezTo>
                  <a:cubicBezTo>
                    <a:pt x="301" y="1098"/>
                    <a:pt x="300" y="1098"/>
                    <a:pt x="299" y="1098"/>
                  </a:cubicBezTo>
                  <a:cubicBezTo>
                    <a:pt x="299" y="1096"/>
                    <a:pt x="298" y="1095"/>
                    <a:pt x="298" y="1094"/>
                  </a:cubicBezTo>
                  <a:cubicBezTo>
                    <a:pt x="297" y="1094"/>
                    <a:pt x="296" y="1094"/>
                    <a:pt x="295" y="1094"/>
                  </a:cubicBezTo>
                  <a:cubicBezTo>
                    <a:pt x="291" y="1100"/>
                    <a:pt x="291" y="1100"/>
                    <a:pt x="290" y="1105"/>
                  </a:cubicBezTo>
                  <a:cubicBezTo>
                    <a:pt x="290" y="1114"/>
                    <a:pt x="296" y="1138"/>
                    <a:pt x="285" y="1144"/>
                  </a:cubicBezTo>
                  <a:cubicBezTo>
                    <a:pt x="273" y="1131"/>
                    <a:pt x="276" y="1118"/>
                    <a:pt x="274" y="1109"/>
                  </a:cubicBezTo>
                  <a:cubicBezTo>
                    <a:pt x="273" y="1105"/>
                    <a:pt x="271" y="1101"/>
                    <a:pt x="271" y="1098"/>
                  </a:cubicBezTo>
                  <a:cubicBezTo>
                    <a:pt x="265" y="1095"/>
                    <a:pt x="263" y="1092"/>
                    <a:pt x="260" y="1090"/>
                  </a:cubicBezTo>
                  <a:cubicBezTo>
                    <a:pt x="260" y="1084"/>
                    <a:pt x="258" y="1077"/>
                    <a:pt x="263" y="1071"/>
                  </a:cubicBezTo>
                  <a:cubicBezTo>
                    <a:pt x="263" y="1071"/>
                    <a:pt x="264" y="1071"/>
                    <a:pt x="265" y="1071"/>
                  </a:cubicBezTo>
                  <a:cubicBezTo>
                    <a:pt x="268" y="1074"/>
                    <a:pt x="268" y="1073"/>
                    <a:pt x="274" y="1074"/>
                  </a:cubicBezTo>
                  <a:cubicBezTo>
                    <a:pt x="276" y="1067"/>
                    <a:pt x="277" y="1067"/>
                    <a:pt x="277" y="1059"/>
                  </a:cubicBezTo>
                  <a:cubicBezTo>
                    <a:pt x="278" y="1058"/>
                    <a:pt x="278" y="1058"/>
                    <a:pt x="279" y="1057"/>
                  </a:cubicBezTo>
                  <a:cubicBezTo>
                    <a:pt x="280" y="1061"/>
                    <a:pt x="282" y="1061"/>
                    <a:pt x="284" y="1061"/>
                  </a:cubicBezTo>
                  <a:cubicBezTo>
                    <a:pt x="285" y="1066"/>
                    <a:pt x="286" y="1071"/>
                    <a:pt x="287" y="1076"/>
                  </a:cubicBezTo>
                  <a:cubicBezTo>
                    <a:pt x="289" y="1076"/>
                    <a:pt x="290" y="1076"/>
                    <a:pt x="291" y="1076"/>
                  </a:cubicBezTo>
                  <a:cubicBezTo>
                    <a:pt x="291" y="1072"/>
                    <a:pt x="291" y="1072"/>
                    <a:pt x="290" y="1069"/>
                  </a:cubicBezTo>
                  <a:cubicBezTo>
                    <a:pt x="290" y="1065"/>
                    <a:pt x="290" y="1061"/>
                    <a:pt x="291" y="1058"/>
                  </a:cubicBezTo>
                  <a:cubicBezTo>
                    <a:pt x="285" y="1046"/>
                    <a:pt x="282" y="1013"/>
                    <a:pt x="279" y="1010"/>
                  </a:cubicBezTo>
                  <a:cubicBezTo>
                    <a:pt x="278" y="1010"/>
                    <a:pt x="277" y="1010"/>
                    <a:pt x="277" y="1011"/>
                  </a:cubicBezTo>
                  <a:cubicBezTo>
                    <a:pt x="277" y="1019"/>
                    <a:pt x="279" y="1034"/>
                    <a:pt x="274" y="1045"/>
                  </a:cubicBezTo>
                  <a:cubicBezTo>
                    <a:pt x="269" y="1042"/>
                    <a:pt x="269" y="1038"/>
                    <a:pt x="268" y="1037"/>
                  </a:cubicBezTo>
                  <a:cubicBezTo>
                    <a:pt x="268" y="1037"/>
                    <a:pt x="267" y="1037"/>
                    <a:pt x="266" y="1037"/>
                  </a:cubicBezTo>
                  <a:cubicBezTo>
                    <a:pt x="265" y="1035"/>
                    <a:pt x="265" y="1033"/>
                    <a:pt x="265" y="1031"/>
                  </a:cubicBezTo>
                  <a:cubicBezTo>
                    <a:pt x="261" y="1031"/>
                    <a:pt x="258" y="1031"/>
                    <a:pt x="255" y="1031"/>
                  </a:cubicBezTo>
                  <a:cubicBezTo>
                    <a:pt x="251" y="1014"/>
                    <a:pt x="249" y="1014"/>
                    <a:pt x="239" y="1008"/>
                  </a:cubicBezTo>
                  <a:cubicBezTo>
                    <a:pt x="235" y="984"/>
                    <a:pt x="231" y="959"/>
                    <a:pt x="232" y="938"/>
                  </a:cubicBezTo>
                  <a:cubicBezTo>
                    <a:pt x="230" y="934"/>
                    <a:pt x="230" y="934"/>
                    <a:pt x="228" y="921"/>
                  </a:cubicBezTo>
                  <a:cubicBezTo>
                    <a:pt x="227" y="921"/>
                    <a:pt x="227" y="921"/>
                    <a:pt x="226" y="921"/>
                  </a:cubicBezTo>
                  <a:cubicBezTo>
                    <a:pt x="224" y="917"/>
                    <a:pt x="222" y="914"/>
                    <a:pt x="220" y="910"/>
                  </a:cubicBezTo>
                  <a:cubicBezTo>
                    <a:pt x="219" y="905"/>
                    <a:pt x="218" y="900"/>
                    <a:pt x="217" y="895"/>
                  </a:cubicBezTo>
                  <a:cubicBezTo>
                    <a:pt x="216" y="894"/>
                    <a:pt x="215" y="894"/>
                    <a:pt x="213" y="893"/>
                  </a:cubicBezTo>
                  <a:cubicBezTo>
                    <a:pt x="217" y="878"/>
                    <a:pt x="211" y="842"/>
                    <a:pt x="204" y="837"/>
                  </a:cubicBezTo>
                  <a:cubicBezTo>
                    <a:pt x="204" y="835"/>
                    <a:pt x="205" y="833"/>
                    <a:pt x="205" y="831"/>
                  </a:cubicBezTo>
                  <a:cubicBezTo>
                    <a:pt x="208" y="831"/>
                    <a:pt x="209" y="825"/>
                    <a:pt x="209" y="825"/>
                  </a:cubicBezTo>
                  <a:cubicBezTo>
                    <a:pt x="204" y="807"/>
                    <a:pt x="203" y="793"/>
                    <a:pt x="209" y="779"/>
                  </a:cubicBezTo>
                  <a:cubicBezTo>
                    <a:pt x="210" y="778"/>
                    <a:pt x="211" y="777"/>
                    <a:pt x="213" y="777"/>
                  </a:cubicBezTo>
                  <a:cubicBezTo>
                    <a:pt x="213" y="781"/>
                    <a:pt x="213" y="785"/>
                    <a:pt x="213" y="789"/>
                  </a:cubicBezTo>
                  <a:cubicBezTo>
                    <a:pt x="214" y="789"/>
                    <a:pt x="215" y="789"/>
                    <a:pt x="216" y="789"/>
                  </a:cubicBezTo>
                  <a:cubicBezTo>
                    <a:pt x="216" y="787"/>
                    <a:pt x="217" y="785"/>
                    <a:pt x="217" y="783"/>
                  </a:cubicBezTo>
                  <a:cubicBezTo>
                    <a:pt x="218" y="783"/>
                    <a:pt x="218" y="783"/>
                    <a:pt x="219" y="783"/>
                  </a:cubicBezTo>
                  <a:cubicBezTo>
                    <a:pt x="217" y="775"/>
                    <a:pt x="217" y="772"/>
                    <a:pt x="219" y="768"/>
                  </a:cubicBezTo>
                  <a:cubicBezTo>
                    <a:pt x="218" y="766"/>
                    <a:pt x="218" y="766"/>
                    <a:pt x="216" y="766"/>
                  </a:cubicBezTo>
                  <a:cubicBezTo>
                    <a:pt x="216" y="762"/>
                    <a:pt x="216" y="758"/>
                    <a:pt x="216" y="755"/>
                  </a:cubicBezTo>
                  <a:cubicBezTo>
                    <a:pt x="215" y="755"/>
                    <a:pt x="215" y="755"/>
                    <a:pt x="214" y="755"/>
                  </a:cubicBezTo>
                  <a:cubicBezTo>
                    <a:pt x="213" y="751"/>
                    <a:pt x="212" y="748"/>
                    <a:pt x="211" y="744"/>
                  </a:cubicBezTo>
                  <a:cubicBezTo>
                    <a:pt x="210" y="744"/>
                    <a:pt x="210" y="744"/>
                    <a:pt x="209" y="744"/>
                  </a:cubicBezTo>
                  <a:cubicBezTo>
                    <a:pt x="205" y="734"/>
                    <a:pt x="201" y="730"/>
                    <a:pt x="196" y="727"/>
                  </a:cubicBezTo>
                  <a:cubicBezTo>
                    <a:pt x="196" y="724"/>
                    <a:pt x="195" y="721"/>
                    <a:pt x="194" y="718"/>
                  </a:cubicBezTo>
                  <a:cubicBezTo>
                    <a:pt x="193" y="718"/>
                    <a:pt x="193" y="718"/>
                    <a:pt x="192" y="718"/>
                  </a:cubicBezTo>
                  <a:cubicBezTo>
                    <a:pt x="189" y="708"/>
                    <a:pt x="179" y="698"/>
                    <a:pt x="177" y="692"/>
                  </a:cubicBezTo>
                  <a:cubicBezTo>
                    <a:pt x="176" y="686"/>
                    <a:pt x="173" y="682"/>
                    <a:pt x="171" y="679"/>
                  </a:cubicBezTo>
                  <a:cubicBezTo>
                    <a:pt x="171" y="668"/>
                    <a:pt x="171" y="658"/>
                    <a:pt x="167" y="651"/>
                  </a:cubicBezTo>
                  <a:cubicBezTo>
                    <a:pt x="166" y="649"/>
                    <a:pt x="166" y="646"/>
                    <a:pt x="166" y="644"/>
                  </a:cubicBezTo>
                  <a:cubicBezTo>
                    <a:pt x="166" y="645"/>
                    <a:pt x="165" y="646"/>
                    <a:pt x="165" y="647"/>
                  </a:cubicBezTo>
                  <a:cubicBezTo>
                    <a:pt x="164" y="647"/>
                    <a:pt x="163" y="647"/>
                    <a:pt x="163" y="647"/>
                  </a:cubicBezTo>
                  <a:cubicBezTo>
                    <a:pt x="160" y="654"/>
                    <a:pt x="160" y="654"/>
                    <a:pt x="152" y="669"/>
                  </a:cubicBezTo>
                  <a:cubicBezTo>
                    <a:pt x="151" y="669"/>
                    <a:pt x="150" y="669"/>
                    <a:pt x="150" y="669"/>
                  </a:cubicBezTo>
                  <a:cubicBezTo>
                    <a:pt x="147" y="677"/>
                    <a:pt x="132" y="685"/>
                    <a:pt x="127" y="695"/>
                  </a:cubicBezTo>
                  <a:cubicBezTo>
                    <a:pt x="121" y="695"/>
                    <a:pt x="117" y="701"/>
                    <a:pt x="112" y="703"/>
                  </a:cubicBezTo>
                  <a:cubicBezTo>
                    <a:pt x="112" y="704"/>
                    <a:pt x="112" y="704"/>
                    <a:pt x="112" y="705"/>
                  </a:cubicBezTo>
                  <a:cubicBezTo>
                    <a:pt x="108" y="706"/>
                    <a:pt x="104" y="707"/>
                    <a:pt x="100" y="708"/>
                  </a:cubicBezTo>
                  <a:cubicBezTo>
                    <a:pt x="103" y="705"/>
                    <a:pt x="101" y="706"/>
                    <a:pt x="107" y="705"/>
                  </a:cubicBezTo>
                  <a:cubicBezTo>
                    <a:pt x="107" y="702"/>
                    <a:pt x="120" y="695"/>
                    <a:pt x="123" y="694"/>
                  </a:cubicBezTo>
                  <a:cubicBezTo>
                    <a:pt x="125" y="692"/>
                    <a:pt x="128" y="687"/>
                    <a:pt x="131" y="685"/>
                  </a:cubicBezTo>
                  <a:cubicBezTo>
                    <a:pt x="131" y="685"/>
                    <a:pt x="130" y="684"/>
                    <a:pt x="130" y="684"/>
                  </a:cubicBezTo>
                  <a:cubicBezTo>
                    <a:pt x="125" y="688"/>
                    <a:pt x="122" y="688"/>
                    <a:pt x="119" y="695"/>
                  </a:cubicBezTo>
                  <a:cubicBezTo>
                    <a:pt x="118" y="695"/>
                    <a:pt x="116" y="695"/>
                    <a:pt x="116" y="695"/>
                  </a:cubicBezTo>
                  <a:cubicBezTo>
                    <a:pt x="103" y="703"/>
                    <a:pt x="90" y="711"/>
                    <a:pt x="78" y="708"/>
                  </a:cubicBezTo>
                  <a:cubicBezTo>
                    <a:pt x="77" y="708"/>
                    <a:pt x="75" y="709"/>
                    <a:pt x="73" y="711"/>
                  </a:cubicBezTo>
                  <a:cubicBezTo>
                    <a:pt x="73" y="711"/>
                    <a:pt x="74" y="711"/>
                    <a:pt x="74" y="712"/>
                  </a:cubicBezTo>
                  <a:cubicBezTo>
                    <a:pt x="73" y="712"/>
                    <a:pt x="72" y="712"/>
                    <a:pt x="71" y="712"/>
                  </a:cubicBezTo>
                  <a:cubicBezTo>
                    <a:pt x="71" y="710"/>
                    <a:pt x="70" y="708"/>
                    <a:pt x="70" y="707"/>
                  </a:cubicBezTo>
                  <a:cubicBezTo>
                    <a:pt x="71" y="707"/>
                    <a:pt x="74" y="707"/>
                    <a:pt x="76" y="707"/>
                  </a:cubicBezTo>
                  <a:cubicBezTo>
                    <a:pt x="75" y="705"/>
                    <a:pt x="75" y="704"/>
                    <a:pt x="74" y="704"/>
                  </a:cubicBezTo>
                  <a:cubicBezTo>
                    <a:pt x="76" y="703"/>
                    <a:pt x="77" y="703"/>
                    <a:pt x="79" y="703"/>
                  </a:cubicBezTo>
                  <a:cubicBezTo>
                    <a:pt x="79" y="704"/>
                    <a:pt x="79" y="704"/>
                    <a:pt x="79" y="705"/>
                  </a:cubicBezTo>
                  <a:cubicBezTo>
                    <a:pt x="85" y="704"/>
                    <a:pt x="92" y="704"/>
                    <a:pt x="99" y="703"/>
                  </a:cubicBezTo>
                  <a:cubicBezTo>
                    <a:pt x="106" y="699"/>
                    <a:pt x="107" y="697"/>
                    <a:pt x="115" y="694"/>
                  </a:cubicBezTo>
                  <a:cubicBezTo>
                    <a:pt x="130" y="681"/>
                    <a:pt x="150" y="660"/>
                    <a:pt x="154" y="640"/>
                  </a:cubicBezTo>
                  <a:cubicBezTo>
                    <a:pt x="152" y="640"/>
                    <a:pt x="151" y="640"/>
                    <a:pt x="150" y="641"/>
                  </a:cubicBezTo>
                  <a:cubicBezTo>
                    <a:pt x="150" y="644"/>
                    <a:pt x="145" y="649"/>
                    <a:pt x="143" y="651"/>
                  </a:cubicBezTo>
                  <a:cubicBezTo>
                    <a:pt x="141" y="655"/>
                    <a:pt x="139" y="658"/>
                    <a:pt x="137" y="662"/>
                  </a:cubicBezTo>
                  <a:cubicBezTo>
                    <a:pt x="136" y="662"/>
                    <a:pt x="135" y="662"/>
                    <a:pt x="135" y="662"/>
                  </a:cubicBezTo>
                  <a:cubicBezTo>
                    <a:pt x="135" y="663"/>
                    <a:pt x="135" y="663"/>
                    <a:pt x="135" y="664"/>
                  </a:cubicBezTo>
                  <a:cubicBezTo>
                    <a:pt x="134" y="664"/>
                    <a:pt x="133" y="664"/>
                    <a:pt x="132" y="665"/>
                  </a:cubicBezTo>
                  <a:cubicBezTo>
                    <a:pt x="131" y="668"/>
                    <a:pt x="119" y="676"/>
                    <a:pt x="116" y="677"/>
                  </a:cubicBezTo>
                  <a:cubicBezTo>
                    <a:pt x="116" y="678"/>
                    <a:pt x="116" y="678"/>
                    <a:pt x="116" y="679"/>
                  </a:cubicBezTo>
                  <a:cubicBezTo>
                    <a:pt x="120" y="677"/>
                    <a:pt x="124" y="675"/>
                    <a:pt x="129" y="673"/>
                  </a:cubicBezTo>
                  <a:cubicBezTo>
                    <a:pt x="128" y="674"/>
                    <a:pt x="128" y="676"/>
                    <a:pt x="127" y="677"/>
                  </a:cubicBezTo>
                  <a:cubicBezTo>
                    <a:pt x="121" y="677"/>
                    <a:pt x="119" y="681"/>
                    <a:pt x="115" y="684"/>
                  </a:cubicBezTo>
                  <a:cubicBezTo>
                    <a:pt x="115" y="689"/>
                    <a:pt x="74" y="696"/>
                    <a:pt x="68" y="697"/>
                  </a:cubicBezTo>
                  <a:cubicBezTo>
                    <a:pt x="69" y="694"/>
                    <a:pt x="69" y="694"/>
                    <a:pt x="68" y="692"/>
                  </a:cubicBezTo>
                  <a:cubicBezTo>
                    <a:pt x="65" y="694"/>
                    <a:pt x="65" y="694"/>
                    <a:pt x="65" y="699"/>
                  </a:cubicBezTo>
                  <a:cubicBezTo>
                    <a:pt x="63" y="698"/>
                    <a:pt x="62" y="697"/>
                    <a:pt x="60" y="697"/>
                  </a:cubicBezTo>
                  <a:cubicBezTo>
                    <a:pt x="61" y="695"/>
                    <a:pt x="62" y="694"/>
                    <a:pt x="63" y="692"/>
                  </a:cubicBezTo>
                  <a:cubicBezTo>
                    <a:pt x="56" y="692"/>
                    <a:pt x="55" y="694"/>
                    <a:pt x="57" y="701"/>
                  </a:cubicBezTo>
                  <a:cubicBezTo>
                    <a:pt x="58" y="700"/>
                    <a:pt x="60" y="700"/>
                    <a:pt x="62" y="700"/>
                  </a:cubicBezTo>
                  <a:cubicBezTo>
                    <a:pt x="64" y="709"/>
                    <a:pt x="46" y="703"/>
                    <a:pt x="64" y="709"/>
                  </a:cubicBezTo>
                  <a:cubicBezTo>
                    <a:pt x="58" y="709"/>
                    <a:pt x="53" y="709"/>
                    <a:pt x="48" y="710"/>
                  </a:cubicBezTo>
                  <a:cubicBezTo>
                    <a:pt x="48" y="710"/>
                    <a:pt x="48" y="711"/>
                    <a:pt x="48" y="712"/>
                  </a:cubicBezTo>
                  <a:cubicBezTo>
                    <a:pt x="46" y="712"/>
                    <a:pt x="45" y="712"/>
                    <a:pt x="44" y="712"/>
                  </a:cubicBezTo>
                  <a:cubicBezTo>
                    <a:pt x="46" y="713"/>
                    <a:pt x="49" y="714"/>
                    <a:pt x="52" y="715"/>
                  </a:cubicBezTo>
                  <a:cubicBezTo>
                    <a:pt x="46" y="715"/>
                    <a:pt x="41" y="713"/>
                    <a:pt x="37" y="712"/>
                  </a:cubicBezTo>
                  <a:cubicBezTo>
                    <a:pt x="33" y="712"/>
                    <a:pt x="30" y="712"/>
                    <a:pt x="26" y="712"/>
                  </a:cubicBezTo>
                  <a:cubicBezTo>
                    <a:pt x="26" y="711"/>
                    <a:pt x="27" y="711"/>
                    <a:pt x="27" y="710"/>
                  </a:cubicBezTo>
                  <a:cubicBezTo>
                    <a:pt x="25" y="710"/>
                    <a:pt x="24" y="710"/>
                    <a:pt x="23" y="710"/>
                  </a:cubicBezTo>
                  <a:cubicBezTo>
                    <a:pt x="23" y="709"/>
                    <a:pt x="23" y="708"/>
                    <a:pt x="23" y="708"/>
                  </a:cubicBezTo>
                  <a:cubicBezTo>
                    <a:pt x="30" y="705"/>
                    <a:pt x="30" y="705"/>
                    <a:pt x="34" y="705"/>
                  </a:cubicBezTo>
                  <a:cubicBezTo>
                    <a:pt x="34" y="706"/>
                    <a:pt x="34" y="706"/>
                    <a:pt x="35" y="707"/>
                  </a:cubicBezTo>
                  <a:cubicBezTo>
                    <a:pt x="35" y="707"/>
                    <a:pt x="37" y="707"/>
                    <a:pt x="38" y="707"/>
                  </a:cubicBezTo>
                  <a:cubicBezTo>
                    <a:pt x="40" y="699"/>
                    <a:pt x="40" y="701"/>
                    <a:pt x="47" y="698"/>
                  </a:cubicBezTo>
                  <a:cubicBezTo>
                    <a:pt x="47" y="699"/>
                    <a:pt x="48" y="700"/>
                    <a:pt x="48" y="701"/>
                  </a:cubicBezTo>
                  <a:cubicBezTo>
                    <a:pt x="49" y="700"/>
                    <a:pt x="51" y="700"/>
                    <a:pt x="52" y="700"/>
                  </a:cubicBezTo>
                  <a:cubicBezTo>
                    <a:pt x="52" y="699"/>
                    <a:pt x="52" y="698"/>
                    <a:pt x="52" y="698"/>
                  </a:cubicBezTo>
                  <a:cubicBezTo>
                    <a:pt x="52" y="698"/>
                    <a:pt x="51" y="698"/>
                    <a:pt x="50" y="699"/>
                  </a:cubicBezTo>
                  <a:cubicBezTo>
                    <a:pt x="52" y="693"/>
                    <a:pt x="63" y="685"/>
                    <a:pt x="68" y="685"/>
                  </a:cubicBezTo>
                  <a:cubicBezTo>
                    <a:pt x="66" y="687"/>
                    <a:pt x="65" y="689"/>
                    <a:pt x="63" y="692"/>
                  </a:cubicBezTo>
                  <a:cubicBezTo>
                    <a:pt x="67" y="692"/>
                    <a:pt x="71" y="686"/>
                    <a:pt x="74" y="685"/>
                  </a:cubicBezTo>
                  <a:cubicBezTo>
                    <a:pt x="74" y="685"/>
                    <a:pt x="74" y="686"/>
                    <a:pt x="74" y="687"/>
                  </a:cubicBezTo>
                  <a:cubicBezTo>
                    <a:pt x="70" y="690"/>
                    <a:pt x="70" y="690"/>
                    <a:pt x="69" y="692"/>
                  </a:cubicBezTo>
                  <a:cubicBezTo>
                    <a:pt x="73" y="690"/>
                    <a:pt x="76" y="688"/>
                    <a:pt x="80" y="685"/>
                  </a:cubicBezTo>
                  <a:cubicBezTo>
                    <a:pt x="80" y="685"/>
                    <a:pt x="80" y="684"/>
                    <a:pt x="80" y="683"/>
                  </a:cubicBezTo>
                  <a:cubicBezTo>
                    <a:pt x="68" y="682"/>
                    <a:pt x="57" y="682"/>
                    <a:pt x="46" y="682"/>
                  </a:cubicBezTo>
                  <a:cubicBezTo>
                    <a:pt x="46" y="682"/>
                    <a:pt x="46" y="681"/>
                    <a:pt x="46" y="680"/>
                  </a:cubicBezTo>
                  <a:cubicBezTo>
                    <a:pt x="51" y="680"/>
                    <a:pt x="69" y="682"/>
                    <a:pt x="76" y="677"/>
                  </a:cubicBezTo>
                  <a:cubicBezTo>
                    <a:pt x="76" y="675"/>
                    <a:pt x="76" y="674"/>
                    <a:pt x="76" y="673"/>
                  </a:cubicBezTo>
                  <a:cubicBezTo>
                    <a:pt x="78" y="672"/>
                    <a:pt x="88" y="668"/>
                    <a:pt x="93" y="672"/>
                  </a:cubicBezTo>
                  <a:cubicBezTo>
                    <a:pt x="91" y="672"/>
                    <a:pt x="88" y="673"/>
                    <a:pt x="86" y="673"/>
                  </a:cubicBezTo>
                  <a:cubicBezTo>
                    <a:pt x="86" y="673"/>
                    <a:pt x="86" y="674"/>
                    <a:pt x="86" y="675"/>
                  </a:cubicBezTo>
                  <a:cubicBezTo>
                    <a:pt x="85" y="674"/>
                    <a:pt x="85" y="673"/>
                    <a:pt x="84" y="672"/>
                  </a:cubicBezTo>
                  <a:cubicBezTo>
                    <a:pt x="82" y="674"/>
                    <a:pt x="80" y="676"/>
                    <a:pt x="78" y="679"/>
                  </a:cubicBezTo>
                  <a:cubicBezTo>
                    <a:pt x="82" y="678"/>
                    <a:pt x="87" y="678"/>
                    <a:pt x="92" y="678"/>
                  </a:cubicBezTo>
                  <a:cubicBezTo>
                    <a:pt x="94" y="672"/>
                    <a:pt x="102" y="668"/>
                    <a:pt x="100" y="662"/>
                  </a:cubicBezTo>
                  <a:cubicBezTo>
                    <a:pt x="102" y="662"/>
                    <a:pt x="102" y="662"/>
                    <a:pt x="102" y="660"/>
                  </a:cubicBezTo>
                  <a:cubicBezTo>
                    <a:pt x="95" y="660"/>
                    <a:pt x="96" y="658"/>
                    <a:pt x="94" y="665"/>
                  </a:cubicBezTo>
                  <a:cubicBezTo>
                    <a:pt x="86" y="667"/>
                    <a:pt x="77" y="668"/>
                    <a:pt x="69" y="670"/>
                  </a:cubicBezTo>
                  <a:cubicBezTo>
                    <a:pt x="58" y="670"/>
                    <a:pt x="47" y="666"/>
                    <a:pt x="38" y="664"/>
                  </a:cubicBezTo>
                  <a:cubicBezTo>
                    <a:pt x="38" y="663"/>
                    <a:pt x="38" y="663"/>
                    <a:pt x="38" y="662"/>
                  </a:cubicBezTo>
                  <a:cubicBezTo>
                    <a:pt x="49" y="663"/>
                    <a:pt x="59" y="665"/>
                    <a:pt x="69" y="667"/>
                  </a:cubicBezTo>
                  <a:cubicBezTo>
                    <a:pt x="68" y="666"/>
                    <a:pt x="68" y="665"/>
                    <a:pt x="67" y="665"/>
                  </a:cubicBezTo>
                  <a:cubicBezTo>
                    <a:pt x="70" y="663"/>
                    <a:pt x="70" y="663"/>
                    <a:pt x="89" y="661"/>
                  </a:cubicBezTo>
                  <a:cubicBezTo>
                    <a:pt x="94" y="659"/>
                    <a:pt x="100" y="657"/>
                    <a:pt x="105" y="655"/>
                  </a:cubicBezTo>
                  <a:cubicBezTo>
                    <a:pt x="105" y="655"/>
                    <a:pt x="105" y="656"/>
                    <a:pt x="105" y="657"/>
                  </a:cubicBezTo>
                  <a:cubicBezTo>
                    <a:pt x="104" y="657"/>
                    <a:pt x="103" y="657"/>
                    <a:pt x="102" y="658"/>
                  </a:cubicBezTo>
                  <a:cubicBezTo>
                    <a:pt x="102" y="658"/>
                    <a:pt x="102" y="659"/>
                    <a:pt x="102" y="660"/>
                  </a:cubicBezTo>
                  <a:cubicBezTo>
                    <a:pt x="105" y="659"/>
                    <a:pt x="108" y="659"/>
                    <a:pt x="112" y="659"/>
                  </a:cubicBezTo>
                  <a:cubicBezTo>
                    <a:pt x="111" y="661"/>
                    <a:pt x="110" y="664"/>
                    <a:pt x="110" y="667"/>
                  </a:cubicBezTo>
                  <a:cubicBezTo>
                    <a:pt x="109" y="667"/>
                    <a:pt x="108" y="667"/>
                    <a:pt x="107" y="667"/>
                  </a:cubicBezTo>
                  <a:cubicBezTo>
                    <a:pt x="107" y="668"/>
                    <a:pt x="107" y="669"/>
                    <a:pt x="107" y="671"/>
                  </a:cubicBezTo>
                  <a:cubicBezTo>
                    <a:pt x="103" y="671"/>
                    <a:pt x="100" y="679"/>
                    <a:pt x="96" y="682"/>
                  </a:cubicBezTo>
                  <a:cubicBezTo>
                    <a:pt x="95" y="681"/>
                    <a:pt x="95" y="681"/>
                    <a:pt x="95" y="680"/>
                  </a:cubicBezTo>
                  <a:cubicBezTo>
                    <a:pt x="98" y="677"/>
                    <a:pt x="98" y="677"/>
                    <a:pt x="99" y="674"/>
                  </a:cubicBezTo>
                  <a:cubicBezTo>
                    <a:pt x="96" y="675"/>
                    <a:pt x="90" y="684"/>
                    <a:pt x="88" y="684"/>
                  </a:cubicBezTo>
                  <a:cubicBezTo>
                    <a:pt x="88" y="683"/>
                    <a:pt x="88" y="682"/>
                    <a:pt x="89" y="682"/>
                  </a:cubicBezTo>
                  <a:cubicBezTo>
                    <a:pt x="84" y="682"/>
                    <a:pt x="81" y="685"/>
                    <a:pt x="81" y="688"/>
                  </a:cubicBezTo>
                  <a:cubicBezTo>
                    <a:pt x="88" y="687"/>
                    <a:pt x="100" y="683"/>
                    <a:pt x="110" y="682"/>
                  </a:cubicBezTo>
                  <a:cubicBezTo>
                    <a:pt x="110" y="682"/>
                    <a:pt x="110" y="682"/>
                    <a:pt x="110" y="683"/>
                  </a:cubicBezTo>
                  <a:cubicBezTo>
                    <a:pt x="112" y="682"/>
                    <a:pt x="113" y="681"/>
                    <a:pt x="115" y="680"/>
                  </a:cubicBezTo>
                  <a:cubicBezTo>
                    <a:pt x="115" y="679"/>
                    <a:pt x="116" y="677"/>
                    <a:pt x="116" y="675"/>
                  </a:cubicBezTo>
                  <a:cubicBezTo>
                    <a:pt x="125" y="674"/>
                    <a:pt x="143" y="647"/>
                    <a:pt x="145" y="640"/>
                  </a:cubicBezTo>
                  <a:cubicBezTo>
                    <a:pt x="140" y="640"/>
                    <a:pt x="139" y="642"/>
                    <a:pt x="139" y="647"/>
                  </a:cubicBezTo>
                  <a:cubicBezTo>
                    <a:pt x="138" y="647"/>
                    <a:pt x="138" y="647"/>
                    <a:pt x="137" y="647"/>
                  </a:cubicBezTo>
                  <a:cubicBezTo>
                    <a:pt x="136" y="649"/>
                    <a:pt x="135" y="651"/>
                    <a:pt x="135" y="653"/>
                  </a:cubicBezTo>
                  <a:cubicBezTo>
                    <a:pt x="134" y="653"/>
                    <a:pt x="133" y="653"/>
                    <a:pt x="133" y="654"/>
                  </a:cubicBezTo>
                  <a:cubicBezTo>
                    <a:pt x="132" y="652"/>
                    <a:pt x="132" y="651"/>
                    <a:pt x="132" y="649"/>
                  </a:cubicBezTo>
                  <a:cubicBezTo>
                    <a:pt x="132" y="650"/>
                    <a:pt x="132" y="651"/>
                    <a:pt x="132" y="651"/>
                  </a:cubicBezTo>
                  <a:cubicBezTo>
                    <a:pt x="131" y="651"/>
                    <a:pt x="130" y="651"/>
                    <a:pt x="130" y="650"/>
                  </a:cubicBezTo>
                  <a:cubicBezTo>
                    <a:pt x="132" y="645"/>
                    <a:pt x="131" y="642"/>
                    <a:pt x="137" y="644"/>
                  </a:cubicBezTo>
                  <a:cubicBezTo>
                    <a:pt x="137" y="643"/>
                    <a:pt x="137" y="642"/>
                    <a:pt x="138" y="641"/>
                  </a:cubicBezTo>
                  <a:cubicBezTo>
                    <a:pt x="135" y="641"/>
                    <a:pt x="132" y="641"/>
                    <a:pt x="129" y="641"/>
                  </a:cubicBezTo>
                  <a:cubicBezTo>
                    <a:pt x="129" y="641"/>
                    <a:pt x="129" y="642"/>
                    <a:pt x="129" y="643"/>
                  </a:cubicBezTo>
                  <a:cubicBezTo>
                    <a:pt x="120" y="642"/>
                    <a:pt x="112" y="643"/>
                    <a:pt x="110" y="651"/>
                  </a:cubicBezTo>
                  <a:cubicBezTo>
                    <a:pt x="109" y="651"/>
                    <a:pt x="108" y="651"/>
                    <a:pt x="107" y="651"/>
                  </a:cubicBezTo>
                  <a:cubicBezTo>
                    <a:pt x="107" y="651"/>
                    <a:pt x="107" y="650"/>
                    <a:pt x="107" y="649"/>
                  </a:cubicBezTo>
                  <a:cubicBezTo>
                    <a:pt x="103" y="650"/>
                    <a:pt x="103" y="650"/>
                    <a:pt x="82" y="658"/>
                  </a:cubicBezTo>
                  <a:cubicBezTo>
                    <a:pt x="82" y="657"/>
                    <a:pt x="82" y="656"/>
                    <a:pt x="82" y="656"/>
                  </a:cubicBezTo>
                  <a:cubicBezTo>
                    <a:pt x="77" y="657"/>
                    <a:pt x="73" y="657"/>
                    <a:pt x="69" y="659"/>
                  </a:cubicBezTo>
                  <a:cubicBezTo>
                    <a:pt x="70" y="656"/>
                    <a:pt x="70" y="656"/>
                    <a:pt x="68" y="651"/>
                  </a:cubicBezTo>
                  <a:cubicBezTo>
                    <a:pt x="69" y="651"/>
                    <a:pt x="70" y="651"/>
                    <a:pt x="71" y="651"/>
                  </a:cubicBezTo>
                  <a:cubicBezTo>
                    <a:pt x="71" y="649"/>
                    <a:pt x="71" y="648"/>
                    <a:pt x="72" y="647"/>
                  </a:cubicBezTo>
                  <a:cubicBezTo>
                    <a:pt x="76" y="646"/>
                    <a:pt x="80" y="644"/>
                    <a:pt x="84" y="643"/>
                  </a:cubicBezTo>
                  <a:cubicBezTo>
                    <a:pt x="79" y="643"/>
                    <a:pt x="67" y="642"/>
                    <a:pt x="65" y="640"/>
                  </a:cubicBezTo>
                  <a:cubicBezTo>
                    <a:pt x="75" y="640"/>
                    <a:pt x="87" y="638"/>
                    <a:pt x="96" y="632"/>
                  </a:cubicBezTo>
                  <a:cubicBezTo>
                    <a:pt x="95" y="632"/>
                    <a:pt x="95" y="632"/>
                    <a:pt x="94" y="631"/>
                  </a:cubicBezTo>
                  <a:cubicBezTo>
                    <a:pt x="92" y="631"/>
                    <a:pt x="90" y="632"/>
                    <a:pt x="88" y="632"/>
                  </a:cubicBezTo>
                  <a:cubicBezTo>
                    <a:pt x="87" y="633"/>
                    <a:pt x="86" y="635"/>
                    <a:pt x="85" y="636"/>
                  </a:cubicBezTo>
                  <a:cubicBezTo>
                    <a:pt x="84" y="636"/>
                    <a:pt x="82" y="636"/>
                    <a:pt x="82" y="637"/>
                  </a:cubicBezTo>
                  <a:cubicBezTo>
                    <a:pt x="82" y="632"/>
                    <a:pt x="105" y="618"/>
                    <a:pt x="110" y="616"/>
                  </a:cubicBezTo>
                  <a:cubicBezTo>
                    <a:pt x="110" y="615"/>
                    <a:pt x="111" y="614"/>
                    <a:pt x="112" y="613"/>
                  </a:cubicBezTo>
                  <a:cubicBezTo>
                    <a:pt x="99" y="616"/>
                    <a:pt x="83" y="621"/>
                    <a:pt x="72" y="622"/>
                  </a:cubicBezTo>
                  <a:cubicBezTo>
                    <a:pt x="77" y="619"/>
                    <a:pt x="77" y="619"/>
                    <a:pt x="82" y="619"/>
                  </a:cubicBezTo>
                  <a:cubicBezTo>
                    <a:pt x="83" y="613"/>
                    <a:pt x="88" y="610"/>
                    <a:pt x="94" y="609"/>
                  </a:cubicBezTo>
                  <a:cubicBezTo>
                    <a:pt x="91" y="611"/>
                    <a:pt x="88" y="613"/>
                    <a:pt x="86" y="616"/>
                  </a:cubicBezTo>
                  <a:cubicBezTo>
                    <a:pt x="92" y="615"/>
                    <a:pt x="98" y="613"/>
                    <a:pt x="104" y="612"/>
                  </a:cubicBezTo>
                  <a:cubicBezTo>
                    <a:pt x="104" y="611"/>
                    <a:pt x="104" y="611"/>
                    <a:pt x="104" y="610"/>
                  </a:cubicBezTo>
                  <a:cubicBezTo>
                    <a:pt x="102" y="610"/>
                    <a:pt x="100" y="610"/>
                    <a:pt x="99" y="610"/>
                  </a:cubicBezTo>
                  <a:cubicBezTo>
                    <a:pt x="99" y="608"/>
                    <a:pt x="99" y="606"/>
                    <a:pt x="99" y="605"/>
                  </a:cubicBezTo>
                  <a:cubicBezTo>
                    <a:pt x="102" y="602"/>
                    <a:pt x="106" y="599"/>
                    <a:pt x="110" y="596"/>
                  </a:cubicBezTo>
                  <a:cubicBezTo>
                    <a:pt x="107" y="596"/>
                    <a:pt x="107" y="596"/>
                    <a:pt x="102" y="599"/>
                  </a:cubicBezTo>
                  <a:cubicBezTo>
                    <a:pt x="97" y="599"/>
                    <a:pt x="91" y="600"/>
                    <a:pt x="86" y="601"/>
                  </a:cubicBezTo>
                  <a:cubicBezTo>
                    <a:pt x="83" y="610"/>
                    <a:pt x="55" y="617"/>
                    <a:pt x="46" y="618"/>
                  </a:cubicBezTo>
                  <a:cubicBezTo>
                    <a:pt x="44" y="617"/>
                    <a:pt x="44" y="616"/>
                    <a:pt x="38" y="615"/>
                  </a:cubicBezTo>
                  <a:cubicBezTo>
                    <a:pt x="38" y="614"/>
                    <a:pt x="38" y="613"/>
                    <a:pt x="39" y="612"/>
                  </a:cubicBezTo>
                  <a:cubicBezTo>
                    <a:pt x="35" y="611"/>
                    <a:pt x="31" y="611"/>
                    <a:pt x="28" y="610"/>
                  </a:cubicBezTo>
                  <a:cubicBezTo>
                    <a:pt x="28" y="610"/>
                    <a:pt x="28" y="610"/>
                    <a:pt x="28" y="609"/>
                  </a:cubicBezTo>
                  <a:cubicBezTo>
                    <a:pt x="35" y="608"/>
                    <a:pt x="43" y="608"/>
                    <a:pt x="51" y="607"/>
                  </a:cubicBezTo>
                  <a:cubicBezTo>
                    <a:pt x="58" y="604"/>
                    <a:pt x="66" y="600"/>
                    <a:pt x="73" y="597"/>
                  </a:cubicBezTo>
                  <a:cubicBezTo>
                    <a:pt x="73" y="596"/>
                    <a:pt x="72" y="594"/>
                    <a:pt x="72" y="593"/>
                  </a:cubicBezTo>
                  <a:cubicBezTo>
                    <a:pt x="74" y="594"/>
                    <a:pt x="77" y="594"/>
                    <a:pt x="80" y="595"/>
                  </a:cubicBezTo>
                  <a:cubicBezTo>
                    <a:pt x="79" y="594"/>
                    <a:pt x="79" y="593"/>
                    <a:pt x="79" y="593"/>
                  </a:cubicBezTo>
                  <a:cubicBezTo>
                    <a:pt x="81" y="592"/>
                    <a:pt x="82" y="591"/>
                    <a:pt x="85" y="591"/>
                  </a:cubicBezTo>
                  <a:cubicBezTo>
                    <a:pt x="85" y="590"/>
                    <a:pt x="85" y="589"/>
                    <a:pt x="85" y="589"/>
                  </a:cubicBezTo>
                  <a:cubicBezTo>
                    <a:pt x="89" y="588"/>
                    <a:pt x="89" y="588"/>
                    <a:pt x="57" y="588"/>
                  </a:cubicBezTo>
                  <a:cubicBezTo>
                    <a:pt x="38" y="584"/>
                    <a:pt x="38" y="580"/>
                    <a:pt x="31" y="570"/>
                  </a:cubicBezTo>
                  <a:cubicBezTo>
                    <a:pt x="27" y="570"/>
                    <a:pt x="26" y="567"/>
                    <a:pt x="25" y="565"/>
                  </a:cubicBezTo>
                  <a:cubicBezTo>
                    <a:pt x="15" y="556"/>
                    <a:pt x="12" y="553"/>
                    <a:pt x="2" y="551"/>
                  </a:cubicBezTo>
                  <a:cubicBezTo>
                    <a:pt x="1" y="548"/>
                    <a:pt x="1" y="545"/>
                    <a:pt x="0" y="542"/>
                  </a:cubicBezTo>
                  <a:cubicBezTo>
                    <a:pt x="11" y="544"/>
                    <a:pt x="20" y="548"/>
                    <a:pt x="31" y="553"/>
                  </a:cubicBezTo>
                  <a:cubicBezTo>
                    <a:pt x="35" y="553"/>
                    <a:pt x="42" y="552"/>
                    <a:pt x="48" y="550"/>
                  </a:cubicBezTo>
                  <a:cubicBezTo>
                    <a:pt x="52" y="552"/>
                    <a:pt x="63" y="552"/>
                    <a:pt x="72" y="550"/>
                  </a:cubicBezTo>
                  <a:cubicBezTo>
                    <a:pt x="74" y="539"/>
                    <a:pt x="83" y="540"/>
                    <a:pt x="86" y="533"/>
                  </a:cubicBezTo>
                  <a:cubicBezTo>
                    <a:pt x="82" y="533"/>
                    <a:pt x="67" y="538"/>
                    <a:pt x="60" y="540"/>
                  </a:cubicBezTo>
                  <a:cubicBezTo>
                    <a:pt x="55" y="540"/>
                    <a:pt x="49" y="540"/>
                    <a:pt x="43" y="541"/>
                  </a:cubicBezTo>
                  <a:cubicBezTo>
                    <a:pt x="41" y="540"/>
                    <a:pt x="40" y="538"/>
                    <a:pt x="39" y="536"/>
                  </a:cubicBezTo>
                  <a:cubicBezTo>
                    <a:pt x="39" y="538"/>
                    <a:pt x="40" y="540"/>
                    <a:pt x="40" y="542"/>
                  </a:cubicBezTo>
                  <a:cubicBezTo>
                    <a:pt x="39" y="543"/>
                    <a:pt x="39" y="543"/>
                    <a:pt x="38" y="543"/>
                  </a:cubicBezTo>
                  <a:cubicBezTo>
                    <a:pt x="38" y="543"/>
                    <a:pt x="38" y="542"/>
                    <a:pt x="38" y="541"/>
                  </a:cubicBezTo>
                  <a:cubicBezTo>
                    <a:pt x="37" y="541"/>
                    <a:pt x="36" y="541"/>
                    <a:pt x="35" y="542"/>
                  </a:cubicBezTo>
                  <a:cubicBezTo>
                    <a:pt x="38" y="544"/>
                    <a:pt x="38" y="546"/>
                    <a:pt x="38" y="548"/>
                  </a:cubicBezTo>
                  <a:cubicBezTo>
                    <a:pt x="30" y="541"/>
                    <a:pt x="31" y="534"/>
                    <a:pt x="30" y="529"/>
                  </a:cubicBezTo>
                  <a:cubicBezTo>
                    <a:pt x="19" y="526"/>
                    <a:pt x="6" y="526"/>
                    <a:pt x="2" y="525"/>
                  </a:cubicBezTo>
                  <a:cubicBezTo>
                    <a:pt x="2" y="524"/>
                    <a:pt x="2" y="523"/>
                    <a:pt x="2" y="523"/>
                  </a:cubicBezTo>
                  <a:cubicBezTo>
                    <a:pt x="9" y="522"/>
                    <a:pt x="17" y="522"/>
                    <a:pt x="25" y="521"/>
                  </a:cubicBezTo>
                  <a:cubicBezTo>
                    <a:pt x="25" y="521"/>
                    <a:pt x="25" y="520"/>
                    <a:pt x="26" y="520"/>
                  </a:cubicBezTo>
                  <a:cubicBezTo>
                    <a:pt x="27" y="519"/>
                    <a:pt x="28" y="519"/>
                    <a:pt x="30" y="519"/>
                  </a:cubicBezTo>
                  <a:cubicBezTo>
                    <a:pt x="30" y="518"/>
                    <a:pt x="30" y="517"/>
                    <a:pt x="30" y="515"/>
                  </a:cubicBezTo>
                  <a:cubicBezTo>
                    <a:pt x="28" y="515"/>
                    <a:pt x="28" y="515"/>
                    <a:pt x="28" y="514"/>
                  </a:cubicBezTo>
                  <a:cubicBezTo>
                    <a:pt x="34" y="513"/>
                    <a:pt x="41" y="512"/>
                    <a:pt x="47" y="510"/>
                  </a:cubicBezTo>
                  <a:cubicBezTo>
                    <a:pt x="50" y="509"/>
                    <a:pt x="49" y="506"/>
                    <a:pt x="56" y="508"/>
                  </a:cubicBezTo>
                  <a:cubicBezTo>
                    <a:pt x="50" y="510"/>
                    <a:pt x="44" y="512"/>
                    <a:pt x="39" y="515"/>
                  </a:cubicBezTo>
                  <a:cubicBezTo>
                    <a:pt x="56" y="511"/>
                    <a:pt x="56" y="511"/>
                    <a:pt x="60" y="512"/>
                  </a:cubicBezTo>
                  <a:cubicBezTo>
                    <a:pt x="56" y="513"/>
                    <a:pt x="52" y="514"/>
                    <a:pt x="48" y="515"/>
                  </a:cubicBezTo>
                  <a:cubicBezTo>
                    <a:pt x="48" y="516"/>
                    <a:pt x="48" y="517"/>
                    <a:pt x="48" y="518"/>
                  </a:cubicBezTo>
                  <a:cubicBezTo>
                    <a:pt x="41" y="518"/>
                    <a:pt x="38" y="520"/>
                    <a:pt x="33" y="522"/>
                  </a:cubicBezTo>
                  <a:cubicBezTo>
                    <a:pt x="33" y="523"/>
                    <a:pt x="34" y="524"/>
                    <a:pt x="34" y="525"/>
                  </a:cubicBezTo>
                  <a:cubicBezTo>
                    <a:pt x="45" y="525"/>
                    <a:pt x="58" y="524"/>
                    <a:pt x="72" y="521"/>
                  </a:cubicBezTo>
                  <a:cubicBezTo>
                    <a:pt x="72" y="521"/>
                    <a:pt x="72" y="520"/>
                    <a:pt x="72" y="520"/>
                  </a:cubicBezTo>
                  <a:cubicBezTo>
                    <a:pt x="80" y="520"/>
                    <a:pt x="94" y="511"/>
                    <a:pt x="102" y="506"/>
                  </a:cubicBezTo>
                  <a:cubicBezTo>
                    <a:pt x="102" y="505"/>
                    <a:pt x="102" y="505"/>
                    <a:pt x="102" y="505"/>
                  </a:cubicBezTo>
                  <a:cubicBezTo>
                    <a:pt x="99" y="505"/>
                    <a:pt x="99" y="505"/>
                    <a:pt x="94" y="508"/>
                  </a:cubicBezTo>
                  <a:cubicBezTo>
                    <a:pt x="83" y="510"/>
                    <a:pt x="74" y="510"/>
                    <a:pt x="68" y="509"/>
                  </a:cubicBezTo>
                  <a:cubicBezTo>
                    <a:pt x="68" y="506"/>
                    <a:pt x="67" y="503"/>
                    <a:pt x="67" y="500"/>
                  </a:cubicBezTo>
                  <a:cubicBezTo>
                    <a:pt x="73" y="499"/>
                    <a:pt x="79" y="499"/>
                    <a:pt x="85" y="498"/>
                  </a:cubicBezTo>
                  <a:cubicBezTo>
                    <a:pt x="85" y="496"/>
                    <a:pt x="85" y="496"/>
                    <a:pt x="91" y="492"/>
                  </a:cubicBezTo>
                  <a:cubicBezTo>
                    <a:pt x="85" y="493"/>
                    <a:pt x="80" y="494"/>
                    <a:pt x="76" y="495"/>
                  </a:cubicBezTo>
                  <a:cubicBezTo>
                    <a:pt x="68" y="495"/>
                    <a:pt x="60" y="496"/>
                    <a:pt x="53" y="496"/>
                  </a:cubicBezTo>
                  <a:cubicBezTo>
                    <a:pt x="53" y="495"/>
                    <a:pt x="53" y="494"/>
                    <a:pt x="53" y="494"/>
                  </a:cubicBezTo>
                  <a:cubicBezTo>
                    <a:pt x="55" y="493"/>
                    <a:pt x="57" y="492"/>
                    <a:pt x="59" y="492"/>
                  </a:cubicBezTo>
                  <a:cubicBezTo>
                    <a:pt x="80" y="491"/>
                    <a:pt x="80" y="491"/>
                    <a:pt x="82" y="490"/>
                  </a:cubicBezTo>
                  <a:cubicBezTo>
                    <a:pt x="76" y="489"/>
                    <a:pt x="71" y="489"/>
                    <a:pt x="66" y="489"/>
                  </a:cubicBezTo>
                  <a:cubicBezTo>
                    <a:pt x="66" y="488"/>
                    <a:pt x="66" y="487"/>
                    <a:pt x="66" y="487"/>
                  </a:cubicBezTo>
                  <a:cubicBezTo>
                    <a:pt x="74" y="485"/>
                    <a:pt x="82" y="484"/>
                    <a:pt x="90" y="483"/>
                  </a:cubicBezTo>
                  <a:cubicBezTo>
                    <a:pt x="87" y="475"/>
                    <a:pt x="79" y="480"/>
                    <a:pt x="77" y="481"/>
                  </a:cubicBezTo>
                  <a:cubicBezTo>
                    <a:pt x="77" y="481"/>
                    <a:pt x="77" y="482"/>
                    <a:pt x="77" y="483"/>
                  </a:cubicBezTo>
                  <a:cubicBezTo>
                    <a:pt x="74" y="483"/>
                    <a:pt x="71" y="483"/>
                    <a:pt x="69" y="483"/>
                  </a:cubicBezTo>
                  <a:cubicBezTo>
                    <a:pt x="69" y="481"/>
                    <a:pt x="69" y="480"/>
                    <a:pt x="69" y="479"/>
                  </a:cubicBezTo>
                  <a:cubicBezTo>
                    <a:pt x="77" y="478"/>
                    <a:pt x="80" y="475"/>
                    <a:pt x="91" y="476"/>
                  </a:cubicBezTo>
                  <a:cubicBezTo>
                    <a:pt x="91" y="475"/>
                    <a:pt x="90" y="474"/>
                    <a:pt x="90" y="472"/>
                  </a:cubicBezTo>
                  <a:cubicBezTo>
                    <a:pt x="83" y="469"/>
                    <a:pt x="71" y="467"/>
                    <a:pt x="68" y="468"/>
                  </a:cubicBezTo>
                  <a:cubicBezTo>
                    <a:pt x="68" y="467"/>
                    <a:pt x="67" y="466"/>
                    <a:pt x="67" y="465"/>
                  </a:cubicBezTo>
                  <a:cubicBezTo>
                    <a:pt x="63" y="465"/>
                    <a:pt x="58" y="466"/>
                    <a:pt x="54" y="467"/>
                  </a:cubicBezTo>
                  <a:cubicBezTo>
                    <a:pt x="57" y="465"/>
                    <a:pt x="60" y="464"/>
                    <a:pt x="63" y="463"/>
                  </a:cubicBezTo>
                  <a:cubicBezTo>
                    <a:pt x="58" y="456"/>
                    <a:pt x="42" y="459"/>
                    <a:pt x="38" y="459"/>
                  </a:cubicBezTo>
                  <a:cubicBezTo>
                    <a:pt x="38" y="457"/>
                    <a:pt x="38" y="455"/>
                    <a:pt x="38" y="454"/>
                  </a:cubicBezTo>
                  <a:cubicBezTo>
                    <a:pt x="39" y="453"/>
                    <a:pt x="40" y="453"/>
                    <a:pt x="41" y="453"/>
                  </a:cubicBezTo>
                  <a:cubicBezTo>
                    <a:pt x="41" y="452"/>
                    <a:pt x="41" y="450"/>
                    <a:pt x="41" y="449"/>
                  </a:cubicBezTo>
                  <a:cubicBezTo>
                    <a:pt x="49" y="446"/>
                    <a:pt x="57" y="444"/>
                    <a:pt x="65" y="442"/>
                  </a:cubicBezTo>
                  <a:cubicBezTo>
                    <a:pt x="64" y="441"/>
                    <a:pt x="64" y="440"/>
                    <a:pt x="64" y="440"/>
                  </a:cubicBezTo>
                  <a:cubicBezTo>
                    <a:pt x="51" y="441"/>
                    <a:pt x="38" y="442"/>
                    <a:pt x="26" y="444"/>
                  </a:cubicBezTo>
                  <a:cubicBezTo>
                    <a:pt x="26" y="443"/>
                    <a:pt x="26" y="442"/>
                    <a:pt x="26" y="442"/>
                  </a:cubicBezTo>
                  <a:cubicBezTo>
                    <a:pt x="27" y="441"/>
                    <a:pt x="28" y="440"/>
                    <a:pt x="30" y="440"/>
                  </a:cubicBezTo>
                  <a:cubicBezTo>
                    <a:pt x="28" y="439"/>
                    <a:pt x="27" y="439"/>
                    <a:pt x="26" y="438"/>
                  </a:cubicBezTo>
                  <a:cubicBezTo>
                    <a:pt x="41" y="436"/>
                    <a:pt x="56" y="434"/>
                    <a:pt x="72" y="432"/>
                  </a:cubicBezTo>
                  <a:cubicBezTo>
                    <a:pt x="72" y="430"/>
                    <a:pt x="72" y="429"/>
                    <a:pt x="72" y="428"/>
                  </a:cubicBezTo>
                  <a:cubicBezTo>
                    <a:pt x="73" y="428"/>
                    <a:pt x="74" y="428"/>
                    <a:pt x="76" y="429"/>
                  </a:cubicBezTo>
                  <a:cubicBezTo>
                    <a:pt x="75" y="430"/>
                    <a:pt x="74" y="431"/>
                    <a:pt x="74" y="433"/>
                  </a:cubicBezTo>
                  <a:cubicBezTo>
                    <a:pt x="79" y="433"/>
                    <a:pt x="80" y="436"/>
                    <a:pt x="91" y="438"/>
                  </a:cubicBezTo>
                  <a:cubicBezTo>
                    <a:pt x="91" y="439"/>
                    <a:pt x="91" y="440"/>
                    <a:pt x="91" y="441"/>
                  </a:cubicBezTo>
                  <a:cubicBezTo>
                    <a:pt x="87" y="443"/>
                    <a:pt x="86" y="443"/>
                    <a:pt x="85" y="446"/>
                  </a:cubicBezTo>
                  <a:cubicBezTo>
                    <a:pt x="84" y="446"/>
                    <a:pt x="83" y="446"/>
                    <a:pt x="82" y="446"/>
                  </a:cubicBezTo>
                  <a:cubicBezTo>
                    <a:pt x="82" y="447"/>
                    <a:pt x="82" y="447"/>
                    <a:pt x="82" y="448"/>
                  </a:cubicBezTo>
                  <a:cubicBezTo>
                    <a:pt x="86" y="447"/>
                    <a:pt x="90" y="446"/>
                    <a:pt x="94" y="446"/>
                  </a:cubicBezTo>
                  <a:cubicBezTo>
                    <a:pt x="94" y="445"/>
                    <a:pt x="94" y="445"/>
                    <a:pt x="95" y="444"/>
                  </a:cubicBezTo>
                  <a:cubicBezTo>
                    <a:pt x="96" y="444"/>
                    <a:pt x="97" y="444"/>
                    <a:pt x="99" y="444"/>
                  </a:cubicBezTo>
                  <a:cubicBezTo>
                    <a:pt x="99" y="445"/>
                    <a:pt x="99" y="445"/>
                    <a:pt x="99" y="446"/>
                  </a:cubicBezTo>
                  <a:cubicBezTo>
                    <a:pt x="92" y="446"/>
                    <a:pt x="95" y="448"/>
                    <a:pt x="91" y="450"/>
                  </a:cubicBezTo>
                  <a:cubicBezTo>
                    <a:pt x="78" y="450"/>
                    <a:pt x="58" y="446"/>
                    <a:pt x="49" y="455"/>
                  </a:cubicBezTo>
                  <a:cubicBezTo>
                    <a:pt x="55" y="455"/>
                    <a:pt x="62" y="456"/>
                    <a:pt x="69" y="457"/>
                  </a:cubicBezTo>
                  <a:cubicBezTo>
                    <a:pt x="69" y="456"/>
                    <a:pt x="69" y="455"/>
                    <a:pt x="69" y="455"/>
                  </a:cubicBezTo>
                  <a:cubicBezTo>
                    <a:pt x="75" y="455"/>
                    <a:pt x="80" y="455"/>
                    <a:pt x="86" y="455"/>
                  </a:cubicBezTo>
                  <a:cubicBezTo>
                    <a:pt x="86" y="456"/>
                    <a:pt x="86" y="457"/>
                    <a:pt x="86" y="458"/>
                  </a:cubicBezTo>
                  <a:cubicBezTo>
                    <a:pt x="79" y="458"/>
                    <a:pt x="71" y="458"/>
                    <a:pt x="63" y="458"/>
                  </a:cubicBezTo>
                  <a:cubicBezTo>
                    <a:pt x="67" y="461"/>
                    <a:pt x="67" y="462"/>
                    <a:pt x="74" y="464"/>
                  </a:cubicBezTo>
                  <a:cubicBezTo>
                    <a:pt x="74" y="464"/>
                    <a:pt x="74" y="464"/>
                    <a:pt x="74" y="465"/>
                  </a:cubicBezTo>
                  <a:cubicBezTo>
                    <a:pt x="78" y="465"/>
                    <a:pt x="82" y="466"/>
                    <a:pt x="86" y="466"/>
                  </a:cubicBezTo>
                  <a:cubicBezTo>
                    <a:pt x="87" y="467"/>
                    <a:pt x="87" y="468"/>
                    <a:pt x="88" y="470"/>
                  </a:cubicBezTo>
                  <a:cubicBezTo>
                    <a:pt x="92" y="467"/>
                    <a:pt x="97" y="465"/>
                    <a:pt x="102" y="463"/>
                  </a:cubicBezTo>
                  <a:cubicBezTo>
                    <a:pt x="101" y="462"/>
                    <a:pt x="100" y="462"/>
                    <a:pt x="100" y="462"/>
                  </a:cubicBezTo>
                  <a:cubicBezTo>
                    <a:pt x="102" y="460"/>
                    <a:pt x="103" y="458"/>
                    <a:pt x="105" y="457"/>
                  </a:cubicBezTo>
                  <a:cubicBezTo>
                    <a:pt x="101" y="457"/>
                    <a:pt x="96" y="458"/>
                    <a:pt x="93" y="458"/>
                  </a:cubicBezTo>
                  <a:cubicBezTo>
                    <a:pt x="94" y="457"/>
                    <a:pt x="95" y="456"/>
                    <a:pt x="96" y="455"/>
                  </a:cubicBezTo>
                  <a:cubicBezTo>
                    <a:pt x="94" y="455"/>
                    <a:pt x="92" y="454"/>
                    <a:pt x="90" y="454"/>
                  </a:cubicBezTo>
                  <a:cubicBezTo>
                    <a:pt x="95" y="451"/>
                    <a:pt x="100" y="449"/>
                    <a:pt x="105" y="446"/>
                  </a:cubicBezTo>
                  <a:cubicBezTo>
                    <a:pt x="107" y="445"/>
                    <a:pt x="109" y="445"/>
                    <a:pt x="111" y="445"/>
                  </a:cubicBezTo>
                  <a:cubicBezTo>
                    <a:pt x="107" y="444"/>
                    <a:pt x="104" y="444"/>
                    <a:pt x="101" y="444"/>
                  </a:cubicBezTo>
                  <a:cubicBezTo>
                    <a:pt x="101" y="443"/>
                    <a:pt x="101" y="442"/>
                    <a:pt x="101" y="442"/>
                  </a:cubicBezTo>
                  <a:cubicBezTo>
                    <a:pt x="103" y="442"/>
                    <a:pt x="105" y="441"/>
                    <a:pt x="107" y="441"/>
                  </a:cubicBezTo>
                  <a:cubicBezTo>
                    <a:pt x="107" y="440"/>
                    <a:pt x="107" y="440"/>
                    <a:pt x="108" y="439"/>
                  </a:cubicBezTo>
                  <a:cubicBezTo>
                    <a:pt x="91" y="439"/>
                    <a:pt x="85" y="430"/>
                    <a:pt x="75" y="426"/>
                  </a:cubicBezTo>
                  <a:cubicBezTo>
                    <a:pt x="78" y="426"/>
                    <a:pt x="81" y="423"/>
                    <a:pt x="86" y="431"/>
                  </a:cubicBezTo>
                  <a:cubicBezTo>
                    <a:pt x="91" y="433"/>
                    <a:pt x="101" y="439"/>
                    <a:pt x="110" y="435"/>
                  </a:cubicBezTo>
                  <a:cubicBezTo>
                    <a:pt x="110" y="434"/>
                    <a:pt x="110" y="434"/>
                    <a:pt x="110" y="433"/>
                  </a:cubicBezTo>
                  <a:cubicBezTo>
                    <a:pt x="109" y="433"/>
                    <a:pt x="108" y="433"/>
                    <a:pt x="107" y="433"/>
                  </a:cubicBezTo>
                  <a:cubicBezTo>
                    <a:pt x="107" y="430"/>
                    <a:pt x="109" y="431"/>
                    <a:pt x="109" y="429"/>
                  </a:cubicBezTo>
                  <a:cubicBezTo>
                    <a:pt x="96" y="423"/>
                    <a:pt x="96" y="423"/>
                    <a:pt x="96" y="421"/>
                  </a:cubicBezTo>
                  <a:cubicBezTo>
                    <a:pt x="99" y="422"/>
                    <a:pt x="101" y="423"/>
                    <a:pt x="106" y="422"/>
                  </a:cubicBezTo>
                  <a:cubicBezTo>
                    <a:pt x="106" y="422"/>
                    <a:pt x="106" y="423"/>
                    <a:pt x="106" y="424"/>
                  </a:cubicBezTo>
                  <a:cubicBezTo>
                    <a:pt x="107" y="425"/>
                    <a:pt x="109" y="426"/>
                    <a:pt x="111" y="426"/>
                  </a:cubicBezTo>
                  <a:cubicBezTo>
                    <a:pt x="112" y="425"/>
                    <a:pt x="114" y="424"/>
                    <a:pt x="114" y="423"/>
                  </a:cubicBezTo>
                  <a:cubicBezTo>
                    <a:pt x="113" y="423"/>
                    <a:pt x="113" y="423"/>
                    <a:pt x="112" y="423"/>
                  </a:cubicBezTo>
                  <a:cubicBezTo>
                    <a:pt x="113" y="420"/>
                    <a:pt x="115" y="417"/>
                    <a:pt x="117" y="414"/>
                  </a:cubicBezTo>
                  <a:cubicBezTo>
                    <a:pt x="118" y="416"/>
                    <a:pt x="118" y="416"/>
                    <a:pt x="116" y="419"/>
                  </a:cubicBezTo>
                  <a:cubicBezTo>
                    <a:pt x="116" y="419"/>
                    <a:pt x="117" y="420"/>
                    <a:pt x="117" y="420"/>
                  </a:cubicBezTo>
                  <a:cubicBezTo>
                    <a:pt x="119" y="419"/>
                    <a:pt x="121" y="417"/>
                    <a:pt x="122" y="416"/>
                  </a:cubicBezTo>
                  <a:cubicBezTo>
                    <a:pt x="120" y="420"/>
                    <a:pt x="113" y="425"/>
                    <a:pt x="116" y="433"/>
                  </a:cubicBezTo>
                  <a:cubicBezTo>
                    <a:pt x="134" y="436"/>
                    <a:pt x="143" y="420"/>
                    <a:pt x="154" y="410"/>
                  </a:cubicBezTo>
                  <a:cubicBezTo>
                    <a:pt x="155" y="410"/>
                    <a:pt x="155" y="410"/>
                    <a:pt x="156" y="410"/>
                  </a:cubicBezTo>
                  <a:cubicBezTo>
                    <a:pt x="149" y="423"/>
                    <a:pt x="140" y="429"/>
                    <a:pt x="128" y="437"/>
                  </a:cubicBezTo>
                  <a:cubicBezTo>
                    <a:pt x="132" y="436"/>
                    <a:pt x="135" y="436"/>
                    <a:pt x="140" y="435"/>
                  </a:cubicBezTo>
                  <a:cubicBezTo>
                    <a:pt x="141" y="430"/>
                    <a:pt x="146" y="429"/>
                    <a:pt x="152" y="424"/>
                  </a:cubicBezTo>
                  <a:cubicBezTo>
                    <a:pt x="157" y="417"/>
                    <a:pt x="157" y="417"/>
                    <a:pt x="162" y="406"/>
                  </a:cubicBezTo>
                  <a:cubicBezTo>
                    <a:pt x="154" y="406"/>
                    <a:pt x="152" y="405"/>
                    <a:pt x="149" y="412"/>
                  </a:cubicBezTo>
                  <a:cubicBezTo>
                    <a:pt x="147" y="412"/>
                    <a:pt x="146" y="412"/>
                    <a:pt x="145" y="412"/>
                  </a:cubicBezTo>
                  <a:cubicBezTo>
                    <a:pt x="145" y="414"/>
                    <a:pt x="140" y="415"/>
                    <a:pt x="137" y="416"/>
                  </a:cubicBezTo>
                  <a:cubicBezTo>
                    <a:pt x="137" y="417"/>
                    <a:pt x="137" y="417"/>
                    <a:pt x="137" y="418"/>
                  </a:cubicBezTo>
                  <a:cubicBezTo>
                    <a:pt x="136" y="418"/>
                    <a:pt x="135" y="417"/>
                    <a:pt x="134" y="417"/>
                  </a:cubicBezTo>
                  <a:cubicBezTo>
                    <a:pt x="138" y="414"/>
                    <a:pt x="153" y="404"/>
                    <a:pt x="154" y="403"/>
                  </a:cubicBezTo>
                  <a:cubicBezTo>
                    <a:pt x="152" y="401"/>
                    <a:pt x="152" y="401"/>
                    <a:pt x="149" y="401"/>
                  </a:cubicBezTo>
                  <a:cubicBezTo>
                    <a:pt x="149" y="401"/>
                    <a:pt x="149" y="402"/>
                    <a:pt x="149" y="403"/>
                  </a:cubicBezTo>
                  <a:cubicBezTo>
                    <a:pt x="147" y="403"/>
                    <a:pt x="146" y="403"/>
                    <a:pt x="146" y="403"/>
                  </a:cubicBezTo>
                  <a:cubicBezTo>
                    <a:pt x="146" y="404"/>
                    <a:pt x="146" y="404"/>
                    <a:pt x="146" y="405"/>
                  </a:cubicBezTo>
                  <a:cubicBezTo>
                    <a:pt x="141" y="408"/>
                    <a:pt x="137" y="410"/>
                    <a:pt x="133" y="412"/>
                  </a:cubicBezTo>
                  <a:cubicBezTo>
                    <a:pt x="133" y="414"/>
                    <a:pt x="133" y="414"/>
                    <a:pt x="132" y="414"/>
                  </a:cubicBezTo>
                  <a:cubicBezTo>
                    <a:pt x="133" y="410"/>
                    <a:pt x="133" y="410"/>
                    <a:pt x="135" y="407"/>
                  </a:cubicBezTo>
                  <a:cubicBezTo>
                    <a:pt x="132" y="408"/>
                    <a:pt x="128" y="410"/>
                    <a:pt x="124" y="411"/>
                  </a:cubicBezTo>
                  <a:cubicBezTo>
                    <a:pt x="127" y="409"/>
                    <a:pt x="129" y="408"/>
                    <a:pt x="131" y="406"/>
                  </a:cubicBezTo>
                  <a:cubicBezTo>
                    <a:pt x="128" y="406"/>
                    <a:pt x="125" y="406"/>
                    <a:pt x="122" y="406"/>
                  </a:cubicBezTo>
                  <a:cubicBezTo>
                    <a:pt x="127" y="403"/>
                    <a:pt x="158" y="387"/>
                    <a:pt x="163" y="377"/>
                  </a:cubicBezTo>
                  <a:cubicBezTo>
                    <a:pt x="146" y="377"/>
                    <a:pt x="138" y="372"/>
                    <a:pt x="128" y="379"/>
                  </a:cubicBezTo>
                  <a:cubicBezTo>
                    <a:pt x="132" y="379"/>
                    <a:pt x="136" y="378"/>
                    <a:pt x="140" y="377"/>
                  </a:cubicBezTo>
                  <a:cubicBezTo>
                    <a:pt x="140" y="380"/>
                    <a:pt x="143" y="381"/>
                    <a:pt x="145" y="383"/>
                  </a:cubicBezTo>
                  <a:cubicBezTo>
                    <a:pt x="146" y="382"/>
                    <a:pt x="146" y="382"/>
                    <a:pt x="153" y="380"/>
                  </a:cubicBezTo>
                  <a:cubicBezTo>
                    <a:pt x="151" y="383"/>
                    <a:pt x="151" y="383"/>
                    <a:pt x="145" y="386"/>
                  </a:cubicBezTo>
                  <a:cubicBezTo>
                    <a:pt x="145" y="393"/>
                    <a:pt x="128" y="385"/>
                    <a:pt x="127" y="401"/>
                  </a:cubicBezTo>
                  <a:cubicBezTo>
                    <a:pt x="121" y="401"/>
                    <a:pt x="108" y="411"/>
                    <a:pt x="104" y="414"/>
                  </a:cubicBezTo>
                  <a:cubicBezTo>
                    <a:pt x="103" y="408"/>
                    <a:pt x="104" y="411"/>
                    <a:pt x="107" y="409"/>
                  </a:cubicBezTo>
                  <a:cubicBezTo>
                    <a:pt x="107" y="408"/>
                    <a:pt x="107" y="408"/>
                    <a:pt x="107" y="408"/>
                  </a:cubicBezTo>
                  <a:cubicBezTo>
                    <a:pt x="99" y="411"/>
                    <a:pt x="99" y="411"/>
                    <a:pt x="96" y="411"/>
                  </a:cubicBezTo>
                  <a:cubicBezTo>
                    <a:pt x="102" y="408"/>
                    <a:pt x="109" y="404"/>
                    <a:pt x="116" y="401"/>
                  </a:cubicBezTo>
                  <a:cubicBezTo>
                    <a:pt x="116" y="400"/>
                    <a:pt x="116" y="399"/>
                    <a:pt x="116" y="399"/>
                  </a:cubicBezTo>
                  <a:cubicBezTo>
                    <a:pt x="113" y="399"/>
                    <a:pt x="110" y="400"/>
                    <a:pt x="107" y="401"/>
                  </a:cubicBezTo>
                  <a:cubicBezTo>
                    <a:pt x="107" y="401"/>
                    <a:pt x="107" y="402"/>
                    <a:pt x="107" y="403"/>
                  </a:cubicBezTo>
                  <a:cubicBezTo>
                    <a:pt x="105" y="403"/>
                    <a:pt x="102" y="403"/>
                    <a:pt x="99" y="403"/>
                  </a:cubicBezTo>
                  <a:cubicBezTo>
                    <a:pt x="103" y="401"/>
                    <a:pt x="103" y="401"/>
                    <a:pt x="103" y="400"/>
                  </a:cubicBezTo>
                  <a:cubicBezTo>
                    <a:pt x="97" y="400"/>
                    <a:pt x="91" y="399"/>
                    <a:pt x="85" y="399"/>
                  </a:cubicBezTo>
                  <a:cubicBezTo>
                    <a:pt x="88" y="399"/>
                    <a:pt x="119" y="399"/>
                    <a:pt x="123" y="392"/>
                  </a:cubicBezTo>
                  <a:cubicBezTo>
                    <a:pt x="115" y="392"/>
                    <a:pt x="112" y="394"/>
                    <a:pt x="73" y="395"/>
                  </a:cubicBezTo>
                  <a:cubicBezTo>
                    <a:pt x="73" y="394"/>
                    <a:pt x="72" y="393"/>
                    <a:pt x="72" y="392"/>
                  </a:cubicBezTo>
                  <a:cubicBezTo>
                    <a:pt x="76" y="392"/>
                    <a:pt x="79" y="391"/>
                    <a:pt x="82" y="391"/>
                  </a:cubicBezTo>
                  <a:cubicBezTo>
                    <a:pt x="71" y="392"/>
                    <a:pt x="60" y="392"/>
                    <a:pt x="49" y="393"/>
                  </a:cubicBezTo>
                  <a:cubicBezTo>
                    <a:pt x="55" y="388"/>
                    <a:pt x="67" y="388"/>
                    <a:pt x="77" y="388"/>
                  </a:cubicBezTo>
                  <a:cubicBezTo>
                    <a:pt x="77" y="387"/>
                    <a:pt x="77" y="386"/>
                    <a:pt x="78" y="386"/>
                  </a:cubicBezTo>
                  <a:cubicBezTo>
                    <a:pt x="82" y="385"/>
                    <a:pt x="87" y="385"/>
                    <a:pt x="91" y="385"/>
                  </a:cubicBezTo>
                  <a:cubicBezTo>
                    <a:pt x="90" y="387"/>
                    <a:pt x="90" y="387"/>
                    <a:pt x="84" y="390"/>
                  </a:cubicBezTo>
                  <a:cubicBezTo>
                    <a:pt x="86" y="390"/>
                    <a:pt x="88" y="390"/>
                    <a:pt x="90" y="390"/>
                  </a:cubicBezTo>
                  <a:cubicBezTo>
                    <a:pt x="90" y="386"/>
                    <a:pt x="110" y="382"/>
                    <a:pt x="116" y="381"/>
                  </a:cubicBezTo>
                  <a:cubicBezTo>
                    <a:pt x="126" y="376"/>
                    <a:pt x="137" y="371"/>
                    <a:pt x="148" y="366"/>
                  </a:cubicBezTo>
                  <a:cubicBezTo>
                    <a:pt x="148" y="365"/>
                    <a:pt x="148" y="365"/>
                    <a:pt x="149" y="364"/>
                  </a:cubicBezTo>
                  <a:cubicBezTo>
                    <a:pt x="151" y="364"/>
                    <a:pt x="154" y="363"/>
                    <a:pt x="156" y="363"/>
                  </a:cubicBezTo>
                  <a:cubicBezTo>
                    <a:pt x="156" y="366"/>
                    <a:pt x="148" y="368"/>
                    <a:pt x="147" y="369"/>
                  </a:cubicBezTo>
                  <a:cubicBezTo>
                    <a:pt x="147" y="370"/>
                    <a:pt x="147" y="370"/>
                    <a:pt x="147" y="371"/>
                  </a:cubicBezTo>
                  <a:cubicBezTo>
                    <a:pt x="154" y="369"/>
                    <a:pt x="154" y="369"/>
                    <a:pt x="160" y="369"/>
                  </a:cubicBezTo>
                  <a:cubicBezTo>
                    <a:pt x="162" y="369"/>
                    <a:pt x="164" y="369"/>
                    <a:pt x="166" y="369"/>
                  </a:cubicBezTo>
                  <a:cubicBezTo>
                    <a:pt x="165" y="368"/>
                    <a:pt x="164" y="368"/>
                    <a:pt x="164" y="367"/>
                  </a:cubicBezTo>
                  <a:cubicBezTo>
                    <a:pt x="168" y="361"/>
                    <a:pt x="171" y="358"/>
                    <a:pt x="179" y="358"/>
                  </a:cubicBezTo>
                  <a:cubicBezTo>
                    <a:pt x="179" y="360"/>
                    <a:pt x="179" y="362"/>
                    <a:pt x="179" y="364"/>
                  </a:cubicBezTo>
                  <a:cubicBezTo>
                    <a:pt x="180" y="362"/>
                    <a:pt x="182" y="360"/>
                    <a:pt x="183" y="358"/>
                  </a:cubicBezTo>
                  <a:cubicBezTo>
                    <a:pt x="179" y="347"/>
                    <a:pt x="135" y="368"/>
                    <a:pt x="132" y="369"/>
                  </a:cubicBezTo>
                  <a:cubicBezTo>
                    <a:pt x="113" y="375"/>
                    <a:pt x="82" y="382"/>
                    <a:pt x="70" y="369"/>
                  </a:cubicBezTo>
                  <a:cubicBezTo>
                    <a:pt x="68" y="369"/>
                    <a:pt x="66" y="369"/>
                    <a:pt x="64" y="369"/>
                  </a:cubicBezTo>
                  <a:cubicBezTo>
                    <a:pt x="64" y="368"/>
                    <a:pt x="64" y="367"/>
                    <a:pt x="64" y="366"/>
                  </a:cubicBezTo>
                  <a:cubicBezTo>
                    <a:pt x="67" y="365"/>
                    <a:pt x="71" y="364"/>
                    <a:pt x="74" y="363"/>
                  </a:cubicBezTo>
                  <a:cubicBezTo>
                    <a:pt x="72" y="362"/>
                    <a:pt x="72" y="362"/>
                    <a:pt x="65" y="362"/>
                  </a:cubicBezTo>
                  <a:cubicBezTo>
                    <a:pt x="65" y="362"/>
                    <a:pt x="65" y="361"/>
                    <a:pt x="65" y="361"/>
                  </a:cubicBezTo>
                  <a:cubicBezTo>
                    <a:pt x="69" y="360"/>
                    <a:pt x="74" y="360"/>
                    <a:pt x="79" y="359"/>
                  </a:cubicBezTo>
                  <a:cubicBezTo>
                    <a:pt x="81" y="354"/>
                    <a:pt x="80" y="356"/>
                    <a:pt x="84" y="355"/>
                  </a:cubicBezTo>
                  <a:cubicBezTo>
                    <a:pt x="81" y="354"/>
                    <a:pt x="79" y="354"/>
                    <a:pt x="77" y="354"/>
                  </a:cubicBezTo>
                  <a:cubicBezTo>
                    <a:pt x="77" y="353"/>
                    <a:pt x="77" y="352"/>
                    <a:pt x="77" y="351"/>
                  </a:cubicBezTo>
                  <a:cubicBezTo>
                    <a:pt x="78" y="351"/>
                    <a:pt x="80" y="350"/>
                    <a:pt x="82" y="350"/>
                  </a:cubicBezTo>
                  <a:cubicBezTo>
                    <a:pt x="76" y="349"/>
                    <a:pt x="69" y="349"/>
                    <a:pt x="63" y="348"/>
                  </a:cubicBezTo>
                  <a:cubicBezTo>
                    <a:pt x="53" y="346"/>
                    <a:pt x="17" y="331"/>
                    <a:pt x="20" y="320"/>
                  </a:cubicBezTo>
                  <a:cubicBezTo>
                    <a:pt x="24" y="325"/>
                    <a:pt x="24" y="325"/>
                    <a:pt x="25" y="325"/>
                  </a:cubicBezTo>
                  <a:cubicBezTo>
                    <a:pt x="25" y="324"/>
                    <a:pt x="24" y="322"/>
                    <a:pt x="24" y="321"/>
                  </a:cubicBezTo>
                  <a:cubicBezTo>
                    <a:pt x="24" y="321"/>
                    <a:pt x="23" y="321"/>
                    <a:pt x="23" y="321"/>
                  </a:cubicBezTo>
                  <a:cubicBezTo>
                    <a:pt x="21" y="315"/>
                    <a:pt x="19" y="315"/>
                    <a:pt x="16" y="314"/>
                  </a:cubicBezTo>
                  <a:cubicBezTo>
                    <a:pt x="10" y="303"/>
                    <a:pt x="5" y="305"/>
                    <a:pt x="1" y="301"/>
                  </a:cubicBezTo>
                  <a:cubicBezTo>
                    <a:pt x="4" y="302"/>
                    <a:pt x="7" y="303"/>
                    <a:pt x="10" y="303"/>
                  </a:cubicBezTo>
                  <a:cubicBezTo>
                    <a:pt x="10" y="302"/>
                    <a:pt x="10" y="301"/>
                    <a:pt x="10" y="300"/>
                  </a:cubicBezTo>
                  <a:cubicBezTo>
                    <a:pt x="13" y="300"/>
                    <a:pt x="13" y="302"/>
                    <a:pt x="15" y="305"/>
                  </a:cubicBezTo>
                  <a:cubicBezTo>
                    <a:pt x="16" y="305"/>
                    <a:pt x="18" y="305"/>
                    <a:pt x="19" y="306"/>
                  </a:cubicBezTo>
                  <a:cubicBezTo>
                    <a:pt x="18" y="303"/>
                    <a:pt x="18" y="300"/>
                    <a:pt x="17" y="297"/>
                  </a:cubicBezTo>
                  <a:cubicBezTo>
                    <a:pt x="22" y="299"/>
                    <a:pt x="28" y="303"/>
                    <a:pt x="38" y="303"/>
                  </a:cubicBezTo>
                  <a:cubicBezTo>
                    <a:pt x="35" y="302"/>
                    <a:pt x="33" y="300"/>
                    <a:pt x="30" y="300"/>
                  </a:cubicBezTo>
                  <a:cubicBezTo>
                    <a:pt x="30" y="298"/>
                    <a:pt x="30" y="297"/>
                    <a:pt x="31" y="297"/>
                  </a:cubicBezTo>
                  <a:cubicBezTo>
                    <a:pt x="36" y="298"/>
                    <a:pt x="42" y="300"/>
                    <a:pt x="48" y="302"/>
                  </a:cubicBezTo>
                  <a:cubicBezTo>
                    <a:pt x="48" y="302"/>
                    <a:pt x="48" y="303"/>
                    <a:pt x="48" y="303"/>
                  </a:cubicBezTo>
                  <a:cubicBezTo>
                    <a:pt x="49" y="303"/>
                    <a:pt x="50" y="303"/>
                    <a:pt x="51" y="303"/>
                  </a:cubicBezTo>
                  <a:cubicBezTo>
                    <a:pt x="51" y="293"/>
                    <a:pt x="38" y="297"/>
                    <a:pt x="35" y="297"/>
                  </a:cubicBezTo>
                  <a:cubicBezTo>
                    <a:pt x="35" y="297"/>
                    <a:pt x="35" y="296"/>
                    <a:pt x="35" y="295"/>
                  </a:cubicBezTo>
                  <a:cubicBezTo>
                    <a:pt x="31" y="294"/>
                    <a:pt x="27" y="293"/>
                    <a:pt x="23" y="292"/>
                  </a:cubicBezTo>
                  <a:cubicBezTo>
                    <a:pt x="23" y="291"/>
                    <a:pt x="23" y="291"/>
                    <a:pt x="23" y="290"/>
                  </a:cubicBezTo>
                  <a:cubicBezTo>
                    <a:pt x="32" y="291"/>
                    <a:pt x="32" y="291"/>
                    <a:pt x="33" y="291"/>
                  </a:cubicBezTo>
                  <a:cubicBezTo>
                    <a:pt x="33" y="290"/>
                    <a:pt x="33" y="289"/>
                    <a:pt x="34" y="289"/>
                  </a:cubicBezTo>
                  <a:cubicBezTo>
                    <a:pt x="33" y="289"/>
                    <a:pt x="31" y="289"/>
                    <a:pt x="30" y="289"/>
                  </a:cubicBezTo>
                  <a:cubicBezTo>
                    <a:pt x="27" y="284"/>
                    <a:pt x="25" y="284"/>
                    <a:pt x="23" y="282"/>
                  </a:cubicBezTo>
                  <a:cubicBezTo>
                    <a:pt x="23" y="281"/>
                    <a:pt x="23" y="281"/>
                    <a:pt x="23" y="280"/>
                  </a:cubicBezTo>
                  <a:cubicBezTo>
                    <a:pt x="25" y="281"/>
                    <a:pt x="27" y="281"/>
                    <a:pt x="30" y="282"/>
                  </a:cubicBezTo>
                  <a:cubicBezTo>
                    <a:pt x="30" y="286"/>
                    <a:pt x="42" y="288"/>
                    <a:pt x="48" y="289"/>
                  </a:cubicBezTo>
                  <a:cubicBezTo>
                    <a:pt x="48" y="289"/>
                    <a:pt x="48" y="290"/>
                    <a:pt x="48" y="291"/>
                  </a:cubicBezTo>
                  <a:cubicBezTo>
                    <a:pt x="51" y="291"/>
                    <a:pt x="54" y="292"/>
                    <a:pt x="57" y="294"/>
                  </a:cubicBezTo>
                  <a:cubicBezTo>
                    <a:pt x="62" y="289"/>
                    <a:pt x="64" y="287"/>
                    <a:pt x="73" y="286"/>
                  </a:cubicBezTo>
                  <a:cubicBezTo>
                    <a:pt x="71" y="276"/>
                    <a:pt x="60" y="277"/>
                    <a:pt x="56" y="276"/>
                  </a:cubicBezTo>
                  <a:cubicBezTo>
                    <a:pt x="56" y="276"/>
                    <a:pt x="56" y="277"/>
                    <a:pt x="56" y="278"/>
                  </a:cubicBezTo>
                  <a:cubicBezTo>
                    <a:pt x="57" y="278"/>
                    <a:pt x="58" y="278"/>
                    <a:pt x="59" y="278"/>
                  </a:cubicBezTo>
                  <a:cubicBezTo>
                    <a:pt x="40" y="286"/>
                    <a:pt x="20" y="274"/>
                    <a:pt x="10" y="265"/>
                  </a:cubicBezTo>
                  <a:cubicBezTo>
                    <a:pt x="13" y="265"/>
                    <a:pt x="15" y="269"/>
                    <a:pt x="22" y="269"/>
                  </a:cubicBezTo>
                  <a:cubicBezTo>
                    <a:pt x="20" y="267"/>
                    <a:pt x="19" y="267"/>
                    <a:pt x="17" y="267"/>
                  </a:cubicBezTo>
                  <a:cubicBezTo>
                    <a:pt x="17" y="263"/>
                    <a:pt x="12" y="263"/>
                    <a:pt x="11" y="263"/>
                  </a:cubicBezTo>
                  <a:cubicBezTo>
                    <a:pt x="10" y="261"/>
                    <a:pt x="9" y="259"/>
                    <a:pt x="9" y="257"/>
                  </a:cubicBezTo>
                  <a:cubicBezTo>
                    <a:pt x="11" y="259"/>
                    <a:pt x="15" y="263"/>
                    <a:pt x="23" y="265"/>
                  </a:cubicBezTo>
                  <a:cubicBezTo>
                    <a:pt x="23" y="262"/>
                    <a:pt x="17" y="261"/>
                    <a:pt x="17" y="261"/>
                  </a:cubicBezTo>
                  <a:cubicBezTo>
                    <a:pt x="21" y="261"/>
                    <a:pt x="27" y="264"/>
                    <a:pt x="35" y="267"/>
                  </a:cubicBezTo>
                  <a:cubicBezTo>
                    <a:pt x="31" y="267"/>
                    <a:pt x="28" y="267"/>
                    <a:pt x="24" y="267"/>
                  </a:cubicBezTo>
                  <a:cubicBezTo>
                    <a:pt x="28" y="269"/>
                    <a:pt x="46" y="272"/>
                    <a:pt x="49" y="271"/>
                  </a:cubicBezTo>
                  <a:cubicBezTo>
                    <a:pt x="46" y="267"/>
                    <a:pt x="46" y="264"/>
                    <a:pt x="47" y="263"/>
                  </a:cubicBezTo>
                  <a:cubicBezTo>
                    <a:pt x="47" y="263"/>
                    <a:pt x="56" y="274"/>
                    <a:pt x="58" y="272"/>
                  </a:cubicBezTo>
                  <a:cubicBezTo>
                    <a:pt x="55" y="267"/>
                    <a:pt x="50" y="263"/>
                    <a:pt x="49" y="263"/>
                  </a:cubicBezTo>
                  <a:cubicBezTo>
                    <a:pt x="48" y="261"/>
                    <a:pt x="48" y="259"/>
                    <a:pt x="47" y="257"/>
                  </a:cubicBezTo>
                  <a:cubicBezTo>
                    <a:pt x="48" y="257"/>
                    <a:pt x="49" y="257"/>
                    <a:pt x="49" y="257"/>
                  </a:cubicBezTo>
                  <a:cubicBezTo>
                    <a:pt x="53" y="261"/>
                    <a:pt x="61" y="262"/>
                    <a:pt x="65" y="272"/>
                  </a:cubicBezTo>
                  <a:cubicBezTo>
                    <a:pt x="68" y="271"/>
                    <a:pt x="70" y="271"/>
                    <a:pt x="73" y="271"/>
                  </a:cubicBezTo>
                  <a:cubicBezTo>
                    <a:pt x="73" y="266"/>
                    <a:pt x="72" y="262"/>
                    <a:pt x="72" y="258"/>
                  </a:cubicBezTo>
                  <a:cubicBezTo>
                    <a:pt x="71" y="257"/>
                    <a:pt x="70" y="257"/>
                    <a:pt x="69" y="257"/>
                  </a:cubicBezTo>
                  <a:cubicBezTo>
                    <a:pt x="69" y="256"/>
                    <a:pt x="69" y="254"/>
                    <a:pt x="69" y="252"/>
                  </a:cubicBezTo>
                  <a:cubicBezTo>
                    <a:pt x="73" y="252"/>
                    <a:pt x="77" y="250"/>
                    <a:pt x="83" y="251"/>
                  </a:cubicBezTo>
                  <a:cubicBezTo>
                    <a:pt x="83" y="252"/>
                    <a:pt x="84" y="253"/>
                    <a:pt x="85" y="253"/>
                  </a:cubicBezTo>
                  <a:cubicBezTo>
                    <a:pt x="85" y="253"/>
                    <a:pt x="86" y="252"/>
                    <a:pt x="86" y="251"/>
                  </a:cubicBezTo>
                  <a:cubicBezTo>
                    <a:pt x="90" y="250"/>
                    <a:pt x="94" y="249"/>
                    <a:pt x="98" y="248"/>
                  </a:cubicBezTo>
                  <a:cubicBezTo>
                    <a:pt x="98" y="248"/>
                    <a:pt x="97" y="247"/>
                    <a:pt x="97" y="247"/>
                  </a:cubicBezTo>
                  <a:cubicBezTo>
                    <a:pt x="83" y="247"/>
                    <a:pt x="74" y="247"/>
                    <a:pt x="64" y="244"/>
                  </a:cubicBezTo>
                  <a:cubicBezTo>
                    <a:pt x="64" y="243"/>
                    <a:pt x="64" y="243"/>
                    <a:pt x="64" y="242"/>
                  </a:cubicBezTo>
                  <a:cubicBezTo>
                    <a:pt x="68" y="242"/>
                    <a:pt x="72" y="241"/>
                    <a:pt x="77" y="241"/>
                  </a:cubicBezTo>
                  <a:cubicBezTo>
                    <a:pt x="72" y="240"/>
                    <a:pt x="67" y="238"/>
                    <a:pt x="63" y="237"/>
                  </a:cubicBezTo>
                  <a:cubicBezTo>
                    <a:pt x="63" y="236"/>
                    <a:pt x="63" y="235"/>
                    <a:pt x="64" y="235"/>
                  </a:cubicBezTo>
                  <a:cubicBezTo>
                    <a:pt x="74" y="241"/>
                    <a:pt x="99" y="237"/>
                    <a:pt x="115" y="237"/>
                  </a:cubicBezTo>
                  <a:cubicBezTo>
                    <a:pt x="115" y="237"/>
                    <a:pt x="115" y="238"/>
                    <a:pt x="115" y="239"/>
                  </a:cubicBezTo>
                  <a:cubicBezTo>
                    <a:pt x="113" y="239"/>
                    <a:pt x="113" y="239"/>
                    <a:pt x="112" y="239"/>
                  </a:cubicBezTo>
                  <a:cubicBezTo>
                    <a:pt x="112" y="241"/>
                    <a:pt x="118" y="239"/>
                    <a:pt x="118" y="239"/>
                  </a:cubicBezTo>
                  <a:cubicBezTo>
                    <a:pt x="118" y="237"/>
                    <a:pt x="118" y="236"/>
                    <a:pt x="118" y="235"/>
                  </a:cubicBezTo>
                  <a:cubicBezTo>
                    <a:pt x="112" y="234"/>
                    <a:pt x="107" y="232"/>
                    <a:pt x="101" y="231"/>
                  </a:cubicBezTo>
                  <a:cubicBezTo>
                    <a:pt x="105" y="231"/>
                    <a:pt x="108" y="230"/>
                    <a:pt x="111" y="230"/>
                  </a:cubicBezTo>
                  <a:cubicBezTo>
                    <a:pt x="112" y="226"/>
                    <a:pt x="107" y="225"/>
                    <a:pt x="106" y="225"/>
                  </a:cubicBezTo>
                  <a:cubicBezTo>
                    <a:pt x="105" y="224"/>
                    <a:pt x="105" y="224"/>
                    <a:pt x="105" y="223"/>
                  </a:cubicBezTo>
                  <a:cubicBezTo>
                    <a:pt x="119" y="224"/>
                    <a:pt x="137" y="224"/>
                    <a:pt x="153" y="218"/>
                  </a:cubicBezTo>
                  <a:cubicBezTo>
                    <a:pt x="141" y="218"/>
                    <a:pt x="127" y="218"/>
                    <a:pt x="118" y="221"/>
                  </a:cubicBezTo>
                  <a:cubicBezTo>
                    <a:pt x="112" y="220"/>
                    <a:pt x="105" y="219"/>
                    <a:pt x="99" y="218"/>
                  </a:cubicBezTo>
                  <a:cubicBezTo>
                    <a:pt x="98" y="216"/>
                    <a:pt x="98" y="215"/>
                    <a:pt x="97" y="215"/>
                  </a:cubicBezTo>
                  <a:cubicBezTo>
                    <a:pt x="96" y="215"/>
                    <a:pt x="94" y="215"/>
                    <a:pt x="93" y="215"/>
                  </a:cubicBezTo>
                  <a:cubicBezTo>
                    <a:pt x="93" y="216"/>
                    <a:pt x="93" y="217"/>
                    <a:pt x="93" y="218"/>
                  </a:cubicBezTo>
                  <a:cubicBezTo>
                    <a:pt x="83" y="218"/>
                    <a:pt x="74" y="218"/>
                    <a:pt x="64" y="218"/>
                  </a:cubicBezTo>
                  <a:cubicBezTo>
                    <a:pt x="64" y="218"/>
                    <a:pt x="64" y="219"/>
                    <a:pt x="64" y="220"/>
                  </a:cubicBezTo>
                  <a:cubicBezTo>
                    <a:pt x="42" y="220"/>
                    <a:pt x="29" y="214"/>
                    <a:pt x="15" y="204"/>
                  </a:cubicBezTo>
                  <a:cubicBezTo>
                    <a:pt x="13" y="201"/>
                    <a:pt x="11" y="198"/>
                    <a:pt x="9" y="195"/>
                  </a:cubicBezTo>
                  <a:cubicBezTo>
                    <a:pt x="10" y="194"/>
                    <a:pt x="10" y="194"/>
                    <a:pt x="11" y="194"/>
                  </a:cubicBezTo>
                  <a:cubicBezTo>
                    <a:pt x="12" y="196"/>
                    <a:pt x="13" y="198"/>
                    <a:pt x="14" y="200"/>
                  </a:cubicBezTo>
                  <a:cubicBezTo>
                    <a:pt x="15" y="200"/>
                    <a:pt x="16" y="200"/>
                    <a:pt x="17" y="200"/>
                  </a:cubicBezTo>
                  <a:cubicBezTo>
                    <a:pt x="17" y="199"/>
                    <a:pt x="17" y="199"/>
                    <a:pt x="17" y="198"/>
                  </a:cubicBezTo>
                  <a:cubicBezTo>
                    <a:pt x="18" y="198"/>
                    <a:pt x="19" y="197"/>
                    <a:pt x="21" y="197"/>
                  </a:cubicBezTo>
                  <a:cubicBezTo>
                    <a:pt x="17" y="196"/>
                    <a:pt x="17" y="195"/>
                    <a:pt x="14" y="195"/>
                  </a:cubicBezTo>
                  <a:cubicBezTo>
                    <a:pt x="10" y="189"/>
                    <a:pt x="10" y="189"/>
                    <a:pt x="8" y="183"/>
                  </a:cubicBezTo>
                  <a:cubicBezTo>
                    <a:pt x="9" y="184"/>
                    <a:pt x="10" y="186"/>
                    <a:pt x="12" y="187"/>
                  </a:cubicBezTo>
                  <a:cubicBezTo>
                    <a:pt x="12" y="186"/>
                    <a:pt x="13" y="186"/>
                    <a:pt x="14" y="185"/>
                  </a:cubicBezTo>
                  <a:cubicBezTo>
                    <a:pt x="21" y="192"/>
                    <a:pt x="25" y="197"/>
                    <a:pt x="40" y="202"/>
                  </a:cubicBezTo>
                  <a:cubicBezTo>
                    <a:pt x="40" y="203"/>
                    <a:pt x="40" y="203"/>
                    <a:pt x="40" y="204"/>
                  </a:cubicBezTo>
                  <a:cubicBezTo>
                    <a:pt x="46" y="205"/>
                    <a:pt x="56" y="206"/>
                    <a:pt x="66" y="205"/>
                  </a:cubicBezTo>
                  <a:cubicBezTo>
                    <a:pt x="66" y="205"/>
                    <a:pt x="66" y="205"/>
                    <a:pt x="66" y="206"/>
                  </a:cubicBezTo>
                  <a:cubicBezTo>
                    <a:pt x="73" y="206"/>
                    <a:pt x="73" y="206"/>
                    <a:pt x="77" y="204"/>
                  </a:cubicBezTo>
                  <a:cubicBezTo>
                    <a:pt x="77" y="203"/>
                    <a:pt x="77" y="203"/>
                    <a:pt x="77" y="202"/>
                  </a:cubicBezTo>
                  <a:cubicBezTo>
                    <a:pt x="71" y="202"/>
                    <a:pt x="66" y="202"/>
                    <a:pt x="60" y="202"/>
                  </a:cubicBezTo>
                  <a:cubicBezTo>
                    <a:pt x="60" y="202"/>
                    <a:pt x="60" y="201"/>
                    <a:pt x="60" y="200"/>
                  </a:cubicBezTo>
                  <a:cubicBezTo>
                    <a:pt x="66" y="199"/>
                    <a:pt x="71" y="199"/>
                    <a:pt x="77" y="199"/>
                  </a:cubicBezTo>
                  <a:cubicBezTo>
                    <a:pt x="77" y="198"/>
                    <a:pt x="77" y="197"/>
                    <a:pt x="77" y="196"/>
                  </a:cubicBezTo>
                  <a:cubicBezTo>
                    <a:pt x="64" y="192"/>
                    <a:pt x="50" y="195"/>
                    <a:pt x="44" y="192"/>
                  </a:cubicBezTo>
                  <a:cubicBezTo>
                    <a:pt x="44" y="191"/>
                    <a:pt x="44" y="191"/>
                    <a:pt x="44" y="190"/>
                  </a:cubicBezTo>
                  <a:cubicBezTo>
                    <a:pt x="53" y="191"/>
                    <a:pt x="55" y="190"/>
                    <a:pt x="61" y="190"/>
                  </a:cubicBezTo>
                  <a:cubicBezTo>
                    <a:pt x="63" y="191"/>
                    <a:pt x="63" y="191"/>
                    <a:pt x="75" y="191"/>
                  </a:cubicBezTo>
                  <a:cubicBezTo>
                    <a:pt x="73" y="190"/>
                    <a:pt x="71" y="189"/>
                    <a:pt x="69" y="188"/>
                  </a:cubicBezTo>
                  <a:cubicBezTo>
                    <a:pt x="69" y="187"/>
                    <a:pt x="69" y="186"/>
                    <a:pt x="69" y="185"/>
                  </a:cubicBezTo>
                  <a:cubicBezTo>
                    <a:pt x="70" y="185"/>
                    <a:pt x="71" y="184"/>
                    <a:pt x="71" y="184"/>
                  </a:cubicBezTo>
                  <a:cubicBezTo>
                    <a:pt x="71" y="183"/>
                    <a:pt x="71" y="182"/>
                    <a:pt x="71" y="181"/>
                  </a:cubicBezTo>
                  <a:cubicBezTo>
                    <a:pt x="69" y="180"/>
                    <a:pt x="67" y="178"/>
                    <a:pt x="65" y="177"/>
                  </a:cubicBezTo>
                  <a:cubicBezTo>
                    <a:pt x="69" y="177"/>
                    <a:pt x="74" y="178"/>
                    <a:pt x="78" y="178"/>
                  </a:cubicBezTo>
                  <a:cubicBezTo>
                    <a:pt x="76" y="177"/>
                    <a:pt x="76" y="177"/>
                    <a:pt x="66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70" y="174"/>
                    <a:pt x="75" y="174"/>
                    <a:pt x="76" y="173"/>
                  </a:cubicBezTo>
                  <a:cubicBezTo>
                    <a:pt x="70" y="170"/>
                    <a:pt x="59" y="167"/>
                    <a:pt x="60" y="164"/>
                  </a:cubicBezTo>
                  <a:cubicBezTo>
                    <a:pt x="74" y="167"/>
                    <a:pt x="85" y="170"/>
                    <a:pt x="102" y="172"/>
                  </a:cubicBezTo>
                  <a:cubicBezTo>
                    <a:pt x="102" y="171"/>
                    <a:pt x="102" y="171"/>
                    <a:pt x="102" y="170"/>
                  </a:cubicBezTo>
                  <a:cubicBezTo>
                    <a:pt x="96" y="169"/>
                    <a:pt x="91" y="168"/>
                    <a:pt x="87" y="168"/>
                  </a:cubicBezTo>
                  <a:cubicBezTo>
                    <a:pt x="86" y="167"/>
                    <a:pt x="86" y="166"/>
                    <a:pt x="86" y="166"/>
                  </a:cubicBezTo>
                  <a:cubicBezTo>
                    <a:pt x="100" y="167"/>
                    <a:pt x="112" y="168"/>
                    <a:pt x="129" y="167"/>
                  </a:cubicBezTo>
                  <a:cubicBezTo>
                    <a:pt x="129" y="167"/>
                    <a:pt x="129" y="166"/>
                    <a:pt x="129" y="166"/>
                  </a:cubicBezTo>
                  <a:cubicBezTo>
                    <a:pt x="127" y="165"/>
                    <a:pt x="126" y="164"/>
                    <a:pt x="124" y="164"/>
                  </a:cubicBezTo>
                  <a:cubicBezTo>
                    <a:pt x="124" y="161"/>
                    <a:pt x="120" y="158"/>
                    <a:pt x="119" y="157"/>
                  </a:cubicBezTo>
                  <a:cubicBezTo>
                    <a:pt x="124" y="158"/>
                    <a:pt x="124" y="158"/>
                    <a:pt x="132" y="163"/>
                  </a:cubicBezTo>
                  <a:cubicBezTo>
                    <a:pt x="130" y="160"/>
                    <a:pt x="127" y="158"/>
                    <a:pt x="125" y="155"/>
                  </a:cubicBezTo>
                  <a:cubicBezTo>
                    <a:pt x="127" y="155"/>
                    <a:pt x="128" y="155"/>
                    <a:pt x="133" y="157"/>
                  </a:cubicBezTo>
                  <a:cubicBezTo>
                    <a:pt x="133" y="158"/>
                    <a:pt x="133" y="158"/>
                    <a:pt x="133" y="159"/>
                  </a:cubicBezTo>
                  <a:cubicBezTo>
                    <a:pt x="135" y="160"/>
                    <a:pt x="138" y="161"/>
                    <a:pt x="141" y="163"/>
                  </a:cubicBezTo>
                  <a:cubicBezTo>
                    <a:pt x="141" y="162"/>
                    <a:pt x="142" y="161"/>
                    <a:pt x="143" y="161"/>
                  </a:cubicBezTo>
                  <a:cubicBezTo>
                    <a:pt x="135" y="150"/>
                    <a:pt x="124" y="152"/>
                    <a:pt x="118" y="151"/>
                  </a:cubicBezTo>
                  <a:cubicBezTo>
                    <a:pt x="113" y="150"/>
                    <a:pt x="109" y="149"/>
                    <a:pt x="105" y="148"/>
                  </a:cubicBezTo>
                  <a:cubicBezTo>
                    <a:pt x="105" y="149"/>
                    <a:pt x="105" y="149"/>
                    <a:pt x="105" y="150"/>
                  </a:cubicBezTo>
                  <a:cubicBezTo>
                    <a:pt x="108" y="151"/>
                    <a:pt x="111" y="152"/>
                    <a:pt x="115" y="153"/>
                  </a:cubicBezTo>
                  <a:cubicBezTo>
                    <a:pt x="115" y="153"/>
                    <a:pt x="115" y="154"/>
                    <a:pt x="115" y="155"/>
                  </a:cubicBezTo>
                  <a:cubicBezTo>
                    <a:pt x="109" y="153"/>
                    <a:pt x="103" y="152"/>
                    <a:pt x="97" y="151"/>
                  </a:cubicBezTo>
                  <a:cubicBezTo>
                    <a:pt x="83" y="151"/>
                    <a:pt x="73" y="155"/>
                    <a:pt x="63" y="157"/>
                  </a:cubicBezTo>
                  <a:cubicBezTo>
                    <a:pt x="71" y="151"/>
                    <a:pt x="76" y="151"/>
                    <a:pt x="88" y="148"/>
                  </a:cubicBezTo>
                  <a:cubicBezTo>
                    <a:pt x="88" y="148"/>
                    <a:pt x="88" y="147"/>
                    <a:pt x="89" y="147"/>
                  </a:cubicBezTo>
                  <a:cubicBezTo>
                    <a:pt x="84" y="147"/>
                    <a:pt x="79" y="147"/>
                    <a:pt x="74" y="148"/>
                  </a:cubicBezTo>
                  <a:cubicBezTo>
                    <a:pt x="77" y="146"/>
                    <a:pt x="79" y="144"/>
                    <a:pt x="81" y="143"/>
                  </a:cubicBezTo>
                  <a:cubicBezTo>
                    <a:pt x="78" y="141"/>
                    <a:pt x="78" y="141"/>
                    <a:pt x="74" y="136"/>
                  </a:cubicBezTo>
                  <a:cubicBezTo>
                    <a:pt x="78" y="136"/>
                    <a:pt x="81" y="142"/>
                    <a:pt x="89" y="144"/>
                  </a:cubicBezTo>
                  <a:cubicBezTo>
                    <a:pt x="89" y="146"/>
                    <a:pt x="97" y="149"/>
                    <a:pt x="101" y="150"/>
                  </a:cubicBezTo>
                  <a:cubicBezTo>
                    <a:pt x="101" y="150"/>
                    <a:pt x="102" y="149"/>
                    <a:pt x="103" y="149"/>
                  </a:cubicBezTo>
                  <a:cubicBezTo>
                    <a:pt x="103" y="143"/>
                    <a:pt x="87" y="142"/>
                    <a:pt x="86" y="142"/>
                  </a:cubicBezTo>
                  <a:cubicBezTo>
                    <a:pt x="83" y="136"/>
                    <a:pt x="77" y="134"/>
                    <a:pt x="79" y="131"/>
                  </a:cubicBezTo>
                  <a:cubicBezTo>
                    <a:pt x="82" y="133"/>
                    <a:pt x="82" y="133"/>
                    <a:pt x="82" y="135"/>
                  </a:cubicBezTo>
                  <a:cubicBezTo>
                    <a:pt x="84" y="136"/>
                    <a:pt x="116" y="151"/>
                    <a:pt x="119" y="147"/>
                  </a:cubicBezTo>
                  <a:cubicBezTo>
                    <a:pt x="115" y="145"/>
                    <a:pt x="110" y="144"/>
                    <a:pt x="106" y="142"/>
                  </a:cubicBezTo>
                  <a:cubicBezTo>
                    <a:pt x="108" y="142"/>
                    <a:pt x="110" y="142"/>
                    <a:pt x="113" y="141"/>
                  </a:cubicBezTo>
                  <a:cubicBezTo>
                    <a:pt x="108" y="132"/>
                    <a:pt x="105" y="134"/>
                    <a:pt x="99" y="133"/>
                  </a:cubicBezTo>
                  <a:cubicBezTo>
                    <a:pt x="96" y="126"/>
                    <a:pt x="93" y="127"/>
                    <a:pt x="91" y="127"/>
                  </a:cubicBezTo>
                  <a:cubicBezTo>
                    <a:pt x="91" y="126"/>
                    <a:pt x="91" y="125"/>
                    <a:pt x="91" y="125"/>
                  </a:cubicBezTo>
                  <a:cubicBezTo>
                    <a:pt x="105" y="126"/>
                    <a:pt x="116" y="130"/>
                    <a:pt x="132" y="135"/>
                  </a:cubicBezTo>
                  <a:cubicBezTo>
                    <a:pt x="137" y="133"/>
                    <a:pt x="143" y="131"/>
                    <a:pt x="148" y="129"/>
                  </a:cubicBezTo>
                  <a:cubicBezTo>
                    <a:pt x="148" y="128"/>
                    <a:pt x="148" y="127"/>
                    <a:pt x="148" y="127"/>
                  </a:cubicBezTo>
                  <a:cubicBezTo>
                    <a:pt x="132" y="125"/>
                    <a:pt x="115" y="125"/>
                    <a:pt x="103" y="123"/>
                  </a:cubicBezTo>
                  <a:cubicBezTo>
                    <a:pt x="103" y="122"/>
                    <a:pt x="103" y="121"/>
                    <a:pt x="103" y="120"/>
                  </a:cubicBezTo>
                  <a:cubicBezTo>
                    <a:pt x="123" y="123"/>
                    <a:pt x="145" y="124"/>
                    <a:pt x="169" y="124"/>
                  </a:cubicBezTo>
                  <a:cubicBezTo>
                    <a:pt x="167" y="123"/>
                    <a:pt x="166" y="122"/>
                    <a:pt x="165" y="121"/>
                  </a:cubicBezTo>
                  <a:cubicBezTo>
                    <a:pt x="167" y="121"/>
                    <a:pt x="170" y="121"/>
                    <a:pt x="173" y="121"/>
                  </a:cubicBezTo>
                  <a:cubicBezTo>
                    <a:pt x="172" y="122"/>
                    <a:pt x="171" y="123"/>
                    <a:pt x="171" y="124"/>
                  </a:cubicBezTo>
                  <a:cubicBezTo>
                    <a:pt x="182" y="126"/>
                    <a:pt x="182" y="126"/>
                    <a:pt x="203" y="126"/>
                  </a:cubicBezTo>
                  <a:cubicBezTo>
                    <a:pt x="203" y="126"/>
                    <a:pt x="203" y="125"/>
                    <a:pt x="203" y="125"/>
                  </a:cubicBezTo>
                  <a:cubicBezTo>
                    <a:pt x="188" y="124"/>
                    <a:pt x="188" y="124"/>
                    <a:pt x="186" y="123"/>
                  </a:cubicBezTo>
                  <a:cubicBezTo>
                    <a:pt x="191" y="122"/>
                    <a:pt x="197" y="121"/>
                    <a:pt x="203" y="120"/>
                  </a:cubicBezTo>
                  <a:cubicBezTo>
                    <a:pt x="196" y="118"/>
                    <a:pt x="196" y="118"/>
                    <a:pt x="186" y="118"/>
                  </a:cubicBezTo>
                  <a:cubicBezTo>
                    <a:pt x="162" y="107"/>
                    <a:pt x="162" y="107"/>
                    <a:pt x="159" y="107"/>
                  </a:cubicBezTo>
                  <a:cubicBezTo>
                    <a:pt x="159" y="105"/>
                    <a:pt x="159" y="105"/>
                    <a:pt x="155" y="103"/>
                  </a:cubicBezTo>
                  <a:cubicBezTo>
                    <a:pt x="157" y="102"/>
                    <a:pt x="157" y="102"/>
                    <a:pt x="165" y="107"/>
                  </a:cubicBezTo>
                  <a:cubicBezTo>
                    <a:pt x="166" y="107"/>
                    <a:pt x="166" y="106"/>
                    <a:pt x="166" y="106"/>
                  </a:cubicBezTo>
                  <a:cubicBezTo>
                    <a:pt x="164" y="104"/>
                    <a:pt x="162" y="102"/>
                    <a:pt x="160" y="101"/>
                  </a:cubicBezTo>
                  <a:cubicBezTo>
                    <a:pt x="166" y="101"/>
                    <a:pt x="166" y="103"/>
                    <a:pt x="172" y="106"/>
                  </a:cubicBezTo>
                  <a:cubicBezTo>
                    <a:pt x="181" y="108"/>
                    <a:pt x="189" y="110"/>
                    <a:pt x="198" y="112"/>
                  </a:cubicBezTo>
                  <a:cubicBezTo>
                    <a:pt x="198" y="111"/>
                    <a:pt x="196" y="110"/>
                    <a:pt x="195" y="103"/>
                  </a:cubicBezTo>
                  <a:cubicBezTo>
                    <a:pt x="185" y="101"/>
                    <a:pt x="176" y="100"/>
                    <a:pt x="167" y="98"/>
                  </a:cubicBezTo>
                  <a:cubicBezTo>
                    <a:pt x="167" y="97"/>
                    <a:pt x="167" y="96"/>
                    <a:pt x="167" y="95"/>
                  </a:cubicBezTo>
                  <a:cubicBezTo>
                    <a:pt x="165" y="94"/>
                    <a:pt x="163" y="93"/>
                    <a:pt x="160" y="92"/>
                  </a:cubicBezTo>
                  <a:cubicBezTo>
                    <a:pt x="160" y="92"/>
                    <a:pt x="160" y="91"/>
                    <a:pt x="160" y="90"/>
                  </a:cubicBezTo>
                  <a:cubicBezTo>
                    <a:pt x="168" y="91"/>
                    <a:pt x="175" y="91"/>
                    <a:pt x="182" y="92"/>
                  </a:cubicBezTo>
                  <a:cubicBezTo>
                    <a:pt x="177" y="89"/>
                    <a:pt x="171" y="88"/>
                    <a:pt x="166" y="86"/>
                  </a:cubicBezTo>
                  <a:cubicBezTo>
                    <a:pt x="166" y="85"/>
                    <a:pt x="166" y="84"/>
                    <a:pt x="166" y="84"/>
                  </a:cubicBezTo>
                  <a:cubicBezTo>
                    <a:pt x="172" y="84"/>
                    <a:pt x="177" y="86"/>
                    <a:pt x="187" y="89"/>
                  </a:cubicBezTo>
                  <a:cubicBezTo>
                    <a:pt x="195" y="90"/>
                    <a:pt x="204" y="91"/>
                    <a:pt x="213" y="92"/>
                  </a:cubicBezTo>
                  <a:cubicBezTo>
                    <a:pt x="213" y="91"/>
                    <a:pt x="212" y="89"/>
                    <a:pt x="212" y="88"/>
                  </a:cubicBezTo>
                  <a:cubicBezTo>
                    <a:pt x="214" y="88"/>
                    <a:pt x="215" y="87"/>
                    <a:pt x="218" y="87"/>
                  </a:cubicBezTo>
                  <a:cubicBezTo>
                    <a:pt x="213" y="85"/>
                    <a:pt x="209" y="83"/>
                    <a:pt x="205" y="82"/>
                  </a:cubicBezTo>
                  <a:cubicBezTo>
                    <a:pt x="204" y="80"/>
                    <a:pt x="204" y="79"/>
                    <a:pt x="203" y="77"/>
                  </a:cubicBezTo>
                  <a:cubicBezTo>
                    <a:pt x="202" y="77"/>
                    <a:pt x="202" y="77"/>
                    <a:pt x="201" y="77"/>
                  </a:cubicBezTo>
                  <a:cubicBezTo>
                    <a:pt x="201" y="71"/>
                    <a:pt x="168" y="70"/>
                    <a:pt x="166" y="70"/>
                  </a:cubicBezTo>
                  <a:cubicBezTo>
                    <a:pt x="160" y="71"/>
                    <a:pt x="154" y="72"/>
                    <a:pt x="149" y="73"/>
                  </a:cubicBezTo>
                  <a:cubicBezTo>
                    <a:pt x="152" y="71"/>
                    <a:pt x="152" y="71"/>
                    <a:pt x="163" y="68"/>
                  </a:cubicBezTo>
                  <a:cubicBezTo>
                    <a:pt x="161" y="65"/>
                    <a:pt x="161" y="65"/>
                    <a:pt x="155" y="58"/>
                  </a:cubicBezTo>
                  <a:cubicBezTo>
                    <a:pt x="155" y="58"/>
                    <a:pt x="156" y="58"/>
                    <a:pt x="157" y="58"/>
                  </a:cubicBezTo>
                  <a:cubicBezTo>
                    <a:pt x="160" y="68"/>
                    <a:pt x="187" y="65"/>
                    <a:pt x="199" y="65"/>
                  </a:cubicBezTo>
                  <a:cubicBezTo>
                    <a:pt x="199" y="63"/>
                    <a:pt x="199" y="63"/>
                    <a:pt x="196" y="62"/>
                  </a:cubicBezTo>
                  <a:cubicBezTo>
                    <a:pt x="192" y="62"/>
                    <a:pt x="188" y="63"/>
                    <a:pt x="184" y="63"/>
                  </a:cubicBezTo>
                  <a:cubicBezTo>
                    <a:pt x="183" y="62"/>
                    <a:pt x="183" y="60"/>
                    <a:pt x="183" y="59"/>
                  </a:cubicBezTo>
                  <a:cubicBezTo>
                    <a:pt x="180" y="59"/>
                    <a:pt x="177" y="58"/>
                    <a:pt x="174" y="58"/>
                  </a:cubicBezTo>
                  <a:cubicBezTo>
                    <a:pt x="181" y="55"/>
                    <a:pt x="192" y="51"/>
                    <a:pt x="202" y="51"/>
                  </a:cubicBezTo>
                  <a:cubicBezTo>
                    <a:pt x="203" y="50"/>
                    <a:pt x="203" y="49"/>
                    <a:pt x="204" y="49"/>
                  </a:cubicBezTo>
                  <a:cubicBezTo>
                    <a:pt x="196" y="48"/>
                    <a:pt x="188" y="48"/>
                    <a:pt x="179" y="48"/>
                  </a:cubicBezTo>
                  <a:cubicBezTo>
                    <a:pt x="179" y="47"/>
                    <a:pt x="179" y="46"/>
                    <a:pt x="179" y="46"/>
                  </a:cubicBezTo>
                  <a:cubicBezTo>
                    <a:pt x="202" y="38"/>
                    <a:pt x="227" y="35"/>
                    <a:pt x="251" y="32"/>
                  </a:cubicBezTo>
                  <a:cubicBezTo>
                    <a:pt x="251" y="30"/>
                    <a:pt x="251" y="28"/>
                    <a:pt x="251" y="27"/>
                  </a:cubicBezTo>
                  <a:cubicBezTo>
                    <a:pt x="227" y="29"/>
                    <a:pt x="190" y="39"/>
                    <a:pt x="170" y="35"/>
                  </a:cubicBezTo>
                  <a:cubicBezTo>
                    <a:pt x="181" y="32"/>
                    <a:pt x="192" y="28"/>
                    <a:pt x="203" y="25"/>
                  </a:cubicBezTo>
                  <a:cubicBezTo>
                    <a:pt x="220" y="25"/>
                    <a:pt x="238" y="16"/>
                    <a:pt x="258" y="19"/>
                  </a:cubicBezTo>
                  <a:cubicBezTo>
                    <a:pt x="258" y="21"/>
                    <a:pt x="258" y="22"/>
                    <a:pt x="258" y="23"/>
                  </a:cubicBezTo>
                  <a:cubicBezTo>
                    <a:pt x="257" y="24"/>
                    <a:pt x="256" y="24"/>
                    <a:pt x="256" y="25"/>
                  </a:cubicBezTo>
                  <a:cubicBezTo>
                    <a:pt x="257" y="25"/>
                    <a:pt x="260" y="26"/>
                    <a:pt x="262" y="27"/>
                  </a:cubicBezTo>
                  <a:cubicBezTo>
                    <a:pt x="262" y="28"/>
                    <a:pt x="262" y="29"/>
                    <a:pt x="262" y="30"/>
                  </a:cubicBezTo>
                  <a:cubicBezTo>
                    <a:pt x="261" y="30"/>
                    <a:pt x="260" y="31"/>
                    <a:pt x="260" y="32"/>
                  </a:cubicBezTo>
                  <a:cubicBezTo>
                    <a:pt x="262" y="35"/>
                    <a:pt x="263" y="35"/>
                    <a:pt x="267" y="36"/>
                  </a:cubicBezTo>
                  <a:cubicBezTo>
                    <a:pt x="268" y="40"/>
                    <a:pt x="270" y="43"/>
                    <a:pt x="272" y="47"/>
                  </a:cubicBezTo>
                  <a:cubicBezTo>
                    <a:pt x="277" y="47"/>
                    <a:pt x="289" y="56"/>
                    <a:pt x="277" y="63"/>
                  </a:cubicBezTo>
                  <a:cubicBezTo>
                    <a:pt x="272" y="64"/>
                    <a:pt x="268" y="66"/>
                    <a:pt x="264" y="67"/>
                  </a:cubicBezTo>
                  <a:cubicBezTo>
                    <a:pt x="251" y="67"/>
                    <a:pt x="216" y="71"/>
                    <a:pt x="211" y="76"/>
                  </a:cubicBezTo>
                  <a:cubicBezTo>
                    <a:pt x="223" y="84"/>
                    <a:pt x="255" y="82"/>
                    <a:pt x="271" y="76"/>
                  </a:cubicBezTo>
                  <a:cubicBezTo>
                    <a:pt x="271" y="75"/>
                    <a:pt x="272" y="74"/>
                    <a:pt x="272" y="73"/>
                  </a:cubicBezTo>
                  <a:cubicBezTo>
                    <a:pt x="271" y="73"/>
                    <a:pt x="270" y="73"/>
                    <a:pt x="268" y="73"/>
                  </a:cubicBezTo>
                  <a:cubicBezTo>
                    <a:pt x="268" y="73"/>
                    <a:pt x="268" y="72"/>
                    <a:pt x="268" y="72"/>
                  </a:cubicBezTo>
                  <a:cubicBezTo>
                    <a:pt x="271" y="71"/>
                    <a:pt x="274" y="71"/>
                    <a:pt x="276" y="70"/>
                  </a:cubicBezTo>
                  <a:cubicBezTo>
                    <a:pt x="276" y="69"/>
                    <a:pt x="290" y="60"/>
                    <a:pt x="292" y="60"/>
                  </a:cubicBezTo>
                  <a:cubicBezTo>
                    <a:pt x="294" y="53"/>
                    <a:pt x="295" y="55"/>
                    <a:pt x="301" y="55"/>
                  </a:cubicBezTo>
                  <a:cubicBezTo>
                    <a:pt x="303" y="58"/>
                    <a:pt x="304" y="60"/>
                    <a:pt x="306" y="63"/>
                  </a:cubicBezTo>
                  <a:cubicBezTo>
                    <a:pt x="306" y="55"/>
                    <a:pt x="306" y="55"/>
                    <a:pt x="304" y="54"/>
                  </a:cubicBezTo>
                  <a:cubicBezTo>
                    <a:pt x="306" y="54"/>
                    <a:pt x="308" y="54"/>
                    <a:pt x="310" y="54"/>
                  </a:cubicBezTo>
                  <a:cubicBezTo>
                    <a:pt x="310" y="56"/>
                    <a:pt x="310" y="58"/>
                    <a:pt x="311" y="60"/>
                  </a:cubicBezTo>
                  <a:cubicBezTo>
                    <a:pt x="312" y="60"/>
                    <a:pt x="312" y="60"/>
                    <a:pt x="313" y="60"/>
                  </a:cubicBezTo>
                  <a:cubicBezTo>
                    <a:pt x="313" y="57"/>
                    <a:pt x="314" y="54"/>
                    <a:pt x="314" y="52"/>
                  </a:cubicBezTo>
                  <a:cubicBezTo>
                    <a:pt x="313" y="50"/>
                    <a:pt x="312" y="49"/>
                    <a:pt x="310" y="47"/>
                  </a:cubicBezTo>
                  <a:cubicBezTo>
                    <a:pt x="304" y="47"/>
                    <a:pt x="303" y="48"/>
                    <a:pt x="301" y="51"/>
                  </a:cubicBezTo>
                  <a:cubicBezTo>
                    <a:pt x="296" y="53"/>
                    <a:pt x="290" y="54"/>
                    <a:pt x="285" y="56"/>
                  </a:cubicBezTo>
                  <a:cubicBezTo>
                    <a:pt x="284" y="46"/>
                    <a:pt x="281" y="45"/>
                    <a:pt x="276" y="45"/>
                  </a:cubicBezTo>
                  <a:cubicBezTo>
                    <a:pt x="275" y="40"/>
                    <a:pt x="271" y="39"/>
                    <a:pt x="271" y="36"/>
                  </a:cubicBezTo>
                  <a:cubicBezTo>
                    <a:pt x="262" y="32"/>
                    <a:pt x="264" y="13"/>
                    <a:pt x="264" y="7"/>
                  </a:cubicBezTo>
                  <a:cubicBezTo>
                    <a:pt x="274" y="0"/>
                    <a:pt x="285" y="4"/>
                    <a:pt x="290" y="19"/>
                  </a:cubicBezTo>
                  <a:cubicBezTo>
                    <a:pt x="293" y="19"/>
                    <a:pt x="307" y="31"/>
                    <a:pt x="311" y="41"/>
                  </a:cubicBezTo>
                  <a:cubicBezTo>
                    <a:pt x="313" y="41"/>
                    <a:pt x="316" y="41"/>
                    <a:pt x="319" y="41"/>
                  </a:cubicBezTo>
                  <a:cubicBezTo>
                    <a:pt x="319" y="41"/>
                    <a:pt x="319" y="41"/>
                    <a:pt x="319" y="42"/>
                  </a:cubicBezTo>
                  <a:cubicBezTo>
                    <a:pt x="320" y="42"/>
                    <a:pt x="321" y="42"/>
                    <a:pt x="321" y="43"/>
                  </a:cubicBezTo>
                  <a:cubicBezTo>
                    <a:pt x="322" y="52"/>
                    <a:pt x="326" y="78"/>
                    <a:pt x="323" y="94"/>
                  </a:cubicBezTo>
                  <a:cubicBezTo>
                    <a:pt x="331" y="87"/>
                    <a:pt x="328" y="71"/>
                    <a:pt x="338" y="68"/>
                  </a:cubicBezTo>
                  <a:cubicBezTo>
                    <a:pt x="339" y="62"/>
                    <a:pt x="340" y="55"/>
                    <a:pt x="341" y="49"/>
                  </a:cubicBezTo>
                  <a:cubicBezTo>
                    <a:pt x="345" y="47"/>
                    <a:pt x="348" y="49"/>
                    <a:pt x="355" y="51"/>
                  </a:cubicBezTo>
                  <a:cubicBezTo>
                    <a:pt x="355" y="52"/>
                    <a:pt x="355" y="52"/>
                    <a:pt x="355" y="53"/>
                  </a:cubicBezTo>
                  <a:cubicBezTo>
                    <a:pt x="358" y="53"/>
                    <a:pt x="368" y="65"/>
                    <a:pt x="368" y="75"/>
                  </a:cubicBezTo>
                  <a:cubicBezTo>
                    <a:pt x="387" y="75"/>
                    <a:pt x="408" y="75"/>
                    <a:pt x="428" y="84"/>
                  </a:cubicBezTo>
                  <a:cubicBezTo>
                    <a:pt x="428" y="88"/>
                    <a:pt x="443" y="88"/>
                    <a:pt x="446" y="96"/>
                  </a:cubicBezTo>
                  <a:cubicBezTo>
                    <a:pt x="452" y="99"/>
                    <a:pt x="461" y="104"/>
                    <a:pt x="465" y="114"/>
                  </a:cubicBezTo>
                  <a:cubicBezTo>
                    <a:pt x="452" y="106"/>
                    <a:pt x="438" y="103"/>
                    <a:pt x="427" y="101"/>
                  </a:cubicBezTo>
                  <a:cubicBezTo>
                    <a:pt x="400" y="99"/>
                    <a:pt x="374" y="94"/>
                    <a:pt x="352" y="97"/>
                  </a:cubicBezTo>
                  <a:cubicBezTo>
                    <a:pt x="352" y="98"/>
                    <a:pt x="352" y="99"/>
                    <a:pt x="352" y="101"/>
                  </a:cubicBezTo>
                  <a:cubicBezTo>
                    <a:pt x="357" y="100"/>
                    <a:pt x="356" y="98"/>
                    <a:pt x="365" y="101"/>
                  </a:cubicBezTo>
                  <a:cubicBezTo>
                    <a:pt x="370" y="109"/>
                    <a:pt x="370" y="109"/>
                    <a:pt x="372" y="110"/>
                  </a:cubicBezTo>
                  <a:cubicBezTo>
                    <a:pt x="371" y="112"/>
                    <a:pt x="371" y="112"/>
                    <a:pt x="365" y="114"/>
                  </a:cubicBezTo>
                  <a:cubicBezTo>
                    <a:pt x="369" y="121"/>
                    <a:pt x="373" y="128"/>
                    <a:pt x="376" y="135"/>
                  </a:cubicBezTo>
                  <a:cubicBezTo>
                    <a:pt x="397" y="142"/>
                    <a:pt x="412" y="132"/>
                    <a:pt x="425" y="165"/>
                  </a:cubicBezTo>
                  <a:cubicBezTo>
                    <a:pt x="429" y="165"/>
                    <a:pt x="429" y="179"/>
                    <a:pt x="443" y="181"/>
                  </a:cubicBezTo>
                  <a:cubicBezTo>
                    <a:pt x="443" y="180"/>
                    <a:pt x="444" y="180"/>
                    <a:pt x="445" y="179"/>
                  </a:cubicBezTo>
                  <a:cubicBezTo>
                    <a:pt x="445" y="169"/>
                    <a:pt x="440" y="167"/>
                    <a:pt x="440" y="164"/>
                  </a:cubicBezTo>
                  <a:cubicBezTo>
                    <a:pt x="439" y="164"/>
                    <a:pt x="438" y="164"/>
                    <a:pt x="438" y="164"/>
                  </a:cubicBezTo>
                  <a:cubicBezTo>
                    <a:pt x="434" y="152"/>
                    <a:pt x="424" y="156"/>
                    <a:pt x="429" y="144"/>
                  </a:cubicBezTo>
                  <a:cubicBezTo>
                    <a:pt x="437" y="144"/>
                    <a:pt x="444" y="149"/>
                    <a:pt x="452" y="158"/>
                  </a:cubicBezTo>
                  <a:cubicBezTo>
                    <a:pt x="453" y="158"/>
                    <a:pt x="454" y="158"/>
                    <a:pt x="455" y="159"/>
                  </a:cubicBezTo>
                  <a:cubicBezTo>
                    <a:pt x="456" y="158"/>
                    <a:pt x="456" y="158"/>
                    <a:pt x="456" y="157"/>
                  </a:cubicBezTo>
                  <a:cubicBezTo>
                    <a:pt x="466" y="157"/>
                    <a:pt x="477" y="167"/>
                    <a:pt x="492" y="170"/>
                  </a:cubicBezTo>
                  <a:cubicBezTo>
                    <a:pt x="494" y="174"/>
                    <a:pt x="495" y="175"/>
                    <a:pt x="500" y="177"/>
                  </a:cubicBezTo>
                  <a:cubicBezTo>
                    <a:pt x="504" y="182"/>
                    <a:pt x="508" y="188"/>
                    <a:pt x="512" y="194"/>
                  </a:cubicBezTo>
                  <a:cubicBezTo>
                    <a:pt x="504" y="196"/>
                    <a:pt x="509" y="196"/>
                    <a:pt x="506" y="200"/>
                  </a:cubicBezTo>
                  <a:cubicBezTo>
                    <a:pt x="504" y="200"/>
                    <a:pt x="502" y="200"/>
                    <a:pt x="500" y="200"/>
                  </a:cubicBezTo>
                  <a:cubicBezTo>
                    <a:pt x="500" y="193"/>
                    <a:pt x="481" y="191"/>
                    <a:pt x="479" y="191"/>
                  </a:cubicBezTo>
                  <a:cubicBezTo>
                    <a:pt x="469" y="186"/>
                    <a:pt x="467" y="182"/>
                    <a:pt x="459" y="185"/>
                  </a:cubicBezTo>
                  <a:cubicBezTo>
                    <a:pt x="456" y="180"/>
                    <a:pt x="453" y="181"/>
                    <a:pt x="452" y="181"/>
                  </a:cubicBezTo>
                  <a:cubicBezTo>
                    <a:pt x="448" y="189"/>
                    <a:pt x="457" y="202"/>
                    <a:pt x="457" y="217"/>
                  </a:cubicBezTo>
                  <a:cubicBezTo>
                    <a:pt x="443" y="212"/>
                    <a:pt x="436" y="214"/>
                    <a:pt x="424" y="216"/>
                  </a:cubicBezTo>
                  <a:cubicBezTo>
                    <a:pt x="424" y="218"/>
                    <a:pt x="425" y="220"/>
                    <a:pt x="425" y="221"/>
                  </a:cubicBezTo>
                  <a:cubicBezTo>
                    <a:pt x="430" y="223"/>
                    <a:pt x="435" y="224"/>
                    <a:pt x="441" y="226"/>
                  </a:cubicBezTo>
                  <a:cubicBezTo>
                    <a:pt x="441" y="229"/>
                    <a:pt x="470" y="247"/>
                    <a:pt x="476" y="250"/>
                  </a:cubicBezTo>
                  <a:cubicBezTo>
                    <a:pt x="476" y="250"/>
                    <a:pt x="476" y="251"/>
                    <a:pt x="476" y="252"/>
                  </a:cubicBezTo>
                  <a:cubicBezTo>
                    <a:pt x="482" y="257"/>
                    <a:pt x="488" y="263"/>
                    <a:pt x="494" y="269"/>
                  </a:cubicBezTo>
                  <a:cubicBezTo>
                    <a:pt x="495" y="271"/>
                    <a:pt x="495" y="273"/>
                    <a:pt x="496" y="275"/>
                  </a:cubicBezTo>
                  <a:cubicBezTo>
                    <a:pt x="506" y="279"/>
                    <a:pt x="506" y="278"/>
                    <a:pt x="509" y="294"/>
                  </a:cubicBezTo>
                  <a:cubicBezTo>
                    <a:pt x="511" y="295"/>
                    <a:pt x="516" y="298"/>
                    <a:pt x="522" y="294"/>
                  </a:cubicBezTo>
                  <a:cubicBezTo>
                    <a:pt x="522" y="289"/>
                    <a:pt x="522" y="289"/>
                    <a:pt x="520" y="283"/>
                  </a:cubicBezTo>
                  <a:cubicBezTo>
                    <a:pt x="513" y="276"/>
                    <a:pt x="513" y="269"/>
                    <a:pt x="512" y="263"/>
                  </a:cubicBezTo>
                  <a:cubicBezTo>
                    <a:pt x="512" y="263"/>
                    <a:pt x="511" y="263"/>
                    <a:pt x="510" y="263"/>
                  </a:cubicBezTo>
                  <a:cubicBezTo>
                    <a:pt x="510" y="260"/>
                    <a:pt x="507" y="259"/>
                    <a:pt x="505" y="259"/>
                  </a:cubicBezTo>
                  <a:cubicBezTo>
                    <a:pt x="505" y="252"/>
                    <a:pt x="512" y="249"/>
                    <a:pt x="517" y="243"/>
                  </a:cubicBezTo>
                  <a:cubicBezTo>
                    <a:pt x="520" y="239"/>
                    <a:pt x="523" y="229"/>
                    <a:pt x="529" y="231"/>
                  </a:cubicBezTo>
                  <a:cubicBezTo>
                    <a:pt x="528" y="238"/>
                    <a:pt x="521" y="255"/>
                    <a:pt x="533" y="261"/>
                  </a:cubicBezTo>
                  <a:cubicBezTo>
                    <a:pt x="534" y="265"/>
                    <a:pt x="541" y="269"/>
                    <a:pt x="544" y="278"/>
                  </a:cubicBezTo>
                  <a:cubicBezTo>
                    <a:pt x="544" y="278"/>
                    <a:pt x="545" y="278"/>
                    <a:pt x="546" y="278"/>
                  </a:cubicBezTo>
                  <a:cubicBezTo>
                    <a:pt x="546" y="278"/>
                    <a:pt x="546" y="279"/>
                    <a:pt x="546" y="280"/>
                  </a:cubicBezTo>
                  <a:cubicBezTo>
                    <a:pt x="549" y="281"/>
                    <a:pt x="553" y="282"/>
                    <a:pt x="559" y="280"/>
                  </a:cubicBezTo>
                  <a:cubicBezTo>
                    <a:pt x="559" y="279"/>
                    <a:pt x="559" y="278"/>
                    <a:pt x="560" y="277"/>
                  </a:cubicBezTo>
                  <a:cubicBezTo>
                    <a:pt x="547" y="272"/>
                    <a:pt x="541" y="262"/>
                    <a:pt x="537" y="254"/>
                  </a:cubicBezTo>
                  <a:cubicBezTo>
                    <a:pt x="536" y="254"/>
                    <a:pt x="536" y="254"/>
                    <a:pt x="535" y="254"/>
                  </a:cubicBezTo>
                  <a:cubicBezTo>
                    <a:pt x="533" y="246"/>
                    <a:pt x="533" y="246"/>
                    <a:pt x="534" y="240"/>
                  </a:cubicBezTo>
                  <a:cubicBezTo>
                    <a:pt x="535" y="240"/>
                    <a:pt x="537" y="240"/>
                    <a:pt x="539" y="240"/>
                  </a:cubicBezTo>
                  <a:cubicBezTo>
                    <a:pt x="540" y="242"/>
                    <a:pt x="548" y="258"/>
                    <a:pt x="556" y="259"/>
                  </a:cubicBezTo>
                  <a:cubicBezTo>
                    <a:pt x="556" y="247"/>
                    <a:pt x="549" y="233"/>
                    <a:pt x="542" y="233"/>
                  </a:cubicBezTo>
                  <a:cubicBezTo>
                    <a:pt x="545" y="220"/>
                    <a:pt x="552" y="220"/>
                    <a:pt x="565" y="220"/>
                  </a:cubicBezTo>
                  <a:cubicBezTo>
                    <a:pt x="569" y="222"/>
                    <a:pt x="573" y="225"/>
                    <a:pt x="577" y="227"/>
                  </a:cubicBezTo>
                  <a:cubicBezTo>
                    <a:pt x="576" y="226"/>
                    <a:pt x="576" y="225"/>
                    <a:pt x="576" y="224"/>
                  </a:cubicBezTo>
                  <a:cubicBezTo>
                    <a:pt x="573" y="224"/>
                    <a:pt x="571" y="218"/>
                    <a:pt x="571" y="217"/>
                  </a:cubicBezTo>
                  <a:cubicBezTo>
                    <a:pt x="568" y="214"/>
                    <a:pt x="565" y="210"/>
                    <a:pt x="565" y="207"/>
                  </a:cubicBezTo>
                  <a:cubicBezTo>
                    <a:pt x="571" y="208"/>
                    <a:pt x="580" y="222"/>
                    <a:pt x="585" y="232"/>
                  </a:cubicBezTo>
                  <a:cubicBezTo>
                    <a:pt x="585" y="242"/>
                    <a:pt x="585" y="253"/>
                    <a:pt x="585" y="263"/>
                  </a:cubicBezTo>
                  <a:cubicBezTo>
                    <a:pt x="584" y="265"/>
                    <a:pt x="583" y="269"/>
                    <a:pt x="582" y="272"/>
                  </a:cubicBezTo>
                  <a:cubicBezTo>
                    <a:pt x="580" y="272"/>
                    <a:pt x="578" y="273"/>
                    <a:pt x="576" y="274"/>
                  </a:cubicBezTo>
                  <a:cubicBezTo>
                    <a:pt x="576" y="281"/>
                    <a:pt x="568" y="283"/>
                    <a:pt x="567" y="289"/>
                  </a:cubicBezTo>
                  <a:cubicBezTo>
                    <a:pt x="555" y="294"/>
                    <a:pt x="542" y="286"/>
                    <a:pt x="535" y="284"/>
                  </a:cubicBezTo>
                  <a:cubicBezTo>
                    <a:pt x="535" y="286"/>
                    <a:pt x="535" y="287"/>
                    <a:pt x="535" y="288"/>
                  </a:cubicBezTo>
                  <a:cubicBezTo>
                    <a:pt x="537" y="288"/>
                    <a:pt x="540" y="288"/>
                    <a:pt x="542" y="289"/>
                  </a:cubicBezTo>
                  <a:cubicBezTo>
                    <a:pt x="540" y="293"/>
                    <a:pt x="539" y="302"/>
                    <a:pt x="534" y="312"/>
                  </a:cubicBezTo>
                  <a:cubicBezTo>
                    <a:pt x="532" y="312"/>
                    <a:pt x="531" y="313"/>
                    <a:pt x="529" y="314"/>
                  </a:cubicBezTo>
                  <a:cubicBezTo>
                    <a:pt x="526" y="314"/>
                    <a:pt x="523" y="314"/>
                    <a:pt x="521" y="314"/>
                  </a:cubicBezTo>
                  <a:cubicBezTo>
                    <a:pt x="506" y="305"/>
                    <a:pt x="496" y="306"/>
                    <a:pt x="491" y="295"/>
                  </a:cubicBezTo>
                  <a:cubicBezTo>
                    <a:pt x="476" y="285"/>
                    <a:pt x="481" y="283"/>
                    <a:pt x="479" y="267"/>
                  </a:cubicBezTo>
                  <a:cubicBezTo>
                    <a:pt x="476" y="265"/>
                    <a:pt x="473" y="263"/>
                    <a:pt x="470" y="261"/>
                  </a:cubicBezTo>
                  <a:cubicBezTo>
                    <a:pt x="458" y="255"/>
                    <a:pt x="445" y="250"/>
                    <a:pt x="433" y="244"/>
                  </a:cubicBezTo>
                  <a:cubicBezTo>
                    <a:pt x="415" y="242"/>
                    <a:pt x="401" y="249"/>
                    <a:pt x="387" y="246"/>
                  </a:cubicBezTo>
                  <a:cubicBezTo>
                    <a:pt x="387" y="245"/>
                    <a:pt x="387" y="244"/>
                    <a:pt x="387" y="243"/>
                  </a:cubicBezTo>
                  <a:cubicBezTo>
                    <a:pt x="378" y="239"/>
                    <a:pt x="378" y="236"/>
                    <a:pt x="373" y="233"/>
                  </a:cubicBezTo>
                  <a:cubicBezTo>
                    <a:pt x="369" y="224"/>
                    <a:pt x="364" y="215"/>
                    <a:pt x="360" y="207"/>
                  </a:cubicBezTo>
                  <a:cubicBezTo>
                    <a:pt x="359" y="207"/>
                    <a:pt x="359" y="207"/>
                    <a:pt x="358" y="207"/>
                  </a:cubicBezTo>
                  <a:cubicBezTo>
                    <a:pt x="356" y="201"/>
                    <a:pt x="356" y="200"/>
                    <a:pt x="352" y="198"/>
                  </a:cubicBezTo>
                  <a:cubicBezTo>
                    <a:pt x="351" y="194"/>
                    <a:pt x="351" y="194"/>
                    <a:pt x="351" y="187"/>
                  </a:cubicBezTo>
                  <a:cubicBezTo>
                    <a:pt x="353" y="187"/>
                    <a:pt x="354" y="187"/>
                    <a:pt x="355" y="187"/>
                  </a:cubicBezTo>
                  <a:cubicBezTo>
                    <a:pt x="360" y="193"/>
                    <a:pt x="361" y="199"/>
                    <a:pt x="370" y="205"/>
                  </a:cubicBezTo>
                  <a:cubicBezTo>
                    <a:pt x="370" y="196"/>
                    <a:pt x="365" y="190"/>
                    <a:pt x="364" y="187"/>
                  </a:cubicBezTo>
                  <a:cubicBezTo>
                    <a:pt x="363" y="187"/>
                    <a:pt x="363" y="187"/>
                    <a:pt x="362" y="187"/>
                  </a:cubicBezTo>
                  <a:cubicBezTo>
                    <a:pt x="357" y="178"/>
                    <a:pt x="351" y="171"/>
                    <a:pt x="345" y="170"/>
                  </a:cubicBezTo>
                  <a:cubicBezTo>
                    <a:pt x="345" y="163"/>
                    <a:pt x="327" y="159"/>
                    <a:pt x="326" y="159"/>
                  </a:cubicBezTo>
                  <a:cubicBezTo>
                    <a:pt x="326" y="158"/>
                    <a:pt x="326" y="158"/>
                    <a:pt x="326" y="157"/>
                  </a:cubicBezTo>
                  <a:cubicBezTo>
                    <a:pt x="303" y="158"/>
                    <a:pt x="292" y="162"/>
                    <a:pt x="280" y="180"/>
                  </a:cubicBezTo>
                  <a:cubicBezTo>
                    <a:pt x="276" y="184"/>
                    <a:pt x="271" y="187"/>
                    <a:pt x="268" y="191"/>
                  </a:cubicBezTo>
                  <a:cubicBezTo>
                    <a:pt x="261" y="203"/>
                    <a:pt x="254" y="215"/>
                    <a:pt x="247" y="227"/>
                  </a:cubicBezTo>
                  <a:cubicBezTo>
                    <a:pt x="246" y="237"/>
                    <a:pt x="237" y="255"/>
                    <a:pt x="232" y="266"/>
                  </a:cubicBezTo>
                  <a:cubicBezTo>
                    <a:pt x="223" y="276"/>
                    <a:pt x="221" y="326"/>
                    <a:pt x="221" y="345"/>
                  </a:cubicBezTo>
                  <a:cubicBezTo>
                    <a:pt x="215" y="359"/>
                    <a:pt x="217" y="376"/>
                    <a:pt x="215" y="393"/>
                  </a:cubicBezTo>
                  <a:cubicBezTo>
                    <a:pt x="209" y="407"/>
                    <a:pt x="220" y="441"/>
                    <a:pt x="224" y="460"/>
                  </a:cubicBezTo>
                  <a:cubicBezTo>
                    <a:pt x="224" y="465"/>
                    <a:pt x="224" y="471"/>
                    <a:pt x="224" y="476"/>
                  </a:cubicBezTo>
                  <a:cubicBezTo>
                    <a:pt x="227" y="491"/>
                    <a:pt x="232" y="493"/>
                    <a:pt x="221" y="507"/>
                  </a:cubicBezTo>
                  <a:cubicBezTo>
                    <a:pt x="219" y="517"/>
                    <a:pt x="216" y="524"/>
                    <a:pt x="220" y="537"/>
                  </a:cubicBezTo>
                  <a:cubicBezTo>
                    <a:pt x="220" y="547"/>
                    <a:pt x="222" y="562"/>
                    <a:pt x="221" y="576"/>
                  </a:cubicBezTo>
                  <a:cubicBezTo>
                    <a:pt x="219" y="579"/>
                    <a:pt x="217" y="583"/>
                    <a:pt x="215" y="587"/>
                  </a:cubicBezTo>
                  <a:cubicBezTo>
                    <a:pt x="215" y="587"/>
                    <a:pt x="214" y="587"/>
                    <a:pt x="213" y="587"/>
                  </a:cubicBezTo>
                  <a:cubicBezTo>
                    <a:pt x="213" y="587"/>
                    <a:pt x="213" y="588"/>
                    <a:pt x="213" y="589"/>
                  </a:cubicBezTo>
                  <a:cubicBezTo>
                    <a:pt x="213" y="589"/>
                    <a:pt x="212" y="589"/>
                    <a:pt x="211" y="589"/>
                  </a:cubicBezTo>
                  <a:cubicBezTo>
                    <a:pt x="205" y="597"/>
                    <a:pt x="197" y="596"/>
                    <a:pt x="197" y="609"/>
                  </a:cubicBezTo>
                  <a:cubicBezTo>
                    <a:pt x="197" y="609"/>
                    <a:pt x="198" y="610"/>
                    <a:pt x="199" y="610"/>
                  </a:cubicBezTo>
                  <a:cubicBezTo>
                    <a:pt x="199" y="609"/>
                    <a:pt x="200" y="609"/>
                    <a:pt x="200" y="608"/>
                  </a:cubicBezTo>
                  <a:cubicBezTo>
                    <a:pt x="201" y="608"/>
                    <a:pt x="202" y="608"/>
                    <a:pt x="204" y="608"/>
                  </a:cubicBezTo>
                  <a:cubicBezTo>
                    <a:pt x="204" y="610"/>
                    <a:pt x="204" y="613"/>
                    <a:pt x="205" y="616"/>
                  </a:cubicBezTo>
                  <a:cubicBezTo>
                    <a:pt x="206" y="616"/>
                    <a:pt x="206" y="616"/>
                    <a:pt x="207" y="616"/>
                  </a:cubicBezTo>
                  <a:cubicBezTo>
                    <a:pt x="208" y="606"/>
                    <a:pt x="213" y="602"/>
                    <a:pt x="221" y="599"/>
                  </a:cubicBezTo>
                  <a:cubicBezTo>
                    <a:pt x="233" y="579"/>
                    <a:pt x="226" y="552"/>
                    <a:pt x="223" y="535"/>
                  </a:cubicBezTo>
                  <a:cubicBezTo>
                    <a:pt x="223" y="523"/>
                    <a:pt x="224" y="515"/>
                    <a:pt x="227" y="507"/>
                  </a:cubicBezTo>
                  <a:cubicBezTo>
                    <a:pt x="227" y="507"/>
                    <a:pt x="228" y="507"/>
                    <a:pt x="229" y="507"/>
                  </a:cubicBezTo>
                  <a:cubicBezTo>
                    <a:pt x="235" y="520"/>
                    <a:pt x="251" y="553"/>
                    <a:pt x="251" y="572"/>
                  </a:cubicBezTo>
                  <a:cubicBezTo>
                    <a:pt x="249" y="576"/>
                    <a:pt x="249" y="576"/>
                    <a:pt x="246" y="577"/>
                  </a:cubicBezTo>
                  <a:cubicBezTo>
                    <a:pt x="246" y="597"/>
                    <a:pt x="263" y="616"/>
                    <a:pt x="263" y="641"/>
                  </a:cubicBezTo>
                  <a:cubicBezTo>
                    <a:pt x="262" y="642"/>
                    <a:pt x="261" y="643"/>
                    <a:pt x="260" y="645"/>
                  </a:cubicBezTo>
                  <a:cubicBezTo>
                    <a:pt x="259" y="672"/>
                    <a:pt x="259" y="672"/>
                    <a:pt x="258" y="674"/>
                  </a:cubicBezTo>
                  <a:cubicBezTo>
                    <a:pt x="247" y="673"/>
                    <a:pt x="242" y="664"/>
                    <a:pt x="238" y="664"/>
                  </a:cubicBezTo>
                  <a:cubicBezTo>
                    <a:pt x="237" y="670"/>
                    <a:pt x="232" y="688"/>
                    <a:pt x="241" y="693"/>
                  </a:cubicBezTo>
                  <a:cubicBezTo>
                    <a:pt x="246" y="689"/>
                    <a:pt x="253" y="680"/>
                    <a:pt x="259" y="682"/>
                  </a:cubicBezTo>
                  <a:cubicBezTo>
                    <a:pt x="259" y="685"/>
                    <a:pt x="259" y="687"/>
                    <a:pt x="259" y="690"/>
                  </a:cubicBezTo>
                  <a:cubicBezTo>
                    <a:pt x="250" y="696"/>
                    <a:pt x="251" y="702"/>
                    <a:pt x="249" y="714"/>
                  </a:cubicBezTo>
                  <a:cubicBezTo>
                    <a:pt x="249" y="714"/>
                    <a:pt x="248" y="714"/>
                    <a:pt x="247" y="714"/>
                  </a:cubicBezTo>
                  <a:cubicBezTo>
                    <a:pt x="244" y="724"/>
                    <a:pt x="240" y="727"/>
                    <a:pt x="241" y="742"/>
                  </a:cubicBezTo>
                  <a:cubicBezTo>
                    <a:pt x="238" y="754"/>
                    <a:pt x="233" y="762"/>
                    <a:pt x="250" y="768"/>
                  </a:cubicBezTo>
                  <a:cubicBezTo>
                    <a:pt x="250" y="742"/>
                    <a:pt x="246" y="724"/>
                    <a:pt x="257" y="703"/>
                  </a:cubicBezTo>
                  <a:cubicBezTo>
                    <a:pt x="258" y="703"/>
                    <a:pt x="260" y="698"/>
                    <a:pt x="260" y="696"/>
                  </a:cubicBezTo>
                  <a:cubicBezTo>
                    <a:pt x="267" y="687"/>
                    <a:pt x="272" y="680"/>
                    <a:pt x="284" y="679"/>
                  </a:cubicBezTo>
                  <a:cubicBezTo>
                    <a:pt x="286" y="683"/>
                    <a:pt x="289" y="686"/>
                    <a:pt x="291" y="690"/>
                  </a:cubicBezTo>
                  <a:cubicBezTo>
                    <a:pt x="296" y="689"/>
                    <a:pt x="294" y="687"/>
                    <a:pt x="302" y="690"/>
                  </a:cubicBezTo>
                  <a:cubicBezTo>
                    <a:pt x="302" y="695"/>
                    <a:pt x="301" y="699"/>
                    <a:pt x="301" y="703"/>
                  </a:cubicBezTo>
                  <a:cubicBezTo>
                    <a:pt x="299" y="707"/>
                    <a:pt x="296" y="707"/>
                    <a:pt x="296" y="712"/>
                  </a:cubicBezTo>
                  <a:cubicBezTo>
                    <a:pt x="297" y="713"/>
                    <a:pt x="298" y="713"/>
                    <a:pt x="299" y="714"/>
                  </a:cubicBezTo>
                  <a:cubicBezTo>
                    <a:pt x="300" y="716"/>
                    <a:pt x="301" y="719"/>
                    <a:pt x="302" y="722"/>
                  </a:cubicBezTo>
                  <a:cubicBezTo>
                    <a:pt x="303" y="722"/>
                    <a:pt x="304" y="722"/>
                    <a:pt x="305" y="722"/>
                  </a:cubicBezTo>
                  <a:cubicBezTo>
                    <a:pt x="300" y="699"/>
                    <a:pt x="307" y="691"/>
                    <a:pt x="326" y="684"/>
                  </a:cubicBezTo>
                  <a:cubicBezTo>
                    <a:pt x="324" y="688"/>
                    <a:pt x="323" y="690"/>
                    <a:pt x="323" y="694"/>
                  </a:cubicBezTo>
                  <a:cubicBezTo>
                    <a:pt x="323" y="694"/>
                    <a:pt x="325" y="694"/>
                    <a:pt x="326" y="694"/>
                  </a:cubicBezTo>
                  <a:cubicBezTo>
                    <a:pt x="326" y="691"/>
                    <a:pt x="331" y="691"/>
                    <a:pt x="335" y="689"/>
                  </a:cubicBezTo>
                  <a:cubicBezTo>
                    <a:pt x="335" y="690"/>
                    <a:pt x="335" y="691"/>
                    <a:pt x="336" y="692"/>
                  </a:cubicBezTo>
                  <a:cubicBezTo>
                    <a:pt x="332" y="695"/>
                    <a:pt x="329" y="700"/>
                    <a:pt x="326" y="707"/>
                  </a:cubicBezTo>
                  <a:cubicBezTo>
                    <a:pt x="327" y="710"/>
                    <a:pt x="329" y="709"/>
                    <a:pt x="333" y="710"/>
                  </a:cubicBezTo>
                  <a:cubicBezTo>
                    <a:pt x="333" y="714"/>
                    <a:pt x="326" y="723"/>
                    <a:pt x="323" y="727"/>
                  </a:cubicBezTo>
                  <a:cubicBezTo>
                    <a:pt x="320" y="736"/>
                    <a:pt x="318" y="740"/>
                    <a:pt x="310" y="742"/>
                  </a:cubicBezTo>
                  <a:cubicBezTo>
                    <a:pt x="308" y="738"/>
                    <a:pt x="307" y="735"/>
                    <a:pt x="306" y="731"/>
                  </a:cubicBezTo>
                  <a:cubicBezTo>
                    <a:pt x="305" y="732"/>
                    <a:pt x="305" y="733"/>
                    <a:pt x="305" y="733"/>
                  </a:cubicBezTo>
                  <a:cubicBezTo>
                    <a:pt x="301" y="733"/>
                    <a:pt x="297" y="732"/>
                    <a:pt x="293" y="731"/>
                  </a:cubicBezTo>
                  <a:cubicBezTo>
                    <a:pt x="293" y="733"/>
                    <a:pt x="292" y="736"/>
                    <a:pt x="292" y="739"/>
                  </a:cubicBezTo>
                  <a:cubicBezTo>
                    <a:pt x="290" y="739"/>
                    <a:pt x="287" y="739"/>
                    <a:pt x="285" y="740"/>
                  </a:cubicBezTo>
                  <a:cubicBezTo>
                    <a:pt x="285" y="735"/>
                    <a:pt x="281" y="734"/>
                    <a:pt x="281" y="731"/>
                  </a:cubicBezTo>
                  <a:cubicBezTo>
                    <a:pt x="274" y="731"/>
                    <a:pt x="272" y="731"/>
                    <a:pt x="271" y="738"/>
                  </a:cubicBezTo>
                  <a:cubicBezTo>
                    <a:pt x="270" y="738"/>
                    <a:pt x="269" y="738"/>
                    <a:pt x="268" y="738"/>
                  </a:cubicBezTo>
                  <a:cubicBezTo>
                    <a:pt x="265" y="749"/>
                    <a:pt x="264" y="758"/>
                    <a:pt x="264" y="773"/>
                  </a:cubicBezTo>
                  <a:cubicBezTo>
                    <a:pt x="266" y="780"/>
                    <a:pt x="268" y="787"/>
                    <a:pt x="270" y="793"/>
                  </a:cubicBezTo>
                  <a:cubicBezTo>
                    <a:pt x="279" y="806"/>
                    <a:pt x="279" y="806"/>
                    <a:pt x="280" y="811"/>
                  </a:cubicBezTo>
                  <a:cubicBezTo>
                    <a:pt x="285" y="811"/>
                    <a:pt x="292" y="820"/>
                    <a:pt x="305" y="817"/>
                  </a:cubicBezTo>
                  <a:cubicBezTo>
                    <a:pt x="305" y="814"/>
                    <a:pt x="310" y="814"/>
                    <a:pt x="314" y="812"/>
                  </a:cubicBezTo>
                  <a:cubicBezTo>
                    <a:pt x="314" y="811"/>
                    <a:pt x="314" y="810"/>
                    <a:pt x="314" y="809"/>
                  </a:cubicBezTo>
                  <a:cubicBezTo>
                    <a:pt x="304" y="786"/>
                    <a:pt x="302" y="766"/>
                    <a:pt x="310" y="745"/>
                  </a:cubicBezTo>
                  <a:cubicBezTo>
                    <a:pt x="310" y="745"/>
                    <a:pt x="311" y="746"/>
                    <a:pt x="312" y="746"/>
                  </a:cubicBezTo>
                  <a:cubicBezTo>
                    <a:pt x="312" y="751"/>
                    <a:pt x="312" y="756"/>
                    <a:pt x="313" y="761"/>
                  </a:cubicBezTo>
                  <a:cubicBezTo>
                    <a:pt x="313" y="758"/>
                    <a:pt x="314" y="754"/>
                    <a:pt x="315" y="751"/>
                  </a:cubicBezTo>
                  <a:cubicBezTo>
                    <a:pt x="316" y="751"/>
                    <a:pt x="317" y="751"/>
                    <a:pt x="318" y="751"/>
                  </a:cubicBezTo>
                  <a:cubicBezTo>
                    <a:pt x="320" y="777"/>
                    <a:pt x="323" y="802"/>
                    <a:pt x="347" y="823"/>
                  </a:cubicBezTo>
                  <a:cubicBezTo>
                    <a:pt x="350" y="818"/>
                    <a:pt x="355" y="807"/>
                    <a:pt x="360" y="804"/>
                  </a:cubicBezTo>
                  <a:cubicBezTo>
                    <a:pt x="360" y="801"/>
                    <a:pt x="360" y="798"/>
                    <a:pt x="361" y="796"/>
                  </a:cubicBezTo>
                  <a:cubicBezTo>
                    <a:pt x="351" y="789"/>
                    <a:pt x="352" y="782"/>
                    <a:pt x="350" y="775"/>
                  </a:cubicBezTo>
                  <a:cubicBezTo>
                    <a:pt x="343" y="763"/>
                    <a:pt x="343" y="755"/>
                    <a:pt x="346" y="746"/>
                  </a:cubicBezTo>
                  <a:cubicBezTo>
                    <a:pt x="353" y="745"/>
                    <a:pt x="354" y="735"/>
                    <a:pt x="358" y="729"/>
                  </a:cubicBezTo>
                  <a:cubicBezTo>
                    <a:pt x="362" y="729"/>
                    <a:pt x="365" y="724"/>
                    <a:pt x="366" y="720"/>
                  </a:cubicBezTo>
                  <a:cubicBezTo>
                    <a:pt x="377" y="719"/>
                    <a:pt x="372" y="705"/>
                    <a:pt x="372" y="701"/>
                  </a:cubicBezTo>
                  <a:cubicBezTo>
                    <a:pt x="374" y="697"/>
                    <a:pt x="376" y="694"/>
                    <a:pt x="379" y="691"/>
                  </a:cubicBezTo>
                  <a:cubicBezTo>
                    <a:pt x="379" y="678"/>
                    <a:pt x="382" y="673"/>
                    <a:pt x="385" y="664"/>
                  </a:cubicBezTo>
                  <a:cubicBezTo>
                    <a:pt x="386" y="664"/>
                    <a:pt x="387" y="664"/>
                    <a:pt x="388" y="665"/>
                  </a:cubicBezTo>
                  <a:cubicBezTo>
                    <a:pt x="389" y="668"/>
                    <a:pt x="390" y="672"/>
                    <a:pt x="390" y="675"/>
                  </a:cubicBezTo>
                  <a:cubicBezTo>
                    <a:pt x="392" y="673"/>
                    <a:pt x="392" y="673"/>
                    <a:pt x="394" y="672"/>
                  </a:cubicBezTo>
                  <a:cubicBezTo>
                    <a:pt x="395" y="673"/>
                    <a:pt x="395" y="675"/>
                    <a:pt x="396" y="677"/>
                  </a:cubicBezTo>
                  <a:cubicBezTo>
                    <a:pt x="397" y="677"/>
                    <a:pt x="398" y="677"/>
                    <a:pt x="399" y="677"/>
                  </a:cubicBezTo>
                  <a:cubicBezTo>
                    <a:pt x="404" y="669"/>
                    <a:pt x="404" y="669"/>
                    <a:pt x="407" y="668"/>
                  </a:cubicBezTo>
                  <a:cubicBezTo>
                    <a:pt x="407" y="662"/>
                    <a:pt x="408" y="655"/>
                    <a:pt x="409" y="649"/>
                  </a:cubicBezTo>
                  <a:cubicBezTo>
                    <a:pt x="412" y="648"/>
                    <a:pt x="414" y="648"/>
                    <a:pt x="417" y="647"/>
                  </a:cubicBezTo>
                  <a:cubicBezTo>
                    <a:pt x="412" y="621"/>
                    <a:pt x="420" y="629"/>
                    <a:pt x="431" y="610"/>
                  </a:cubicBezTo>
                  <a:cubicBezTo>
                    <a:pt x="434" y="599"/>
                    <a:pt x="431" y="592"/>
                    <a:pt x="441" y="590"/>
                  </a:cubicBezTo>
                  <a:cubicBezTo>
                    <a:pt x="444" y="586"/>
                    <a:pt x="444" y="586"/>
                    <a:pt x="445" y="586"/>
                  </a:cubicBezTo>
                  <a:cubicBezTo>
                    <a:pt x="446" y="590"/>
                    <a:pt x="447" y="594"/>
                    <a:pt x="448" y="597"/>
                  </a:cubicBezTo>
                  <a:cubicBezTo>
                    <a:pt x="443" y="603"/>
                    <a:pt x="447" y="637"/>
                    <a:pt x="447" y="644"/>
                  </a:cubicBezTo>
                  <a:cubicBezTo>
                    <a:pt x="448" y="644"/>
                    <a:pt x="450" y="644"/>
                    <a:pt x="451" y="645"/>
                  </a:cubicBezTo>
                  <a:cubicBezTo>
                    <a:pt x="455" y="652"/>
                    <a:pt x="456" y="661"/>
                    <a:pt x="450" y="672"/>
                  </a:cubicBezTo>
                  <a:cubicBezTo>
                    <a:pt x="451" y="672"/>
                    <a:pt x="452" y="673"/>
                    <a:pt x="454" y="673"/>
                  </a:cubicBezTo>
                  <a:cubicBezTo>
                    <a:pt x="454" y="677"/>
                    <a:pt x="454" y="677"/>
                    <a:pt x="453" y="681"/>
                  </a:cubicBezTo>
                  <a:cubicBezTo>
                    <a:pt x="452" y="681"/>
                    <a:pt x="451" y="681"/>
                    <a:pt x="451" y="682"/>
                  </a:cubicBezTo>
                  <a:cubicBezTo>
                    <a:pt x="451" y="685"/>
                    <a:pt x="452" y="689"/>
                    <a:pt x="453" y="692"/>
                  </a:cubicBezTo>
                  <a:cubicBezTo>
                    <a:pt x="452" y="692"/>
                    <a:pt x="451" y="692"/>
                    <a:pt x="451" y="692"/>
                  </a:cubicBezTo>
                  <a:cubicBezTo>
                    <a:pt x="447" y="701"/>
                    <a:pt x="451" y="712"/>
                    <a:pt x="450" y="723"/>
                  </a:cubicBezTo>
                  <a:cubicBezTo>
                    <a:pt x="441" y="732"/>
                    <a:pt x="441" y="729"/>
                    <a:pt x="441" y="746"/>
                  </a:cubicBezTo>
                  <a:cubicBezTo>
                    <a:pt x="432" y="755"/>
                    <a:pt x="418" y="755"/>
                    <a:pt x="408" y="755"/>
                  </a:cubicBezTo>
                  <a:cubicBezTo>
                    <a:pt x="408" y="755"/>
                    <a:pt x="408" y="756"/>
                    <a:pt x="408" y="757"/>
                  </a:cubicBezTo>
                  <a:cubicBezTo>
                    <a:pt x="411" y="758"/>
                    <a:pt x="414" y="758"/>
                    <a:pt x="417" y="759"/>
                  </a:cubicBezTo>
                  <a:cubicBezTo>
                    <a:pt x="417" y="762"/>
                    <a:pt x="417" y="764"/>
                    <a:pt x="417" y="768"/>
                  </a:cubicBezTo>
                  <a:cubicBezTo>
                    <a:pt x="420" y="771"/>
                    <a:pt x="441" y="782"/>
                    <a:pt x="434" y="794"/>
                  </a:cubicBezTo>
                  <a:cubicBezTo>
                    <a:pt x="434" y="796"/>
                    <a:pt x="434" y="799"/>
                    <a:pt x="435" y="802"/>
                  </a:cubicBezTo>
                  <a:cubicBezTo>
                    <a:pt x="430" y="807"/>
                    <a:pt x="424" y="806"/>
                    <a:pt x="420" y="806"/>
                  </a:cubicBezTo>
                  <a:cubicBezTo>
                    <a:pt x="420" y="807"/>
                    <a:pt x="420" y="808"/>
                    <a:pt x="420" y="809"/>
                  </a:cubicBezTo>
                  <a:cubicBezTo>
                    <a:pt x="425" y="812"/>
                    <a:pt x="426" y="812"/>
                    <a:pt x="427" y="821"/>
                  </a:cubicBezTo>
                  <a:cubicBezTo>
                    <a:pt x="426" y="821"/>
                    <a:pt x="425" y="821"/>
                    <a:pt x="424" y="822"/>
                  </a:cubicBezTo>
                  <a:cubicBezTo>
                    <a:pt x="423" y="827"/>
                    <a:pt x="420" y="831"/>
                    <a:pt x="420" y="838"/>
                  </a:cubicBezTo>
                  <a:cubicBezTo>
                    <a:pt x="417" y="837"/>
                    <a:pt x="415" y="837"/>
                    <a:pt x="412" y="837"/>
                  </a:cubicBezTo>
                  <a:cubicBezTo>
                    <a:pt x="408" y="827"/>
                    <a:pt x="401" y="818"/>
                    <a:pt x="396" y="815"/>
                  </a:cubicBezTo>
                  <a:cubicBezTo>
                    <a:pt x="395" y="816"/>
                    <a:pt x="395" y="817"/>
                    <a:pt x="395" y="818"/>
                  </a:cubicBezTo>
                  <a:cubicBezTo>
                    <a:pt x="392" y="817"/>
                    <a:pt x="390" y="816"/>
                    <a:pt x="387" y="815"/>
                  </a:cubicBezTo>
                  <a:cubicBezTo>
                    <a:pt x="387" y="815"/>
                    <a:pt x="387" y="814"/>
                    <a:pt x="387" y="813"/>
                  </a:cubicBezTo>
                  <a:cubicBezTo>
                    <a:pt x="382" y="813"/>
                    <a:pt x="383" y="815"/>
                    <a:pt x="382" y="818"/>
                  </a:cubicBezTo>
                  <a:cubicBezTo>
                    <a:pt x="380" y="818"/>
                    <a:pt x="379" y="818"/>
                    <a:pt x="379" y="818"/>
                  </a:cubicBezTo>
                  <a:cubicBezTo>
                    <a:pt x="378" y="816"/>
                    <a:pt x="378" y="815"/>
                    <a:pt x="378" y="813"/>
                  </a:cubicBezTo>
                  <a:cubicBezTo>
                    <a:pt x="368" y="813"/>
                    <a:pt x="352" y="869"/>
                    <a:pt x="349" y="876"/>
                  </a:cubicBezTo>
                  <a:cubicBezTo>
                    <a:pt x="349" y="885"/>
                    <a:pt x="343" y="888"/>
                    <a:pt x="345" y="900"/>
                  </a:cubicBezTo>
                  <a:cubicBezTo>
                    <a:pt x="344" y="904"/>
                    <a:pt x="343" y="908"/>
                    <a:pt x="343" y="912"/>
                  </a:cubicBezTo>
                  <a:cubicBezTo>
                    <a:pt x="343" y="918"/>
                    <a:pt x="344" y="924"/>
                    <a:pt x="345" y="930"/>
                  </a:cubicBezTo>
                  <a:cubicBezTo>
                    <a:pt x="346" y="929"/>
                    <a:pt x="346" y="929"/>
                    <a:pt x="347" y="929"/>
                  </a:cubicBezTo>
                  <a:cubicBezTo>
                    <a:pt x="348" y="927"/>
                    <a:pt x="348" y="925"/>
                    <a:pt x="348" y="924"/>
                  </a:cubicBezTo>
                  <a:cubicBezTo>
                    <a:pt x="349" y="923"/>
                    <a:pt x="351" y="923"/>
                    <a:pt x="352" y="923"/>
                  </a:cubicBezTo>
                  <a:cubicBezTo>
                    <a:pt x="350" y="945"/>
                    <a:pt x="350" y="945"/>
                    <a:pt x="351" y="948"/>
                  </a:cubicBezTo>
                  <a:cubicBezTo>
                    <a:pt x="355" y="936"/>
                    <a:pt x="355" y="936"/>
                    <a:pt x="357" y="925"/>
                  </a:cubicBezTo>
                  <a:cubicBezTo>
                    <a:pt x="357" y="925"/>
                    <a:pt x="358" y="925"/>
                    <a:pt x="359" y="925"/>
                  </a:cubicBezTo>
                  <a:cubicBezTo>
                    <a:pt x="359" y="928"/>
                    <a:pt x="357" y="940"/>
                    <a:pt x="358" y="943"/>
                  </a:cubicBezTo>
                  <a:cubicBezTo>
                    <a:pt x="366" y="943"/>
                    <a:pt x="367" y="942"/>
                    <a:pt x="369" y="935"/>
                  </a:cubicBezTo>
                  <a:cubicBezTo>
                    <a:pt x="378" y="921"/>
                    <a:pt x="378" y="921"/>
                    <a:pt x="384" y="906"/>
                  </a:cubicBezTo>
                  <a:cubicBezTo>
                    <a:pt x="381" y="908"/>
                    <a:pt x="377" y="911"/>
                    <a:pt x="376" y="915"/>
                  </a:cubicBezTo>
                  <a:cubicBezTo>
                    <a:pt x="375" y="915"/>
                    <a:pt x="374" y="915"/>
                    <a:pt x="374" y="915"/>
                  </a:cubicBezTo>
                  <a:cubicBezTo>
                    <a:pt x="374" y="911"/>
                    <a:pt x="374" y="908"/>
                    <a:pt x="374" y="905"/>
                  </a:cubicBezTo>
                  <a:cubicBezTo>
                    <a:pt x="369" y="907"/>
                    <a:pt x="370" y="906"/>
                    <a:pt x="368" y="910"/>
                  </a:cubicBezTo>
                  <a:cubicBezTo>
                    <a:pt x="368" y="907"/>
                    <a:pt x="368" y="903"/>
                    <a:pt x="368" y="900"/>
                  </a:cubicBezTo>
                  <a:cubicBezTo>
                    <a:pt x="367" y="900"/>
                    <a:pt x="366" y="900"/>
                    <a:pt x="366" y="900"/>
                  </a:cubicBezTo>
                  <a:cubicBezTo>
                    <a:pt x="366" y="897"/>
                    <a:pt x="366" y="897"/>
                    <a:pt x="374" y="880"/>
                  </a:cubicBezTo>
                  <a:cubicBezTo>
                    <a:pt x="379" y="880"/>
                    <a:pt x="382" y="853"/>
                    <a:pt x="386" y="849"/>
                  </a:cubicBezTo>
                  <a:cubicBezTo>
                    <a:pt x="386" y="846"/>
                    <a:pt x="387" y="843"/>
                    <a:pt x="387" y="841"/>
                  </a:cubicBezTo>
                  <a:cubicBezTo>
                    <a:pt x="390" y="841"/>
                    <a:pt x="390" y="831"/>
                    <a:pt x="400" y="831"/>
                  </a:cubicBezTo>
                  <a:cubicBezTo>
                    <a:pt x="400" y="831"/>
                    <a:pt x="400" y="831"/>
                    <a:pt x="400" y="832"/>
                  </a:cubicBezTo>
                  <a:cubicBezTo>
                    <a:pt x="408" y="832"/>
                    <a:pt x="397" y="875"/>
                    <a:pt x="387" y="880"/>
                  </a:cubicBezTo>
                  <a:cubicBezTo>
                    <a:pt x="382" y="889"/>
                    <a:pt x="379" y="892"/>
                    <a:pt x="376" y="903"/>
                  </a:cubicBezTo>
                  <a:cubicBezTo>
                    <a:pt x="377" y="903"/>
                    <a:pt x="379" y="902"/>
                    <a:pt x="381" y="902"/>
                  </a:cubicBezTo>
                  <a:cubicBezTo>
                    <a:pt x="382" y="894"/>
                    <a:pt x="384" y="891"/>
                    <a:pt x="387" y="887"/>
                  </a:cubicBezTo>
                  <a:cubicBezTo>
                    <a:pt x="389" y="887"/>
                    <a:pt x="390" y="887"/>
                    <a:pt x="391" y="887"/>
                  </a:cubicBezTo>
                  <a:cubicBezTo>
                    <a:pt x="390" y="891"/>
                    <a:pt x="388" y="896"/>
                    <a:pt x="387" y="901"/>
                  </a:cubicBezTo>
                  <a:cubicBezTo>
                    <a:pt x="388" y="901"/>
                    <a:pt x="389" y="901"/>
                    <a:pt x="390" y="901"/>
                  </a:cubicBezTo>
                  <a:cubicBezTo>
                    <a:pt x="390" y="899"/>
                    <a:pt x="391" y="897"/>
                    <a:pt x="392" y="895"/>
                  </a:cubicBezTo>
                  <a:cubicBezTo>
                    <a:pt x="393" y="895"/>
                    <a:pt x="398" y="887"/>
                    <a:pt x="400" y="885"/>
                  </a:cubicBezTo>
                  <a:cubicBezTo>
                    <a:pt x="401" y="885"/>
                    <a:pt x="401" y="885"/>
                    <a:pt x="403" y="885"/>
                  </a:cubicBezTo>
                  <a:cubicBezTo>
                    <a:pt x="394" y="903"/>
                    <a:pt x="382" y="925"/>
                    <a:pt x="376" y="946"/>
                  </a:cubicBezTo>
                  <a:cubicBezTo>
                    <a:pt x="374" y="951"/>
                    <a:pt x="367" y="974"/>
                    <a:pt x="362" y="979"/>
                  </a:cubicBezTo>
                  <a:cubicBezTo>
                    <a:pt x="362" y="982"/>
                    <a:pt x="362" y="985"/>
                    <a:pt x="362" y="988"/>
                  </a:cubicBezTo>
                  <a:cubicBezTo>
                    <a:pt x="368" y="984"/>
                    <a:pt x="369" y="973"/>
                    <a:pt x="370" y="969"/>
                  </a:cubicBezTo>
                  <a:cubicBezTo>
                    <a:pt x="371" y="968"/>
                    <a:pt x="371" y="968"/>
                    <a:pt x="372" y="968"/>
                  </a:cubicBezTo>
                  <a:cubicBezTo>
                    <a:pt x="376" y="951"/>
                    <a:pt x="385" y="934"/>
                    <a:pt x="392" y="919"/>
                  </a:cubicBezTo>
                  <a:cubicBezTo>
                    <a:pt x="393" y="919"/>
                    <a:pt x="395" y="919"/>
                    <a:pt x="397" y="919"/>
                  </a:cubicBezTo>
                  <a:cubicBezTo>
                    <a:pt x="398" y="916"/>
                    <a:pt x="399" y="913"/>
                    <a:pt x="400" y="910"/>
                  </a:cubicBezTo>
                  <a:cubicBezTo>
                    <a:pt x="401" y="910"/>
                    <a:pt x="401" y="910"/>
                    <a:pt x="403" y="910"/>
                  </a:cubicBezTo>
                  <a:cubicBezTo>
                    <a:pt x="403" y="916"/>
                    <a:pt x="400" y="922"/>
                    <a:pt x="399" y="932"/>
                  </a:cubicBezTo>
                  <a:cubicBezTo>
                    <a:pt x="401" y="927"/>
                    <a:pt x="404" y="922"/>
                    <a:pt x="407" y="917"/>
                  </a:cubicBezTo>
                  <a:cubicBezTo>
                    <a:pt x="407" y="930"/>
                    <a:pt x="402" y="944"/>
                    <a:pt x="398" y="960"/>
                  </a:cubicBezTo>
                  <a:cubicBezTo>
                    <a:pt x="399" y="964"/>
                    <a:pt x="398" y="973"/>
                    <a:pt x="393" y="979"/>
                  </a:cubicBezTo>
                  <a:cubicBezTo>
                    <a:pt x="393" y="985"/>
                    <a:pt x="392" y="986"/>
                    <a:pt x="387" y="1001"/>
                  </a:cubicBezTo>
                  <a:cubicBezTo>
                    <a:pt x="386" y="1016"/>
                    <a:pt x="382" y="1031"/>
                    <a:pt x="385" y="1050"/>
                  </a:cubicBezTo>
                  <a:cubicBezTo>
                    <a:pt x="384" y="1050"/>
                    <a:pt x="383" y="1051"/>
                    <a:pt x="382" y="1052"/>
                  </a:cubicBezTo>
                  <a:cubicBezTo>
                    <a:pt x="382" y="1052"/>
                    <a:pt x="382" y="1053"/>
                    <a:pt x="382" y="1055"/>
                  </a:cubicBezTo>
                  <a:cubicBezTo>
                    <a:pt x="384" y="1055"/>
                    <a:pt x="385" y="1055"/>
                    <a:pt x="387" y="1055"/>
                  </a:cubicBezTo>
                  <a:cubicBezTo>
                    <a:pt x="387" y="1069"/>
                    <a:pt x="379" y="1084"/>
                    <a:pt x="368" y="1094"/>
                  </a:cubicBezTo>
                  <a:cubicBezTo>
                    <a:pt x="366" y="1101"/>
                    <a:pt x="365" y="1109"/>
                    <a:pt x="365" y="1120"/>
                  </a:cubicBezTo>
                  <a:cubicBezTo>
                    <a:pt x="359" y="1125"/>
                    <a:pt x="353" y="1130"/>
                    <a:pt x="347" y="1135"/>
                  </a:cubicBezTo>
                  <a:cubicBezTo>
                    <a:pt x="347" y="1144"/>
                    <a:pt x="346" y="1147"/>
                    <a:pt x="340" y="1156"/>
                  </a:cubicBezTo>
                  <a:cubicBezTo>
                    <a:pt x="338" y="1170"/>
                    <a:pt x="334" y="1190"/>
                    <a:pt x="334" y="1206"/>
                  </a:cubicBezTo>
                  <a:cubicBezTo>
                    <a:pt x="332" y="1210"/>
                    <a:pt x="332" y="1218"/>
                    <a:pt x="333" y="1226"/>
                  </a:cubicBezTo>
                  <a:cubicBezTo>
                    <a:pt x="333" y="1229"/>
                    <a:pt x="329" y="1230"/>
                    <a:pt x="333" y="1238"/>
                  </a:cubicBezTo>
                  <a:cubicBezTo>
                    <a:pt x="337" y="1240"/>
                    <a:pt x="346" y="1244"/>
                    <a:pt x="338" y="1254"/>
                  </a:cubicBezTo>
                  <a:cubicBezTo>
                    <a:pt x="338" y="1262"/>
                    <a:pt x="332" y="1268"/>
                    <a:pt x="334" y="1279"/>
                  </a:cubicBezTo>
                  <a:cubicBezTo>
                    <a:pt x="338" y="1286"/>
                    <a:pt x="341" y="1289"/>
                    <a:pt x="339" y="1301"/>
                  </a:cubicBezTo>
                  <a:cubicBezTo>
                    <a:pt x="323" y="1301"/>
                    <a:pt x="323" y="1302"/>
                    <a:pt x="314" y="1303"/>
                  </a:cubicBezTo>
                  <a:cubicBezTo>
                    <a:pt x="314" y="1304"/>
                    <a:pt x="314" y="1304"/>
                    <a:pt x="314" y="1305"/>
                  </a:cubicBezTo>
                  <a:cubicBezTo>
                    <a:pt x="323" y="1305"/>
                    <a:pt x="338" y="1301"/>
                    <a:pt x="351" y="1305"/>
                  </a:cubicBezTo>
                  <a:cubicBezTo>
                    <a:pt x="351" y="1306"/>
                    <a:pt x="351" y="1307"/>
                    <a:pt x="351" y="1308"/>
                  </a:cubicBezTo>
                  <a:cubicBezTo>
                    <a:pt x="346" y="1308"/>
                    <a:pt x="342" y="1309"/>
                    <a:pt x="338" y="1310"/>
                  </a:cubicBezTo>
                  <a:cubicBezTo>
                    <a:pt x="338" y="1312"/>
                    <a:pt x="339" y="1314"/>
                    <a:pt x="339" y="1317"/>
                  </a:cubicBezTo>
                  <a:cubicBezTo>
                    <a:pt x="337" y="1317"/>
                    <a:pt x="334" y="1318"/>
                    <a:pt x="332" y="1319"/>
                  </a:cubicBezTo>
                  <a:cubicBezTo>
                    <a:pt x="332" y="1321"/>
                    <a:pt x="332" y="1323"/>
                    <a:pt x="332" y="1325"/>
                  </a:cubicBezTo>
                  <a:cubicBezTo>
                    <a:pt x="324" y="1326"/>
                    <a:pt x="327" y="1328"/>
                    <a:pt x="326" y="1335"/>
                  </a:cubicBezTo>
                  <a:cubicBezTo>
                    <a:pt x="325" y="1335"/>
                    <a:pt x="324" y="1335"/>
                    <a:pt x="323" y="1336"/>
                  </a:cubicBezTo>
                  <a:cubicBezTo>
                    <a:pt x="325" y="1343"/>
                    <a:pt x="325" y="1343"/>
                    <a:pt x="324" y="1344"/>
                  </a:cubicBezTo>
                  <a:cubicBezTo>
                    <a:pt x="323" y="1342"/>
                    <a:pt x="322" y="1341"/>
                    <a:pt x="322" y="1340"/>
                  </a:cubicBezTo>
                  <a:cubicBezTo>
                    <a:pt x="321" y="1340"/>
                    <a:pt x="320" y="1340"/>
                    <a:pt x="319" y="1340"/>
                  </a:cubicBezTo>
                  <a:cubicBezTo>
                    <a:pt x="319" y="1339"/>
                    <a:pt x="319" y="1338"/>
                    <a:pt x="319" y="1338"/>
                  </a:cubicBezTo>
                  <a:cubicBezTo>
                    <a:pt x="318" y="1338"/>
                    <a:pt x="317" y="1338"/>
                    <a:pt x="316" y="1338"/>
                  </a:cubicBezTo>
                  <a:cubicBezTo>
                    <a:pt x="319" y="1344"/>
                    <a:pt x="324" y="1353"/>
                    <a:pt x="326" y="1365"/>
                  </a:cubicBezTo>
                  <a:cubicBezTo>
                    <a:pt x="325" y="1364"/>
                    <a:pt x="324" y="1364"/>
                    <a:pt x="323" y="1364"/>
                  </a:cubicBezTo>
                  <a:cubicBezTo>
                    <a:pt x="323" y="1364"/>
                    <a:pt x="322" y="1365"/>
                    <a:pt x="322" y="1366"/>
                  </a:cubicBezTo>
                  <a:cubicBezTo>
                    <a:pt x="321" y="1366"/>
                    <a:pt x="320" y="1366"/>
                    <a:pt x="318" y="1366"/>
                  </a:cubicBezTo>
                  <a:cubicBezTo>
                    <a:pt x="318" y="1366"/>
                    <a:pt x="318" y="1367"/>
                    <a:pt x="318" y="1368"/>
                  </a:cubicBezTo>
                  <a:cubicBezTo>
                    <a:pt x="313" y="1366"/>
                    <a:pt x="310" y="1358"/>
                    <a:pt x="309" y="1357"/>
                  </a:cubicBezTo>
                  <a:cubicBezTo>
                    <a:pt x="308" y="1357"/>
                    <a:pt x="307" y="1357"/>
                    <a:pt x="307" y="1357"/>
                  </a:cubicBezTo>
                  <a:cubicBezTo>
                    <a:pt x="307" y="1358"/>
                    <a:pt x="307" y="1358"/>
                    <a:pt x="307" y="1359"/>
                  </a:cubicBezTo>
                  <a:cubicBezTo>
                    <a:pt x="294" y="1361"/>
                    <a:pt x="290" y="1355"/>
                    <a:pt x="287" y="1349"/>
                  </a:cubicBezTo>
                  <a:cubicBezTo>
                    <a:pt x="286" y="1349"/>
                    <a:pt x="286" y="1349"/>
                    <a:pt x="285" y="1349"/>
                  </a:cubicBezTo>
                  <a:cubicBezTo>
                    <a:pt x="284" y="1346"/>
                    <a:pt x="283" y="1344"/>
                    <a:pt x="282" y="1342"/>
                  </a:cubicBezTo>
                  <a:cubicBezTo>
                    <a:pt x="280" y="1342"/>
                    <a:pt x="278" y="1342"/>
                    <a:pt x="276" y="1342"/>
                  </a:cubicBezTo>
                  <a:cubicBezTo>
                    <a:pt x="267" y="1360"/>
                    <a:pt x="262" y="1361"/>
                    <a:pt x="275" y="1383"/>
                  </a:cubicBezTo>
                  <a:cubicBezTo>
                    <a:pt x="275" y="1389"/>
                    <a:pt x="271" y="1397"/>
                    <a:pt x="267" y="1403"/>
                  </a:cubicBezTo>
                  <a:cubicBezTo>
                    <a:pt x="265" y="1403"/>
                    <a:pt x="264" y="1403"/>
                    <a:pt x="262" y="14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10287227" y="784952"/>
              <a:ext cx="1730375" cy="2320925"/>
            </a:xfrm>
            <a:custGeom>
              <a:avLst/>
              <a:gdLst>
                <a:gd name="T0" fmla="*/ 582 w 794"/>
                <a:gd name="T1" fmla="*/ 881 h 1065"/>
                <a:gd name="T2" fmla="*/ 543 w 794"/>
                <a:gd name="T3" fmla="*/ 665 h 1065"/>
                <a:gd name="T4" fmla="*/ 480 w 794"/>
                <a:gd name="T5" fmla="*/ 514 h 1065"/>
                <a:gd name="T6" fmla="*/ 451 w 794"/>
                <a:gd name="T7" fmla="*/ 397 h 1065"/>
                <a:gd name="T8" fmla="*/ 543 w 794"/>
                <a:gd name="T9" fmla="*/ 431 h 1065"/>
                <a:gd name="T10" fmla="*/ 532 w 794"/>
                <a:gd name="T11" fmla="*/ 202 h 1065"/>
                <a:gd name="T12" fmla="*/ 529 w 794"/>
                <a:gd name="T13" fmla="*/ 164 h 1065"/>
                <a:gd name="T14" fmla="*/ 501 w 794"/>
                <a:gd name="T15" fmla="*/ 152 h 1065"/>
                <a:gd name="T16" fmla="*/ 405 w 794"/>
                <a:gd name="T17" fmla="*/ 151 h 1065"/>
                <a:gd name="T18" fmla="*/ 299 w 794"/>
                <a:gd name="T19" fmla="*/ 183 h 1065"/>
                <a:gd name="T20" fmla="*/ 62 w 794"/>
                <a:gd name="T21" fmla="*/ 177 h 1065"/>
                <a:gd name="T22" fmla="*/ 18 w 794"/>
                <a:gd name="T23" fmla="*/ 60 h 1065"/>
                <a:gd name="T24" fmla="*/ 24 w 794"/>
                <a:gd name="T25" fmla="*/ 2 h 1065"/>
                <a:gd name="T26" fmla="*/ 129 w 794"/>
                <a:gd name="T27" fmla="*/ 133 h 1065"/>
                <a:gd name="T28" fmla="*/ 237 w 794"/>
                <a:gd name="T29" fmla="*/ 145 h 1065"/>
                <a:gd name="T30" fmla="*/ 454 w 794"/>
                <a:gd name="T31" fmla="*/ 94 h 1065"/>
                <a:gd name="T32" fmla="*/ 535 w 794"/>
                <a:gd name="T33" fmla="*/ 66 h 1065"/>
                <a:gd name="T34" fmla="*/ 689 w 794"/>
                <a:gd name="T35" fmla="*/ 142 h 1065"/>
                <a:gd name="T36" fmla="*/ 649 w 794"/>
                <a:gd name="T37" fmla="*/ 99 h 1065"/>
                <a:gd name="T38" fmla="*/ 612 w 794"/>
                <a:gd name="T39" fmla="*/ 104 h 1065"/>
                <a:gd name="T40" fmla="*/ 718 w 794"/>
                <a:gd name="T41" fmla="*/ 166 h 1065"/>
                <a:gd name="T42" fmla="*/ 736 w 794"/>
                <a:gd name="T43" fmla="*/ 218 h 1065"/>
                <a:gd name="T44" fmla="*/ 715 w 794"/>
                <a:gd name="T45" fmla="*/ 192 h 1065"/>
                <a:gd name="T46" fmla="*/ 713 w 794"/>
                <a:gd name="T47" fmla="*/ 199 h 1065"/>
                <a:gd name="T48" fmla="*/ 704 w 794"/>
                <a:gd name="T49" fmla="*/ 201 h 1065"/>
                <a:gd name="T50" fmla="*/ 697 w 794"/>
                <a:gd name="T51" fmla="*/ 207 h 1065"/>
                <a:gd name="T52" fmla="*/ 695 w 794"/>
                <a:gd name="T53" fmla="*/ 246 h 1065"/>
                <a:gd name="T54" fmla="*/ 731 w 794"/>
                <a:gd name="T55" fmla="*/ 345 h 1065"/>
                <a:gd name="T56" fmla="*/ 689 w 794"/>
                <a:gd name="T57" fmla="*/ 319 h 1065"/>
                <a:gd name="T58" fmla="*/ 669 w 794"/>
                <a:gd name="T59" fmla="*/ 213 h 1065"/>
                <a:gd name="T60" fmla="*/ 676 w 794"/>
                <a:gd name="T61" fmla="*/ 315 h 1065"/>
                <a:gd name="T62" fmla="*/ 720 w 794"/>
                <a:gd name="T63" fmla="*/ 372 h 1065"/>
                <a:gd name="T64" fmla="*/ 765 w 794"/>
                <a:gd name="T65" fmla="*/ 397 h 1065"/>
                <a:gd name="T66" fmla="*/ 733 w 794"/>
                <a:gd name="T67" fmla="*/ 390 h 1065"/>
                <a:gd name="T68" fmla="*/ 752 w 794"/>
                <a:gd name="T69" fmla="*/ 407 h 1065"/>
                <a:gd name="T70" fmla="*/ 710 w 794"/>
                <a:gd name="T71" fmla="*/ 397 h 1065"/>
                <a:gd name="T72" fmla="*/ 710 w 794"/>
                <a:gd name="T73" fmla="*/ 399 h 1065"/>
                <a:gd name="T74" fmla="*/ 722 w 794"/>
                <a:gd name="T75" fmla="*/ 419 h 1065"/>
                <a:gd name="T76" fmla="*/ 695 w 794"/>
                <a:gd name="T77" fmla="*/ 408 h 1065"/>
                <a:gd name="T78" fmla="*/ 715 w 794"/>
                <a:gd name="T79" fmla="*/ 436 h 1065"/>
                <a:gd name="T80" fmla="*/ 686 w 794"/>
                <a:gd name="T81" fmla="*/ 452 h 1065"/>
                <a:gd name="T82" fmla="*/ 752 w 794"/>
                <a:gd name="T83" fmla="*/ 508 h 1065"/>
                <a:gd name="T84" fmla="*/ 664 w 794"/>
                <a:gd name="T85" fmla="*/ 467 h 1065"/>
                <a:gd name="T86" fmla="*/ 718 w 794"/>
                <a:gd name="T87" fmla="*/ 519 h 1065"/>
                <a:gd name="T88" fmla="*/ 717 w 794"/>
                <a:gd name="T89" fmla="*/ 548 h 1065"/>
                <a:gd name="T90" fmla="*/ 722 w 794"/>
                <a:gd name="T91" fmla="*/ 522 h 1065"/>
                <a:gd name="T92" fmla="*/ 731 w 794"/>
                <a:gd name="T93" fmla="*/ 526 h 1065"/>
                <a:gd name="T94" fmla="*/ 736 w 794"/>
                <a:gd name="T95" fmla="*/ 548 h 1065"/>
                <a:gd name="T96" fmla="*/ 722 w 794"/>
                <a:gd name="T97" fmla="*/ 578 h 1065"/>
                <a:gd name="T98" fmla="*/ 764 w 794"/>
                <a:gd name="T99" fmla="*/ 561 h 1065"/>
                <a:gd name="T100" fmla="*/ 781 w 794"/>
                <a:gd name="T101" fmla="*/ 558 h 1065"/>
                <a:gd name="T102" fmla="*/ 753 w 794"/>
                <a:gd name="T103" fmla="*/ 583 h 1065"/>
                <a:gd name="T104" fmla="*/ 764 w 794"/>
                <a:gd name="T105" fmla="*/ 596 h 1065"/>
                <a:gd name="T106" fmla="*/ 775 w 794"/>
                <a:gd name="T107" fmla="*/ 609 h 1065"/>
                <a:gd name="T108" fmla="*/ 722 w 794"/>
                <a:gd name="T109" fmla="*/ 631 h 1065"/>
                <a:gd name="T110" fmla="*/ 663 w 794"/>
                <a:gd name="T111" fmla="*/ 599 h 1065"/>
                <a:gd name="T112" fmla="*/ 572 w 794"/>
                <a:gd name="T113" fmla="*/ 499 h 1065"/>
                <a:gd name="T114" fmla="*/ 586 w 794"/>
                <a:gd name="T115" fmla="*/ 612 h 1065"/>
                <a:gd name="T116" fmla="*/ 575 w 794"/>
                <a:gd name="T117" fmla="*/ 645 h 1065"/>
                <a:gd name="T118" fmla="*/ 660 w 794"/>
                <a:gd name="T119" fmla="*/ 902 h 1065"/>
                <a:gd name="T120" fmla="*/ 626 w 794"/>
                <a:gd name="T121" fmla="*/ 978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1065">
                  <a:moveTo>
                    <a:pt x="504" y="1065"/>
                  </a:moveTo>
                  <a:cubicBezTo>
                    <a:pt x="503" y="1064"/>
                    <a:pt x="502" y="1064"/>
                    <a:pt x="501" y="1064"/>
                  </a:cubicBezTo>
                  <a:cubicBezTo>
                    <a:pt x="501" y="1056"/>
                    <a:pt x="500" y="1057"/>
                    <a:pt x="506" y="1053"/>
                  </a:cubicBezTo>
                  <a:cubicBezTo>
                    <a:pt x="508" y="1048"/>
                    <a:pt x="510" y="1044"/>
                    <a:pt x="512" y="1040"/>
                  </a:cubicBezTo>
                  <a:cubicBezTo>
                    <a:pt x="513" y="1040"/>
                    <a:pt x="514" y="1040"/>
                    <a:pt x="515" y="1040"/>
                  </a:cubicBezTo>
                  <a:cubicBezTo>
                    <a:pt x="520" y="1030"/>
                    <a:pt x="525" y="1021"/>
                    <a:pt x="530" y="1012"/>
                  </a:cubicBezTo>
                  <a:cubicBezTo>
                    <a:pt x="533" y="988"/>
                    <a:pt x="532" y="993"/>
                    <a:pt x="552" y="982"/>
                  </a:cubicBezTo>
                  <a:cubicBezTo>
                    <a:pt x="552" y="980"/>
                    <a:pt x="553" y="979"/>
                    <a:pt x="554" y="978"/>
                  </a:cubicBezTo>
                  <a:cubicBezTo>
                    <a:pt x="558" y="978"/>
                    <a:pt x="568" y="956"/>
                    <a:pt x="573" y="954"/>
                  </a:cubicBezTo>
                  <a:cubicBezTo>
                    <a:pt x="579" y="940"/>
                    <a:pt x="581" y="931"/>
                    <a:pt x="571" y="923"/>
                  </a:cubicBezTo>
                  <a:cubicBezTo>
                    <a:pt x="571" y="921"/>
                    <a:pt x="571" y="919"/>
                    <a:pt x="571" y="918"/>
                  </a:cubicBezTo>
                  <a:cubicBezTo>
                    <a:pt x="571" y="917"/>
                    <a:pt x="572" y="917"/>
                    <a:pt x="573" y="917"/>
                  </a:cubicBezTo>
                  <a:cubicBezTo>
                    <a:pt x="574" y="903"/>
                    <a:pt x="581" y="891"/>
                    <a:pt x="582" y="881"/>
                  </a:cubicBezTo>
                  <a:cubicBezTo>
                    <a:pt x="582" y="865"/>
                    <a:pt x="584" y="848"/>
                    <a:pt x="587" y="836"/>
                  </a:cubicBezTo>
                  <a:cubicBezTo>
                    <a:pt x="583" y="828"/>
                    <a:pt x="587" y="822"/>
                    <a:pt x="587" y="816"/>
                  </a:cubicBezTo>
                  <a:cubicBezTo>
                    <a:pt x="583" y="804"/>
                    <a:pt x="583" y="800"/>
                    <a:pt x="585" y="790"/>
                  </a:cubicBezTo>
                  <a:cubicBezTo>
                    <a:pt x="588" y="789"/>
                    <a:pt x="592" y="788"/>
                    <a:pt x="596" y="787"/>
                  </a:cubicBezTo>
                  <a:cubicBezTo>
                    <a:pt x="596" y="786"/>
                    <a:pt x="596" y="785"/>
                    <a:pt x="596" y="783"/>
                  </a:cubicBezTo>
                  <a:cubicBezTo>
                    <a:pt x="588" y="784"/>
                    <a:pt x="586" y="785"/>
                    <a:pt x="582" y="783"/>
                  </a:cubicBezTo>
                  <a:cubicBezTo>
                    <a:pt x="579" y="776"/>
                    <a:pt x="577" y="762"/>
                    <a:pt x="575" y="757"/>
                  </a:cubicBezTo>
                  <a:cubicBezTo>
                    <a:pt x="574" y="749"/>
                    <a:pt x="573" y="741"/>
                    <a:pt x="573" y="734"/>
                  </a:cubicBezTo>
                  <a:cubicBezTo>
                    <a:pt x="563" y="728"/>
                    <a:pt x="562" y="723"/>
                    <a:pt x="560" y="717"/>
                  </a:cubicBezTo>
                  <a:cubicBezTo>
                    <a:pt x="557" y="717"/>
                    <a:pt x="556" y="709"/>
                    <a:pt x="555" y="708"/>
                  </a:cubicBezTo>
                  <a:cubicBezTo>
                    <a:pt x="554" y="708"/>
                    <a:pt x="552" y="705"/>
                    <a:pt x="548" y="704"/>
                  </a:cubicBezTo>
                  <a:cubicBezTo>
                    <a:pt x="548" y="701"/>
                    <a:pt x="546" y="701"/>
                    <a:pt x="545" y="701"/>
                  </a:cubicBezTo>
                  <a:cubicBezTo>
                    <a:pt x="533" y="686"/>
                    <a:pt x="543" y="677"/>
                    <a:pt x="543" y="665"/>
                  </a:cubicBezTo>
                  <a:cubicBezTo>
                    <a:pt x="541" y="661"/>
                    <a:pt x="540" y="657"/>
                    <a:pt x="538" y="654"/>
                  </a:cubicBezTo>
                  <a:cubicBezTo>
                    <a:pt x="537" y="654"/>
                    <a:pt x="537" y="654"/>
                    <a:pt x="537" y="654"/>
                  </a:cubicBezTo>
                  <a:cubicBezTo>
                    <a:pt x="532" y="644"/>
                    <a:pt x="528" y="641"/>
                    <a:pt x="526" y="632"/>
                  </a:cubicBezTo>
                  <a:cubicBezTo>
                    <a:pt x="525" y="632"/>
                    <a:pt x="524" y="632"/>
                    <a:pt x="524" y="632"/>
                  </a:cubicBezTo>
                  <a:cubicBezTo>
                    <a:pt x="524" y="631"/>
                    <a:pt x="524" y="631"/>
                    <a:pt x="524" y="630"/>
                  </a:cubicBezTo>
                  <a:cubicBezTo>
                    <a:pt x="523" y="630"/>
                    <a:pt x="522" y="630"/>
                    <a:pt x="522" y="630"/>
                  </a:cubicBezTo>
                  <a:cubicBezTo>
                    <a:pt x="521" y="629"/>
                    <a:pt x="521" y="628"/>
                    <a:pt x="521" y="628"/>
                  </a:cubicBezTo>
                  <a:cubicBezTo>
                    <a:pt x="521" y="628"/>
                    <a:pt x="520" y="628"/>
                    <a:pt x="520" y="628"/>
                  </a:cubicBezTo>
                  <a:cubicBezTo>
                    <a:pt x="512" y="610"/>
                    <a:pt x="508" y="597"/>
                    <a:pt x="505" y="583"/>
                  </a:cubicBezTo>
                  <a:cubicBezTo>
                    <a:pt x="504" y="583"/>
                    <a:pt x="504" y="583"/>
                    <a:pt x="504" y="583"/>
                  </a:cubicBezTo>
                  <a:cubicBezTo>
                    <a:pt x="502" y="577"/>
                    <a:pt x="500" y="571"/>
                    <a:pt x="499" y="565"/>
                  </a:cubicBezTo>
                  <a:cubicBezTo>
                    <a:pt x="497" y="554"/>
                    <a:pt x="495" y="542"/>
                    <a:pt x="493" y="533"/>
                  </a:cubicBezTo>
                  <a:cubicBezTo>
                    <a:pt x="482" y="529"/>
                    <a:pt x="481" y="518"/>
                    <a:pt x="480" y="514"/>
                  </a:cubicBezTo>
                  <a:cubicBezTo>
                    <a:pt x="471" y="508"/>
                    <a:pt x="472" y="497"/>
                    <a:pt x="471" y="492"/>
                  </a:cubicBezTo>
                  <a:cubicBezTo>
                    <a:pt x="470" y="489"/>
                    <a:pt x="468" y="486"/>
                    <a:pt x="467" y="483"/>
                  </a:cubicBezTo>
                  <a:cubicBezTo>
                    <a:pt x="466" y="483"/>
                    <a:pt x="466" y="483"/>
                    <a:pt x="465" y="483"/>
                  </a:cubicBezTo>
                  <a:cubicBezTo>
                    <a:pt x="465" y="481"/>
                    <a:pt x="465" y="479"/>
                    <a:pt x="465" y="477"/>
                  </a:cubicBezTo>
                  <a:cubicBezTo>
                    <a:pt x="470" y="475"/>
                    <a:pt x="475" y="473"/>
                    <a:pt x="478" y="470"/>
                  </a:cubicBezTo>
                  <a:cubicBezTo>
                    <a:pt x="473" y="465"/>
                    <a:pt x="466" y="470"/>
                    <a:pt x="465" y="470"/>
                  </a:cubicBezTo>
                  <a:cubicBezTo>
                    <a:pt x="465" y="471"/>
                    <a:pt x="465" y="472"/>
                    <a:pt x="465" y="473"/>
                  </a:cubicBezTo>
                  <a:cubicBezTo>
                    <a:pt x="463" y="473"/>
                    <a:pt x="462" y="473"/>
                    <a:pt x="460" y="473"/>
                  </a:cubicBezTo>
                  <a:cubicBezTo>
                    <a:pt x="458" y="465"/>
                    <a:pt x="454" y="466"/>
                    <a:pt x="451" y="464"/>
                  </a:cubicBezTo>
                  <a:cubicBezTo>
                    <a:pt x="449" y="460"/>
                    <a:pt x="446" y="457"/>
                    <a:pt x="443" y="453"/>
                  </a:cubicBezTo>
                  <a:cubicBezTo>
                    <a:pt x="441" y="448"/>
                    <a:pt x="439" y="442"/>
                    <a:pt x="438" y="437"/>
                  </a:cubicBezTo>
                  <a:cubicBezTo>
                    <a:pt x="436" y="417"/>
                    <a:pt x="439" y="410"/>
                    <a:pt x="448" y="397"/>
                  </a:cubicBezTo>
                  <a:cubicBezTo>
                    <a:pt x="449" y="397"/>
                    <a:pt x="449" y="397"/>
                    <a:pt x="451" y="397"/>
                  </a:cubicBezTo>
                  <a:cubicBezTo>
                    <a:pt x="451" y="409"/>
                    <a:pt x="446" y="442"/>
                    <a:pt x="472" y="442"/>
                  </a:cubicBezTo>
                  <a:cubicBezTo>
                    <a:pt x="476" y="437"/>
                    <a:pt x="477" y="429"/>
                    <a:pt x="477" y="425"/>
                  </a:cubicBezTo>
                  <a:cubicBezTo>
                    <a:pt x="480" y="424"/>
                    <a:pt x="483" y="423"/>
                    <a:pt x="487" y="422"/>
                  </a:cubicBezTo>
                  <a:cubicBezTo>
                    <a:pt x="491" y="425"/>
                    <a:pt x="494" y="426"/>
                    <a:pt x="503" y="425"/>
                  </a:cubicBezTo>
                  <a:cubicBezTo>
                    <a:pt x="506" y="434"/>
                    <a:pt x="506" y="434"/>
                    <a:pt x="507" y="442"/>
                  </a:cubicBezTo>
                  <a:cubicBezTo>
                    <a:pt x="510" y="441"/>
                    <a:pt x="510" y="440"/>
                    <a:pt x="515" y="442"/>
                  </a:cubicBezTo>
                  <a:cubicBezTo>
                    <a:pt x="518" y="440"/>
                    <a:pt x="520" y="435"/>
                    <a:pt x="526" y="440"/>
                  </a:cubicBezTo>
                  <a:cubicBezTo>
                    <a:pt x="528" y="437"/>
                    <a:pt x="527" y="438"/>
                    <a:pt x="532" y="436"/>
                  </a:cubicBezTo>
                  <a:cubicBezTo>
                    <a:pt x="530" y="442"/>
                    <a:pt x="529" y="447"/>
                    <a:pt x="528" y="453"/>
                  </a:cubicBezTo>
                  <a:cubicBezTo>
                    <a:pt x="533" y="450"/>
                    <a:pt x="536" y="436"/>
                    <a:pt x="537" y="432"/>
                  </a:cubicBezTo>
                  <a:cubicBezTo>
                    <a:pt x="538" y="432"/>
                    <a:pt x="539" y="432"/>
                    <a:pt x="540" y="432"/>
                  </a:cubicBezTo>
                  <a:cubicBezTo>
                    <a:pt x="540" y="434"/>
                    <a:pt x="540" y="436"/>
                    <a:pt x="541" y="439"/>
                  </a:cubicBezTo>
                  <a:cubicBezTo>
                    <a:pt x="542" y="436"/>
                    <a:pt x="543" y="434"/>
                    <a:pt x="543" y="431"/>
                  </a:cubicBezTo>
                  <a:cubicBezTo>
                    <a:pt x="544" y="440"/>
                    <a:pt x="544" y="440"/>
                    <a:pt x="543" y="449"/>
                  </a:cubicBezTo>
                  <a:cubicBezTo>
                    <a:pt x="543" y="450"/>
                    <a:pt x="544" y="450"/>
                    <a:pt x="545" y="451"/>
                  </a:cubicBezTo>
                  <a:cubicBezTo>
                    <a:pt x="546" y="451"/>
                    <a:pt x="548" y="450"/>
                    <a:pt x="549" y="450"/>
                  </a:cubicBezTo>
                  <a:cubicBezTo>
                    <a:pt x="549" y="451"/>
                    <a:pt x="550" y="451"/>
                    <a:pt x="550" y="452"/>
                  </a:cubicBezTo>
                  <a:cubicBezTo>
                    <a:pt x="551" y="452"/>
                    <a:pt x="552" y="452"/>
                    <a:pt x="553" y="453"/>
                  </a:cubicBezTo>
                  <a:cubicBezTo>
                    <a:pt x="554" y="451"/>
                    <a:pt x="554" y="451"/>
                    <a:pt x="554" y="450"/>
                  </a:cubicBezTo>
                  <a:cubicBezTo>
                    <a:pt x="554" y="452"/>
                    <a:pt x="555" y="454"/>
                    <a:pt x="555" y="457"/>
                  </a:cubicBezTo>
                  <a:cubicBezTo>
                    <a:pt x="556" y="455"/>
                    <a:pt x="557" y="453"/>
                    <a:pt x="558" y="451"/>
                  </a:cubicBezTo>
                  <a:cubicBezTo>
                    <a:pt x="558" y="435"/>
                    <a:pt x="559" y="416"/>
                    <a:pt x="561" y="402"/>
                  </a:cubicBezTo>
                  <a:cubicBezTo>
                    <a:pt x="560" y="382"/>
                    <a:pt x="561" y="366"/>
                    <a:pt x="563" y="349"/>
                  </a:cubicBezTo>
                  <a:cubicBezTo>
                    <a:pt x="562" y="349"/>
                    <a:pt x="560" y="349"/>
                    <a:pt x="559" y="349"/>
                  </a:cubicBezTo>
                  <a:cubicBezTo>
                    <a:pt x="554" y="322"/>
                    <a:pt x="556" y="295"/>
                    <a:pt x="557" y="272"/>
                  </a:cubicBezTo>
                  <a:cubicBezTo>
                    <a:pt x="555" y="244"/>
                    <a:pt x="542" y="222"/>
                    <a:pt x="532" y="202"/>
                  </a:cubicBezTo>
                  <a:cubicBezTo>
                    <a:pt x="529" y="188"/>
                    <a:pt x="514" y="173"/>
                    <a:pt x="516" y="168"/>
                  </a:cubicBezTo>
                  <a:cubicBezTo>
                    <a:pt x="523" y="173"/>
                    <a:pt x="530" y="175"/>
                    <a:pt x="536" y="184"/>
                  </a:cubicBezTo>
                  <a:cubicBezTo>
                    <a:pt x="537" y="183"/>
                    <a:pt x="537" y="183"/>
                    <a:pt x="538" y="183"/>
                  </a:cubicBezTo>
                  <a:cubicBezTo>
                    <a:pt x="537" y="181"/>
                    <a:pt x="537" y="179"/>
                    <a:pt x="537" y="177"/>
                  </a:cubicBezTo>
                  <a:cubicBezTo>
                    <a:pt x="551" y="177"/>
                    <a:pt x="553" y="183"/>
                    <a:pt x="561" y="199"/>
                  </a:cubicBezTo>
                  <a:cubicBezTo>
                    <a:pt x="560" y="195"/>
                    <a:pt x="560" y="191"/>
                    <a:pt x="560" y="188"/>
                  </a:cubicBezTo>
                  <a:cubicBezTo>
                    <a:pt x="559" y="188"/>
                    <a:pt x="558" y="188"/>
                    <a:pt x="558" y="188"/>
                  </a:cubicBezTo>
                  <a:cubicBezTo>
                    <a:pt x="556" y="183"/>
                    <a:pt x="554" y="177"/>
                    <a:pt x="552" y="173"/>
                  </a:cubicBezTo>
                  <a:cubicBezTo>
                    <a:pt x="548" y="173"/>
                    <a:pt x="543" y="173"/>
                    <a:pt x="540" y="173"/>
                  </a:cubicBezTo>
                  <a:cubicBezTo>
                    <a:pt x="539" y="170"/>
                    <a:pt x="537" y="169"/>
                    <a:pt x="535" y="168"/>
                  </a:cubicBezTo>
                  <a:cubicBezTo>
                    <a:pt x="535" y="167"/>
                    <a:pt x="535" y="165"/>
                    <a:pt x="535" y="164"/>
                  </a:cubicBezTo>
                  <a:cubicBezTo>
                    <a:pt x="533" y="163"/>
                    <a:pt x="531" y="162"/>
                    <a:pt x="529" y="162"/>
                  </a:cubicBezTo>
                  <a:cubicBezTo>
                    <a:pt x="529" y="162"/>
                    <a:pt x="529" y="163"/>
                    <a:pt x="529" y="164"/>
                  </a:cubicBezTo>
                  <a:cubicBezTo>
                    <a:pt x="518" y="164"/>
                    <a:pt x="516" y="161"/>
                    <a:pt x="511" y="158"/>
                  </a:cubicBezTo>
                  <a:cubicBezTo>
                    <a:pt x="511" y="154"/>
                    <a:pt x="506" y="153"/>
                    <a:pt x="506" y="153"/>
                  </a:cubicBezTo>
                  <a:cubicBezTo>
                    <a:pt x="505" y="152"/>
                    <a:pt x="505" y="151"/>
                    <a:pt x="505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499" y="142"/>
                    <a:pt x="499" y="143"/>
                    <a:pt x="498" y="138"/>
                  </a:cubicBezTo>
                  <a:cubicBezTo>
                    <a:pt x="485" y="129"/>
                    <a:pt x="485" y="129"/>
                    <a:pt x="480" y="127"/>
                  </a:cubicBezTo>
                  <a:cubicBezTo>
                    <a:pt x="480" y="126"/>
                    <a:pt x="480" y="126"/>
                    <a:pt x="480" y="125"/>
                  </a:cubicBezTo>
                  <a:cubicBezTo>
                    <a:pt x="475" y="124"/>
                    <a:pt x="471" y="124"/>
                    <a:pt x="467" y="123"/>
                  </a:cubicBezTo>
                  <a:cubicBezTo>
                    <a:pt x="468" y="124"/>
                    <a:pt x="470" y="124"/>
                    <a:pt x="472" y="125"/>
                  </a:cubicBezTo>
                  <a:cubicBezTo>
                    <a:pt x="472" y="126"/>
                    <a:pt x="472" y="126"/>
                    <a:pt x="472" y="127"/>
                  </a:cubicBezTo>
                  <a:cubicBezTo>
                    <a:pt x="474" y="127"/>
                    <a:pt x="475" y="127"/>
                    <a:pt x="477" y="128"/>
                  </a:cubicBezTo>
                  <a:cubicBezTo>
                    <a:pt x="477" y="129"/>
                    <a:pt x="477" y="130"/>
                    <a:pt x="478" y="131"/>
                  </a:cubicBezTo>
                  <a:cubicBezTo>
                    <a:pt x="485" y="131"/>
                    <a:pt x="493" y="144"/>
                    <a:pt x="501" y="152"/>
                  </a:cubicBezTo>
                  <a:cubicBezTo>
                    <a:pt x="500" y="152"/>
                    <a:pt x="499" y="153"/>
                    <a:pt x="499" y="153"/>
                  </a:cubicBezTo>
                  <a:cubicBezTo>
                    <a:pt x="497" y="147"/>
                    <a:pt x="491" y="146"/>
                    <a:pt x="490" y="146"/>
                  </a:cubicBezTo>
                  <a:cubicBezTo>
                    <a:pt x="491" y="148"/>
                    <a:pt x="492" y="149"/>
                    <a:pt x="493" y="151"/>
                  </a:cubicBezTo>
                  <a:cubicBezTo>
                    <a:pt x="492" y="151"/>
                    <a:pt x="491" y="151"/>
                    <a:pt x="490" y="151"/>
                  </a:cubicBezTo>
                  <a:cubicBezTo>
                    <a:pt x="489" y="149"/>
                    <a:pt x="489" y="148"/>
                    <a:pt x="488" y="147"/>
                  </a:cubicBezTo>
                  <a:cubicBezTo>
                    <a:pt x="488" y="147"/>
                    <a:pt x="487" y="147"/>
                    <a:pt x="487" y="147"/>
                  </a:cubicBezTo>
                  <a:cubicBezTo>
                    <a:pt x="485" y="145"/>
                    <a:pt x="484" y="143"/>
                    <a:pt x="483" y="142"/>
                  </a:cubicBezTo>
                  <a:cubicBezTo>
                    <a:pt x="482" y="142"/>
                    <a:pt x="482" y="142"/>
                    <a:pt x="481" y="142"/>
                  </a:cubicBezTo>
                  <a:cubicBezTo>
                    <a:pt x="481" y="144"/>
                    <a:pt x="481" y="146"/>
                    <a:pt x="482" y="148"/>
                  </a:cubicBezTo>
                  <a:cubicBezTo>
                    <a:pt x="480" y="148"/>
                    <a:pt x="479" y="147"/>
                    <a:pt x="478" y="147"/>
                  </a:cubicBezTo>
                  <a:cubicBezTo>
                    <a:pt x="474" y="132"/>
                    <a:pt x="443" y="135"/>
                    <a:pt x="434" y="134"/>
                  </a:cubicBezTo>
                  <a:cubicBezTo>
                    <a:pt x="424" y="139"/>
                    <a:pt x="415" y="142"/>
                    <a:pt x="408" y="150"/>
                  </a:cubicBezTo>
                  <a:cubicBezTo>
                    <a:pt x="407" y="150"/>
                    <a:pt x="406" y="151"/>
                    <a:pt x="405" y="151"/>
                  </a:cubicBezTo>
                  <a:cubicBezTo>
                    <a:pt x="405" y="151"/>
                    <a:pt x="405" y="152"/>
                    <a:pt x="405" y="153"/>
                  </a:cubicBezTo>
                  <a:cubicBezTo>
                    <a:pt x="396" y="158"/>
                    <a:pt x="386" y="161"/>
                    <a:pt x="382" y="168"/>
                  </a:cubicBezTo>
                  <a:cubicBezTo>
                    <a:pt x="381" y="167"/>
                    <a:pt x="380" y="167"/>
                    <a:pt x="380" y="167"/>
                  </a:cubicBezTo>
                  <a:cubicBezTo>
                    <a:pt x="382" y="162"/>
                    <a:pt x="383" y="160"/>
                    <a:pt x="383" y="156"/>
                  </a:cubicBezTo>
                  <a:cubicBezTo>
                    <a:pt x="382" y="155"/>
                    <a:pt x="381" y="155"/>
                    <a:pt x="380" y="154"/>
                  </a:cubicBezTo>
                  <a:cubicBezTo>
                    <a:pt x="357" y="158"/>
                    <a:pt x="378" y="162"/>
                    <a:pt x="378" y="179"/>
                  </a:cubicBezTo>
                  <a:cubicBezTo>
                    <a:pt x="376" y="180"/>
                    <a:pt x="374" y="180"/>
                    <a:pt x="373" y="181"/>
                  </a:cubicBezTo>
                  <a:cubicBezTo>
                    <a:pt x="360" y="174"/>
                    <a:pt x="358" y="172"/>
                    <a:pt x="355" y="164"/>
                  </a:cubicBezTo>
                  <a:cubicBezTo>
                    <a:pt x="345" y="160"/>
                    <a:pt x="342" y="164"/>
                    <a:pt x="337" y="166"/>
                  </a:cubicBezTo>
                  <a:cubicBezTo>
                    <a:pt x="336" y="167"/>
                    <a:pt x="336" y="167"/>
                    <a:pt x="336" y="168"/>
                  </a:cubicBezTo>
                  <a:cubicBezTo>
                    <a:pt x="328" y="168"/>
                    <a:pt x="322" y="173"/>
                    <a:pt x="316" y="175"/>
                  </a:cubicBezTo>
                  <a:cubicBezTo>
                    <a:pt x="316" y="175"/>
                    <a:pt x="316" y="176"/>
                    <a:pt x="316" y="177"/>
                  </a:cubicBezTo>
                  <a:cubicBezTo>
                    <a:pt x="310" y="177"/>
                    <a:pt x="305" y="180"/>
                    <a:pt x="299" y="183"/>
                  </a:cubicBezTo>
                  <a:cubicBezTo>
                    <a:pt x="269" y="186"/>
                    <a:pt x="236" y="192"/>
                    <a:pt x="208" y="194"/>
                  </a:cubicBezTo>
                  <a:cubicBezTo>
                    <a:pt x="208" y="192"/>
                    <a:pt x="207" y="191"/>
                    <a:pt x="207" y="190"/>
                  </a:cubicBezTo>
                  <a:cubicBezTo>
                    <a:pt x="191" y="189"/>
                    <a:pt x="176" y="189"/>
                    <a:pt x="161" y="189"/>
                  </a:cubicBezTo>
                  <a:cubicBezTo>
                    <a:pt x="155" y="187"/>
                    <a:pt x="148" y="185"/>
                    <a:pt x="141" y="183"/>
                  </a:cubicBezTo>
                  <a:cubicBezTo>
                    <a:pt x="127" y="185"/>
                    <a:pt x="111" y="183"/>
                    <a:pt x="105" y="194"/>
                  </a:cubicBezTo>
                  <a:cubicBezTo>
                    <a:pt x="97" y="192"/>
                    <a:pt x="97" y="191"/>
                    <a:pt x="92" y="192"/>
                  </a:cubicBezTo>
                  <a:cubicBezTo>
                    <a:pt x="90" y="190"/>
                    <a:pt x="89" y="188"/>
                    <a:pt x="88" y="186"/>
                  </a:cubicBezTo>
                  <a:cubicBezTo>
                    <a:pt x="88" y="176"/>
                    <a:pt x="79" y="168"/>
                    <a:pt x="77" y="167"/>
                  </a:cubicBezTo>
                  <a:cubicBezTo>
                    <a:pt x="75" y="169"/>
                    <a:pt x="70" y="174"/>
                    <a:pt x="69" y="173"/>
                  </a:cubicBezTo>
                  <a:cubicBezTo>
                    <a:pt x="72" y="167"/>
                    <a:pt x="73" y="161"/>
                    <a:pt x="73" y="155"/>
                  </a:cubicBezTo>
                  <a:cubicBezTo>
                    <a:pt x="72" y="155"/>
                    <a:pt x="72" y="154"/>
                    <a:pt x="71" y="154"/>
                  </a:cubicBezTo>
                  <a:cubicBezTo>
                    <a:pt x="64" y="159"/>
                    <a:pt x="66" y="164"/>
                    <a:pt x="64" y="173"/>
                  </a:cubicBezTo>
                  <a:cubicBezTo>
                    <a:pt x="62" y="175"/>
                    <a:pt x="62" y="175"/>
                    <a:pt x="62" y="177"/>
                  </a:cubicBezTo>
                  <a:cubicBezTo>
                    <a:pt x="53" y="178"/>
                    <a:pt x="49" y="180"/>
                    <a:pt x="44" y="181"/>
                  </a:cubicBezTo>
                  <a:cubicBezTo>
                    <a:pt x="44" y="179"/>
                    <a:pt x="42" y="179"/>
                    <a:pt x="41" y="178"/>
                  </a:cubicBezTo>
                  <a:cubicBezTo>
                    <a:pt x="41" y="174"/>
                    <a:pt x="41" y="170"/>
                    <a:pt x="41" y="166"/>
                  </a:cubicBezTo>
                  <a:cubicBezTo>
                    <a:pt x="39" y="167"/>
                    <a:pt x="38" y="167"/>
                    <a:pt x="37" y="168"/>
                  </a:cubicBezTo>
                  <a:cubicBezTo>
                    <a:pt x="37" y="169"/>
                    <a:pt x="37" y="170"/>
                    <a:pt x="37" y="170"/>
                  </a:cubicBezTo>
                  <a:cubicBezTo>
                    <a:pt x="24" y="170"/>
                    <a:pt x="27" y="161"/>
                    <a:pt x="32" y="157"/>
                  </a:cubicBezTo>
                  <a:cubicBezTo>
                    <a:pt x="31" y="149"/>
                    <a:pt x="31" y="142"/>
                    <a:pt x="31" y="135"/>
                  </a:cubicBezTo>
                  <a:cubicBezTo>
                    <a:pt x="21" y="131"/>
                    <a:pt x="22" y="119"/>
                    <a:pt x="22" y="114"/>
                  </a:cubicBezTo>
                  <a:cubicBezTo>
                    <a:pt x="21" y="114"/>
                    <a:pt x="20" y="114"/>
                    <a:pt x="19" y="114"/>
                  </a:cubicBezTo>
                  <a:cubicBezTo>
                    <a:pt x="15" y="127"/>
                    <a:pt x="15" y="127"/>
                    <a:pt x="11" y="133"/>
                  </a:cubicBezTo>
                  <a:cubicBezTo>
                    <a:pt x="10" y="133"/>
                    <a:pt x="8" y="133"/>
                    <a:pt x="7" y="133"/>
                  </a:cubicBezTo>
                  <a:cubicBezTo>
                    <a:pt x="0" y="120"/>
                    <a:pt x="13" y="92"/>
                    <a:pt x="17" y="82"/>
                  </a:cubicBezTo>
                  <a:cubicBezTo>
                    <a:pt x="17" y="74"/>
                    <a:pt x="18" y="67"/>
                    <a:pt x="18" y="60"/>
                  </a:cubicBezTo>
                  <a:cubicBezTo>
                    <a:pt x="15" y="61"/>
                    <a:pt x="12" y="62"/>
                    <a:pt x="9" y="63"/>
                  </a:cubicBezTo>
                  <a:cubicBezTo>
                    <a:pt x="9" y="50"/>
                    <a:pt x="12" y="49"/>
                    <a:pt x="18" y="42"/>
                  </a:cubicBezTo>
                  <a:cubicBezTo>
                    <a:pt x="18" y="40"/>
                    <a:pt x="18" y="38"/>
                    <a:pt x="18" y="36"/>
                  </a:cubicBezTo>
                  <a:cubicBezTo>
                    <a:pt x="15" y="36"/>
                    <a:pt x="15" y="36"/>
                    <a:pt x="14" y="37"/>
                  </a:cubicBezTo>
                  <a:cubicBezTo>
                    <a:pt x="8" y="27"/>
                    <a:pt x="15" y="17"/>
                    <a:pt x="17" y="11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19" y="14"/>
                    <a:pt x="19" y="18"/>
                    <a:pt x="19" y="21"/>
                  </a:cubicBezTo>
                  <a:cubicBezTo>
                    <a:pt x="21" y="21"/>
                    <a:pt x="23" y="21"/>
                    <a:pt x="26" y="21"/>
                  </a:cubicBezTo>
                  <a:cubicBezTo>
                    <a:pt x="25" y="17"/>
                    <a:pt x="24" y="12"/>
                    <a:pt x="23" y="9"/>
                  </a:cubicBezTo>
                  <a:cubicBezTo>
                    <a:pt x="24" y="9"/>
                    <a:pt x="25" y="9"/>
                    <a:pt x="26" y="10"/>
                  </a:cubicBezTo>
                  <a:cubicBezTo>
                    <a:pt x="26" y="9"/>
                    <a:pt x="26" y="8"/>
                    <a:pt x="27" y="6"/>
                  </a:cubicBezTo>
                  <a:cubicBezTo>
                    <a:pt x="26" y="6"/>
                    <a:pt x="25" y="6"/>
                    <a:pt x="25" y="6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7" y="2"/>
                    <a:pt x="27" y="2"/>
                    <a:pt x="28" y="0"/>
                  </a:cubicBezTo>
                  <a:cubicBezTo>
                    <a:pt x="31" y="2"/>
                    <a:pt x="32" y="1"/>
                    <a:pt x="33" y="7"/>
                  </a:cubicBezTo>
                  <a:cubicBezTo>
                    <a:pt x="35" y="7"/>
                    <a:pt x="36" y="8"/>
                    <a:pt x="38" y="8"/>
                  </a:cubicBezTo>
                  <a:cubicBezTo>
                    <a:pt x="44" y="19"/>
                    <a:pt x="44" y="27"/>
                    <a:pt x="43" y="44"/>
                  </a:cubicBezTo>
                  <a:cubicBezTo>
                    <a:pt x="44" y="44"/>
                    <a:pt x="44" y="44"/>
                    <a:pt x="44" y="45"/>
                  </a:cubicBezTo>
                  <a:cubicBezTo>
                    <a:pt x="49" y="40"/>
                    <a:pt x="48" y="36"/>
                    <a:pt x="49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52" y="43"/>
                    <a:pt x="47" y="53"/>
                    <a:pt x="60" y="64"/>
                  </a:cubicBezTo>
                  <a:cubicBezTo>
                    <a:pt x="67" y="66"/>
                    <a:pt x="74" y="69"/>
                    <a:pt x="80" y="79"/>
                  </a:cubicBezTo>
                  <a:cubicBezTo>
                    <a:pt x="80" y="82"/>
                    <a:pt x="80" y="85"/>
                    <a:pt x="81" y="88"/>
                  </a:cubicBezTo>
                  <a:cubicBezTo>
                    <a:pt x="105" y="91"/>
                    <a:pt x="102" y="99"/>
                    <a:pt x="117" y="123"/>
                  </a:cubicBezTo>
                  <a:cubicBezTo>
                    <a:pt x="120" y="123"/>
                    <a:pt x="121" y="129"/>
                    <a:pt x="129" y="132"/>
                  </a:cubicBezTo>
                  <a:cubicBezTo>
                    <a:pt x="129" y="132"/>
                    <a:pt x="129" y="132"/>
                    <a:pt x="129" y="133"/>
                  </a:cubicBezTo>
                  <a:cubicBezTo>
                    <a:pt x="131" y="134"/>
                    <a:pt x="133" y="134"/>
                    <a:pt x="134" y="135"/>
                  </a:cubicBezTo>
                  <a:cubicBezTo>
                    <a:pt x="134" y="136"/>
                    <a:pt x="133" y="138"/>
                    <a:pt x="133" y="140"/>
                  </a:cubicBezTo>
                  <a:cubicBezTo>
                    <a:pt x="139" y="141"/>
                    <a:pt x="144" y="142"/>
                    <a:pt x="150" y="143"/>
                  </a:cubicBezTo>
                  <a:cubicBezTo>
                    <a:pt x="150" y="144"/>
                    <a:pt x="151" y="145"/>
                    <a:pt x="151" y="146"/>
                  </a:cubicBezTo>
                  <a:cubicBezTo>
                    <a:pt x="159" y="146"/>
                    <a:pt x="167" y="147"/>
                    <a:pt x="176" y="147"/>
                  </a:cubicBezTo>
                  <a:cubicBezTo>
                    <a:pt x="176" y="148"/>
                    <a:pt x="176" y="148"/>
                    <a:pt x="177" y="149"/>
                  </a:cubicBezTo>
                  <a:cubicBezTo>
                    <a:pt x="186" y="149"/>
                    <a:pt x="195" y="148"/>
                    <a:pt x="205" y="148"/>
                  </a:cubicBezTo>
                  <a:cubicBezTo>
                    <a:pt x="208" y="136"/>
                    <a:pt x="211" y="141"/>
                    <a:pt x="223" y="140"/>
                  </a:cubicBezTo>
                  <a:cubicBezTo>
                    <a:pt x="223" y="139"/>
                    <a:pt x="223" y="139"/>
                    <a:pt x="223" y="138"/>
                  </a:cubicBezTo>
                  <a:cubicBezTo>
                    <a:pt x="227" y="138"/>
                    <a:pt x="231" y="138"/>
                    <a:pt x="235" y="138"/>
                  </a:cubicBezTo>
                  <a:cubicBezTo>
                    <a:pt x="235" y="141"/>
                    <a:pt x="247" y="143"/>
                    <a:pt x="247" y="143"/>
                  </a:cubicBezTo>
                  <a:cubicBezTo>
                    <a:pt x="247" y="144"/>
                    <a:pt x="247" y="144"/>
                    <a:pt x="247" y="145"/>
                  </a:cubicBezTo>
                  <a:cubicBezTo>
                    <a:pt x="244" y="145"/>
                    <a:pt x="240" y="145"/>
                    <a:pt x="237" y="145"/>
                  </a:cubicBezTo>
                  <a:cubicBezTo>
                    <a:pt x="237" y="146"/>
                    <a:pt x="237" y="147"/>
                    <a:pt x="237" y="148"/>
                  </a:cubicBezTo>
                  <a:cubicBezTo>
                    <a:pt x="264" y="149"/>
                    <a:pt x="315" y="154"/>
                    <a:pt x="341" y="136"/>
                  </a:cubicBezTo>
                  <a:cubicBezTo>
                    <a:pt x="341" y="135"/>
                    <a:pt x="341" y="134"/>
                    <a:pt x="341" y="133"/>
                  </a:cubicBezTo>
                  <a:cubicBezTo>
                    <a:pt x="322" y="132"/>
                    <a:pt x="303" y="142"/>
                    <a:pt x="287" y="142"/>
                  </a:cubicBezTo>
                  <a:cubicBezTo>
                    <a:pt x="287" y="140"/>
                    <a:pt x="287" y="139"/>
                    <a:pt x="287" y="139"/>
                  </a:cubicBezTo>
                  <a:cubicBezTo>
                    <a:pt x="292" y="133"/>
                    <a:pt x="296" y="130"/>
                    <a:pt x="306" y="129"/>
                  </a:cubicBezTo>
                  <a:cubicBezTo>
                    <a:pt x="309" y="119"/>
                    <a:pt x="350" y="115"/>
                    <a:pt x="354" y="114"/>
                  </a:cubicBezTo>
                  <a:cubicBezTo>
                    <a:pt x="371" y="114"/>
                    <a:pt x="387" y="114"/>
                    <a:pt x="404" y="114"/>
                  </a:cubicBezTo>
                  <a:cubicBezTo>
                    <a:pt x="410" y="121"/>
                    <a:pt x="435" y="119"/>
                    <a:pt x="448" y="118"/>
                  </a:cubicBezTo>
                  <a:cubicBezTo>
                    <a:pt x="442" y="116"/>
                    <a:pt x="437" y="114"/>
                    <a:pt x="432" y="112"/>
                  </a:cubicBezTo>
                  <a:cubicBezTo>
                    <a:pt x="432" y="103"/>
                    <a:pt x="439" y="101"/>
                    <a:pt x="446" y="101"/>
                  </a:cubicBezTo>
                  <a:cubicBezTo>
                    <a:pt x="447" y="99"/>
                    <a:pt x="448" y="97"/>
                    <a:pt x="449" y="95"/>
                  </a:cubicBezTo>
                  <a:cubicBezTo>
                    <a:pt x="451" y="94"/>
                    <a:pt x="453" y="94"/>
                    <a:pt x="454" y="94"/>
                  </a:cubicBezTo>
                  <a:cubicBezTo>
                    <a:pt x="454" y="90"/>
                    <a:pt x="472" y="88"/>
                    <a:pt x="477" y="86"/>
                  </a:cubicBezTo>
                  <a:cubicBezTo>
                    <a:pt x="477" y="85"/>
                    <a:pt x="477" y="85"/>
                    <a:pt x="477" y="84"/>
                  </a:cubicBezTo>
                  <a:cubicBezTo>
                    <a:pt x="481" y="83"/>
                    <a:pt x="485" y="82"/>
                    <a:pt x="488" y="82"/>
                  </a:cubicBezTo>
                  <a:cubicBezTo>
                    <a:pt x="490" y="79"/>
                    <a:pt x="493" y="73"/>
                    <a:pt x="497" y="73"/>
                  </a:cubicBezTo>
                  <a:cubicBezTo>
                    <a:pt x="497" y="63"/>
                    <a:pt x="520" y="69"/>
                    <a:pt x="526" y="70"/>
                  </a:cubicBezTo>
                  <a:cubicBezTo>
                    <a:pt x="528" y="69"/>
                    <a:pt x="530" y="68"/>
                    <a:pt x="532" y="67"/>
                  </a:cubicBezTo>
                  <a:cubicBezTo>
                    <a:pt x="529" y="66"/>
                    <a:pt x="526" y="66"/>
                    <a:pt x="524" y="66"/>
                  </a:cubicBezTo>
                  <a:cubicBezTo>
                    <a:pt x="527" y="64"/>
                    <a:pt x="531" y="62"/>
                    <a:pt x="535" y="60"/>
                  </a:cubicBezTo>
                  <a:cubicBezTo>
                    <a:pt x="527" y="60"/>
                    <a:pt x="524" y="63"/>
                    <a:pt x="520" y="64"/>
                  </a:cubicBezTo>
                  <a:cubicBezTo>
                    <a:pt x="520" y="64"/>
                    <a:pt x="519" y="63"/>
                    <a:pt x="519" y="63"/>
                  </a:cubicBezTo>
                  <a:cubicBezTo>
                    <a:pt x="531" y="51"/>
                    <a:pt x="567" y="57"/>
                    <a:pt x="586" y="57"/>
                  </a:cubicBezTo>
                  <a:cubicBezTo>
                    <a:pt x="587" y="57"/>
                    <a:pt x="633" y="66"/>
                    <a:pt x="629" y="75"/>
                  </a:cubicBezTo>
                  <a:cubicBezTo>
                    <a:pt x="601" y="58"/>
                    <a:pt x="561" y="57"/>
                    <a:pt x="535" y="66"/>
                  </a:cubicBezTo>
                  <a:cubicBezTo>
                    <a:pt x="539" y="66"/>
                    <a:pt x="545" y="66"/>
                    <a:pt x="552" y="70"/>
                  </a:cubicBezTo>
                  <a:cubicBezTo>
                    <a:pt x="558" y="69"/>
                    <a:pt x="558" y="69"/>
                    <a:pt x="557" y="69"/>
                  </a:cubicBezTo>
                  <a:cubicBezTo>
                    <a:pt x="557" y="68"/>
                    <a:pt x="557" y="66"/>
                    <a:pt x="557" y="66"/>
                  </a:cubicBezTo>
                  <a:cubicBezTo>
                    <a:pt x="570" y="66"/>
                    <a:pt x="583" y="66"/>
                    <a:pt x="597" y="67"/>
                  </a:cubicBezTo>
                  <a:cubicBezTo>
                    <a:pt x="606" y="69"/>
                    <a:pt x="632" y="75"/>
                    <a:pt x="639" y="88"/>
                  </a:cubicBezTo>
                  <a:cubicBezTo>
                    <a:pt x="640" y="88"/>
                    <a:pt x="641" y="89"/>
                    <a:pt x="642" y="90"/>
                  </a:cubicBezTo>
                  <a:cubicBezTo>
                    <a:pt x="642" y="88"/>
                    <a:pt x="641" y="87"/>
                    <a:pt x="641" y="86"/>
                  </a:cubicBezTo>
                  <a:cubicBezTo>
                    <a:pt x="649" y="86"/>
                    <a:pt x="661" y="117"/>
                    <a:pt x="664" y="127"/>
                  </a:cubicBezTo>
                  <a:cubicBezTo>
                    <a:pt x="665" y="127"/>
                    <a:pt x="666" y="127"/>
                    <a:pt x="668" y="127"/>
                  </a:cubicBezTo>
                  <a:cubicBezTo>
                    <a:pt x="668" y="128"/>
                    <a:pt x="668" y="128"/>
                    <a:pt x="668" y="129"/>
                  </a:cubicBezTo>
                  <a:cubicBezTo>
                    <a:pt x="670" y="130"/>
                    <a:pt x="673" y="131"/>
                    <a:pt x="676" y="132"/>
                  </a:cubicBezTo>
                  <a:cubicBezTo>
                    <a:pt x="676" y="132"/>
                    <a:pt x="676" y="132"/>
                    <a:pt x="676" y="133"/>
                  </a:cubicBezTo>
                  <a:cubicBezTo>
                    <a:pt x="676" y="133"/>
                    <a:pt x="687" y="137"/>
                    <a:pt x="689" y="142"/>
                  </a:cubicBezTo>
                  <a:cubicBezTo>
                    <a:pt x="690" y="142"/>
                    <a:pt x="692" y="142"/>
                    <a:pt x="693" y="142"/>
                  </a:cubicBezTo>
                  <a:cubicBezTo>
                    <a:pt x="693" y="143"/>
                    <a:pt x="693" y="143"/>
                    <a:pt x="693" y="144"/>
                  </a:cubicBezTo>
                  <a:cubicBezTo>
                    <a:pt x="698" y="147"/>
                    <a:pt x="712" y="153"/>
                    <a:pt x="715" y="164"/>
                  </a:cubicBezTo>
                  <a:cubicBezTo>
                    <a:pt x="709" y="162"/>
                    <a:pt x="704" y="154"/>
                    <a:pt x="704" y="153"/>
                  </a:cubicBezTo>
                  <a:cubicBezTo>
                    <a:pt x="691" y="145"/>
                    <a:pt x="674" y="132"/>
                    <a:pt x="667" y="132"/>
                  </a:cubicBezTo>
                  <a:cubicBezTo>
                    <a:pt x="666" y="131"/>
                    <a:pt x="666" y="130"/>
                    <a:pt x="666" y="129"/>
                  </a:cubicBezTo>
                  <a:cubicBezTo>
                    <a:pt x="659" y="126"/>
                    <a:pt x="652" y="122"/>
                    <a:pt x="645" y="119"/>
                  </a:cubicBezTo>
                  <a:cubicBezTo>
                    <a:pt x="645" y="118"/>
                    <a:pt x="645" y="117"/>
                    <a:pt x="645" y="117"/>
                  </a:cubicBezTo>
                  <a:cubicBezTo>
                    <a:pt x="648" y="117"/>
                    <a:pt x="653" y="121"/>
                    <a:pt x="661" y="123"/>
                  </a:cubicBezTo>
                  <a:cubicBezTo>
                    <a:pt x="661" y="120"/>
                    <a:pt x="661" y="120"/>
                    <a:pt x="657" y="112"/>
                  </a:cubicBezTo>
                  <a:cubicBezTo>
                    <a:pt x="656" y="112"/>
                    <a:pt x="656" y="112"/>
                    <a:pt x="655" y="112"/>
                  </a:cubicBezTo>
                  <a:cubicBezTo>
                    <a:pt x="654" y="110"/>
                    <a:pt x="654" y="107"/>
                    <a:pt x="653" y="105"/>
                  </a:cubicBezTo>
                  <a:cubicBezTo>
                    <a:pt x="649" y="104"/>
                    <a:pt x="649" y="102"/>
                    <a:pt x="649" y="99"/>
                  </a:cubicBezTo>
                  <a:cubicBezTo>
                    <a:pt x="648" y="99"/>
                    <a:pt x="647" y="99"/>
                    <a:pt x="646" y="99"/>
                  </a:cubicBezTo>
                  <a:cubicBezTo>
                    <a:pt x="648" y="103"/>
                    <a:pt x="649" y="107"/>
                    <a:pt x="651" y="112"/>
                  </a:cubicBezTo>
                  <a:cubicBezTo>
                    <a:pt x="643" y="101"/>
                    <a:pt x="641" y="98"/>
                    <a:pt x="633" y="93"/>
                  </a:cubicBezTo>
                  <a:cubicBezTo>
                    <a:pt x="633" y="85"/>
                    <a:pt x="606" y="78"/>
                    <a:pt x="604" y="78"/>
                  </a:cubicBezTo>
                  <a:cubicBezTo>
                    <a:pt x="598" y="77"/>
                    <a:pt x="585" y="76"/>
                    <a:pt x="583" y="74"/>
                  </a:cubicBezTo>
                  <a:cubicBezTo>
                    <a:pt x="585" y="73"/>
                    <a:pt x="587" y="72"/>
                    <a:pt x="590" y="71"/>
                  </a:cubicBezTo>
                  <a:cubicBezTo>
                    <a:pt x="579" y="69"/>
                    <a:pt x="569" y="69"/>
                    <a:pt x="560" y="69"/>
                  </a:cubicBezTo>
                  <a:cubicBezTo>
                    <a:pt x="567" y="71"/>
                    <a:pt x="574" y="73"/>
                    <a:pt x="582" y="76"/>
                  </a:cubicBezTo>
                  <a:cubicBezTo>
                    <a:pt x="582" y="79"/>
                    <a:pt x="593" y="82"/>
                    <a:pt x="595" y="84"/>
                  </a:cubicBezTo>
                  <a:cubicBezTo>
                    <a:pt x="595" y="84"/>
                    <a:pt x="596" y="85"/>
                    <a:pt x="596" y="86"/>
                  </a:cubicBezTo>
                  <a:cubicBezTo>
                    <a:pt x="597" y="86"/>
                    <a:pt x="598" y="86"/>
                    <a:pt x="599" y="86"/>
                  </a:cubicBezTo>
                  <a:cubicBezTo>
                    <a:pt x="600" y="90"/>
                    <a:pt x="603" y="91"/>
                    <a:pt x="606" y="96"/>
                  </a:cubicBezTo>
                  <a:cubicBezTo>
                    <a:pt x="608" y="97"/>
                    <a:pt x="613" y="98"/>
                    <a:pt x="612" y="104"/>
                  </a:cubicBezTo>
                  <a:cubicBezTo>
                    <a:pt x="609" y="98"/>
                    <a:pt x="601" y="95"/>
                    <a:pt x="600" y="94"/>
                  </a:cubicBezTo>
                  <a:cubicBezTo>
                    <a:pt x="600" y="98"/>
                    <a:pt x="602" y="102"/>
                    <a:pt x="605" y="109"/>
                  </a:cubicBezTo>
                  <a:cubicBezTo>
                    <a:pt x="612" y="110"/>
                    <a:pt x="623" y="111"/>
                    <a:pt x="634" y="114"/>
                  </a:cubicBezTo>
                  <a:cubicBezTo>
                    <a:pt x="634" y="116"/>
                    <a:pt x="635" y="117"/>
                    <a:pt x="635" y="119"/>
                  </a:cubicBezTo>
                  <a:cubicBezTo>
                    <a:pt x="640" y="120"/>
                    <a:pt x="651" y="121"/>
                    <a:pt x="654" y="131"/>
                  </a:cubicBezTo>
                  <a:cubicBezTo>
                    <a:pt x="656" y="131"/>
                    <a:pt x="658" y="132"/>
                    <a:pt x="659" y="132"/>
                  </a:cubicBezTo>
                  <a:cubicBezTo>
                    <a:pt x="663" y="139"/>
                    <a:pt x="665" y="140"/>
                    <a:pt x="676" y="146"/>
                  </a:cubicBezTo>
                  <a:cubicBezTo>
                    <a:pt x="672" y="144"/>
                    <a:pt x="670" y="141"/>
                    <a:pt x="670" y="140"/>
                  </a:cubicBezTo>
                  <a:cubicBezTo>
                    <a:pt x="673" y="140"/>
                    <a:pt x="692" y="149"/>
                    <a:pt x="697" y="157"/>
                  </a:cubicBezTo>
                  <a:cubicBezTo>
                    <a:pt x="704" y="160"/>
                    <a:pt x="707" y="162"/>
                    <a:pt x="715" y="172"/>
                  </a:cubicBezTo>
                  <a:cubicBezTo>
                    <a:pt x="719" y="172"/>
                    <a:pt x="722" y="183"/>
                    <a:pt x="731" y="189"/>
                  </a:cubicBezTo>
                  <a:cubicBezTo>
                    <a:pt x="731" y="181"/>
                    <a:pt x="718" y="172"/>
                    <a:pt x="718" y="170"/>
                  </a:cubicBezTo>
                  <a:cubicBezTo>
                    <a:pt x="718" y="169"/>
                    <a:pt x="718" y="167"/>
                    <a:pt x="718" y="166"/>
                  </a:cubicBezTo>
                  <a:cubicBezTo>
                    <a:pt x="720" y="168"/>
                    <a:pt x="721" y="171"/>
                    <a:pt x="726" y="173"/>
                  </a:cubicBezTo>
                  <a:cubicBezTo>
                    <a:pt x="726" y="174"/>
                    <a:pt x="727" y="177"/>
                    <a:pt x="727" y="179"/>
                  </a:cubicBezTo>
                  <a:cubicBezTo>
                    <a:pt x="729" y="179"/>
                    <a:pt x="730" y="180"/>
                    <a:pt x="731" y="181"/>
                  </a:cubicBezTo>
                  <a:cubicBezTo>
                    <a:pt x="738" y="194"/>
                    <a:pt x="751" y="207"/>
                    <a:pt x="746" y="230"/>
                  </a:cubicBezTo>
                  <a:cubicBezTo>
                    <a:pt x="745" y="230"/>
                    <a:pt x="745" y="229"/>
                    <a:pt x="745" y="229"/>
                  </a:cubicBezTo>
                  <a:cubicBezTo>
                    <a:pt x="745" y="232"/>
                    <a:pt x="743" y="234"/>
                    <a:pt x="746" y="240"/>
                  </a:cubicBezTo>
                  <a:cubicBezTo>
                    <a:pt x="746" y="237"/>
                    <a:pt x="746" y="235"/>
                    <a:pt x="746" y="233"/>
                  </a:cubicBezTo>
                  <a:cubicBezTo>
                    <a:pt x="747" y="232"/>
                    <a:pt x="748" y="232"/>
                    <a:pt x="748" y="232"/>
                  </a:cubicBezTo>
                  <a:cubicBezTo>
                    <a:pt x="749" y="236"/>
                    <a:pt x="750" y="240"/>
                    <a:pt x="751" y="245"/>
                  </a:cubicBezTo>
                  <a:cubicBezTo>
                    <a:pt x="750" y="245"/>
                    <a:pt x="749" y="245"/>
                    <a:pt x="748" y="245"/>
                  </a:cubicBezTo>
                  <a:cubicBezTo>
                    <a:pt x="750" y="255"/>
                    <a:pt x="752" y="264"/>
                    <a:pt x="752" y="276"/>
                  </a:cubicBezTo>
                  <a:cubicBezTo>
                    <a:pt x="748" y="254"/>
                    <a:pt x="741" y="235"/>
                    <a:pt x="737" y="218"/>
                  </a:cubicBezTo>
                  <a:cubicBezTo>
                    <a:pt x="737" y="218"/>
                    <a:pt x="736" y="218"/>
                    <a:pt x="736" y="218"/>
                  </a:cubicBezTo>
                  <a:cubicBezTo>
                    <a:pt x="736" y="212"/>
                    <a:pt x="733" y="208"/>
                    <a:pt x="732" y="207"/>
                  </a:cubicBezTo>
                  <a:cubicBezTo>
                    <a:pt x="731" y="207"/>
                    <a:pt x="731" y="207"/>
                    <a:pt x="730" y="207"/>
                  </a:cubicBezTo>
                  <a:cubicBezTo>
                    <a:pt x="727" y="200"/>
                    <a:pt x="713" y="175"/>
                    <a:pt x="707" y="175"/>
                  </a:cubicBezTo>
                  <a:cubicBezTo>
                    <a:pt x="706" y="174"/>
                    <a:pt x="706" y="173"/>
                    <a:pt x="706" y="173"/>
                  </a:cubicBezTo>
                  <a:cubicBezTo>
                    <a:pt x="706" y="173"/>
                    <a:pt x="705" y="173"/>
                    <a:pt x="704" y="173"/>
                  </a:cubicBezTo>
                  <a:cubicBezTo>
                    <a:pt x="701" y="167"/>
                    <a:pt x="698" y="166"/>
                    <a:pt x="695" y="163"/>
                  </a:cubicBezTo>
                  <a:cubicBezTo>
                    <a:pt x="692" y="151"/>
                    <a:pt x="686" y="152"/>
                    <a:pt x="681" y="150"/>
                  </a:cubicBezTo>
                  <a:cubicBezTo>
                    <a:pt x="679" y="149"/>
                    <a:pt x="678" y="148"/>
                    <a:pt x="676" y="147"/>
                  </a:cubicBezTo>
                  <a:cubicBezTo>
                    <a:pt x="676" y="147"/>
                    <a:pt x="676" y="148"/>
                    <a:pt x="676" y="148"/>
                  </a:cubicBezTo>
                  <a:cubicBezTo>
                    <a:pt x="686" y="154"/>
                    <a:pt x="695" y="168"/>
                    <a:pt x="708" y="179"/>
                  </a:cubicBezTo>
                  <a:cubicBezTo>
                    <a:pt x="710" y="183"/>
                    <a:pt x="714" y="185"/>
                    <a:pt x="718" y="190"/>
                  </a:cubicBezTo>
                  <a:cubicBezTo>
                    <a:pt x="718" y="191"/>
                    <a:pt x="718" y="192"/>
                    <a:pt x="718" y="192"/>
                  </a:cubicBezTo>
                  <a:cubicBezTo>
                    <a:pt x="716" y="192"/>
                    <a:pt x="715" y="192"/>
                    <a:pt x="715" y="192"/>
                  </a:cubicBezTo>
                  <a:cubicBezTo>
                    <a:pt x="715" y="194"/>
                    <a:pt x="727" y="218"/>
                    <a:pt x="731" y="222"/>
                  </a:cubicBezTo>
                  <a:cubicBezTo>
                    <a:pt x="731" y="213"/>
                    <a:pt x="722" y="201"/>
                    <a:pt x="720" y="197"/>
                  </a:cubicBezTo>
                  <a:cubicBezTo>
                    <a:pt x="721" y="197"/>
                    <a:pt x="722" y="196"/>
                    <a:pt x="723" y="196"/>
                  </a:cubicBezTo>
                  <a:cubicBezTo>
                    <a:pt x="725" y="202"/>
                    <a:pt x="730" y="208"/>
                    <a:pt x="731" y="215"/>
                  </a:cubicBezTo>
                  <a:cubicBezTo>
                    <a:pt x="733" y="215"/>
                    <a:pt x="740" y="230"/>
                    <a:pt x="739" y="238"/>
                  </a:cubicBezTo>
                  <a:cubicBezTo>
                    <a:pt x="738" y="237"/>
                    <a:pt x="738" y="237"/>
                    <a:pt x="737" y="237"/>
                  </a:cubicBezTo>
                  <a:cubicBezTo>
                    <a:pt x="738" y="241"/>
                    <a:pt x="739" y="246"/>
                    <a:pt x="740" y="250"/>
                  </a:cubicBezTo>
                  <a:cubicBezTo>
                    <a:pt x="744" y="250"/>
                    <a:pt x="752" y="293"/>
                    <a:pt x="752" y="306"/>
                  </a:cubicBezTo>
                  <a:cubicBezTo>
                    <a:pt x="751" y="306"/>
                    <a:pt x="751" y="307"/>
                    <a:pt x="751" y="308"/>
                  </a:cubicBezTo>
                  <a:cubicBezTo>
                    <a:pt x="748" y="293"/>
                    <a:pt x="745" y="277"/>
                    <a:pt x="742" y="262"/>
                  </a:cubicBezTo>
                  <a:cubicBezTo>
                    <a:pt x="737" y="245"/>
                    <a:pt x="729" y="230"/>
                    <a:pt x="725" y="218"/>
                  </a:cubicBezTo>
                  <a:cubicBezTo>
                    <a:pt x="722" y="211"/>
                    <a:pt x="718" y="205"/>
                    <a:pt x="715" y="199"/>
                  </a:cubicBezTo>
                  <a:cubicBezTo>
                    <a:pt x="714" y="199"/>
                    <a:pt x="714" y="199"/>
                    <a:pt x="713" y="199"/>
                  </a:cubicBezTo>
                  <a:cubicBezTo>
                    <a:pt x="710" y="191"/>
                    <a:pt x="710" y="190"/>
                    <a:pt x="710" y="187"/>
                  </a:cubicBezTo>
                  <a:cubicBezTo>
                    <a:pt x="708" y="186"/>
                    <a:pt x="707" y="186"/>
                    <a:pt x="706" y="186"/>
                  </a:cubicBezTo>
                  <a:cubicBezTo>
                    <a:pt x="706" y="188"/>
                    <a:pt x="704" y="190"/>
                    <a:pt x="709" y="194"/>
                  </a:cubicBezTo>
                  <a:cubicBezTo>
                    <a:pt x="718" y="212"/>
                    <a:pt x="718" y="212"/>
                    <a:pt x="718" y="215"/>
                  </a:cubicBezTo>
                  <a:cubicBezTo>
                    <a:pt x="715" y="216"/>
                    <a:pt x="713" y="208"/>
                    <a:pt x="713" y="207"/>
                  </a:cubicBezTo>
                  <a:cubicBezTo>
                    <a:pt x="712" y="207"/>
                    <a:pt x="711" y="206"/>
                    <a:pt x="711" y="206"/>
                  </a:cubicBezTo>
                  <a:cubicBezTo>
                    <a:pt x="710" y="209"/>
                    <a:pt x="710" y="209"/>
                    <a:pt x="717" y="229"/>
                  </a:cubicBezTo>
                  <a:cubicBezTo>
                    <a:pt x="717" y="234"/>
                    <a:pt x="722" y="250"/>
                    <a:pt x="719" y="258"/>
                  </a:cubicBezTo>
                  <a:cubicBezTo>
                    <a:pt x="719" y="273"/>
                    <a:pt x="715" y="288"/>
                    <a:pt x="713" y="306"/>
                  </a:cubicBezTo>
                  <a:cubicBezTo>
                    <a:pt x="712" y="306"/>
                    <a:pt x="712" y="306"/>
                    <a:pt x="711" y="306"/>
                  </a:cubicBezTo>
                  <a:cubicBezTo>
                    <a:pt x="714" y="285"/>
                    <a:pt x="717" y="265"/>
                    <a:pt x="717" y="244"/>
                  </a:cubicBezTo>
                  <a:cubicBezTo>
                    <a:pt x="715" y="234"/>
                    <a:pt x="712" y="225"/>
                    <a:pt x="710" y="216"/>
                  </a:cubicBezTo>
                  <a:cubicBezTo>
                    <a:pt x="707" y="210"/>
                    <a:pt x="704" y="203"/>
                    <a:pt x="704" y="201"/>
                  </a:cubicBezTo>
                  <a:cubicBezTo>
                    <a:pt x="701" y="200"/>
                    <a:pt x="699" y="196"/>
                    <a:pt x="699" y="194"/>
                  </a:cubicBezTo>
                  <a:cubicBezTo>
                    <a:pt x="698" y="194"/>
                    <a:pt x="698" y="194"/>
                    <a:pt x="698" y="194"/>
                  </a:cubicBezTo>
                  <a:cubicBezTo>
                    <a:pt x="697" y="192"/>
                    <a:pt x="696" y="190"/>
                    <a:pt x="696" y="188"/>
                  </a:cubicBezTo>
                  <a:cubicBezTo>
                    <a:pt x="693" y="188"/>
                    <a:pt x="692" y="183"/>
                    <a:pt x="692" y="181"/>
                  </a:cubicBezTo>
                  <a:cubicBezTo>
                    <a:pt x="691" y="181"/>
                    <a:pt x="690" y="181"/>
                    <a:pt x="689" y="181"/>
                  </a:cubicBezTo>
                  <a:cubicBezTo>
                    <a:pt x="689" y="184"/>
                    <a:pt x="689" y="186"/>
                    <a:pt x="689" y="189"/>
                  </a:cubicBezTo>
                  <a:cubicBezTo>
                    <a:pt x="695" y="189"/>
                    <a:pt x="706" y="211"/>
                    <a:pt x="709" y="221"/>
                  </a:cubicBezTo>
                  <a:cubicBezTo>
                    <a:pt x="710" y="229"/>
                    <a:pt x="712" y="238"/>
                    <a:pt x="712" y="251"/>
                  </a:cubicBezTo>
                  <a:cubicBezTo>
                    <a:pt x="711" y="242"/>
                    <a:pt x="709" y="234"/>
                    <a:pt x="708" y="226"/>
                  </a:cubicBezTo>
                  <a:cubicBezTo>
                    <a:pt x="707" y="225"/>
                    <a:pt x="706" y="225"/>
                    <a:pt x="706" y="225"/>
                  </a:cubicBezTo>
                  <a:cubicBezTo>
                    <a:pt x="705" y="222"/>
                    <a:pt x="705" y="219"/>
                    <a:pt x="704" y="216"/>
                  </a:cubicBezTo>
                  <a:cubicBezTo>
                    <a:pt x="704" y="216"/>
                    <a:pt x="703" y="216"/>
                    <a:pt x="702" y="216"/>
                  </a:cubicBezTo>
                  <a:cubicBezTo>
                    <a:pt x="701" y="211"/>
                    <a:pt x="700" y="210"/>
                    <a:pt x="697" y="207"/>
                  </a:cubicBezTo>
                  <a:cubicBezTo>
                    <a:pt x="696" y="208"/>
                    <a:pt x="695" y="208"/>
                    <a:pt x="693" y="209"/>
                  </a:cubicBezTo>
                  <a:cubicBezTo>
                    <a:pt x="693" y="211"/>
                    <a:pt x="700" y="220"/>
                    <a:pt x="702" y="228"/>
                  </a:cubicBezTo>
                  <a:cubicBezTo>
                    <a:pt x="703" y="228"/>
                    <a:pt x="704" y="228"/>
                    <a:pt x="705" y="229"/>
                  </a:cubicBezTo>
                  <a:cubicBezTo>
                    <a:pt x="706" y="252"/>
                    <a:pt x="706" y="252"/>
                    <a:pt x="705" y="277"/>
                  </a:cubicBezTo>
                  <a:cubicBezTo>
                    <a:pt x="704" y="285"/>
                    <a:pt x="703" y="294"/>
                    <a:pt x="702" y="302"/>
                  </a:cubicBezTo>
                  <a:cubicBezTo>
                    <a:pt x="701" y="302"/>
                    <a:pt x="701" y="302"/>
                    <a:pt x="701" y="302"/>
                  </a:cubicBezTo>
                  <a:cubicBezTo>
                    <a:pt x="703" y="278"/>
                    <a:pt x="706" y="252"/>
                    <a:pt x="701" y="231"/>
                  </a:cubicBezTo>
                  <a:cubicBezTo>
                    <a:pt x="701" y="231"/>
                    <a:pt x="700" y="231"/>
                    <a:pt x="699" y="231"/>
                  </a:cubicBezTo>
                  <a:cubicBezTo>
                    <a:pt x="699" y="242"/>
                    <a:pt x="699" y="252"/>
                    <a:pt x="700" y="262"/>
                  </a:cubicBezTo>
                  <a:cubicBezTo>
                    <a:pt x="699" y="262"/>
                    <a:pt x="698" y="262"/>
                    <a:pt x="698" y="262"/>
                  </a:cubicBezTo>
                  <a:cubicBezTo>
                    <a:pt x="698" y="252"/>
                    <a:pt x="697" y="241"/>
                    <a:pt x="697" y="231"/>
                  </a:cubicBezTo>
                  <a:cubicBezTo>
                    <a:pt x="695" y="231"/>
                    <a:pt x="695" y="231"/>
                    <a:pt x="694" y="231"/>
                  </a:cubicBezTo>
                  <a:cubicBezTo>
                    <a:pt x="691" y="234"/>
                    <a:pt x="693" y="240"/>
                    <a:pt x="695" y="246"/>
                  </a:cubicBezTo>
                  <a:cubicBezTo>
                    <a:pt x="694" y="265"/>
                    <a:pt x="693" y="284"/>
                    <a:pt x="693" y="304"/>
                  </a:cubicBezTo>
                  <a:cubicBezTo>
                    <a:pt x="700" y="312"/>
                    <a:pt x="713" y="323"/>
                    <a:pt x="723" y="333"/>
                  </a:cubicBezTo>
                  <a:cubicBezTo>
                    <a:pt x="725" y="334"/>
                    <a:pt x="737" y="343"/>
                    <a:pt x="740" y="349"/>
                  </a:cubicBezTo>
                  <a:cubicBezTo>
                    <a:pt x="741" y="349"/>
                    <a:pt x="742" y="349"/>
                    <a:pt x="744" y="350"/>
                  </a:cubicBezTo>
                  <a:cubicBezTo>
                    <a:pt x="744" y="350"/>
                    <a:pt x="744" y="350"/>
                    <a:pt x="744" y="351"/>
                  </a:cubicBezTo>
                  <a:cubicBezTo>
                    <a:pt x="745" y="351"/>
                    <a:pt x="747" y="351"/>
                    <a:pt x="748" y="352"/>
                  </a:cubicBezTo>
                  <a:cubicBezTo>
                    <a:pt x="748" y="352"/>
                    <a:pt x="748" y="353"/>
                    <a:pt x="748" y="353"/>
                  </a:cubicBezTo>
                  <a:cubicBezTo>
                    <a:pt x="751" y="353"/>
                    <a:pt x="754" y="357"/>
                    <a:pt x="761" y="360"/>
                  </a:cubicBezTo>
                  <a:cubicBezTo>
                    <a:pt x="761" y="361"/>
                    <a:pt x="761" y="361"/>
                    <a:pt x="761" y="362"/>
                  </a:cubicBezTo>
                  <a:cubicBezTo>
                    <a:pt x="758" y="362"/>
                    <a:pt x="755" y="360"/>
                    <a:pt x="752" y="357"/>
                  </a:cubicBezTo>
                  <a:cubicBezTo>
                    <a:pt x="746" y="354"/>
                    <a:pt x="740" y="350"/>
                    <a:pt x="734" y="347"/>
                  </a:cubicBezTo>
                  <a:cubicBezTo>
                    <a:pt x="734" y="347"/>
                    <a:pt x="734" y="346"/>
                    <a:pt x="734" y="345"/>
                  </a:cubicBezTo>
                  <a:cubicBezTo>
                    <a:pt x="733" y="345"/>
                    <a:pt x="732" y="345"/>
                    <a:pt x="731" y="345"/>
                  </a:cubicBezTo>
                  <a:cubicBezTo>
                    <a:pt x="731" y="349"/>
                    <a:pt x="747" y="359"/>
                    <a:pt x="753" y="363"/>
                  </a:cubicBezTo>
                  <a:cubicBezTo>
                    <a:pt x="746" y="362"/>
                    <a:pt x="745" y="360"/>
                    <a:pt x="742" y="356"/>
                  </a:cubicBezTo>
                  <a:cubicBezTo>
                    <a:pt x="740" y="355"/>
                    <a:pt x="738" y="354"/>
                    <a:pt x="736" y="354"/>
                  </a:cubicBezTo>
                  <a:cubicBezTo>
                    <a:pt x="735" y="353"/>
                    <a:pt x="735" y="352"/>
                    <a:pt x="735" y="352"/>
                  </a:cubicBezTo>
                  <a:cubicBezTo>
                    <a:pt x="734" y="352"/>
                    <a:pt x="734" y="352"/>
                    <a:pt x="733" y="352"/>
                  </a:cubicBezTo>
                  <a:cubicBezTo>
                    <a:pt x="733" y="353"/>
                    <a:pt x="733" y="353"/>
                    <a:pt x="733" y="355"/>
                  </a:cubicBezTo>
                  <a:cubicBezTo>
                    <a:pt x="732" y="355"/>
                    <a:pt x="732" y="356"/>
                    <a:pt x="731" y="356"/>
                  </a:cubicBezTo>
                  <a:cubicBezTo>
                    <a:pt x="731" y="355"/>
                    <a:pt x="731" y="354"/>
                    <a:pt x="731" y="354"/>
                  </a:cubicBezTo>
                  <a:cubicBezTo>
                    <a:pt x="729" y="352"/>
                    <a:pt x="726" y="351"/>
                    <a:pt x="723" y="350"/>
                  </a:cubicBezTo>
                  <a:cubicBezTo>
                    <a:pt x="722" y="353"/>
                    <a:pt x="734" y="357"/>
                    <a:pt x="738" y="364"/>
                  </a:cubicBezTo>
                  <a:cubicBezTo>
                    <a:pt x="728" y="359"/>
                    <a:pt x="719" y="350"/>
                    <a:pt x="715" y="350"/>
                  </a:cubicBezTo>
                  <a:cubicBezTo>
                    <a:pt x="715" y="347"/>
                    <a:pt x="711" y="345"/>
                    <a:pt x="710" y="343"/>
                  </a:cubicBezTo>
                  <a:cubicBezTo>
                    <a:pt x="701" y="337"/>
                    <a:pt x="689" y="325"/>
                    <a:pt x="689" y="319"/>
                  </a:cubicBezTo>
                  <a:cubicBezTo>
                    <a:pt x="690" y="319"/>
                    <a:pt x="691" y="319"/>
                    <a:pt x="692" y="319"/>
                  </a:cubicBezTo>
                  <a:cubicBezTo>
                    <a:pt x="694" y="323"/>
                    <a:pt x="694" y="323"/>
                    <a:pt x="698" y="327"/>
                  </a:cubicBezTo>
                  <a:cubicBezTo>
                    <a:pt x="697" y="322"/>
                    <a:pt x="693" y="320"/>
                    <a:pt x="693" y="318"/>
                  </a:cubicBezTo>
                  <a:cubicBezTo>
                    <a:pt x="695" y="312"/>
                    <a:pt x="690" y="303"/>
                    <a:pt x="689" y="302"/>
                  </a:cubicBezTo>
                  <a:cubicBezTo>
                    <a:pt x="688" y="308"/>
                    <a:pt x="687" y="313"/>
                    <a:pt x="687" y="319"/>
                  </a:cubicBezTo>
                  <a:cubicBezTo>
                    <a:pt x="686" y="319"/>
                    <a:pt x="686" y="319"/>
                    <a:pt x="685" y="319"/>
                  </a:cubicBezTo>
                  <a:cubicBezTo>
                    <a:pt x="685" y="313"/>
                    <a:pt x="685" y="307"/>
                    <a:pt x="685" y="302"/>
                  </a:cubicBezTo>
                  <a:cubicBezTo>
                    <a:pt x="683" y="308"/>
                    <a:pt x="682" y="315"/>
                    <a:pt x="681" y="322"/>
                  </a:cubicBezTo>
                  <a:cubicBezTo>
                    <a:pt x="681" y="291"/>
                    <a:pt x="681" y="257"/>
                    <a:pt x="676" y="232"/>
                  </a:cubicBezTo>
                  <a:cubicBezTo>
                    <a:pt x="677" y="231"/>
                    <a:pt x="678" y="231"/>
                    <a:pt x="679" y="231"/>
                  </a:cubicBezTo>
                  <a:cubicBezTo>
                    <a:pt x="680" y="233"/>
                    <a:pt x="680" y="235"/>
                    <a:pt x="681" y="237"/>
                  </a:cubicBezTo>
                  <a:cubicBezTo>
                    <a:pt x="680" y="234"/>
                    <a:pt x="680" y="231"/>
                    <a:pt x="680" y="228"/>
                  </a:cubicBezTo>
                  <a:cubicBezTo>
                    <a:pt x="670" y="223"/>
                    <a:pt x="672" y="220"/>
                    <a:pt x="669" y="213"/>
                  </a:cubicBezTo>
                  <a:cubicBezTo>
                    <a:pt x="662" y="208"/>
                    <a:pt x="659" y="209"/>
                    <a:pt x="655" y="211"/>
                  </a:cubicBezTo>
                  <a:cubicBezTo>
                    <a:pt x="655" y="213"/>
                    <a:pt x="654" y="214"/>
                    <a:pt x="654" y="216"/>
                  </a:cubicBezTo>
                  <a:cubicBezTo>
                    <a:pt x="660" y="219"/>
                    <a:pt x="662" y="221"/>
                    <a:pt x="664" y="233"/>
                  </a:cubicBezTo>
                  <a:cubicBezTo>
                    <a:pt x="664" y="233"/>
                    <a:pt x="665" y="233"/>
                    <a:pt x="666" y="233"/>
                  </a:cubicBezTo>
                  <a:cubicBezTo>
                    <a:pt x="665" y="234"/>
                    <a:pt x="665" y="236"/>
                    <a:pt x="665" y="238"/>
                  </a:cubicBezTo>
                  <a:cubicBezTo>
                    <a:pt x="664" y="236"/>
                    <a:pt x="663" y="234"/>
                    <a:pt x="662" y="233"/>
                  </a:cubicBezTo>
                  <a:cubicBezTo>
                    <a:pt x="661" y="233"/>
                    <a:pt x="660" y="233"/>
                    <a:pt x="659" y="233"/>
                  </a:cubicBezTo>
                  <a:cubicBezTo>
                    <a:pt x="661" y="238"/>
                    <a:pt x="663" y="243"/>
                    <a:pt x="665" y="248"/>
                  </a:cubicBezTo>
                  <a:cubicBezTo>
                    <a:pt x="665" y="245"/>
                    <a:pt x="665" y="242"/>
                    <a:pt x="665" y="240"/>
                  </a:cubicBezTo>
                  <a:cubicBezTo>
                    <a:pt x="665" y="240"/>
                    <a:pt x="666" y="240"/>
                    <a:pt x="667" y="240"/>
                  </a:cubicBezTo>
                  <a:cubicBezTo>
                    <a:pt x="670" y="255"/>
                    <a:pt x="674" y="270"/>
                    <a:pt x="679" y="285"/>
                  </a:cubicBezTo>
                  <a:cubicBezTo>
                    <a:pt x="679" y="295"/>
                    <a:pt x="679" y="304"/>
                    <a:pt x="679" y="314"/>
                  </a:cubicBezTo>
                  <a:cubicBezTo>
                    <a:pt x="678" y="314"/>
                    <a:pt x="677" y="315"/>
                    <a:pt x="676" y="315"/>
                  </a:cubicBezTo>
                  <a:cubicBezTo>
                    <a:pt x="676" y="307"/>
                    <a:pt x="675" y="299"/>
                    <a:pt x="675" y="291"/>
                  </a:cubicBezTo>
                  <a:cubicBezTo>
                    <a:pt x="674" y="291"/>
                    <a:pt x="673" y="290"/>
                    <a:pt x="673" y="290"/>
                  </a:cubicBezTo>
                  <a:cubicBezTo>
                    <a:pt x="672" y="289"/>
                    <a:pt x="672" y="288"/>
                    <a:pt x="672" y="287"/>
                  </a:cubicBezTo>
                  <a:cubicBezTo>
                    <a:pt x="673" y="287"/>
                    <a:pt x="673" y="287"/>
                    <a:pt x="674" y="287"/>
                  </a:cubicBezTo>
                  <a:cubicBezTo>
                    <a:pt x="674" y="286"/>
                    <a:pt x="674" y="285"/>
                    <a:pt x="675" y="285"/>
                  </a:cubicBezTo>
                  <a:cubicBezTo>
                    <a:pt x="674" y="285"/>
                    <a:pt x="673" y="285"/>
                    <a:pt x="673" y="285"/>
                  </a:cubicBezTo>
                  <a:cubicBezTo>
                    <a:pt x="672" y="283"/>
                    <a:pt x="671" y="281"/>
                    <a:pt x="671" y="278"/>
                  </a:cubicBezTo>
                  <a:cubicBezTo>
                    <a:pt x="673" y="278"/>
                    <a:pt x="673" y="278"/>
                    <a:pt x="674" y="281"/>
                  </a:cubicBezTo>
                  <a:cubicBezTo>
                    <a:pt x="672" y="272"/>
                    <a:pt x="670" y="265"/>
                    <a:pt x="668" y="257"/>
                  </a:cubicBezTo>
                  <a:cubicBezTo>
                    <a:pt x="668" y="268"/>
                    <a:pt x="668" y="279"/>
                    <a:pt x="668" y="291"/>
                  </a:cubicBezTo>
                  <a:cubicBezTo>
                    <a:pt x="670" y="303"/>
                    <a:pt x="676" y="317"/>
                    <a:pt x="681" y="332"/>
                  </a:cubicBezTo>
                  <a:cubicBezTo>
                    <a:pt x="681" y="332"/>
                    <a:pt x="682" y="332"/>
                    <a:pt x="683" y="333"/>
                  </a:cubicBezTo>
                  <a:cubicBezTo>
                    <a:pt x="689" y="347"/>
                    <a:pt x="704" y="360"/>
                    <a:pt x="720" y="372"/>
                  </a:cubicBezTo>
                  <a:cubicBezTo>
                    <a:pt x="722" y="373"/>
                    <a:pt x="724" y="374"/>
                    <a:pt x="726" y="375"/>
                  </a:cubicBezTo>
                  <a:cubicBezTo>
                    <a:pt x="726" y="376"/>
                    <a:pt x="727" y="377"/>
                    <a:pt x="727" y="378"/>
                  </a:cubicBezTo>
                  <a:cubicBezTo>
                    <a:pt x="724" y="377"/>
                    <a:pt x="721" y="376"/>
                    <a:pt x="718" y="376"/>
                  </a:cubicBezTo>
                  <a:cubicBezTo>
                    <a:pt x="719" y="376"/>
                    <a:pt x="720" y="377"/>
                    <a:pt x="721" y="378"/>
                  </a:cubicBezTo>
                  <a:cubicBezTo>
                    <a:pt x="721" y="378"/>
                    <a:pt x="721" y="379"/>
                    <a:pt x="721" y="380"/>
                  </a:cubicBezTo>
                  <a:cubicBezTo>
                    <a:pt x="720" y="380"/>
                    <a:pt x="719" y="380"/>
                    <a:pt x="719" y="380"/>
                  </a:cubicBezTo>
                  <a:cubicBezTo>
                    <a:pt x="719" y="385"/>
                    <a:pt x="724" y="386"/>
                    <a:pt x="731" y="388"/>
                  </a:cubicBezTo>
                  <a:cubicBezTo>
                    <a:pt x="731" y="388"/>
                    <a:pt x="731" y="387"/>
                    <a:pt x="731" y="386"/>
                  </a:cubicBezTo>
                  <a:cubicBezTo>
                    <a:pt x="733" y="386"/>
                    <a:pt x="734" y="386"/>
                    <a:pt x="736" y="386"/>
                  </a:cubicBezTo>
                  <a:cubicBezTo>
                    <a:pt x="736" y="387"/>
                    <a:pt x="736" y="387"/>
                    <a:pt x="736" y="388"/>
                  </a:cubicBezTo>
                  <a:cubicBezTo>
                    <a:pt x="738" y="388"/>
                    <a:pt x="740" y="386"/>
                    <a:pt x="740" y="384"/>
                  </a:cubicBezTo>
                  <a:cubicBezTo>
                    <a:pt x="748" y="388"/>
                    <a:pt x="756" y="391"/>
                    <a:pt x="764" y="395"/>
                  </a:cubicBezTo>
                  <a:cubicBezTo>
                    <a:pt x="764" y="395"/>
                    <a:pt x="764" y="396"/>
                    <a:pt x="765" y="397"/>
                  </a:cubicBezTo>
                  <a:cubicBezTo>
                    <a:pt x="766" y="396"/>
                    <a:pt x="767" y="396"/>
                    <a:pt x="769" y="396"/>
                  </a:cubicBezTo>
                  <a:cubicBezTo>
                    <a:pt x="763" y="394"/>
                    <a:pt x="758" y="391"/>
                    <a:pt x="753" y="388"/>
                  </a:cubicBezTo>
                  <a:cubicBezTo>
                    <a:pt x="753" y="386"/>
                    <a:pt x="751" y="386"/>
                    <a:pt x="748" y="385"/>
                  </a:cubicBezTo>
                  <a:cubicBezTo>
                    <a:pt x="749" y="385"/>
                    <a:pt x="754" y="382"/>
                    <a:pt x="757" y="388"/>
                  </a:cubicBezTo>
                  <a:cubicBezTo>
                    <a:pt x="761" y="389"/>
                    <a:pt x="768" y="390"/>
                    <a:pt x="775" y="397"/>
                  </a:cubicBezTo>
                  <a:cubicBezTo>
                    <a:pt x="773" y="397"/>
                    <a:pt x="772" y="396"/>
                    <a:pt x="771" y="396"/>
                  </a:cubicBezTo>
                  <a:cubicBezTo>
                    <a:pt x="772" y="401"/>
                    <a:pt x="780" y="404"/>
                    <a:pt x="790" y="406"/>
                  </a:cubicBezTo>
                  <a:cubicBezTo>
                    <a:pt x="790" y="406"/>
                    <a:pt x="790" y="407"/>
                    <a:pt x="790" y="408"/>
                  </a:cubicBezTo>
                  <a:cubicBezTo>
                    <a:pt x="783" y="406"/>
                    <a:pt x="780" y="404"/>
                    <a:pt x="777" y="406"/>
                  </a:cubicBezTo>
                  <a:cubicBezTo>
                    <a:pt x="777" y="402"/>
                    <a:pt x="762" y="397"/>
                    <a:pt x="762" y="397"/>
                  </a:cubicBezTo>
                  <a:cubicBezTo>
                    <a:pt x="762" y="398"/>
                    <a:pt x="761" y="398"/>
                    <a:pt x="761" y="399"/>
                  </a:cubicBezTo>
                  <a:cubicBezTo>
                    <a:pt x="772" y="404"/>
                    <a:pt x="772" y="404"/>
                    <a:pt x="772" y="405"/>
                  </a:cubicBezTo>
                  <a:cubicBezTo>
                    <a:pt x="755" y="405"/>
                    <a:pt x="742" y="392"/>
                    <a:pt x="733" y="390"/>
                  </a:cubicBezTo>
                  <a:cubicBezTo>
                    <a:pt x="734" y="393"/>
                    <a:pt x="734" y="394"/>
                    <a:pt x="740" y="395"/>
                  </a:cubicBezTo>
                  <a:cubicBezTo>
                    <a:pt x="740" y="395"/>
                    <a:pt x="740" y="396"/>
                    <a:pt x="740" y="397"/>
                  </a:cubicBezTo>
                  <a:cubicBezTo>
                    <a:pt x="754" y="402"/>
                    <a:pt x="766" y="408"/>
                    <a:pt x="787" y="411"/>
                  </a:cubicBezTo>
                  <a:cubicBezTo>
                    <a:pt x="787" y="411"/>
                    <a:pt x="787" y="412"/>
                    <a:pt x="787" y="412"/>
                  </a:cubicBezTo>
                  <a:cubicBezTo>
                    <a:pt x="784" y="412"/>
                    <a:pt x="781" y="412"/>
                    <a:pt x="778" y="412"/>
                  </a:cubicBezTo>
                  <a:cubicBezTo>
                    <a:pt x="778" y="413"/>
                    <a:pt x="778" y="413"/>
                    <a:pt x="778" y="414"/>
                  </a:cubicBezTo>
                  <a:cubicBezTo>
                    <a:pt x="779" y="414"/>
                    <a:pt x="780" y="414"/>
                    <a:pt x="781" y="414"/>
                  </a:cubicBezTo>
                  <a:cubicBezTo>
                    <a:pt x="781" y="415"/>
                    <a:pt x="781" y="416"/>
                    <a:pt x="781" y="417"/>
                  </a:cubicBezTo>
                  <a:cubicBezTo>
                    <a:pt x="776" y="416"/>
                    <a:pt x="770" y="415"/>
                    <a:pt x="765" y="414"/>
                  </a:cubicBezTo>
                  <a:cubicBezTo>
                    <a:pt x="765" y="414"/>
                    <a:pt x="764" y="413"/>
                    <a:pt x="764" y="412"/>
                  </a:cubicBezTo>
                  <a:cubicBezTo>
                    <a:pt x="765" y="412"/>
                    <a:pt x="767" y="411"/>
                    <a:pt x="768" y="411"/>
                  </a:cubicBezTo>
                  <a:cubicBezTo>
                    <a:pt x="763" y="409"/>
                    <a:pt x="753" y="406"/>
                    <a:pt x="752" y="406"/>
                  </a:cubicBezTo>
                  <a:cubicBezTo>
                    <a:pt x="752" y="406"/>
                    <a:pt x="752" y="407"/>
                    <a:pt x="752" y="407"/>
                  </a:cubicBezTo>
                  <a:cubicBezTo>
                    <a:pt x="756" y="410"/>
                    <a:pt x="756" y="410"/>
                    <a:pt x="757" y="411"/>
                  </a:cubicBezTo>
                  <a:cubicBezTo>
                    <a:pt x="749" y="408"/>
                    <a:pt x="749" y="408"/>
                    <a:pt x="745" y="408"/>
                  </a:cubicBezTo>
                  <a:cubicBezTo>
                    <a:pt x="752" y="412"/>
                    <a:pt x="758" y="414"/>
                    <a:pt x="770" y="417"/>
                  </a:cubicBezTo>
                  <a:cubicBezTo>
                    <a:pt x="769" y="418"/>
                    <a:pt x="769" y="419"/>
                    <a:pt x="768" y="420"/>
                  </a:cubicBezTo>
                  <a:cubicBezTo>
                    <a:pt x="754" y="415"/>
                    <a:pt x="754" y="415"/>
                    <a:pt x="748" y="414"/>
                  </a:cubicBezTo>
                  <a:cubicBezTo>
                    <a:pt x="748" y="415"/>
                    <a:pt x="748" y="415"/>
                    <a:pt x="748" y="416"/>
                  </a:cubicBezTo>
                  <a:cubicBezTo>
                    <a:pt x="749" y="416"/>
                    <a:pt x="750" y="416"/>
                    <a:pt x="751" y="417"/>
                  </a:cubicBezTo>
                  <a:cubicBezTo>
                    <a:pt x="751" y="417"/>
                    <a:pt x="751" y="418"/>
                    <a:pt x="751" y="419"/>
                  </a:cubicBezTo>
                  <a:cubicBezTo>
                    <a:pt x="750" y="419"/>
                    <a:pt x="748" y="419"/>
                    <a:pt x="747" y="419"/>
                  </a:cubicBezTo>
                  <a:cubicBezTo>
                    <a:pt x="747" y="414"/>
                    <a:pt x="739" y="413"/>
                    <a:pt x="727" y="406"/>
                  </a:cubicBezTo>
                  <a:cubicBezTo>
                    <a:pt x="727" y="401"/>
                    <a:pt x="716" y="394"/>
                    <a:pt x="715" y="393"/>
                  </a:cubicBezTo>
                  <a:cubicBezTo>
                    <a:pt x="713" y="393"/>
                    <a:pt x="712" y="394"/>
                    <a:pt x="710" y="394"/>
                  </a:cubicBezTo>
                  <a:cubicBezTo>
                    <a:pt x="710" y="395"/>
                    <a:pt x="710" y="396"/>
                    <a:pt x="710" y="397"/>
                  </a:cubicBezTo>
                  <a:cubicBezTo>
                    <a:pt x="712" y="398"/>
                    <a:pt x="715" y="398"/>
                    <a:pt x="717" y="399"/>
                  </a:cubicBezTo>
                  <a:cubicBezTo>
                    <a:pt x="717" y="400"/>
                    <a:pt x="717" y="400"/>
                    <a:pt x="717" y="401"/>
                  </a:cubicBezTo>
                  <a:cubicBezTo>
                    <a:pt x="717" y="401"/>
                    <a:pt x="718" y="401"/>
                    <a:pt x="719" y="401"/>
                  </a:cubicBezTo>
                  <a:cubicBezTo>
                    <a:pt x="719" y="402"/>
                    <a:pt x="719" y="402"/>
                    <a:pt x="719" y="403"/>
                  </a:cubicBezTo>
                  <a:cubicBezTo>
                    <a:pt x="719" y="403"/>
                    <a:pt x="720" y="403"/>
                    <a:pt x="721" y="404"/>
                  </a:cubicBezTo>
                  <a:cubicBezTo>
                    <a:pt x="721" y="404"/>
                    <a:pt x="721" y="404"/>
                    <a:pt x="721" y="405"/>
                  </a:cubicBezTo>
                  <a:cubicBezTo>
                    <a:pt x="724" y="407"/>
                    <a:pt x="728" y="410"/>
                    <a:pt x="731" y="412"/>
                  </a:cubicBezTo>
                  <a:cubicBezTo>
                    <a:pt x="731" y="413"/>
                    <a:pt x="731" y="413"/>
                    <a:pt x="731" y="414"/>
                  </a:cubicBezTo>
                  <a:cubicBezTo>
                    <a:pt x="732" y="414"/>
                    <a:pt x="733" y="414"/>
                    <a:pt x="734" y="414"/>
                  </a:cubicBezTo>
                  <a:cubicBezTo>
                    <a:pt x="734" y="416"/>
                    <a:pt x="741" y="418"/>
                    <a:pt x="742" y="420"/>
                  </a:cubicBezTo>
                  <a:cubicBezTo>
                    <a:pt x="738" y="420"/>
                    <a:pt x="738" y="420"/>
                    <a:pt x="734" y="419"/>
                  </a:cubicBezTo>
                  <a:cubicBezTo>
                    <a:pt x="734" y="415"/>
                    <a:pt x="729" y="415"/>
                    <a:pt x="729" y="415"/>
                  </a:cubicBezTo>
                  <a:cubicBezTo>
                    <a:pt x="722" y="409"/>
                    <a:pt x="713" y="403"/>
                    <a:pt x="710" y="399"/>
                  </a:cubicBezTo>
                  <a:cubicBezTo>
                    <a:pt x="711" y="401"/>
                    <a:pt x="712" y="404"/>
                    <a:pt x="712" y="407"/>
                  </a:cubicBezTo>
                  <a:cubicBezTo>
                    <a:pt x="710" y="405"/>
                    <a:pt x="708" y="403"/>
                    <a:pt x="706" y="402"/>
                  </a:cubicBezTo>
                  <a:cubicBezTo>
                    <a:pt x="701" y="402"/>
                    <a:pt x="701" y="402"/>
                    <a:pt x="697" y="404"/>
                  </a:cubicBezTo>
                  <a:cubicBezTo>
                    <a:pt x="697" y="405"/>
                    <a:pt x="697" y="406"/>
                    <a:pt x="697" y="407"/>
                  </a:cubicBezTo>
                  <a:cubicBezTo>
                    <a:pt x="698" y="407"/>
                    <a:pt x="698" y="408"/>
                    <a:pt x="700" y="408"/>
                  </a:cubicBezTo>
                  <a:cubicBezTo>
                    <a:pt x="700" y="407"/>
                    <a:pt x="700" y="407"/>
                    <a:pt x="701" y="407"/>
                  </a:cubicBezTo>
                  <a:cubicBezTo>
                    <a:pt x="701" y="407"/>
                    <a:pt x="702" y="407"/>
                    <a:pt x="703" y="407"/>
                  </a:cubicBezTo>
                  <a:cubicBezTo>
                    <a:pt x="703" y="406"/>
                    <a:pt x="703" y="406"/>
                    <a:pt x="703" y="405"/>
                  </a:cubicBezTo>
                  <a:cubicBezTo>
                    <a:pt x="704" y="405"/>
                    <a:pt x="704" y="405"/>
                    <a:pt x="705" y="405"/>
                  </a:cubicBezTo>
                  <a:cubicBezTo>
                    <a:pt x="705" y="406"/>
                    <a:pt x="706" y="407"/>
                    <a:pt x="706" y="407"/>
                  </a:cubicBezTo>
                  <a:cubicBezTo>
                    <a:pt x="710" y="407"/>
                    <a:pt x="711" y="413"/>
                    <a:pt x="719" y="417"/>
                  </a:cubicBezTo>
                  <a:cubicBezTo>
                    <a:pt x="719" y="417"/>
                    <a:pt x="719" y="417"/>
                    <a:pt x="719" y="418"/>
                  </a:cubicBezTo>
                  <a:cubicBezTo>
                    <a:pt x="720" y="418"/>
                    <a:pt x="720" y="418"/>
                    <a:pt x="722" y="419"/>
                  </a:cubicBezTo>
                  <a:cubicBezTo>
                    <a:pt x="722" y="419"/>
                    <a:pt x="722" y="420"/>
                    <a:pt x="722" y="421"/>
                  </a:cubicBezTo>
                  <a:cubicBezTo>
                    <a:pt x="719" y="419"/>
                    <a:pt x="716" y="418"/>
                    <a:pt x="713" y="417"/>
                  </a:cubicBezTo>
                  <a:cubicBezTo>
                    <a:pt x="713" y="416"/>
                    <a:pt x="713" y="415"/>
                    <a:pt x="713" y="414"/>
                  </a:cubicBezTo>
                  <a:cubicBezTo>
                    <a:pt x="712" y="414"/>
                    <a:pt x="710" y="414"/>
                    <a:pt x="709" y="414"/>
                  </a:cubicBezTo>
                  <a:cubicBezTo>
                    <a:pt x="708" y="412"/>
                    <a:pt x="706" y="410"/>
                    <a:pt x="706" y="408"/>
                  </a:cubicBezTo>
                  <a:cubicBezTo>
                    <a:pt x="705" y="408"/>
                    <a:pt x="704" y="408"/>
                    <a:pt x="704" y="408"/>
                  </a:cubicBezTo>
                  <a:cubicBezTo>
                    <a:pt x="704" y="410"/>
                    <a:pt x="704" y="412"/>
                    <a:pt x="705" y="414"/>
                  </a:cubicBezTo>
                  <a:cubicBezTo>
                    <a:pt x="704" y="413"/>
                    <a:pt x="703" y="413"/>
                    <a:pt x="702" y="412"/>
                  </a:cubicBezTo>
                  <a:cubicBezTo>
                    <a:pt x="702" y="413"/>
                    <a:pt x="701" y="414"/>
                    <a:pt x="701" y="415"/>
                  </a:cubicBezTo>
                  <a:cubicBezTo>
                    <a:pt x="704" y="418"/>
                    <a:pt x="707" y="422"/>
                    <a:pt x="711" y="426"/>
                  </a:cubicBezTo>
                  <a:cubicBezTo>
                    <a:pt x="704" y="429"/>
                    <a:pt x="697" y="414"/>
                    <a:pt x="697" y="414"/>
                  </a:cubicBezTo>
                  <a:cubicBezTo>
                    <a:pt x="695" y="413"/>
                    <a:pt x="694" y="413"/>
                    <a:pt x="693" y="412"/>
                  </a:cubicBezTo>
                  <a:cubicBezTo>
                    <a:pt x="694" y="410"/>
                    <a:pt x="694" y="409"/>
                    <a:pt x="695" y="408"/>
                  </a:cubicBezTo>
                  <a:cubicBezTo>
                    <a:pt x="692" y="407"/>
                    <a:pt x="688" y="407"/>
                    <a:pt x="685" y="407"/>
                  </a:cubicBezTo>
                  <a:cubicBezTo>
                    <a:pt x="685" y="408"/>
                    <a:pt x="682" y="411"/>
                    <a:pt x="687" y="414"/>
                  </a:cubicBezTo>
                  <a:cubicBezTo>
                    <a:pt x="687" y="412"/>
                    <a:pt x="688" y="411"/>
                    <a:pt x="689" y="410"/>
                  </a:cubicBezTo>
                  <a:cubicBezTo>
                    <a:pt x="689" y="410"/>
                    <a:pt x="690" y="410"/>
                    <a:pt x="690" y="410"/>
                  </a:cubicBezTo>
                  <a:cubicBezTo>
                    <a:pt x="691" y="411"/>
                    <a:pt x="694" y="418"/>
                    <a:pt x="700" y="421"/>
                  </a:cubicBezTo>
                  <a:cubicBezTo>
                    <a:pt x="700" y="421"/>
                    <a:pt x="700" y="422"/>
                    <a:pt x="700" y="423"/>
                  </a:cubicBezTo>
                  <a:cubicBezTo>
                    <a:pt x="703" y="425"/>
                    <a:pt x="707" y="428"/>
                    <a:pt x="711" y="431"/>
                  </a:cubicBezTo>
                  <a:cubicBezTo>
                    <a:pt x="713" y="429"/>
                    <a:pt x="714" y="429"/>
                    <a:pt x="719" y="429"/>
                  </a:cubicBezTo>
                  <a:cubicBezTo>
                    <a:pt x="719" y="430"/>
                    <a:pt x="719" y="430"/>
                    <a:pt x="719" y="431"/>
                  </a:cubicBezTo>
                  <a:cubicBezTo>
                    <a:pt x="722" y="431"/>
                    <a:pt x="731" y="434"/>
                    <a:pt x="738" y="436"/>
                  </a:cubicBezTo>
                  <a:cubicBezTo>
                    <a:pt x="736" y="437"/>
                    <a:pt x="734" y="437"/>
                    <a:pt x="731" y="438"/>
                  </a:cubicBezTo>
                  <a:cubicBezTo>
                    <a:pt x="732" y="439"/>
                    <a:pt x="733" y="440"/>
                    <a:pt x="734" y="441"/>
                  </a:cubicBezTo>
                  <a:cubicBezTo>
                    <a:pt x="728" y="439"/>
                    <a:pt x="721" y="438"/>
                    <a:pt x="715" y="436"/>
                  </a:cubicBezTo>
                  <a:cubicBezTo>
                    <a:pt x="715" y="432"/>
                    <a:pt x="704" y="429"/>
                    <a:pt x="702" y="429"/>
                  </a:cubicBezTo>
                  <a:cubicBezTo>
                    <a:pt x="700" y="423"/>
                    <a:pt x="695" y="422"/>
                    <a:pt x="693" y="421"/>
                  </a:cubicBezTo>
                  <a:cubicBezTo>
                    <a:pt x="693" y="426"/>
                    <a:pt x="713" y="438"/>
                    <a:pt x="720" y="442"/>
                  </a:cubicBezTo>
                  <a:cubicBezTo>
                    <a:pt x="720" y="442"/>
                    <a:pt x="720" y="443"/>
                    <a:pt x="720" y="444"/>
                  </a:cubicBezTo>
                  <a:cubicBezTo>
                    <a:pt x="717" y="442"/>
                    <a:pt x="714" y="441"/>
                    <a:pt x="711" y="439"/>
                  </a:cubicBezTo>
                  <a:cubicBezTo>
                    <a:pt x="704" y="432"/>
                    <a:pt x="690" y="426"/>
                    <a:pt x="688" y="421"/>
                  </a:cubicBezTo>
                  <a:cubicBezTo>
                    <a:pt x="689" y="425"/>
                    <a:pt x="689" y="425"/>
                    <a:pt x="691" y="427"/>
                  </a:cubicBezTo>
                  <a:cubicBezTo>
                    <a:pt x="689" y="427"/>
                    <a:pt x="687" y="425"/>
                    <a:pt x="686" y="425"/>
                  </a:cubicBezTo>
                  <a:cubicBezTo>
                    <a:pt x="686" y="426"/>
                    <a:pt x="687" y="428"/>
                    <a:pt x="687" y="429"/>
                  </a:cubicBezTo>
                  <a:cubicBezTo>
                    <a:pt x="685" y="428"/>
                    <a:pt x="683" y="426"/>
                    <a:pt x="681" y="425"/>
                  </a:cubicBezTo>
                  <a:cubicBezTo>
                    <a:pt x="681" y="436"/>
                    <a:pt x="681" y="436"/>
                    <a:pt x="682" y="437"/>
                  </a:cubicBezTo>
                  <a:cubicBezTo>
                    <a:pt x="681" y="441"/>
                    <a:pt x="681" y="441"/>
                    <a:pt x="681" y="444"/>
                  </a:cubicBezTo>
                  <a:cubicBezTo>
                    <a:pt x="684" y="445"/>
                    <a:pt x="684" y="448"/>
                    <a:pt x="686" y="452"/>
                  </a:cubicBezTo>
                  <a:cubicBezTo>
                    <a:pt x="681" y="451"/>
                    <a:pt x="676" y="451"/>
                    <a:pt x="672" y="451"/>
                  </a:cubicBezTo>
                  <a:cubicBezTo>
                    <a:pt x="675" y="454"/>
                    <a:pt x="675" y="454"/>
                    <a:pt x="684" y="455"/>
                  </a:cubicBezTo>
                  <a:cubicBezTo>
                    <a:pt x="684" y="458"/>
                    <a:pt x="692" y="461"/>
                    <a:pt x="693" y="461"/>
                  </a:cubicBezTo>
                  <a:cubicBezTo>
                    <a:pt x="692" y="459"/>
                    <a:pt x="691" y="457"/>
                    <a:pt x="690" y="455"/>
                  </a:cubicBezTo>
                  <a:cubicBezTo>
                    <a:pt x="697" y="459"/>
                    <a:pt x="697" y="459"/>
                    <a:pt x="703" y="464"/>
                  </a:cubicBezTo>
                  <a:cubicBezTo>
                    <a:pt x="708" y="473"/>
                    <a:pt x="698" y="465"/>
                    <a:pt x="697" y="464"/>
                  </a:cubicBezTo>
                  <a:cubicBezTo>
                    <a:pt x="699" y="468"/>
                    <a:pt x="699" y="468"/>
                    <a:pt x="708" y="476"/>
                  </a:cubicBezTo>
                  <a:cubicBezTo>
                    <a:pt x="707" y="476"/>
                    <a:pt x="706" y="476"/>
                    <a:pt x="706" y="476"/>
                  </a:cubicBezTo>
                  <a:cubicBezTo>
                    <a:pt x="701" y="473"/>
                    <a:pt x="701" y="472"/>
                    <a:pt x="699" y="473"/>
                  </a:cubicBezTo>
                  <a:cubicBezTo>
                    <a:pt x="704" y="478"/>
                    <a:pt x="704" y="478"/>
                    <a:pt x="706" y="479"/>
                  </a:cubicBezTo>
                  <a:cubicBezTo>
                    <a:pt x="706" y="480"/>
                    <a:pt x="706" y="480"/>
                    <a:pt x="706" y="481"/>
                  </a:cubicBezTo>
                  <a:cubicBezTo>
                    <a:pt x="711" y="484"/>
                    <a:pt x="716" y="487"/>
                    <a:pt x="721" y="490"/>
                  </a:cubicBezTo>
                  <a:cubicBezTo>
                    <a:pt x="722" y="496"/>
                    <a:pt x="745" y="504"/>
                    <a:pt x="752" y="508"/>
                  </a:cubicBezTo>
                  <a:cubicBezTo>
                    <a:pt x="746" y="508"/>
                    <a:pt x="744" y="506"/>
                    <a:pt x="742" y="505"/>
                  </a:cubicBezTo>
                  <a:cubicBezTo>
                    <a:pt x="741" y="506"/>
                    <a:pt x="741" y="507"/>
                    <a:pt x="741" y="508"/>
                  </a:cubicBezTo>
                  <a:cubicBezTo>
                    <a:pt x="737" y="507"/>
                    <a:pt x="734" y="503"/>
                    <a:pt x="727" y="501"/>
                  </a:cubicBezTo>
                  <a:cubicBezTo>
                    <a:pt x="727" y="495"/>
                    <a:pt x="715" y="492"/>
                    <a:pt x="715" y="492"/>
                  </a:cubicBezTo>
                  <a:cubicBezTo>
                    <a:pt x="714" y="491"/>
                    <a:pt x="714" y="490"/>
                    <a:pt x="714" y="489"/>
                  </a:cubicBezTo>
                  <a:cubicBezTo>
                    <a:pt x="699" y="482"/>
                    <a:pt x="690" y="467"/>
                    <a:pt x="681" y="464"/>
                  </a:cubicBezTo>
                  <a:cubicBezTo>
                    <a:pt x="681" y="466"/>
                    <a:pt x="680" y="469"/>
                    <a:pt x="688" y="471"/>
                  </a:cubicBezTo>
                  <a:cubicBezTo>
                    <a:pt x="689" y="474"/>
                    <a:pt x="689" y="478"/>
                    <a:pt x="690" y="481"/>
                  </a:cubicBezTo>
                  <a:cubicBezTo>
                    <a:pt x="684" y="479"/>
                    <a:pt x="683" y="477"/>
                    <a:pt x="681" y="477"/>
                  </a:cubicBezTo>
                  <a:cubicBezTo>
                    <a:pt x="682" y="478"/>
                    <a:pt x="682" y="479"/>
                    <a:pt x="683" y="480"/>
                  </a:cubicBezTo>
                  <a:cubicBezTo>
                    <a:pt x="673" y="480"/>
                    <a:pt x="665" y="466"/>
                    <a:pt x="663" y="462"/>
                  </a:cubicBezTo>
                  <a:cubicBezTo>
                    <a:pt x="662" y="464"/>
                    <a:pt x="662" y="464"/>
                    <a:pt x="662" y="467"/>
                  </a:cubicBezTo>
                  <a:cubicBezTo>
                    <a:pt x="662" y="467"/>
                    <a:pt x="663" y="467"/>
                    <a:pt x="664" y="467"/>
                  </a:cubicBezTo>
                  <a:cubicBezTo>
                    <a:pt x="665" y="474"/>
                    <a:pt x="666" y="480"/>
                    <a:pt x="667" y="487"/>
                  </a:cubicBezTo>
                  <a:cubicBezTo>
                    <a:pt x="668" y="486"/>
                    <a:pt x="669" y="485"/>
                    <a:pt x="670" y="485"/>
                  </a:cubicBezTo>
                  <a:cubicBezTo>
                    <a:pt x="670" y="483"/>
                    <a:pt x="669" y="482"/>
                    <a:pt x="669" y="481"/>
                  </a:cubicBezTo>
                  <a:cubicBezTo>
                    <a:pt x="670" y="482"/>
                    <a:pt x="672" y="482"/>
                    <a:pt x="674" y="483"/>
                  </a:cubicBezTo>
                  <a:cubicBezTo>
                    <a:pt x="674" y="482"/>
                    <a:pt x="674" y="482"/>
                    <a:pt x="674" y="481"/>
                  </a:cubicBezTo>
                  <a:cubicBezTo>
                    <a:pt x="672" y="480"/>
                    <a:pt x="670" y="480"/>
                    <a:pt x="668" y="479"/>
                  </a:cubicBezTo>
                  <a:cubicBezTo>
                    <a:pt x="668" y="478"/>
                    <a:pt x="668" y="477"/>
                    <a:pt x="668" y="476"/>
                  </a:cubicBezTo>
                  <a:cubicBezTo>
                    <a:pt x="669" y="476"/>
                    <a:pt x="670" y="477"/>
                    <a:pt x="672" y="477"/>
                  </a:cubicBezTo>
                  <a:cubicBezTo>
                    <a:pt x="672" y="477"/>
                    <a:pt x="672" y="478"/>
                    <a:pt x="672" y="479"/>
                  </a:cubicBezTo>
                  <a:cubicBezTo>
                    <a:pt x="683" y="486"/>
                    <a:pt x="691" y="495"/>
                    <a:pt x="705" y="505"/>
                  </a:cubicBezTo>
                  <a:cubicBezTo>
                    <a:pt x="706" y="507"/>
                    <a:pt x="706" y="507"/>
                    <a:pt x="712" y="510"/>
                  </a:cubicBezTo>
                  <a:cubicBezTo>
                    <a:pt x="712" y="511"/>
                    <a:pt x="712" y="511"/>
                    <a:pt x="712" y="513"/>
                  </a:cubicBezTo>
                  <a:cubicBezTo>
                    <a:pt x="714" y="515"/>
                    <a:pt x="716" y="517"/>
                    <a:pt x="718" y="519"/>
                  </a:cubicBezTo>
                  <a:cubicBezTo>
                    <a:pt x="716" y="521"/>
                    <a:pt x="717" y="523"/>
                    <a:pt x="717" y="527"/>
                  </a:cubicBezTo>
                  <a:cubicBezTo>
                    <a:pt x="715" y="528"/>
                    <a:pt x="709" y="534"/>
                    <a:pt x="708" y="534"/>
                  </a:cubicBezTo>
                  <a:cubicBezTo>
                    <a:pt x="702" y="531"/>
                    <a:pt x="689" y="531"/>
                    <a:pt x="685" y="531"/>
                  </a:cubicBezTo>
                  <a:cubicBezTo>
                    <a:pt x="684" y="530"/>
                    <a:pt x="684" y="529"/>
                    <a:pt x="684" y="529"/>
                  </a:cubicBezTo>
                  <a:cubicBezTo>
                    <a:pt x="680" y="529"/>
                    <a:pt x="679" y="529"/>
                    <a:pt x="676" y="531"/>
                  </a:cubicBezTo>
                  <a:cubicBezTo>
                    <a:pt x="677" y="533"/>
                    <a:pt x="682" y="543"/>
                    <a:pt x="687" y="541"/>
                  </a:cubicBezTo>
                  <a:cubicBezTo>
                    <a:pt x="683" y="537"/>
                    <a:pt x="682" y="536"/>
                    <a:pt x="682" y="534"/>
                  </a:cubicBezTo>
                  <a:cubicBezTo>
                    <a:pt x="688" y="535"/>
                    <a:pt x="694" y="540"/>
                    <a:pt x="702" y="546"/>
                  </a:cubicBezTo>
                  <a:cubicBezTo>
                    <a:pt x="702" y="546"/>
                    <a:pt x="702" y="547"/>
                    <a:pt x="702" y="548"/>
                  </a:cubicBezTo>
                  <a:cubicBezTo>
                    <a:pt x="705" y="547"/>
                    <a:pt x="709" y="546"/>
                    <a:pt x="712" y="545"/>
                  </a:cubicBezTo>
                  <a:cubicBezTo>
                    <a:pt x="709" y="542"/>
                    <a:pt x="705" y="540"/>
                    <a:pt x="701" y="537"/>
                  </a:cubicBezTo>
                  <a:cubicBezTo>
                    <a:pt x="708" y="538"/>
                    <a:pt x="710" y="538"/>
                    <a:pt x="719" y="545"/>
                  </a:cubicBezTo>
                  <a:cubicBezTo>
                    <a:pt x="717" y="546"/>
                    <a:pt x="717" y="546"/>
                    <a:pt x="717" y="548"/>
                  </a:cubicBezTo>
                  <a:cubicBezTo>
                    <a:pt x="720" y="548"/>
                    <a:pt x="723" y="548"/>
                    <a:pt x="727" y="548"/>
                  </a:cubicBezTo>
                  <a:cubicBezTo>
                    <a:pt x="727" y="549"/>
                    <a:pt x="727" y="549"/>
                    <a:pt x="727" y="550"/>
                  </a:cubicBezTo>
                  <a:cubicBezTo>
                    <a:pt x="728" y="549"/>
                    <a:pt x="729" y="549"/>
                    <a:pt x="729" y="549"/>
                  </a:cubicBezTo>
                  <a:cubicBezTo>
                    <a:pt x="729" y="548"/>
                    <a:pt x="729" y="547"/>
                    <a:pt x="730" y="546"/>
                  </a:cubicBezTo>
                  <a:cubicBezTo>
                    <a:pt x="731" y="546"/>
                    <a:pt x="731" y="546"/>
                    <a:pt x="732" y="545"/>
                  </a:cubicBezTo>
                  <a:cubicBezTo>
                    <a:pt x="734" y="537"/>
                    <a:pt x="728" y="539"/>
                    <a:pt x="727" y="540"/>
                  </a:cubicBezTo>
                  <a:cubicBezTo>
                    <a:pt x="727" y="540"/>
                    <a:pt x="727" y="541"/>
                    <a:pt x="727" y="542"/>
                  </a:cubicBezTo>
                  <a:cubicBezTo>
                    <a:pt x="718" y="540"/>
                    <a:pt x="715" y="539"/>
                    <a:pt x="715" y="533"/>
                  </a:cubicBezTo>
                  <a:cubicBezTo>
                    <a:pt x="716" y="533"/>
                    <a:pt x="721" y="534"/>
                    <a:pt x="719" y="537"/>
                  </a:cubicBezTo>
                  <a:cubicBezTo>
                    <a:pt x="721" y="536"/>
                    <a:pt x="723" y="535"/>
                    <a:pt x="726" y="535"/>
                  </a:cubicBezTo>
                  <a:cubicBezTo>
                    <a:pt x="726" y="534"/>
                    <a:pt x="726" y="534"/>
                    <a:pt x="726" y="533"/>
                  </a:cubicBezTo>
                  <a:cubicBezTo>
                    <a:pt x="712" y="533"/>
                    <a:pt x="718" y="527"/>
                    <a:pt x="722" y="528"/>
                  </a:cubicBezTo>
                  <a:cubicBezTo>
                    <a:pt x="722" y="526"/>
                    <a:pt x="722" y="524"/>
                    <a:pt x="722" y="522"/>
                  </a:cubicBezTo>
                  <a:cubicBezTo>
                    <a:pt x="723" y="522"/>
                    <a:pt x="725" y="521"/>
                    <a:pt x="727" y="521"/>
                  </a:cubicBezTo>
                  <a:cubicBezTo>
                    <a:pt x="726" y="521"/>
                    <a:pt x="724" y="520"/>
                    <a:pt x="723" y="519"/>
                  </a:cubicBezTo>
                  <a:cubicBezTo>
                    <a:pt x="723" y="518"/>
                    <a:pt x="723" y="517"/>
                    <a:pt x="723" y="517"/>
                  </a:cubicBezTo>
                  <a:cubicBezTo>
                    <a:pt x="731" y="517"/>
                    <a:pt x="753" y="512"/>
                    <a:pt x="763" y="509"/>
                  </a:cubicBezTo>
                  <a:cubicBezTo>
                    <a:pt x="763" y="510"/>
                    <a:pt x="764" y="511"/>
                    <a:pt x="764" y="511"/>
                  </a:cubicBezTo>
                  <a:cubicBezTo>
                    <a:pt x="763" y="511"/>
                    <a:pt x="762" y="511"/>
                    <a:pt x="761" y="511"/>
                  </a:cubicBezTo>
                  <a:cubicBezTo>
                    <a:pt x="761" y="512"/>
                    <a:pt x="761" y="513"/>
                    <a:pt x="761" y="514"/>
                  </a:cubicBezTo>
                  <a:cubicBezTo>
                    <a:pt x="753" y="514"/>
                    <a:pt x="749" y="515"/>
                    <a:pt x="744" y="517"/>
                  </a:cubicBezTo>
                  <a:cubicBezTo>
                    <a:pt x="747" y="518"/>
                    <a:pt x="750" y="518"/>
                    <a:pt x="753" y="519"/>
                  </a:cubicBezTo>
                  <a:cubicBezTo>
                    <a:pt x="736" y="520"/>
                    <a:pt x="736" y="520"/>
                    <a:pt x="734" y="521"/>
                  </a:cubicBezTo>
                  <a:cubicBezTo>
                    <a:pt x="735" y="521"/>
                    <a:pt x="736" y="522"/>
                    <a:pt x="738" y="522"/>
                  </a:cubicBezTo>
                  <a:cubicBezTo>
                    <a:pt x="738" y="523"/>
                    <a:pt x="738" y="524"/>
                    <a:pt x="738" y="524"/>
                  </a:cubicBezTo>
                  <a:cubicBezTo>
                    <a:pt x="736" y="525"/>
                    <a:pt x="734" y="525"/>
                    <a:pt x="731" y="526"/>
                  </a:cubicBezTo>
                  <a:cubicBezTo>
                    <a:pt x="736" y="527"/>
                    <a:pt x="741" y="529"/>
                    <a:pt x="745" y="531"/>
                  </a:cubicBezTo>
                  <a:cubicBezTo>
                    <a:pt x="751" y="531"/>
                    <a:pt x="767" y="530"/>
                    <a:pt x="773" y="524"/>
                  </a:cubicBezTo>
                  <a:cubicBezTo>
                    <a:pt x="773" y="525"/>
                    <a:pt x="773" y="526"/>
                    <a:pt x="774" y="527"/>
                  </a:cubicBezTo>
                  <a:cubicBezTo>
                    <a:pt x="768" y="529"/>
                    <a:pt x="762" y="531"/>
                    <a:pt x="756" y="533"/>
                  </a:cubicBezTo>
                  <a:cubicBezTo>
                    <a:pt x="756" y="534"/>
                    <a:pt x="756" y="536"/>
                    <a:pt x="756" y="537"/>
                  </a:cubicBezTo>
                  <a:cubicBezTo>
                    <a:pt x="756" y="537"/>
                    <a:pt x="755" y="536"/>
                    <a:pt x="755" y="535"/>
                  </a:cubicBezTo>
                  <a:cubicBezTo>
                    <a:pt x="745" y="535"/>
                    <a:pt x="736" y="535"/>
                    <a:pt x="727" y="535"/>
                  </a:cubicBezTo>
                  <a:cubicBezTo>
                    <a:pt x="727" y="536"/>
                    <a:pt x="727" y="536"/>
                    <a:pt x="728" y="537"/>
                  </a:cubicBezTo>
                  <a:cubicBezTo>
                    <a:pt x="731" y="537"/>
                    <a:pt x="734" y="538"/>
                    <a:pt x="738" y="538"/>
                  </a:cubicBezTo>
                  <a:cubicBezTo>
                    <a:pt x="738" y="539"/>
                    <a:pt x="738" y="540"/>
                    <a:pt x="738" y="541"/>
                  </a:cubicBezTo>
                  <a:cubicBezTo>
                    <a:pt x="740" y="542"/>
                    <a:pt x="742" y="542"/>
                    <a:pt x="744" y="543"/>
                  </a:cubicBezTo>
                  <a:cubicBezTo>
                    <a:pt x="741" y="544"/>
                    <a:pt x="738" y="545"/>
                    <a:pt x="736" y="546"/>
                  </a:cubicBezTo>
                  <a:cubicBezTo>
                    <a:pt x="736" y="546"/>
                    <a:pt x="736" y="547"/>
                    <a:pt x="736" y="548"/>
                  </a:cubicBezTo>
                  <a:cubicBezTo>
                    <a:pt x="734" y="548"/>
                    <a:pt x="733" y="548"/>
                    <a:pt x="731" y="548"/>
                  </a:cubicBezTo>
                  <a:cubicBezTo>
                    <a:pt x="731" y="549"/>
                    <a:pt x="731" y="551"/>
                    <a:pt x="731" y="553"/>
                  </a:cubicBezTo>
                  <a:cubicBezTo>
                    <a:pt x="714" y="556"/>
                    <a:pt x="704" y="559"/>
                    <a:pt x="702" y="559"/>
                  </a:cubicBezTo>
                  <a:cubicBezTo>
                    <a:pt x="701" y="557"/>
                    <a:pt x="701" y="556"/>
                    <a:pt x="701" y="555"/>
                  </a:cubicBezTo>
                  <a:cubicBezTo>
                    <a:pt x="698" y="555"/>
                    <a:pt x="695" y="555"/>
                    <a:pt x="692" y="555"/>
                  </a:cubicBezTo>
                  <a:cubicBezTo>
                    <a:pt x="692" y="553"/>
                    <a:pt x="691" y="552"/>
                    <a:pt x="691" y="550"/>
                  </a:cubicBezTo>
                  <a:cubicBezTo>
                    <a:pt x="692" y="550"/>
                    <a:pt x="692" y="550"/>
                    <a:pt x="693" y="550"/>
                  </a:cubicBezTo>
                  <a:cubicBezTo>
                    <a:pt x="692" y="545"/>
                    <a:pt x="689" y="544"/>
                    <a:pt x="687" y="543"/>
                  </a:cubicBezTo>
                  <a:cubicBezTo>
                    <a:pt x="683" y="552"/>
                    <a:pt x="691" y="559"/>
                    <a:pt x="702" y="565"/>
                  </a:cubicBezTo>
                  <a:cubicBezTo>
                    <a:pt x="702" y="566"/>
                    <a:pt x="702" y="566"/>
                    <a:pt x="702" y="567"/>
                  </a:cubicBezTo>
                  <a:cubicBezTo>
                    <a:pt x="704" y="567"/>
                    <a:pt x="713" y="576"/>
                    <a:pt x="720" y="580"/>
                  </a:cubicBezTo>
                  <a:cubicBezTo>
                    <a:pt x="723" y="580"/>
                    <a:pt x="727" y="580"/>
                    <a:pt x="731" y="581"/>
                  </a:cubicBezTo>
                  <a:cubicBezTo>
                    <a:pt x="726" y="578"/>
                    <a:pt x="726" y="578"/>
                    <a:pt x="722" y="578"/>
                  </a:cubicBezTo>
                  <a:cubicBezTo>
                    <a:pt x="721" y="577"/>
                    <a:pt x="721" y="575"/>
                    <a:pt x="721" y="574"/>
                  </a:cubicBezTo>
                  <a:cubicBezTo>
                    <a:pt x="715" y="572"/>
                    <a:pt x="715" y="572"/>
                    <a:pt x="715" y="571"/>
                  </a:cubicBezTo>
                  <a:cubicBezTo>
                    <a:pt x="718" y="571"/>
                    <a:pt x="722" y="572"/>
                    <a:pt x="726" y="574"/>
                  </a:cubicBezTo>
                  <a:cubicBezTo>
                    <a:pt x="726" y="573"/>
                    <a:pt x="726" y="572"/>
                    <a:pt x="727" y="571"/>
                  </a:cubicBezTo>
                  <a:cubicBezTo>
                    <a:pt x="726" y="571"/>
                    <a:pt x="724" y="570"/>
                    <a:pt x="723" y="570"/>
                  </a:cubicBezTo>
                  <a:cubicBezTo>
                    <a:pt x="723" y="565"/>
                    <a:pt x="716" y="565"/>
                    <a:pt x="715" y="565"/>
                  </a:cubicBezTo>
                  <a:cubicBezTo>
                    <a:pt x="712" y="565"/>
                    <a:pt x="709" y="565"/>
                    <a:pt x="707" y="566"/>
                  </a:cubicBezTo>
                  <a:cubicBezTo>
                    <a:pt x="707" y="565"/>
                    <a:pt x="707" y="564"/>
                    <a:pt x="707" y="563"/>
                  </a:cubicBezTo>
                  <a:cubicBezTo>
                    <a:pt x="711" y="562"/>
                    <a:pt x="715" y="562"/>
                    <a:pt x="718" y="561"/>
                  </a:cubicBezTo>
                  <a:cubicBezTo>
                    <a:pt x="718" y="555"/>
                    <a:pt x="738" y="559"/>
                    <a:pt x="741" y="559"/>
                  </a:cubicBezTo>
                  <a:cubicBezTo>
                    <a:pt x="752" y="557"/>
                    <a:pt x="762" y="556"/>
                    <a:pt x="774" y="550"/>
                  </a:cubicBezTo>
                  <a:cubicBezTo>
                    <a:pt x="771" y="554"/>
                    <a:pt x="770" y="553"/>
                    <a:pt x="770" y="557"/>
                  </a:cubicBezTo>
                  <a:cubicBezTo>
                    <a:pt x="764" y="557"/>
                    <a:pt x="765" y="559"/>
                    <a:pt x="764" y="561"/>
                  </a:cubicBezTo>
                  <a:cubicBezTo>
                    <a:pt x="755" y="565"/>
                    <a:pt x="755" y="565"/>
                    <a:pt x="748" y="565"/>
                  </a:cubicBezTo>
                  <a:cubicBezTo>
                    <a:pt x="748" y="566"/>
                    <a:pt x="748" y="566"/>
                    <a:pt x="748" y="567"/>
                  </a:cubicBezTo>
                  <a:cubicBezTo>
                    <a:pt x="749" y="567"/>
                    <a:pt x="754" y="566"/>
                    <a:pt x="756" y="571"/>
                  </a:cubicBezTo>
                  <a:cubicBezTo>
                    <a:pt x="761" y="570"/>
                    <a:pt x="767" y="561"/>
                    <a:pt x="772" y="561"/>
                  </a:cubicBezTo>
                  <a:cubicBezTo>
                    <a:pt x="772" y="562"/>
                    <a:pt x="772" y="562"/>
                    <a:pt x="772" y="563"/>
                  </a:cubicBezTo>
                  <a:cubicBezTo>
                    <a:pt x="771" y="563"/>
                    <a:pt x="770" y="563"/>
                    <a:pt x="770" y="563"/>
                  </a:cubicBezTo>
                  <a:cubicBezTo>
                    <a:pt x="767" y="565"/>
                    <a:pt x="765" y="568"/>
                    <a:pt x="763" y="570"/>
                  </a:cubicBezTo>
                  <a:cubicBezTo>
                    <a:pt x="764" y="571"/>
                    <a:pt x="764" y="571"/>
                    <a:pt x="765" y="571"/>
                  </a:cubicBezTo>
                  <a:cubicBezTo>
                    <a:pt x="767" y="567"/>
                    <a:pt x="775" y="563"/>
                    <a:pt x="777" y="559"/>
                  </a:cubicBezTo>
                  <a:cubicBezTo>
                    <a:pt x="775" y="559"/>
                    <a:pt x="775" y="559"/>
                    <a:pt x="774" y="557"/>
                  </a:cubicBezTo>
                  <a:cubicBezTo>
                    <a:pt x="775" y="556"/>
                    <a:pt x="776" y="555"/>
                    <a:pt x="777" y="555"/>
                  </a:cubicBezTo>
                  <a:cubicBezTo>
                    <a:pt x="778" y="556"/>
                    <a:pt x="779" y="557"/>
                    <a:pt x="781" y="556"/>
                  </a:cubicBezTo>
                  <a:cubicBezTo>
                    <a:pt x="781" y="556"/>
                    <a:pt x="781" y="557"/>
                    <a:pt x="781" y="558"/>
                  </a:cubicBezTo>
                  <a:cubicBezTo>
                    <a:pt x="778" y="561"/>
                    <a:pt x="776" y="564"/>
                    <a:pt x="773" y="568"/>
                  </a:cubicBezTo>
                  <a:cubicBezTo>
                    <a:pt x="774" y="568"/>
                    <a:pt x="775" y="568"/>
                    <a:pt x="776" y="568"/>
                  </a:cubicBezTo>
                  <a:cubicBezTo>
                    <a:pt x="780" y="565"/>
                    <a:pt x="783" y="563"/>
                    <a:pt x="789" y="561"/>
                  </a:cubicBezTo>
                  <a:cubicBezTo>
                    <a:pt x="789" y="560"/>
                    <a:pt x="789" y="559"/>
                    <a:pt x="790" y="559"/>
                  </a:cubicBezTo>
                  <a:cubicBezTo>
                    <a:pt x="791" y="559"/>
                    <a:pt x="792" y="558"/>
                    <a:pt x="794" y="558"/>
                  </a:cubicBezTo>
                  <a:cubicBezTo>
                    <a:pt x="790" y="561"/>
                    <a:pt x="786" y="564"/>
                    <a:pt x="782" y="568"/>
                  </a:cubicBezTo>
                  <a:cubicBezTo>
                    <a:pt x="782" y="568"/>
                    <a:pt x="782" y="569"/>
                    <a:pt x="782" y="570"/>
                  </a:cubicBezTo>
                  <a:cubicBezTo>
                    <a:pt x="776" y="570"/>
                    <a:pt x="770" y="571"/>
                    <a:pt x="765" y="574"/>
                  </a:cubicBezTo>
                  <a:cubicBezTo>
                    <a:pt x="765" y="575"/>
                    <a:pt x="765" y="575"/>
                    <a:pt x="766" y="576"/>
                  </a:cubicBezTo>
                  <a:cubicBezTo>
                    <a:pt x="762" y="577"/>
                    <a:pt x="759" y="578"/>
                    <a:pt x="756" y="578"/>
                  </a:cubicBezTo>
                  <a:cubicBezTo>
                    <a:pt x="756" y="579"/>
                    <a:pt x="756" y="580"/>
                    <a:pt x="756" y="581"/>
                  </a:cubicBezTo>
                  <a:cubicBezTo>
                    <a:pt x="754" y="581"/>
                    <a:pt x="754" y="581"/>
                    <a:pt x="753" y="581"/>
                  </a:cubicBezTo>
                  <a:cubicBezTo>
                    <a:pt x="753" y="581"/>
                    <a:pt x="753" y="582"/>
                    <a:pt x="753" y="583"/>
                  </a:cubicBezTo>
                  <a:cubicBezTo>
                    <a:pt x="747" y="582"/>
                    <a:pt x="747" y="582"/>
                    <a:pt x="740" y="583"/>
                  </a:cubicBezTo>
                  <a:cubicBezTo>
                    <a:pt x="740" y="582"/>
                    <a:pt x="740" y="581"/>
                    <a:pt x="740" y="581"/>
                  </a:cubicBezTo>
                  <a:cubicBezTo>
                    <a:pt x="745" y="578"/>
                    <a:pt x="750" y="575"/>
                    <a:pt x="755" y="572"/>
                  </a:cubicBezTo>
                  <a:cubicBezTo>
                    <a:pt x="744" y="571"/>
                    <a:pt x="736" y="566"/>
                    <a:pt x="729" y="564"/>
                  </a:cubicBezTo>
                  <a:cubicBezTo>
                    <a:pt x="731" y="566"/>
                    <a:pt x="733" y="567"/>
                    <a:pt x="736" y="568"/>
                  </a:cubicBezTo>
                  <a:cubicBezTo>
                    <a:pt x="736" y="568"/>
                    <a:pt x="736" y="568"/>
                    <a:pt x="736" y="569"/>
                  </a:cubicBezTo>
                  <a:cubicBezTo>
                    <a:pt x="739" y="570"/>
                    <a:pt x="742" y="571"/>
                    <a:pt x="746" y="572"/>
                  </a:cubicBezTo>
                  <a:cubicBezTo>
                    <a:pt x="746" y="573"/>
                    <a:pt x="747" y="574"/>
                    <a:pt x="747" y="575"/>
                  </a:cubicBezTo>
                  <a:cubicBezTo>
                    <a:pt x="746" y="575"/>
                    <a:pt x="745" y="576"/>
                    <a:pt x="743" y="576"/>
                  </a:cubicBezTo>
                  <a:cubicBezTo>
                    <a:pt x="743" y="577"/>
                    <a:pt x="743" y="578"/>
                    <a:pt x="743" y="578"/>
                  </a:cubicBezTo>
                  <a:cubicBezTo>
                    <a:pt x="740" y="579"/>
                    <a:pt x="737" y="579"/>
                    <a:pt x="734" y="580"/>
                  </a:cubicBezTo>
                  <a:cubicBezTo>
                    <a:pt x="733" y="582"/>
                    <a:pt x="732" y="584"/>
                    <a:pt x="731" y="587"/>
                  </a:cubicBezTo>
                  <a:cubicBezTo>
                    <a:pt x="742" y="588"/>
                    <a:pt x="751" y="590"/>
                    <a:pt x="764" y="596"/>
                  </a:cubicBezTo>
                  <a:cubicBezTo>
                    <a:pt x="769" y="596"/>
                    <a:pt x="773" y="596"/>
                    <a:pt x="778" y="597"/>
                  </a:cubicBezTo>
                  <a:cubicBezTo>
                    <a:pt x="774" y="597"/>
                    <a:pt x="770" y="599"/>
                    <a:pt x="765" y="600"/>
                  </a:cubicBezTo>
                  <a:cubicBezTo>
                    <a:pt x="765" y="601"/>
                    <a:pt x="765" y="602"/>
                    <a:pt x="765" y="603"/>
                  </a:cubicBezTo>
                  <a:cubicBezTo>
                    <a:pt x="767" y="603"/>
                    <a:pt x="768" y="603"/>
                    <a:pt x="770" y="603"/>
                  </a:cubicBezTo>
                  <a:cubicBezTo>
                    <a:pt x="772" y="599"/>
                    <a:pt x="771" y="601"/>
                    <a:pt x="776" y="600"/>
                  </a:cubicBezTo>
                  <a:cubicBezTo>
                    <a:pt x="776" y="599"/>
                    <a:pt x="776" y="598"/>
                    <a:pt x="777" y="598"/>
                  </a:cubicBezTo>
                  <a:cubicBezTo>
                    <a:pt x="781" y="599"/>
                    <a:pt x="783" y="596"/>
                    <a:pt x="788" y="599"/>
                  </a:cubicBezTo>
                  <a:cubicBezTo>
                    <a:pt x="787" y="600"/>
                    <a:pt x="786" y="601"/>
                    <a:pt x="785" y="602"/>
                  </a:cubicBezTo>
                  <a:cubicBezTo>
                    <a:pt x="784" y="602"/>
                    <a:pt x="783" y="602"/>
                    <a:pt x="781" y="602"/>
                  </a:cubicBezTo>
                  <a:cubicBezTo>
                    <a:pt x="781" y="604"/>
                    <a:pt x="765" y="610"/>
                    <a:pt x="763" y="612"/>
                  </a:cubicBezTo>
                  <a:cubicBezTo>
                    <a:pt x="763" y="612"/>
                    <a:pt x="763" y="613"/>
                    <a:pt x="763" y="615"/>
                  </a:cubicBezTo>
                  <a:cubicBezTo>
                    <a:pt x="765" y="613"/>
                    <a:pt x="766" y="612"/>
                    <a:pt x="767" y="611"/>
                  </a:cubicBezTo>
                  <a:cubicBezTo>
                    <a:pt x="769" y="611"/>
                    <a:pt x="773" y="611"/>
                    <a:pt x="775" y="609"/>
                  </a:cubicBezTo>
                  <a:cubicBezTo>
                    <a:pt x="776" y="609"/>
                    <a:pt x="776" y="610"/>
                    <a:pt x="778" y="612"/>
                  </a:cubicBezTo>
                  <a:cubicBezTo>
                    <a:pt x="776" y="615"/>
                    <a:pt x="772" y="613"/>
                    <a:pt x="770" y="612"/>
                  </a:cubicBezTo>
                  <a:cubicBezTo>
                    <a:pt x="769" y="613"/>
                    <a:pt x="769" y="615"/>
                    <a:pt x="768" y="616"/>
                  </a:cubicBezTo>
                  <a:cubicBezTo>
                    <a:pt x="775" y="616"/>
                    <a:pt x="784" y="614"/>
                    <a:pt x="793" y="612"/>
                  </a:cubicBezTo>
                  <a:cubicBezTo>
                    <a:pt x="793" y="613"/>
                    <a:pt x="793" y="613"/>
                    <a:pt x="786" y="616"/>
                  </a:cubicBezTo>
                  <a:cubicBezTo>
                    <a:pt x="784" y="616"/>
                    <a:pt x="783" y="617"/>
                    <a:pt x="781" y="617"/>
                  </a:cubicBezTo>
                  <a:cubicBezTo>
                    <a:pt x="781" y="618"/>
                    <a:pt x="781" y="619"/>
                    <a:pt x="781" y="619"/>
                  </a:cubicBezTo>
                  <a:cubicBezTo>
                    <a:pt x="771" y="619"/>
                    <a:pt x="768" y="621"/>
                    <a:pt x="760" y="625"/>
                  </a:cubicBezTo>
                  <a:cubicBezTo>
                    <a:pt x="764" y="626"/>
                    <a:pt x="768" y="627"/>
                    <a:pt x="772" y="628"/>
                  </a:cubicBezTo>
                  <a:cubicBezTo>
                    <a:pt x="767" y="628"/>
                    <a:pt x="762" y="628"/>
                    <a:pt x="756" y="628"/>
                  </a:cubicBezTo>
                  <a:cubicBezTo>
                    <a:pt x="756" y="625"/>
                    <a:pt x="753" y="625"/>
                    <a:pt x="751" y="625"/>
                  </a:cubicBezTo>
                  <a:cubicBezTo>
                    <a:pt x="742" y="629"/>
                    <a:pt x="730" y="627"/>
                    <a:pt x="722" y="628"/>
                  </a:cubicBezTo>
                  <a:cubicBezTo>
                    <a:pt x="722" y="629"/>
                    <a:pt x="722" y="630"/>
                    <a:pt x="722" y="631"/>
                  </a:cubicBezTo>
                  <a:cubicBezTo>
                    <a:pt x="717" y="630"/>
                    <a:pt x="713" y="630"/>
                    <a:pt x="709" y="629"/>
                  </a:cubicBezTo>
                  <a:cubicBezTo>
                    <a:pt x="709" y="620"/>
                    <a:pt x="694" y="622"/>
                    <a:pt x="693" y="623"/>
                  </a:cubicBezTo>
                  <a:cubicBezTo>
                    <a:pt x="685" y="617"/>
                    <a:pt x="685" y="622"/>
                    <a:pt x="684" y="612"/>
                  </a:cubicBezTo>
                  <a:cubicBezTo>
                    <a:pt x="682" y="611"/>
                    <a:pt x="679" y="610"/>
                    <a:pt x="676" y="609"/>
                  </a:cubicBezTo>
                  <a:cubicBezTo>
                    <a:pt x="676" y="604"/>
                    <a:pt x="666" y="600"/>
                    <a:pt x="665" y="599"/>
                  </a:cubicBezTo>
                  <a:cubicBezTo>
                    <a:pt x="665" y="601"/>
                    <a:pt x="668" y="607"/>
                    <a:pt x="676" y="609"/>
                  </a:cubicBezTo>
                  <a:cubicBezTo>
                    <a:pt x="676" y="610"/>
                    <a:pt x="676" y="612"/>
                    <a:pt x="677" y="613"/>
                  </a:cubicBezTo>
                  <a:cubicBezTo>
                    <a:pt x="671" y="609"/>
                    <a:pt x="665" y="604"/>
                    <a:pt x="658" y="600"/>
                  </a:cubicBezTo>
                  <a:cubicBezTo>
                    <a:pt x="658" y="599"/>
                    <a:pt x="658" y="598"/>
                    <a:pt x="658" y="598"/>
                  </a:cubicBezTo>
                  <a:cubicBezTo>
                    <a:pt x="653" y="593"/>
                    <a:pt x="648" y="589"/>
                    <a:pt x="643" y="584"/>
                  </a:cubicBezTo>
                  <a:cubicBezTo>
                    <a:pt x="645" y="584"/>
                    <a:pt x="654" y="592"/>
                    <a:pt x="659" y="596"/>
                  </a:cubicBezTo>
                  <a:cubicBezTo>
                    <a:pt x="659" y="596"/>
                    <a:pt x="659" y="597"/>
                    <a:pt x="659" y="597"/>
                  </a:cubicBezTo>
                  <a:cubicBezTo>
                    <a:pt x="661" y="598"/>
                    <a:pt x="662" y="598"/>
                    <a:pt x="663" y="599"/>
                  </a:cubicBezTo>
                  <a:cubicBezTo>
                    <a:pt x="661" y="593"/>
                    <a:pt x="654" y="584"/>
                    <a:pt x="654" y="583"/>
                  </a:cubicBezTo>
                  <a:cubicBezTo>
                    <a:pt x="641" y="578"/>
                    <a:pt x="629" y="574"/>
                    <a:pt x="617" y="570"/>
                  </a:cubicBezTo>
                  <a:cubicBezTo>
                    <a:pt x="617" y="569"/>
                    <a:pt x="617" y="568"/>
                    <a:pt x="617" y="568"/>
                  </a:cubicBezTo>
                  <a:cubicBezTo>
                    <a:pt x="606" y="562"/>
                    <a:pt x="598" y="557"/>
                    <a:pt x="595" y="549"/>
                  </a:cubicBezTo>
                  <a:cubicBezTo>
                    <a:pt x="581" y="542"/>
                    <a:pt x="582" y="527"/>
                    <a:pt x="574" y="522"/>
                  </a:cubicBezTo>
                  <a:cubicBezTo>
                    <a:pt x="573" y="519"/>
                    <a:pt x="571" y="515"/>
                    <a:pt x="571" y="512"/>
                  </a:cubicBezTo>
                  <a:cubicBezTo>
                    <a:pt x="571" y="512"/>
                    <a:pt x="572" y="511"/>
                    <a:pt x="573" y="511"/>
                  </a:cubicBezTo>
                  <a:cubicBezTo>
                    <a:pt x="574" y="515"/>
                    <a:pt x="576" y="518"/>
                    <a:pt x="579" y="521"/>
                  </a:cubicBezTo>
                  <a:cubicBezTo>
                    <a:pt x="579" y="521"/>
                    <a:pt x="579" y="521"/>
                    <a:pt x="580" y="521"/>
                  </a:cubicBezTo>
                  <a:cubicBezTo>
                    <a:pt x="579" y="515"/>
                    <a:pt x="575" y="507"/>
                    <a:pt x="571" y="507"/>
                  </a:cubicBezTo>
                  <a:cubicBezTo>
                    <a:pt x="571" y="505"/>
                    <a:pt x="571" y="504"/>
                    <a:pt x="571" y="502"/>
                  </a:cubicBezTo>
                  <a:cubicBezTo>
                    <a:pt x="571" y="503"/>
                    <a:pt x="572" y="504"/>
                    <a:pt x="573" y="505"/>
                  </a:cubicBezTo>
                  <a:cubicBezTo>
                    <a:pt x="573" y="502"/>
                    <a:pt x="572" y="500"/>
                    <a:pt x="572" y="499"/>
                  </a:cubicBezTo>
                  <a:cubicBezTo>
                    <a:pt x="570" y="498"/>
                    <a:pt x="567" y="497"/>
                    <a:pt x="565" y="496"/>
                  </a:cubicBezTo>
                  <a:cubicBezTo>
                    <a:pt x="564" y="492"/>
                    <a:pt x="563" y="488"/>
                    <a:pt x="562" y="484"/>
                  </a:cubicBezTo>
                  <a:cubicBezTo>
                    <a:pt x="563" y="484"/>
                    <a:pt x="564" y="484"/>
                    <a:pt x="565" y="485"/>
                  </a:cubicBezTo>
                  <a:cubicBezTo>
                    <a:pt x="565" y="478"/>
                    <a:pt x="562" y="477"/>
                    <a:pt x="566" y="473"/>
                  </a:cubicBezTo>
                  <a:cubicBezTo>
                    <a:pt x="565" y="472"/>
                    <a:pt x="565" y="471"/>
                    <a:pt x="564" y="470"/>
                  </a:cubicBezTo>
                  <a:cubicBezTo>
                    <a:pt x="560" y="474"/>
                    <a:pt x="560" y="480"/>
                    <a:pt x="554" y="485"/>
                  </a:cubicBezTo>
                  <a:cubicBezTo>
                    <a:pt x="555" y="509"/>
                    <a:pt x="561" y="531"/>
                    <a:pt x="566" y="559"/>
                  </a:cubicBezTo>
                  <a:cubicBezTo>
                    <a:pt x="567" y="559"/>
                    <a:pt x="568" y="559"/>
                    <a:pt x="568" y="559"/>
                  </a:cubicBezTo>
                  <a:cubicBezTo>
                    <a:pt x="575" y="570"/>
                    <a:pt x="580" y="584"/>
                    <a:pt x="587" y="600"/>
                  </a:cubicBezTo>
                  <a:cubicBezTo>
                    <a:pt x="586" y="602"/>
                    <a:pt x="586" y="603"/>
                    <a:pt x="586" y="605"/>
                  </a:cubicBezTo>
                  <a:cubicBezTo>
                    <a:pt x="583" y="597"/>
                    <a:pt x="579" y="590"/>
                    <a:pt x="576" y="583"/>
                  </a:cubicBezTo>
                  <a:cubicBezTo>
                    <a:pt x="576" y="583"/>
                    <a:pt x="575" y="583"/>
                    <a:pt x="575" y="583"/>
                  </a:cubicBezTo>
                  <a:cubicBezTo>
                    <a:pt x="575" y="590"/>
                    <a:pt x="580" y="601"/>
                    <a:pt x="586" y="612"/>
                  </a:cubicBezTo>
                  <a:cubicBezTo>
                    <a:pt x="585" y="612"/>
                    <a:pt x="584" y="612"/>
                    <a:pt x="583" y="612"/>
                  </a:cubicBezTo>
                  <a:cubicBezTo>
                    <a:pt x="579" y="604"/>
                    <a:pt x="570" y="585"/>
                    <a:pt x="571" y="580"/>
                  </a:cubicBezTo>
                  <a:cubicBezTo>
                    <a:pt x="572" y="581"/>
                    <a:pt x="573" y="581"/>
                    <a:pt x="574" y="582"/>
                  </a:cubicBezTo>
                  <a:cubicBezTo>
                    <a:pt x="573" y="579"/>
                    <a:pt x="573" y="576"/>
                    <a:pt x="573" y="574"/>
                  </a:cubicBezTo>
                  <a:cubicBezTo>
                    <a:pt x="569" y="570"/>
                    <a:pt x="569" y="567"/>
                    <a:pt x="568" y="563"/>
                  </a:cubicBezTo>
                  <a:cubicBezTo>
                    <a:pt x="567" y="563"/>
                    <a:pt x="567" y="563"/>
                    <a:pt x="566" y="563"/>
                  </a:cubicBezTo>
                  <a:cubicBezTo>
                    <a:pt x="566" y="568"/>
                    <a:pt x="566" y="573"/>
                    <a:pt x="566" y="578"/>
                  </a:cubicBezTo>
                  <a:cubicBezTo>
                    <a:pt x="567" y="578"/>
                    <a:pt x="568" y="578"/>
                    <a:pt x="568" y="578"/>
                  </a:cubicBezTo>
                  <a:cubicBezTo>
                    <a:pt x="567" y="585"/>
                    <a:pt x="571" y="591"/>
                    <a:pt x="575" y="602"/>
                  </a:cubicBezTo>
                  <a:cubicBezTo>
                    <a:pt x="575" y="603"/>
                    <a:pt x="574" y="603"/>
                    <a:pt x="574" y="604"/>
                  </a:cubicBezTo>
                  <a:cubicBezTo>
                    <a:pt x="572" y="599"/>
                    <a:pt x="569" y="593"/>
                    <a:pt x="567" y="588"/>
                  </a:cubicBezTo>
                  <a:cubicBezTo>
                    <a:pt x="563" y="593"/>
                    <a:pt x="562" y="612"/>
                    <a:pt x="562" y="622"/>
                  </a:cubicBezTo>
                  <a:cubicBezTo>
                    <a:pt x="565" y="628"/>
                    <a:pt x="568" y="635"/>
                    <a:pt x="575" y="645"/>
                  </a:cubicBezTo>
                  <a:cubicBezTo>
                    <a:pt x="577" y="645"/>
                    <a:pt x="579" y="645"/>
                    <a:pt x="581" y="645"/>
                  </a:cubicBezTo>
                  <a:cubicBezTo>
                    <a:pt x="582" y="650"/>
                    <a:pt x="585" y="650"/>
                    <a:pt x="592" y="658"/>
                  </a:cubicBezTo>
                  <a:cubicBezTo>
                    <a:pt x="595" y="659"/>
                    <a:pt x="598" y="660"/>
                    <a:pt x="602" y="662"/>
                  </a:cubicBezTo>
                  <a:cubicBezTo>
                    <a:pt x="602" y="664"/>
                    <a:pt x="603" y="666"/>
                    <a:pt x="604" y="669"/>
                  </a:cubicBezTo>
                  <a:cubicBezTo>
                    <a:pt x="598" y="682"/>
                    <a:pt x="599" y="679"/>
                    <a:pt x="606" y="695"/>
                  </a:cubicBezTo>
                  <a:cubicBezTo>
                    <a:pt x="605" y="703"/>
                    <a:pt x="604" y="711"/>
                    <a:pt x="604" y="719"/>
                  </a:cubicBezTo>
                  <a:cubicBezTo>
                    <a:pt x="604" y="733"/>
                    <a:pt x="606" y="745"/>
                    <a:pt x="609" y="761"/>
                  </a:cubicBezTo>
                  <a:cubicBezTo>
                    <a:pt x="609" y="761"/>
                    <a:pt x="610" y="761"/>
                    <a:pt x="611" y="762"/>
                  </a:cubicBezTo>
                  <a:cubicBezTo>
                    <a:pt x="614" y="785"/>
                    <a:pt x="625" y="808"/>
                    <a:pt x="630" y="836"/>
                  </a:cubicBezTo>
                  <a:cubicBezTo>
                    <a:pt x="640" y="868"/>
                    <a:pt x="640" y="868"/>
                    <a:pt x="646" y="880"/>
                  </a:cubicBezTo>
                  <a:cubicBezTo>
                    <a:pt x="646" y="887"/>
                    <a:pt x="642" y="893"/>
                    <a:pt x="650" y="898"/>
                  </a:cubicBezTo>
                  <a:cubicBezTo>
                    <a:pt x="651" y="898"/>
                    <a:pt x="651" y="897"/>
                    <a:pt x="652" y="897"/>
                  </a:cubicBezTo>
                  <a:cubicBezTo>
                    <a:pt x="654" y="900"/>
                    <a:pt x="654" y="901"/>
                    <a:pt x="660" y="902"/>
                  </a:cubicBezTo>
                  <a:cubicBezTo>
                    <a:pt x="662" y="905"/>
                    <a:pt x="662" y="905"/>
                    <a:pt x="663" y="919"/>
                  </a:cubicBezTo>
                  <a:cubicBezTo>
                    <a:pt x="662" y="919"/>
                    <a:pt x="660" y="919"/>
                    <a:pt x="659" y="920"/>
                  </a:cubicBezTo>
                  <a:cubicBezTo>
                    <a:pt x="659" y="922"/>
                    <a:pt x="657" y="925"/>
                    <a:pt x="654" y="926"/>
                  </a:cubicBezTo>
                  <a:cubicBezTo>
                    <a:pt x="651" y="936"/>
                    <a:pt x="648" y="939"/>
                    <a:pt x="649" y="954"/>
                  </a:cubicBezTo>
                  <a:cubicBezTo>
                    <a:pt x="648" y="955"/>
                    <a:pt x="647" y="955"/>
                    <a:pt x="646" y="956"/>
                  </a:cubicBezTo>
                  <a:cubicBezTo>
                    <a:pt x="645" y="954"/>
                    <a:pt x="645" y="952"/>
                    <a:pt x="645" y="950"/>
                  </a:cubicBezTo>
                  <a:cubicBezTo>
                    <a:pt x="644" y="950"/>
                    <a:pt x="643" y="950"/>
                    <a:pt x="643" y="950"/>
                  </a:cubicBezTo>
                  <a:cubicBezTo>
                    <a:pt x="643" y="952"/>
                    <a:pt x="640" y="960"/>
                    <a:pt x="645" y="966"/>
                  </a:cubicBezTo>
                  <a:cubicBezTo>
                    <a:pt x="644" y="966"/>
                    <a:pt x="643" y="966"/>
                    <a:pt x="642" y="967"/>
                  </a:cubicBezTo>
                  <a:cubicBezTo>
                    <a:pt x="642" y="969"/>
                    <a:pt x="643" y="977"/>
                    <a:pt x="638" y="980"/>
                  </a:cubicBezTo>
                  <a:cubicBezTo>
                    <a:pt x="638" y="978"/>
                    <a:pt x="637" y="976"/>
                    <a:pt x="634" y="975"/>
                  </a:cubicBezTo>
                  <a:cubicBezTo>
                    <a:pt x="633" y="976"/>
                    <a:pt x="632" y="978"/>
                    <a:pt x="631" y="980"/>
                  </a:cubicBezTo>
                  <a:cubicBezTo>
                    <a:pt x="629" y="979"/>
                    <a:pt x="627" y="978"/>
                    <a:pt x="626" y="978"/>
                  </a:cubicBezTo>
                  <a:cubicBezTo>
                    <a:pt x="626" y="966"/>
                    <a:pt x="614" y="973"/>
                    <a:pt x="613" y="973"/>
                  </a:cubicBezTo>
                  <a:cubicBezTo>
                    <a:pt x="610" y="988"/>
                    <a:pt x="607" y="990"/>
                    <a:pt x="614" y="1007"/>
                  </a:cubicBezTo>
                  <a:cubicBezTo>
                    <a:pt x="620" y="1013"/>
                    <a:pt x="621" y="1019"/>
                    <a:pt x="620" y="1032"/>
                  </a:cubicBezTo>
                  <a:cubicBezTo>
                    <a:pt x="613" y="1032"/>
                    <a:pt x="612" y="1033"/>
                    <a:pt x="609" y="1036"/>
                  </a:cubicBezTo>
                  <a:cubicBezTo>
                    <a:pt x="609" y="1031"/>
                    <a:pt x="609" y="1026"/>
                    <a:pt x="609" y="1020"/>
                  </a:cubicBezTo>
                  <a:cubicBezTo>
                    <a:pt x="604" y="1017"/>
                    <a:pt x="604" y="1017"/>
                    <a:pt x="604" y="1014"/>
                  </a:cubicBezTo>
                  <a:cubicBezTo>
                    <a:pt x="584" y="1006"/>
                    <a:pt x="566" y="998"/>
                    <a:pt x="548" y="998"/>
                  </a:cubicBezTo>
                  <a:cubicBezTo>
                    <a:pt x="532" y="1005"/>
                    <a:pt x="534" y="1026"/>
                    <a:pt x="520" y="1037"/>
                  </a:cubicBezTo>
                  <a:cubicBezTo>
                    <a:pt x="520" y="1045"/>
                    <a:pt x="510" y="1049"/>
                    <a:pt x="513" y="1061"/>
                  </a:cubicBezTo>
                  <a:cubicBezTo>
                    <a:pt x="510" y="1062"/>
                    <a:pt x="507" y="1063"/>
                    <a:pt x="504" y="10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9537927" y="-27848"/>
              <a:ext cx="2505075" cy="2890838"/>
            </a:xfrm>
            <a:custGeom>
              <a:avLst/>
              <a:gdLst>
                <a:gd name="T0" fmla="*/ 656 w 1150"/>
                <a:gd name="T1" fmla="*/ 895 h 1326"/>
                <a:gd name="T2" fmla="*/ 669 w 1150"/>
                <a:gd name="T3" fmla="*/ 1057 h 1326"/>
                <a:gd name="T4" fmla="*/ 646 w 1150"/>
                <a:gd name="T5" fmla="*/ 1251 h 1326"/>
                <a:gd name="T6" fmla="*/ 1023 w 1150"/>
                <a:gd name="T7" fmla="*/ 1107 h 1326"/>
                <a:gd name="T8" fmla="*/ 995 w 1150"/>
                <a:gd name="T9" fmla="*/ 1085 h 1326"/>
                <a:gd name="T10" fmla="*/ 979 w 1150"/>
                <a:gd name="T11" fmla="*/ 1066 h 1326"/>
                <a:gd name="T12" fmla="*/ 978 w 1150"/>
                <a:gd name="T13" fmla="*/ 1038 h 1326"/>
                <a:gd name="T14" fmla="*/ 998 w 1150"/>
                <a:gd name="T15" fmla="*/ 1018 h 1326"/>
                <a:gd name="T16" fmla="*/ 945 w 1150"/>
                <a:gd name="T17" fmla="*/ 1005 h 1326"/>
                <a:gd name="T18" fmla="*/ 1054 w 1150"/>
                <a:gd name="T19" fmla="*/ 1007 h 1326"/>
                <a:gd name="T20" fmla="*/ 1016 w 1150"/>
                <a:gd name="T21" fmla="*/ 992 h 1326"/>
                <a:gd name="T22" fmla="*/ 1020 w 1150"/>
                <a:gd name="T23" fmla="*/ 1001 h 1326"/>
                <a:gd name="T24" fmla="*/ 939 w 1150"/>
                <a:gd name="T25" fmla="*/ 930 h 1326"/>
                <a:gd name="T26" fmla="*/ 966 w 1150"/>
                <a:gd name="T27" fmla="*/ 977 h 1326"/>
                <a:gd name="T28" fmla="*/ 951 w 1150"/>
                <a:gd name="T29" fmla="*/ 945 h 1326"/>
                <a:gd name="T30" fmla="*/ 961 w 1150"/>
                <a:gd name="T31" fmla="*/ 902 h 1326"/>
                <a:gd name="T32" fmla="*/ 1046 w 1150"/>
                <a:gd name="T33" fmla="*/ 889 h 1326"/>
                <a:gd name="T34" fmla="*/ 934 w 1150"/>
                <a:gd name="T35" fmla="*/ 875 h 1326"/>
                <a:gd name="T36" fmla="*/ 1083 w 1150"/>
                <a:gd name="T37" fmla="*/ 854 h 1326"/>
                <a:gd name="T38" fmla="*/ 1073 w 1150"/>
                <a:gd name="T39" fmla="*/ 809 h 1326"/>
                <a:gd name="T40" fmla="*/ 1036 w 1150"/>
                <a:gd name="T41" fmla="*/ 794 h 1326"/>
                <a:gd name="T42" fmla="*/ 1092 w 1150"/>
                <a:gd name="T43" fmla="*/ 764 h 1326"/>
                <a:gd name="T44" fmla="*/ 929 w 1150"/>
                <a:gd name="T45" fmla="*/ 647 h 1326"/>
                <a:gd name="T46" fmla="*/ 1054 w 1150"/>
                <a:gd name="T47" fmla="*/ 703 h 1326"/>
                <a:gd name="T48" fmla="*/ 1086 w 1150"/>
                <a:gd name="T49" fmla="*/ 658 h 1326"/>
                <a:gd name="T50" fmla="*/ 999 w 1150"/>
                <a:gd name="T51" fmla="*/ 603 h 1326"/>
                <a:gd name="T52" fmla="*/ 1073 w 1150"/>
                <a:gd name="T53" fmla="*/ 572 h 1326"/>
                <a:gd name="T54" fmla="*/ 932 w 1150"/>
                <a:gd name="T55" fmla="*/ 576 h 1326"/>
                <a:gd name="T56" fmla="*/ 816 w 1150"/>
                <a:gd name="T57" fmla="*/ 490 h 1326"/>
                <a:gd name="T58" fmla="*/ 940 w 1150"/>
                <a:gd name="T59" fmla="*/ 468 h 1326"/>
                <a:gd name="T60" fmla="*/ 381 w 1150"/>
                <a:gd name="T61" fmla="*/ 932 h 1326"/>
                <a:gd name="T62" fmla="*/ 529 w 1150"/>
                <a:gd name="T63" fmla="*/ 815 h 1326"/>
                <a:gd name="T64" fmla="*/ 604 w 1150"/>
                <a:gd name="T65" fmla="*/ 891 h 1326"/>
                <a:gd name="T66" fmla="*/ 600 w 1150"/>
                <a:gd name="T67" fmla="*/ 673 h 1326"/>
                <a:gd name="T68" fmla="*/ 100 w 1150"/>
                <a:gd name="T69" fmla="*/ 755 h 1326"/>
                <a:gd name="T70" fmla="*/ 41 w 1150"/>
                <a:gd name="T71" fmla="*/ 739 h 1326"/>
                <a:gd name="T72" fmla="*/ 85 w 1150"/>
                <a:gd name="T73" fmla="*/ 689 h 1326"/>
                <a:gd name="T74" fmla="*/ 129 w 1150"/>
                <a:gd name="T75" fmla="*/ 651 h 1326"/>
                <a:gd name="T76" fmla="*/ 129 w 1150"/>
                <a:gd name="T77" fmla="*/ 638 h 1326"/>
                <a:gd name="T78" fmla="*/ 388 w 1150"/>
                <a:gd name="T79" fmla="*/ 282 h 1326"/>
                <a:gd name="T80" fmla="*/ 36 w 1150"/>
                <a:gd name="T81" fmla="*/ 615 h 1326"/>
                <a:gd name="T82" fmla="*/ 60 w 1150"/>
                <a:gd name="T83" fmla="*/ 580 h 1326"/>
                <a:gd name="T84" fmla="*/ 151 w 1150"/>
                <a:gd name="T85" fmla="*/ 556 h 1326"/>
                <a:gd name="T86" fmla="*/ 153 w 1150"/>
                <a:gd name="T87" fmla="*/ 533 h 1326"/>
                <a:gd name="T88" fmla="*/ 142 w 1150"/>
                <a:gd name="T89" fmla="*/ 492 h 1326"/>
                <a:gd name="T90" fmla="*/ 185 w 1150"/>
                <a:gd name="T91" fmla="*/ 433 h 1326"/>
                <a:gd name="T92" fmla="*/ 346 w 1150"/>
                <a:gd name="T93" fmla="*/ 274 h 1326"/>
                <a:gd name="T94" fmla="*/ 63 w 1150"/>
                <a:gd name="T95" fmla="*/ 371 h 1326"/>
                <a:gd name="T96" fmla="*/ 92 w 1150"/>
                <a:gd name="T97" fmla="*/ 386 h 1326"/>
                <a:gd name="T98" fmla="*/ 66 w 1150"/>
                <a:gd name="T99" fmla="*/ 351 h 1326"/>
                <a:gd name="T100" fmla="*/ 92 w 1150"/>
                <a:gd name="T101" fmla="*/ 322 h 1326"/>
                <a:gd name="T102" fmla="*/ 61 w 1150"/>
                <a:gd name="T103" fmla="*/ 252 h 1326"/>
                <a:gd name="T104" fmla="*/ 519 w 1150"/>
                <a:gd name="T105" fmla="*/ 202 h 1326"/>
                <a:gd name="T106" fmla="*/ 106 w 1150"/>
                <a:gd name="T107" fmla="*/ 235 h 1326"/>
                <a:gd name="T108" fmla="*/ 532 w 1150"/>
                <a:gd name="T109" fmla="*/ 189 h 1326"/>
                <a:gd name="T110" fmla="*/ 131 w 1150"/>
                <a:gd name="T111" fmla="*/ 181 h 1326"/>
                <a:gd name="T112" fmla="*/ 198 w 1150"/>
                <a:gd name="T113" fmla="*/ 139 h 1326"/>
                <a:gd name="T114" fmla="*/ 336 w 1150"/>
                <a:gd name="T115" fmla="*/ 68 h 1326"/>
                <a:gd name="T116" fmla="*/ 322 w 1150"/>
                <a:gd name="T117" fmla="*/ 19 h 1326"/>
                <a:gd name="T118" fmla="*/ 370 w 1150"/>
                <a:gd name="T119" fmla="*/ 2 h 1326"/>
                <a:gd name="T120" fmla="*/ 655 w 1150"/>
                <a:gd name="T121" fmla="*/ 686 h 1326"/>
                <a:gd name="T122" fmla="*/ 527 w 1150"/>
                <a:gd name="T123" fmla="*/ 578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0" h="1326">
                  <a:moveTo>
                    <a:pt x="566" y="1326"/>
                  </a:moveTo>
                  <a:cubicBezTo>
                    <a:pt x="565" y="1325"/>
                    <a:pt x="564" y="1325"/>
                    <a:pt x="563" y="1325"/>
                  </a:cubicBezTo>
                  <a:cubicBezTo>
                    <a:pt x="560" y="1315"/>
                    <a:pt x="560" y="1310"/>
                    <a:pt x="559" y="1303"/>
                  </a:cubicBezTo>
                  <a:cubicBezTo>
                    <a:pt x="566" y="1305"/>
                    <a:pt x="566" y="1305"/>
                    <a:pt x="567" y="1306"/>
                  </a:cubicBezTo>
                  <a:cubicBezTo>
                    <a:pt x="568" y="1305"/>
                    <a:pt x="568" y="1304"/>
                    <a:pt x="568" y="1304"/>
                  </a:cubicBezTo>
                  <a:cubicBezTo>
                    <a:pt x="568" y="1303"/>
                    <a:pt x="568" y="1302"/>
                    <a:pt x="567" y="1301"/>
                  </a:cubicBezTo>
                  <a:cubicBezTo>
                    <a:pt x="566" y="1301"/>
                    <a:pt x="564" y="1301"/>
                    <a:pt x="563" y="1301"/>
                  </a:cubicBezTo>
                  <a:cubicBezTo>
                    <a:pt x="563" y="1299"/>
                    <a:pt x="562" y="1298"/>
                    <a:pt x="562" y="1297"/>
                  </a:cubicBezTo>
                  <a:cubicBezTo>
                    <a:pt x="561" y="1297"/>
                    <a:pt x="560" y="1297"/>
                    <a:pt x="560" y="1297"/>
                  </a:cubicBezTo>
                  <a:cubicBezTo>
                    <a:pt x="559" y="1280"/>
                    <a:pt x="560" y="1261"/>
                    <a:pt x="554" y="1249"/>
                  </a:cubicBezTo>
                  <a:cubicBezTo>
                    <a:pt x="554" y="1247"/>
                    <a:pt x="554" y="1245"/>
                    <a:pt x="554" y="1243"/>
                  </a:cubicBezTo>
                  <a:cubicBezTo>
                    <a:pt x="555" y="1243"/>
                    <a:pt x="556" y="1243"/>
                    <a:pt x="557" y="1243"/>
                  </a:cubicBezTo>
                  <a:cubicBezTo>
                    <a:pt x="551" y="1239"/>
                    <a:pt x="551" y="1238"/>
                    <a:pt x="549" y="1234"/>
                  </a:cubicBezTo>
                  <a:cubicBezTo>
                    <a:pt x="548" y="1234"/>
                    <a:pt x="547" y="1234"/>
                    <a:pt x="547" y="1234"/>
                  </a:cubicBezTo>
                  <a:cubicBezTo>
                    <a:pt x="547" y="1224"/>
                    <a:pt x="548" y="1221"/>
                    <a:pt x="550" y="1216"/>
                  </a:cubicBezTo>
                  <a:cubicBezTo>
                    <a:pt x="551" y="1216"/>
                    <a:pt x="552" y="1216"/>
                    <a:pt x="552" y="1216"/>
                  </a:cubicBezTo>
                  <a:cubicBezTo>
                    <a:pt x="552" y="1212"/>
                    <a:pt x="552" y="1208"/>
                    <a:pt x="552" y="1204"/>
                  </a:cubicBezTo>
                  <a:cubicBezTo>
                    <a:pt x="551" y="1205"/>
                    <a:pt x="550" y="1205"/>
                    <a:pt x="549" y="1206"/>
                  </a:cubicBezTo>
                  <a:cubicBezTo>
                    <a:pt x="546" y="1197"/>
                    <a:pt x="547" y="1193"/>
                    <a:pt x="547" y="1189"/>
                  </a:cubicBezTo>
                  <a:cubicBezTo>
                    <a:pt x="547" y="1189"/>
                    <a:pt x="548" y="1189"/>
                    <a:pt x="549" y="1189"/>
                  </a:cubicBezTo>
                  <a:cubicBezTo>
                    <a:pt x="550" y="1193"/>
                    <a:pt x="551" y="1197"/>
                    <a:pt x="552" y="1202"/>
                  </a:cubicBezTo>
                  <a:cubicBezTo>
                    <a:pt x="560" y="1196"/>
                    <a:pt x="565" y="1182"/>
                    <a:pt x="568" y="1174"/>
                  </a:cubicBezTo>
                  <a:cubicBezTo>
                    <a:pt x="570" y="1173"/>
                    <a:pt x="571" y="1172"/>
                    <a:pt x="574" y="1172"/>
                  </a:cubicBezTo>
                  <a:cubicBezTo>
                    <a:pt x="574" y="1171"/>
                    <a:pt x="574" y="1170"/>
                    <a:pt x="574" y="1169"/>
                  </a:cubicBezTo>
                  <a:cubicBezTo>
                    <a:pt x="574" y="1169"/>
                    <a:pt x="575" y="1169"/>
                    <a:pt x="576" y="1169"/>
                  </a:cubicBezTo>
                  <a:cubicBezTo>
                    <a:pt x="586" y="1151"/>
                    <a:pt x="596" y="1133"/>
                    <a:pt x="601" y="1115"/>
                  </a:cubicBezTo>
                  <a:cubicBezTo>
                    <a:pt x="607" y="1112"/>
                    <a:pt x="610" y="1097"/>
                    <a:pt x="612" y="1092"/>
                  </a:cubicBezTo>
                  <a:cubicBezTo>
                    <a:pt x="615" y="1071"/>
                    <a:pt x="614" y="1059"/>
                    <a:pt x="607" y="1045"/>
                  </a:cubicBezTo>
                  <a:cubicBezTo>
                    <a:pt x="604" y="1045"/>
                    <a:pt x="604" y="1039"/>
                    <a:pt x="603" y="1038"/>
                  </a:cubicBezTo>
                  <a:cubicBezTo>
                    <a:pt x="586" y="1028"/>
                    <a:pt x="583" y="1012"/>
                    <a:pt x="579" y="999"/>
                  </a:cubicBezTo>
                  <a:cubicBezTo>
                    <a:pt x="568" y="992"/>
                    <a:pt x="571" y="987"/>
                    <a:pt x="568" y="984"/>
                  </a:cubicBezTo>
                  <a:cubicBezTo>
                    <a:pt x="545" y="977"/>
                    <a:pt x="546" y="968"/>
                    <a:pt x="547" y="951"/>
                  </a:cubicBezTo>
                  <a:cubicBezTo>
                    <a:pt x="547" y="951"/>
                    <a:pt x="548" y="951"/>
                    <a:pt x="549" y="951"/>
                  </a:cubicBezTo>
                  <a:cubicBezTo>
                    <a:pt x="549" y="951"/>
                    <a:pt x="549" y="950"/>
                    <a:pt x="549" y="949"/>
                  </a:cubicBezTo>
                  <a:cubicBezTo>
                    <a:pt x="552" y="948"/>
                    <a:pt x="553" y="944"/>
                    <a:pt x="553" y="943"/>
                  </a:cubicBezTo>
                  <a:cubicBezTo>
                    <a:pt x="551" y="943"/>
                    <a:pt x="549" y="943"/>
                    <a:pt x="548" y="944"/>
                  </a:cubicBezTo>
                  <a:cubicBezTo>
                    <a:pt x="547" y="941"/>
                    <a:pt x="552" y="923"/>
                    <a:pt x="554" y="919"/>
                  </a:cubicBezTo>
                  <a:cubicBezTo>
                    <a:pt x="556" y="905"/>
                    <a:pt x="556" y="905"/>
                    <a:pt x="558" y="897"/>
                  </a:cubicBezTo>
                  <a:cubicBezTo>
                    <a:pt x="565" y="895"/>
                    <a:pt x="570" y="898"/>
                    <a:pt x="579" y="898"/>
                  </a:cubicBezTo>
                  <a:cubicBezTo>
                    <a:pt x="580" y="897"/>
                    <a:pt x="580" y="895"/>
                    <a:pt x="582" y="894"/>
                  </a:cubicBezTo>
                  <a:cubicBezTo>
                    <a:pt x="587" y="894"/>
                    <a:pt x="593" y="895"/>
                    <a:pt x="599" y="897"/>
                  </a:cubicBezTo>
                  <a:cubicBezTo>
                    <a:pt x="604" y="894"/>
                    <a:pt x="604" y="894"/>
                    <a:pt x="607" y="894"/>
                  </a:cubicBezTo>
                  <a:cubicBezTo>
                    <a:pt x="611" y="895"/>
                    <a:pt x="619" y="901"/>
                    <a:pt x="627" y="900"/>
                  </a:cubicBezTo>
                  <a:cubicBezTo>
                    <a:pt x="627" y="899"/>
                    <a:pt x="627" y="898"/>
                    <a:pt x="627" y="897"/>
                  </a:cubicBezTo>
                  <a:cubicBezTo>
                    <a:pt x="634" y="894"/>
                    <a:pt x="645" y="894"/>
                    <a:pt x="656" y="895"/>
                  </a:cubicBezTo>
                  <a:cubicBezTo>
                    <a:pt x="656" y="894"/>
                    <a:pt x="656" y="894"/>
                    <a:pt x="656" y="893"/>
                  </a:cubicBezTo>
                  <a:cubicBezTo>
                    <a:pt x="664" y="896"/>
                    <a:pt x="664" y="896"/>
                    <a:pt x="667" y="896"/>
                  </a:cubicBezTo>
                  <a:cubicBezTo>
                    <a:pt x="671" y="893"/>
                    <a:pt x="675" y="891"/>
                    <a:pt x="682" y="889"/>
                  </a:cubicBezTo>
                  <a:cubicBezTo>
                    <a:pt x="682" y="894"/>
                    <a:pt x="678" y="897"/>
                    <a:pt x="676" y="904"/>
                  </a:cubicBezTo>
                  <a:cubicBezTo>
                    <a:pt x="664" y="906"/>
                    <a:pt x="659" y="913"/>
                    <a:pt x="655" y="923"/>
                  </a:cubicBezTo>
                  <a:cubicBezTo>
                    <a:pt x="654" y="923"/>
                    <a:pt x="653" y="923"/>
                    <a:pt x="653" y="923"/>
                  </a:cubicBezTo>
                  <a:cubicBezTo>
                    <a:pt x="652" y="926"/>
                    <a:pt x="651" y="929"/>
                    <a:pt x="650" y="932"/>
                  </a:cubicBezTo>
                  <a:cubicBezTo>
                    <a:pt x="649" y="932"/>
                    <a:pt x="648" y="932"/>
                    <a:pt x="648" y="932"/>
                  </a:cubicBezTo>
                  <a:cubicBezTo>
                    <a:pt x="646" y="937"/>
                    <a:pt x="640" y="943"/>
                    <a:pt x="635" y="945"/>
                  </a:cubicBezTo>
                  <a:cubicBezTo>
                    <a:pt x="635" y="945"/>
                    <a:pt x="635" y="946"/>
                    <a:pt x="635" y="947"/>
                  </a:cubicBezTo>
                  <a:cubicBezTo>
                    <a:pt x="628" y="949"/>
                    <a:pt x="626" y="954"/>
                    <a:pt x="623" y="960"/>
                  </a:cubicBezTo>
                  <a:cubicBezTo>
                    <a:pt x="624" y="963"/>
                    <a:pt x="624" y="966"/>
                    <a:pt x="626" y="969"/>
                  </a:cubicBezTo>
                  <a:cubicBezTo>
                    <a:pt x="631" y="975"/>
                    <a:pt x="631" y="975"/>
                    <a:pt x="632" y="977"/>
                  </a:cubicBezTo>
                  <a:cubicBezTo>
                    <a:pt x="632" y="977"/>
                    <a:pt x="633" y="977"/>
                    <a:pt x="634" y="977"/>
                  </a:cubicBezTo>
                  <a:cubicBezTo>
                    <a:pt x="638" y="986"/>
                    <a:pt x="643" y="995"/>
                    <a:pt x="648" y="1003"/>
                  </a:cubicBezTo>
                  <a:cubicBezTo>
                    <a:pt x="652" y="1003"/>
                    <a:pt x="650" y="1007"/>
                    <a:pt x="655" y="1010"/>
                  </a:cubicBezTo>
                  <a:cubicBezTo>
                    <a:pt x="655" y="1010"/>
                    <a:pt x="655" y="1011"/>
                    <a:pt x="655" y="1012"/>
                  </a:cubicBezTo>
                  <a:cubicBezTo>
                    <a:pt x="651" y="1014"/>
                    <a:pt x="652" y="1013"/>
                    <a:pt x="651" y="1016"/>
                  </a:cubicBezTo>
                  <a:cubicBezTo>
                    <a:pt x="658" y="1016"/>
                    <a:pt x="663" y="1016"/>
                    <a:pt x="672" y="1018"/>
                  </a:cubicBezTo>
                  <a:cubicBezTo>
                    <a:pt x="672" y="1019"/>
                    <a:pt x="672" y="1020"/>
                    <a:pt x="672" y="1020"/>
                  </a:cubicBezTo>
                  <a:cubicBezTo>
                    <a:pt x="674" y="1020"/>
                    <a:pt x="674" y="1022"/>
                    <a:pt x="675" y="1025"/>
                  </a:cubicBezTo>
                  <a:cubicBezTo>
                    <a:pt x="674" y="1025"/>
                    <a:pt x="674" y="1025"/>
                    <a:pt x="673" y="1025"/>
                  </a:cubicBezTo>
                  <a:cubicBezTo>
                    <a:pt x="673" y="1026"/>
                    <a:pt x="673" y="1027"/>
                    <a:pt x="673" y="1029"/>
                  </a:cubicBezTo>
                  <a:cubicBezTo>
                    <a:pt x="674" y="1029"/>
                    <a:pt x="674" y="1029"/>
                    <a:pt x="675" y="1029"/>
                  </a:cubicBezTo>
                  <a:cubicBezTo>
                    <a:pt x="675" y="1030"/>
                    <a:pt x="675" y="1030"/>
                    <a:pt x="675" y="1031"/>
                  </a:cubicBezTo>
                  <a:cubicBezTo>
                    <a:pt x="673" y="1031"/>
                    <a:pt x="671" y="1031"/>
                    <a:pt x="670" y="1031"/>
                  </a:cubicBezTo>
                  <a:cubicBezTo>
                    <a:pt x="669" y="1033"/>
                    <a:pt x="668" y="1036"/>
                    <a:pt x="668" y="1038"/>
                  </a:cubicBezTo>
                  <a:cubicBezTo>
                    <a:pt x="666" y="1038"/>
                    <a:pt x="665" y="1038"/>
                    <a:pt x="665" y="1038"/>
                  </a:cubicBezTo>
                  <a:cubicBezTo>
                    <a:pt x="665" y="1031"/>
                    <a:pt x="663" y="1030"/>
                    <a:pt x="663" y="1027"/>
                  </a:cubicBezTo>
                  <a:cubicBezTo>
                    <a:pt x="665" y="1026"/>
                    <a:pt x="668" y="1026"/>
                    <a:pt x="671" y="1026"/>
                  </a:cubicBezTo>
                  <a:cubicBezTo>
                    <a:pt x="671" y="1025"/>
                    <a:pt x="671" y="1024"/>
                    <a:pt x="672" y="1023"/>
                  </a:cubicBezTo>
                  <a:cubicBezTo>
                    <a:pt x="665" y="1024"/>
                    <a:pt x="658" y="1024"/>
                    <a:pt x="652" y="1025"/>
                  </a:cubicBezTo>
                  <a:cubicBezTo>
                    <a:pt x="646" y="1019"/>
                    <a:pt x="647" y="1020"/>
                    <a:pt x="646" y="1016"/>
                  </a:cubicBezTo>
                  <a:cubicBezTo>
                    <a:pt x="645" y="1016"/>
                    <a:pt x="643" y="1016"/>
                    <a:pt x="641" y="1016"/>
                  </a:cubicBezTo>
                  <a:cubicBezTo>
                    <a:pt x="641" y="1019"/>
                    <a:pt x="642" y="1022"/>
                    <a:pt x="642" y="1025"/>
                  </a:cubicBezTo>
                  <a:cubicBezTo>
                    <a:pt x="638" y="1025"/>
                    <a:pt x="635" y="1026"/>
                    <a:pt x="631" y="1027"/>
                  </a:cubicBezTo>
                  <a:cubicBezTo>
                    <a:pt x="630" y="1027"/>
                    <a:pt x="630" y="1028"/>
                    <a:pt x="629" y="1029"/>
                  </a:cubicBezTo>
                  <a:cubicBezTo>
                    <a:pt x="634" y="1029"/>
                    <a:pt x="642" y="1027"/>
                    <a:pt x="649" y="1030"/>
                  </a:cubicBezTo>
                  <a:cubicBezTo>
                    <a:pt x="649" y="1032"/>
                    <a:pt x="649" y="1033"/>
                    <a:pt x="649" y="1036"/>
                  </a:cubicBezTo>
                  <a:cubicBezTo>
                    <a:pt x="653" y="1036"/>
                    <a:pt x="657" y="1036"/>
                    <a:pt x="661" y="1036"/>
                  </a:cubicBezTo>
                  <a:cubicBezTo>
                    <a:pt x="661" y="1036"/>
                    <a:pt x="661" y="1037"/>
                    <a:pt x="661" y="1038"/>
                  </a:cubicBezTo>
                  <a:cubicBezTo>
                    <a:pt x="662" y="1038"/>
                    <a:pt x="663" y="1038"/>
                    <a:pt x="663" y="1038"/>
                  </a:cubicBezTo>
                  <a:cubicBezTo>
                    <a:pt x="663" y="1039"/>
                    <a:pt x="664" y="1040"/>
                    <a:pt x="664" y="1042"/>
                  </a:cubicBezTo>
                  <a:cubicBezTo>
                    <a:pt x="672" y="1042"/>
                    <a:pt x="677" y="1044"/>
                    <a:pt x="672" y="1057"/>
                  </a:cubicBezTo>
                  <a:cubicBezTo>
                    <a:pt x="671" y="1057"/>
                    <a:pt x="670" y="1057"/>
                    <a:pt x="669" y="1057"/>
                  </a:cubicBezTo>
                  <a:cubicBezTo>
                    <a:pt x="668" y="1062"/>
                    <a:pt x="668" y="1067"/>
                    <a:pt x="668" y="1072"/>
                  </a:cubicBezTo>
                  <a:cubicBezTo>
                    <a:pt x="664" y="1074"/>
                    <a:pt x="665" y="1073"/>
                    <a:pt x="663" y="1077"/>
                  </a:cubicBezTo>
                  <a:cubicBezTo>
                    <a:pt x="663" y="1077"/>
                    <a:pt x="662" y="1077"/>
                    <a:pt x="661" y="1077"/>
                  </a:cubicBezTo>
                  <a:cubicBezTo>
                    <a:pt x="660" y="1085"/>
                    <a:pt x="660" y="1094"/>
                    <a:pt x="659" y="1102"/>
                  </a:cubicBezTo>
                  <a:cubicBezTo>
                    <a:pt x="658" y="1102"/>
                    <a:pt x="657" y="1102"/>
                    <a:pt x="656" y="1102"/>
                  </a:cubicBezTo>
                  <a:cubicBezTo>
                    <a:pt x="655" y="1105"/>
                    <a:pt x="657" y="1107"/>
                    <a:pt x="655" y="1111"/>
                  </a:cubicBezTo>
                  <a:cubicBezTo>
                    <a:pt x="646" y="1112"/>
                    <a:pt x="643" y="1113"/>
                    <a:pt x="641" y="1107"/>
                  </a:cubicBezTo>
                  <a:cubicBezTo>
                    <a:pt x="640" y="1107"/>
                    <a:pt x="639" y="1107"/>
                    <a:pt x="638" y="1107"/>
                  </a:cubicBezTo>
                  <a:cubicBezTo>
                    <a:pt x="638" y="1110"/>
                    <a:pt x="637" y="1114"/>
                    <a:pt x="637" y="1118"/>
                  </a:cubicBezTo>
                  <a:cubicBezTo>
                    <a:pt x="636" y="1118"/>
                    <a:pt x="635" y="1118"/>
                    <a:pt x="635" y="1118"/>
                  </a:cubicBezTo>
                  <a:cubicBezTo>
                    <a:pt x="635" y="1123"/>
                    <a:pt x="635" y="1128"/>
                    <a:pt x="635" y="1134"/>
                  </a:cubicBezTo>
                  <a:cubicBezTo>
                    <a:pt x="633" y="1134"/>
                    <a:pt x="632" y="1134"/>
                    <a:pt x="631" y="1135"/>
                  </a:cubicBezTo>
                  <a:cubicBezTo>
                    <a:pt x="630" y="1142"/>
                    <a:pt x="625" y="1150"/>
                    <a:pt x="627" y="1159"/>
                  </a:cubicBezTo>
                  <a:cubicBezTo>
                    <a:pt x="629" y="1159"/>
                    <a:pt x="629" y="1159"/>
                    <a:pt x="630" y="1162"/>
                  </a:cubicBezTo>
                  <a:cubicBezTo>
                    <a:pt x="631" y="1155"/>
                    <a:pt x="632" y="1148"/>
                    <a:pt x="633" y="1141"/>
                  </a:cubicBezTo>
                  <a:cubicBezTo>
                    <a:pt x="633" y="1141"/>
                    <a:pt x="634" y="1141"/>
                    <a:pt x="635" y="1141"/>
                  </a:cubicBezTo>
                  <a:cubicBezTo>
                    <a:pt x="636" y="1153"/>
                    <a:pt x="636" y="1166"/>
                    <a:pt x="642" y="1180"/>
                  </a:cubicBezTo>
                  <a:cubicBezTo>
                    <a:pt x="643" y="1180"/>
                    <a:pt x="643" y="1179"/>
                    <a:pt x="644" y="1179"/>
                  </a:cubicBezTo>
                  <a:cubicBezTo>
                    <a:pt x="645" y="1169"/>
                    <a:pt x="643" y="1159"/>
                    <a:pt x="641" y="1155"/>
                  </a:cubicBezTo>
                  <a:cubicBezTo>
                    <a:pt x="642" y="1154"/>
                    <a:pt x="643" y="1154"/>
                    <a:pt x="643" y="1154"/>
                  </a:cubicBezTo>
                  <a:cubicBezTo>
                    <a:pt x="644" y="1142"/>
                    <a:pt x="643" y="1128"/>
                    <a:pt x="647" y="1120"/>
                  </a:cubicBezTo>
                  <a:cubicBezTo>
                    <a:pt x="648" y="1122"/>
                    <a:pt x="650" y="1159"/>
                    <a:pt x="652" y="1167"/>
                  </a:cubicBezTo>
                  <a:cubicBezTo>
                    <a:pt x="660" y="1169"/>
                    <a:pt x="665" y="1216"/>
                    <a:pt x="665" y="1230"/>
                  </a:cubicBezTo>
                  <a:cubicBezTo>
                    <a:pt x="669" y="1234"/>
                    <a:pt x="671" y="1280"/>
                    <a:pt x="663" y="1293"/>
                  </a:cubicBezTo>
                  <a:cubicBezTo>
                    <a:pt x="663" y="1292"/>
                    <a:pt x="662" y="1291"/>
                    <a:pt x="662" y="1290"/>
                  </a:cubicBezTo>
                  <a:cubicBezTo>
                    <a:pt x="666" y="1270"/>
                    <a:pt x="658" y="1253"/>
                    <a:pt x="656" y="1238"/>
                  </a:cubicBezTo>
                  <a:cubicBezTo>
                    <a:pt x="657" y="1238"/>
                    <a:pt x="657" y="1238"/>
                    <a:pt x="658" y="1238"/>
                  </a:cubicBezTo>
                  <a:cubicBezTo>
                    <a:pt x="659" y="1242"/>
                    <a:pt x="660" y="1245"/>
                    <a:pt x="660" y="1249"/>
                  </a:cubicBezTo>
                  <a:cubicBezTo>
                    <a:pt x="661" y="1249"/>
                    <a:pt x="662" y="1249"/>
                    <a:pt x="663" y="1249"/>
                  </a:cubicBezTo>
                  <a:cubicBezTo>
                    <a:pt x="662" y="1241"/>
                    <a:pt x="662" y="1241"/>
                    <a:pt x="663" y="1236"/>
                  </a:cubicBezTo>
                  <a:cubicBezTo>
                    <a:pt x="662" y="1236"/>
                    <a:pt x="661" y="1236"/>
                    <a:pt x="660" y="1236"/>
                  </a:cubicBezTo>
                  <a:cubicBezTo>
                    <a:pt x="660" y="1214"/>
                    <a:pt x="656" y="1194"/>
                    <a:pt x="651" y="1177"/>
                  </a:cubicBezTo>
                  <a:cubicBezTo>
                    <a:pt x="650" y="1177"/>
                    <a:pt x="649" y="1177"/>
                    <a:pt x="649" y="1177"/>
                  </a:cubicBezTo>
                  <a:cubicBezTo>
                    <a:pt x="650" y="1194"/>
                    <a:pt x="654" y="1217"/>
                    <a:pt x="655" y="1237"/>
                  </a:cubicBezTo>
                  <a:cubicBezTo>
                    <a:pt x="654" y="1230"/>
                    <a:pt x="652" y="1223"/>
                    <a:pt x="651" y="1217"/>
                  </a:cubicBezTo>
                  <a:cubicBezTo>
                    <a:pt x="649" y="1217"/>
                    <a:pt x="649" y="1217"/>
                    <a:pt x="648" y="1217"/>
                  </a:cubicBezTo>
                  <a:cubicBezTo>
                    <a:pt x="649" y="1232"/>
                    <a:pt x="649" y="1232"/>
                    <a:pt x="653" y="1254"/>
                  </a:cubicBezTo>
                  <a:cubicBezTo>
                    <a:pt x="657" y="1267"/>
                    <a:pt x="657" y="1267"/>
                    <a:pt x="657" y="1270"/>
                  </a:cubicBezTo>
                  <a:cubicBezTo>
                    <a:pt x="651" y="1256"/>
                    <a:pt x="651" y="1256"/>
                    <a:pt x="651" y="1251"/>
                  </a:cubicBezTo>
                  <a:cubicBezTo>
                    <a:pt x="650" y="1251"/>
                    <a:pt x="649" y="1251"/>
                    <a:pt x="648" y="1250"/>
                  </a:cubicBezTo>
                  <a:cubicBezTo>
                    <a:pt x="645" y="1233"/>
                    <a:pt x="643" y="1214"/>
                    <a:pt x="643" y="1200"/>
                  </a:cubicBezTo>
                  <a:cubicBezTo>
                    <a:pt x="642" y="1197"/>
                    <a:pt x="641" y="1194"/>
                    <a:pt x="640" y="1191"/>
                  </a:cubicBezTo>
                  <a:cubicBezTo>
                    <a:pt x="639" y="1191"/>
                    <a:pt x="638" y="1191"/>
                    <a:pt x="638" y="1191"/>
                  </a:cubicBezTo>
                  <a:cubicBezTo>
                    <a:pt x="638" y="1200"/>
                    <a:pt x="638" y="1210"/>
                    <a:pt x="638" y="1219"/>
                  </a:cubicBezTo>
                  <a:cubicBezTo>
                    <a:pt x="640" y="1231"/>
                    <a:pt x="640" y="1238"/>
                    <a:pt x="646" y="1251"/>
                  </a:cubicBezTo>
                  <a:cubicBezTo>
                    <a:pt x="646" y="1252"/>
                    <a:pt x="645" y="1253"/>
                    <a:pt x="645" y="1254"/>
                  </a:cubicBezTo>
                  <a:cubicBezTo>
                    <a:pt x="641" y="1247"/>
                    <a:pt x="638" y="1240"/>
                    <a:pt x="634" y="1233"/>
                  </a:cubicBezTo>
                  <a:cubicBezTo>
                    <a:pt x="634" y="1226"/>
                    <a:pt x="631" y="1197"/>
                    <a:pt x="634" y="1191"/>
                  </a:cubicBezTo>
                  <a:cubicBezTo>
                    <a:pt x="633" y="1191"/>
                    <a:pt x="632" y="1191"/>
                    <a:pt x="632" y="1191"/>
                  </a:cubicBezTo>
                  <a:cubicBezTo>
                    <a:pt x="632" y="1176"/>
                    <a:pt x="629" y="1169"/>
                    <a:pt x="624" y="1159"/>
                  </a:cubicBezTo>
                  <a:cubicBezTo>
                    <a:pt x="617" y="1167"/>
                    <a:pt x="619" y="1183"/>
                    <a:pt x="622" y="1196"/>
                  </a:cubicBezTo>
                  <a:cubicBezTo>
                    <a:pt x="624" y="1198"/>
                    <a:pt x="625" y="1200"/>
                    <a:pt x="627" y="1203"/>
                  </a:cubicBezTo>
                  <a:cubicBezTo>
                    <a:pt x="627" y="1207"/>
                    <a:pt x="626" y="1212"/>
                    <a:pt x="626" y="1217"/>
                  </a:cubicBezTo>
                  <a:cubicBezTo>
                    <a:pt x="627" y="1222"/>
                    <a:pt x="628" y="1228"/>
                    <a:pt x="624" y="1235"/>
                  </a:cubicBezTo>
                  <a:cubicBezTo>
                    <a:pt x="622" y="1235"/>
                    <a:pt x="620" y="1236"/>
                    <a:pt x="618" y="1237"/>
                  </a:cubicBezTo>
                  <a:cubicBezTo>
                    <a:pt x="617" y="1241"/>
                    <a:pt x="618" y="1242"/>
                    <a:pt x="615" y="1248"/>
                  </a:cubicBezTo>
                  <a:cubicBezTo>
                    <a:pt x="616" y="1251"/>
                    <a:pt x="618" y="1253"/>
                    <a:pt x="621" y="1254"/>
                  </a:cubicBezTo>
                  <a:cubicBezTo>
                    <a:pt x="622" y="1251"/>
                    <a:pt x="624" y="1248"/>
                    <a:pt x="625" y="1245"/>
                  </a:cubicBezTo>
                  <a:cubicBezTo>
                    <a:pt x="626" y="1245"/>
                    <a:pt x="627" y="1245"/>
                    <a:pt x="629" y="1246"/>
                  </a:cubicBezTo>
                  <a:cubicBezTo>
                    <a:pt x="629" y="1248"/>
                    <a:pt x="629" y="1251"/>
                    <a:pt x="629" y="1254"/>
                  </a:cubicBezTo>
                  <a:cubicBezTo>
                    <a:pt x="628" y="1254"/>
                    <a:pt x="627" y="1254"/>
                    <a:pt x="625" y="1254"/>
                  </a:cubicBezTo>
                  <a:cubicBezTo>
                    <a:pt x="625" y="1254"/>
                    <a:pt x="625" y="1255"/>
                    <a:pt x="625" y="1256"/>
                  </a:cubicBezTo>
                  <a:cubicBezTo>
                    <a:pt x="631" y="1257"/>
                    <a:pt x="631" y="1257"/>
                    <a:pt x="631" y="1259"/>
                  </a:cubicBezTo>
                  <a:cubicBezTo>
                    <a:pt x="630" y="1259"/>
                    <a:pt x="629" y="1260"/>
                    <a:pt x="627" y="1260"/>
                  </a:cubicBezTo>
                  <a:cubicBezTo>
                    <a:pt x="627" y="1260"/>
                    <a:pt x="627" y="1261"/>
                    <a:pt x="627" y="1262"/>
                  </a:cubicBezTo>
                  <a:cubicBezTo>
                    <a:pt x="628" y="1262"/>
                    <a:pt x="629" y="1263"/>
                    <a:pt x="629" y="1263"/>
                  </a:cubicBezTo>
                  <a:cubicBezTo>
                    <a:pt x="621" y="1265"/>
                    <a:pt x="620" y="1263"/>
                    <a:pt x="618" y="1273"/>
                  </a:cubicBezTo>
                  <a:cubicBezTo>
                    <a:pt x="612" y="1271"/>
                    <a:pt x="607" y="1270"/>
                    <a:pt x="601" y="1269"/>
                  </a:cubicBezTo>
                  <a:cubicBezTo>
                    <a:pt x="600" y="1273"/>
                    <a:pt x="599" y="1275"/>
                    <a:pt x="600" y="1282"/>
                  </a:cubicBezTo>
                  <a:cubicBezTo>
                    <a:pt x="603" y="1284"/>
                    <a:pt x="605" y="1286"/>
                    <a:pt x="608" y="1287"/>
                  </a:cubicBezTo>
                  <a:cubicBezTo>
                    <a:pt x="615" y="1288"/>
                    <a:pt x="622" y="1288"/>
                    <a:pt x="629" y="1289"/>
                  </a:cubicBezTo>
                  <a:cubicBezTo>
                    <a:pt x="629" y="1289"/>
                    <a:pt x="629" y="1290"/>
                    <a:pt x="629" y="1291"/>
                  </a:cubicBezTo>
                  <a:cubicBezTo>
                    <a:pt x="627" y="1292"/>
                    <a:pt x="624" y="1293"/>
                    <a:pt x="621" y="1295"/>
                  </a:cubicBezTo>
                  <a:cubicBezTo>
                    <a:pt x="621" y="1295"/>
                    <a:pt x="621" y="1296"/>
                    <a:pt x="621" y="1297"/>
                  </a:cubicBezTo>
                  <a:cubicBezTo>
                    <a:pt x="620" y="1297"/>
                    <a:pt x="619" y="1297"/>
                    <a:pt x="618" y="1297"/>
                  </a:cubicBezTo>
                  <a:cubicBezTo>
                    <a:pt x="618" y="1297"/>
                    <a:pt x="618" y="1298"/>
                    <a:pt x="618" y="1299"/>
                  </a:cubicBezTo>
                  <a:cubicBezTo>
                    <a:pt x="613" y="1300"/>
                    <a:pt x="615" y="1299"/>
                    <a:pt x="613" y="1303"/>
                  </a:cubicBezTo>
                  <a:cubicBezTo>
                    <a:pt x="611" y="1303"/>
                    <a:pt x="610" y="1303"/>
                    <a:pt x="610" y="1303"/>
                  </a:cubicBezTo>
                  <a:cubicBezTo>
                    <a:pt x="605" y="1308"/>
                    <a:pt x="600" y="1315"/>
                    <a:pt x="596" y="1316"/>
                  </a:cubicBezTo>
                  <a:cubicBezTo>
                    <a:pt x="596" y="1317"/>
                    <a:pt x="596" y="1317"/>
                    <a:pt x="596" y="1318"/>
                  </a:cubicBezTo>
                  <a:cubicBezTo>
                    <a:pt x="592" y="1320"/>
                    <a:pt x="593" y="1319"/>
                    <a:pt x="591" y="1323"/>
                  </a:cubicBezTo>
                  <a:cubicBezTo>
                    <a:pt x="588" y="1322"/>
                    <a:pt x="584" y="1322"/>
                    <a:pt x="580" y="1321"/>
                  </a:cubicBezTo>
                  <a:cubicBezTo>
                    <a:pt x="580" y="1322"/>
                    <a:pt x="580" y="1323"/>
                    <a:pt x="579" y="1325"/>
                  </a:cubicBezTo>
                  <a:cubicBezTo>
                    <a:pt x="577" y="1318"/>
                    <a:pt x="571" y="1318"/>
                    <a:pt x="570" y="1314"/>
                  </a:cubicBezTo>
                  <a:cubicBezTo>
                    <a:pt x="569" y="1314"/>
                    <a:pt x="568" y="1314"/>
                    <a:pt x="568" y="1314"/>
                  </a:cubicBezTo>
                  <a:cubicBezTo>
                    <a:pt x="568" y="1318"/>
                    <a:pt x="568" y="1322"/>
                    <a:pt x="568" y="1326"/>
                  </a:cubicBezTo>
                  <a:cubicBezTo>
                    <a:pt x="567" y="1326"/>
                    <a:pt x="566" y="1326"/>
                    <a:pt x="566" y="1326"/>
                  </a:cubicBezTo>
                  <a:moveTo>
                    <a:pt x="1069" y="1128"/>
                  </a:moveTo>
                  <a:cubicBezTo>
                    <a:pt x="1062" y="1125"/>
                    <a:pt x="1048" y="1121"/>
                    <a:pt x="1046" y="1121"/>
                  </a:cubicBezTo>
                  <a:cubicBezTo>
                    <a:pt x="1035" y="1117"/>
                    <a:pt x="1027" y="1113"/>
                    <a:pt x="1023" y="1107"/>
                  </a:cubicBezTo>
                  <a:cubicBezTo>
                    <a:pt x="1014" y="1102"/>
                    <a:pt x="1014" y="1102"/>
                    <a:pt x="1011" y="1102"/>
                  </a:cubicBezTo>
                  <a:cubicBezTo>
                    <a:pt x="1011" y="1100"/>
                    <a:pt x="1011" y="1098"/>
                    <a:pt x="1011" y="1096"/>
                  </a:cubicBezTo>
                  <a:cubicBezTo>
                    <a:pt x="1013" y="1098"/>
                    <a:pt x="1015" y="1099"/>
                    <a:pt x="1017" y="1102"/>
                  </a:cubicBezTo>
                  <a:cubicBezTo>
                    <a:pt x="1020" y="1102"/>
                    <a:pt x="1022" y="1103"/>
                    <a:pt x="1025" y="1105"/>
                  </a:cubicBezTo>
                  <a:cubicBezTo>
                    <a:pt x="1025" y="1105"/>
                    <a:pt x="1025" y="1106"/>
                    <a:pt x="1025" y="1106"/>
                  </a:cubicBezTo>
                  <a:cubicBezTo>
                    <a:pt x="1041" y="1114"/>
                    <a:pt x="1056" y="1122"/>
                    <a:pt x="1078" y="1127"/>
                  </a:cubicBezTo>
                  <a:cubicBezTo>
                    <a:pt x="1075" y="1128"/>
                    <a:pt x="1072" y="1128"/>
                    <a:pt x="1069" y="1128"/>
                  </a:cubicBezTo>
                  <a:moveTo>
                    <a:pt x="1070" y="1122"/>
                  </a:moveTo>
                  <a:cubicBezTo>
                    <a:pt x="1064" y="1120"/>
                    <a:pt x="1059" y="1118"/>
                    <a:pt x="1053" y="1116"/>
                  </a:cubicBezTo>
                  <a:cubicBezTo>
                    <a:pt x="1061" y="1118"/>
                    <a:pt x="1069" y="1119"/>
                    <a:pt x="1076" y="1121"/>
                  </a:cubicBezTo>
                  <a:cubicBezTo>
                    <a:pt x="1076" y="1121"/>
                    <a:pt x="1076" y="1121"/>
                    <a:pt x="1076" y="1122"/>
                  </a:cubicBezTo>
                  <a:cubicBezTo>
                    <a:pt x="1074" y="1122"/>
                    <a:pt x="1072" y="1122"/>
                    <a:pt x="1070" y="1122"/>
                  </a:cubicBezTo>
                  <a:moveTo>
                    <a:pt x="1050" y="1116"/>
                  </a:moveTo>
                  <a:cubicBezTo>
                    <a:pt x="1048" y="1115"/>
                    <a:pt x="1047" y="1114"/>
                    <a:pt x="1045" y="1113"/>
                  </a:cubicBezTo>
                  <a:cubicBezTo>
                    <a:pt x="1045" y="1112"/>
                    <a:pt x="1045" y="1112"/>
                    <a:pt x="1045" y="1111"/>
                  </a:cubicBezTo>
                  <a:cubicBezTo>
                    <a:pt x="1048" y="1112"/>
                    <a:pt x="1050" y="1112"/>
                    <a:pt x="1052" y="1113"/>
                  </a:cubicBezTo>
                  <a:cubicBezTo>
                    <a:pt x="1051" y="1114"/>
                    <a:pt x="1050" y="1115"/>
                    <a:pt x="1050" y="1116"/>
                  </a:cubicBezTo>
                  <a:moveTo>
                    <a:pt x="1067" y="1113"/>
                  </a:moveTo>
                  <a:cubicBezTo>
                    <a:pt x="1055" y="1109"/>
                    <a:pt x="1055" y="1109"/>
                    <a:pt x="1050" y="1109"/>
                  </a:cubicBezTo>
                  <a:cubicBezTo>
                    <a:pt x="1050" y="1108"/>
                    <a:pt x="1050" y="1107"/>
                    <a:pt x="1050" y="1107"/>
                  </a:cubicBezTo>
                  <a:cubicBezTo>
                    <a:pt x="1048" y="1107"/>
                    <a:pt x="1045" y="1107"/>
                    <a:pt x="1044" y="1107"/>
                  </a:cubicBezTo>
                  <a:cubicBezTo>
                    <a:pt x="1043" y="1106"/>
                    <a:pt x="1043" y="1105"/>
                    <a:pt x="1043" y="1105"/>
                  </a:cubicBezTo>
                  <a:cubicBezTo>
                    <a:pt x="1042" y="1105"/>
                    <a:pt x="1041" y="1105"/>
                    <a:pt x="1040" y="1105"/>
                  </a:cubicBezTo>
                  <a:cubicBezTo>
                    <a:pt x="1040" y="1104"/>
                    <a:pt x="1040" y="1103"/>
                    <a:pt x="1040" y="1102"/>
                  </a:cubicBezTo>
                  <a:cubicBezTo>
                    <a:pt x="1033" y="1100"/>
                    <a:pt x="1024" y="1094"/>
                    <a:pt x="1020" y="1094"/>
                  </a:cubicBezTo>
                  <a:cubicBezTo>
                    <a:pt x="1020" y="1092"/>
                    <a:pt x="1020" y="1091"/>
                    <a:pt x="1019" y="1090"/>
                  </a:cubicBezTo>
                  <a:cubicBezTo>
                    <a:pt x="1032" y="1095"/>
                    <a:pt x="1050" y="1106"/>
                    <a:pt x="1069" y="1112"/>
                  </a:cubicBezTo>
                  <a:cubicBezTo>
                    <a:pt x="1068" y="1112"/>
                    <a:pt x="1067" y="1113"/>
                    <a:pt x="1067" y="1113"/>
                  </a:cubicBezTo>
                  <a:moveTo>
                    <a:pt x="1030" y="1107"/>
                  </a:moveTo>
                  <a:cubicBezTo>
                    <a:pt x="1026" y="1101"/>
                    <a:pt x="1024" y="1101"/>
                    <a:pt x="1022" y="1100"/>
                  </a:cubicBezTo>
                  <a:cubicBezTo>
                    <a:pt x="1024" y="1100"/>
                    <a:pt x="1030" y="1100"/>
                    <a:pt x="1033" y="1107"/>
                  </a:cubicBezTo>
                  <a:cubicBezTo>
                    <a:pt x="1032" y="1107"/>
                    <a:pt x="1031" y="1107"/>
                    <a:pt x="1030" y="1107"/>
                  </a:cubicBezTo>
                  <a:moveTo>
                    <a:pt x="1053" y="1100"/>
                  </a:moveTo>
                  <a:cubicBezTo>
                    <a:pt x="1043" y="1096"/>
                    <a:pt x="1043" y="1096"/>
                    <a:pt x="1040" y="1096"/>
                  </a:cubicBezTo>
                  <a:cubicBezTo>
                    <a:pt x="1040" y="1095"/>
                    <a:pt x="1040" y="1094"/>
                    <a:pt x="1040" y="1094"/>
                  </a:cubicBezTo>
                  <a:cubicBezTo>
                    <a:pt x="1045" y="1094"/>
                    <a:pt x="1045" y="1094"/>
                    <a:pt x="1057" y="1098"/>
                  </a:cubicBezTo>
                  <a:cubicBezTo>
                    <a:pt x="1057" y="1099"/>
                    <a:pt x="1057" y="1099"/>
                    <a:pt x="1057" y="1100"/>
                  </a:cubicBezTo>
                  <a:cubicBezTo>
                    <a:pt x="1056" y="1100"/>
                    <a:pt x="1054" y="1100"/>
                    <a:pt x="1053" y="1100"/>
                  </a:cubicBezTo>
                  <a:moveTo>
                    <a:pt x="989" y="1098"/>
                  </a:moveTo>
                  <a:cubicBezTo>
                    <a:pt x="989" y="1096"/>
                    <a:pt x="989" y="1095"/>
                    <a:pt x="989" y="1094"/>
                  </a:cubicBezTo>
                  <a:cubicBezTo>
                    <a:pt x="991" y="1094"/>
                    <a:pt x="992" y="1096"/>
                    <a:pt x="993" y="1098"/>
                  </a:cubicBezTo>
                  <a:cubicBezTo>
                    <a:pt x="992" y="1098"/>
                    <a:pt x="990" y="1098"/>
                    <a:pt x="989" y="1098"/>
                  </a:cubicBezTo>
                  <a:moveTo>
                    <a:pt x="1002" y="1095"/>
                  </a:moveTo>
                  <a:cubicBezTo>
                    <a:pt x="1002" y="1093"/>
                    <a:pt x="1002" y="1093"/>
                    <a:pt x="1002" y="1092"/>
                  </a:cubicBezTo>
                  <a:cubicBezTo>
                    <a:pt x="996" y="1090"/>
                    <a:pt x="997" y="1088"/>
                    <a:pt x="995" y="1085"/>
                  </a:cubicBezTo>
                  <a:cubicBezTo>
                    <a:pt x="994" y="1085"/>
                    <a:pt x="993" y="1085"/>
                    <a:pt x="992" y="1085"/>
                  </a:cubicBezTo>
                  <a:cubicBezTo>
                    <a:pt x="990" y="1082"/>
                    <a:pt x="988" y="1079"/>
                    <a:pt x="987" y="1077"/>
                  </a:cubicBezTo>
                  <a:cubicBezTo>
                    <a:pt x="987" y="1077"/>
                    <a:pt x="988" y="1077"/>
                    <a:pt x="989" y="1077"/>
                  </a:cubicBezTo>
                  <a:cubicBezTo>
                    <a:pt x="990" y="1078"/>
                    <a:pt x="997" y="1083"/>
                    <a:pt x="1006" y="1095"/>
                  </a:cubicBezTo>
                  <a:cubicBezTo>
                    <a:pt x="1005" y="1095"/>
                    <a:pt x="1003" y="1095"/>
                    <a:pt x="1002" y="1095"/>
                  </a:cubicBezTo>
                  <a:moveTo>
                    <a:pt x="1067" y="1095"/>
                  </a:moveTo>
                  <a:cubicBezTo>
                    <a:pt x="1057" y="1093"/>
                    <a:pt x="1034" y="1086"/>
                    <a:pt x="1032" y="1081"/>
                  </a:cubicBezTo>
                  <a:cubicBezTo>
                    <a:pt x="1031" y="1081"/>
                    <a:pt x="1030" y="1081"/>
                    <a:pt x="1030" y="1081"/>
                  </a:cubicBezTo>
                  <a:cubicBezTo>
                    <a:pt x="1029" y="1080"/>
                    <a:pt x="1029" y="1079"/>
                    <a:pt x="1029" y="1078"/>
                  </a:cubicBezTo>
                  <a:cubicBezTo>
                    <a:pt x="1032" y="1078"/>
                    <a:pt x="1034" y="1080"/>
                    <a:pt x="1040" y="1084"/>
                  </a:cubicBezTo>
                  <a:cubicBezTo>
                    <a:pt x="1053" y="1087"/>
                    <a:pt x="1065" y="1091"/>
                    <a:pt x="1078" y="1094"/>
                  </a:cubicBezTo>
                  <a:cubicBezTo>
                    <a:pt x="1075" y="1094"/>
                    <a:pt x="1071" y="1094"/>
                    <a:pt x="1067" y="1095"/>
                  </a:cubicBezTo>
                  <a:moveTo>
                    <a:pt x="1035" y="1094"/>
                  </a:moveTo>
                  <a:cubicBezTo>
                    <a:pt x="1032" y="1092"/>
                    <a:pt x="1030" y="1090"/>
                    <a:pt x="1027" y="1089"/>
                  </a:cubicBezTo>
                  <a:cubicBezTo>
                    <a:pt x="1016" y="1084"/>
                    <a:pt x="1004" y="1070"/>
                    <a:pt x="1002" y="1064"/>
                  </a:cubicBezTo>
                  <a:cubicBezTo>
                    <a:pt x="994" y="1061"/>
                    <a:pt x="990" y="1046"/>
                    <a:pt x="991" y="1044"/>
                  </a:cubicBezTo>
                  <a:cubicBezTo>
                    <a:pt x="995" y="1050"/>
                    <a:pt x="998" y="1055"/>
                    <a:pt x="1003" y="1061"/>
                  </a:cubicBezTo>
                  <a:cubicBezTo>
                    <a:pt x="1009" y="1071"/>
                    <a:pt x="1023" y="1086"/>
                    <a:pt x="1039" y="1092"/>
                  </a:cubicBezTo>
                  <a:cubicBezTo>
                    <a:pt x="1039" y="1092"/>
                    <a:pt x="1039" y="1093"/>
                    <a:pt x="1039" y="1094"/>
                  </a:cubicBezTo>
                  <a:cubicBezTo>
                    <a:pt x="1038" y="1094"/>
                    <a:pt x="1037" y="1094"/>
                    <a:pt x="1035" y="1094"/>
                  </a:cubicBezTo>
                  <a:moveTo>
                    <a:pt x="1012" y="1093"/>
                  </a:moveTo>
                  <a:cubicBezTo>
                    <a:pt x="1009" y="1091"/>
                    <a:pt x="1006" y="1089"/>
                    <a:pt x="1003" y="1087"/>
                  </a:cubicBezTo>
                  <a:cubicBezTo>
                    <a:pt x="1003" y="1085"/>
                    <a:pt x="1001" y="1084"/>
                    <a:pt x="999" y="1083"/>
                  </a:cubicBezTo>
                  <a:cubicBezTo>
                    <a:pt x="997" y="1077"/>
                    <a:pt x="991" y="1075"/>
                    <a:pt x="990" y="1072"/>
                  </a:cubicBezTo>
                  <a:cubicBezTo>
                    <a:pt x="986" y="1070"/>
                    <a:pt x="986" y="1068"/>
                    <a:pt x="985" y="1066"/>
                  </a:cubicBezTo>
                  <a:cubicBezTo>
                    <a:pt x="973" y="1058"/>
                    <a:pt x="968" y="1046"/>
                    <a:pt x="964" y="1038"/>
                  </a:cubicBezTo>
                  <a:cubicBezTo>
                    <a:pt x="967" y="1038"/>
                    <a:pt x="974" y="1049"/>
                    <a:pt x="978" y="1057"/>
                  </a:cubicBezTo>
                  <a:cubicBezTo>
                    <a:pt x="980" y="1057"/>
                    <a:pt x="983" y="1061"/>
                    <a:pt x="984" y="1061"/>
                  </a:cubicBezTo>
                  <a:cubicBezTo>
                    <a:pt x="980" y="1054"/>
                    <a:pt x="973" y="1046"/>
                    <a:pt x="975" y="1041"/>
                  </a:cubicBezTo>
                  <a:cubicBezTo>
                    <a:pt x="978" y="1048"/>
                    <a:pt x="983" y="1055"/>
                    <a:pt x="987" y="1061"/>
                  </a:cubicBezTo>
                  <a:cubicBezTo>
                    <a:pt x="987" y="1062"/>
                    <a:pt x="986" y="1063"/>
                    <a:pt x="986" y="1064"/>
                  </a:cubicBezTo>
                  <a:cubicBezTo>
                    <a:pt x="987" y="1064"/>
                    <a:pt x="987" y="1064"/>
                    <a:pt x="988" y="1064"/>
                  </a:cubicBezTo>
                  <a:cubicBezTo>
                    <a:pt x="993" y="1069"/>
                    <a:pt x="998" y="1075"/>
                    <a:pt x="1002" y="1081"/>
                  </a:cubicBezTo>
                  <a:cubicBezTo>
                    <a:pt x="1007" y="1081"/>
                    <a:pt x="1009" y="1084"/>
                    <a:pt x="1012" y="1093"/>
                  </a:cubicBezTo>
                  <a:moveTo>
                    <a:pt x="1076" y="1090"/>
                  </a:moveTo>
                  <a:cubicBezTo>
                    <a:pt x="1076" y="1089"/>
                    <a:pt x="1075" y="1088"/>
                    <a:pt x="1075" y="1088"/>
                  </a:cubicBezTo>
                  <a:cubicBezTo>
                    <a:pt x="1078" y="1087"/>
                    <a:pt x="1080" y="1087"/>
                    <a:pt x="1082" y="1087"/>
                  </a:cubicBezTo>
                  <a:cubicBezTo>
                    <a:pt x="1082" y="1088"/>
                    <a:pt x="1082" y="1089"/>
                    <a:pt x="1082" y="1090"/>
                  </a:cubicBezTo>
                  <a:cubicBezTo>
                    <a:pt x="1080" y="1090"/>
                    <a:pt x="1078" y="1090"/>
                    <a:pt x="1076" y="1090"/>
                  </a:cubicBezTo>
                  <a:moveTo>
                    <a:pt x="1045" y="1082"/>
                  </a:moveTo>
                  <a:cubicBezTo>
                    <a:pt x="1043" y="1081"/>
                    <a:pt x="1042" y="1080"/>
                    <a:pt x="1040" y="1079"/>
                  </a:cubicBezTo>
                  <a:cubicBezTo>
                    <a:pt x="1042" y="1079"/>
                    <a:pt x="1043" y="1079"/>
                    <a:pt x="1045" y="1079"/>
                  </a:cubicBezTo>
                  <a:cubicBezTo>
                    <a:pt x="1045" y="1080"/>
                    <a:pt x="1045" y="1080"/>
                    <a:pt x="1045" y="1082"/>
                  </a:cubicBezTo>
                  <a:moveTo>
                    <a:pt x="984" y="1074"/>
                  </a:moveTo>
                  <a:cubicBezTo>
                    <a:pt x="980" y="1069"/>
                    <a:pt x="980" y="1069"/>
                    <a:pt x="979" y="1066"/>
                  </a:cubicBezTo>
                  <a:cubicBezTo>
                    <a:pt x="981" y="1066"/>
                    <a:pt x="984" y="1069"/>
                    <a:pt x="984" y="1074"/>
                  </a:cubicBezTo>
                  <a:moveTo>
                    <a:pt x="999" y="1074"/>
                  </a:moveTo>
                  <a:cubicBezTo>
                    <a:pt x="989" y="1057"/>
                    <a:pt x="989" y="1057"/>
                    <a:pt x="991" y="1057"/>
                  </a:cubicBezTo>
                  <a:cubicBezTo>
                    <a:pt x="994" y="1062"/>
                    <a:pt x="998" y="1068"/>
                    <a:pt x="1001" y="1073"/>
                  </a:cubicBezTo>
                  <a:cubicBezTo>
                    <a:pt x="1000" y="1074"/>
                    <a:pt x="1000" y="1074"/>
                    <a:pt x="999" y="1074"/>
                  </a:cubicBezTo>
                  <a:moveTo>
                    <a:pt x="1031" y="1073"/>
                  </a:moveTo>
                  <a:cubicBezTo>
                    <a:pt x="1029" y="1072"/>
                    <a:pt x="1028" y="1070"/>
                    <a:pt x="1017" y="1063"/>
                  </a:cubicBezTo>
                  <a:cubicBezTo>
                    <a:pt x="1016" y="1062"/>
                    <a:pt x="1016" y="1061"/>
                    <a:pt x="1016" y="1060"/>
                  </a:cubicBezTo>
                  <a:cubicBezTo>
                    <a:pt x="1021" y="1064"/>
                    <a:pt x="1026" y="1067"/>
                    <a:pt x="1031" y="1071"/>
                  </a:cubicBezTo>
                  <a:cubicBezTo>
                    <a:pt x="1031" y="1071"/>
                    <a:pt x="1031" y="1072"/>
                    <a:pt x="1031" y="1073"/>
                  </a:cubicBezTo>
                  <a:moveTo>
                    <a:pt x="1016" y="1071"/>
                  </a:moveTo>
                  <a:cubicBezTo>
                    <a:pt x="1014" y="1068"/>
                    <a:pt x="1012" y="1064"/>
                    <a:pt x="1009" y="1061"/>
                  </a:cubicBezTo>
                  <a:cubicBezTo>
                    <a:pt x="1009" y="1061"/>
                    <a:pt x="1008" y="1061"/>
                    <a:pt x="1008" y="1061"/>
                  </a:cubicBezTo>
                  <a:cubicBezTo>
                    <a:pt x="1008" y="1061"/>
                    <a:pt x="1008" y="1060"/>
                    <a:pt x="1008" y="1059"/>
                  </a:cubicBezTo>
                  <a:cubicBezTo>
                    <a:pt x="1011" y="1060"/>
                    <a:pt x="1014" y="1066"/>
                    <a:pt x="1018" y="1071"/>
                  </a:cubicBezTo>
                  <a:cubicBezTo>
                    <a:pt x="1017" y="1071"/>
                    <a:pt x="1017" y="1071"/>
                    <a:pt x="1016" y="1071"/>
                  </a:cubicBezTo>
                  <a:moveTo>
                    <a:pt x="1015" y="1059"/>
                  </a:moveTo>
                  <a:cubicBezTo>
                    <a:pt x="1013" y="1055"/>
                    <a:pt x="1010" y="1052"/>
                    <a:pt x="1008" y="1052"/>
                  </a:cubicBezTo>
                  <a:cubicBezTo>
                    <a:pt x="1008" y="1049"/>
                    <a:pt x="1003" y="1047"/>
                    <a:pt x="1003" y="1045"/>
                  </a:cubicBezTo>
                  <a:cubicBezTo>
                    <a:pt x="1004" y="1045"/>
                    <a:pt x="1005" y="1045"/>
                    <a:pt x="1006" y="1045"/>
                  </a:cubicBezTo>
                  <a:cubicBezTo>
                    <a:pt x="1009" y="1049"/>
                    <a:pt x="1012" y="1054"/>
                    <a:pt x="1016" y="1058"/>
                  </a:cubicBezTo>
                  <a:cubicBezTo>
                    <a:pt x="1015" y="1058"/>
                    <a:pt x="1015" y="1059"/>
                    <a:pt x="1015" y="1059"/>
                  </a:cubicBezTo>
                  <a:moveTo>
                    <a:pt x="985" y="1053"/>
                  </a:moveTo>
                  <a:cubicBezTo>
                    <a:pt x="982" y="1049"/>
                    <a:pt x="981" y="1046"/>
                    <a:pt x="982" y="1043"/>
                  </a:cubicBezTo>
                  <a:cubicBezTo>
                    <a:pt x="986" y="1043"/>
                    <a:pt x="986" y="1048"/>
                    <a:pt x="985" y="1053"/>
                  </a:cubicBezTo>
                  <a:moveTo>
                    <a:pt x="1119" y="1042"/>
                  </a:moveTo>
                  <a:cubicBezTo>
                    <a:pt x="1106" y="1036"/>
                    <a:pt x="1090" y="1032"/>
                    <a:pt x="1081" y="1027"/>
                  </a:cubicBezTo>
                  <a:cubicBezTo>
                    <a:pt x="1077" y="1023"/>
                    <a:pt x="1072" y="1022"/>
                    <a:pt x="1070" y="1018"/>
                  </a:cubicBezTo>
                  <a:cubicBezTo>
                    <a:pt x="1073" y="1018"/>
                    <a:pt x="1075" y="1019"/>
                    <a:pt x="1078" y="1020"/>
                  </a:cubicBezTo>
                  <a:cubicBezTo>
                    <a:pt x="1078" y="1019"/>
                    <a:pt x="1079" y="1019"/>
                    <a:pt x="1079" y="1018"/>
                  </a:cubicBezTo>
                  <a:cubicBezTo>
                    <a:pt x="1084" y="1020"/>
                    <a:pt x="1086" y="1019"/>
                    <a:pt x="1093" y="1026"/>
                  </a:cubicBezTo>
                  <a:cubicBezTo>
                    <a:pt x="1104" y="1030"/>
                    <a:pt x="1120" y="1033"/>
                    <a:pt x="1133" y="1034"/>
                  </a:cubicBezTo>
                  <a:cubicBezTo>
                    <a:pt x="1126" y="1034"/>
                    <a:pt x="1120" y="1034"/>
                    <a:pt x="1113" y="1035"/>
                  </a:cubicBezTo>
                  <a:cubicBezTo>
                    <a:pt x="1106" y="1032"/>
                    <a:pt x="1098" y="1030"/>
                    <a:pt x="1091" y="1027"/>
                  </a:cubicBezTo>
                  <a:cubicBezTo>
                    <a:pt x="1080" y="1020"/>
                    <a:pt x="1080" y="1020"/>
                    <a:pt x="1079" y="1021"/>
                  </a:cubicBezTo>
                  <a:cubicBezTo>
                    <a:pt x="1082" y="1024"/>
                    <a:pt x="1086" y="1027"/>
                    <a:pt x="1095" y="1031"/>
                  </a:cubicBezTo>
                  <a:cubicBezTo>
                    <a:pt x="1095" y="1032"/>
                    <a:pt x="1095" y="1032"/>
                    <a:pt x="1095" y="1033"/>
                  </a:cubicBezTo>
                  <a:cubicBezTo>
                    <a:pt x="1101" y="1033"/>
                    <a:pt x="1101" y="1033"/>
                    <a:pt x="1127" y="1041"/>
                  </a:cubicBezTo>
                  <a:cubicBezTo>
                    <a:pt x="1124" y="1041"/>
                    <a:pt x="1121" y="1042"/>
                    <a:pt x="1119" y="1042"/>
                  </a:cubicBezTo>
                  <a:moveTo>
                    <a:pt x="999" y="1041"/>
                  </a:moveTo>
                  <a:cubicBezTo>
                    <a:pt x="998" y="1040"/>
                    <a:pt x="996" y="1039"/>
                    <a:pt x="995" y="1039"/>
                  </a:cubicBezTo>
                  <a:cubicBezTo>
                    <a:pt x="997" y="1039"/>
                    <a:pt x="999" y="1039"/>
                    <a:pt x="1001" y="1039"/>
                  </a:cubicBezTo>
                  <a:cubicBezTo>
                    <a:pt x="1001" y="1039"/>
                    <a:pt x="1000" y="1040"/>
                    <a:pt x="999" y="1041"/>
                  </a:cubicBezTo>
                  <a:moveTo>
                    <a:pt x="979" y="1040"/>
                  </a:moveTo>
                  <a:cubicBezTo>
                    <a:pt x="978" y="1039"/>
                    <a:pt x="978" y="1039"/>
                    <a:pt x="978" y="1038"/>
                  </a:cubicBezTo>
                  <a:cubicBezTo>
                    <a:pt x="975" y="1038"/>
                    <a:pt x="971" y="1038"/>
                    <a:pt x="968" y="1038"/>
                  </a:cubicBezTo>
                  <a:cubicBezTo>
                    <a:pt x="968" y="1031"/>
                    <a:pt x="953" y="1031"/>
                    <a:pt x="951" y="1031"/>
                  </a:cubicBezTo>
                  <a:cubicBezTo>
                    <a:pt x="951" y="1030"/>
                    <a:pt x="951" y="1030"/>
                    <a:pt x="951" y="1029"/>
                  </a:cubicBezTo>
                  <a:cubicBezTo>
                    <a:pt x="950" y="1029"/>
                    <a:pt x="949" y="1029"/>
                    <a:pt x="948" y="1029"/>
                  </a:cubicBezTo>
                  <a:cubicBezTo>
                    <a:pt x="948" y="1027"/>
                    <a:pt x="948" y="1027"/>
                    <a:pt x="945" y="1025"/>
                  </a:cubicBezTo>
                  <a:cubicBezTo>
                    <a:pt x="950" y="1025"/>
                    <a:pt x="950" y="1025"/>
                    <a:pt x="953" y="1027"/>
                  </a:cubicBezTo>
                  <a:cubicBezTo>
                    <a:pt x="953" y="1027"/>
                    <a:pt x="953" y="1028"/>
                    <a:pt x="953" y="1029"/>
                  </a:cubicBezTo>
                  <a:cubicBezTo>
                    <a:pt x="965" y="1032"/>
                    <a:pt x="976" y="1035"/>
                    <a:pt x="989" y="1038"/>
                  </a:cubicBezTo>
                  <a:cubicBezTo>
                    <a:pt x="985" y="1039"/>
                    <a:pt x="982" y="1039"/>
                    <a:pt x="979" y="1040"/>
                  </a:cubicBezTo>
                  <a:moveTo>
                    <a:pt x="1016" y="1040"/>
                  </a:moveTo>
                  <a:cubicBezTo>
                    <a:pt x="1012" y="1034"/>
                    <a:pt x="1002" y="1030"/>
                    <a:pt x="1000" y="1029"/>
                  </a:cubicBezTo>
                  <a:cubicBezTo>
                    <a:pt x="997" y="1022"/>
                    <a:pt x="993" y="1020"/>
                    <a:pt x="991" y="1020"/>
                  </a:cubicBezTo>
                  <a:cubicBezTo>
                    <a:pt x="989" y="1015"/>
                    <a:pt x="987" y="1015"/>
                    <a:pt x="984" y="1014"/>
                  </a:cubicBezTo>
                  <a:cubicBezTo>
                    <a:pt x="984" y="1013"/>
                    <a:pt x="984" y="1012"/>
                    <a:pt x="984" y="1012"/>
                  </a:cubicBezTo>
                  <a:cubicBezTo>
                    <a:pt x="983" y="1012"/>
                    <a:pt x="983" y="1012"/>
                    <a:pt x="982" y="1012"/>
                  </a:cubicBezTo>
                  <a:cubicBezTo>
                    <a:pt x="982" y="1011"/>
                    <a:pt x="981" y="1010"/>
                    <a:pt x="981" y="1009"/>
                  </a:cubicBezTo>
                  <a:cubicBezTo>
                    <a:pt x="974" y="1005"/>
                    <a:pt x="973" y="995"/>
                    <a:pt x="973" y="992"/>
                  </a:cubicBezTo>
                  <a:cubicBezTo>
                    <a:pt x="972" y="992"/>
                    <a:pt x="970" y="992"/>
                    <a:pt x="970" y="992"/>
                  </a:cubicBezTo>
                  <a:cubicBezTo>
                    <a:pt x="971" y="995"/>
                    <a:pt x="976" y="1003"/>
                    <a:pt x="975" y="1010"/>
                  </a:cubicBezTo>
                  <a:cubicBezTo>
                    <a:pt x="972" y="1009"/>
                    <a:pt x="970" y="1008"/>
                    <a:pt x="968" y="1008"/>
                  </a:cubicBezTo>
                  <a:cubicBezTo>
                    <a:pt x="965" y="998"/>
                    <a:pt x="961" y="995"/>
                    <a:pt x="959" y="990"/>
                  </a:cubicBezTo>
                  <a:cubicBezTo>
                    <a:pt x="959" y="989"/>
                    <a:pt x="960" y="989"/>
                    <a:pt x="961" y="989"/>
                  </a:cubicBezTo>
                  <a:cubicBezTo>
                    <a:pt x="964" y="994"/>
                    <a:pt x="967" y="999"/>
                    <a:pt x="970" y="1005"/>
                  </a:cubicBezTo>
                  <a:cubicBezTo>
                    <a:pt x="970" y="1005"/>
                    <a:pt x="971" y="1005"/>
                    <a:pt x="972" y="1005"/>
                  </a:cubicBezTo>
                  <a:cubicBezTo>
                    <a:pt x="972" y="1003"/>
                    <a:pt x="970" y="1001"/>
                    <a:pt x="967" y="992"/>
                  </a:cubicBezTo>
                  <a:cubicBezTo>
                    <a:pt x="966" y="992"/>
                    <a:pt x="966" y="992"/>
                    <a:pt x="965" y="992"/>
                  </a:cubicBezTo>
                  <a:cubicBezTo>
                    <a:pt x="965" y="988"/>
                    <a:pt x="963" y="986"/>
                    <a:pt x="961" y="984"/>
                  </a:cubicBezTo>
                  <a:cubicBezTo>
                    <a:pt x="960" y="985"/>
                    <a:pt x="960" y="986"/>
                    <a:pt x="960" y="988"/>
                  </a:cubicBezTo>
                  <a:cubicBezTo>
                    <a:pt x="956" y="988"/>
                    <a:pt x="950" y="971"/>
                    <a:pt x="950" y="971"/>
                  </a:cubicBezTo>
                  <a:cubicBezTo>
                    <a:pt x="949" y="971"/>
                    <a:pt x="949" y="971"/>
                    <a:pt x="948" y="971"/>
                  </a:cubicBezTo>
                  <a:cubicBezTo>
                    <a:pt x="948" y="969"/>
                    <a:pt x="948" y="968"/>
                    <a:pt x="948" y="966"/>
                  </a:cubicBezTo>
                  <a:cubicBezTo>
                    <a:pt x="953" y="972"/>
                    <a:pt x="956" y="979"/>
                    <a:pt x="966" y="983"/>
                  </a:cubicBezTo>
                  <a:cubicBezTo>
                    <a:pt x="969" y="988"/>
                    <a:pt x="976" y="993"/>
                    <a:pt x="978" y="996"/>
                  </a:cubicBezTo>
                  <a:cubicBezTo>
                    <a:pt x="978" y="999"/>
                    <a:pt x="979" y="1003"/>
                    <a:pt x="986" y="1009"/>
                  </a:cubicBezTo>
                  <a:cubicBezTo>
                    <a:pt x="984" y="1002"/>
                    <a:pt x="981" y="1000"/>
                    <a:pt x="982" y="997"/>
                  </a:cubicBezTo>
                  <a:cubicBezTo>
                    <a:pt x="987" y="1000"/>
                    <a:pt x="992" y="1003"/>
                    <a:pt x="1001" y="1005"/>
                  </a:cubicBezTo>
                  <a:cubicBezTo>
                    <a:pt x="999" y="1008"/>
                    <a:pt x="993" y="1005"/>
                    <a:pt x="991" y="1005"/>
                  </a:cubicBezTo>
                  <a:cubicBezTo>
                    <a:pt x="991" y="1006"/>
                    <a:pt x="990" y="1006"/>
                    <a:pt x="990" y="1007"/>
                  </a:cubicBezTo>
                  <a:cubicBezTo>
                    <a:pt x="990" y="1008"/>
                    <a:pt x="991" y="1009"/>
                    <a:pt x="991" y="1011"/>
                  </a:cubicBezTo>
                  <a:cubicBezTo>
                    <a:pt x="991" y="1011"/>
                    <a:pt x="990" y="1011"/>
                    <a:pt x="990" y="1012"/>
                  </a:cubicBezTo>
                  <a:cubicBezTo>
                    <a:pt x="990" y="1013"/>
                    <a:pt x="991" y="1021"/>
                    <a:pt x="998" y="1023"/>
                  </a:cubicBezTo>
                  <a:cubicBezTo>
                    <a:pt x="996" y="1020"/>
                    <a:pt x="995" y="1017"/>
                    <a:pt x="993" y="1014"/>
                  </a:cubicBezTo>
                  <a:cubicBezTo>
                    <a:pt x="995" y="1014"/>
                    <a:pt x="998" y="1014"/>
                    <a:pt x="1001" y="1014"/>
                  </a:cubicBezTo>
                  <a:cubicBezTo>
                    <a:pt x="1000" y="1014"/>
                    <a:pt x="999" y="1015"/>
                    <a:pt x="998" y="1015"/>
                  </a:cubicBezTo>
                  <a:cubicBezTo>
                    <a:pt x="998" y="1016"/>
                    <a:pt x="998" y="1017"/>
                    <a:pt x="998" y="1018"/>
                  </a:cubicBezTo>
                  <a:cubicBezTo>
                    <a:pt x="1006" y="1018"/>
                    <a:pt x="1016" y="1017"/>
                    <a:pt x="1027" y="1021"/>
                  </a:cubicBezTo>
                  <a:cubicBezTo>
                    <a:pt x="1018" y="1021"/>
                    <a:pt x="1009" y="1020"/>
                    <a:pt x="1003" y="1022"/>
                  </a:cubicBezTo>
                  <a:cubicBezTo>
                    <a:pt x="1006" y="1023"/>
                    <a:pt x="1006" y="1023"/>
                    <a:pt x="1007" y="1024"/>
                  </a:cubicBezTo>
                  <a:cubicBezTo>
                    <a:pt x="1015" y="1025"/>
                    <a:pt x="1024" y="1026"/>
                    <a:pt x="1033" y="1027"/>
                  </a:cubicBezTo>
                  <a:cubicBezTo>
                    <a:pt x="1024" y="1029"/>
                    <a:pt x="1019" y="1028"/>
                    <a:pt x="1012" y="1027"/>
                  </a:cubicBezTo>
                  <a:cubicBezTo>
                    <a:pt x="1012" y="1027"/>
                    <a:pt x="1012" y="1028"/>
                    <a:pt x="1012" y="1029"/>
                  </a:cubicBezTo>
                  <a:cubicBezTo>
                    <a:pt x="1010" y="1029"/>
                    <a:pt x="1008" y="1029"/>
                    <a:pt x="1006" y="1029"/>
                  </a:cubicBezTo>
                  <a:cubicBezTo>
                    <a:pt x="1004" y="1025"/>
                    <a:pt x="1004" y="1025"/>
                    <a:pt x="1001" y="1023"/>
                  </a:cubicBezTo>
                  <a:cubicBezTo>
                    <a:pt x="1000" y="1023"/>
                    <a:pt x="1000" y="1023"/>
                    <a:pt x="999" y="1024"/>
                  </a:cubicBezTo>
                  <a:cubicBezTo>
                    <a:pt x="999" y="1026"/>
                    <a:pt x="1007" y="1030"/>
                    <a:pt x="1011" y="1033"/>
                  </a:cubicBezTo>
                  <a:cubicBezTo>
                    <a:pt x="1011" y="1032"/>
                    <a:pt x="1012" y="1031"/>
                    <a:pt x="1012" y="1030"/>
                  </a:cubicBezTo>
                  <a:cubicBezTo>
                    <a:pt x="1018" y="1030"/>
                    <a:pt x="1024" y="1032"/>
                    <a:pt x="1032" y="1036"/>
                  </a:cubicBezTo>
                  <a:cubicBezTo>
                    <a:pt x="1032" y="1036"/>
                    <a:pt x="1032" y="1037"/>
                    <a:pt x="1032" y="1038"/>
                  </a:cubicBezTo>
                  <a:cubicBezTo>
                    <a:pt x="1023" y="1035"/>
                    <a:pt x="1018" y="1033"/>
                    <a:pt x="1012" y="1034"/>
                  </a:cubicBezTo>
                  <a:cubicBezTo>
                    <a:pt x="1016" y="1037"/>
                    <a:pt x="1016" y="1037"/>
                    <a:pt x="1016" y="1040"/>
                  </a:cubicBezTo>
                  <a:moveTo>
                    <a:pt x="989" y="1036"/>
                  </a:moveTo>
                  <a:cubicBezTo>
                    <a:pt x="977" y="1032"/>
                    <a:pt x="964" y="1028"/>
                    <a:pt x="951" y="1025"/>
                  </a:cubicBezTo>
                  <a:cubicBezTo>
                    <a:pt x="951" y="1018"/>
                    <a:pt x="939" y="1016"/>
                    <a:pt x="939" y="1016"/>
                  </a:cubicBezTo>
                  <a:cubicBezTo>
                    <a:pt x="939" y="1015"/>
                    <a:pt x="939" y="1014"/>
                    <a:pt x="939" y="1014"/>
                  </a:cubicBezTo>
                  <a:cubicBezTo>
                    <a:pt x="937" y="1014"/>
                    <a:pt x="937" y="1014"/>
                    <a:pt x="936" y="1014"/>
                  </a:cubicBezTo>
                  <a:cubicBezTo>
                    <a:pt x="936" y="1016"/>
                    <a:pt x="936" y="1017"/>
                    <a:pt x="936" y="1019"/>
                  </a:cubicBezTo>
                  <a:cubicBezTo>
                    <a:pt x="935" y="1020"/>
                    <a:pt x="934" y="1021"/>
                    <a:pt x="934" y="1022"/>
                  </a:cubicBezTo>
                  <a:cubicBezTo>
                    <a:pt x="927" y="1015"/>
                    <a:pt x="922" y="1014"/>
                    <a:pt x="921" y="1010"/>
                  </a:cubicBezTo>
                  <a:cubicBezTo>
                    <a:pt x="920" y="1010"/>
                    <a:pt x="919" y="1010"/>
                    <a:pt x="919" y="1010"/>
                  </a:cubicBezTo>
                  <a:cubicBezTo>
                    <a:pt x="917" y="1003"/>
                    <a:pt x="913" y="1003"/>
                    <a:pt x="912" y="1000"/>
                  </a:cubicBezTo>
                  <a:cubicBezTo>
                    <a:pt x="916" y="1001"/>
                    <a:pt x="920" y="1003"/>
                    <a:pt x="926" y="1012"/>
                  </a:cubicBezTo>
                  <a:cubicBezTo>
                    <a:pt x="926" y="1012"/>
                    <a:pt x="927" y="1012"/>
                    <a:pt x="928" y="1012"/>
                  </a:cubicBezTo>
                  <a:cubicBezTo>
                    <a:pt x="927" y="1011"/>
                    <a:pt x="926" y="1010"/>
                    <a:pt x="926" y="1009"/>
                  </a:cubicBezTo>
                  <a:cubicBezTo>
                    <a:pt x="929" y="1009"/>
                    <a:pt x="930" y="1010"/>
                    <a:pt x="935" y="1014"/>
                  </a:cubicBezTo>
                  <a:cubicBezTo>
                    <a:pt x="935" y="1012"/>
                    <a:pt x="935" y="1011"/>
                    <a:pt x="936" y="1010"/>
                  </a:cubicBezTo>
                  <a:cubicBezTo>
                    <a:pt x="939" y="1011"/>
                    <a:pt x="943" y="1016"/>
                    <a:pt x="951" y="1018"/>
                  </a:cubicBezTo>
                  <a:cubicBezTo>
                    <a:pt x="952" y="1020"/>
                    <a:pt x="952" y="1021"/>
                    <a:pt x="953" y="1022"/>
                  </a:cubicBezTo>
                  <a:cubicBezTo>
                    <a:pt x="977" y="1029"/>
                    <a:pt x="977" y="1029"/>
                    <a:pt x="1001" y="1034"/>
                  </a:cubicBezTo>
                  <a:cubicBezTo>
                    <a:pt x="997" y="1034"/>
                    <a:pt x="993" y="1035"/>
                    <a:pt x="989" y="1036"/>
                  </a:cubicBezTo>
                  <a:moveTo>
                    <a:pt x="1039" y="1030"/>
                  </a:moveTo>
                  <a:cubicBezTo>
                    <a:pt x="1039" y="1029"/>
                    <a:pt x="1038" y="1029"/>
                    <a:pt x="1037" y="1028"/>
                  </a:cubicBezTo>
                  <a:cubicBezTo>
                    <a:pt x="1039" y="1029"/>
                    <a:pt x="1042" y="1029"/>
                    <a:pt x="1045" y="1030"/>
                  </a:cubicBezTo>
                  <a:cubicBezTo>
                    <a:pt x="1043" y="1030"/>
                    <a:pt x="1041" y="1030"/>
                    <a:pt x="1039" y="1030"/>
                  </a:cubicBezTo>
                  <a:moveTo>
                    <a:pt x="985" y="1029"/>
                  </a:moveTo>
                  <a:cubicBezTo>
                    <a:pt x="980" y="1026"/>
                    <a:pt x="967" y="1024"/>
                    <a:pt x="965" y="1025"/>
                  </a:cubicBezTo>
                  <a:cubicBezTo>
                    <a:pt x="965" y="1024"/>
                    <a:pt x="965" y="1023"/>
                    <a:pt x="965" y="1023"/>
                  </a:cubicBezTo>
                  <a:cubicBezTo>
                    <a:pt x="956" y="1023"/>
                    <a:pt x="944" y="1012"/>
                    <a:pt x="942" y="1010"/>
                  </a:cubicBezTo>
                  <a:cubicBezTo>
                    <a:pt x="942" y="1000"/>
                    <a:pt x="934" y="997"/>
                    <a:pt x="936" y="993"/>
                  </a:cubicBezTo>
                  <a:cubicBezTo>
                    <a:pt x="937" y="992"/>
                    <a:pt x="938" y="992"/>
                    <a:pt x="939" y="992"/>
                  </a:cubicBezTo>
                  <a:cubicBezTo>
                    <a:pt x="940" y="996"/>
                    <a:pt x="942" y="1001"/>
                    <a:pt x="945" y="1005"/>
                  </a:cubicBezTo>
                  <a:cubicBezTo>
                    <a:pt x="947" y="1006"/>
                    <a:pt x="950" y="1007"/>
                    <a:pt x="953" y="1008"/>
                  </a:cubicBezTo>
                  <a:cubicBezTo>
                    <a:pt x="953" y="1008"/>
                    <a:pt x="953" y="1008"/>
                    <a:pt x="953" y="1009"/>
                  </a:cubicBezTo>
                  <a:cubicBezTo>
                    <a:pt x="954" y="1009"/>
                    <a:pt x="954" y="1009"/>
                    <a:pt x="956" y="1010"/>
                  </a:cubicBezTo>
                  <a:cubicBezTo>
                    <a:pt x="956" y="1010"/>
                    <a:pt x="956" y="1011"/>
                    <a:pt x="956" y="1012"/>
                  </a:cubicBezTo>
                  <a:cubicBezTo>
                    <a:pt x="953" y="1010"/>
                    <a:pt x="950" y="1009"/>
                    <a:pt x="948" y="1008"/>
                  </a:cubicBezTo>
                  <a:cubicBezTo>
                    <a:pt x="948" y="1009"/>
                    <a:pt x="948" y="1011"/>
                    <a:pt x="948" y="1014"/>
                  </a:cubicBezTo>
                  <a:cubicBezTo>
                    <a:pt x="957" y="1018"/>
                    <a:pt x="957" y="1018"/>
                    <a:pt x="965" y="1020"/>
                  </a:cubicBezTo>
                  <a:cubicBezTo>
                    <a:pt x="965" y="1019"/>
                    <a:pt x="965" y="1019"/>
                    <a:pt x="965" y="1018"/>
                  </a:cubicBezTo>
                  <a:cubicBezTo>
                    <a:pt x="963" y="1017"/>
                    <a:pt x="962" y="1017"/>
                    <a:pt x="960" y="1016"/>
                  </a:cubicBezTo>
                  <a:cubicBezTo>
                    <a:pt x="959" y="1015"/>
                    <a:pt x="959" y="1014"/>
                    <a:pt x="959" y="1014"/>
                  </a:cubicBezTo>
                  <a:cubicBezTo>
                    <a:pt x="958" y="1014"/>
                    <a:pt x="958" y="1013"/>
                    <a:pt x="965" y="1014"/>
                  </a:cubicBezTo>
                  <a:cubicBezTo>
                    <a:pt x="970" y="1017"/>
                    <a:pt x="976" y="1019"/>
                    <a:pt x="982" y="1021"/>
                  </a:cubicBezTo>
                  <a:cubicBezTo>
                    <a:pt x="978" y="1021"/>
                    <a:pt x="977" y="1022"/>
                    <a:pt x="974" y="1020"/>
                  </a:cubicBezTo>
                  <a:cubicBezTo>
                    <a:pt x="973" y="1022"/>
                    <a:pt x="973" y="1022"/>
                    <a:pt x="974" y="1024"/>
                  </a:cubicBezTo>
                  <a:cubicBezTo>
                    <a:pt x="979" y="1025"/>
                    <a:pt x="985" y="1027"/>
                    <a:pt x="990" y="1028"/>
                  </a:cubicBezTo>
                  <a:cubicBezTo>
                    <a:pt x="989" y="1028"/>
                    <a:pt x="987" y="1029"/>
                    <a:pt x="985" y="1029"/>
                  </a:cubicBezTo>
                  <a:moveTo>
                    <a:pt x="1109" y="1027"/>
                  </a:moveTo>
                  <a:cubicBezTo>
                    <a:pt x="1103" y="1022"/>
                    <a:pt x="1098" y="1023"/>
                    <a:pt x="1095" y="1023"/>
                  </a:cubicBezTo>
                  <a:cubicBezTo>
                    <a:pt x="1095" y="1022"/>
                    <a:pt x="1095" y="1021"/>
                    <a:pt x="1095" y="1020"/>
                  </a:cubicBezTo>
                  <a:cubicBezTo>
                    <a:pt x="1102" y="1020"/>
                    <a:pt x="1107" y="1022"/>
                    <a:pt x="1117" y="1026"/>
                  </a:cubicBezTo>
                  <a:cubicBezTo>
                    <a:pt x="1114" y="1026"/>
                    <a:pt x="1112" y="1027"/>
                    <a:pt x="1109" y="1027"/>
                  </a:cubicBezTo>
                  <a:moveTo>
                    <a:pt x="1089" y="1020"/>
                  </a:moveTo>
                  <a:cubicBezTo>
                    <a:pt x="1089" y="1019"/>
                    <a:pt x="1088" y="1018"/>
                    <a:pt x="1088" y="1017"/>
                  </a:cubicBezTo>
                  <a:cubicBezTo>
                    <a:pt x="1089" y="1017"/>
                    <a:pt x="1090" y="1017"/>
                    <a:pt x="1092" y="1018"/>
                  </a:cubicBezTo>
                  <a:cubicBezTo>
                    <a:pt x="1092" y="1019"/>
                    <a:pt x="1092" y="1020"/>
                    <a:pt x="1092" y="1020"/>
                  </a:cubicBezTo>
                  <a:cubicBezTo>
                    <a:pt x="1091" y="1020"/>
                    <a:pt x="1090" y="1020"/>
                    <a:pt x="1089" y="1020"/>
                  </a:cubicBezTo>
                  <a:moveTo>
                    <a:pt x="973" y="1016"/>
                  </a:moveTo>
                  <a:cubicBezTo>
                    <a:pt x="970" y="1014"/>
                    <a:pt x="968" y="1013"/>
                    <a:pt x="967" y="1011"/>
                  </a:cubicBezTo>
                  <a:cubicBezTo>
                    <a:pt x="969" y="1011"/>
                    <a:pt x="971" y="1012"/>
                    <a:pt x="977" y="1014"/>
                  </a:cubicBezTo>
                  <a:cubicBezTo>
                    <a:pt x="975" y="1015"/>
                    <a:pt x="974" y="1015"/>
                    <a:pt x="973" y="1016"/>
                  </a:cubicBezTo>
                  <a:moveTo>
                    <a:pt x="1003" y="1016"/>
                  </a:moveTo>
                  <a:cubicBezTo>
                    <a:pt x="1003" y="1015"/>
                    <a:pt x="1003" y="1014"/>
                    <a:pt x="1003" y="1014"/>
                  </a:cubicBezTo>
                  <a:cubicBezTo>
                    <a:pt x="1007" y="1014"/>
                    <a:pt x="1011" y="1014"/>
                    <a:pt x="1014" y="1015"/>
                  </a:cubicBezTo>
                  <a:cubicBezTo>
                    <a:pt x="1011" y="1015"/>
                    <a:pt x="1007" y="1016"/>
                    <a:pt x="1003" y="1016"/>
                  </a:cubicBezTo>
                  <a:moveTo>
                    <a:pt x="1059" y="1016"/>
                  </a:moveTo>
                  <a:cubicBezTo>
                    <a:pt x="1059" y="1015"/>
                    <a:pt x="1059" y="1015"/>
                    <a:pt x="1059" y="1014"/>
                  </a:cubicBezTo>
                  <a:cubicBezTo>
                    <a:pt x="1061" y="1014"/>
                    <a:pt x="1063" y="1014"/>
                    <a:pt x="1065" y="1015"/>
                  </a:cubicBezTo>
                  <a:cubicBezTo>
                    <a:pt x="1065" y="1015"/>
                    <a:pt x="1065" y="1016"/>
                    <a:pt x="1065" y="1016"/>
                  </a:cubicBezTo>
                  <a:cubicBezTo>
                    <a:pt x="1063" y="1016"/>
                    <a:pt x="1061" y="1016"/>
                    <a:pt x="1059" y="1016"/>
                  </a:cubicBezTo>
                  <a:moveTo>
                    <a:pt x="1072" y="1014"/>
                  </a:moveTo>
                  <a:cubicBezTo>
                    <a:pt x="1060" y="1010"/>
                    <a:pt x="1048" y="1006"/>
                    <a:pt x="1037" y="1002"/>
                  </a:cubicBezTo>
                  <a:cubicBezTo>
                    <a:pt x="1031" y="997"/>
                    <a:pt x="1025" y="995"/>
                    <a:pt x="1021" y="995"/>
                  </a:cubicBezTo>
                  <a:cubicBezTo>
                    <a:pt x="1021" y="993"/>
                    <a:pt x="1021" y="992"/>
                    <a:pt x="1021" y="991"/>
                  </a:cubicBezTo>
                  <a:cubicBezTo>
                    <a:pt x="1032" y="996"/>
                    <a:pt x="1040" y="1001"/>
                    <a:pt x="1054" y="1005"/>
                  </a:cubicBezTo>
                  <a:cubicBezTo>
                    <a:pt x="1054" y="1006"/>
                    <a:pt x="1054" y="1006"/>
                    <a:pt x="1054" y="1007"/>
                  </a:cubicBezTo>
                  <a:cubicBezTo>
                    <a:pt x="1063" y="1009"/>
                    <a:pt x="1073" y="1011"/>
                    <a:pt x="1082" y="1013"/>
                  </a:cubicBezTo>
                  <a:cubicBezTo>
                    <a:pt x="1082" y="1013"/>
                    <a:pt x="1082" y="1014"/>
                    <a:pt x="1082" y="1014"/>
                  </a:cubicBezTo>
                  <a:cubicBezTo>
                    <a:pt x="1078" y="1014"/>
                    <a:pt x="1075" y="1014"/>
                    <a:pt x="1072" y="1014"/>
                  </a:cubicBezTo>
                  <a:moveTo>
                    <a:pt x="1047" y="1013"/>
                  </a:moveTo>
                  <a:cubicBezTo>
                    <a:pt x="1045" y="1012"/>
                    <a:pt x="1043" y="1012"/>
                    <a:pt x="1042" y="1012"/>
                  </a:cubicBezTo>
                  <a:cubicBezTo>
                    <a:pt x="1042" y="1011"/>
                    <a:pt x="1042" y="1010"/>
                    <a:pt x="1042" y="1010"/>
                  </a:cubicBezTo>
                  <a:cubicBezTo>
                    <a:pt x="1035" y="1007"/>
                    <a:pt x="1026" y="1001"/>
                    <a:pt x="1023" y="1001"/>
                  </a:cubicBezTo>
                  <a:cubicBezTo>
                    <a:pt x="1024" y="1005"/>
                    <a:pt x="1026" y="1005"/>
                    <a:pt x="1029" y="1005"/>
                  </a:cubicBezTo>
                  <a:cubicBezTo>
                    <a:pt x="1029" y="1007"/>
                    <a:pt x="1029" y="1008"/>
                    <a:pt x="1029" y="1010"/>
                  </a:cubicBezTo>
                  <a:cubicBezTo>
                    <a:pt x="1026" y="1009"/>
                    <a:pt x="1023" y="1009"/>
                    <a:pt x="1021" y="1009"/>
                  </a:cubicBezTo>
                  <a:cubicBezTo>
                    <a:pt x="1020" y="1007"/>
                    <a:pt x="1020" y="1005"/>
                    <a:pt x="1020" y="1003"/>
                  </a:cubicBezTo>
                  <a:cubicBezTo>
                    <a:pt x="1016" y="1001"/>
                    <a:pt x="1012" y="999"/>
                    <a:pt x="1008" y="997"/>
                  </a:cubicBezTo>
                  <a:cubicBezTo>
                    <a:pt x="1008" y="995"/>
                    <a:pt x="1009" y="993"/>
                    <a:pt x="1010" y="992"/>
                  </a:cubicBezTo>
                  <a:cubicBezTo>
                    <a:pt x="1009" y="991"/>
                    <a:pt x="1006" y="992"/>
                    <a:pt x="998" y="988"/>
                  </a:cubicBezTo>
                  <a:cubicBezTo>
                    <a:pt x="997" y="987"/>
                    <a:pt x="997" y="986"/>
                    <a:pt x="997" y="986"/>
                  </a:cubicBezTo>
                  <a:cubicBezTo>
                    <a:pt x="998" y="986"/>
                    <a:pt x="998" y="986"/>
                    <a:pt x="999" y="986"/>
                  </a:cubicBezTo>
                  <a:cubicBezTo>
                    <a:pt x="999" y="986"/>
                    <a:pt x="999" y="987"/>
                    <a:pt x="999" y="988"/>
                  </a:cubicBezTo>
                  <a:cubicBezTo>
                    <a:pt x="1002" y="988"/>
                    <a:pt x="1004" y="990"/>
                    <a:pt x="1006" y="990"/>
                  </a:cubicBezTo>
                  <a:cubicBezTo>
                    <a:pt x="1006" y="986"/>
                    <a:pt x="1002" y="986"/>
                    <a:pt x="1000" y="985"/>
                  </a:cubicBezTo>
                  <a:cubicBezTo>
                    <a:pt x="996" y="982"/>
                    <a:pt x="992" y="978"/>
                    <a:pt x="989" y="977"/>
                  </a:cubicBezTo>
                  <a:cubicBezTo>
                    <a:pt x="989" y="973"/>
                    <a:pt x="984" y="973"/>
                    <a:pt x="982" y="973"/>
                  </a:cubicBezTo>
                  <a:cubicBezTo>
                    <a:pt x="984" y="976"/>
                    <a:pt x="984" y="981"/>
                    <a:pt x="990" y="985"/>
                  </a:cubicBezTo>
                  <a:cubicBezTo>
                    <a:pt x="989" y="987"/>
                    <a:pt x="989" y="988"/>
                    <a:pt x="989" y="990"/>
                  </a:cubicBezTo>
                  <a:cubicBezTo>
                    <a:pt x="986" y="983"/>
                    <a:pt x="984" y="982"/>
                    <a:pt x="981" y="974"/>
                  </a:cubicBezTo>
                  <a:cubicBezTo>
                    <a:pt x="980" y="974"/>
                    <a:pt x="979" y="974"/>
                    <a:pt x="978" y="975"/>
                  </a:cubicBezTo>
                  <a:cubicBezTo>
                    <a:pt x="978" y="976"/>
                    <a:pt x="979" y="976"/>
                    <a:pt x="980" y="977"/>
                  </a:cubicBezTo>
                  <a:cubicBezTo>
                    <a:pt x="979" y="977"/>
                    <a:pt x="978" y="978"/>
                    <a:pt x="978" y="978"/>
                  </a:cubicBezTo>
                  <a:cubicBezTo>
                    <a:pt x="978" y="975"/>
                    <a:pt x="976" y="975"/>
                    <a:pt x="974" y="973"/>
                  </a:cubicBezTo>
                  <a:cubicBezTo>
                    <a:pt x="973" y="974"/>
                    <a:pt x="973" y="975"/>
                    <a:pt x="973" y="976"/>
                  </a:cubicBezTo>
                  <a:cubicBezTo>
                    <a:pt x="968" y="968"/>
                    <a:pt x="964" y="960"/>
                    <a:pt x="963" y="956"/>
                  </a:cubicBezTo>
                  <a:cubicBezTo>
                    <a:pt x="962" y="956"/>
                    <a:pt x="962" y="956"/>
                    <a:pt x="961" y="956"/>
                  </a:cubicBezTo>
                  <a:cubicBezTo>
                    <a:pt x="960" y="953"/>
                    <a:pt x="959" y="951"/>
                    <a:pt x="959" y="949"/>
                  </a:cubicBezTo>
                  <a:cubicBezTo>
                    <a:pt x="964" y="952"/>
                    <a:pt x="969" y="962"/>
                    <a:pt x="973" y="970"/>
                  </a:cubicBezTo>
                  <a:cubicBezTo>
                    <a:pt x="974" y="969"/>
                    <a:pt x="974" y="969"/>
                    <a:pt x="976" y="968"/>
                  </a:cubicBezTo>
                  <a:cubicBezTo>
                    <a:pt x="976" y="965"/>
                    <a:pt x="976" y="965"/>
                    <a:pt x="974" y="963"/>
                  </a:cubicBezTo>
                  <a:cubicBezTo>
                    <a:pt x="974" y="965"/>
                    <a:pt x="974" y="966"/>
                    <a:pt x="974" y="967"/>
                  </a:cubicBezTo>
                  <a:cubicBezTo>
                    <a:pt x="973" y="967"/>
                    <a:pt x="973" y="967"/>
                    <a:pt x="973" y="967"/>
                  </a:cubicBezTo>
                  <a:cubicBezTo>
                    <a:pt x="970" y="960"/>
                    <a:pt x="966" y="952"/>
                    <a:pt x="967" y="948"/>
                  </a:cubicBezTo>
                  <a:cubicBezTo>
                    <a:pt x="969" y="952"/>
                    <a:pt x="971" y="956"/>
                    <a:pt x="973" y="960"/>
                  </a:cubicBezTo>
                  <a:cubicBezTo>
                    <a:pt x="973" y="957"/>
                    <a:pt x="974" y="955"/>
                    <a:pt x="975" y="954"/>
                  </a:cubicBezTo>
                  <a:cubicBezTo>
                    <a:pt x="976" y="957"/>
                    <a:pt x="978" y="961"/>
                    <a:pt x="980" y="966"/>
                  </a:cubicBezTo>
                  <a:cubicBezTo>
                    <a:pt x="981" y="966"/>
                    <a:pt x="981" y="966"/>
                    <a:pt x="982" y="966"/>
                  </a:cubicBezTo>
                  <a:cubicBezTo>
                    <a:pt x="982" y="967"/>
                    <a:pt x="982" y="967"/>
                    <a:pt x="982" y="968"/>
                  </a:cubicBezTo>
                  <a:cubicBezTo>
                    <a:pt x="983" y="968"/>
                    <a:pt x="997" y="977"/>
                    <a:pt x="999" y="981"/>
                  </a:cubicBezTo>
                  <a:cubicBezTo>
                    <a:pt x="1001" y="981"/>
                    <a:pt x="1013" y="990"/>
                    <a:pt x="1016" y="992"/>
                  </a:cubicBezTo>
                  <a:cubicBezTo>
                    <a:pt x="1016" y="993"/>
                    <a:pt x="1016" y="993"/>
                    <a:pt x="1016" y="994"/>
                  </a:cubicBezTo>
                  <a:cubicBezTo>
                    <a:pt x="1020" y="995"/>
                    <a:pt x="1025" y="997"/>
                    <a:pt x="1029" y="999"/>
                  </a:cubicBezTo>
                  <a:cubicBezTo>
                    <a:pt x="1029" y="999"/>
                    <a:pt x="1029" y="1000"/>
                    <a:pt x="1029" y="1001"/>
                  </a:cubicBezTo>
                  <a:cubicBezTo>
                    <a:pt x="1030" y="1001"/>
                    <a:pt x="1031" y="1001"/>
                    <a:pt x="1032" y="1001"/>
                  </a:cubicBezTo>
                  <a:cubicBezTo>
                    <a:pt x="1037" y="1004"/>
                    <a:pt x="1043" y="1007"/>
                    <a:pt x="1049" y="1010"/>
                  </a:cubicBezTo>
                  <a:cubicBezTo>
                    <a:pt x="1049" y="1011"/>
                    <a:pt x="1049" y="1011"/>
                    <a:pt x="1049" y="1012"/>
                  </a:cubicBezTo>
                  <a:cubicBezTo>
                    <a:pt x="1048" y="1012"/>
                    <a:pt x="1048" y="1012"/>
                    <a:pt x="1047" y="1013"/>
                  </a:cubicBezTo>
                  <a:moveTo>
                    <a:pt x="961" y="1010"/>
                  </a:moveTo>
                  <a:cubicBezTo>
                    <a:pt x="959" y="1006"/>
                    <a:pt x="951" y="1002"/>
                    <a:pt x="951" y="1002"/>
                  </a:cubicBezTo>
                  <a:cubicBezTo>
                    <a:pt x="954" y="1003"/>
                    <a:pt x="957" y="1004"/>
                    <a:pt x="960" y="1006"/>
                  </a:cubicBezTo>
                  <a:cubicBezTo>
                    <a:pt x="960" y="1007"/>
                    <a:pt x="961" y="1008"/>
                    <a:pt x="961" y="1010"/>
                  </a:cubicBezTo>
                  <a:moveTo>
                    <a:pt x="934" y="1008"/>
                  </a:moveTo>
                  <a:cubicBezTo>
                    <a:pt x="932" y="1007"/>
                    <a:pt x="929" y="1005"/>
                    <a:pt x="927" y="1003"/>
                  </a:cubicBezTo>
                  <a:cubicBezTo>
                    <a:pt x="927" y="1001"/>
                    <a:pt x="927" y="1000"/>
                    <a:pt x="927" y="999"/>
                  </a:cubicBezTo>
                  <a:cubicBezTo>
                    <a:pt x="925" y="999"/>
                    <a:pt x="924" y="999"/>
                    <a:pt x="923" y="999"/>
                  </a:cubicBezTo>
                  <a:cubicBezTo>
                    <a:pt x="920" y="995"/>
                    <a:pt x="917" y="992"/>
                    <a:pt x="914" y="989"/>
                  </a:cubicBezTo>
                  <a:cubicBezTo>
                    <a:pt x="914" y="994"/>
                    <a:pt x="916" y="991"/>
                    <a:pt x="919" y="999"/>
                  </a:cubicBezTo>
                  <a:cubicBezTo>
                    <a:pt x="912" y="997"/>
                    <a:pt x="910" y="990"/>
                    <a:pt x="910" y="988"/>
                  </a:cubicBezTo>
                  <a:cubicBezTo>
                    <a:pt x="911" y="988"/>
                    <a:pt x="912" y="988"/>
                    <a:pt x="912" y="988"/>
                  </a:cubicBezTo>
                  <a:cubicBezTo>
                    <a:pt x="912" y="986"/>
                    <a:pt x="911" y="984"/>
                    <a:pt x="910" y="982"/>
                  </a:cubicBezTo>
                  <a:cubicBezTo>
                    <a:pt x="912" y="982"/>
                    <a:pt x="913" y="982"/>
                    <a:pt x="914" y="983"/>
                  </a:cubicBezTo>
                  <a:cubicBezTo>
                    <a:pt x="912" y="976"/>
                    <a:pt x="910" y="976"/>
                    <a:pt x="911" y="972"/>
                  </a:cubicBezTo>
                  <a:cubicBezTo>
                    <a:pt x="918" y="982"/>
                    <a:pt x="918" y="982"/>
                    <a:pt x="919" y="986"/>
                  </a:cubicBezTo>
                  <a:cubicBezTo>
                    <a:pt x="917" y="985"/>
                    <a:pt x="916" y="985"/>
                    <a:pt x="915" y="984"/>
                  </a:cubicBezTo>
                  <a:cubicBezTo>
                    <a:pt x="915" y="985"/>
                    <a:pt x="935" y="997"/>
                    <a:pt x="932" y="1003"/>
                  </a:cubicBezTo>
                  <a:cubicBezTo>
                    <a:pt x="931" y="1001"/>
                    <a:pt x="931" y="1001"/>
                    <a:pt x="930" y="1002"/>
                  </a:cubicBezTo>
                  <a:cubicBezTo>
                    <a:pt x="931" y="1004"/>
                    <a:pt x="933" y="1006"/>
                    <a:pt x="934" y="1008"/>
                  </a:cubicBezTo>
                  <a:moveTo>
                    <a:pt x="991" y="1001"/>
                  </a:moveTo>
                  <a:cubicBezTo>
                    <a:pt x="987" y="994"/>
                    <a:pt x="980" y="993"/>
                    <a:pt x="978" y="992"/>
                  </a:cubicBezTo>
                  <a:cubicBezTo>
                    <a:pt x="978" y="990"/>
                    <a:pt x="970" y="983"/>
                    <a:pt x="968" y="982"/>
                  </a:cubicBezTo>
                  <a:cubicBezTo>
                    <a:pt x="970" y="982"/>
                    <a:pt x="972" y="983"/>
                    <a:pt x="974" y="984"/>
                  </a:cubicBezTo>
                  <a:cubicBezTo>
                    <a:pt x="974" y="984"/>
                    <a:pt x="974" y="985"/>
                    <a:pt x="974" y="985"/>
                  </a:cubicBezTo>
                  <a:cubicBezTo>
                    <a:pt x="978" y="988"/>
                    <a:pt x="982" y="991"/>
                    <a:pt x="986" y="994"/>
                  </a:cubicBezTo>
                  <a:cubicBezTo>
                    <a:pt x="986" y="993"/>
                    <a:pt x="985" y="992"/>
                    <a:pt x="985" y="990"/>
                  </a:cubicBezTo>
                  <a:cubicBezTo>
                    <a:pt x="984" y="990"/>
                    <a:pt x="984" y="990"/>
                    <a:pt x="983" y="990"/>
                  </a:cubicBezTo>
                  <a:cubicBezTo>
                    <a:pt x="981" y="985"/>
                    <a:pt x="981" y="985"/>
                    <a:pt x="982" y="982"/>
                  </a:cubicBezTo>
                  <a:cubicBezTo>
                    <a:pt x="984" y="985"/>
                    <a:pt x="988" y="989"/>
                    <a:pt x="991" y="998"/>
                  </a:cubicBezTo>
                  <a:cubicBezTo>
                    <a:pt x="992" y="999"/>
                    <a:pt x="993" y="999"/>
                    <a:pt x="995" y="1000"/>
                  </a:cubicBezTo>
                  <a:cubicBezTo>
                    <a:pt x="993" y="1000"/>
                    <a:pt x="992" y="1001"/>
                    <a:pt x="991" y="1001"/>
                  </a:cubicBezTo>
                  <a:moveTo>
                    <a:pt x="1006" y="1001"/>
                  </a:moveTo>
                  <a:cubicBezTo>
                    <a:pt x="1006" y="999"/>
                    <a:pt x="1006" y="999"/>
                    <a:pt x="999" y="997"/>
                  </a:cubicBezTo>
                  <a:cubicBezTo>
                    <a:pt x="998" y="995"/>
                    <a:pt x="998" y="994"/>
                    <a:pt x="997" y="993"/>
                  </a:cubicBezTo>
                  <a:cubicBezTo>
                    <a:pt x="999" y="993"/>
                    <a:pt x="1003" y="996"/>
                    <a:pt x="1007" y="998"/>
                  </a:cubicBezTo>
                  <a:cubicBezTo>
                    <a:pt x="1006" y="999"/>
                    <a:pt x="1006" y="1000"/>
                    <a:pt x="1006" y="1001"/>
                  </a:cubicBezTo>
                  <a:moveTo>
                    <a:pt x="1020" y="1001"/>
                  </a:moveTo>
                  <a:cubicBezTo>
                    <a:pt x="1018" y="999"/>
                    <a:pt x="1015" y="998"/>
                    <a:pt x="1013" y="996"/>
                  </a:cubicBezTo>
                  <a:cubicBezTo>
                    <a:pt x="1014" y="996"/>
                    <a:pt x="1018" y="995"/>
                    <a:pt x="1022" y="1000"/>
                  </a:cubicBezTo>
                  <a:cubicBezTo>
                    <a:pt x="1021" y="1000"/>
                    <a:pt x="1021" y="1001"/>
                    <a:pt x="1020" y="1001"/>
                  </a:cubicBezTo>
                  <a:moveTo>
                    <a:pt x="1126" y="1001"/>
                  </a:moveTo>
                  <a:cubicBezTo>
                    <a:pt x="1131" y="1000"/>
                    <a:pt x="1136" y="999"/>
                    <a:pt x="1141" y="998"/>
                  </a:cubicBezTo>
                  <a:cubicBezTo>
                    <a:pt x="1136" y="999"/>
                    <a:pt x="1131" y="1000"/>
                    <a:pt x="1126" y="1001"/>
                  </a:cubicBezTo>
                  <a:moveTo>
                    <a:pt x="947" y="1000"/>
                  </a:moveTo>
                  <a:cubicBezTo>
                    <a:pt x="946" y="999"/>
                    <a:pt x="945" y="998"/>
                    <a:pt x="944" y="997"/>
                  </a:cubicBezTo>
                  <a:cubicBezTo>
                    <a:pt x="945" y="997"/>
                    <a:pt x="946" y="997"/>
                    <a:pt x="947" y="997"/>
                  </a:cubicBezTo>
                  <a:cubicBezTo>
                    <a:pt x="947" y="998"/>
                    <a:pt x="947" y="998"/>
                    <a:pt x="947" y="1000"/>
                  </a:cubicBezTo>
                  <a:moveTo>
                    <a:pt x="934" y="998"/>
                  </a:moveTo>
                  <a:cubicBezTo>
                    <a:pt x="932" y="995"/>
                    <a:pt x="931" y="993"/>
                    <a:pt x="929" y="991"/>
                  </a:cubicBezTo>
                  <a:cubicBezTo>
                    <a:pt x="930" y="990"/>
                    <a:pt x="930" y="989"/>
                    <a:pt x="931" y="988"/>
                  </a:cubicBezTo>
                  <a:cubicBezTo>
                    <a:pt x="932" y="991"/>
                    <a:pt x="934" y="994"/>
                    <a:pt x="935" y="997"/>
                  </a:cubicBezTo>
                  <a:cubicBezTo>
                    <a:pt x="934" y="997"/>
                    <a:pt x="934" y="997"/>
                    <a:pt x="934" y="998"/>
                  </a:cubicBezTo>
                  <a:moveTo>
                    <a:pt x="1114" y="998"/>
                  </a:moveTo>
                  <a:cubicBezTo>
                    <a:pt x="1119" y="996"/>
                    <a:pt x="1119" y="996"/>
                    <a:pt x="1124" y="996"/>
                  </a:cubicBezTo>
                  <a:cubicBezTo>
                    <a:pt x="1121" y="996"/>
                    <a:pt x="1117" y="997"/>
                    <a:pt x="1114" y="998"/>
                  </a:cubicBezTo>
                  <a:moveTo>
                    <a:pt x="1146" y="997"/>
                  </a:moveTo>
                  <a:cubicBezTo>
                    <a:pt x="1146" y="996"/>
                    <a:pt x="1147" y="995"/>
                    <a:pt x="1147" y="995"/>
                  </a:cubicBezTo>
                  <a:cubicBezTo>
                    <a:pt x="1148" y="995"/>
                    <a:pt x="1149" y="995"/>
                    <a:pt x="1150" y="996"/>
                  </a:cubicBezTo>
                  <a:cubicBezTo>
                    <a:pt x="1149" y="996"/>
                    <a:pt x="1147" y="996"/>
                    <a:pt x="1146" y="997"/>
                  </a:cubicBezTo>
                  <a:moveTo>
                    <a:pt x="957" y="995"/>
                  </a:moveTo>
                  <a:cubicBezTo>
                    <a:pt x="955" y="992"/>
                    <a:pt x="954" y="990"/>
                    <a:pt x="952" y="987"/>
                  </a:cubicBezTo>
                  <a:cubicBezTo>
                    <a:pt x="952" y="989"/>
                    <a:pt x="951" y="991"/>
                    <a:pt x="951" y="992"/>
                  </a:cubicBezTo>
                  <a:cubicBezTo>
                    <a:pt x="951" y="992"/>
                    <a:pt x="950" y="992"/>
                    <a:pt x="949" y="992"/>
                  </a:cubicBezTo>
                  <a:cubicBezTo>
                    <a:pt x="948" y="989"/>
                    <a:pt x="948" y="987"/>
                    <a:pt x="948" y="985"/>
                  </a:cubicBezTo>
                  <a:cubicBezTo>
                    <a:pt x="940" y="982"/>
                    <a:pt x="938" y="960"/>
                    <a:pt x="938" y="956"/>
                  </a:cubicBezTo>
                  <a:cubicBezTo>
                    <a:pt x="934" y="956"/>
                    <a:pt x="934" y="949"/>
                    <a:pt x="931" y="948"/>
                  </a:cubicBezTo>
                  <a:cubicBezTo>
                    <a:pt x="931" y="947"/>
                    <a:pt x="931" y="946"/>
                    <a:pt x="931" y="946"/>
                  </a:cubicBezTo>
                  <a:cubicBezTo>
                    <a:pt x="934" y="947"/>
                    <a:pt x="934" y="947"/>
                    <a:pt x="936" y="951"/>
                  </a:cubicBezTo>
                  <a:cubicBezTo>
                    <a:pt x="937" y="951"/>
                    <a:pt x="937" y="951"/>
                    <a:pt x="938" y="951"/>
                  </a:cubicBezTo>
                  <a:cubicBezTo>
                    <a:pt x="936" y="947"/>
                    <a:pt x="936" y="947"/>
                    <a:pt x="933" y="938"/>
                  </a:cubicBezTo>
                  <a:cubicBezTo>
                    <a:pt x="932" y="938"/>
                    <a:pt x="932" y="938"/>
                    <a:pt x="931" y="938"/>
                  </a:cubicBezTo>
                  <a:cubicBezTo>
                    <a:pt x="931" y="935"/>
                    <a:pt x="930" y="932"/>
                    <a:pt x="928" y="931"/>
                  </a:cubicBezTo>
                  <a:cubicBezTo>
                    <a:pt x="923" y="923"/>
                    <a:pt x="910" y="900"/>
                    <a:pt x="910" y="893"/>
                  </a:cubicBezTo>
                  <a:cubicBezTo>
                    <a:pt x="914" y="895"/>
                    <a:pt x="915" y="900"/>
                    <a:pt x="918" y="908"/>
                  </a:cubicBezTo>
                  <a:cubicBezTo>
                    <a:pt x="926" y="922"/>
                    <a:pt x="926" y="922"/>
                    <a:pt x="928" y="926"/>
                  </a:cubicBezTo>
                  <a:cubicBezTo>
                    <a:pt x="928" y="926"/>
                    <a:pt x="929" y="926"/>
                    <a:pt x="930" y="927"/>
                  </a:cubicBezTo>
                  <a:cubicBezTo>
                    <a:pt x="927" y="919"/>
                    <a:pt x="923" y="911"/>
                    <a:pt x="922" y="906"/>
                  </a:cubicBezTo>
                  <a:cubicBezTo>
                    <a:pt x="923" y="906"/>
                    <a:pt x="930" y="919"/>
                    <a:pt x="931" y="925"/>
                  </a:cubicBezTo>
                  <a:cubicBezTo>
                    <a:pt x="932" y="925"/>
                    <a:pt x="933" y="925"/>
                    <a:pt x="934" y="925"/>
                  </a:cubicBezTo>
                  <a:cubicBezTo>
                    <a:pt x="936" y="937"/>
                    <a:pt x="935" y="936"/>
                    <a:pt x="937" y="944"/>
                  </a:cubicBezTo>
                  <a:cubicBezTo>
                    <a:pt x="939" y="944"/>
                    <a:pt x="941" y="944"/>
                    <a:pt x="942" y="944"/>
                  </a:cubicBezTo>
                  <a:cubicBezTo>
                    <a:pt x="941" y="938"/>
                    <a:pt x="939" y="935"/>
                    <a:pt x="939" y="930"/>
                  </a:cubicBezTo>
                  <a:cubicBezTo>
                    <a:pt x="943" y="930"/>
                    <a:pt x="945" y="942"/>
                    <a:pt x="946" y="946"/>
                  </a:cubicBezTo>
                  <a:cubicBezTo>
                    <a:pt x="945" y="946"/>
                    <a:pt x="945" y="946"/>
                    <a:pt x="944" y="946"/>
                  </a:cubicBezTo>
                  <a:cubicBezTo>
                    <a:pt x="944" y="952"/>
                    <a:pt x="945" y="955"/>
                    <a:pt x="952" y="964"/>
                  </a:cubicBezTo>
                  <a:cubicBezTo>
                    <a:pt x="951" y="964"/>
                    <a:pt x="950" y="964"/>
                    <a:pt x="949" y="964"/>
                  </a:cubicBezTo>
                  <a:cubicBezTo>
                    <a:pt x="948" y="961"/>
                    <a:pt x="946" y="960"/>
                    <a:pt x="944" y="960"/>
                  </a:cubicBezTo>
                  <a:cubicBezTo>
                    <a:pt x="943" y="956"/>
                    <a:pt x="942" y="954"/>
                    <a:pt x="940" y="951"/>
                  </a:cubicBezTo>
                  <a:cubicBezTo>
                    <a:pt x="940" y="955"/>
                    <a:pt x="943" y="957"/>
                    <a:pt x="943" y="964"/>
                  </a:cubicBezTo>
                  <a:cubicBezTo>
                    <a:pt x="942" y="963"/>
                    <a:pt x="942" y="961"/>
                    <a:pt x="942" y="960"/>
                  </a:cubicBezTo>
                  <a:cubicBezTo>
                    <a:pt x="941" y="960"/>
                    <a:pt x="940" y="960"/>
                    <a:pt x="939" y="960"/>
                  </a:cubicBezTo>
                  <a:cubicBezTo>
                    <a:pt x="943" y="969"/>
                    <a:pt x="944" y="975"/>
                    <a:pt x="948" y="985"/>
                  </a:cubicBezTo>
                  <a:cubicBezTo>
                    <a:pt x="949" y="985"/>
                    <a:pt x="950" y="985"/>
                    <a:pt x="951" y="986"/>
                  </a:cubicBezTo>
                  <a:cubicBezTo>
                    <a:pt x="951" y="983"/>
                    <a:pt x="950" y="979"/>
                    <a:pt x="948" y="977"/>
                  </a:cubicBezTo>
                  <a:cubicBezTo>
                    <a:pt x="947" y="975"/>
                    <a:pt x="947" y="973"/>
                    <a:pt x="947" y="972"/>
                  </a:cubicBezTo>
                  <a:cubicBezTo>
                    <a:pt x="948" y="972"/>
                    <a:pt x="948" y="972"/>
                    <a:pt x="959" y="995"/>
                  </a:cubicBezTo>
                  <a:cubicBezTo>
                    <a:pt x="958" y="995"/>
                    <a:pt x="957" y="995"/>
                    <a:pt x="957" y="995"/>
                  </a:cubicBezTo>
                  <a:moveTo>
                    <a:pt x="1131" y="992"/>
                  </a:moveTo>
                  <a:cubicBezTo>
                    <a:pt x="1131" y="992"/>
                    <a:pt x="1131" y="991"/>
                    <a:pt x="1131" y="990"/>
                  </a:cubicBezTo>
                  <a:cubicBezTo>
                    <a:pt x="1131" y="990"/>
                    <a:pt x="1133" y="989"/>
                    <a:pt x="1134" y="989"/>
                  </a:cubicBezTo>
                  <a:cubicBezTo>
                    <a:pt x="1135" y="990"/>
                    <a:pt x="1136" y="990"/>
                    <a:pt x="1136" y="991"/>
                  </a:cubicBezTo>
                  <a:cubicBezTo>
                    <a:pt x="1134" y="992"/>
                    <a:pt x="1132" y="992"/>
                    <a:pt x="1131" y="992"/>
                  </a:cubicBezTo>
                  <a:moveTo>
                    <a:pt x="1019" y="991"/>
                  </a:moveTo>
                  <a:cubicBezTo>
                    <a:pt x="1017" y="991"/>
                    <a:pt x="1016" y="990"/>
                    <a:pt x="1015" y="990"/>
                  </a:cubicBezTo>
                  <a:cubicBezTo>
                    <a:pt x="1012" y="984"/>
                    <a:pt x="1010" y="985"/>
                    <a:pt x="1007" y="983"/>
                  </a:cubicBezTo>
                  <a:cubicBezTo>
                    <a:pt x="1007" y="982"/>
                    <a:pt x="1007" y="981"/>
                    <a:pt x="1007" y="981"/>
                  </a:cubicBezTo>
                  <a:cubicBezTo>
                    <a:pt x="1011" y="981"/>
                    <a:pt x="1012" y="985"/>
                    <a:pt x="1019" y="988"/>
                  </a:cubicBezTo>
                  <a:cubicBezTo>
                    <a:pt x="1019" y="989"/>
                    <a:pt x="1019" y="990"/>
                    <a:pt x="1019" y="991"/>
                  </a:cubicBezTo>
                  <a:moveTo>
                    <a:pt x="943" y="988"/>
                  </a:moveTo>
                  <a:cubicBezTo>
                    <a:pt x="942" y="983"/>
                    <a:pt x="939" y="980"/>
                    <a:pt x="936" y="977"/>
                  </a:cubicBezTo>
                  <a:cubicBezTo>
                    <a:pt x="934" y="968"/>
                    <a:pt x="929" y="959"/>
                    <a:pt x="927" y="954"/>
                  </a:cubicBezTo>
                  <a:cubicBezTo>
                    <a:pt x="928" y="954"/>
                    <a:pt x="929" y="954"/>
                    <a:pt x="930" y="954"/>
                  </a:cubicBezTo>
                  <a:cubicBezTo>
                    <a:pt x="932" y="959"/>
                    <a:pt x="934" y="965"/>
                    <a:pt x="936" y="970"/>
                  </a:cubicBezTo>
                  <a:cubicBezTo>
                    <a:pt x="938" y="970"/>
                    <a:pt x="944" y="980"/>
                    <a:pt x="943" y="988"/>
                  </a:cubicBezTo>
                  <a:moveTo>
                    <a:pt x="932" y="986"/>
                  </a:moveTo>
                  <a:cubicBezTo>
                    <a:pt x="931" y="985"/>
                    <a:pt x="931" y="983"/>
                    <a:pt x="931" y="982"/>
                  </a:cubicBezTo>
                  <a:cubicBezTo>
                    <a:pt x="931" y="982"/>
                    <a:pt x="932" y="982"/>
                    <a:pt x="934" y="982"/>
                  </a:cubicBezTo>
                  <a:cubicBezTo>
                    <a:pt x="934" y="983"/>
                    <a:pt x="935" y="985"/>
                    <a:pt x="936" y="986"/>
                  </a:cubicBezTo>
                  <a:cubicBezTo>
                    <a:pt x="934" y="986"/>
                    <a:pt x="933" y="986"/>
                    <a:pt x="932" y="986"/>
                  </a:cubicBezTo>
                  <a:moveTo>
                    <a:pt x="974" y="982"/>
                  </a:moveTo>
                  <a:cubicBezTo>
                    <a:pt x="972" y="979"/>
                    <a:pt x="972" y="979"/>
                    <a:pt x="967" y="977"/>
                  </a:cubicBezTo>
                  <a:cubicBezTo>
                    <a:pt x="967" y="978"/>
                    <a:pt x="967" y="979"/>
                    <a:pt x="968" y="980"/>
                  </a:cubicBezTo>
                  <a:cubicBezTo>
                    <a:pt x="962" y="978"/>
                    <a:pt x="964" y="974"/>
                    <a:pt x="964" y="973"/>
                  </a:cubicBezTo>
                  <a:cubicBezTo>
                    <a:pt x="963" y="973"/>
                    <a:pt x="962" y="972"/>
                    <a:pt x="962" y="972"/>
                  </a:cubicBezTo>
                  <a:cubicBezTo>
                    <a:pt x="961" y="971"/>
                    <a:pt x="961" y="970"/>
                    <a:pt x="961" y="970"/>
                  </a:cubicBezTo>
                  <a:cubicBezTo>
                    <a:pt x="962" y="970"/>
                    <a:pt x="964" y="970"/>
                    <a:pt x="965" y="971"/>
                  </a:cubicBezTo>
                  <a:cubicBezTo>
                    <a:pt x="965" y="973"/>
                    <a:pt x="965" y="975"/>
                    <a:pt x="966" y="977"/>
                  </a:cubicBezTo>
                  <a:cubicBezTo>
                    <a:pt x="966" y="976"/>
                    <a:pt x="967" y="976"/>
                    <a:pt x="967" y="975"/>
                  </a:cubicBezTo>
                  <a:cubicBezTo>
                    <a:pt x="967" y="976"/>
                    <a:pt x="976" y="979"/>
                    <a:pt x="974" y="982"/>
                  </a:cubicBezTo>
                  <a:moveTo>
                    <a:pt x="1002" y="979"/>
                  </a:moveTo>
                  <a:cubicBezTo>
                    <a:pt x="999" y="976"/>
                    <a:pt x="993" y="971"/>
                    <a:pt x="992" y="971"/>
                  </a:cubicBezTo>
                  <a:cubicBezTo>
                    <a:pt x="992" y="967"/>
                    <a:pt x="983" y="963"/>
                    <a:pt x="981" y="962"/>
                  </a:cubicBezTo>
                  <a:cubicBezTo>
                    <a:pt x="981" y="961"/>
                    <a:pt x="981" y="960"/>
                    <a:pt x="981" y="960"/>
                  </a:cubicBezTo>
                  <a:cubicBezTo>
                    <a:pt x="984" y="962"/>
                    <a:pt x="996" y="967"/>
                    <a:pt x="999" y="975"/>
                  </a:cubicBezTo>
                  <a:cubicBezTo>
                    <a:pt x="1002" y="975"/>
                    <a:pt x="1003" y="976"/>
                    <a:pt x="1004" y="978"/>
                  </a:cubicBezTo>
                  <a:cubicBezTo>
                    <a:pt x="1003" y="979"/>
                    <a:pt x="1003" y="979"/>
                    <a:pt x="1002" y="979"/>
                  </a:cubicBezTo>
                  <a:moveTo>
                    <a:pt x="1138" y="971"/>
                  </a:moveTo>
                  <a:cubicBezTo>
                    <a:pt x="1138" y="970"/>
                    <a:pt x="1144" y="963"/>
                    <a:pt x="1149" y="965"/>
                  </a:cubicBezTo>
                  <a:cubicBezTo>
                    <a:pt x="1144" y="968"/>
                    <a:pt x="1142" y="970"/>
                    <a:pt x="1138" y="971"/>
                  </a:cubicBezTo>
                  <a:moveTo>
                    <a:pt x="958" y="966"/>
                  </a:moveTo>
                  <a:cubicBezTo>
                    <a:pt x="955" y="963"/>
                    <a:pt x="953" y="960"/>
                    <a:pt x="951" y="958"/>
                  </a:cubicBezTo>
                  <a:cubicBezTo>
                    <a:pt x="950" y="958"/>
                    <a:pt x="950" y="958"/>
                    <a:pt x="949" y="958"/>
                  </a:cubicBezTo>
                  <a:cubicBezTo>
                    <a:pt x="948" y="953"/>
                    <a:pt x="946" y="952"/>
                    <a:pt x="946" y="949"/>
                  </a:cubicBezTo>
                  <a:cubicBezTo>
                    <a:pt x="948" y="949"/>
                    <a:pt x="956" y="959"/>
                    <a:pt x="958" y="966"/>
                  </a:cubicBezTo>
                  <a:moveTo>
                    <a:pt x="1104" y="966"/>
                  </a:moveTo>
                  <a:cubicBezTo>
                    <a:pt x="1104" y="964"/>
                    <a:pt x="1101" y="962"/>
                    <a:pt x="1101" y="961"/>
                  </a:cubicBezTo>
                  <a:cubicBezTo>
                    <a:pt x="1102" y="961"/>
                    <a:pt x="1109" y="960"/>
                    <a:pt x="1114" y="965"/>
                  </a:cubicBezTo>
                  <a:cubicBezTo>
                    <a:pt x="1111" y="966"/>
                    <a:pt x="1107" y="966"/>
                    <a:pt x="1104" y="966"/>
                  </a:cubicBezTo>
                  <a:moveTo>
                    <a:pt x="1102" y="958"/>
                  </a:moveTo>
                  <a:cubicBezTo>
                    <a:pt x="1107" y="947"/>
                    <a:pt x="1120" y="949"/>
                    <a:pt x="1134" y="949"/>
                  </a:cubicBezTo>
                  <a:cubicBezTo>
                    <a:pt x="1134" y="950"/>
                    <a:pt x="1134" y="951"/>
                    <a:pt x="1134" y="951"/>
                  </a:cubicBezTo>
                  <a:cubicBezTo>
                    <a:pt x="1119" y="951"/>
                    <a:pt x="1112" y="955"/>
                    <a:pt x="1102" y="958"/>
                  </a:cubicBezTo>
                  <a:moveTo>
                    <a:pt x="1081" y="949"/>
                  </a:moveTo>
                  <a:cubicBezTo>
                    <a:pt x="1081" y="948"/>
                    <a:pt x="1081" y="948"/>
                    <a:pt x="1081" y="947"/>
                  </a:cubicBezTo>
                  <a:cubicBezTo>
                    <a:pt x="1078" y="945"/>
                    <a:pt x="1075" y="944"/>
                    <a:pt x="1073" y="943"/>
                  </a:cubicBezTo>
                  <a:cubicBezTo>
                    <a:pt x="1073" y="942"/>
                    <a:pt x="1074" y="941"/>
                    <a:pt x="1074" y="941"/>
                  </a:cubicBezTo>
                  <a:cubicBezTo>
                    <a:pt x="1077" y="942"/>
                    <a:pt x="1080" y="943"/>
                    <a:pt x="1083" y="945"/>
                  </a:cubicBezTo>
                  <a:cubicBezTo>
                    <a:pt x="1083" y="945"/>
                    <a:pt x="1083" y="946"/>
                    <a:pt x="1084" y="947"/>
                  </a:cubicBezTo>
                  <a:cubicBezTo>
                    <a:pt x="1082" y="948"/>
                    <a:pt x="1081" y="948"/>
                    <a:pt x="1081" y="949"/>
                  </a:cubicBezTo>
                  <a:moveTo>
                    <a:pt x="1102" y="948"/>
                  </a:moveTo>
                  <a:cubicBezTo>
                    <a:pt x="1103" y="947"/>
                    <a:pt x="1104" y="946"/>
                    <a:pt x="1105" y="945"/>
                  </a:cubicBezTo>
                  <a:cubicBezTo>
                    <a:pt x="1105" y="945"/>
                    <a:pt x="1106" y="946"/>
                    <a:pt x="1106" y="947"/>
                  </a:cubicBezTo>
                  <a:cubicBezTo>
                    <a:pt x="1104" y="947"/>
                    <a:pt x="1103" y="948"/>
                    <a:pt x="1102" y="948"/>
                  </a:cubicBezTo>
                  <a:moveTo>
                    <a:pt x="924" y="946"/>
                  </a:moveTo>
                  <a:cubicBezTo>
                    <a:pt x="915" y="934"/>
                    <a:pt x="911" y="923"/>
                    <a:pt x="910" y="914"/>
                  </a:cubicBezTo>
                  <a:cubicBezTo>
                    <a:pt x="912" y="919"/>
                    <a:pt x="920" y="929"/>
                    <a:pt x="923" y="940"/>
                  </a:cubicBezTo>
                  <a:cubicBezTo>
                    <a:pt x="923" y="940"/>
                    <a:pt x="924" y="940"/>
                    <a:pt x="925" y="941"/>
                  </a:cubicBezTo>
                  <a:cubicBezTo>
                    <a:pt x="925" y="942"/>
                    <a:pt x="926" y="944"/>
                    <a:pt x="926" y="946"/>
                  </a:cubicBezTo>
                  <a:cubicBezTo>
                    <a:pt x="925" y="946"/>
                    <a:pt x="924" y="946"/>
                    <a:pt x="924" y="946"/>
                  </a:cubicBezTo>
                  <a:moveTo>
                    <a:pt x="951" y="945"/>
                  </a:moveTo>
                  <a:cubicBezTo>
                    <a:pt x="949" y="942"/>
                    <a:pt x="949" y="942"/>
                    <a:pt x="948" y="938"/>
                  </a:cubicBezTo>
                  <a:cubicBezTo>
                    <a:pt x="951" y="939"/>
                    <a:pt x="952" y="941"/>
                    <a:pt x="951" y="945"/>
                  </a:cubicBezTo>
                  <a:moveTo>
                    <a:pt x="1071" y="943"/>
                  </a:moveTo>
                  <a:cubicBezTo>
                    <a:pt x="1071" y="941"/>
                    <a:pt x="1071" y="941"/>
                    <a:pt x="1068" y="939"/>
                  </a:cubicBezTo>
                  <a:cubicBezTo>
                    <a:pt x="1069" y="939"/>
                    <a:pt x="1070" y="939"/>
                    <a:pt x="1070" y="939"/>
                  </a:cubicBezTo>
                  <a:cubicBezTo>
                    <a:pt x="1070" y="940"/>
                    <a:pt x="1071" y="941"/>
                    <a:pt x="1071" y="943"/>
                  </a:cubicBezTo>
                  <a:moveTo>
                    <a:pt x="928" y="941"/>
                  </a:moveTo>
                  <a:cubicBezTo>
                    <a:pt x="925" y="934"/>
                    <a:pt x="917" y="926"/>
                    <a:pt x="918" y="921"/>
                  </a:cubicBezTo>
                  <a:cubicBezTo>
                    <a:pt x="921" y="922"/>
                    <a:pt x="928" y="932"/>
                    <a:pt x="930" y="941"/>
                  </a:cubicBezTo>
                  <a:cubicBezTo>
                    <a:pt x="929" y="941"/>
                    <a:pt x="929" y="941"/>
                    <a:pt x="928" y="941"/>
                  </a:cubicBezTo>
                  <a:moveTo>
                    <a:pt x="1084" y="938"/>
                  </a:moveTo>
                  <a:cubicBezTo>
                    <a:pt x="1083" y="937"/>
                    <a:pt x="1083" y="937"/>
                    <a:pt x="1080" y="936"/>
                  </a:cubicBezTo>
                  <a:cubicBezTo>
                    <a:pt x="1080" y="935"/>
                    <a:pt x="1080" y="934"/>
                    <a:pt x="1081" y="933"/>
                  </a:cubicBezTo>
                  <a:cubicBezTo>
                    <a:pt x="1084" y="933"/>
                    <a:pt x="1087" y="933"/>
                    <a:pt x="1091" y="934"/>
                  </a:cubicBezTo>
                  <a:cubicBezTo>
                    <a:pt x="1091" y="933"/>
                    <a:pt x="1091" y="932"/>
                    <a:pt x="1091" y="932"/>
                  </a:cubicBezTo>
                  <a:cubicBezTo>
                    <a:pt x="1094" y="932"/>
                    <a:pt x="1096" y="933"/>
                    <a:pt x="1099" y="933"/>
                  </a:cubicBezTo>
                  <a:cubicBezTo>
                    <a:pt x="1095" y="934"/>
                    <a:pt x="1092" y="935"/>
                    <a:pt x="1088" y="936"/>
                  </a:cubicBezTo>
                  <a:cubicBezTo>
                    <a:pt x="1088" y="937"/>
                    <a:pt x="1088" y="938"/>
                    <a:pt x="1088" y="938"/>
                  </a:cubicBezTo>
                  <a:cubicBezTo>
                    <a:pt x="1086" y="938"/>
                    <a:pt x="1085" y="938"/>
                    <a:pt x="1084" y="938"/>
                  </a:cubicBezTo>
                  <a:moveTo>
                    <a:pt x="1070" y="936"/>
                  </a:moveTo>
                  <a:cubicBezTo>
                    <a:pt x="1070" y="934"/>
                    <a:pt x="1070" y="934"/>
                    <a:pt x="1067" y="932"/>
                  </a:cubicBezTo>
                  <a:cubicBezTo>
                    <a:pt x="1069" y="932"/>
                    <a:pt x="1069" y="932"/>
                    <a:pt x="1072" y="935"/>
                  </a:cubicBezTo>
                  <a:cubicBezTo>
                    <a:pt x="1071" y="935"/>
                    <a:pt x="1070" y="936"/>
                    <a:pt x="1070" y="936"/>
                  </a:cubicBezTo>
                  <a:moveTo>
                    <a:pt x="1055" y="933"/>
                  </a:moveTo>
                  <a:cubicBezTo>
                    <a:pt x="1055" y="932"/>
                    <a:pt x="1055" y="931"/>
                    <a:pt x="1055" y="931"/>
                  </a:cubicBezTo>
                  <a:cubicBezTo>
                    <a:pt x="1057" y="931"/>
                    <a:pt x="1059" y="931"/>
                    <a:pt x="1061" y="931"/>
                  </a:cubicBezTo>
                  <a:cubicBezTo>
                    <a:pt x="1059" y="931"/>
                    <a:pt x="1057" y="932"/>
                    <a:pt x="1055" y="933"/>
                  </a:cubicBezTo>
                  <a:moveTo>
                    <a:pt x="1091" y="924"/>
                  </a:moveTo>
                  <a:cubicBezTo>
                    <a:pt x="1091" y="919"/>
                    <a:pt x="1096" y="920"/>
                    <a:pt x="1100" y="919"/>
                  </a:cubicBezTo>
                  <a:cubicBezTo>
                    <a:pt x="1100" y="917"/>
                    <a:pt x="1110" y="911"/>
                    <a:pt x="1115" y="913"/>
                  </a:cubicBezTo>
                  <a:cubicBezTo>
                    <a:pt x="1107" y="917"/>
                    <a:pt x="1099" y="920"/>
                    <a:pt x="1091" y="924"/>
                  </a:cubicBezTo>
                  <a:moveTo>
                    <a:pt x="1048" y="919"/>
                  </a:moveTo>
                  <a:cubicBezTo>
                    <a:pt x="1047" y="917"/>
                    <a:pt x="1045" y="917"/>
                    <a:pt x="1044" y="915"/>
                  </a:cubicBezTo>
                  <a:cubicBezTo>
                    <a:pt x="1043" y="915"/>
                    <a:pt x="1042" y="915"/>
                    <a:pt x="1042" y="915"/>
                  </a:cubicBezTo>
                  <a:cubicBezTo>
                    <a:pt x="1042" y="910"/>
                    <a:pt x="1035" y="908"/>
                    <a:pt x="1034" y="908"/>
                  </a:cubicBezTo>
                  <a:cubicBezTo>
                    <a:pt x="1039" y="908"/>
                    <a:pt x="1045" y="909"/>
                    <a:pt x="1050" y="919"/>
                  </a:cubicBezTo>
                  <a:cubicBezTo>
                    <a:pt x="1049" y="919"/>
                    <a:pt x="1048" y="919"/>
                    <a:pt x="1048" y="919"/>
                  </a:cubicBezTo>
                  <a:moveTo>
                    <a:pt x="915" y="918"/>
                  </a:moveTo>
                  <a:cubicBezTo>
                    <a:pt x="909" y="906"/>
                    <a:pt x="909" y="906"/>
                    <a:pt x="910" y="904"/>
                  </a:cubicBezTo>
                  <a:cubicBezTo>
                    <a:pt x="912" y="907"/>
                    <a:pt x="912" y="907"/>
                    <a:pt x="917" y="918"/>
                  </a:cubicBezTo>
                  <a:cubicBezTo>
                    <a:pt x="916" y="918"/>
                    <a:pt x="915" y="918"/>
                    <a:pt x="915" y="918"/>
                  </a:cubicBezTo>
                  <a:moveTo>
                    <a:pt x="1075" y="905"/>
                  </a:moveTo>
                  <a:cubicBezTo>
                    <a:pt x="1074" y="904"/>
                    <a:pt x="1073" y="903"/>
                    <a:pt x="1072" y="903"/>
                  </a:cubicBezTo>
                  <a:cubicBezTo>
                    <a:pt x="1073" y="902"/>
                    <a:pt x="1075" y="902"/>
                    <a:pt x="1078" y="902"/>
                  </a:cubicBezTo>
                  <a:cubicBezTo>
                    <a:pt x="1078" y="903"/>
                    <a:pt x="1078" y="903"/>
                    <a:pt x="1079" y="904"/>
                  </a:cubicBezTo>
                  <a:cubicBezTo>
                    <a:pt x="1078" y="904"/>
                    <a:pt x="1077" y="904"/>
                    <a:pt x="1075" y="905"/>
                  </a:cubicBezTo>
                  <a:moveTo>
                    <a:pt x="961" y="902"/>
                  </a:moveTo>
                  <a:cubicBezTo>
                    <a:pt x="959" y="900"/>
                    <a:pt x="959" y="897"/>
                    <a:pt x="959" y="896"/>
                  </a:cubicBezTo>
                  <a:cubicBezTo>
                    <a:pt x="961" y="896"/>
                    <a:pt x="962" y="897"/>
                    <a:pt x="965" y="897"/>
                  </a:cubicBezTo>
                  <a:cubicBezTo>
                    <a:pt x="965" y="901"/>
                    <a:pt x="962" y="901"/>
                    <a:pt x="961" y="902"/>
                  </a:cubicBezTo>
                  <a:moveTo>
                    <a:pt x="1087" y="902"/>
                  </a:moveTo>
                  <a:cubicBezTo>
                    <a:pt x="1087" y="900"/>
                    <a:pt x="1088" y="897"/>
                    <a:pt x="1089" y="895"/>
                  </a:cubicBezTo>
                  <a:cubicBezTo>
                    <a:pt x="1090" y="895"/>
                    <a:pt x="1091" y="895"/>
                    <a:pt x="1092" y="895"/>
                  </a:cubicBezTo>
                  <a:cubicBezTo>
                    <a:pt x="1092" y="896"/>
                    <a:pt x="1092" y="897"/>
                    <a:pt x="1092" y="897"/>
                  </a:cubicBezTo>
                  <a:cubicBezTo>
                    <a:pt x="1094" y="899"/>
                    <a:pt x="1094" y="899"/>
                    <a:pt x="1094" y="901"/>
                  </a:cubicBezTo>
                  <a:cubicBezTo>
                    <a:pt x="1091" y="901"/>
                    <a:pt x="1089" y="901"/>
                    <a:pt x="1087" y="902"/>
                  </a:cubicBezTo>
                  <a:moveTo>
                    <a:pt x="907" y="900"/>
                  </a:moveTo>
                  <a:cubicBezTo>
                    <a:pt x="906" y="898"/>
                    <a:pt x="905" y="895"/>
                    <a:pt x="904" y="893"/>
                  </a:cubicBezTo>
                  <a:cubicBezTo>
                    <a:pt x="904" y="892"/>
                    <a:pt x="905" y="891"/>
                    <a:pt x="905" y="891"/>
                  </a:cubicBezTo>
                  <a:cubicBezTo>
                    <a:pt x="906" y="894"/>
                    <a:pt x="907" y="897"/>
                    <a:pt x="908" y="900"/>
                  </a:cubicBezTo>
                  <a:cubicBezTo>
                    <a:pt x="908" y="900"/>
                    <a:pt x="907" y="900"/>
                    <a:pt x="907" y="900"/>
                  </a:cubicBezTo>
                  <a:moveTo>
                    <a:pt x="1097" y="900"/>
                  </a:moveTo>
                  <a:cubicBezTo>
                    <a:pt x="1096" y="899"/>
                    <a:pt x="1096" y="898"/>
                    <a:pt x="1096" y="897"/>
                  </a:cubicBezTo>
                  <a:cubicBezTo>
                    <a:pt x="1097" y="898"/>
                    <a:pt x="1098" y="898"/>
                    <a:pt x="1099" y="899"/>
                  </a:cubicBezTo>
                  <a:cubicBezTo>
                    <a:pt x="1098" y="899"/>
                    <a:pt x="1098" y="900"/>
                    <a:pt x="1097" y="900"/>
                  </a:cubicBezTo>
                  <a:moveTo>
                    <a:pt x="1044" y="897"/>
                  </a:moveTo>
                  <a:cubicBezTo>
                    <a:pt x="1044" y="896"/>
                    <a:pt x="1044" y="894"/>
                    <a:pt x="1044" y="893"/>
                  </a:cubicBezTo>
                  <a:cubicBezTo>
                    <a:pt x="1047" y="893"/>
                    <a:pt x="1050" y="893"/>
                    <a:pt x="1053" y="893"/>
                  </a:cubicBezTo>
                  <a:cubicBezTo>
                    <a:pt x="1053" y="894"/>
                    <a:pt x="1053" y="895"/>
                    <a:pt x="1053" y="896"/>
                  </a:cubicBezTo>
                  <a:cubicBezTo>
                    <a:pt x="1050" y="897"/>
                    <a:pt x="1047" y="897"/>
                    <a:pt x="1044" y="897"/>
                  </a:cubicBezTo>
                  <a:moveTo>
                    <a:pt x="881" y="895"/>
                  </a:moveTo>
                  <a:cubicBezTo>
                    <a:pt x="881" y="892"/>
                    <a:pt x="881" y="888"/>
                    <a:pt x="881" y="885"/>
                  </a:cubicBezTo>
                  <a:cubicBezTo>
                    <a:pt x="883" y="878"/>
                    <a:pt x="883" y="878"/>
                    <a:pt x="883" y="869"/>
                  </a:cubicBezTo>
                  <a:cubicBezTo>
                    <a:pt x="872" y="864"/>
                    <a:pt x="872" y="864"/>
                    <a:pt x="869" y="861"/>
                  </a:cubicBezTo>
                  <a:cubicBezTo>
                    <a:pt x="871" y="861"/>
                    <a:pt x="873" y="862"/>
                    <a:pt x="876" y="862"/>
                  </a:cubicBezTo>
                  <a:cubicBezTo>
                    <a:pt x="880" y="856"/>
                    <a:pt x="879" y="858"/>
                    <a:pt x="877" y="852"/>
                  </a:cubicBezTo>
                  <a:cubicBezTo>
                    <a:pt x="882" y="851"/>
                    <a:pt x="887" y="850"/>
                    <a:pt x="893" y="850"/>
                  </a:cubicBezTo>
                  <a:cubicBezTo>
                    <a:pt x="893" y="862"/>
                    <a:pt x="885" y="877"/>
                    <a:pt x="883" y="893"/>
                  </a:cubicBezTo>
                  <a:cubicBezTo>
                    <a:pt x="882" y="894"/>
                    <a:pt x="882" y="894"/>
                    <a:pt x="881" y="895"/>
                  </a:cubicBezTo>
                  <a:moveTo>
                    <a:pt x="953" y="891"/>
                  </a:moveTo>
                  <a:cubicBezTo>
                    <a:pt x="951" y="884"/>
                    <a:pt x="945" y="883"/>
                    <a:pt x="947" y="878"/>
                  </a:cubicBezTo>
                  <a:cubicBezTo>
                    <a:pt x="950" y="882"/>
                    <a:pt x="953" y="887"/>
                    <a:pt x="956" y="891"/>
                  </a:cubicBezTo>
                  <a:cubicBezTo>
                    <a:pt x="954" y="891"/>
                    <a:pt x="954" y="891"/>
                    <a:pt x="953" y="891"/>
                  </a:cubicBezTo>
                  <a:moveTo>
                    <a:pt x="1099" y="891"/>
                  </a:moveTo>
                  <a:cubicBezTo>
                    <a:pt x="1099" y="890"/>
                    <a:pt x="1099" y="890"/>
                    <a:pt x="1099" y="889"/>
                  </a:cubicBezTo>
                  <a:cubicBezTo>
                    <a:pt x="1103" y="889"/>
                    <a:pt x="1106" y="889"/>
                    <a:pt x="1110" y="889"/>
                  </a:cubicBezTo>
                  <a:cubicBezTo>
                    <a:pt x="1106" y="890"/>
                    <a:pt x="1103" y="890"/>
                    <a:pt x="1099" y="891"/>
                  </a:cubicBezTo>
                  <a:moveTo>
                    <a:pt x="1046" y="889"/>
                  </a:moveTo>
                  <a:cubicBezTo>
                    <a:pt x="1045" y="888"/>
                    <a:pt x="1045" y="886"/>
                    <a:pt x="1045" y="885"/>
                  </a:cubicBezTo>
                  <a:cubicBezTo>
                    <a:pt x="1047" y="885"/>
                    <a:pt x="1048" y="886"/>
                    <a:pt x="1049" y="886"/>
                  </a:cubicBezTo>
                  <a:cubicBezTo>
                    <a:pt x="1049" y="887"/>
                    <a:pt x="1050" y="888"/>
                    <a:pt x="1050" y="889"/>
                  </a:cubicBezTo>
                  <a:cubicBezTo>
                    <a:pt x="1048" y="889"/>
                    <a:pt x="1047" y="889"/>
                    <a:pt x="1046" y="889"/>
                  </a:cubicBezTo>
                  <a:moveTo>
                    <a:pt x="1072" y="885"/>
                  </a:moveTo>
                  <a:cubicBezTo>
                    <a:pt x="1070" y="884"/>
                    <a:pt x="1067" y="883"/>
                    <a:pt x="1065" y="882"/>
                  </a:cubicBezTo>
                  <a:cubicBezTo>
                    <a:pt x="1065" y="878"/>
                    <a:pt x="1060" y="878"/>
                    <a:pt x="1059" y="878"/>
                  </a:cubicBezTo>
                  <a:cubicBezTo>
                    <a:pt x="1059" y="875"/>
                    <a:pt x="1051" y="872"/>
                    <a:pt x="1050" y="872"/>
                  </a:cubicBezTo>
                  <a:cubicBezTo>
                    <a:pt x="1050" y="871"/>
                    <a:pt x="1050" y="870"/>
                    <a:pt x="1050" y="869"/>
                  </a:cubicBezTo>
                  <a:cubicBezTo>
                    <a:pt x="1049" y="869"/>
                    <a:pt x="1048" y="869"/>
                    <a:pt x="1048" y="869"/>
                  </a:cubicBezTo>
                  <a:cubicBezTo>
                    <a:pt x="1048" y="869"/>
                    <a:pt x="1048" y="868"/>
                    <a:pt x="1048" y="867"/>
                  </a:cubicBezTo>
                  <a:cubicBezTo>
                    <a:pt x="1047" y="867"/>
                    <a:pt x="1046" y="867"/>
                    <a:pt x="1046" y="867"/>
                  </a:cubicBezTo>
                  <a:cubicBezTo>
                    <a:pt x="1045" y="865"/>
                    <a:pt x="1045" y="865"/>
                    <a:pt x="1043" y="864"/>
                  </a:cubicBezTo>
                  <a:cubicBezTo>
                    <a:pt x="1042" y="865"/>
                    <a:pt x="1042" y="865"/>
                    <a:pt x="1042" y="866"/>
                  </a:cubicBezTo>
                  <a:cubicBezTo>
                    <a:pt x="1042" y="866"/>
                    <a:pt x="1055" y="876"/>
                    <a:pt x="1059" y="881"/>
                  </a:cubicBezTo>
                  <a:cubicBezTo>
                    <a:pt x="1058" y="881"/>
                    <a:pt x="1057" y="881"/>
                    <a:pt x="1057" y="881"/>
                  </a:cubicBezTo>
                  <a:cubicBezTo>
                    <a:pt x="1049" y="876"/>
                    <a:pt x="1038" y="867"/>
                    <a:pt x="1037" y="863"/>
                  </a:cubicBezTo>
                  <a:cubicBezTo>
                    <a:pt x="1036" y="863"/>
                    <a:pt x="1034" y="863"/>
                    <a:pt x="1033" y="863"/>
                  </a:cubicBezTo>
                  <a:cubicBezTo>
                    <a:pt x="1033" y="862"/>
                    <a:pt x="1033" y="862"/>
                    <a:pt x="1033" y="862"/>
                  </a:cubicBezTo>
                  <a:cubicBezTo>
                    <a:pt x="1036" y="861"/>
                    <a:pt x="1039" y="860"/>
                    <a:pt x="1042" y="860"/>
                  </a:cubicBezTo>
                  <a:cubicBezTo>
                    <a:pt x="1041" y="859"/>
                    <a:pt x="1041" y="857"/>
                    <a:pt x="1041" y="856"/>
                  </a:cubicBezTo>
                  <a:cubicBezTo>
                    <a:pt x="1041" y="856"/>
                    <a:pt x="1042" y="855"/>
                    <a:pt x="1042" y="854"/>
                  </a:cubicBezTo>
                  <a:cubicBezTo>
                    <a:pt x="1048" y="859"/>
                    <a:pt x="1058" y="866"/>
                    <a:pt x="1067" y="875"/>
                  </a:cubicBezTo>
                  <a:cubicBezTo>
                    <a:pt x="1068" y="875"/>
                    <a:pt x="1070" y="875"/>
                    <a:pt x="1071" y="876"/>
                  </a:cubicBezTo>
                  <a:cubicBezTo>
                    <a:pt x="1071" y="876"/>
                    <a:pt x="1071" y="877"/>
                    <a:pt x="1071" y="878"/>
                  </a:cubicBezTo>
                  <a:cubicBezTo>
                    <a:pt x="1073" y="878"/>
                    <a:pt x="1076" y="879"/>
                    <a:pt x="1078" y="880"/>
                  </a:cubicBezTo>
                  <a:cubicBezTo>
                    <a:pt x="1078" y="881"/>
                    <a:pt x="1079" y="881"/>
                    <a:pt x="1079" y="882"/>
                  </a:cubicBezTo>
                  <a:cubicBezTo>
                    <a:pt x="1078" y="882"/>
                    <a:pt x="1076" y="882"/>
                    <a:pt x="1074" y="882"/>
                  </a:cubicBezTo>
                  <a:cubicBezTo>
                    <a:pt x="1074" y="876"/>
                    <a:pt x="1061" y="874"/>
                    <a:pt x="1060" y="874"/>
                  </a:cubicBezTo>
                  <a:cubicBezTo>
                    <a:pt x="1062" y="876"/>
                    <a:pt x="1064" y="878"/>
                    <a:pt x="1066" y="880"/>
                  </a:cubicBezTo>
                  <a:cubicBezTo>
                    <a:pt x="1067" y="880"/>
                    <a:pt x="1072" y="878"/>
                    <a:pt x="1072" y="885"/>
                  </a:cubicBezTo>
                  <a:moveTo>
                    <a:pt x="937" y="882"/>
                  </a:moveTo>
                  <a:cubicBezTo>
                    <a:pt x="937" y="881"/>
                    <a:pt x="938" y="879"/>
                    <a:pt x="939" y="878"/>
                  </a:cubicBezTo>
                  <a:cubicBezTo>
                    <a:pt x="940" y="878"/>
                    <a:pt x="940" y="879"/>
                    <a:pt x="940" y="879"/>
                  </a:cubicBezTo>
                  <a:cubicBezTo>
                    <a:pt x="939" y="880"/>
                    <a:pt x="938" y="881"/>
                    <a:pt x="937" y="882"/>
                  </a:cubicBezTo>
                  <a:moveTo>
                    <a:pt x="1046" y="882"/>
                  </a:moveTo>
                  <a:cubicBezTo>
                    <a:pt x="1035" y="877"/>
                    <a:pt x="1029" y="880"/>
                    <a:pt x="1023" y="874"/>
                  </a:cubicBezTo>
                  <a:cubicBezTo>
                    <a:pt x="1022" y="874"/>
                    <a:pt x="1021" y="874"/>
                    <a:pt x="1020" y="874"/>
                  </a:cubicBezTo>
                  <a:cubicBezTo>
                    <a:pt x="1018" y="866"/>
                    <a:pt x="1014" y="864"/>
                    <a:pt x="1012" y="862"/>
                  </a:cubicBezTo>
                  <a:cubicBezTo>
                    <a:pt x="1016" y="862"/>
                    <a:pt x="1022" y="872"/>
                    <a:pt x="1030" y="876"/>
                  </a:cubicBezTo>
                  <a:cubicBezTo>
                    <a:pt x="1029" y="874"/>
                    <a:pt x="1028" y="872"/>
                    <a:pt x="1027" y="870"/>
                  </a:cubicBezTo>
                  <a:cubicBezTo>
                    <a:pt x="1030" y="869"/>
                    <a:pt x="1031" y="875"/>
                    <a:pt x="1035" y="876"/>
                  </a:cubicBezTo>
                  <a:cubicBezTo>
                    <a:pt x="1034" y="867"/>
                    <a:pt x="1021" y="860"/>
                    <a:pt x="1018" y="859"/>
                  </a:cubicBezTo>
                  <a:cubicBezTo>
                    <a:pt x="1018" y="858"/>
                    <a:pt x="1018" y="857"/>
                    <a:pt x="1018" y="856"/>
                  </a:cubicBezTo>
                  <a:cubicBezTo>
                    <a:pt x="1022" y="858"/>
                    <a:pt x="1028" y="865"/>
                    <a:pt x="1033" y="867"/>
                  </a:cubicBezTo>
                  <a:cubicBezTo>
                    <a:pt x="1033" y="868"/>
                    <a:pt x="1033" y="868"/>
                    <a:pt x="1033" y="869"/>
                  </a:cubicBezTo>
                  <a:cubicBezTo>
                    <a:pt x="1047" y="879"/>
                    <a:pt x="1047" y="879"/>
                    <a:pt x="1049" y="882"/>
                  </a:cubicBezTo>
                  <a:cubicBezTo>
                    <a:pt x="1048" y="882"/>
                    <a:pt x="1047" y="882"/>
                    <a:pt x="1046" y="882"/>
                  </a:cubicBezTo>
                  <a:moveTo>
                    <a:pt x="934" y="875"/>
                  </a:moveTo>
                  <a:cubicBezTo>
                    <a:pt x="933" y="873"/>
                    <a:pt x="933" y="872"/>
                    <a:pt x="932" y="872"/>
                  </a:cubicBezTo>
                  <a:cubicBezTo>
                    <a:pt x="934" y="872"/>
                    <a:pt x="936" y="872"/>
                    <a:pt x="938" y="872"/>
                  </a:cubicBezTo>
                  <a:cubicBezTo>
                    <a:pt x="937" y="872"/>
                    <a:pt x="937" y="873"/>
                    <a:pt x="937" y="874"/>
                  </a:cubicBezTo>
                  <a:cubicBezTo>
                    <a:pt x="936" y="874"/>
                    <a:pt x="934" y="874"/>
                    <a:pt x="934" y="875"/>
                  </a:cubicBezTo>
                  <a:moveTo>
                    <a:pt x="1057" y="874"/>
                  </a:moveTo>
                  <a:cubicBezTo>
                    <a:pt x="1056" y="872"/>
                    <a:pt x="1055" y="871"/>
                    <a:pt x="1054" y="869"/>
                  </a:cubicBezTo>
                  <a:cubicBezTo>
                    <a:pt x="1058" y="871"/>
                    <a:pt x="1058" y="871"/>
                    <a:pt x="1059" y="873"/>
                  </a:cubicBezTo>
                  <a:cubicBezTo>
                    <a:pt x="1058" y="873"/>
                    <a:pt x="1058" y="873"/>
                    <a:pt x="1057" y="874"/>
                  </a:cubicBezTo>
                  <a:moveTo>
                    <a:pt x="1082" y="872"/>
                  </a:moveTo>
                  <a:cubicBezTo>
                    <a:pt x="1076" y="869"/>
                    <a:pt x="1071" y="865"/>
                    <a:pt x="1066" y="863"/>
                  </a:cubicBezTo>
                  <a:cubicBezTo>
                    <a:pt x="1066" y="862"/>
                    <a:pt x="1066" y="860"/>
                    <a:pt x="1067" y="859"/>
                  </a:cubicBezTo>
                  <a:cubicBezTo>
                    <a:pt x="1061" y="856"/>
                    <a:pt x="1058" y="856"/>
                    <a:pt x="1056" y="853"/>
                  </a:cubicBezTo>
                  <a:cubicBezTo>
                    <a:pt x="1057" y="850"/>
                    <a:pt x="1066" y="852"/>
                    <a:pt x="1073" y="855"/>
                  </a:cubicBezTo>
                  <a:cubicBezTo>
                    <a:pt x="1073" y="856"/>
                    <a:pt x="1073" y="859"/>
                    <a:pt x="1074" y="861"/>
                  </a:cubicBezTo>
                  <a:cubicBezTo>
                    <a:pt x="1073" y="861"/>
                    <a:pt x="1072" y="861"/>
                    <a:pt x="1070" y="861"/>
                  </a:cubicBezTo>
                  <a:cubicBezTo>
                    <a:pt x="1075" y="864"/>
                    <a:pt x="1079" y="866"/>
                    <a:pt x="1084" y="869"/>
                  </a:cubicBezTo>
                  <a:cubicBezTo>
                    <a:pt x="1084" y="870"/>
                    <a:pt x="1084" y="871"/>
                    <a:pt x="1084" y="872"/>
                  </a:cubicBezTo>
                  <a:cubicBezTo>
                    <a:pt x="1083" y="872"/>
                    <a:pt x="1082" y="872"/>
                    <a:pt x="1082" y="872"/>
                  </a:cubicBezTo>
                  <a:moveTo>
                    <a:pt x="925" y="866"/>
                  </a:moveTo>
                  <a:cubicBezTo>
                    <a:pt x="926" y="865"/>
                    <a:pt x="926" y="865"/>
                    <a:pt x="927" y="865"/>
                  </a:cubicBezTo>
                  <a:cubicBezTo>
                    <a:pt x="927" y="862"/>
                    <a:pt x="927" y="860"/>
                    <a:pt x="927" y="859"/>
                  </a:cubicBezTo>
                  <a:cubicBezTo>
                    <a:pt x="928" y="859"/>
                    <a:pt x="929" y="859"/>
                    <a:pt x="930" y="859"/>
                  </a:cubicBezTo>
                  <a:cubicBezTo>
                    <a:pt x="931" y="861"/>
                    <a:pt x="931" y="863"/>
                    <a:pt x="931" y="865"/>
                  </a:cubicBezTo>
                  <a:cubicBezTo>
                    <a:pt x="929" y="865"/>
                    <a:pt x="927" y="865"/>
                    <a:pt x="925" y="866"/>
                  </a:cubicBezTo>
                  <a:moveTo>
                    <a:pt x="1080" y="854"/>
                  </a:moveTo>
                  <a:cubicBezTo>
                    <a:pt x="1080" y="853"/>
                    <a:pt x="1080" y="851"/>
                    <a:pt x="1080" y="850"/>
                  </a:cubicBezTo>
                  <a:cubicBezTo>
                    <a:pt x="1078" y="850"/>
                    <a:pt x="1078" y="850"/>
                    <a:pt x="1078" y="852"/>
                  </a:cubicBezTo>
                  <a:cubicBezTo>
                    <a:pt x="1075" y="851"/>
                    <a:pt x="1071" y="850"/>
                    <a:pt x="1067" y="848"/>
                  </a:cubicBezTo>
                  <a:cubicBezTo>
                    <a:pt x="1067" y="849"/>
                    <a:pt x="1067" y="850"/>
                    <a:pt x="1067" y="850"/>
                  </a:cubicBezTo>
                  <a:cubicBezTo>
                    <a:pt x="1057" y="846"/>
                    <a:pt x="1031" y="823"/>
                    <a:pt x="1033" y="817"/>
                  </a:cubicBezTo>
                  <a:cubicBezTo>
                    <a:pt x="1035" y="819"/>
                    <a:pt x="1035" y="820"/>
                    <a:pt x="1041" y="821"/>
                  </a:cubicBezTo>
                  <a:cubicBezTo>
                    <a:pt x="1046" y="826"/>
                    <a:pt x="1050" y="830"/>
                    <a:pt x="1056" y="834"/>
                  </a:cubicBezTo>
                  <a:cubicBezTo>
                    <a:pt x="1055" y="833"/>
                    <a:pt x="1054" y="832"/>
                    <a:pt x="1053" y="831"/>
                  </a:cubicBezTo>
                  <a:cubicBezTo>
                    <a:pt x="1054" y="831"/>
                    <a:pt x="1054" y="831"/>
                    <a:pt x="1055" y="831"/>
                  </a:cubicBezTo>
                  <a:cubicBezTo>
                    <a:pt x="1056" y="833"/>
                    <a:pt x="1058" y="834"/>
                    <a:pt x="1061" y="834"/>
                  </a:cubicBezTo>
                  <a:cubicBezTo>
                    <a:pt x="1061" y="834"/>
                    <a:pt x="1061" y="833"/>
                    <a:pt x="1061" y="833"/>
                  </a:cubicBezTo>
                  <a:cubicBezTo>
                    <a:pt x="1051" y="826"/>
                    <a:pt x="1040" y="818"/>
                    <a:pt x="1037" y="811"/>
                  </a:cubicBezTo>
                  <a:cubicBezTo>
                    <a:pt x="1040" y="811"/>
                    <a:pt x="1044" y="815"/>
                    <a:pt x="1050" y="820"/>
                  </a:cubicBezTo>
                  <a:cubicBezTo>
                    <a:pt x="1050" y="820"/>
                    <a:pt x="1050" y="821"/>
                    <a:pt x="1050" y="821"/>
                  </a:cubicBezTo>
                  <a:cubicBezTo>
                    <a:pt x="1054" y="824"/>
                    <a:pt x="1075" y="834"/>
                    <a:pt x="1078" y="843"/>
                  </a:cubicBezTo>
                  <a:cubicBezTo>
                    <a:pt x="1076" y="843"/>
                    <a:pt x="1075" y="843"/>
                    <a:pt x="1074" y="843"/>
                  </a:cubicBezTo>
                  <a:cubicBezTo>
                    <a:pt x="1074" y="843"/>
                    <a:pt x="1074" y="842"/>
                    <a:pt x="1074" y="841"/>
                  </a:cubicBezTo>
                  <a:cubicBezTo>
                    <a:pt x="1073" y="841"/>
                    <a:pt x="1072" y="841"/>
                    <a:pt x="1071" y="841"/>
                  </a:cubicBezTo>
                  <a:cubicBezTo>
                    <a:pt x="1071" y="836"/>
                    <a:pt x="1064" y="837"/>
                    <a:pt x="1063" y="837"/>
                  </a:cubicBezTo>
                  <a:cubicBezTo>
                    <a:pt x="1070" y="842"/>
                    <a:pt x="1076" y="843"/>
                    <a:pt x="1083" y="854"/>
                  </a:cubicBezTo>
                  <a:cubicBezTo>
                    <a:pt x="1081" y="854"/>
                    <a:pt x="1081" y="854"/>
                    <a:pt x="1080" y="854"/>
                  </a:cubicBezTo>
                  <a:moveTo>
                    <a:pt x="1021" y="850"/>
                  </a:moveTo>
                  <a:cubicBezTo>
                    <a:pt x="1020" y="848"/>
                    <a:pt x="1018" y="846"/>
                    <a:pt x="1017" y="844"/>
                  </a:cubicBezTo>
                  <a:cubicBezTo>
                    <a:pt x="1018" y="844"/>
                    <a:pt x="1019" y="843"/>
                    <a:pt x="1020" y="843"/>
                  </a:cubicBezTo>
                  <a:cubicBezTo>
                    <a:pt x="1024" y="847"/>
                    <a:pt x="1024" y="847"/>
                    <a:pt x="1024" y="850"/>
                  </a:cubicBezTo>
                  <a:cubicBezTo>
                    <a:pt x="1023" y="850"/>
                    <a:pt x="1022" y="850"/>
                    <a:pt x="1021" y="850"/>
                  </a:cubicBezTo>
                  <a:moveTo>
                    <a:pt x="1085" y="848"/>
                  </a:moveTo>
                  <a:cubicBezTo>
                    <a:pt x="1084" y="847"/>
                    <a:pt x="1084" y="846"/>
                    <a:pt x="1084" y="846"/>
                  </a:cubicBezTo>
                  <a:cubicBezTo>
                    <a:pt x="1082" y="846"/>
                    <a:pt x="1081" y="846"/>
                    <a:pt x="1080" y="846"/>
                  </a:cubicBezTo>
                  <a:cubicBezTo>
                    <a:pt x="1080" y="845"/>
                    <a:pt x="1080" y="844"/>
                    <a:pt x="1080" y="843"/>
                  </a:cubicBezTo>
                  <a:cubicBezTo>
                    <a:pt x="1082" y="844"/>
                    <a:pt x="1084" y="845"/>
                    <a:pt x="1086" y="846"/>
                  </a:cubicBezTo>
                  <a:cubicBezTo>
                    <a:pt x="1086" y="846"/>
                    <a:pt x="1085" y="847"/>
                    <a:pt x="1085" y="848"/>
                  </a:cubicBezTo>
                  <a:moveTo>
                    <a:pt x="900" y="846"/>
                  </a:moveTo>
                  <a:cubicBezTo>
                    <a:pt x="901" y="840"/>
                    <a:pt x="901" y="843"/>
                    <a:pt x="905" y="841"/>
                  </a:cubicBezTo>
                  <a:cubicBezTo>
                    <a:pt x="903" y="843"/>
                    <a:pt x="901" y="844"/>
                    <a:pt x="900" y="846"/>
                  </a:cubicBezTo>
                  <a:moveTo>
                    <a:pt x="1040" y="846"/>
                  </a:moveTo>
                  <a:cubicBezTo>
                    <a:pt x="1037" y="837"/>
                    <a:pt x="1027" y="834"/>
                    <a:pt x="1025" y="831"/>
                  </a:cubicBezTo>
                  <a:cubicBezTo>
                    <a:pt x="1029" y="833"/>
                    <a:pt x="1033" y="836"/>
                    <a:pt x="1041" y="843"/>
                  </a:cubicBezTo>
                  <a:cubicBezTo>
                    <a:pt x="1040" y="844"/>
                    <a:pt x="1040" y="845"/>
                    <a:pt x="1040" y="846"/>
                  </a:cubicBezTo>
                  <a:moveTo>
                    <a:pt x="906" y="841"/>
                  </a:moveTo>
                  <a:cubicBezTo>
                    <a:pt x="906" y="840"/>
                    <a:pt x="905" y="840"/>
                    <a:pt x="905" y="839"/>
                  </a:cubicBezTo>
                  <a:cubicBezTo>
                    <a:pt x="906" y="837"/>
                    <a:pt x="908" y="834"/>
                    <a:pt x="909" y="833"/>
                  </a:cubicBezTo>
                  <a:cubicBezTo>
                    <a:pt x="909" y="837"/>
                    <a:pt x="909" y="840"/>
                    <a:pt x="906" y="841"/>
                  </a:cubicBezTo>
                  <a:moveTo>
                    <a:pt x="1013" y="841"/>
                  </a:moveTo>
                  <a:cubicBezTo>
                    <a:pt x="1012" y="840"/>
                    <a:pt x="1012" y="839"/>
                    <a:pt x="1012" y="838"/>
                  </a:cubicBezTo>
                  <a:cubicBezTo>
                    <a:pt x="1012" y="838"/>
                    <a:pt x="1013" y="838"/>
                    <a:pt x="1014" y="838"/>
                  </a:cubicBezTo>
                  <a:cubicBezTo>
                    <a:pt x="1015" y="837"/>
                    <a:pt x="1016" y="836"/>
                    <a:pt x="1017" y="835"/>
                  </a:cubicBezTo>
                  <a:cubicBezTo>
                    <a:pt x="1018" y="836"/>
                    <a:pt x="1020" y="837"/>
                    <a:pt x="1023" y="837"/>
                  </a:cubicBezTo>
                  <a:cubicBezTo>
                    <a:pt x="1023" y="838"/>
                    <a:pt x="1023" y="839"/>
                    <a:pt x="1023" y="840"/>
                  </a:cubicBezTo>
                  <a:cubicBezTo>
                    <a:pt x="1019" y="840"/>
                    <a:pt x="1016" y="840"/>
                    <a:pt x="1013" y="841"/>
                  </a:cubicBezTo>
                  <a:moveTo>
                    <a:pt x="1017" y="833"/>
                  </a:moveTo>
                  <a:cubicBezTo>
                    <a:pt x="1015" y="829"/>
                    <a:pt x="1015" y="829"/>
                    <a:pt x="1012" y="827"/>
                  </a:cubicBezTo>
                  <a:cubicBezTo>
                    <a:pt x="1013" y="827"/>
                    <a:pt x="1014" y="827"/>
                    <a:pt x="1015" y="827"/>
                  </a:cubicBezTo>
                  <a:cubicBezTo>
                    <a:pt x="1017" y="828"/>
                    <a:pt x="1018" y="831"/>
                    <a:pt x="1019" y="833"/>
                  </a:cubicBezTo>
                  <a:cubicBezTo>
                    <a:pt x="1018" y="833"/>
                    <a:pt x="1017" y="833"/>
                    <a:pt x="1017" y="833"/>
                  </a:cubicBezTo>
                  <a:moveTo>
                    <a:pt x="1003" y="818"/>
                  </a:moveTo>
                  <a:cubicBezTo>
                    <a:pt x="1003" y="805"/>
                    <a:pt x="1020" y="812"/>
                    <a:pt x="1017" y="818"/>
                  </a:cubicBezTo>
                  <a:cubicBezTo>
                    <a:pt x="1016" y="818"/>
                    <a:pt x="1015" y="818"/>
                    <a:pt x="1014" y="818"/>
                  </a:cubicBezTo>
                  <a:cubicBezTo>
                    <a:pt x="1012" y="816"/>
                    <a:pt x="1011" y="815"/>
                    <a:pt x="1010" y="813"/>
                  </a:cubicBezTo>
                  <a:cubicBezTo>
                    <a:pt x="1009" y="813"/>
                    <a:pt x="1009" y="813"/>
                    <a:pt x="1008" y="813"/>
                  </a:cubicBezTo>
                  <a:cubicBezTo>
                    <a:pt x="1008" y="815"/>
                    <a:pt x="1009" y="816"/>
                    <a:pt x="1009" y="818"/>
                  </a:cubicBezTo>
                  <a:cubicBezTo>
                    <a:pt x="1007" y="818"/>
                    <a:pt x="1005" y="818"/>
                    <a:pt x="1003" y="818"/>
                  </a:cubicBezTo>
                  <a:moveTo>
                    <a:pt x="1071" y="811"/>
                  </a:moveTo>
                  <a:cubicBezTo>
                    <a:pt x="1069" y="809"/>
                    <a:pt x="1069" y="809"/>
                    <a:pt x="1058" y="805"/>
                  </a:cubicBezTo>
                  <a:cubicBezTo>
                    <a:pt x="1062" y="805"/>
                    <a:pt x="1063" y="805"/>
                    <a:pt x="1073" y="809"/>
                  </a:cubicBezTo>
                  <a:cubicBezTo>
                    <a:pt x="1072" y="810"/>
                    <a:pt x="1072" y="810"/>
                    <a:pt x="1071" y="811"/>
                  </a:cubicBezTo>
                  <a:moveTo>
                    <a:pt x="998" y="805"/>
                  </a:moveTo>
                  <a:cubicBezTo>
                    <a:pt x="998" y="802"/>
                    <a:pt x="997" y="799"/>
                    <a:pt x="997" y="796"/>
                  </a:cubicBezTo>
                  <a:cubicBezTo>
                    <a:pt x="996" y="796"/>
                    <a:pt x="995" y="795"/>
                    <a:pt x="994" y="795"/>
                  </a:cubicBezTo>
                  <a:cubicBezTo>
                    <a:pt x="994" y="790"/>
                    <a:pt x="994" y="786"/>
                    <a:pt x="994" y="782"/>
                  </a:cubicBezTo>
                  <a:cubicBezTo>
                    <a:pt x="995" y="783"/>
                    <a:pt x="995" y="784"/>
                    <a:pt x="996" y="785"/>
                  </a:cubicBezTo>
                  <a:cubicBezTo>
                    <a:pt x="998" y="785"/>
                    <a:pt x="1000" y="785"/>
                    <a:pt x="1002" y="785"/>
                  </a:cubicBezTo>
                  <a:cubicBezTo>
                    <a:pt x="1002" y="792"/>
                    <a:pt x="1002" y="798"/>
                    <a:pt x="1002" y="805"/>
                  </a:cubicBezTo>
                  <a:cubicBezTo>
                    <a:pt x="1001" y="805"/>
                    <a:pt x="999" y="805"/>
                    <a:pt x="998" y="805"/>
                  </a:cubicBezTo>
                  <a:moveTo>
                    <a:pt x="1074" y="805"/>
                  </a:moveTo>
                  <a:cubicBezTo>
                    <a:pt x="1073" y="801"/>
                    <a:pt x="1056" y="794"/>
                    <a:pt x="1054" y="794"/>
                  </a:cubicBezTo>
                  <a:cubicBezTo>
                    <a:pt x="1054" y="793"/>
                    <a:pt x="1055" y="792"/>
                    <a:pt x="1055" y="792"/>
                  </a:cubicBezTo>
                  <a:cubicBezTo>
                    <a:pt x="1056" y="792"/>
                    <a:pt x="1075" y="798"/>
                    <a:pt x="1078" y="804"/>
                  </a:cubicBezTo>
                  <a:cubicBezTo>
                    <a:pt x="1076" y="804"/>
                    <a:pt x="1075" y="804"/>
                    <a:pt x="1074" y="805"/>
                  </a:cubicBezTo>
                  <a:moveTo>
                    <a:pt x="1020" y="798"/>
                  </a:moveTo>
                  <a:cubicBezTo>
                    <a:pt x="1020" y="797"/>
                    <a:pt x="1020" y="796"/>
                    <a:pt x="1019" y="796"/>
                  </a:cubicBezTo>
                  <a:cubicBezTo>
                    <a:pt x="1014" y="796"/>
                    <a:pt x="1014" y="787"/>
                    <a:pt x="1014" y="785"/>
                  </a:cubicBezTo>
                  <a:cubicBezTo>
                    <a:pt x="1007" y="781"/>
                    <a:pt x="1007" y="778"/>
                    <a:pt x="1012" y="774"/>
                  </a:cubicBezTo>
                  <a:cubicBezTo>
                    <a:pt x="1014" y="775"/>
                    <a:pt x="1015" y="776"/>
                    <a:pt x="1016" y="777"/>
                  </a:cubicBezTo>
                  <a:cubicBezTo>
                    <a:pt x="1016" y="777"/>
                    <a:pt x="1016" y="777"/>
                    <a:pt x="1016" y="778"/>
                  </a:cubicBezTo>
                  <a:cubicBezTo>
                    <a:pt x="1020" y="779"/>
                    <a:pt x="1023" y="780"/>
                    <a:pt x="1026" y="782"/>
                  </a:cubicBezTo>
                  <a:cubicBezTo>
                    <a:pt x="1023" y="784"/>
                    <a:pt x="1025" y="788"/>
                    <a:pt x="1031" y="790"/>
                  </a:cubicBezTo>
                  <a:cubicBezTo>
                    <a:pt x="1031" y="790"/>
                    <a:pt x="1031" y="792"/>
                    <a:pt x="1031" y="793"/>
                  </a:cubicBezTo>
                  <a:cubicBezTo>
                    <a:pt x="1031" y="793"/>
                    <a:pt x="1030" y="793"/>
                    <a:pt x="1029" y="794"/>
                  </a:cubicBezTo>
                  <a:cubicBezTo>
                    <a:pt x="1028" y="792"/>
                    <a:pt x="1028" y="791"/>
                    <a:pt x="1027" y="790"/>
                  </a:cubicBezTo>
                  <a:cubicBezTo>
                    <a:pt x="1026" y="790"/>
                    <a:pt x="1026" y="790"/>
                    <a:pt x="1025" y="790"/>
                  </a:cubicBezTo>
                  <a:cubicBezTo>
                    <a:pt x="1024" y="787"/>
                    <a:pt x="1023" y="785"/>
                    <a:pt x="1023" y="783"/>
                  </a:cubicBezTo>
                  <a:cubicBezTo>
                    <a:pt x="1019" y="783"/>
                    <a:pt x="1021" y="785"/>
                    <a:pt x="1019" y="785"/>
                  </a:cubicBezTo>
                  <a:cubicBezTo>
                    <a:pt x="1018" y="783"/>
                    <a:pt x="1017" y="781"/>
                    <a:pt x="1016" y="779"/>
                  </a:cubicBezTo>
                  <a:cubicBezTo>
                    <a:pt x="1014" y="779"/>
                    <a:pt x="1013" y="779"/>
                    <a:pt x="1012" y="779"/>
                  </a:cubicBezTo>
                  <a:cubicBezTo>
                    <a:pt x="1014" y="783"/>
                    <a:pt x="1017" y="790"/>
                    <a:pt x="1024" y="797"/>
                  </a:cubicBezTo>
                  <a:cubicBezTo>
                    <a:pt x="1023" y="797"/>
                    <a:pt x="1022" y="798"/>
                    <a:pt x="1020" y="798"/>
                  </a:cubicBezTo>
                  <a:moveTo>
                    <a:pt x="1029" y="798"/>
                  </a:moveTo>
                  <a:cubicBezTo>
                    <a:pt x="1027" y="796"/>
                    <a:pt x="1027" y="796"/>
                    <a:pt x="1026" y="796"/>
                  </a:cubicBezTo>
                  <a:cubicBezTo>
                    <a:pt x="1026" y="795"/>
                    <a:pt x="1026" y="794"/>
                    <a:pt x="1026" y="794"/>
                  </a:cubicBezTo>
                  <a:cubicBezTo>
                    <a:pt x="1026" y="794"/>
                    <a:pt x="1027" y="794"/>
                    <a:pt x="1028" y="794"/>
                  </a:cubicBezTo>
                  <a:cubicBezTo>
                    <a:pt x="1028" y="795"/>
                    <a:pt x="1028" y="796"/>
                    <a:pt x="1029" y="798"/>
                  </a:cubicBezTo>
                  <a:moveTo>
                    <a:pt x="1103" y="796"/>
                  </a:moveTo>
                  <a:cubicBezTo>
                    <a:pt x="1100" y="795"/>
                    <a:pt x="1100" y="794"/>
                    <a:pt x="1097" y="794"/>
                  </a:cubicBezTo>
                  <a:cubicBezTo>
                    <a:pt x="1097" y="793"/>
                    <a:pt x="1097" y="792"/>
                    <a:pt x="1097" y="792"/>
                  </a:cubicBezTo>
                  <a:cubicBezTo>
                    <a:pt x="1100" y="792"/>
                    <a:pt x="1100" y="792"/>
                    <a:pt x="1103" y="794"/>
                  </a:cubicBezTo>
                  <a:cubicBezTo>
                    <a:pt x="1103" y="795"/>
                    <a:pt x="1103" y="795"/>
                    <a:pt x="1103" y="796"/>
                  </a:cubicBezTo>
                  <a:moveTo>
                    <a:pt x="1036" y="794"/>
                  </a:moveTo>
                  <a:cubicBezTo>
                    <a:pt x="1035" y="792"/>
                    <a:pt x="1034" y="790"/>
                    <a:pt x="1033" y="789"/>
                  </a:cubicBezTo>
                  <a:cubicBezTo>
                    <a:pt x="1035" y="790"/>
                    <a:pt x="1038" y="792"/>
                    <a:pt x="1036" y="794"/>
                  </a:cubicBezTo>
                  <a:moveTo>
                    <a:pt x="1072" y="794"/>
                  </a:moveTo>
                  <a:cubicBezTo>
                    <a:pt x="1067" y="790"/>
                    <a:pt x="1062" y="785"/>
                    <a:pt x="1057" y="781"/>
                  </a:cubicBezTo>
                  <a:cubicBezTo>
                    <a:pt x="1059" y="781"/>
                    <a:pt x="1060" y="781"/>
                    <a:pt x="1062" y="781"/>
                  </a:cubicBezTo>
                  <a:cubicBezTo>
                    <a:pt x="1069" y="788"/>
                    <a:pt x="1071" y="791"/>
                    <a:pt x="1073" y="792"/>
                  </a:cubicBezTo>
                  <a:cubicBezTo>
                    <a:pt x="1073" y="792"/>
                    <a:pt x="1073" y="793"/>
                    <a:pt x="1072" y="794"/>
                  </a:cubicBezTo>
                  <a:moveTo>
                    <a:pt x="823" y="790"/>
                  </a:moveTo>
                  <a:cubicBezTo>
                    <a:pt x="816" y="789"/>
                    <a:pt x="812" y="784"/>
                    <a:pt x="809" y="783"/>
                  </a:cubicBezTo>
                  <a:cubicBezTo>
                    <a:pt x="809" y="779"/>
                    <a:pt x="808" y="776"/>
                    <a:pt x="807" y="772"/>
                  </a:cubicBezTo>
                  <a:cubicBezTo>
                    <a:pt x="806" y="772"/>
                    <a:pt x="806" y="772"/>
                    <a:pt x="805" y="772"/>
                  </a:cubicBezTo>
                  <a:cubicBezTo>
                    <a:pt x="805" y="770"/>
                    <a:pt x="806" y="768"/>
                    <a:pt x="806" y="766"/>
                  </a:cubicBezTo>
                  <a:cubicBezTo>
                    <a:pt x="811" y="766"/>
                    <a:pt x="815" y="767"/>
                    <a:pt x="820" y="767"/>
                  </a:cubicBezTo>
                  <a:cubicBezTo>
                    <a:pt x="832" y="763"/>
                    <a:pt x="840" y="731"/>
                    <a:pt x="843" y="721"/>
                  </a:cubicBezTo>
                  <a:cubicBezTo>
                    <a:pt x="843" y="720"/>
                    <a:pt x="844" y="720"/>
                    <a:pt x="845" y="720"/>
                  </a:cubicBezTo>
                  <a:cubicBezTo>
                    <a:pt x="847" y="702"/>
                    <a:pt x="847" y="702"/>
                    <a:pt x="847" y="693"/>
                  </a:cubicBezTo>
                  <a:cubicBezTo>
                    <a:pt x="849" y="693"/>
                    <a:pt x="852" y="694"/>
                    <a:pt x="855" y="694"/>
                  </a:cubicBezTo>
                  <a:cubicBezTo>
                    <a:pt x="855" y="693"/>
                    <a:pt x="855" y="693"/>
                    <a:pt x="855" y="692"/>
                  </a:cubicBezTo>
                  <a:cubicBezTo>
                    <a:pt x="856" y="692"/>
                    <a:pt x="857" y="692"/>
                    <a:pt x="857" y="693"/>
                  </a:cubicBezTo>
                  <a:cubicBezTo>
                    <a:pt x="857" y="722"/>
                    <a:pt x="857" y="748"/>
                    <a:pt x="840" y="777"/>
                  </a:cubicBezTo>
                  <a:cubicBezTo>
                    <a:pt x="834" y="781"/>
                    <a:pt x="834" y="781"/>
                    <a:pt x="823" y="790"/>
                  </a:cubicBezTo>
                  <a:moveTo>
                    <a:pt x="1088" y="787"/>
                  </a:moveTo>
                  <a:cubicBezTo>
                    <a:pt x="1085" y="785"/>
                    <a:pt x="1081" y="783"/>
                    <a:pt x="1078" y="781"/>
                  </a:cubicBezTo>
                  <a:cubicBezTo>
                    <a:pt x="1078" y="780"/>
                    <a:pt x="1079" y="779"/>
                    <a:pt x="1079" y="779"/>
                  </a:cubicBezTo>
                  <a:cubicBezTo>
                    <a:pt x="1082" y="780"/>
                    <a:pt x="1084" y="783"/>
                    <a:pt x="1087" y="785"/>
                  </a:cubicBezTo>
                  <a:cubicBezTo>
                    <a:pt x="1089" y="785"/>
                    <a:pt x="1090" y="786"/>
                    <a:pt x="1092" y="787"/>
                  </a:cubicBezTo>
                  <a:cubicBezTo>
                    <a:pt x="1091" y="787"/>
                    <a:pt x="1089" y="787"/>
                    <a:pt x="1088" y="787"/>
                  </a:cubicBezTo>
                  <a:moveTo>
                    <a:pt x="1087" y="781"/>
                  </a:moveTo>
                  <a:cubicBezTo>
                    <a:pt x="1081" y="776"/>
                    <a:pt x="1075" y="771"/>
                    <a:pt x="1070" y="767"/>
                  </a:cubicBezTo>
                  <a:cubicBezTo>
                    <a:pt x="1068" y="767"/>
                    <a:pt x="1067" y="767"/>
                    <a:pt x="1067" y="768"/>
                  </a:cubicBezTo>
                  <a:cubicBezTo>
                    <a:pt x="1064" y="765"/>
                    <a:pt x="1065" y="764"/>
                    <a:pt x="1066" y="764"/>
                  </a:cubicBezTo>
                  <a:cubicBezTo>
                    <a:pt x="1067" y="764"/>
                    <a:pt x="1069" y="764"/>
                    <a:pt x="1071" y="764"/>
                  </a:cubicBezTo>
                  <a:cubicBezTo>
                    <a:pt x="1071" y="764"/>
                    <a:pt x="1071" y="764"/>
                    <a:pt x="1071" y="765"/>
                  </a:cubicBezTo>
                  <a:cubicBezTo>
                    <a:pt x="1077" y="766"/>
                    <a:pt x="1075" y="766"/>
                    <a:pt x="1080" y="774"/>
                  </a:cubicBezTo>
                  <a:cubicBezTo>
                    <a:pt x="1083" y="776"/>
                    <a:pt x="1086" y="778"/>
                    <a:pt x="1089" y="780"/>
                  </a:cubicBezTo>
                  <a:cubicBezTo>
                    <a:pt x="1088" y="780"/>
                    <a:pt x="1087" y="780"/>
                    <a:pt x="1087" y="781"/>
                  </a:cubicBezTo>
                  <a:moveTo>
                    <a:pt x="1075" y="779"/>
                  </a:moveTo>
                  <a:cubicBezTo>
                    <a:pt x="1071" y="776"/>
                    <a:pt x="1070" y="772"/>
                    <a:pt x="1069" y="771"/>
                  </a:cubicBezTo>
                  <a:cubicBezTo>
                    <a:pt x="1073" y="773"/>
                    <a:pt x="1074" y="773"/>
                    <a:pt x="1075" y="779"/>
                  </a:cubicBezTo>
                  <a:moveTo>
                    <a:pt x="1089" y="779"/>
                  </a:moveTo>
                  <a:cubicBezTo>
                    <a:pt x="1088" y="777"/>
                    <a:pt x="1086" y="775"/>
                    <a:pt x="1085" y="774"/>
                  </a:cubicBezTo>
                  <a:cubicBezTo>
                    <a:pt x="1087" y="774"/>
                    <a:pt x="1089" y="775"/>
                    <a:pt x="1092" y="776"/>
                  </a:cubicBezTo>
                  <a:cubicBezTo>
                    <a:pt x="1091" y="777"/>
                    <a:pt x="1091" y="777"/>
                    <a:pt x="1091" y="778"/>
                  </a:cubicBezTo>
                  <a:cubicBezTo>
                    <a:pt x="1090" y="778"/>
                    <a:pt x="1089" y="778"/>
                    <a:pt x="1089" y="779"/>
                  </a:cubicBezTo>
                  <a:moveTo>
                    <a:pt x="1097" y="770"/>
                  </a:moveTo>
                  <a:cubicBezTo>
                    <a:pt x="1086" y="764"/>
                    <a:pt x="1086" y="764"/>
                    <a:pt x="1087" y="763"/>
                  </a:cubicBezTo>
                  <a:cubicBezTo>
                    <a:pt x="1089" y="763"/>
                    <a:pt x="1090" y="763"/>
                    <a:pt x="1092" y="764"/>
                  </a:cubicBezTo>
                  <a:cubicBezTo>
                    <a:pt x="1092" y="764"/>
                    <a:pt x="1092" y="764"/>
                    <a:pt x="1092" y="765"/>
                  </a:cubicBezTo>
                  <a:cubicBezTo>
                    <a:pt x="1097" y="766"/>
                    <a:pt x="1097" y="766"/>
                    <a:pt x="1103" y="769"/>
                  </a:cubicBezTo>
                  <a:cubicBezTo>
                    <a:pt x="1103" y="769"/>
                    <a:pt x="1103" y="770"/>
                    <a:pt x="1103" y="770"/>
                  </a:cubicBezTo>
                  <a:cubicBezTo>
                    <a:pt x="1101" y="770"/>
                    <a:pt x="1099" y="770"/>
                    <a:pt x="1097" y="770"/>
                  </a:cubicBezTo>
                  <a:moveTo>
                    <a:pt x="1051" y="761"/>
                  </a:moveTo>
                  <a:cubicBezTo>
                    <a:pt x="1043" y="758"/>
                    <a:pt x="1037" y="756"/>
                    <a:pt x="1033" y="755"/>
                  </a:cubicBezTo>
                  <a:cubicBezTo>
                    <a:pt x="1033" y="754"/>
                    <a:pt x="1033" y="753"/>
                    <a:pt x="1033" y="752"/>
                  </a:cubicBezTo>
                  <a:cubicBezTo>
                    <a:pt x="1037" y="750"/>
                    <a:pt x="1039" y="750"/>
                    <a:pt x="1047" y="755"/>
                  </a:cubicBezTo>
                  <a:cubicBezTo>
                    <a:pt x="1052" y="755"/>
                    <a:pt x="1059" y="749"/>
                    <a:pt x="1062" y="761"/>
                  </a:cubicBezTo>
                  <a:cubicBezTo>
                    <a:pt x="1060" y="761"/>
                    <a:pt x="1059" y="761"/>
                    <a:pt x="1057" y="761"/>
                  </a:cubicBezTo>
                  <a:cubicBezTo>
                    <a:pt x="1057" y="761"/>
                    <a:pt x="1057" y="760"/>
                    <a:pt x="1057" y="759"/>
                  </a:cubicBezTo>
                  <a:cubicBezTo>
                    <a:pt x="1055" y="760"/>
                    <a:pt x="1053" y="761"/>
                    <a:pt x="1051" y="761"/>
                  </a:cubicBezTo>
                  <a:moveTo>
                    <a:pt x="1048" y="751"/>
                  </a:moveTo>
                  <a:cubicBezTo>
                    <a:pt x="1037" y="739"/>
                    <a:pt x="1037" y="739"/>
                    <a:pt x="1033" y="738"/>
                  </a:cubicBezTo>
                  <a:cubicBezTo>
                    <a:pt x="1033" y="736"/>
                    <a:pt x="1033" y="735"/>
                    <a:pt x="1033" y="733"/>
                  </a:cubicBezTo>
                  <a:cubicBezTo>
                    <a:pt x="1034" y="733"/>
                    <a:pt x="1035" y="733"/>
                    <a:pt x="1036" y="733"/>
                  </a:cubicBezTo>
                  <a:cubicBezTo>
                    <a:pt x="1038" y="737"/>
                    <a:pt x="1049" y="742"/>
                    <a:pt x="1054" y="751"/>
                  </a:cubicBezTo>
                  <a:cubicBezTo>
                    <a:pt x="1052" y="751"/>
                    <a:pt x="1050" y="751"/>
                    <a:pt x="1048" y="751"/>
                  </a:cubicBezTo>
                  <a:moveTo>
                    <a:pt x="1059" y="749"/>
                  </a:moveTo>
                  <a:cubicBezTo>
                    <a:pt x="1057" y="747"/>
                    <a:pt x="1057" y="747"/>
                    <a:pt x="1054" y="746"/>
                  </a:cubicBezTo>
                  <a:cubicBezTo>
                    <a:pt x="1054" y="745"/>
                    <a:pt x="1053" y="745"/>
                    <a:pt x="1053" y="744"/>
                  </a:cubicBezTo>
                  <a:cubicBezTo>
                    <a:pt x="1043" y="737"/>
                    <a:pt x="1034" y="727"/>
                    <a:pt x="1025" y="727"/>
                  </a:cubicBezTo>
                  <a:cubicBezTo>
                    <a:pt x="1024" y="725"/>
                    <a:pt x="1023" y="723"/>
                    <a:pt x="1023" y="720"/>
                  </a:cubicBezTo>
                  <a:cubicBezTo>
                    <a:pt x="1022" y="720"/>
                    <a:pt x="1022" y="720"/>
                    <a:pt x="1021" y="720"/>
                  </a:cubicBezTo>
                  <a:cubicBezTo>
                    <a:pt x="1020" y="717"/>
                    <a:pt x="1019" y="713"/>
                    <a:pt x="1018" y="709"/>
                  </a:cubicBezTo>
                  <a:cubicBezTo>
                    <a:pt x="1019" y="709"/>
                    <a:pt x="1020" y="710"/>
                    <a:pt x="1022" y="710"/>
                  </a:cubicBezTo>
                  <a:cubicBezTo>
                    <a:pt x="1023" y="713"/>
                    <a:pt x="1023" y="715"/>
                    <a:pt x="1025" y="718"/>
                  </a:cubicBezTo>
                  <a:cubicBezTo>
                    <a:pt x="1026" y="718"/>
                    <a:pt x="1026" y="718"/>
                    <a:pt x="1028" y="718"/>
                  </a:cubicBezTo>
                  <a:cubicBezTo>
                    <a:pt x="1028" y="720"/>
                    <a:pt x="1028" y="721"/>
                    <a:pt x="1029" y="722"/>
                  </a:cubicBezTo>
                  <a:cubicBezTo>
                    <a:pt x="1035" y="725"/>
                    <a:pt x="1055" y="739"/>
                    <a:pt x="1061" y="748"/>
                  </a:cubicBezTo>
                  <a:cubicBezTo>
                    <a:pt x="1060" y="748"/>
                    <a:pt x="1059" y="748"/>
                    <a:pt x="1059" y="749"/>
                  </a:cubicBezTo>
                  <a:moveTo>
                    <a:pt x="1088" y="738"/>
                  </a:moveTo>
                  <a:cubicBezTo>
                    <a:pt x="1085" y="733"/>
                    <a:pt x="1081" y="732"/>
                    <a:pt x="1078" y="731"/>
                  </a:cubicBezTo>
                  <a:cubicBezTo>
                    <a:pt x="1078" y="730"/>
                    <a:pt x="1078" y="730"/>
                    <a:pt x="1078" y="729"/>
                  </a:cubicBezTo>
                  <a:cubicBezTo>
                    <a:pt x="1079" y="729"/>
                    <a:pt x="1088" y="730"/>
                    <a:pt x="1088" y="738"/>
                  </a:cubicBezTo>
                  <a:moveTo>
                    <a:pt x="926" y="733"/>
                  </a:moveTo>
                  <a:cubicBezTo>
                    <a:pt x="925" y="720"/>
                    <a:pt x="925" y="720"/>
                    <a:pt x="926" y="709"/>
                  </a:cubicBezTo>
                  <a:cubicBezTo>
                    <a:pt x="925" y="710"/>
                    <a:pt x="924" y="711"/>
                    <a:pt x="923" y="711"/>
                  </a:cubicBezTo>
                  <a:cubicBezTo>
                    <a:pt x="922" y="694"/>
                    <a:pt x="923" y="663"/>
                    <a:pt x="921" y="647"/>
                  </a:cubicBezTo>
                  <a:cubicBezTo>
                    <a:pt x="918" y="638"/>
                    <a:pt x="918" y="630"/>
                    <a:pt x="915" y="632"/>
                  </a:cubicBezTo>
                  <a:cubicBezTo>
                    <a:pt x="912" y="622"/>
                    <a:pt x="906" y="608"/>
                    <a:pt x="907" y="602"/>
                  </a:cubicBezTo>
                  <a:cubicBezTo>
                    <a:pt x="908" y="602"/>
                    <a:pt x="909" y="602"/>
                    <a:pt x="910" y="603"/>
                  </a:cubicBezTo>
                  <a:cubicBezTo>
                    <a:pt x="910" y="607"/>
                    <a:pt x="911" y="609"/>
                    <a:pt x="915" y="616"/>
                  </a:cubicBezTo>
                  <a:cubicBezTo>
                    <a:pt x="915" y="616"/>
                    <a:pt x="916" y="616"/>
                    <a:pt x="917" y="617"/>
                  </a:cubicBezTo>
                  <a:cubicBezTo>
                    <a:pt x="923" y="636"/>
                    <a:pt x="923" y="636"/>
                    <a:pt x="929" y="647"/>
                  </a:cubicBezTo>
                  <a:cubicBezTo>
                    <a:pt x="932" y="648"/>
                    <a:pt x="935" y="647"/>
                    <a:pt x="942" y="647"/>
                  </a:cubicBezTo>
                  <a:cubicBezTo>
                    <a:pt x="943" y="650"/>
                    <a:pt x="945" y="649"/>
                    <a:pt x="945" y="658"/>
                  </a:cubicBezTo>
                  <a:cubicBezTo>
                    <a:pt x="944" y="658"/>
                    <a:pt x="943" y="658"/>
                    <a:pt x="942" y="658"/>
                  </a:cubicBezTo>
                  <a:cubicBezTo>
                    <a:pt x="940" y="656"/>
                    <a:pt x="940" y="654"/>
                    <a:pt x="939" y="653"/>
                  </a:cubicBezTo>
                  <a:cubicBezTo>
                    <a:pt x="937" y="654"/>
                    <a:pt x="937" y="655"/>
                    <a:pt x="936" y="656"/>
                  </a:cubicBezTo>
                  <a:cubicBezTo>
                    <a:pt x="937" y="659"/>
                    <a:pt x="938" y="661"/>
                    <a:pt x="940" y="664"/>
                  </a:cubicBezTo>
                  <a:cubicBezTo>
                    <a:pt x="943" y="664"/>
                    <a:pt x="946" y="664"/>
                    <a:pt x="949" y="664"/>
                  </a:cubicBezTo>
                  <a:cubicBezTo>
                    <a:pt x="948" y="670"/>
                    <a:pt x="948" y="675"/>
                    <a:pt x="947" y="680"/>
                  </a:cubicBezTo>
                  <a:cubicBezTo>
                    <a:pt x="946" y="679"/>
                    <a:pt x="945" y="679"/>
                    <a:pt x="945" y="679"/>
                  </a:cubicBezTo>
                  <a:cubicBezTo>
                    <a:pt x="945" y="673"/>
                    <a:pt x="943" y="672"/>
                    <a:pt x="942" y="669"/>
                  </a:cubicBezTo>
                  <a:cubicBezTo>
                    <a:pt x="941" y="669"/>
                    <a:pt x="940" y="669"/>
                    <a:pt x="940" y="670"/>
                  </a:cubicBezTo>
                  <a:cubicBezTo>
                    <a:pt x="940" y="673"/>
                    <a:pt x="939" y="678"/>
                    <a:pt x="939" y="682"/>
                  </a:cubicBezTo>
                  <a:cubicBezTo>
                    <a:pt x="937" y="680"/>
                    <a:pt x="937" y="678"/>
                    <a:pt x="936" y="676"/>
                  </a:cubicBezTo>
                  <a:cubicBezTo>
                    <a:pt x="935" y="692"/>
                    <a:pt x="935" y="707"/>
                    <a:pt x="934" y="723"/>
                  </a:cubicBezTo>
                  <a:cubicBezTo>
                    <a:pt x="933" y="723"/>
                    <a:pt x="932" y="723"/>
                    <a:pt x="931" y="723"/>
                  </a:cubicBezTo>
                  <a:cubicBezTo>
                    <a:pt x="931" y="720"/>
                    <a:pt x="931" y="718"/>
                    <a:pt x="931" y="716"/>
                  </a:cubicBezTo>
                  <a:cubicBezTo>
                    <a:pt x="929" y="721"/>
                    <a:pt x="927" y="723"/>
                    <a:pt x="927" y="733"/>
                  </a:cubicBezTo>
                  <a:cubicBezTo>
                    <a:pt x="927" y="733"/>
                    <a:pt x="926" y="733"/>
                    <a:pt x="926" y="733"/>
                  </a:cubicBezTo>
                  <a:moveTo>
                    <a:pt x="1065" y="723"/>
                  </a:moveTo>
                  <a:cubicBezTo>
                    <a:pt x="1064" y="722"/>
                    <a:pt x="1063" y="721"/>
                    <a:pt x="1062" y="720"/>
                  </a:cubicBezTo>
                  <a:cubicBezTo>
                    <a:pt x="1063" y="720"/>
                    <a:pt x="1063" y="720"/>
                    <a:pt x="1064" y="720"/>
                  </a:cubicBezTo>
                  <a:cubicBezTo>
                    <a:pt x="1064" y="721"/>
                    <a:pt x="1064" y="722"/>
                    <a:pt x="1065" y="723"/>
                  </a:cubicBezTo>
                  <a:moveTo>
                    <a:pt x="1074" y="718"/>
                  </a:moveTo>
                  <a:cubicBezTo>
                    <a:pt x="1074" y="715"/>
                    <a:pt x="1067" y="712"/>
                    <a:pt x="1067" y="712"/>
                  </a:cubicBezTo>
                  <a:cubicBezTo>
                    <a:pt x="1068" y="712"/>
                    <a:pt x="1069" y="712"/>
                    <a:pt x="1070" y="712"/>
                  </a:cubicBezTo>
                  <a:cubicBezTo>
                    <a:pt x="1070" y="714"/>
                    <a:pt x="1070" y="714"/>
                    <a:pt x="1075" y="716"/>
                  </a:cubicBezTo>
                  <a:cubicBezTo>
                    <a:pt x="1074" y="717"/>
                    <a:pt x="1074" y="717"/>
                    <a:pt x="1074" y="718"/>
                  </a:cubicBezTo>
                  <a:moveTo>
                    <a:pt x="1061" y="714"/>
                  </a:moveTo>
                  <a:cubicBezTo>
                    <a:pt x="1061" y="713"/>
                    <a:pt x="1061" y="712"/>
                    <a:pt x="1061" y="712"/>
                  </a:cubicBezTo>
                  <a:cubicBezTo>
                    <a:pt x="1060" y="712"/>
                    <a:pt x="1059" y="712"/>
                    <a:pt x="1059" y="712"/>
                  </a:cubicBezTo>
                  <a:cubicBezTo>
                    <a:pt x="1059" y="711"/>
                    <a:pt x="1059" y="710"/>
                    <a:pt x="1059" y="710"/>
                  </a:cubicBezTo>
                  <a:cubicBezTo>
                    <a:pt x="1060" y="710"/>
                    <a:pt x="1061" y="710"/>
                    <a:pt x="1062" y="711"/>
                  </a:cubicBezTo>
                  <a:cubicBezTo>
                    <a:pt x="1061" y="711"/>
                    <a:pt x="1061" y="713"/>
                    <a:pt x="1061" y="714"/>
                  </a:cubicBezTo>
                  <a:moveTo>
                    <a:pt x="926" y="708"/>
                  </a:moveTo>
                  <a:cubicBezTo>
                    <a:pt x="926" y="696"/>
                    <a:pt x="927" y="685"/>
                    <a:pt x="928" y="675"/>
                  </a:cubicBezTo>
                  <a:cubicBezTo>
                    <a:pt x="929" y="674"/>
                    <a:pt x="929" y="674"/>
                    <a:pt x="930" y="674"/>
                  </a:cubicBezTo>
                  <a:cubicBezTo>
                    <a:pt x="930" y="679"/>
                    <a:pt x="931" y="700"/>
                    <a:pt x="926" y="708"/>
                  </a:cubicBezTo>
                  <a:moveTo>
                    <a:pt x="1047" y="708"/>
                  </a:moveTo>
                  <a:cubicBezTo>
                    <a:pt x="1045" y="705"/>
                    <a:pt x="1045" y="705"/>
                    <a:pt x="1045" y="703"/>
                  </a:cubicBezTo>
                  <a:cubicBezTo>
                    <a:pt x="1048" y="705"/>
                    <a:pt x="1048" y="705"/>
                    <a:pt x="1049" y="708"/>
                  </a:cubicBezTo>
                  <a:cubicBezTo>
                    <a:pt x="1048" y="708"/>
                    <a:pt x="1047" y="708"/>
                    <a:pt x="1047" y="708"/>
                  </a:cubicBezTo>
                  <a:moveTo>
                    <a:pt x="1053" y="705"/>
                  </a:moveTo>
                  <a:cubicBezTo>
                    <a:pt x="1052" y="704"/>
                    <a:pt x="1052" y="704"/>
                    <a:pt x="1050" y="703"/>
                  </a:cubicBezTo>
                  <a:cubicBezTo>
                    <a:pt x="1050" y="702"/>
                    <a:pt x="1050" y="701"/>
                    <a:pt x="1051" y="701"/>
                  </a:cubicBezTo>
                  <a:cubicBezTo>
                    <a:pt x="1052" y="701"/>
                    <a:pt x="1053" y="702"/>
                    <a:pt x="1054" y="703"/>
                  </a:cubicBezTo>
                  <a:cubicBezTo>
                    <a:pt x="1054" y="704"/>
                    <a:pt x="1053" y="704"/>
                    <a:pt x="1053" y="705"/>
                  </a:cubicBezTo>
                  <a:moveTo>
                    <a:pt x="1085" y="705"/>
                  </a:moveTo>
                  <a:cubicBezTo>
                    <a:pt x="1084" y="699"/>
                    <a:pt x="1084" y="692"/>
                    <a:pt x="1083" y="686"/>
                  </a:cubicBezTo>
                  <a:cubicBezTo>
                    <a:pt x="1084" y="685"/>
                    <a:pt x="1084" y="685"/>
                    <a:pt x="1085" y="685"/>
                  </a:cubicBezTo>
                  <a:cubicBezTo>
                    <a:pt x="1085" y="689"/>
                    <a:pt x="1088" y="699"/>
                    <a:pt x="1085" y="705"/>
                  </a:cubicBezTo>
                  <a:moveTo>
                    <a:pt x="1012" y="703"/>
                  </a:moveTo>
                  <a:cubicBezTo>
                    <a:pt x="1012" y="702"/>
                    <a:pt x="1012" y="701"/>
                    <a:pt x="1012" y="699"/>
                  </a:cubicBezTo>
                  <a:cubicBezTo>
                    <a:pt x="1013" y="699"/>
                    <a:pt x="1014" y="699"/>
                    <a:pt x="1016" y="699"/>
                  </a:cubicBezTo>
                  <a:cubicBezTo>
                    <a:pt x="1016" y="700"/>
                    <a:pt x="1016" y="701"/>
                    <a:pt x="1016" y="703"/>
                  </a:cubicBezTo>
                  <a:cubicBezTo>
                    <a:pt x="1015" y="703"/>
                    <a:pt x="1014" y="703"/>
                    <a:pt x="1012" y="703"/>
                  </a:cubicBezTo>
                  <a:moveTo>
                    <a:pt x="1048" y="701"/>
                  </a:moveTo>
                  <a:cubicBezTo>
                    <a:pt x="1047" y="699"/>
                    <a:pt x="1045" y="699"/>
                    <a:pt x="1040" y="693"/>
                  </a:cubicBezTo>
                  <a:cubicBezTo>
                    <a:pt x="1041" y="693"/>
                    <a:pt x="1042" y="693"/>
                    <a:pt x="1043" y="693"/>
                  </a:cubicBezTo>
                  <a:cubicBezTo>
                    <a:pt x="1045" y="695"/>
                    <a:pt x="1046" y="698"/>
                    <a:pt x="1048" y="701"/>
                  </a:cubicBezTo>
                  <a:moveTo>
                    <a:pt x="1076" y="700"/>
                  </a:moveTo>
                  <a:cubicBezTo>
                    <a:pt x="1075" y="689"/>
                    <a:pt x="1075" y="677"/>
                    <a:pt x="1074" y="666"/>
                  </a:cubicBezTo>
                  <a:cubicBezTo>
                    <a:pt x="1080" y="666"/>
                    <a:pt x="1076" y="690"/>
                    <a:pt x="1078" y="700"/>
                  </a:cubicBezTo>
                  <a:cubicBezTo>
                    <a:pt x="1078" y="700"/>
                    <a:pt x="1077" y="700"/>
                    <a:pt x="1076" y="700"/>
                  </a:cubicBezTo>
                  <a:moveTo>
                    <a:pt x="1051" y="699"/>
                  </a:moveTo>
                  <a:cubicBezTo>
                    <a:pt x="1050" y="697"/>
                    <a:pt x="1048" y="695"/>
                    <a:pt x="1047" y="693"/>
                  </a:cubicBezTo>
                  <a:cubicBezTo>
                    <a:pt x="1048" y="693"/>
                    <a:pt x="1048" y="692"/>
                    <a:pt x="1049" y="692"/>
                  </a:cubicBezTo>
                  <a:cubicBezTo>
                    <a:pt x="1050" y="695"/>
                    <a:pt x="1051" y="697"/>
                    <a:pt x="1053" y="699"/>
                  </a:cubicBezTo>
                  <a:cubicBezTo>
                    <a:pt x="1052" y="699"/>
                    <a:pt x="1051" y="699"/>
                    <a:pt x="1051" y="699"/>
                  </a:cubicBezTo>
                  <a:moveTo>
                    <a:pt x="1008" y="692"/>
                  </a:moveTo>
                  <a:cubicBezTo>
                    <a:pt x="1008" y="691"/>
                    <a:pt x="1009" y="689"/>
                    <a:pt x="1009" y="688"/>
                  </a:cubicBezTo>
                  <a:cubicBezTo>
                    <a:pt x="1010" y="688"/>
                    <a:pt x="1011" y="689"/>
                    <a:pt x="1012" y="689"/>
                  </a:cubicBezTo>
                  <a:cubicBezTo>
                    <a:pt x="1012" y="690"/>
                    <a:pt x="1011" y="691"/>
                    <a:pt x="1011" y="692"/>
                  </a:cubicBezTo>
                  <a:cubicBezTo>
                    <a:pt x="1010" y="692"/>
                    <a:pt x="1009" y="692"/>
                    <a:pt x="1008" y="692"/>
                  </a:cubicBezTo>
                  <a:moveTo>
                    <a:pt x="1044" y="690"/>
                  </a:moveTo>
                  <a:cubicBezTo>
                    <a:pt x="1042" y="688"/>
                    <a:pt x="1039" y="686"/>
                    <a:pt x="1037" y="684"/>
                  </a:cubicBezTo>
                  <a:cubicBezTo>
                    <a:pt x="1039" y="684"/>
                    <a:pt x="1040" y="684"/>
                    <a:pt x="1042" y="685"/>
                  </a:cubicBezTo>
                  <a:cubicBezTo>
                    <a:pt x="1042" y="686"/>
                    <a:pt x="1043" y="688"/>
                    <a:pt x="1044" y="690"/>
                  </a:cubicBezTo>
                  <a:moveTo>
                    <a:pt x="1057" y="688"/>
                  </a:moveTo>
                  <a:cubicBezTo>
                    <a:pt x="1060" y="676"/>
                    <a:pt x="1063" y="664"/>
                    <a:pt x="1066" y="652"/>
                  </a:cubicBezTo>
                  <a:cubicBezTo>
                    <a:pt x="1067" y="663"/>
                    <a:pt x="1064" y="673"/>
                    <a:pt x="1061" y="684"/>
                  </a:cubicBezTo>
                  <a:cubicBezTo>
                    <a:pt x="1059" y="686"/>
                    <a:pt x="1059" y="688"/>
                    <a:pt x="1057" y="688"/>
                  </a:cubicBezTo>
                  <a:moveTo>
                    <a:pt x="1084" y="684"/>
                  </a:moveTo>
                  <a:cubicBezTo>
                    <a:pt x="1083" y="675"/>
                    <a:pt x="1080" y="666"/>
                    <a:pt x="1082" y="662"/>
                  </a:cubicBezTo>
                  <a:cubicBezTo>
                    <a:pt x="1083" y="669"/>
                    <a:pt x="1083" y="676"/>
                    <a:pt x="1084" y="684"/>
                  </a:cubicBezTo>
                  <a:moveTo>
                    <a:pt x="1051" y="679"/>
                  </a:moveTo>
                  <a:cubicBezTo>
                    <a:pt x="1052" y="676"/>
                    <a:pt x="1053" y="672"/>
                    <a:pt x="1053" y="669"/>
                  </a:cubicBezTo>
                  <a:cubicBezTo>
                    <a:pt x="1053" y="672"/>
                    <a:pt x="1053" y="676"/>
                    <a:pt x="1052" y="679"/>
                  </a:cubicBezTo>
                  <a:cubicBezTo>
                    <a:pt x="1052" y="679"/>
                    <a:pt x="1051" y="679"/>
                    <a:pt x="1051" y="679"/>
                  </a:cubicBezTo>
                  <a:moveTo>
                    <a:pt x="1090" y="677"/>
                  </a:moveTo>
                  <a:cubicBezTo>
                    <a:pt x="1088" y="669"/>
                    <a:pt x="1087" y="663"/>
                    <a:pt x="1086" y="658"/>
                  </a:cubicBezTo>
                  <a:cubicBezTo>
                    <a:pt x="1083" y="646"/>
                    <a:pt x="1071" y="624"/>
                    <a:pt x="1071" y="617"/>
                  </a:cubicBezTo>
                  <a:cubicBezTo>
                    <a:pt x="1080" y="617"/>
                    <a:pt x="1090" y="666"/>
                    <a:pt x="1090" y="677"/>
                  </a:cubicBezTo>
                  <a:moveTo>
                    <a:pt x="1099" y="677"/>
                  </a:moveTo>
                  <a:cubicBezTo>
                    <a:pt x="1098" y="669"/>
                    <a:pt x="1098" y="660"/>
                    <a:pt x="1097" y="651"/>
                  </a:cubicBezTo>
                  <a:cubicBezTo>
                    <a:pt x="1098" y="660"/>
                    <a:pt x="1100" y="669"/>
                    <a:pt x="1101" y="677"/>
                  </a:cubicBezTo>
                  <a:cubicBezTo>
                    <a:pt x="1100" y="677"/>
                    <a:pt x="1099" y="677"/>
                    <a:pt x="1099" y="677"/>
                  </a:cubicBezTo>
                  <a:moveTo>
                    <a:pt x="1038" y="675"/>
                  </a:moveTo>
                  <a:cubicBezTo>
                    <a:pt x="1039" y="665"/>
                    <a:pt x="1040" y="655"/>
                    <a:pt x="1042" y="645"/>
                  </a:cubicBezTo>
                  <a:cubicBezTo>
                    <a:pt x="1042" y="645"/>
                    <a:pt x="1043" y="645"/>
                    <a:pt x="1044" y="645"/>
                  </a:cubicBezTo>
                  <a:cubicBezTo>
                    <a:pt x="1044" y="654"/>
                    <a:pt x="1042" y="666"/>
                    <a:pt x="1040" y="675"/>
                  </a:cubicBezTo>
                  <a:cubicBezTo>
                    <a:pt x="1039" y="675"/>
                    <a:pt x="1039" y="675"/>
                    <a:pt x="1038" y="675"/>
                  </a:cubicBezTo>
                  <a:moveTo>
                    <a:pt x="1028" y="673"/>
                  </a:moveTo>
                  <a:cubicBezTo>
                    <a:pt x="1027" y="659"/>
                    <a:pt x="1027" y="645"/>
                    <a:pt x="1027" y="632"/>
                  </a:cubicBezTo>
                  <a:cubicBezTo>
                    <a:pt x="1025" y="615"/>
                    <a:pt x="1025" y="615"/>
                    <a:pt x="1026" y="610"/>
                  </a:cubicBezTo>
                  <a:cubicBezTo>
                    <a:pt x="1032" y="621"/>
                    <a:pt x="1023" y="644"/>
                    <a:pt x="1032" y="663"/>
                  </a:cubicBezTo>
                  <a:cubicBezTo>
                    <a:pt x="1032" y="647"/>
                    <a:pt x="1031" y="631"/>
                    <a:pt x="1031" y="616"/>
                  </a:cubicBezTo>
                  <a:cubicBezTo>
                    <a:pt x="1029" y="609"/>
                    <a:pt x="1027" y="602"/>
                    <a:pt x="1026" y="595"/>
                  </a:cubicBezTo>
                  <a:cubicBezTo>
                    <a:pt x="1028" y="595"/>
                    <a:pt x="1028" y="599"/>
                    <a:pt x="1030" y="602"/>
                  </a:cubicBezTo>
                  <a:cubicBezTo>
                    <a:pt x="1030" y="602"/>
                    <a:pt x="1031" y="602"/>
                    <a:pt x="1032" y="602"/>
                  </a:cubicBezTo>
                  <a:cubicBezTo>
                    <a:pt x="1032" y="608"/>
                    <a:pt x="1033" y="618"/>
                    <a:pt x="1036" y="629"/>
                  </a:cubicBezTo>
                  <a:cubicBezTo>
                    <a:pt x="1036" y="642"/>
                    <a:pt x="1036" y="657"/>
                    <a:pt x="1036" y="671"/>
                  </a:cubicBezTo>
                  <a:cubicBezTo>
                    <a:pt x="1035" y="671"/>
                    <a:pt x="1034" y="672"/>
                    <a:pt x="1034" y="672"/>
                  </a:cubicBezTo>
                  <a:cubicBezTo>
                    <a:pt x="1033" y="669"/>
                    <a:pt x="1032" y="666"/>
                    <a:pt x="1032" y="664"/>
                  </a:cubicBezTo>
                  <a:cubicBezTo>
                    <a:pt x="1031" y="664"/>
                    <a:pt x="1031" y="664"/>
                    <a:pt x="1031" y="664"/>
                  </a:cubicBezTo>
                  <a:cubicBezTo>
                    <a:pt x="1031" y="666"/>
                    <a:pt x="1031" y="668"/>
                    <a:pt x="1031" y="671"/>
                  </a:cubicBezTo>
                  <a:cubicBezTo>
                    <a:pt x="1030" y="671"/>
                    <a:pt x="1029" y="671"/>
                    <a:pt x="1029" y="671"/>
                  </a:cubicBezTo>
                  <a:cubicBezTo>
                    <a:pt x="1029" y="673"/>
                    <a:pt x="1029" y="673"/>
                    <a:pt x="1028" y="673"/>
                  </a:cubicBezTo>
                  <a:moveTo>
                    <a:pt x="1073" y="664"/>
                  </a:moveTo>
                  <a:cubicBezTo>
                    <a:pt x="1073" y="658"/>
                    <a:pt x="1072" y="651"/>
                    <a:pt x="1071" y="645"/>
                  </a:cubicBezTo>
                  <a:cubicBezTo>
                    <a:pt x="1073" y="647"/>
                    <a:pt x="1074" y="657"/>
                    <a:pt x="1075" y="664"/>
                  </a:cubicBezTo>
                  <a:cubicBezTo>
                    <a:pt x="1075" y="664"/>
                    <a:pt x="1074" y="664"/>
                    <a:pt x="1073" y="664"/>
                  </a:cubicBezTo>
                  <a:moveTo>
                    <a:pt x="1080" y="659"/>
                  </a:moveTo>
                  <a:cubicBezTo>
                    <a:pt x="1078" y="652"/>
                    <a:pt x="1075" y="649"/>
                    <a:pt x="1072" y="635"/>
                  </a:cubicBezTo>
                  <a:cubicBezTo>
                    <a:pt x="1073" y="635"/>
                    <a:pt x="1073" y="635"/>
                    <a:pt x="1074" y="635"/>
                  </a:cubicBezTo>
                  <a:cubicBezTo>
                    <a:pt x="1076" y="643"/>
                    <a:pt x="1079" y="646"/>
                    <a:pt x="1080" y="659"/>
                  </a:cubicBezTo>
                  <a:moveTo>
                    <a:pt x="1066" y="651"/>
                  </a:moveTo>
                  <a:cubicBezTo>
                    <a:pt x="1065" y="637"/>
                    <a:pt x="1065" y="622"/>
                    <a:pt x="1065" y="608"/>
                  </a:cubicBezTo>
                  <a:cubicBezTo>
                    <a:pt x="1062" y="597"/>
                    <a:pt x="1062" y="597"/>
                    <a:pt x="1062" y="592"/>
                  </a:cubicBezTo>
                  <a:cubicBezTo>
                    <a:pt x="1069" y="606"/>
                    <a:pt x="1070" y="624"/>
                    <a:pt x="1070" y="643"/>
                  </a:cubicBezTo>
                  <a:cubicBezTo>
                    <a:pt x="1067" y="650"/>
                    <a:pt x="1067" y="650"/>
                    <a:pt x="1066" y="651"/>
                  </a:cubicBezTo>
                  <a:moveTo>
                    <a:pt x="1004" y="634"/>
                  </a:moveTo>
                  <a:cubicBezTo>
                    <a:pt x="1002" y="626"/>
                    <a:pt x="999" y="619"/>
                    <a:pt x="997" y="611"/>
                  </a:cubicBezTo>
                  <a:cubicBezTo>
                    <a:pt x="993" y="605"/>
                    <a:pt x="990" y="599"/>
                    <a:pt x="987" y="594"/>
                  </a:cubicBezTo>
                  <a:cubicBezTo>
                    <a:pt x="987" y="594"/>
                    <a:pt x="989" y="594"/>
                    <a:pt x="990" y="594"/>
                  </a:cubicBezTo>
                  <a:cubicBezTo>
                    <a:pt x="992" y="596"/>
                    <a:pt x="992" y="600"/>
                    <a:pt x="999" y="603"/>
                  </a:cubicBezTo>
                  <a:cubicBezTo>
                    <a:pt x="1001" y="609"/>
                    <a:pt x="1006" y="623"/>
                    <a:pt x="1008" y="634"/>
                  </a:cubicBezTo>
                  <a:cubicBezTo>
                    <a:pt x="1006" y="634"/>
                    <a:pt x="1005" y="634"/>
                    <a:pt x="1004" y="634"/>
                  </a:cubicBezTo>
                  <a:moveTo>
                    <a:pt x="1019" y="630"/>
                  </a:moveTo>
                  <a:cubicBezTo>
                    <a:pt x="1013" y="612"/>
                    <a:pt x="1012" y="611"/>
                    <a:pt x="1006" y="587"/>
                  </a:cubicBezTo>
                  <a:cubicBezTo>
                    <a:pt x="1006" y="587"/>
                    <a:pt x="1007" y="587"/>
                    <a:pt x="1008" y="587"/>
                  </a:cubicBezTo>
                  <a:cubicBezTo>
                    <a:pt x="1008" y="588"/>
                    <a:pt x="1009" y="591"/>
                    <a:pt x="1010" y="593"/>
                  </a:cubicBezTo>
                  <a:cubicBezTo>
                    <a:pt x="1010" y="591"/>
                    <a:pt x="1011" y="590"/>
                    <a:pt x="1012" y="589"/>
                  </a:cubicBezTo>
                  <a:cubicBezTo>
                    <a:pt x="1016" y="600"/>
                    <a:pt x="1020" y="616"/>
                    <a:pt x="1019" y="630"/>
                  </a:cubicBezTo>
                  <a:moveTo>
                    <a:pt x="991" y="622"/>
                  </a:moveTo>
                  <a:cubicBezTo>
                    <a:pt x="991" y="619"/>
                    <a:pt x="991" y="617"/>
                    <a:pt x="991" y="615"/>
                  </a:cubicBezTo>
                  <a:cubicBezTo>
                    <a:pt x="992" y="615"/>
                    <a:pt x="992" y="615"/>
                    <a:pt x="994" y="615"/>
                  </a:cubicBezTo>
                  <a:cubicBezTo>
                    <a:pt x="993" y="617"/>
                    <a:pt x="993" y="619"/>
                    <a:pt x="993" y="621"/>
                  </a:cubicBezTo>
                  <a:cubicBezTo>
                    <a:pt x="992" y="621"/>
                    <a:pt x="991" y="622"/>
                    <a:pt x="991" y="622"/>
                  </a:cubicBezTo>
                  <a:moveTo>
                    <a:pt x="974" y="619"/>
                  </a:moveTo>
                  <a:cubicBezTo>
                    <a:pt x="974" y="617"/>
                    <a:pt x="974" y="615"/>
                    <a:pt x="975" y="613"/>
                  </a:cubicBezTo>
                  <a:cubicBezTo>
                    <a:pt x="975" y="613"/>
                    <a:pt x="976" y="613"/>
                    <a:pt x="977" y="613"/>
                  </a:cubicBezTo>
                  <a:cubicBezTo>
                    <a:pt x="977" y="615"/>
                    <a:pt x="977" y="617"/>
                    <a:pt x="977" y="619"/>
                  </a:cubicBezTo>
                  <a:cubicBezTo>
                    <a:pt x="976" y="619"/>
                    <a:pt x="975" y="619"/>
                    <a:pt x="974" y="619"/>
                  </a:cubicBezTo>
                  <a:moveTo>
                    <a:pt x="963" y="617"/>
                  </a:moveTo>
                  <a:cubicBezTo>
                    <a:pt x="962" y="614"/>
                    <a:pt x="962" y="614"/>
                    <a:pt x="964" y="612"/>
                  </a:cubicBezTo>
                  <a:cubicBezTo>
                    <a:pt x="965" y="612"/>
                    <a:pt x="965" y="612"/>
                    <a:pt x="967" y="612"/>
                  </a:cubicBezTo>
                  <a:cubicBezTo>
                    <a:pt x="966" y="613"/>
                    <a:pt x="966" y="615"/>
                    <a:pt x="966" y="617"/>
                  </a:cubicBezTo>
                  <a:cubicBezTo>
                    <a:pt x="965" y="617"/>
                    <a:pt x="964" y="617"/>
                    <a:pt x="963" y="617"/>
                  </a:cubicBezTo>
                  <a:moveTo>
                    <a:pt x="1017" y="616"/>
                  </a:moveTo>
                  <a:cubicBezTo>
                    <a:pt x="1014" y="609"/>
                    <a:pt x="1012" y="602"/>
                    <a:pt x="1010" y="595"/>
                  </a:cubicBezTo>
                  <a:cubicBezTo>
                    <a:pt x="1010" y="594"/>
                    <a:pt x="1011" y="594"/>
                    <a:pt x="1012" y="594"/>
                  </a:cubicBezTo>
                  <a:cubicBezTo>
                    <a:pt x="1012" y="600"/>
                    <a:pt x="1018" y="606"/>
                    <a:pt x="1017" y="616"/>
                  </a:cubicBezTo>
                  <a:moveTo>
                    <a:pt x="964" y="606"/>
                  </a:moveTo>
                  <a:cubicBezTo>
                    <a:pt x="964" y="604"/>
                    <a:pt x="964" y="603"/>
                    <a:pt x="964" y="601"/>
                  </a:cubicBezTo>
                  <a:cubicBezTo>
                    <a:pt x="965" y="601"/>
                    <a:pt x="965" y="601"/>
                    <a:pt x="967" y="601"/>
                  </a:cubicBezTo>
                  <a:cubicBezTo>
                    <a:pt x="966" y="603"/>
                    <a:pt x="965" y="604"/>
                    <a:pt x="964" y="606"/>
                  </a:cubicBezTo>
                  <a:moveTo>
                    <a:pt x="1078" y="605"/>
                  </a:moveTo>
                  <a:cubicBezTo>
                    <a:pt x="1076" y="600"/>
                    <a:pt x="1075" y="598"/>
                    <a:pt x="1076" y="595"/>
                  </a:cubicBezTo>
                  <a:cubicBezTo>
                    <a:pt x="1077" y="597"/>
                    <a:pt x="1078" y="602"/>
                    <a:pt x="1078" y="605"/>
                  </a:cubicBezTo>
                  <a:moveTo>
                    <a:pt x="959" y="604"/>
                  </a:moveTo>
                  <a:cubicBezTo>
                    <a:pt x="955" y="593"/>
                    <a:pt x="955" y="593"/>
                    <a:pt x="954" y="586"/>
                  </a:cubicBezTo>
                  <a:cubicBezTo>
                    <a:pt x="954" y="586"/>
                    <a:pt x="955" y="586"/>
                    <a:pt x="956" y="586"/>
                  </a:cubicBezTo>
                  <a:cubicBezTo>
                    <a:pt x="958" y="590"/>
                    <a:pt x="958" y="595"/>
                    <a:pt x="959" y="604"/>
                  </a:cubicBezTo>
                  <a:moveTo>
                    <a:pt x="1089" y="595"/>
                  </a:moveTo>
                  <a:cubicBezTo>
                    <a:pt x="1087" y="590"/>
                    <a:pt x="1087" y="590"/>
                    <a:pt x="1088" y="588"/>
                  </a:cubicBezTo>
                  <a:cubicBezTo>
                    <a:pt x="1089" y="591"/>
                    <a:pt x="1089" y="591"/>
                    <a:pt x="1089" y="595"/>
                  </a:cubicBezTo>
                  <a:moveTo>
                    <a:pt x="1084" y="590"/>
                  </a:moveTo>
                  <a:cubicBezTo>
                    <a:pt x="1083" y="587"/>
                    <a:pt x="1081" y="586"/>
                    <a:pt x="1080" y="585"/>
                  </a:cubicBezTo>
                  <a:cubicBezTo>
                    <a:pt x="1078" y="580"/>
                    <a:pt x="1076" y="576"/>
                    <a:pt x="1075" y="572"/>
                  </a:cubicBezTo>
                  <a:cubicBezTo>
                    <a:pt x="1074" y="572"/>
                    <a:pt x="1074" y="572"/>
                    <a:pt x="1073" y="572"/>
                  </a:cubicBezTo>
                  <a:cubicBezTo>
                    <a:pt x="1072" y="569"/>
                    <a:pt x="1071" y="567"/>
                    <a:pt x="1070" y="565"/>
                  </a:cubicBezTo>
                  <a:cubicBezTo>
                    <a:pt x="1069" y="565"/>
                    <a:pt x="1068" y="565"/>
                    <a:pt x="1067" y="565"/>
                  </a:cubicBezTo>
                  <a:cubicBezTo>
                    <a:pt x="1067" y="556"/>
                    <a:pt x="1054" y="546"/>
                    <a:pt x="1053" y="543"/>
                  </a:cubicBezTo>
                  <a:cubicBezTo>
                    <a:pt x="1052" y="543"/>
                    <a:pt x="1051" y="543"/>
                    <a:pt x="1050" y="543"/>
                  </a:cubicBezTo>
                  <a:cubicBezTo>
                    <a:pt x="1050" y="542"/>
                    <a:pt x="1050" y="541"/>
                    <a:pt x="1050" y="540"/>
                  </a:cubicBezTo>
                  <a:cubicBezTo>
                    <a:pt x="1053" y="541"/>
                    <a:pt x="1056" y="544"/>
                    <a:pt x="1059" y="550"/>
                  </a:cubicBezTo>
                  <a:cubicBezTo>
                    <a:pt x="1059" y="550"/>
                    <a:pt x="1060" y="550"/>
                    <a:pt x="1062" y="550"/>
                  </a:cubicBezTo>
                  <a:cubicBezTo>
                    <a:pt x="1064" y="559"/>
                    <a:pt x="1081" y="572"/>
                    <a:pt x="1084" y="590"/>
                  </a:cubicBezTo>
                  <a:moveTo>
                    <a:pt x="942" y="587"/>
                  </a:moveTo>
                  <a:cubicBezTo>
                    <a:pt x="939" y="584"/>
                    <a:pt x="940" y="581"/>
                    <a:pt x="940" y="579"/>
                  </a:cubicBezTo>
                  <a:cubicBezTo>
                    <a:pt x="940" y="579"/>
                    <a:pt x="941" y="579"/>
                    <a:pt x="942" y="580"/>
                  </a:cubicBezTo>
                  <a:cubicBezTo>
                    <a:pt x="942" y="582"/>
                    <a:pt x="942" y="585"/>
                    <a:pt x="942" y="587"/>
                  </a:cubicBezTo>
                  <a:moveTo>
                    <a:pt x="898" y="584"/>
                  </a:moveTo>
                  <a:cubicBezTo>
                    <a:pt x="897" y="583"/>
                    <a:pt x="896" y="581"/>
                    <a:pt x="896" y="580"/>
                  </a:cubicBezTo>
                  <a:cubicBezTo>
                    <a:pt x="895" y="580"/>
                    <a:pt x="895" y="580"/>
                    <a:pt x="894" y="580"/>
                  </a:cubicBezTo>
                  <a:cubicBezTo>
                    <a:pt x="893" y="575"/>
                    <a:pt x="887" y="567"/>
                    <a:pt x="885" y="566"/>
                  </a:cubicBezTo>
                  <a:cubicBezTo>
                    <a:pt x="885" y="565"/>
                    <a:pt x="885" y="564"/>
                    <a:pt x="885" y="563"/>
                  </a:cubicBezTo>
                  <a:cubicBezTo>
                    <a:pt x="886" y="563"/>
                    <a:pt x="887" y="563"/>
                    <a:pt x="888" y="563"/>
                  </a:cubicBezTo>
                  <a:cubicBezTo>
                    <a:pt x="889" y="569"/>
                    <a:pt x="895" y="575"/>
                    <a:pt x="900" y="584"/>
                  </a:cubicBezTo>
                  <a:cubicBezTo>
                    <a:pt x="899" y="584"/>
                    <a:pt x="898" y="584"/>
                    <a:pt x="898" y="584"/>
                  </a:cubicBezTo>
                  <a:moveTo>
                    <a:pt x="1085" y="582"/>
                  </a:moveTo>
                  <a:cubicBezTo>
                    <a:pt x="1084" y="580"/>
                    <a:pt x="1083" y="578"/>
                    <a:pt x="1082" y="576"/>
                  </a:cubicBezTo>
                  <a:cubicBezTo>
                    <a:pt x="1081" y="576"/>
                    <a:pt x="1081" y="576"/>
                    <a:pt x="1081" y="576"/>
                  </a:cubicBezTo>
                  <a:cubicBezTo>
                    <a:pt x="1079" y="568"/>
                    <a:pt x="1076" y="567"/>
                    <a:pt x="1075" y="563"/>
                  </a:cubicBezTo>
                  <a:cubicBezTo>
                    <a:pt x="1080" y="565"/>
                    <a:pt x="1084" y="573"/>
                    <a:pt x="1087" y="582"/>
                  </a:cubicBezTo>
                  <a:cubicBezTo>
                    <a:pt x="1086" y="582"/>
                    <a:pt x="1085" y="582"/>
                    <a:pt x="1085" y="582"/>
                  </a:cubicBezTo>
                  <a:moveTo>
                    <a:pt x="951" y="581"/>
                  </a:moveTo>
                  <a:cubicBezTo>
                    <a:pt x="951" y="580"/>
                    <a:pt x="950" y="579"/>
                    <a:pt x="950" y="578"/>
                  </a:cubicBezTo>
                  <a:cubicBezTo>
                    <a:pt x="950" y="577"/>
                    <a:pt x="951" y="575"/>
                    <a:pt x="951" y="575"/>
                  </a:cubicBezTo>
                  <a:cubicBezTo>
                    <a:pt x="951" y="577"/>
                    <a:pt x="951" y="579"/>
                    <a:pt x="951" y="581"/>
                  </a:cubicBezTo>
                  <a:moveTo>
                    <a:pt x="1053" y="579"/>
                  </a:moveTo>
                  <a:cubicBezTo>
                    <a:pt x="1053" y="578"/>
                    <a:pt x="1052" y="577"/>
                    <a:pt x="1052" y="576"/>
                  </a:cubicBezTo>
                  <a:cubicBezTo>
                    <a:pt x="1051" y="576"/>
                    <a:pt x="1050" y="576"/>
                    <a:pt x="1050" y="576"/>
                  </a:cubicBezTo>
                  <a:cubicBezTo>
                    <a:pt x="1049" y="574"/>
                    <a:pt x="1049" y="572"/>
                    <a:pt x="1048" y="569"/>
                  </a:cubicBezTo>
                  <a:cubicBezTo>
                    <a:pt x="1048" y="569"/>
                    <a:pt x="1047" y="569"/>
                    <a:pt x="1047" y="569"/>
                  </a:cubicBezTo>
                  <a:cubicBezTo>
                    <a:pt x="1045" y="565"/>
                    <a:pt x="1042" y="561"/>
                    <a:pt x="1040" y="557"/>
                  </a:cubicBezTo>
                  <a:cubicBezTo>
                    <a:pt x="1042" y="557"/>
                    <a:pt x="1048" y="565"/>
                    <a:pt x="1050" y="571"/>
                  </a:cubicBezTo>
                  <a:cubicBezTo>
                    <a:pt x="1050" y="571"/>
                    <a:pt x="1051" y="572"/>
                    <a:pt x="1052" y="572"/>
                  </a:cubicBezTo>
                  <a:cubicBezTo>
                    <a:pt x="1052" y="574"/>
                    <a:pt x="1053" y="576"/>
                    <a:pt x="1053" y="579"/>
                  </a:cubicBezTo>
                  <a:moveTo>
                    <a:pt x="957" y="577"/>
                  </a:moveTo>
                  <a:cubicBezTo>
                    <a:pt x="956" y="575"/>
                    <a:pt x="956" y="573"/>
                    <a:pt x="956" y="572"/>
                  </a:cubicBezTo>
                  <a:cubicBezTo>
                    <a:pt x="957" y="572"/>
                    <a:pt x="958" y="572"/>
                    <a:pt x="959" y="572"/>
                  </a:cubicBezTo>
                  <a:cubicBezTo>
                    <a:pt x="959" y="573"/>
                    <a:pt x="959" y="575"/>
                    <a:pt x="960" y="577"/>
                  </a:cubicBezTo>
                  <a:cubicBezTo>
                    <a:pt x="959" y="577"/>
                    <a:pt x="958" y="577"/>
                    <a:pt x="957" y="577"/>
                  </a:cubicBezTo>
                  <a:moveTo>
                    <a:pt x="932" y="576"/>
                  </a:moveTo>
                  <a:cubicBezTo>
                    <a:pt x="932" y="574"/>
                    <a:pt x="931" y="573"/>
                    <a:pt x="931" y="572"/>
                  </a:cubicBezTo>
                  <a:cubicBezTo>
                    <a:pt x="933" y="572"/>
                    <a:pt x="934" y="572"/>
                    <a:pt x="936" y="572"/>
                  </a:cubicBezTo>
                  <a:cubicBezTo>
                    <a:pt x="935" y="573"/>
                    <a:pt x="935" y="574"/>
                    <a:pt x="934" y="576"/>
                  </a:cubicBezTo>
                  <a:cubicBezTo>
                    <a:pt x="934" y="576"/>
                    <a:pt x="933" y="576"/>
                    <a:pt x="932" y="576"/>
                  </a:cubicBezTo>
                  <a:moveTo>
                    <a:pt x="928" y="563"/>
                  </a:moveTo>
                  <a:cubicBezTo>
                    <a:pt x="926" y="562"/>
                    <a:pt x="925" y="560"/>
                    <a:pt x="924" y="559"/>
                  </a:cubicBezTo>
                  <a:cubicBezTo>
                    <a:pt x="925" y="559"/>
                    <a:pt x="927" y="559"/>
                    <a:pt x="929" y="559"/>
                  </a:cubicBezTo>
                  <a:cubicBezTo>
                    <a:pt x="929" y="560"/>
                    <a:pt x="929" y="562"/>
                    <a:pt x="930" y="563"/>
                  </a:cubicBezTo>
                  <a:cubicBezTo>
                    <a:pt x="929" y="563"/>
                    <a:pt x="929" y="563"/>
                    <a:pt x="928" y="563"/>
                  </a:cubicBezTo>
                  <a:moveTo>
                    <a:pt x="934" y="554"/>
                  </a:moveTo>
                  <a:cubicBezTo>
                    <a:pt x="929" y="550"/>
                    <a:pt x="929" y="550"/>
                    <a:pt x="927" y="550"/>
                  </a:cubicBezTo>
                  <a:cubicBezTo>
                    <a:pt x="927" y="549"/>
                    <a:pt x="927" y="548"/>
                    <a:pt x="927" y="548"/>
                  </a:cubicBezTo>
                  <a:cubicBezTo>
                    <a:pt x="929" y="548"/>
                    <a:pt x="931" y="548"/>
                    <a:pt x="934" y="548"/>
                  </a:cubicBezTo>
                  <a:cubicBezTo>
                    <a:pt x="936" y="552"/>
                    <a:pt x="936" y="552"/>
                    <a:pt x="936" y="553"/>
                  </a:cubicBezTo>
                  <a:cubicBezTo>
                    <a:pt x="935" y="553"/>
                    <a:pt x="934" y="554"/>
                    <a:pt x="934" y="554"/>
                  </a:cubicBezTo>
                  <a:moveTo>
                    <a:pt x="907" y="548"/>
                  </a:moveTo>
                  <a:cubicBezTo>
                    <a:pt x="904" y="540"/>
                    <a:pt x="898" y="542"/>
                    <a:pt x="896" y="541"/>
                  </a:cubicBezTo>
                  <a:cubicBezTo>
                    <a:pt x="896" y="540"/>
                    <a:pt x="896" y="540"/>
                    <a:pt x="896" y="539"/>
                  </a:cubicBezTo>
                  <a:cubicBezTo>
                    <a:pt x="895" y="539"/>
                    <a:pt x="894" y="539"/>
                    <a:pt x="893" y="539"/>
                  </a:cubicBezTo>
                  <a:cubicBezTo>
                    <a:pt x="893" y="537"/>
                    <a:pt x="893" y="536"/>
                    <a:pt x="893" y="535"/>
                  </a:cubicBezTo>
                  <a:cubicBezTo>
                    <a:pt x="895" y="534"/>
                    <a:pt x="896" y="534"/>
                    <a:pt x="898" y="534"/>
                  </a:cubicBezTo>
                  <a:cubicBezTo>
                    <a:pt x="901" y="538"/>
                    <a:pt x="905" y="543"/>
                    <a:pt x="909" y="548"/>
                  </a:cubicBezTo>
                  <a:cubicBezTo>
                    <a:pt x="908" y="548"/>
                    <a:pt x="907" y="548"/>
                    <a:pt x="907" y="548"/>
                  </a:cubicBezTo>
                  <a:moveTo>
                    <a:pt x="917" y="548"/>
                  </a:moveTo>
                  <a:cubicBezTo>
                    <a:pt x="915" y="546"/>
                    <a:pt x="912" y="543"/>
                    <a:pt x="909" y="542"/>
                  </a:cubicBezTo>
                  <a:cubicBezTo>
                    <a:pt x="912" y="542"/>
                    <a:pt x="916" y="543"/>
                    <a:pt x="920" y="544"/>
                  </a:cubicBezTo>
                  <a:cubicBezTo>
                    <a:pt x="920" y="545"/>
                    <a:pt x="920" y="546"/>
                    <a:pt x="920" y="547"/>
                  </a:cubicBezTo>
                  <a:cubicBezTo>
                    <a:pt x="919" y="547"/>
                    <a:pt x="918" y="547"/>
                    <a:pt x="917" y="548"/>
                  </a:cubicBezTo>
                  <a:moveTo>
                    <a:pt x="1029" y="546"/>
                  </a:moveTo>
                  <a:cubicBezTo>
                    <a:pt x="1028" y="543"/>
                    <a:pt x="1028" y="541"/>
                    <a:pt x="1028" y="539"/>
                  </a:cubicBezTo>
                  <a:cubicBezTo>
                    <a:pt x="1031" y="539"/>
                    <a:pt x="1031" y="543"/>
                    <a:pt x="1033" y="546"/>
                  </a:cubicBezTo>
                  <a:cubicBezTo>
                    <a:pt x="1031" y="546"/>
                    <a:pt x="1030" y="546"/>
                    <a:pt x="1029" y="546"/>
                  </a:cubicBezTo>
                  <a:moveTo>
                    <a:pt x="924" y="543"/>
                  </a:moveTo>
                  <a:cubicBezTo>
                    <a:pt x="922" y="542"/>
                    <a:pt x="920" y="540"/>
                    <a:pt x="919" y="539"/>
                  </a:cubicBezTo>
                  <a:cubicBezTo>
                    <a:pt x="919" y="538"/>
                    <a:pt x="919" y="537"/>
                    <a:pt x="919" y="537"/>
                  </a:cubicBezTo>
                  <a:cubicBezTo>
                    <a:pt x="922" y="537"/>
                    <a:pt x="924" y="535"/>
                    <a:pt x="926" y="543"/>
                  </a:cubicBezTo>
                  <a:cubicBezTo>
                    <a:pt x="925" y="543"/>
                    <a:pt x="924" y="543"/>
                    <a:pt x="924" y="543"/>
                  </a:cubicBezTo>
                  <a:moveTo>
                    <a:pt x="1042" y="537"/>
                  </a:moveTo>
                  <a:cubicBezTo>
                    <a:pt x="1041" y="536"/>
                    <a:pt x="1041" y="536"/>
                    <a:pt x="1040" y="535"/>
                  </a:cubicBezTo>
                  <a:cubicBezTo>
                    <a:pt x="1042" y="535"/>
                    <a:pt x="1044" y="535"/>
                    <a:pt x="1045" y="536"/>
                  </a:cubicBezTo>
                  <a:cubicBezTo>
                    <a:pt x="1044" y="536"/>
                    <a:pt x="1043" y="537"/>
                    <a:pt x="1042" y="537"/>
                  </a:cubicBezTo>
                  <a:moveTo>
                    <a:pt x="809" y="490"/>
                  </a:moveTo>
                  <a:cubicBezTo>
                    <a:pt x="809" y="489"/>
                    <a:pt x="809" y="488"/>
                    <a:pt x="809" y="487"/>
                  </a:cubicBezTo>
                  <a:cubicBezTo>
                    <a:pt x="812" y="487"/>
                    <a:pt x="814" y="486"/>
                    <a:pt x="816" y="486"/>
                  </a:cubicBezTo>
                  <a:cubicBezTo>
                    <a:pt x="816" y="487"/>
                    <a:pt x="816" y="488"/>
                    <a:pt x="816" y="490"/>
                  </a:cubicBezTo>
                  <a:cubicBezTo>
                    <a:pt x="814" y="490"/>
                    <a:pt x="812" y="490"/>
                    <a:pt x="809" y="490"/>
                  </a:cubicBezTo>
                  <a:moveTo>
                    <a:pt x="800" y="487"/>
                  </a:moveTo>
                  <a:cubicBezTo>
                    <a:pt x="800" y="486"/>
                    <a:pt x="800" y="486"/>
                    <a:pt x="800" y="485"/>
                  </a:cubicBezTo>
                  <a:cubicBezTo>
                    <a:pt x="802" y="485"/>
                    <a:pt x="804" y="485"/>
                    <a:pt x="807" y="485"/>
                  </a:cubicBezTo>
                  <a:cubicBezTo>
                    <a:pt x="804" y="486"/>
                    <a:pt x="802" y="486"/>
                    <a:pt x="800" y="487"/>
                  </a:cubicBezTo>
                  <a:moveTo>
                    <a:pt x="991" y="486"/>
                  </a:moveTo>
                  <a:cubicBezTo>
                    <a:pt x="989" y="483"/>
                    <a:pt x="987" y="483"/>
                    <a:pt x="987" y="481"/>
                  </a:cubicBezTo>
                  <a:cubicBezTo>
                    <a:pt x="986" y="481"/>
                    <a:pt x="986" y="481"/>
                    <a:pt x="985" y="481"/>
                  </a:cubicBezTo>
                  <a:cubicBezTo>
                    <a:pt x="984" y="480"/>
                    <a:pt x="984" y="478"/>
                    <a:pt x="983" y="477"/>
                  </a:cubicBezTo>
                  <a:cubicBezTo>
                    <a:pt x="982" y="477"/>
                    <a:pt x="982" y="477"/>
                    <a:pt x="981" y="477"/>
                  </a:cubicBezTo>
                  <a:cubicBezTo>
                    <a:pt x="983" y="479"/>
                    <a:pt x="984" y="481"/>
                    <a:pt x="986" y="484"/>
                  </a:cubicBezTo>
                  <a:cubicBezTo>
                    <a:pt x="985" y="484"/>
                    <a:pt x="985" y="485"/>
                    <a:pt x="984" y="485"/>
                  </a:cubicBezTo>
                  <a:cubicBezTo>
                    <a:pt x="983" y="478"/>
                    <a:pt x="970" y="472"/>
                    <a:pt x="970" y="472"/>
                  </a:cubicBezTo>
                  <a:cubicBezTo>
                    <a:pt x="970" y="473"/>
                    <a:pt x="970" y="474"/>
                    <a:pt x="971" y="475"/>
                  </a:cubicBezTo>
                  <a:cubicBezTo>
                    <a:pt x="970" y="476"/>
                    <a:pt x="969" y="476"/>
                    <a:pt x="968" y="477"/>
                  </a:cubicBezTo>
                  <a:cubicBezTo>
                    <a:pt x="968" y="472"/>
                    <a:pt x="956" y="471"/>
                    <a:pt x="955" y="470"/>
                  </a:cubicBezTo>
                  <a:cubicBezTo>
                    <a:pt x="955" y="469"/>
                    <a:pt x="955" y="468"/>
                    <a:pt x="955" y="468"/>
                  </a:cubicBezTo>
                  <a:cubicBezTo>
                    <a:pt x="958" y="468"/>
                    <a:pt x="962" y="469"/>
                    <a:pt x="965" y="467"/>
                  </a:cubicBezTo>
                  <a:cubicBezTo>
                    <a:pt x="967" y="467"/>
                    <a:pt x="968" y="467"/>
                    <a:pt x="970" y="467"/>
                  </a:cubicBezTo>
                  <a:cubicBezTo>
                    <a:pt x="970" y="467"/>
                    <a:pt x="969" y="466"/>
                    <a:pt x="969" y="465"/>
                  </a:cubicBezTo>
                  <a:cubicBezTo>
                    <a:pt x="960" y="462"/>
                    <a:pt x="951" y="460"/>
                    <a:pt x="943" y="457"/>
                  </a:cubicBezTo>
                  <a:cubicBezTo>
                    <a:pt x="943" y="456"/>
                    <a:pt x="943" y="455"/>
                    <a:pt x="943" y="455"/>
                  </a:cubicBezTo>
                  <a:cubicBezTo>
                    <a:pt x="951" y="455"/>
                    <a:pt x="957" y="457"/>
                    <a:pt x="970" y="461"/>
                  </a:cubicBezTo>
                  <a:cubicBezTo>
                    <a:pt x="970" y="462"/>
                    <a:pt x="970" y="462"/>
                    <a:pt x="970" y="463"/>
                  </a:cubicBezTo>
                  <a:cubicBezTo>
                    <a:pt x="973" y="465"/>
                    <a:pt x="991" y="476"/>
                    <a:pt x="991" y="486"/>
                  </a:cubicBezTo>
                  <a:moveTo>
                    <a:pt x="973" y="485"/>
                  </a:moveTo>
                  <a:cubicBezTo>
                    <a:pt x="970" y="480"/>
                    <a:pt x="967" y="481"/>
                    <a:pt x="964" y="481"/>
                  </a:cubicBezTo>
                  <a:cubicBezTo>
                    <a:pt x="964" y="480"/>
                    <a:pt x="964" y="479"/>
                    <a:pt x="964" y="479"/>
                  </a:cubicBezTo>
                  <a:cubicBezTo>
                    <a:pt x="963" y="479"/>
                    <a:pt x="962" y="479"/>
                    <a:pt x="961" y="479"/>
                  </a:cubicBezTo>
                  <a:cubicBezTo>
                    <a:pt x="961" y="478"/>
                    <a:pt x="961" y="477"/>
                    <a:pt x="961" y="477"/>
                  </a:cubicBezTo>
                  <a:cubicBezTo>
                    <a:pt x="965" y="477"/>
                    <a:pt x="966" y="477"/>
                    <a:pt x="973" y="480"/>
                  </a:cubicBezTo>
                  <a:cubicBezTo>
                    <a:pt x="974" y="483"/>
                    <a:pt x="974" y="483"/>
                    <a:pt x="976" y="484"/>
                  </a:cubicBezTo>
                  <a:cubicBezTo>
                    <a:pt x="975" y="484"/>
                    <a:pt x="974" y="485"/>
                    <a:pt x="973" y="485"/>
                  </a:cubicBezTo>
                  <a:moveTo>
                    <a:pt x="953" y="480"/>
                  </a:moveTo>
                  <a:cubicBezTo>
                    <a:pt x="950" y="477"/>
                    <a:pt x="951" y="477"/>
                    <a:pt x="951" y="476"/>
                  </a:cubicBezTo>
                  <a:cubicBezTo>
                    <a:pt x="952" y="477"/>
                    <a:pt x="953" y="477"/>
                    <a:pt x="954" y="479"/>
                  </a:cubicBezTo>
                  <a:cubicBezTo>
                    <a:pt x="954" y="479"/>
                    <a:pt x="953" y="479"/>
                    <a:pt x="953" y="480"/>
                  </a:cubicBezTo>
                  <a:moveTo>
                    <a:pt x="974" y="472"/>
                  </a:moveTo>
                  <a:cubicBezTo>
                    <a:pt x="973" y="471"/>
                    <a:pt x="972" y="470"/>
                    <a:pt x="972" y="469"/>
                  </a:cubicBezTo>
                  <a:cubicBezTo>
                    <a:pt x="972" y="468"/>
                    <a:pt x="973" y="468"/>
                    <a:pt x="974" y="468"/>
                  </a:cubicBezTo>
                  <a:cubicBezTo>
                    <a:pt x="975" y="470"/>
                    <a:pt x="976" y="471"/>
                    <a:pt x="977" y="472"/>
                  </a:cubicBezTo>
                  <a:cubicBezTo>
                    <a:pt x="976" y="472"/>
                    <a:pt x="975" y="472"/>
                    <a:pt x="974" y="472"/>
                  </a:cubicBezTo>
                  <a:moveTo>
                    <a:pt x="940" y="468"/>
                  </a:moveTo>
                  <a:cubicBezTo>
                    <a:pt x="937" y="465"/>
                    <a:pt x="933" y="462"/>
                    <a:pt x="930" y="460"/>
                  </a:cubicBezTo>
                  <a:cubicBezTo>
                    <a:pt x="931" y="460"/>
                    <a:pt x="940" y="460"/>
                    <a:pt x="940" y="468"/>
                  </a:cubicBezTo>
                  <a:moveTo>
                    <a:pt x="926" y="466"/>
                  </a:moveTo>
                  <a:cubicBezTo>
                    <a:pt x="926" y="465"/>
                    <a:pt x="926" y="464"/>
                    <a:pt x="926" y="464"/>
                  </a:cubicBezTo>
                  <a:cubicBezTo>
                    <a:pt x="923" y="463"/>
                    <a:pt x="921" y="462"/>
                    <a:pt x="919" y="461"/>
                  </a:cubicBezTo>
                  <a:cubicBezTo>
                    <a:pt x="919" y="461"/>
                    <a:pt x="919" y="460"/>
                    <a:pt x="919" y="459"/>
                  </a:cubicBezTo>
                  <a:cubicBezTo>
                    <a:pt x="921" y="460"/>
                    <a:pt x="924" y="461"/>
                    <a:pt x="927" y="461"/>
                  </a:cubicBezTo>
                  <a:cubicBezTo>
                    <a:pt x="927" y="462"/>
                    <a:pt x="927" y="462"/>
                    <a:pt x="927" y="463"/>
                  </a:cubicBezTo>
                  <a:cubicBezTo>
                    <a:pt x="929" y="464"/>
                    <a:pt x="930" y="464"/>
                    <a:pt x="931" y="464"/>
                  </a:cubicBezTo>
                  <a:cubicBezTo>
                    <a:pt x="929" y="465"/>
                    <a:pt x="928" y="465"/>
                    <a:pt x="926" y="466"/>
                  </a:cubicBezTo>
                  <a:moveTo>
                    <a:pt x="981" y="464"/>
                  </a:moveTo>
                  <a:cubicBezTo>
                    <a:pt x="980" y="464"/>
                    <a:pt x="979" y="463"/>
                    <a:pt x="978" y="462"/>
                  </a:cubicBezTo>
                  <a:cubicBezTo>
                    <a:pt x="979" y="461"/>
                    <a:pt x="980" y="461"/>
                    <a:pt x="981" y="461"/>
                  </a:cubicBezTo>
                  <a:cubicBezTo>
                    <a:pt x="981" y="462"/>
                    <a:pt x="981" y="463"/>
                    <a:pt x="981" y="464"/>
                  </a:cubicBezTo>
                  <a:moveTo>
                    <a:pt x="912" y="464"/>
                  </a:moveTo>
                  <a:cubicBezTo>
                    <a:pt x="906" y="459"/>
                    <a:pt x="900" y="459"/>
                    <a:pt x="901" y="456"/>
                  </a:cubicBezTo>
                  <a:cubicBezTo>
                    <a:pt x="902" y="456"/>
                    <a:pt x="904" y="457"/>
                    <a:pt x="905" y="457"/>
                  </a:cubicBezTo>
                  <a:cubicBezTo>
                    <a:pt x="905" y="460"/>
                    <a:pt x="913" y="461"/>
                    <a:pt x="915" y="461"/>
                  </a:cubicBezTo>
                  <a:cubicBezTo>
                    <a:pt x="915" y="462"/>
                    <a:pt x="915" y="463"/>
                    <a:pt x="915" y="464"/>
                  </a:cubicBezTo>
                  <a:cubicBezTo>
                    <a:pt x="914" y="464"/>
                    <a:pt x="913" y="464"/>
                    <a:pt x="912" y="464"/>
                  </a:cubicBezTo>
                  <a:moveTo>
                    <a:pt x="948" y="464"/>
                  </a:moveTo>
                  <a:cubicBezTo>
                    <a:pt x="948" y="462"/>
                    <a:pt x="947" y="461"/>
                    <a:pt x="947" y="461"/>
                  </a:cubicBezTo>
                  <a:cubicBezTo>
                    <a:pt x="949" y="461"/>
                    <a:pt x="951" y="461"/>
                    <a:pt x="954" y="461"/>
                  </a:cubicBezTo>
                  <a:cubicBezTo>
                    <a:pt x="954" y="462"/>
                    <a:pt x="954" y="463"/>
                    <a:pt x="954" y="464"/>
                  </a:cubicBezTo>
                  <a:cubicBezTo>
                    <a:pt x="952" y="464"/>
                    <a:pt x="950" y="464"/>
                    <a:pt x="948" y="464"/>
                  </a:cubicBezTo>
                  <a:moveTo>
                    <a:pt x="976" y="460"/>
                  </a:moveTo>
                  <a:cubicBezTo>
                    <a:pt x="975" y="460"/>
                    <a:pt x="973" y="459"/>
                    <a:pt x="973" y="459"/>
                  </a:cubicBezTo>
                  <a:cubicBezTo>
                    <a:pt x="973" y="457"/>
                    <a:pt x="970" y="457"/>
                    <a:pt x="968" y="455"/>
                  </a:cubicBezTo>
                  <a:cubicBezTo>
                    <a:pt x="969" y="455"/>
                    <a:pt x="970" y="455"/>
                    <a:pt x="972" y="455"/>
                  </a:cubicBezTo>
                  <a:cubicBezTo>
                    <a:pt x="976" y="458"/>
                    <a:pt x="976" y="458"/>
                    <a:pt x="976" y="460"/>
                  </a:cubicBezTo>
                  <a:moveTo>
                    <a:pt x="912" y="458"/>
                  </a:moveTo>
                  <a:cubicBezTo>
                    <a:pt x="907" y="455"/>
                    <a:pt x="907" y="455"/>
                    <a:pt x="908" y="454"/>
                  </a:cubicBezTo>
                  <a:cubicBezTo>
                    <a:pt x="909" y="455"/>
                    <a:pt x="912" y="455"/>
                    <a:pt x="914" y="455"/>
                  </a:cubicBezTo>
                  <a:cubicBezTo>
                    <a:pt x="914" y="456"/>
                    <a:pt x="914" y="457"/>
                    <a:pt x="915" y="458"/>
                  </a:cubicBezTo>
                  <a:cubicBezTo>
                    <a:pt x="914" y="458"/>
                    <a:pt x="913" y="458"/>
                    <a:pt x="912" y="458"/>
                  </a:cubicBezTo>
                  <a:moveTo>
                    <a:pt x="923" y="457"/>
                  </a:moveTo>
                  <a:cubicBezTo>
                    <a:pt x="923" y="456"/>
                    <a:pt x="922" y="456"/>
                    <a:pt x="922" y="455"/>
                  </a:cubicBezTo>
                  <a:cubicBezTo>
                    <a:pt x="923" y="455"/>
                    <a:pt x="925" y="455"/>
                    <a:pt x="927" y="456"/>
                  </a:cubicBezTo>
                  <a:cubicBezTo>
                    <a:pt x="926" y="456"/>
                    <a:pt x="924" y="457"/>
                    <a:pt x="923" y="457"/>
                  </a:cubicBezTo>
                  <a:moveTo>
                    <a:pt x="375" y="932"/>
                  </a:moveTo>
                  <a:cubicBezTo>
                    <a:pt x="375" y="927"/>
                    <a:pt x="392" y="892"/>
                    <a:pt x="396" y="896"/>
                  </a:cubicBezTo>
                  <a:cubicBezTo>
                    <a:pt x="388" y="903"/>
                    <a:pt x="381" y="920"/>
                    <a:pt x="379" y="932"/>
                  </a:cubicBezTo>
                  <a:cubicBezTo>
                    <a:pt x="377" y="932"/>
                    <a:pt x="376" y="932"/>
                    <a:pt x="375" y="932"/>
                  </a:cubicBezTo>
                  <a:moveTo>
                    <a:pt x="381" y="932"/>
                  </a:moveTo>
                  <a:cubicBezTo>
                    <a:pt x="385" y="923"/>
                    <a:pt x="388" y="915"/>
                    <a:pt x="393" y="906"/>
                  </a:cubicBezTo>
                  <a:cubicBezTo>
                    <a:pt x="392" y="912"/>
                    <a:pt x="389" y="916"/>
                    <a:pt x="387" y="922"/>
                  </a:cubicBezTo>
                  <a:cubicBezTo>
                    <a:pt x="383" y="922"/>
                    <a:pt x="386" y="929"/>
                    <a:pt x="381" y="932"/>
                  </a:cubicBezTo>
                  <a:moveTo>
                    <a:pt x="449" y="923"/>
                  </a:moveTo>
                  <a:cubicBezTo>
                    <a:pt x="444" y="918"/>
                    <a:pt x="443" y="920"/>
                    <a:pt x="440" y="920"/>
                  </a:cubicBezTo>
                  <a:cubicBezTo>
                    <a:pt x="439" y="918"/>
                    <a:pt x="439" y="916"/>
                    <a:pt x="438" y="915"/>
                  </a:cubicBezTo>
                  <a:cubicBezTo>
                    <a:pt x="438" y="915"/>
                    <a:pt x="437" y="915"/>
                    <a:pt x="436" y="915"/>
                  </a:cubicBezTo>
                  <a:cubicBezTo>
                    <a:pt x="436" y="913"/>
                    <a:pt x="436" y="912"/>
                    <a:pt x="436" y="910"/>
                  </a:cubicBezTo>
                  <a:cubicBezTo>
                    <a:pt x="438" y="908"/>
                    <a:pt x="441" y="906"/>
                    <a:pt x="444" y="903"/>
                  </a:cubicBezTo>
                  <a:cubicBezTo>
                    <a:pt x="445" y="900"/>
                    <a:pt x="450" y="897"/>
                    <a:pt x="455" y="895"/>
                  </a:cubicBezTo>
                  <a:cubicBezTo>
                    <a:pt x="455" y="884"/>
                    <a:pt x="462" y="876"/>
                    <a:pt x="466" y="869"/>
                  </a:cubicBezTo>
                  <a:cubicBezTo>
                    <a:pt x="467" y="869"/>
                    <a:pt x="468" y="869"/>
                    <a:pt x="470" y="869"/>
                  </a:cubicBezTo>
                  <a:cubicBezTo>
                    <a:pt x="469" y="872"/>
                    <a:pt x="469" y="875"/>
                    <a:pt x="469" y="878"/>
                  </a:cubicBezTo>
                  <a:cubicBezTo>
                    <a:pt x="470" y="878"/>
                    <a:pt x="471" y="877"/>
                    <a:pt x="473" y="877"/>
                  </a:cubicBezTo>
                  <a:cubicBezTo>
                    <a:pt x="474" y="879"/>
                    <a:pt x="474" y="882"/>
                    <a:pt x="476" y="884"/>
                  </a:cubicBezTo>
                  <a:cubicBezTo>
                    <a:pt x="466" y="897"/>
                    <a:pt x="475" y="916"/>
                    <a:pt x="452" y="921"/>
                  </a:cubicBezTo>
                  <a:cubicBezTo>
                    <a:pt x="452" y="922"/>
                    <a:pt x="452" y="922"/>
                    <a:pt x="452" y="923"/>
                  </a:cubicBezTo>
                  <a:cubicBezTo>
                    <a:pt x="450" y="923"/>
                    <a:pt x="449" y="923"/>
                    <a:pt x="449" y="923"/>
                  </a:cubicBezTo>
                  <a:moveTo>
                    <a:pt x="565" y="893"/>
                  </a:moveTo>
                  <a:cubicBezTo>
                    <a:pt x="556" y="890"/>
                    <a:pt x="548" y="888"/>
                    <a:pt x="539" y="885"/>
                  </a:cubicBezTo>
                  <a:cubicBezTo>
                    <a:pt x="522" y="884"/>
                    <a:pt x="508" y="877"/>
                    <a:pt x="495" y="876"/>
                  </a:cubicBezTo>
                  <a:cubicBezTo>
                    <a:pt x="494" y="869"/>
                    <a:pt x="488" y="869"/>
                    <a:pt x="487" y="869"/>
                  </a:cubicBezTo>
                  <a:cubicBezTo>
                    <a:pt x="486" y="867"/>
                    <a:pt x="486" y="867"/>
                    <a:pt x="482" y="864"/>
                  </a:cubicBezTo>
                  <a:cubicBezTo>
                    <a:pt x="462" y="861"/>
                    <a:pt x="474" y="846"/>
                    <a:pt x="477" y="839"/>
                  </a:cubicBezTo>
                  <a:cubicBezTo>
                    <a:pt x="479" y="824"/>
                    <a:pt x="482" y="812"/>
                    <a:pt x="478" y="801"/>
                  </a:cubicBezTo>
                  <a:cubicBezTo>
                    <a:pt x="479" y="792"/>
                    <a:pt x="481" y="777"/>
                    <a:pt x="478" y="772"/>
                  </a:cubicBezTo>
                  <a:cubicBezTo>
                    <a:pt x="478" y="777"/>
                    <a:pt x="477" y="798"/>
                    <a:pt x="472" y="804"/>
                  </a:cubicBezTo>
                  <a:cubicBezTo>
                    <a:pt x="470" y="804"/>
                    <a:pt x="468" y="804"/>
                    <a:pt x="466" y="805"/>
                  </a:cubicBezTo>
                  <a:cubicBezTo>
                    <a:pt x="464" y="787"/>
                    <a:pt x="471" y="771"/>
                    <a:pt x="469" y="758"/>
                  </a:cubicBezTo>
                  <a:cubicBezTo>
                    <a:pt x="471" y="741"/>
                    <a:pt x="470" y="727"/>
                    <a:pt x="484" y="720"/>
                  </a:cubicBezTo>
                  <a:cubicBezTo>
                    <a:pt x="484" y="719"/>
                    <a:pt x="485" y="717"/>
                    <a:pt x="485" y="717"/>
                  </a:cubicBezTo>
                  <a:cubicBezTo>
                    <a:pt x="484" y="716"/>
                    <a:pt x="483" y="716"/>
                    <a:pt x="481" y="716"/>
                  </a:cubicBezTo>
                  <a:cubicBezTo>
                    <a:pt x="483" y="704"/>
                    <a:pt x="482" y="706"/>
                    <a:pt x="493" y="702"/>
                  </a:cubicBezTo>
                  <a:cubicBezTo>
                    <a:pt x="494" y="700"/>
                    <a:pt x="496" y="697"/>
                    <a:pt x="497" y="695"/>
                  </a:cubicBezTo>
                  <a:cubicBezTo>
                    <a:pt x="498" y="695"/>
                    <a:pt x="498" y="695"/>
                    <a:pt x="499" y="696"/>
                  </a:cubicBezTo>
                  <a:cubicBezTo>
                    <a:pt x="498" y="701"/>
                    <a:pt x="497" y="699"/>
                    <a:pt x="499" y="707"/>
                  </a:cubicBezTo>
                  <a:cubicBezTo>
                    <a:pt x="500" y="707"/>
                    <a:pt x="501" y="707"/>
                    <a:pt x="502" y="707"/>
                  </a:cubicBezTo>
                  <a:cubicBezTo>
                    <a:pt x="502" y="698"/>
                    <a:pt x="504" y="697"/>
                    <a:pt x="507" y="692"/>
                  </a:cubicBezTo>
                  <a:cubicBezTo>
                    <a:pt x="509" y="692"/>
                    <a:pt x="510" y="692"/>
                    <a:pt x="512" y="692"/>
                  </a:cubicBezTo>
                  <a:cubicBezTo>
                    <a:pt x="511" y="694"/>
                    <a:pt x="510" y="696"/>
                    <a:pt x="510" y="698"/>
                  </a:cubicBezTo>
                  <a:cubicBezTo>
                    <a:pt x="512" y="700"/>
                    <a:pt x="511" y="722"/>
                    <a:pt x="508" y="729"/>
                  </a:cubicBezTo>
                  <a:cubicBezTo>
                    <a:pt x="508" y="742"/>
                    <a:pt x="509" y="759"/>
                    <a:pt x="504" y="774"/>
                  </a:cubicBezTo>
                  <a:cubicBezTo>
                    <a:pt x="503" y="783"/>
                    <a:pt x="502" y="792"/>
                    <a:pt x="502" y="801"/>
                  </a:cubicBezTo>
                  <a:cubicBezTo>
                    <a:pt x="502" y="801"/>
                    <a:pt x="503" y="802"/>
                    <a:pt x="504" y="802"/>
                  </a:cubicBezTo>
                  <a:cubicBezTo>
                    <a:pt x="507" y="795"/>
                    <a:pt x="506" y="797"/>
                    <a:pt x="513" y="795"/>
                  </a:cubicBezTo>
                  <a:cubicBezTo>
                    <a:pt x="511" y="801"/>
                    <a:pt x="511" y="801"/>
                    <a:pt x="508" y="807"/>
                  </a:cubicBezTo>
                  <a:cubicBezTo>
                    <a:pt x="508" y="807"/>
                    <a:pt x="509" y="808"/>
                    <a:pt x="509" y="809"/>
                  </a:cubicBezTo>
                  <a:cubicBezTo>
                    <a:pt x="516" y="805"/>
                    <a:pt x="524" y="800"/>
                    <a:pt x="529" y="815"/>
                  </a:cubicBezTo>
                  <a:cubicBezTo>
                    <a:pt x="536" y="815"/>
                    <a:pt x="543" y="810"/>
                    <a:pt x="554" y="818"/>
                  </a:cubicBezTo>
                  <a:cubicBezTo>
                    <a:pt x="561" y="819"/>
                    <a:pt x="568" y="818"/>
                    <a:pt x="574" y="822"/>
                  </a:cubicBezTo>
                  <a:cubicBezTo>
                    <a:pt x="580" y="830"/>
                    <a:pt x="582" y="833"/>
                    <a:pt x="595" y="835"/>
                  </a:cubicBezTo>
                  <a:cubicBezTo>
                    <a:pt x="600" y="841"/>
                    <a:pt x="611" y="841"/>
                    <a:pt x="622" y="841"/>
                  </a:cubicBezTo>
                  <a:cubicBezTo>
                    <a:pt x="622" y="842"/>
                    <a:pt x="622" y="842"/>
                    <a:pt x="622" y="843"/>
                  </a:cubicBezTo>
                  <a:cubicBezTo>
                    <a:pt x="624" y="843"/>
                    <a:pt x="625" y="844"/>
                    <a:pt x="627" y="845"/>
                  </a:cubicBezTo>
                  <a:cubicBezTo>
                    <a:pt x="652" y="845"/>
                    <a:pt x="711" y="853"/>
                    <a:pt x="732" y="831"/>
                  </a:cubicBezTo>
                  <a:cubicBezTo>
                    <a:pt x="737" y="829"/>
                    <a:pt x="743" y="824"/>
                    <a:pt x="748" y="819"/>
                  </a:cubicBezTo>
                  <a:cubicBezTo>
                    <a:pt x="748" y="817"/>
                    <a:pt x="748" y="815"/>
                    <a:pt x="748" y="813"/>
                  </a:cubicBezTo>
                  <a:cubicBezTo>
                    <a:pt x="757" y="806"/>
                    <a:pt x="757" y="806"/>
                    <a:pt x="762" y="804"/>
                  </a:cubicBezTo>
                  <a:cubicBezTo>
                    <a:pt x="762" y="803"/>
                    <a:pt x="762" y="802"/>
                    <a:pt x="762" y="800"/>
                  </a:cubicBezTo>
                  <a:cubicBezTo>
                    <a:pt x="774" y="791"/>
                    <a:pt x="775" y="759"/>
                    <a:pt x="779" y="747"/>
                  </a:cubicBezTo>
                  <a:cubicBezTo>
                    <a:pt x="781" y="746"/>
                    <a:pt x="782" y="746"/>
                    <a:pt x="783" y="746"/>
                  </a:cubicBezTo>
                  <a:cubicBezTo>
                    <a:pt x="783" y="747"/>
                    <a:pt x="783" y="747"/>
                    <a:pt x="783" y="748"/>
                  </a:cubicBezTo>
                  <a:cubicBezTo>
                    <a:pt x="784" y="748"/>
                    <a:pt x="784" y="748"/>
                    <a:pt x="785" y="748"/>
                  </a:cubicBezTo>
                  <a:cubicBezTo>
                    <a:pt x="784" y="743"/>
                    <a:pt x="782" y="738"/>
                    <a:pt x="782" y="733"/>
                  </a:cubicBezTo>
                  <a:cubicBezTo>
                    <a:pt x="781" y="733"/>
                    <a:pt x="780" y="733"/>
                    <a:pt x="779" y="733"/>
                  </a:cubicBezTo>
                  <a:cubicBezTo>
                    <a:pt x="776" y="753"/>
                    <a:pt x="771" y="779"/>
                    <a:pt x="757" y="796"/>
                  </a:cubicBezTo>
                  <a:cubicBezTo>
                    <a:pt x="756" y="799"/>
                    <a:pt x="754" y="800"/>
                    <a:pt x="754" y="802"/>
                  </a:cubicBezTo>
                  <a:cubicBezTo>
                    <a:pt x="752" y="802"/>
                    <a:pt x="751" y="802"/>
                    <a:pt x="750" y="802"/>
                  </a:cubicBezTo>
                  <a:cubicBezTo>
                    <a:pt x="750" y="801"/>
                    <a:pt x="750" y="799"/>
                    <a:pt x="750" y="798"/>
                  </a:cubicBezTo>
                  <a:cubicBezTo>
                    <a:pt x="757" y="798"/>
                    <a:pt x="761" y="765"/>
                    <a:pt x="761" y="761"/>
                  </a:cubicBezTo>
                  <a:cubicBezTo>
                    <a:pt x="759" y="766"/>
                    <a:pt x="757" y="771"/>
                    <a:pt x="756" y="777"/>
                  </a:cubicBezTo>
                  <a:cubicBezTo>
                    <a:pt x="741" y="783"/>
                    <a:pt x="742" y="771"/>
                    <a:pt x="742" y="765"/>
                  </a:cubicBezTo>
                  <a:cubicBezTo>
                    <a:pt x="747" y="745"/>
                    <a:pt x="747" y="745"/>
                    <a:pt x="751" y="716"/>
                  </a:cubicBezTo>
                  <a:cubicBezTo>
                    <a:pt x="747" y="691"/>
                    <a:pt x="742" y="666"/>
                    <a:pt x="740" y="643"/>
                  </a:cubicBezTo>
                  <a:cubicBezTo>
                    <a:pt x="742" y="643"/>
                    <a:pt x="744" y="644"/>
                    <a:pt x="746" y="644"/>
                  </a:cubicBezTo>
                  <a:cubicBezTo>
                    <a:pt x="746" y="641"/>
                    <a:pt x="754" y="639"/>
                    <a:pt x="760" y="639"/>
                  </a:cubicBezTo>
                  <a:cubicBezTo>
                    <a:pt x="765" y="646"/>
                    <a:pt x="771" y="654"/>
                    <a:pt x="776" y="662"/>
                  </a:cubicBezTo>
                  <a:cubicBezTo>
                    <a:pt x="777" y="666"/>
                    <a:pt x="778" y="670"/>
                    <a:pt x="779" y="675"/>
                  </a:cubicBezTo>
                  <a:cubicBezTo>
                    <a:pt x="779" y="675"/>
                    <a:pt x="780" y="675"/>
                    <a:pt x="781" y="676"/>
                  </a:cubicBezTo>
                  <a:cubicBezTo>
                    <a:pt x="785" y="700"/>
                    <a:pt x="786" y="728"/>
                    <a:pt x="787" y="755"/>
                  </a:cubicBezTo>
                  <a:cubicBezTo>
                    <a:pt x="786" y="755"/>
                    <a:pt x="785" y="754"/>
                    <a:pt x="785" y="753"/>
                  </a:cubicBezTo>
                  <a:cubicBezTo>
                    <a:pt x="782" y="771"/>
                    <a:pt x="784" y="787"/>
                    <a:pt x="773" y="804"/>
                  </a:cubicBezTo>
                  <a:cubicBezTo>
                    <a:pt x="773" y="807"/>
                    <a:pt x="773" y="809"/>
                    <a:pt x="774" y="812"/>
                  </a:cubicBezTo>
                  <a:cubicBezTo>
                    <a:pt x="767" y="816"/>
                    <a:pt x="742" y="843"/>
                    <a:pt x="740" y="848"/>
                  </a:cubicBezTo>
                  <a:cubicBezTo>
                    <a:pt x="738" y="848"/>
                    <a:pt x="737" y="848"/>
                    <a:pt x="737" y="848"/>
                  </a:cubicBezTo>
                  <a:cubicBezTo>
                    <a:pt x="734" y="852"/>
                    <a:pt x="732" y="850"/>
                    <a:pt x="732" y="854"/>
                  </a:cubicBezTo>
                  <a:cubicBezTo>
                    <a:pt x="731" y="854"/>
                    <a:pt x="729" y="854"/>
                    <a:pt x="728" y="854"/>
                  </a:cubicBezTo>
                  <a:cubicBezTo>
                    <a:pt x="725" y="859"/>
                    <a:pt x="721" y="862"/>
                    <a:pt x="718" y="863"/>
                  </a:cubicBezTo>
                  <a:cubicBezTo>
                    <a:pt x="718" y="863"/>
                    <a:pt x="718" y="864"/>
                    <a:pt x="718" y="865"/>
                  </a:cubicBezTo>
                  <a:cubicBezTo>
                    <a:pt x="704" y="872"/>
                    <a:pt x="693" y="879"/>
                    <a:pt x="681" y="881"/>
                  </a:cubicBezTo>
                  <a:cubicBezTo>
                    <a:pt x="673" y="886"/>
                    <a:pt x="662" y="883"/>
                    <a:pt x="656" y="882"/>
                  </a:cubicBezTo>
                  <a:cubicBezTo>
                    <a:pt x="656" y="883"/>
                    <a:pt x="656" y="884"/>
                    <a:pt x="656" y="884"/>
                  </a:cubicBezTo>
                  <a:cubicBezTo>
                    <a:pt x="637" y="884"/>
                    <a:pt x="621" y="888"/>
                    <a:pt x="604" y="891"/>
                  </a:cubicBezTo>
                  <a:cubicBezTo>
                    <a:pt x="591" y="891"/>
                    <a:pt x="575" y="890"/>
                    <a:pt x="565" y="893"/>
                  </a:cubicBezTo>
                  <a:moveTo>
                    <a:pt x="464" y="846"/>
                  </a:moveTo>
                  <a:cubicBezTo>
                    <a:pt x="467" y="835"/>
                    <a:pt x="470" y="824"/>
                    <a:pt x="474" y="814"/>
                  </a:cubicBezTo>
                  <a:cubicBezTo>
                    <a:pt x="474" y="813"/>
                    <a:pt x="475" y="813"/>
                    <a:pt x="476" y="813"/>
                  </a:cubicBezTo>
                  <a:cubicBezTo>
                    <a:pt x="475" y="819"/>
                    <a:pt x="474" y="824"/>
                    <a:pt x="473" y="831"/>
                  </a:cubicBezTo>
                  <a:cubicBezTo>
                    <a:pt x="472" y="831"/>
                    <a:pt x="471" y="831"/>
                    <a:pt x="471" y="831"/>
                  </a:cubicBezTo>
                  <a:cubicBezTo>
                    <a:pt x="470" y="833"/>
                    <a:pt x="468" y="844"/>
                    <a:pt x="464" y="846"/>
                  </a:cubicBezTo>
                  <a:moveTo>
                    <a:pt x="460" y="840"/>
                  </a:moveTo>
                  <a:cubicBezTo>
                    <a:pt x="455" y="831"/>
                    <a:pt x="460" y="829"/>
                    <a:pt x="463" y="824"/>
                  </a:cubicBezTo>
                  <a:cubicBezTo>
                    <a:pt x="464" y="820"/>
                    <a:pt x="465" y="817"/>
                    <a:pt x="466" y="813"/>
                  </a:cubicBezTo>
                  <a:cubicBezTo>
                    <a:pt x="468" y="813"/>
                    <a:pt x="468" y="810"/>
                    <a:pt x="469" y="809"/>
                  </a:cubicBezTo>
                  <a:cubicBezTo>
                    <a:pt x="467" y="818"/>
                    <a:pt x="465" y="828"/>
                    <a:pt x="463" y="838"/>
                  </a:cubicBezTo>
                  <a:cubicBezTo>
                    <a:pt x="462" y="839"/>
                    <a:pt x="461" y="839"/>
                    <a:pt x="460" y="840"/>
                  </a:cubicBezTo>
                  <a:moveTo>
                    <a:pt x="333" y="839"/>
                  </a:moveTo>
                  <a:cubicBezTo>
                    <a:pt x="330" y="828"/>
                    <a:pt x="327" y="821"/>
                    <a:pt x="329" y="814"/>
                  </a:cubicBezTo>
                  <a:cubicBezTo>
                    <a:pt x="333" y="834"/>
                    <a:pt x="333" y="834"/>
                    <a:pt x="333" y="839"/>
                  </a:cubicBezTo>
                  <a:moveTo>
                    <a:pt x="294" y="837"/>
                  </a:moveTo>
                  <a:cubicBezTo>
                    <a:pt x="289" y="826"/>
                    <a:pt x="293" y="813"/>
                    <a:pt x="302" y="810"/>
                  </a:cubicBezTo>
                  <a:cubicBezTo>
                    <a:pt x="302" y="815"/>
                    <a:pt x="302" y="821"/>
                    <a:pt x="302" y="826"/>
                  </a:cubicBezTo>
                  <a:cubicBezTo>
                    <a:pt x="300" y="829"/>
                    <a:pt x="300" y="828"/>
                    <a:pt x="300" y="835"/>
                  </a:cubicBezTo>
                  <a:cubicBezTo>
                    <a:pt x="298" y="835"/>
                    <a:pt x="296" y="836"/>
                    <a:pt x="294" y="837"/>
                  </a:cubicBezTo>
                  <a:moveTo>
                    <a:pt x="544" y="837"/>
                  </a:moveTo>
                  <a:cubicBezTo>
                    <a:pt x="541" y="835"/>
                    <a:pt x="538" y="835"/>
                    <a:pt x="533" y="833"/>
                  </a:cubicBezTo>
                  <a:cubicBezTo>
                    <a:pt x="533" y="832"/>
                    <a:pt x="533" y="831"/>
                    <a:pt x="533" y="831"/>
                  </a:cubicBezTo>
                  <a:cubicBezTo>
                    <a:pt x="537" y="831"/>
                    <a:pt x="542" y="834"/>
                    <a:pt x="549" y="835"/>
                  </a:cubicBezTo>
                  <a:cubicBezTo>
                    <a:pt x="549" y="835"/>
                    <a:pt x="549" y="836"/>
                    <a:pt x="549" y="837"/>
                  </a:cubicBezTo>
                  <a:cubicBezTo>
                    <a:pt x="547" y="837"/>
                    <a:pt x="546" y="837"/>
                    <a:pt x="544" y="837"/>
                  </a:cubicBezTo>
                  <a:moveTo>
                    <a:pt x="614" y="835"/>
                  </a:moveTo>
                  <a:cubicBezTo>
                    <a:pt x="615" y="833"/>
                    <a:pt x="616" y="831"/>
                    <a:pt x="616" y="828"/>
                  </a:cubicBezTo>
                  <a:cubicBezTo>
                    <a:pt x="605" y="824"/>
                    <a:pt x="597" y="828"/>
                    <a:pt x="590" y="825"/>
                  </a:cubicBezTo>
                  <a:cubicBezTo>
                    <a:pt x="588" y="823"/>
                    <a:pt x="585" y="821"/>
                    <a:pt x="583" y="820"/>
                  </a:cubicBezTo>
                  <a:cubicBezTo>
                    <a:pt x="584" y="809"/>
                    <a:pt x="584" y="809"/>
                    <a:pt x="586" y="804"/>
                  </a:cubicBezTo>
                  <a:cubicBezTo>
                    <a:pt x="575" y="802"/>
                    <a:pt x="574" y="793"/>
                    <a:pt x="571" y="790"/>
                  </a:cubicBezTo>
                  <a:cubicBezTo>
                    <a:pt x="571" y="782"/>
                    <a:pt x="571" y="773"/>
                    <a:pt x="571" y="765"/>
                  </a:cubicBezTo>
                  <a:cubicBezTo>
                    <a:pt x="579" y="764"/>
                    <a:pt x="593" y="762"/>
                    <a:pt x="603" y="756"/>
                  </a:cubicBezTo>
                  <a:cubicBezTo>
                    <a:pt x="603" y="751"/>
                    <a:pt x="604" y="746"/>
                    <a:pt x="604" y="741"/>
                  </a:cubicBezTo>
                  <a:cubicBezTo>
                    <a:pt x="603" y="740"/>
                    <a:pt x="602" y="740"/>
                    <a:pt x="601" y="740"/>
                  </a:cubicBezTo>
                  <a:cubicBezTo>
                    <a:pt x="599" y="749"/>
                    <a:pt x="597" y="751"/>
                    <a:pt x="597" y="757"/>
                  </a:cubicBezTo>
                  <a:cubicBezTo>
                    <a:pt x="582" y="757"/>
                    <a:pt x="572" y="749"/>
                    <a:pt x="574" y="737"/>
                  </a:cubicBezTo>
                  <a:cubicBezTo>
                    <a:pt x="570" y="733"/>
                    <a:pt x="571" y="732"/>
                    <a:pt x="574" y="731"/>
                  </a:cubicBezTo>
                  <a:cubicBezTo>
                    <a:pt x="574" y="724"/>
                    <a:pt x="575" y="718"/>
                    <a:pt x="576" y="712"/>
                  </a:cubicBezTo>
                  <a:cubicBezTo>
                    <a:pt x="579" y="705"/>
                    <a:pt x="579" y="705"/>
                    <a:pt x="580" y="699"/>
                  </a:cubicBezTo>
                  <a:cubicBezTo>
                    <a:pt x="582" y="699"/>
                    <a:pt x="584" y="700"/>
                    <a:pt x="586" y="701"/>
                  </a:cubicBezTo>
                  <a:cubicBezTo>
                    <a:pt x="586" y="692"/>
                    <a:pt x="583" y="689"/>
                    <a:pt x="581" y="685"/>
                  </a:cubicBezTo>
                  <a:cubicBezTo>
                    <a:pt x="584" y="681"/>
                    <a:pt x="594" y="673"/>
                    <a:pt x="600" y="673"/>
                  </a:cubicBezTo>
                  <a:cubicBezTo>
                    <a:pt x="601" y="676"/>
                    <a:pt x="602" y="678"/>
                    <a:pt x="603" y="681"/>
                  </a:cubicBezTo>
                  <a:cubicBezTo>
                    <a:pt x="604" y="681"/>
                    <a:pt x="606" y="682"/>
                    <a:pt x="607" y="682"/>
                  </a:cubicBezTo>
                  <a:cubicBezTo>
                    <a:pt x="610" y="689"/>
                    <a:pt x="610" y="691"/>
                    <a:pt x="621" y="695"/>
                  </a:cubicBezTo>
                  <a:cubicBezTo>
                    <a:pt x="623" y="700"/>
                    <a:pt x="625" y="705"/>
                    <a:pt x="627" y="710"/>
                  </a:cubicBezTo>
                  <a:cubicBezTo>
                    <a:pt x="626" y="717"/>
                    <a:pt x="625" y="723"/>
                    <a:pt x="624" y="730"/>
                  </a:cubicBezTo>
                  <a:cubicBezTo>
                    <a:pt x="624" y="730"/>
                    <a:pt x="625" y="730"/>
                    <a:pt x="626" y="731"/>
                  </a:cubicBezTo>
                  <a:cubicBezTo>
                    <a:pt x="632" y="718"/>
                    <a:pt x="641" y="715"/>
                    <a:pt x="655" y="720"/>
                  </a:cubicBezTo>
                  <a:cubicBezTo>
                    <a:pt x="655" y="722"/>
                    <a:pt x="656" y="724"/>
                    <a:pt x="656" y="727"/>
                  </a:cubicBezTo>
                  <a:cubicBezTo>
                    <a:pt x="657" y="727"/>
                    <a:pt x="657" y="727"/>
                    <a:pt x="658" y="727"/>
                  </a:cubicBezTo>
                  <a:cubicBezTo>
                    <a:pt x="657" y="730"/>
                    <a:pt x="654" y="732"/>
                    <a:pt x="656" y="737"/>
                  </a:cubicBezTo>
                  <a:cubicBezTo>
                    <a:pt x="663" y="723"/>
                    <a:pt x="683" y="717"/>
                    <a:pt x="698" y="729"/>
                  </a:cubicBezTo>
                  <a:cubicBezTo>
                    <a:pt x="699" y="741"/>
                    <a:pt x="696" y="752"/>
                    <a:pt x="696" y="766"/>
                  </a:cubicBezTo>
                  <a:cubicBezTo>
                    <a:pt x="692" y="774"/>
                    <a:pt x="692" y="774"/>
                    <a:pt x="690" y="783"/>
                  </a:cubicBezTo>
                  <a:cubicBezTo>
                    <a:pt x="669" y="783"/>
                    <a:pt x="676" y="801"/>
                    <a:pt x="664" y="813"/>
                  </a:cubicBezTo>
                  <a:cubicBezTo>
                    <a:pt x="663" y="812"/>
                    <a:pt x="662" y="812"/>
                    <a:pt x="661" y="811"/>
                  </a:cubicBezTo>
                  <a:cubicBezTo>
                    <a:pt x="659" y="813"/>
                    <a:pt x="659" y="813"/>
                    <a:pt x="657" y="818"/>
                  </a:cubicBezTo>
                  <a:cubicBezTo>
                    <a:pt x="651" y="817"/>
                    <a:pt x="647" y="815"/>
                    <a:pt x="643" y="817"/>
                  </a:cubicBezTo>
                  <a:cubicBezTo>
                    <a:pt x="642" y="815"/>
                    <a:pt x="642" y="815"/>
                    <a:pt x="639" y="815"/>
                  </a:cubicBezTo>
                  <a:cubicBezTo>
                    <a:pt x="637" y="806"/>
                    <a:pt x="631" y="809"/>
                    <a:pt x="627" y="809"/>
                  </a:cubicBezTo>
                  <a:cubicBezTo>
                    <a:pt x="626" y="807"/>
                    <a:pt x="625" y="806"/>
                    <a:pt x="625" y="805"/>
                  </a:cubicBezTo>
                  <a:cubicBezTo>
                    <a:pt x="624" y="805"/>
                    <a:pt x="624" y="805"/>
                    <a:pt x="623" y="805"/>
                  </a:cubicBezTo>
                  <a:cubicBezTo>
                    <a:pt x="622" y="803"/>
                    <a:pt x="622" y="801"/>
                    <a:pt x="621" y="800"/>
                  </a:cubicBezTo>
                  <a:cubicBezTo>
                    <a:pt x="619" y="799"/>
                    <a:pt x="617" y="799"/>
                    <a:pt x="615" y="798"/>
                  </a:cubicBezTo>
                  <a:cubicBezTo>
                    <a:pt x="613" y="792"/>
                    <a:pt x="612" y="792"/>
                    <a:pt x="609" y="790"/>
                  </a:cubicBezTo>
                  <a:cubicBezTo>
                    <a:pt x="607" y="794"/>
                    <a:pt x="605" y="799"/>
                    <a:pt x="603" y="805"/>
                  </a:cubicBezTo>
                  <a:cubicBezTo>
                    <a:pt x="611" y="809"/>
                    <a:pt x="630" y="816"/>
                    <a:pt x="624" y="834"/>
                  </a:cubicBezTo>
                  <a:cubicBezTo>
                    <a:pt x="621" y="834"/>
                    <a:pt x="617" y="834"/>
                    <a:pt x="614" y="835"/>
                  </a:cubicBezTo>
                  <a:moveTo>
                    <a:pt x="75" y="768"/>
                  </a:moveTo>
                  <a:cubicBezTo>
                    <a:pt x="76" y="766"/>
                    <a:pt x="78" y="764"/>
                    <a:pt x="80" y="761"/>
                  </a:cubicBezTo>
                  <a:cubicBezTo>
                    <a:pt x="81" y="761"/>
                    <a:pt x="83" y="761"/>
                    <a:pt x="84" y="761"/>
                  </a:cubicBezTo>
                  <a:cubicBezTo>
                    <a:pt x="84" y="762"/>
                    <a:pt x="84" y="763"/>
                    <a:pt x="84" y="764"/>
                  </a:cubicBezTo>
                  <a:cubicBezTo>
                    <a:pt x="77" y="764"/>
                    <a:pt x="80" y="765"/>
                    <a:pt x="79" y="768"/>
                  </a:cubicBezTo>
                  <a:cubicBezTo>
                    <a:pt x="77" y="768"/>
                    <a:pt x="76" y="768"/>
                    <a:pt x="75" y="768"/>
                  </a:cubicBezTo>
                  <a:moveTo>
                    <a:pt x="42" y="767"/>
                  </a:moveTo>
                  <a:cubicBezTo>
                    <a:pt x="42" y="765"/>
                    <a:pt x="41" y="763"/>
                    <a:pt x="41" y="762"/>
                  </a:cubicBezTo>
                  <a:cubicBezTo>
                    <a:pt x="43" y="762"/>
                    <a:pt x="45" y="762"/>
                    <a:pt x="47" y="762"/>
                  </a:cubicBezTo>
                  <a:cubicBezTo>
                    <a:pt x="47" y="761"/>
                    <a:pt x="47" y="760"/>
                    <a:pt x="47" y="759"/>
                  </a:cubicBezTo>
                  <a:cubicBezTo>
                    <a:pt x="48" y="759"/>
                    <a:pt x="49" y="759"/>
                    <a:pt x="50" y="760"/>
                  </a:cubicBezTo>
                  <a:cubicBezTo>
                    <a:pt x="50" y="761"/>
                    <a:pt x="49" y="762"/>
                    <a:pt x="49" y="764"/>
                  </a:cubicBezTo>
                  <a:cubicBezTo>
                    <a:pt x="47" y="764"/>
                    <a:pt x="44" y="765"/>
                    <a:pt x="42" y="767"/>
                  </a:cubicBezTo>
                  <a:moveTo>
                    <a:pt x="89" y="759"/>
                  </a:moveTo>
                  <a:cubicBezTo>
                    <a:pt x="89" y="758"/>
                    <a:pt x="89" y="757"/>
                    <a:pt x="89" y="756"/>
                  </a:cubicBezTo>
                  <a:cubicBezTo>
                    <a:pt x="94" y="755"/>
                    <a:pt x="99" y="754"/>
                    <a:pt x="104" y="753"/>
                  </a:cubicBezTo>
                  <a:cubicBezTo>
                    <a:pt x="104" y="753"/>
                    <a:pt x="104" y="754"/>
                    <a:pt x="104" y="755"/>
                  </a:cubicBezTo>
                  <a:cubicBezTo>
                    <a:pt x="103" y="755"/>
                    <a:pt x="101" y="755"/>
                    <a:pt x="100" y="755"/>
                  </a:cubicBezTo>
                  <a:cubicBezTo>
                    <a:pt x="100" y="755"/>
                    <a:pt x="100" y="756"/>
                    <a:pt x="100" y="757"/>
                  </a:cubicBezTo>
                  <a:cubicBezTo>
                    <a:pt x="97" y="757"/>
                    <a:pt x="95" y="756"/>
                    <a:pt x="93" y="756"/>
                  </a:cubicBezTo>
                  <a:cubicBezTo>
                    <a:pt x="93" y="757"/>
                    <a:pt x="93" y="758"/>
                    <a:pt x="93" y="759"/>
                  </a:cubicBezTo>
                  <a:cubicBezTo>
                    <a:pt x="92" y="759"/>
                    <a:pt x="90" y="759"/>
                    <a:pt x="89" y="759"/>
                  </a:cubicBezTo>
                  <a:moveTo>
                    <a:pt x="27" y="753"/>
                  </a:moveTo>
                  <a:cubicBezTo>
                    <a:pt x="27" y="752"/>
                    <a:pt x="27" y="752"/>
                    <a:pt x="28" y="751"/>
                  </a:cubicBezTo>
                  <a:cubicBezTo>
                    <a:pt x="31" y="751"/>
                    <a:pt x="34" y="751"/>
                    <a:pt x="37" y="751"/>
                  </a:cubicBezTo>
                  <a:cubicBezTo>
                    <a:pt x="37" y="751"/>
                    <a:pt x="37" y="752"/>
                    <a:pt x="37" y="753"/>
                  </a:cubicBezTo>
                  <a:cubicBezTo>
                    <a:pt x="33" y="753"/>
                    <a:pt x="30" y="753"/>
                    <a:pt x="27" y="753"/>
                  </a:cubicBezTo>
                  <a:moveTo>
                    <a:pt x="53" y="753"/>
                  </a:moveTo>
                  <a:cubicBezTo>
                    <a:pt x="53" y="752"/>
                    <a:pt x="53" y="751"/>
                    <a:pt x="53" y="751"/>
                  </a:cubicBezTo>
                  <a:cubicBezTo>
                    <a:pt x="55" y="750"/>
                    <a:pt x="57" y="750"/>
                    <a:pt x="59" y="749"/>
                  </a:cubicBezTo>
                  <a:cubicBezTo>
                    <a:pt x="59" y="750"/>
                    <a:pt x="59" y="751"/>
                    <a:pt x="59" y="752"/>
                  </a:cubicBezTo>
                  <a:cubicBezTo>
                    <a:pt x="57" y="752"/>
                    <a:pt x="55" y="752"/>
                    <a:pt x="53" y="753"/>
                  </a:cubicBezTo>
                  <a:moveTo>
                    <a:pt x="41" y="744"/>
                  </a:moveTo>
                  <a:cubicBezTo>
                    <a:pt x="40" y="742"/>
                    <a:pt x="40" y="742"/>
                    <a:pt x="22" y="733"/>
                  </a:cubicBezTo>
                  <a:cubicBezTo>
                    <a:pt x="22" y="733"/>
                    <a:pt x="22" y="732"/>
                    <a:pt x="22" y="731"/>
                  </a:cubicBezTo>
                  <a:cubicBezTo>
                    <a:pt x="24" y="732"/>
                    <a:pt x="26" y="733"/>
                    <a:pt x="28" y="733"/>
                  </a:cubicBezTo>
                  <a:cubicBezTo>
                    <a:pt x="28" y="737"/>
                    <a:pt x="39" y="740"/>
                    <a:pt x="41" y="742"/>
                  </a:cubicBezTo>
                  <a:cubicBezTo>
                    <a:pt x="41" y="742"/>
                    <a:pt x="41" y="743"/>
                    <a:pt x="41" y="744"/>
                  </a:cubicBezTo>
                  <a:moveTo>
                    <a:pt x="97" y="744"/>
                  </a:moveTo>
                  <a:cubicBezTo>
                    <a:pt x="100" y="743"/>
                    <a:pt x="103" y="743"/>
                    <a:pt x="106" y="742"/>
                  </a:cubicBezTo>
                  <a:cubicBezTo>
                    <a:pt x="103" y="743"/>
                    <a:pt x="100" y="743"/>
                    <a:pt x="97" y="744"/>
                  </a:cubicBezTo>
                  <a:moveTo>
                    <a:pt x="108" y="742"/>
                  </a:moveTo>
                  <a:cubicBezTo>
                    <a:pt x="111" y="740"/>
                    <a:pt x="114" y="739"/>
                    <a:pt x="118" y="738"/>
                  </a:cubicBezTo>
                  <a:cubicBezTo>
                    <a:pt x="118" y="738"/>
                    <a:pt x="118" y="739"/>
                    <a:pt x="118" y="740"/>
                  </a:cubicBezTo>
                  <a:cubicBezTo>
                    <a:pt x="114" y="740"/>
                    <a:pt x="111" y="741"/>
                    <a:pt x="108" y="742"/>
                  </a:cubicBezTo>
                  <a:moveTo>
                    <a:pt x="41" y="739"/>
                  </a:moveTo>
                  <a:cubicBezTo>
                    <a:pt x="38" y="737"/>
                    <a:pt x="35" y="736"/>
                    <a:pt x="32" y="736"/>
                  </a:cubicBezTo>
                  <a:cubicBezTo>
                    <a:pt x="32" y="735"/>
                    <a:pt x="32" y="734"/>
                    <a:pt x="32" y="733"/>
                  </a:cubicBezTo>
                  <a:cubicBezTo>
                    <a:pt x="31" y="733"/>
                    <a:pt x="30" y="733"/>
                    <a:pt x="29" y="733"/>
                  </a:cubicBezTo>
                  <a:cubicBezTo>
                    <a:pt x="29" y="730"/>
                    <a:pt x="25" y="729"/>
                    <a:pt x="23" y="727"/>
                  </a:cubicBezTo>
                  <a:cubicBezTo>
                    <a:pt x="25" y="727"/>
                    <a:pt x="28" y="729"/>
                    <a:pt x="32" y="729"/>
                  </a:cubicBezTo>
                  <a:cubicBezTo>
                    <a:pt x="31" y="727"/>
                    <a:pt x="31" y="727"/>
                    <a:pt x="29" y="727"/>
                  </a:cubicBezTo>
                  <a:cubicBezTo>
                    <a:pt x="29" y="726"/>
                    <a:pt x="30" y="725"/>
                    <a:pt x="30" y="725"/>
                  </a:cubicBezTo>
                  <a:cubicBezTo>
                    <a:pt x="33" y="727"/>
                    <a:pt x="36" y="729"/>
                    <a:pt x="39" y="731"/>
                  </a:cubicBezTo>
                  <a:cubicBezTo>
                    <a:pt x="39" y="730"/>
                    <a:pt x="39" y="730"/>
                    <a:pt x="39" y="729"/>
                  </a:cubicBezTo>
                  <a:cubicBezTo>
                    <a:pt x="33" y="724"/>
                    <a:pt x="29" y="722"/>
                    <a:pt x="28" y="718"/>
                  </a:cubicBezTo>
                  <a:cubicBezTo>
                    <a:pt x="32" y="721"/>
                    <a:pt x="36" y="723"/>
                    <a:pt x="39" y="727"/>
                  </a:cubicBezTo>
                  <a:cubicBezTo>
                    <a:pt x="39" y="726"/>
                    <a:pt x="40" y="725"/>
                    <a:pt x="40" y="725"/>
                  </a:cubicBezTo>
                  <a:cubicBezTo>
                    <a:pt x="38" y="723"/>
                    <a:pt x="36" y="720"/>
                    <a:pt x="34" y="719"/>
                  </a:cubicBezTo>
                  <a:cubicBezTo>
                    <a:pt x="37" y="719"/>
                    <a:pt x="45" y="724"/>
                    <a:pt x="51" y="730"/>
                  </a:cubicBezTo>
                  <a:cubicBezTo>
                    <a:pt x="48" y="730"/>
                    <a:pt x="45" y="730"/>
                    <a:pt x="43" y="730"/>
                  </a:cubicBezTo>
                  <a:cubicBezTo>
                    <a:pt x="41" y="733"/>
                    <a:pt x="37" y="732"/>
                    <a:pt x="35" y="732"/>
                  </a:cubicBezTo>
                  <a:cubicBezTo>
                    <a:pt x="36" y="733"/>
                    <a:pt x="42" y="737"/>
                    <a:pt x="41" y="739"/>
                  </a:cubicBezTo>
                  <a:moveTo>
                    <a:pt x="87" y="736"/>
                  </a:moveTo>
                  <a:cubicBezTo>
                    <a:pt x="87" y="735"/>
                    <a:pt x="88" y="734"/>
                    <a:pt x="88" y="734"/>
                  </a:cubicBezTo>
                  <a:cubicBezTo>
                    <a:pt x="89" y="734"/>
                    <a:pt x="91" y="734"/>
                    <a:pt x="93" y="735"/>
                  </a:cubicBezTo>
                  <a:cubicBezTo>
                    <a:pt x="91" y="735"/>
                    <a:pt x="89" y="735"/>
                    <a:pt x="87" y="736"/>
                  </a:cubicBezTo>
                  <a:moveTo>
                    <a:pt x="147" y="725"/>
                  </a:moveTo>
                  <a:cubicBezTo>
                    <a:pt x="147" y="724"/>
                    <a:pt x="147" y="723"/>
                    <a:pt x="147" y="722"/>
                  </a:cubicBezTo>
                  <a:cubicBezTo>
                    <a:pt x="157" y="710"/>
                    <a:pt x="168" y="694"/>
                    <a:pt x="175" y="679"/>
                  </a:cubicBezTo>
                  <a:cubicBezTo>
                    <a:pt x="176" y="679"/>
                    <a:pt x="178" y="679"/>
                    <a:pt x="179" y="680"/>
                  </a:cubicBezTo>
                  <a:cubicBezTo>
                    <a:pt x="175" y="695"/>
                    <a:pt x="159" y="714"/>
                    <a:pt x="147" y="725"/>
                  </a:cubicBezTo>
                  <a:moveTo>
                    <a:pt x="118" y="721"/>
                  </a:moveTo>
                  <a:cubicBezTo>
                    <a:pt x="118" y="720"/>
                    <a:pt x="118" y="719"/>
                    <a:pt x="118" y="718"/>
                  </a:cubicBezTo>
                  <a:cubicBezTo>
                    <a:pt x="119" y="718"/>
                    <a:pt x="120" y="718"/>
                    <a:pt x="121" y="718"/>
                  </a:cubicBezTo>
                  <a:cubicBezTo>
                    <a:pt x="122" y="717"/>
                    <a:pt x="122" y="715"/>
                    <a:pt x="123" y="714"/>
                  </a:cubicBezTo>
                  <a:cubicBezTo>
                    <a:pt x="122" y="716"/>
                    <a:pt x="122" y="717"/>
                    <a:pt x="122" y="720"/>
                  </a:cubicBezTo>
                  <a:cubicBezTo>
                    <a:pt x="120" y="720"/>
                    <a:pt x="119" y="720"/>
                    <a:pt x="118" y="721"/>
                  </a:cubicBezTo>
                  <a:moveTo>
                    <a:pt x="75" y="716"/>
                  </a:moveTo>
                  <a:cubicBezTo>
                    <a:pt x="72" y="715"/>
                    <a:pt x="70" y="714"/>
                    <a:pt x="67" y="713"/>
                  </a:cubicBezTo>
                  <a:cubicBezTo>
                    <a:pt x="67" y="712"/>
                    <a:pt x="67" y="711"/>
                    <a:pt x="67" y="711"/>
                  </a:cubicBezTo>
                  <a:cubicBezTo>
                    <a:pt x="74" y="711"/>
                    <a:pt x="80" y="710"/>
                    <a:pt x="89" y="714"/>
                  </a:cubicBezTo>
                  <a:cubicBezTo>
                    <a:pt x="84" y="714"/>
                    <a:pt x="79" y="715"/>
                    <a:pt x="75" y="716"/>
                  </a:cubicBezTo>
                  <a:moveTo>
                    <a:pt x="123" y="713"/>
                  </a:moveTo>
                  <a:cubicBezTo>
                    <a:pt x="128" y="710"/>
                    <a:pt x="131" y="699"/>
                    <a:pt x="133" y="697"/>
                  </a:cubicBezTo>
                  <a:cubicBezTo>
                    <a:pt x="133" y="701"/>
                    <a:pt x="127" y="711"/>
                    <a:pt x="123" y="713"/>
                  </a:cubicBezTo>
                  <a:moveTo>
                    <a:pt x="65" y="704"/>
                  </a:moveTo>
                  <a:cubicBezTo>
                    <a:pt x="59" y="701"/>
                    <a:pt x="59" y="701"/>
                    <a:pt x="56" y="701"/>
                  </a:cubicBezTo>
                  <a:cubicBezTo>
                    <a:pt x="56" y="696"/>
                    <a:pt x="52" y="695"/>
                    <a:pt x="49" y="693"/>
                  </a:cubicBezTo>
                  <a:cubicBezTo>
                    <a:pt x="53" y="692"/>
                    <a:pt x="53" y="692"/>
                    <a:pt x="61" y="695"/>
                  </a:cubicBezTo>
                  <a:cubicBezTo>
                    <a:pt x="61" y="696"/>
                    <a:pt x="61" y="697"/>
                    <a:pt x="62" y="698"/>
                  </a:cubicBezTo>
                  <a:cubicBezTo>
                    <a:pt x="61" y="698"/>
                    <a:pt x="60" y="698"/>
                    <a:pt x="59" y="698"/>
                  </a:cubicBezTo>
                  <a:cubicBezTo>
                    <a:pt x="59" y="699"/>
                    <a:pt x="59" y="700"/>
                    <a:pt x="59" y="701"/>
                  </a:cubicBezTo>
                  <a:cubicBezTo>
                    <a:pt x="61" y="700"/>
                    <a:pt x="64" y="700"/>
                    <a:pt x="67" y="700"/>
                  </a:cubicBezTo>
                  <a:cubicBezTo>
                    <a:pt x="65" y="699"/>
                    <a:pt x="64" y="698"/>
                    <a:pt x="63" y="697"/>
                  </a:cubicBezTo>
                  <a:cubicBezTo>
                    <a:pt x="69" y="697"/>
                    <a:pt x="73" y="695"/>
                    <a:pt x="79" y="702"/>
                  </a:cubicBezTo>
                  <a:cubicBezTo>
                    <a:pt x="75" y="701"/>
                    <a:pt x="71" y="701"/>
                    <a:pt x="67" y="701"/>
                  </a:cubicBezTo>
                  <a:cubicBezTo>
                    <a:pt x="67" y="702"/>
                    <a:pt x="66" y="703"/>
                    <a:pt x="65" y="704"/>
                  </a:cubicBezTo>
                  <a:moveTo>
                    <a:pt x="299" y="703"/>
                  </a:moveTo>
                  <a:cubicBezTo>
                    <a:pt x="294" y="692"/>
                    <a:pt x="284" y="700"/>
                    <a:pt x="279" y="697"/>
                  </a:cubicBezTo>
                  <a:cubicBezTo>
                    <a:pt x="280" y="692"/>
                    <a:pt x="281" y="690"/>
                    <a:pt x="281" y="682"/>
                  </a:cubicBezTo>
                  <a:cubicBezTo>
                    <a:pt x="289" y="682"/>
                    <a:pt x="301" y="689"/>
                    <a:pt x="299" y="703"/>
                  </a:cubicBezTo>
                  <a:moveTo>
                    <a:pt x="138" y="697"/>
                  </a:moveTo>
                  <a:cubicBezTo>
                    <a:pt x="140" y="693"/>
                    <a:pt x="142" y="689"/>
                    <a:pt x="144" y="686"/>
                  </a:cubicBezTo>
                  <a:cubicBezTo>
                    <a:pt x="144" y="688"/>
                    <a:pt x="139" y="697"/>
                    <a:pt x="138" y="697"/>
                  </a:cubicBezTo>
                  <a:moveTo>
                    <a:pt x="77" y="692"/>
                  </a:moveTo>
                  <a:cubicBezTo>
                    <a:pt x="74" y="690"/>
                    <a:pt x="74" y="690"/>
                    <a:pt x="74" y="689"/>
                  </a:cubicBezTo>
                  <a:cubicBezTo>
                    <a:pt x="78" y="689"/>
                    <a:pt x="81" y="689"/>
                    <a:pt x="85" y="689"/>
                  </a:cubicBezTo>
                  <a:cubicBezTo>
                    <a:pt x="82" y="690"/>
                    <a:pt x="79" y="691"/>
                    <a:pt x="77" y="692"/>
                  </a:cubicBezTo>
                  <a:moveTo>
                    <a:pt x="60" y="679"/>
                  </a:moveTo>
                  <a:cubicBezTo>
                    <a:pt x="60" y="679"/>
                    <a:pt x="60" y="678"/>
                    <a:pt x="60" y="677"/>
                  </a:cubicBezTo>
                  <a:cubicBezTo>
                    <a:pt x="61" y="677"/>
                    <a:pt x="62" y="676"/>
                    <a:pt x="64" y="676"/>
                  </a:cubicBezTo>
                  <a:cubicBezTo>
                    <a:pt x="62" y="675"/>
                    <a:pt x="60" y="675"/>
                    <a:pt x="59" y="674"/>
                  </a:cubicBezTo>
                  <a:cubicBezTo>
                    <a:pt x="61" y="673"/>
                    <a:pt x="63" y="673"/>
                    <a:pt x="65" y="672"/>
                  </a:cubicBezTo>
                  <a:cubicBezTo>
                    <a:pt x="69" y="673"/>
                    <a:pt x="69" y="673"/>
                    <a:pt x="71" y="673"/>
                  </a:cubicBezTo>
                  <a:cubicBezTo>
                    <a:pt x="70" y="672"/>
                    <a:pt x="69" y="672"/>
                    <a:pt x="68" y="671"/>
                  </a:cubicBezTo>
                  <a:cubicBezTo>
                    <a:pt x="71" y="669"/>
                    <a:pt x="73" y="666"/>
                    <a:pt x="76" y="664"/>
                  </a:cubicBezTo>
                  <a:cubicBezTo>
                    <a:pt x="76" y="665"/>
                    <a:pt x="76" y="665"/>
                    <a:pt x="76" y="666"/>
                  </a:cubicBezTo>
                  <a:cubicBezTo>
                    <a:pt x="81" y="666"/>
                    <a:pt x="86" y="667"/>
                    <a:pt x="92" y="668"/>
                  </a:cubicBezTo>
                  <a:cubicBezTo>
                    <a:pt x="97" y="668"/>
                    <a:pt x="100" y="666"/>
                    <a:pt x="102" y="667"/>
                  </a:cubicBezTo>
                  <a:cubicBezTo>
                    <a:pt x="92" y="675"/>
                    <a:pt x="84" y="671"/>
                    <a:pt x="75" y="671"/>
                  </a:cubicBezTo>
                  <a:cubicBezTo>
                    <a:pt x="75" y="672"/>
                    <a:pt x="75" y="673"/>
                    <a:pt x="76" y="675"/>
                  </a:cubicBezTo>
                  <a:cubicBezTo>
                    <a:pt x="72" y="675"/>
                    <a:pt x="72" y="675"/>
                    <a:pt x="60" y="679"/>
                  </a:cubicBezTo>
                  <a:moveTo>
                    <a:pt x="47" y="678"/>
                  </a:moveTo>
                  <a:cubicBezTo>
                    <a:pt x="46" y="677"/>
                    <a:pt x="45" y="677"/>
                    <a:pt x="45" y="676"/>
                  </a:cubicBezTo>
                  <a:cubicBezTo>
                    <a:pt x="48" y="675"/>
                    <a:pt x="48" y="675"/>
                    <a:pt x="58" y="676"/>
                  </a:cubicBezTo>
                  <a:cubicBezTo>
                    <a:pt x="54" y="676"/>
                    <a:pt x="50" y="677"/>
                    <a:pt x="47" y="678"/>
                  </a:cubicBezTo>
                  <a:moveTo>
                    <a:pt x="183" y="672"/>
                  </a:moveTo>
                  <a:cubicBezTo>
                    <a:pt x="186" y="664"/>
                    <a:pt x="185" y="665"/>
                    <a:pt x="191" y="662"/>
                  </a:cubicBezTo>
                  <a:cubicBezTo>
                    <a:pt x="189" y="666"/>
                    <a:pt x="185" y="670"/>
                    <a:pt x="183" y="672"/>
                  </a:cubicBezTo>
                  <a:moveTo>
                    <a:pt x="118" y="671"/>
                  </a:moveTo>
                  <a:cubicBezTo>
                    <a:pt x="118" y="670"/>
                    <a:pt x="118" y="669"/>
                    <a:pt x="118" y="669"/>
                  </a:cubicBezTo>
                  <a:cubicBezTo>
                    <a:pt x="120" y="669"/>
                    <a:pt x="122" y="666"/>
                    <a:pt x="123" y="664"/>
                  </a:cubicBezTo>
                  <a:cubicBezTo>
                    <a:pt x="124" y="664"/>
                    <a:pt x="125" y="664"/>
                    <a:pt x="125" y="664"/>
                  </a:cubicBezTo>
                  <a:cubicBezTo>
                    <a:pt x="124" y="666"/>
                    <a:pt x="122" y="669"/>
                    <a:pt x="121" y="671"/>
                  </a:cubicBezTo>
                  <a:cubicBezTo>
                    <a:pt x="120" y="671"/>
                    <a:pt x="119" y="671"/>
                    <a:pt x="118" y="671"/>
                  </a:cubicBezTo>
                  <a:moveTo>
                    <a:pt x="427" y="665"/>
                  </a:moveTo>
                  <a:cubicBezTo>
                    <a:pt x="427" y="661"/>
                    <a:pt x="426" y="658"/>
                    <a:pt x="425" y="654"/>
                  </a:cubicBezTo>
                  <a:cubicBezTo>
                    <a:pt x="425" y="631"/>
                    <a:pt x="430" y="616"/>
                    <a:pt x="436" y="597"/>
                  </a:cubicBezTo>
                  <a:cubicBezTo>
                    <a:pt x="439" y="597"/>
                    <a:pt x="437" y="585"/>
                    <a:pt x="451" y="585"/>
                  </a:cubicBezTo>
                  <a:cubicBezTo>
                    <a:pt x="453" y="596"/>
                    <a:pt x="459" y="616"/>
                    <a:pt x="444" y="625"/>
                  </a:cubicBezTo>
                  <a:cubicBezTo>
                    <a:pt x="443" y="637"/>
                    <a:pt x="438" y="648"/>
                    <a:pt x="435" y="662"/>
                  </a:cubicBezTo>
                  <a:cubicBezTo>
                    <a:pt x="433" y="662"/>
                    <a:pt x="433" y="662"/>
                    <a:pt x="432" y="662"/>
                  </a:cubicBezTo>
                  <a:cubicBezTo>
                    <a:pt x="431" y="663"/>
                    <a:pt x="431" y="663"/>
                    <a:pt x="431" y="664"/>
                  </a:cubicBezTo>
                  <a:cubicBezTo>
                    <a:pt x="430" y="664"/>
                    <a:pt x="428" y="665"/>
                    <a:pt x="427" y="665"/>
                  </a:cubicBezTo>
                  <a:moveTo>
                    <a:pt x="129" y="663"/>
                  </a:moveTo>
                  <a:cubicBezTo>
                    <a:pt x="129" y="662"/>
                    <a:pt x="130" y="660"/>
                    <a:pt x="130" y="660"/>
                  </a:cubicBezTo>
                  <a:cubicBezTo>
                    <a:pt x="129" y="659"/>
                    <a:pt x="128" y="659"/>
                    <a:pt x="127" y="659"/>
                  </a:cubicBezTo>
                  <a:cubicBezTo>
                    <a:pt x="126" y="660"/>
                    <a:pt x="126" y="660"/>
                    <a:pt x="126" y="661"/>
                  </a:cubicBezTo>
                  <a:cubicBezTo>
                    <a:pt x="125" y="661"/>
                    <a:pt x="123" y="661"/>
                    <a:pt x="122" y="661"/>
                  </a:cubicBezTo>
                  <a:cubicBezTo>
                    <a:pt x="127" y="659"/>
                    <a:pt x="132" y="656"/>
                    <a:pt x="135" y="651"/>
                  </a:cubicBezTo>
                  <a:cubicBezTo>
                    <a:pt x="133" y="652"/>
                    <a:pt x="131" y="653"/>
                    <a:pt x="130" y="654"/>
                  </a:cubicBezTo>
                  <a:cubicBezTo>
                    <a:pt x="129" y="653"/>
                    <a:pt x="129" y="652"/>
                    <a:pt x="129" y="651"/>
                  </a:cubicBezTo>
                  <a:cubicBezTo>
                    <a:pt x="137" y="647"/>
                    <a:pt x="146" y="642"/>
                    <a:pt x="155" y="638"/>
                  </a:cubicBezTo>
                  <a:cubicBezTo>
                    <a:pt x="155" y="631"/>
                    <a:pt x="153" y="633"/>
                    <a:pt x="159" y="631"/>
                  </a:cubicBezTo>
                  <a:cubicBezTo>
                    <a:pt x="162" y="627"/>
                    <a:pt x="174" y="615"/>
                    <a:pt x="179" y="614"/>
                  </a:cubicBezTo>
                  <a:cubicBezTo>
                    <a:pt x="179" y="616"/>
                    <a:pt x="179" y="619"/>
                    <a:pt x="180" y="621"/>
                  </a:cubicBezTo>
                  <a:cubicBezTo>
                    <a:pt x="179" y="621"/>
                    <a:pt x="178" y="621"/>
                    <a:pt x="178" y="621"/>
                  </a:cubicBezTo>
                  <a:cubicBezTo>
                    <a:pt x="175" y="626"/>
                    <a:pt x="173" y="632"/>
                    <a:pt x="168" y="634"/>
                  </a:cubicBezTo>
                  <a:cubicBezTo>
                    <a:pt x="167" y="632"/>
                    <a:pt x="167" y="631"/>
                    <a:pt x="167" y="630"/>
                  </a:cubicBezTo>
                  <a:cubicBezTo>
                    <a:pt x="161" y="630"/>
                    <a:pt x="152" y="639"/>
                    <a:pt x="152" y="645"/>
                  </a:cubicBezTo>
                  <a:cubicBezTo>
                    <a:pt x="151" y="645"/>
                    <a:pt x="150" y="645"/>
                    <a:pt x="150" y="645"/>
                  </a:cubicBezTo>
                  <a:cubicBezTo>
                    <a:pt x="150" y="645"/>
                    <a:pt x="150" y="646"/>
                    <a:pt x="150" y="647"/>
                  </a:cubicBezTo>
                  <a:cubicBezTo>
                    <a:pt x="149" y="647"/>
                    <a:pt x="148" y="647"/>
                    <a:pt x="148" y="647"/>
                  </a:cubicBezTo>
                  <a:cubicBezTo>
                    <a:pt x="145" y="654"/>
                    <a:pt x="134" y="660"/>
                    <a:pt x="129" y="663"/>
                  </a:cubicBezTo>
                  <a:moveTo>
                    <a:pt x="64" y="658"/>
                  </a:moveTo>
                  <a:cubicBezTo>
                    <a:pt x="64" y="657"/>
                    <a:pt x="63" y="657"/>
                    <a:pt x="63" y="656"/>
                  </a:cubicBezTo>
                  <a:cubicBezTo>
                    <a:pt x="79" y="651"/>
                    <a:pt x="79" y="651"/>
                    <a:pt x="79" y="651"/>
                  </a:cubicBezTo>
                  <a:cubicBezTo>
                    <a:pt x="74" y="654"/>
                    <a:pt x="69" y="656"/>
                    <a:pt x="64" y="658"/>
                  </a:cubicBezTo>
                  <a:moveTo>
                    <a:pt x="282" y="651"/>
                  </a:moveTo>
                  <a:cubicBezTo>
                    <a:pt x="280" y="650"/>
                    <a:pt x="279" y="648"/>
                    <a:pt x="278" y="646"/>
                  </a:cubicBezTo>
                  <a:cubicBezTo>
                    <a:pt x="276" y="638"/>
                    <a:pt x="269" y="622"/>
                    <a:pt x="271" y="617"/>
                  </a:cubicBezTo>
                  <a:cubicBezTo>
                    <a:pt x="272" y="616"/>
                    <a:pt x="273" y="616"/>
                    <a:pt x="275" y="616"/>
                  </a:cubicBezTo>
                  <a:cubicBezTo>
                    <a:pt x="284" y="622"/>
                    <a:pt x="287" y="636"/>
                    <a:pt x="286" y="651"/>
                  </a:cubicBezTo>
                  <a:cubicBezTo>
                    <a:pt x="285" y="651"/>
                    <a:pt x="283" y="651"/>
                    <a:pt x="282" y="651"/>
                  </a:cubicBezTo>
                  <a:moveTo>
                    <a:pt x="32" y="650"/>
                  </a:moveTo>
                  <a:cubicBezTo>
                    <a:pt x="30" y="649"/>
                    <a:pt x="28" y="647"/>
                    <a:pt x="26" y="647"/>
                  </a:cubicBezTo>
                  <a:cubicBezTo>
                    <a:pt x="29" y="647"/>
                    <a:pt x="32" y="646"/>
                    <a:pt x="36" y="649"/>
                  </a:cubicBezTo>
                  <a:cubicBezTo>
                    <a:pt x="34" y="649"/>
                    <a:pt x="33" y="650"/>
                    <a:pt x="32" y="650"/>
                  </a:cubicBezTo>
                  <a:moveTo>
                    <a:pt x="81" y="650"/>
                  </a:moveTo>
                  <a:cubicBezTo>
                    <a:pt x="85" y="648"/>
                    <a:pt x="92" y="645"/>
                    <a:pt x="93" y="641"/>
                  </a:cubicBezTo>
                  <a:cubicBezTo>
                    <a:pt x="91" y="641"/>
                    <a:pt x="89" y="642"/>
                    <a:pt x="88" y="643"/>
                  </a:cubicBezTo>
                  <a:cubicBezTo>
                    <a:pt x="87" y="643"/>
                    <a:pt x="87" y="644"/>
                    <a:pt x="87" y="645"/>
                  </a:cubicBezTo>
                  <a:cubicBezTo>
                    <a:pt x="81" y="645"/>
                    <a:pt x="79" y="647"/>
                    <a:pt x="75" y="649"/>
                  </a:cubicBezTo>
                  <a:cubicBezTo>
                    <a:pt x="75" y="648"/>
                    <a:pt x="75" y="647"/>
                    <a:pt x="75" y="647"/>
                  </a:cubicBezTo>
                  <a:cubicBezTo>
                    <a:pt x="86" y="642"/>
                    <a:pt x="87" y="637"/>
                    <a:pt x="99" y="641"/>
                  </a:cubicBezTo>
                  <a:cubicBezTo>
                    <a:pt x="99" y="641"/>
                    <a:pt x="99" y="642"/>
                    <a:pt x="99" y="643"/>
                  </a:cubicBezTo>
                  <a:cubicBezTo>
                    <a:pt x="98" y="643"/>
                    <a:pt x="97" y="643"/>
                    <a:pt x="97" y="643"/>
                  </a:cubicBezTo>
                  <a:cubicBezTo>
                    <a:pt x="97" y="643"/>
                    <a:pt x="96" y="644"/>
                    <a:pt x="96" y="645"/>
                  </a:cubicBezTo>
                  <a:cubicBezTo>
                    <a:pt x="91" y="647"/>
                    <a:pt x="86" y="648"/>
                    <a:pt x="81" y="650"/>
                  </a:cubicBezTo>
                  <a:moveTo>
                    <a:pt x="159" y="645"/>
                  </a:moveTo>
                  <a:cubicBezTo>
                    <a:pt x="160" y="641"/>
                    <a:pt x="160" y="638"/>
                    <a:pt x="164" y="640"/>
                  </a:cubicBezTo>
                  <a:cubicBezTo>
                    <a:pt x="164" y="641"/>
                    <a:pt x="164" y="642"/>
                    <a:pt x="164" y="643"/>
                  </a:cubicBezTo>
                  <a:cubicBezTo>
                    <a:pt x="162" y="643"/>
                    <a:pt x="161" y="643"/>
                    <a:pt x="161" y="643"/>
                  </a:cubicBezTo>
                  <a:cubicBezTo>
                    <a:pt x="161" y="645"/>
                    <a:pt x="161" y="645"/>
                    <a:pt x="159" y="645"/>
                  </a:cubicBezTo>
                  <a:moveTo>
                    <a:pt x="121" y="644"/>
                  </a:moveTo>
                  <a:cubicBezTo>
                    <a:pt x="122" y="642"/>
                    <a:pt x="122" y="641"/>
                    <a:pt x="122" y="641"/>
                  </a:cubicBezTo>
                  <a:cubicBezTo>
                    <a:pt x="125" y="640"/>
                    <a:pt x="127" y="639"/>
                    <a:pt x="129" y="638"/>
                  </a:cubicBezTo>
                  <a:cubicBezTo>
                    <a:pt x="129" y="639"/>
                    <a:pt x="129" y="640"/>
                    <a:pt x="129" y="641"/>
                  </a:cubicBezTo>
                  <a:cubicBezTo>
                    <a:pt x="128" y="641"/>
                    <a:pt x="127" y="641"/>
                    <a:pt x="127" y="641"/>
                  </a:cubicBezTo>
                  <a:cubicBezTo>
                    <a:pt x="127" y="641"/>
                    <a:pt x="127" y="642"/>
                    <a:pt x="127" y="643"/>
                  </a:cubicBezTo>
                  <a:cubicBezTo>
                    <a:pt x="125" y="643"/>
                    <a:pt x="123" y="643"/>
                    <a:pt x="121" y="644"/>
                  </a:cubicBezTo>
                  <a:moveTo>
                    <a:pt x="136" y="638"/>
                  </a:moveTo>
                  <a:cubicBezTo>
                    <a:pt x="140" y="631"/>
                    <a:pt x="149" y="628"/>
                    <a:pt x="153" y="621"/>
                  </a:cubicBezTo>
                  <a:cubicBezTo>
                    <a:pt x="155" y="621"/>
                    <a:pt x="155" y="621"/>
                    <a:pt x="156" y="618"/>
                  </a:cubicBezTo>
                  <a:cubicBezTo>
                    <a:pt x="156" y="618"/>
                    <a:pt x="155" y="617"/>
                    <a:pt x="155" y="617"/>
                  </a:cubicBezTo>
                  <a:cubicBezTo>
                    <a:pt x="151" y="619"/>
                    <a:pt x="148" y="622"/>
                    <a:pt x="145" y="625"/>
                  </a:cubicBezTo>
                  <a:cubicBezTo>
                    <a:pt x="144" y="624"/>
                    <a:pt x="144" y="623"/>
                    <a:pt x="143" y="623"/>
                  </a:cubicBezTo>
                  <a:cubicBezTo>
                    <a:pt x="141" y="623"/>
                    <a:pt x="141" y="623"/>
                    <a:pt x="138" y="626"/>
                  </a:cubicBezTo>
                  <a:cubicBezTo>
                    <a:pt x="126" y="629"/>
                    <a:pt x="126" y="629"/>
                    <a:pt x="118" y="632"/>
                  </a:cubicBezTo>
                  <a:cubicBezTo>
                    <a:pt x="118" y="631"/>
                    <a:pt x="117" y="630"/>
                    <a:pt x="117" y="629"/>
                  </a:cubicBezTo>
                  <a:cubicBezTo>
                    <a:pt x="113" y="629"/>
                    <a:pt x="109" y="629"/>
                    <a:pt x="106" y="630"/>
                  </a:cubicBezTo>
                  <a:cubicBezTo>
                    <a:pt x="106" y="629"/>
                    <a:pt x="106" y="629"/>
                    <a:pt x="106" y="629"/>
                  </a:cubicBezTo>
                  <a:cubicBezTo>
                    <a:pt x="123" y="626"/>
                    <a:pt x="139" y="621"/>
                    <a:pt x="156" y="615"/>
                  </a:cubicBezTo>
                  <a:cubicBezTo>
                    <a:pt x="156" y="615"/>
                    <a:pt x="156" y="616"/>
                    <a:pt x="156" y="616"/>
                  </a:cubicBezTo>
                  <a:cubicBezTo>
                    <a:pt x="157" y="616"/>
                    <a:pt x="157" y="616"/>
                    <a:pt x="158" y="616"/>
                  </a:cubicBezTo>
                  <a:cubicBezTo>
                    <a:pt x="158" y="615"/>
                    <a:pt x="158" y="614"/>
                    <a:pt x="158" y="613"/>
                  </a:cubicBezTo>
                  <a:cubicBezTo>
                    <a:pt x="161" y="610"/>
                    <a:pt x="170" y="602"/>
                    <a:pt x="175" y="603"/>
                  </a:cubicBezTo>
                  <a:cubicBezTo>
                    <a:pt x="171" y="607"/>
                    <a:pt x="161" y="619"/>
                    <a:pt x="156" y="621"/>
                  </a:cubicBezTo>
                  <a:cubicBezTo>
                    <a:pt x="156" y="622"/>
                    <a:pt x="156" y="622"/>
                    <a:pt x="156" y="623"/>
                  </a:cubicBezTo>
                  <a:cubicBezTo>
                    <a:pt x="150" y="623"/>
                    <a:pt x="147" y="629"/>
                    <a:pt x="147" y="632"/>
                  </a:cubicBezTo>
                  <a:cubicBezTo>
                    <a:pt x="145" y="632"/>
                    <a:pt x="145" y="632"/>
                    <a:pt x="144" y="632"/>
                  </a:cubicBezTo>
                  <a:cubicBezTo>
                    <a:pt x="143" y="633"/>
                    <a:pt x="143" y="634"/>
                    <a:pt x="143" y="635"/>
                  </a:cubicBezTo>
                  <a:cubicBezTo>
                    <a:pt x="140" y="636"/>
                    <a:pt x="138" y="637"/>
                    <a:pt x="136" y="638"/>
                  </a:cubicBezTo>
                  <a:moveTo>
                    <a:pt x="337" y="637"/>
                  </a:moveTo>
                  <a:cubicBezTo>
                    <a:pt x="334" y="636"/>
                    <a:pt x="331" y="635"/>
                    <a:pt x="329" y="634"/>
                  </a:cubicBezTo>
                  <a:cubicBezTo>
                    <a:pt x="329" y="633"/>
                    <a:pt x="329" y="632"/>
                    <a:pt x="329" y="632"/>
                  </a:cubicBezTo>
                  <a:cubicBezTo>
                    <a:pt x="327" y="632"/>
                    <a:pt x="327" y="632"/>
                    <a:pt x="326" y="632"/>
                  </a:cubicBezTo>
                  <a:cubicBezTo>
                    <a:pt x="325" y="627"/>
                    <a:pt x="323" y="626"/>
                    <a:pt x="321" y="625"/>
                  </a:cubicBezTo>
                  <a:cubicBezTo>
                    <a:pt x="305" y="598"/>
                    <a:pt x="299" y="572"/>
                    <a:pt x="294" y="548"/>
                  </a:cubicBezTo>
                  <a:cubicBezTo>
                    <a:pt x="291" y="544"/>
                    <a:pt x="291" y="544"/>
                    <a:pt x="289" y="539"/>
                  </a:cubicBezTo>
                  <a:cubicBezTo>
                    <a:pt x="286" y="512"/>
                    <a:pt x="291" y="480"/>
                    <a:pt x="287" y="457"/>
                  </a:cubicBezTo>
                  <a:cubicBezTo>
                    <a:pt x="288" y="445"/>
                    <a:pt x="290" y="438"/>
                    <a:pt x="289" y="430"/>
                  </a:cubicBezTo>
                  <a:cubicBezTo>
                    <a:pt x="297" y="406"/>
                    <a:pt x="305" y="383"/>
                    <a:pt x="314" y="360"/>
                  </a:cubicBezTo>
                  <a:cubicBezTo>
                    <a:pt x="314" y="360"/>
                    <a:pt x="315" y="360"/>
                    <a:pt x="316" y="360"/>
                  </a:cubicBezTo>
                  <a:cubicBezTo>
                    <a:pt x="316" y="356"/>
                    <a:pt x="322" y="344"/>
                    <a:pt x="322" y="341"/>
                  </a:cubicBezTo>
                  <a:cubicBezTo>
                    <a:pt x="323" y="341"/>
                    <a:pt x="324" y="341"/>
                    <a:pt x="325" y="341"/>
                  </a:cubicBezTo>
                  <a:cubicBezTo>
                    <a:pt x="325" y="338"/>
                    <a:pt x="325" y="336"/>
                    <a:pt x="326" y="334"/>
                  </a:cubicBezTo>
                  <a:cubicBezTo>
                    <a:pt x="326" y="334"/>
                    <a:pt x="327" y="334"/>
                    <a:pt x="328" y="334"/>
                  </a:cubicBezTo>
                  <a:cubicBezTo>
                    <a:pt x="330" y="325"/>
                    <a:pt x="341" y="314"/>
                    <a:pt x="343" y="306"/>
                  </a:cubicBezTo>
                  <a:cubicBezTo>
                    <a:pt x="343" y="306"/>
                    <a:pt x="344" y="306"/>
                    <a:pt x="345" y="306"/>
                  </a:cubicBezTo>
                  <a:cubicBezTo>
                    <a:pt x="347" y="293"/>
                    <a:pt x="356" y="284"/>
                    <a:pt x="367" y="281"/>
                  </a:cubicBezTo>
                  <a:cubicBezTo>
                    <a:pt x="374" y="281"/>
                    <a:pt x="381" y="281"/>
                    <a:pt x="388" y="282"/>
                  </a:cubicBezTo>
                  <a:cubicBezTo>
                    <a:pt x="388" y="291"/>
                    <a:pt x="380" y="304"/>
                    <a:pt x="378" y="317"/>
                  </a:cubicBezTo>
                  <a:cubicBezTo>
                    <a:pt x="375" y="321"/>
                    <a:pt x="373" y="325"/>
                    <a:pt x="371" y="330"/>
                  </a:cubicBezTo>
                  <a:cubicBezTo>
                    <a:pt x="368" y="341"/>
                    <a:pt x="365" y="353"/>
                    <a:pt x="363" y="364"/>
                  </a:cubicBezTo>
                  <a:cubicBezTo>
                    <a:pt x="362" y="364"/>
                    <a:pt x="361" y="364"/>
                    <a:pt x="361" y="364"/>
                  </a:cubicBezTo>
                  <a:cubicBezTo>
                    <a:pt x="356" y="382"/>
                    <a:pt x="355" y="401"/>
                    <a:pt x="349" y="421"/>
                  </a:cubicBezTo>
                  <a:cubicBezTo>
                    <a:pt x="344" y="427"/>
                    <a:pt x="348" y="435"/>
                    <a:pt x="343" y="444"/>
                  </a:cubicBezTo>
                  <a:cubicBezTo>
                    <a:pt x="339" y="485"/>
                    <a:pt x="331" y="533"/>
                    <a:pt x="345" y="576"/>
                  </a:cubicBezTo>
                  <a:cubicBezTo>
                    <a:pt x="346" y="581"/>
                    <a:pt x="347" y="586"/>
                    <a:pt x="347" y="592"/>
                  </a:cubicBezTo>
                  <a:cubicBezTo>
                    <a:pt x="357" y="608"/>
                    <a:pt x="353" y="615"/>
                    <a:pt x="349" y="633"/>
                  </a:cubicBezTo>
                  <a:cubicBezTo>
                    <a:pt x="345" y="635"/>
                    <a:pt x="345" y="635"/>
                    <a:pt x="337" y="637"/>
                  </a:cubicBezTo>
                  <a:moveTo>
                    <a:pt x="41" y="630"/>
                  </a:moveTo>
                  <a:cubicBezTo>
                    <a:pt x="42" y="627"/>
                    <a:pt x="45" y="625"/>
                    <a:pt x="48" y="625"/>
                  </a:cubicBezTo>
                  <a:cubicBezTo>
                    <a:pt x="48" y="626"/>
                    <a:pt x="48" y="627"/>
                    <a:pt x="48" y="628"/>
                  </a:cubicBezTo>
                  <a:cubicBezTo>
                    <a:pt x="46" y="628"/>
                    <a:pt x="43" y="629"/>
                    <a:pt x="41" y="630"/>
                  </a:cubicBezTo>
                  <a:moveTo>
                    <a:pt x="154" y="629"/>
                  </a:moveTo>
                  <a:cubicBezTo>
                    <a:pt x="159" y="618"/>
                    <a:pt x="172" y="613"/>
                    <a:pt x="178" y="601"/>
                  </a:cubicBezTo>
                  <a:cubicBezTo>
                    <a:pt x="178" y="600"/>
                    <a:pt x="177" y="600"/>
                    <a:pt x="177" y="599"/>
                  </a:cubicBezTo>
                  <a:cubicBezTo>
                    <a:pt x="178" y="597"/>
                    <a:pt x="180" y="595"/>
                    <a:pt x="181" y="594"/>
                  </a:cubicBezTo>
                  <a:cubicBezTo>
                    <a:pt x="183" y="594"/>
                    <a:pt x="185" y="594"/>
                    <a:pt x="187" y="594"/>
                  </a:cubicBezTo>
                  <a:cubicBezTo>
                    <a:pt x="187" y="595"/>
                    <a:pt x="186" y="597"/>
                    <a:pt x="186" y="600"/>
                  </a:cubicBezTo>
                  <a:cubicBezTo>
                    <a:pt x="185" y="600"/>
                    <a:pt x="184" y="600"/>
                    <a:pt x="184" y="600"/>
                  </a:cubicBezTo>
                  <a:cubicBezTo>
                    <a:pt x="184" y="600"/>
                    <a:pt x="184" y="601"/>
                    <a:pt x="184" y="602"/>
                  </a:cubicBezTo>
                  <a:cubicBezTo>
                    <a:pt x="183" y="602"/>
                    <a:pt x="182" y="602"/>
                    <a:pt x="181" y="603"/>
                  </a:cubicBezTo>
                  <a:cubicBezTo>
                    <a:pt x="179" y="608"/>
                    <a:pt x="175" y="610"/>
                    <a:pt x="173" y="615"/>
                  </a:cubicBezTo>
                  <a:cubicBezTo>
                    <a:pt x="166" y="615"/>
                    <a:pt x="165" y="619"/>
                    <a:pt x="164" y="623"/>
                  </a:cubicBezTo>
                  <a:cubicBezTo>
                    <a:pt x="162" y="623"/>
                    <a:pt x="161" y="623"/>
                    <a:pt x="161" y="623"/>
                  </a:cubicBezTo>
                  <a:cubicBezTo>
                    <a:pt x="159" y="627"/>
                    <a:pt x="156" y="628"/>
                    <a:pt x="154" y="629"/>
                  </a:cubicBezTo>
                  <a:moveTo>
                    <a:pt x="169" y="628"/>
                  </a:moveTo>
                  <a:cubicBezTo>
                    <a:pt x="169" y="625"/>
                    <a:pt x="170" y="624"/>
                    <a:pt x="170" y="622"/>
                  </a:cubicBezTo>
                  <a:cubicBezTo>
                    <a:pt x="172" y="622"/>
                    <a:pt x="173" y="621"/>
                    <a:pt x="175" y="621"/>
                  </a:cubicBezTo>
                  <a:cubicBezTo>
                    <a:pt x="174" y="623"/>
                    <a:pt x="173" y="625"/>
                    <a:pt x="172" y="628"/>
                  </a:cubicBezTo>
                  <a:cubicBezTo>
                    <a:pt x="171" y="628"/>
                    <a:pt x="170" y="628"/>
                    <a:pt x="169" y="628"/>
                  </a:cubicBezTo>
                  <a:moveTo>
                    <a:pt x="14" y="623"/>
                  </a:moveTo>
                  <a:cubicBezTo>
                    <a:pt x="14" y="622"/>
                    <a:pt x="14" y="622"/>
                    <a:pt x="14" y="621"/>
                  </a:cubicBezTo>
                  <a:cubicBezTo>
                    <a:pt x="22" y="621"/>
                    <a:pt x="26" y="619"/>
                    <a:pt x="37" y="622"/>
                  </a:cubicBezTo>
                  <a:cubicBezTo>
                    <a:pt x="29" y="622"/>
                    <a:pt x="22" y="622"/>
                    <a:pt x="14" y="623"/>
                  </a:cubicBezTo>
                  <a:moveTo>
                    <a:pt x="38" y="617"/>
                  </a:moveTo>
                  <a:cubicBezTo>
                    <a:pt x="37" y="616"/>
                    <a:pt x="37" y="615"/>
                    <a:pt x="37" y="614"/>
                  </a:cubicBezTo>
                  <a:cubicBezTo>
                    <a:pt x="39" y="614"/>
                    <a:pt x="40" y="614"/>
                    <a:pt x="42" y="615"/>
                  </a:cubicBezTo>
                  <a:cubicBezTo>
                    <a:pt x="42" y="615"/>
                    <a:pt x="42" y="616"/>
                    <a:pt x="42" y="617"/>
                  </a:cubicBezTo>
                  <a:cubicBezTo>
                    <a:pt x="40" y="617"/>
                    <a:pt x="39" y="617"/>
                    <a:pt x="38" y="617"/>
                  </a:cubicBezTo>
                  <a:moveTo>
                    <a:pt x="26" y="615"/>
                  </a:moveTo>
                  <a:cubicBezTo>
                    <a:pt x="25" y="614"/>
                    <a:pt x="25" y="613"/>
                    <a:pt x="25" y="613"/>
                  </a:cubicBezTo>
                  <a:cubicBezTo>
                    <a:pt x="28" y="613"/>
                    <a:pt x="32" y="613"/>
                    <a:pt x="36" y="613"/>
                  </a:cubicBezTo>
                  <a:cubicBezTo>
                    <a:pt x="36" y="614"/>
                    <a:pt x="36" y="614"/>
                    <a:pt x="36" y="615"/>
                  </a:cubicBezTo>
                  <a:cubicBezTo>
                    <a:pt x="32" y="615"/>
                    <a:pt x="29" y="615"/>
                    <a:pt x="26" y="615"/>
                  </a:cubicBezTo>
                  <a:moveTo>
                    <a:pt x="70" y="609"/>
                  </a:moveTo>
                  <a:cubicBezTo>
                    <a:pt x="70" y="604"/>
                    <a:pt x="80" y="602"/>
                    <a:pt x="86" y="603"/>
                  </a:cubicBezTo>
                  <a:cubicBezTo>
                    <a:pt x="84" y="605"/>
                    <a:pt x="84" y="605"/>
                    <a:pt x="80" y="606"/>
                  </a:cubicBezTo>
                  <a:cubicBezTo>
                    <a:pt x="80" y="606"/>
                    <a:pt x="80" y="607"/>
                    <a:pt x="80" y="608"/>
                  </a:cubicBezTo>
                  <a:cubicBezTo>
                    <a:pt x="77" y="608"/>
                    <a:pt x="73" y="609"/>
                    <a:pt x="70" y="609"/>
                  </a:cubicBezTo>
                  <a:moveTo>
                    <a:pt x="94" y="600"/>
                  </a:moveTo>
                  <a:cubicBezTo>
                    <a:pt x="94" y="599"/>
                    <a:pt x="94" y="598"/>
                    <a:pt x="94" y="597"/>
                  </a:cubicBezTo>
                  <a:cubicBezTo>
                    <a:pt x="97" y="595"/>
                    <a:pt x="97" y="595"/>
                    <a:pt x="101" y="595"/>
                  </a:cubicBezTo>
                  <a:cubicBezTo>
                    <a:pt x="101" y="596"/>
                    <a:pt x="101" y="597"/>
                    <a:pt x="101" y="597"/>
                  </a:cubicBezTo>
                  <a:cubicBezTo>
                    <a:pt x="99" y="598"/>
                    <a:pt x="96" y="599"/>
                    <a:pt x="94" y="600"/>
                  </a:cubicBezTo>
                  <a:moveTo>
                    <a:pt x="103" y="595"/>
                  </a:moveTo>
                  <a:cubicBezTo>
                    <a:pt x="101" y="593"/>
                    <a:pt x="101" y="593"/>
                    <a:pt x="101" y="591"/>
                  </a:cubicBezTo>
                  <a:cubicBezTo>
                    <a:pt x="104" y="591"/>
                    <a:pt x="104" y="589"/>
                    <a:pt x="108" y="588"/>
                  </a:cubicBezTo>
                  <a:cubicBezTo>
                    <a:pt x="109" y="587"/>
                    <a:pt x="109" y="586"/>
                    <a:pt x="109" y="585"/>
                  </a:cubicBezTo>
                  <a:cubicBezTo>
                    <a:pt x="114" y="584"/>
                    <a:pt x="114" y="584"/>
                    <a:pt x="120" y="584"/>
                  </a:cubicBezTo>
                  <a:cubicBezTo>
                    <a:pt x="117" y="593"/>
                    <a:pt x="110" y="593"/>
                    <a:pt x="103" y="595"/>
                  </a:cubicBezTo>
                  <a:moveTo>
                    <a:pt x="49" y="594"/>
                  </a:moveTo>
                  <a:cubicBezTo>
                    <a:pt x="45" y="589"/>
                    <a:pt x="39" y="572"/>
                    <a:pt x="39" y="572"/>
                  </a:cubicBezTo>
                  <a:cubicBezTo>
                    <a:pt x="40" y="572"/>
                    <a:pt x="41" y="572"/>
                    <a:pt x="42" y="572"/>
                  </a:cubicBezTo>
                  <a:cubicBezTo>
                    <a:pt x="43" y="577"/>
                    <a:pt x="45" y="584"/>
                    <a:pt x="50" y="591"/>
                  </a:cubicBezTo>
                  <a:cubicBezTo>
                    <a:pt x="49" y="592"/>
                    <a:pt x="49" y="593"/>
                    <a:pt x="49" y="594"/>
                  </a:cubicBezTo>
                  <a:moveTo>
                    <a:pt x="89" y="589"/>
                  </a:moveTo>
                  <a:cubicBezTo>
                    <a:pt x="89" y="585"/>
                    <a:pt x="97" y="582"/>
                    <a:pt x="99" y="580"/>
                  </a:cubicBezTo>
                  <a:cubicBezTo>
                    <a:pt x="97" y="584"/>
                    <a:pt x="97" y="584"/>
                    <a:pt x="96" y="589"/>
                  </a:cubicBezTo>
                  <a:cubicBezTo>
                    <a:pt x="94" y="589"/>
                    <a:pt x="92" y="589"/>
                    <a:pt x="89" y="589"/>
                  </a:cubicBezTo>
                  <a:moveTo>
                    <a:pt x="28" y="585"/>
                  </a:moveTo>
                  <a:cubicBezTo>
                    <a:pt x="26" y="584"/>
                    <a:pt x="25" y="584"/>
                    <a:pt x="24" y="583"/>
                  </a:cubicBezTo>
                  <a:cubicBezTo>
                    <a:pt x="27" y="583"/>
                    <a:pt x="31" y="584"/>
                    <a:pt x="31" y="585"/>
                  </a:cubicBezTo>
                  <a:cubicBezTo>
                    <a:pt x="30" y="585"/>
                    <a:pt x="29" y="585"/>
                    <a:pt x="28" y="585"/>
                  </a:cubicBezTo>
                  <a:moveTo>
                    <a:pt x="36" y="584"/>
                  </a:moveTo>
                  <a:cubicBezTo>
                    <a:pt x="29" y="581"/>
                    <a:pt x="23" y="578"/>
                    <a:pt x="17" y="576"/>
                  </a:cubicBezTo>
                  <a:cubicBezTo>
                    <a:pt x="19" y="576"/>
                    <a:pt x="21" y="576"/>
                    <a:pt x="24" y="576"/>
                  </a:cubicBezTo>
                  <a:cubicBezTo>
                    <a:pt x="24" y="580"/>
                    <a:pt x="31" y="579"/>
                    <a:pt x="37" y="583"/>
                  </a:cubicBezTo>
                  <a:cubicBezTo>
                    <a:pt x="37" y="583"/>
                    <a:pt x="36" y="584"/>
                    <a:pt x="36" y="584"/>
                  </a:cubicBezTo>
                  <a:moveTo>
                    <a:pt x="106" y="582"/>
                  </a:moveTo>
                  <a:cubicBezTo>
                    <a:pt x="106" y="580"/>
                    <a:pt x="107" y="578"/>
                    <a:pt x="109" y="577"/>
                  </a:cubicBezTo>
                  <a:cubicBezTo>
                    <a:pt x="109" y="577"/>
                    <a:pt x="109" y="577"/>
                    <a:pt x="110" y="577"/>
                  </a:cubicBezTo>
                  <a:cubicBezTo>
                    <a:pt x="110" y="578"/>
                    <a:pt x="110" y="580"/>
                    <a:pt x="110" y="582"/>
                  </a:cubicBezTo>
                  <a:cubicBezTo>
                    <a:pt x="108" y="582"/>
                    <a:pt x="107" y="582"/>
                    <a:pt x="106" y="582"/>
                  </a:cubicBezTo>
                  <a:moveTo>
                    <a:pt x="111" y="581"/>
                  </a:moveTo>
                  <a:cubicBezTo>
                    <a:pt x="112" y="579"/>
                    <a:pt x="113" y="578"/>
                    <a:pt x="114" y="576"/>
                  </a:cubicBezTo>
                  <a:cubicBezTo>
                    <a:pt x="118" y="576"/>
                    <a:pt x="122" y="576"/>
                    <a:pt x="126" y="577"/>
                  </a:cubicBezTo>
                  <a:cubicBezTo>
                    <a:pt x="123" y="578"/>
                    <a:pt x="122" y="578"/>
                    <a:pt x="111" y="581"/>
                  </a:cubicBezTo>
                  <a:moveTo>
                    <a:pt x="60" y="580"/>
                  </a:moveTo>
                  <a:cubicBezTo>
                    <a:pt x="59" y="579"/>
                    <a:pt x="59" y="578"/>
                    <a:pt x="59" y="577"/>
                  </a:cubicBezTo>
                  <a:cubicBezTo>
                    <a:pt x="69" y="576"/>
                    <a:pt x="80" y="574"/>
                    <a:pt x="92" y="569"/>
                  </a:cubicBezTo>
                  <a:cubicBezTo>
                    <a:pt x="94" y="569"/>
                    <a:pt x="95" y="570"/>
                    <a:pt x="97" y="570"/>
                  </a:cubicBezTo>
                  <a:cubicBezTo>
                    <a:pt x="82" y="575"/>
                    <a:pt x="71" y="579"/>
                    <a:pt x="60" y="580"/>
                  </a:cubicBezTo>
                  <a:moveTo>
                    <a:pt x="34" y="578"/>
                  </a:moveTo>
                  <a:cubicBezTo>
                    <a:pt x="30" y="574"/>
                    <a:pt x="17" y="574"/>
                    <a:pt x="17" y="572"/>
                  </a:cubicBezTo>
                  <a:cubicBezTo>
                    <a:pt x="23" y="572"/>
                    <a:pt x="29" y="575"/>
                    <a:pt x="37" y="577"/>
                  </a:cubicBezTo>
                  <a:cubicBezTo>
                    <a:pt x="36" y="577"/>
                    <a:pt x="35" y="578"/>
                    <a:pt x="34" y="578"/>
                  </a:cubicBezTo>
                  <a:moveTo>
                    <a:pt x="49" y="576"/>
                  </a:moveTo>
                  <a:cubicBezTo>
                    <a:pt x="49" y="575"/>
                    <a:pt x="48" y="573"/>
                    <a:pt x="48" y="572"/>
                  </a:cubicBezTo>
                  <a:cubicBezTo>
                    <a:pt x="50" y="572"/>
                    <a:pt x="50" y="572"/>
                    <a:pt x="53" y="575"/>
                  </a:cubicBezTo>
                  <a:cubicBezTo>
                    <a:pt x="52" y="575"/>
                    <a:pt x="50" y="575"/>
                    <a:pt x="49" y="576"/>
                  </a:cubicBezTo>
                  <a:moveTo>
                    <a:pt x="112" y="576"/>
                  </a:moveTo>
                  <a:cubicBezTo>
                    <a:pt x="111" y="575"/>
                    <a:pt x="111" y="575"/>
                    <a:pt x="111" y="574"/>
                  </a:cubicBezTo>
                  <a:cubicBezTo>
                    <a:pt x="112" y="573"/>
                    <a:pt x="112" y="573"/>
                    <a:pt x="114" y="569"/>
                  </a:cubicBezTo>
                  <a:cubicBezTo>
                    <a:pt x="115" y="569"/>
                    <a:pt x="116" y="569"/>
                    <a:pt x="117" y="569"/>
                  </a:cubicBezTo>
                  <a:cubicBezTo>
                    <a:pt x="117" y="570"/>
                    <a:pt x="117" y="571"/>
                    <a:pt x="117" y="572"/>
                  </a:cubicBezTo>
                  <a:cubicBezTo>
                    <a:pt x="116" y="572"/>
                    <a:pt x="115" y="572"/>
                    <a:pt x="114" y="572"/>
                  </a:cubicBezTo>
                  <a:cubicBezTo>
                    <a:pt x="113" y="573"/>
                    <a:pt x="112" y="574"/>
                    <a:pt x="112" y="576"/>
                  </a:cubicBezTo>
                  <a:moveTo>
                    <a:pt x="55" y="575"/>
                  </a:moveTo>
                  <a:cubicBezTo>
                    <a:pt x="54" y="573"/>
                    <a:pt x="54" y="572"/>
                    <a:pt x="53" y="570"/>
                  </a:cubicBezTo>
                  <a:cubicBezTo>
                    <a:pt x="61" y="570"/>
                    <a:pt x="70" y="570"/>
                    <a:pt x="78" y="570"/>
                  </a:cubicBezTo>
                  <a:cubicBezTo>
                    <a:pt x="70" y="572"/>
                    <a:pt x="62" y="573"/>
                    <a:pt x="55" y="575"/>
                  </a:cubicBezTo>
                  <a:moveTo>
                    <a:pt x="118" y="574"/>
                  </a:moveTo>
                  <a:cubicBezTo>
                    <a:pt x="119" y="572"/>
                    <a:pt x="119" y="571"/>
                    <a:pt x="120" y="570"/>
                  </a:cubicBezTo>
                  <a:cubicBezTo>
                    <a:pt x="120" y="570"/>
                    <a:pt x="121" y="570"/>
                    <a:pt x="122" y="570"/>
                  </a:cubicBezTo>
                  <a:cubicBezTo>
                    <a:pt x="121" y="571"/>
                    <a:pt x="120" y="572"/>
                    <a:pt x="118" y="574"/>
                  </a:cubicBezTo>
                  <a:moveTo>
                    <a:pt x="135" y="574"/>
                  </a:moveTo>
                  <a:cubicBezTo>
                    <a:pt x="135" y="573"/>
                    <a:pt x="135" y="572"/>
                    <a:pt x="135" y="572"/>
                  </a:cubicBezTo>
                  <a:cubicBezTo>
                    <a:pt x="136" y="571"/>
                    <a:pt x="138" y="570"/>
                    <a:pt x="140" y="569"/>
                  </a:cubicBezTo>
                  <a:cubicBezTo>
                    <a:pt x="138" y="571"/>
                    <a:pt x="136" y="572"/>
                    <a:pt x="135" y="574"/>
                  </a:cubicBezTo>
                  <a:moveTo>
                    <a:pt x="41" y="567"/>
                  </a:moveTo>
                  <a:cubicBezTo>
                    <a:pt x="38" y="565"/>
                    <a:pt x="38" y="565"/>
                    <a:pt x="38" y="564"/>
                  </a:cubicBezTo>
                  <a:cubicBezTo>
                    <a:pt x="40" y="564"/>
                    <a:pt x="43" y="564"/>
                    <a:pt x="45" y="565"/>
                  </a:cubicBezTo>
                  <a:cubicBezTo>
                    <a:pt x="45" y="565"/>
                    <a:pt x="45" y="565"/>
                    <a:pt x="45" y="566"/>
                  </a:cubicBezTo>
                  <a:cubicBezTo>
                    <a:pt x="44" y="566"/>
                    <a:pt x="42" y="567"/>
                    <a:pt x="41" y="567"/>
                  </a:cubicBezTo>
                  <a:moveTo>
                    <a:pt x="118" y="567"/>
                  </a:moveTo>
                  <a:cubicBezTo>
                    <a:pt x="119" y="565"/>
                    <a:pt x="120" y="564"/>
                    <a:pt x="121" y="562"/>
                  </a:cubicBezTo>
                  <a:cubicBezTo>
                    <a:pt x="122" y="565"/>
                    <a:pt x="120" y="566"/>
                    <a:pt x="118" y="567"/>
                  </a:cubicBezTo>
                  <a:moveTo>
                    <a:pt x="130" y="567"/>
                  </a:moveTo>
                  <a:cubicBezTo>
                    <a:pt x="132" y="558"/>
                    <a:pt x="145" y="548"/>
                    <a:pt x="148" y="540"/>
                  </a:cubicBezTo>
                  <a:cubicBezTo>
                    <a:pt x="147" y="549"/>
                    <a:pt x="140" y="564"/>
                    <a:pt x="130" y="567"/>
                  </a:cubicBezTo>
                  <a:moveTo>
                    <a:pt x="144" y="567"/>
                  </a:moveTo>
                  <a:cubicBezTo>
                    <a:pt x="144" y="566"/>
                    <a:pt x="144" y="565"/>
                    <a:pt x="144" y="565"/>
                  </a:cubicBezTo>
                  <a:cubicBezTo>
                    <a:pt x="147" y="562"/>
                    <a:pt x="151" y="559"/>
                    <a:pt x="151" y="556"/>
                  </a:cubicBezTo>
                  <a:cubicBezTo>
                    <a:pt x="148" y="558"/>
                    <a:pt x="145" y="561"/>
                    <a:pt x="142" y="563"/>
                  </a:cubicBezTo>
                  <a:cubicBezTo>
                    <a:pt x="146" y="556"/>
                    <a:pt x="150" y="555"/>
                    <a:pt x="154" y="550"/>
                  </a:cubicBezTo>
                  <a:cubicBezTo>
                    <a:pt x="153" y="550"/>
                    <a:pt x="152" y="549"/>
                    <a:pt x="152" y="549"/>
                  </a:cubicBezTo>
                  <a:cubicBezTo>
                    <a:pt x="152" y="542"/>
                    <a:pt x="154" y="541"/>
                    <a:pt x="155" y="537"/>
                  </a:cubicBezTo>
                  <a:cubicBezTo>
                    <a:pt x="156" y="537"/>
                    <a:pt x="156" y="537"/>
                    <a:pt x="157" y="537"/>
                  </a:cubicBezTo>
                  <a:cubicBezTo>
                    <a:pt x="158" y="542"/>
                    <a:pt x="158" y="546"/>
                    <a:pt x="158" y="551"/>
                  </a:cubicBezTo>
                  <a:cubicBezTo>
                    <a:pt x="156" y="554"/>
                    <a:pt x="156" y="554"/>
                    <a:pt x="155" y="559"/>
                  </a:cubicBezTo>
                  <a:cubicBezTo>
                    <a:pt x="154" y="559"/>
                    <a:pt x="153" y="559"/>
                    <a:pt x="152" y="559"/>
                  </a:cubicBezTo>
                  <a:cubicBezTo>
                    <a:pt x="150" y="561"/>
                    <a:pt x="148" y="564"/>
                    <a:pt x="147" y="567"/>
                  </a:cubicBezTo>
                  <a:cubicBezTo>
                    <a:pt x="145" y="567"/>
                    <a:pt x="145" y="567"/>
                    <a:pt x="144" y="567"/>
                  </a:cubicBezTo>
                  <a:moveTo>
                    <a:pt x="108" y="559"/>
                  </a:moveTo>
                  <a:cubicBezTo>
                    <a:pt x="108" y="558"/>
                    <a:pt x="109" y="556"/>
                    <a:pt x="110" y="554"/>
                  </a:cubicBezTo>
                  <a:cubicBezTo>
                    <a:pt x="113" y="554"/>
                    <a:pt x="114" y="552"/>
                    <a:pt x="117" y="551"/>
                  </a:cubicBezTo>
                  <a:cubicBezTo>
                    <a:pt x="117" y="552"/>
                    <a:pt x="117" y="553"/>
                    <a:pt x="117" y="553"/>
                  </a:cubicBezTo>
                  <a:cubicBezTo>
                    <a:pt x="114" y="555"/>
                    <a:pt x="111" y="557"/>
                    <a:pt x="108" y="559"/>
                  </a:cubicBezTo>
                  <a:moveTo>
                    <a:pt x="38" y="559"/>
                  </a:moveTo>
                  <a:cubicBezTo>
                    <a:pt x="37" y="558"/>
                    <a:pt x="37" y="557"/>
                    <a:pt x="37" y="556"/>
                  </a:cubicBezTo>
                  <a:cubicBezTo>
                    <a:pt x="39" y="556"/>
                    <a:pt x="40" y="555"/>
                    <a:pt x="42" y="555"/>
                  </a:cubicBezTo>
                  <a:cubicBezTo>
                    <a:pt x="42" y="556"/>
                    <a:pt x="41" y="557"/>
                    <a:pt x="41" y="558"/>
                  </a:cubicBezTo>
                  <a:cubicBezTo>
                    <a:pt x="40" y="558"/>
                    <a:pt x="39" y="558"/>
                    <a:pt x="38" y="559"/>
                  </a:cubicBezTo>
                  <a:moveTo>
                    <a:pt x="127" y="555"/>
                  </a:moveTo>
                  <a:cubicBezTo>
                    <a:pt x="127" y="554"/>
                    <a:pt x="127" y="553"/>
                    <a:pt x="127" y="552"/>
                  </a:cubicBezTo>
                  <a:cubicBezTo>
                    <a:pt x="130" y="550"/>
                    <a:pt x="136" y="541"/>
                    <a:pt x="139" y="538"/>
                  </a:cubicBezTo>
                  <a:cubicBezTo>
                    <a:pt x="138" y="540"/>
                    <a:pt x="138" y="541"/>
                    <a:pt x="138" y="543"/>
                  </a:cubicBezTo>
                  <a:cubicBezTo>
                    <a:pt x="137" y="543"/>
                    <a:pt x="136" y="543"/>
                    <a:pt x="135" y="543"/>
                  </a:cubicBezTo>
                  <a:cubicBezTo>
                    <a:pt x="135" y="547"/>
                    <a:pt x="130" y="552"/>
                    <a:pt x="127" y="555"/>
                  </a:cubicBezTo>
                  <a:moveTo>
                    <a:pt x="134" y="554"/>
                  </a:moveTo>
                  <a:cubicBezTo>
                    <a:pt x="135" y="552"/>
                    <a:pt x="136" y="549"/>
                    <a:pt x="138" y="546"/>
                  </a:cubicBezTo>
                  <a:cubicBezTo>
                    <a:pt x="138" y="547"/>
                    <a:pt x="138" y="548"/>
                    <a:pt x="139" y="549"/>
                  </a:cubicBezTo>
                  <a:cubicBezTo>
                    <a:pt x="136" y="552"/>
                    <a:pt x="135" y="554"/>
                    <a:pt x="134" y="554"/>
                  </a:cubicBezTo>
                  <a:moveTo>
                    <a:pt x="47" y="549"/>
                  </a:moveTo>
                  <a:cubicBezTo>
                    <a:pt x="47" y="547"/>
                    <a:pt x="46" y="546"/>
                    <a:pt x="46" y="545"/>
                  </a:cubicBezTo>
                  <a:cubicBezTo>
                    <a:pt x="48" y="544"/>
                    <a:pt x="49" y="543"/>
                    <a:pt x="50" y="542"/>
                  </a:cubicBezTo>
                  <a:cubicBezTo>
                    <a:pt x="49" y="544"/>
                    <a:pt x="48" y="546"/>
                    <a:pt x="47" y="549"/>
                  </a:cubicBezTo>
                  <a:moveTo>
                    <a:pt x="42" y="536"/>
                  </a:moveTo>
                  <a:cubicBezTo>
                    <a:pt x="47" y="531"/>
                    <a:pt x="54" y="529"/>
                    <a:pt x="61" y="526"/>
                  </a:cubicBezTo>
                  <a:cubicBezTo>
                    <a:pt x="62" y="527"/>
                    <a:pt x="62" y="527"/>
                    <a:pt x="63" y="527"/>
                  </a:cubicBezTo>
                  <a:cubicBezTo>
                    <a:pt x="55" y="532"/>
                    <a:pt x="55" y="532"/>
                    <a:pt x="42" y="536"/>
                  </a:cubicBezTo>
                  <a:moveTo>
                    <a:pt x="119" y="535"/>
                  </a:moveTo>
                  <a:cubicBezTo>
                    <a:pt x="119" y="533"/>
                    <a:pt x="118" y="532"/>
                    <a:pt x="118" y="531"/>
                  </a:cubicBezTo>
                  <a:cubicBezTo>
                    <a:pt x="119" y="531"/>
                    <a:pt x="120" y="531"/>
                    <a:pt x="120" y="531"/>
                  </a:cubicBezTo>
                  <a:cubicBezTo>
                    <a:pt x="120" y="532"/>
                    <a:pt x="121" y="534"/>
                    <a:pt x="121" y="535"/>
                  </a:cubicBezTo>
                  <a:cubicBezTo>
                    <a:pt x="120" y="535"/>
                    <a:pt x="120" y="535"/>
                    <a:pt x="119" y="535"/>
                  </a:cubicBezTo>
                  <a:moveTo>
                    <a:pt x="158" y="535"/>
                  </a:moveTo>
                  <a:cubicBezTo>
                    <a:pt x="157" y="533"/>
                    <a:pt x="157" y="533"/>
                    <a:pt x="153" y="533"/>
                  </a:cubicBezTo>
                  <a:cubicBezTo>
                    <a:pt x="153" y="532"/>
                    <a:pt x="153" y="531"/>
                    <a:pt x="153" y="531"/>
                  </a:cubicBezTo>
                  <a:cubicBezTo>
                    <a:pt x="155" y="530"/>
                    <a:pt x="158" y="526"/>
                    <a:pt x="163" y="526"/>
                  </a:cubicBezTo>
                  <a:cubicBezTo>
                    <a:pt x="161" y="529"/>
                    <a:pt x="160" y="532"/>
                    <a:pt x="158" y="535"/>
                  </a:cubicBezTo>
                  <a:moveTo>
                    <a:pt x="41" y="529"/>
                  </a:moveTo>
                  <a:cubicBezTo>
                    <a:pt x="45" y="524"/>
                    <a:pt x="47" y="525"/>
                    <a:pt x="53" y="524"/>
                  </a:cubicBezTo>
                  <a:cubicBezTo>
                    <a:pt x="53" y="524"/>
                    <a:pt x="53" y="525"/>
                    <a:pt x="53" y="526"/>
                  </a:cubicBezTo>
                  <a:cubicBezTo>
                    <a:pt x="49" y="527"/>
                    <a:pt x="45" y="528"/>
                    <a:pt x="41" y="529"/>
                  </a:cubicBezTo>
                  <a:moveTo>
                    <a:pt x="67" y="521"/>
                  </a:moveTo>
                  <a:cubicBezTo>
                    <a:pt x="73" y="517"/>
                    <a:pt x="76" y="515"/>
                    <a:pt x="84" y="515"/>
                  </a:cubicBezTo>
                  <a:cubicBezTo>
                    <a:pt x="84" y="516"/>
                    <a:pt x="84" y="517"/>
                    <a:pt x="84" y="518"/>
                  </a:cubicBezTo>
                  <a:cubicBezTo>
                    <a:pt x="77" y="518"/>
                    <a:pt x="77" y="518"/>
                    <a:pt x="67" y="521"/>
                  </a:cubicBezTo>
                  <a:moveTo>
                    <a:pt x="55" y="516"/>
                  </a:moveTo>
                  <a:cubicBezTo>
                    <a:pt x="48" y="515"/>
                    <a:pt x="41" y="510"/>
                    <a:pt x="40" y="508"/>
                  </a:cubicBezTo>
                  <a:cubicBezTo>
                    <a:pt x="42" y="505"/>
                    <a:pt x="43" y="502"/>
                    <a:pt x="45" y="500"/>
                  </a:cubicBezTo>
                  <a:cubicBezTo>
                    <a:pt x="50" y="501"/>
                    <a:pt x="50" y="499"/>
                    <a:pt x="55" y="508"/>
                  </a:cubicBezTo>
                  <a:cubicBezTo>
                    <a:pt x="61" y="509"/>
                    <a:pt x="68" y="511"/>
                    <a:pt x="75" y="512"/>
                  </a:cubicBezTo>
                  <a:cubicBezTo>
                    <a:pt x="75" y="512"/>
                    <a:pt x="75" y="513"/>
                    <a:pt x="75" y="513"/>
                  </a:cubicBezTo>
                  <a:cubicBezTo>
                    <a:pt x="67" y="513"/>
                    <a:pt x="61" y="516"/>
                    <a:pt x="55" y="516"/>
                  </a:cubicBezTo>
                  <a:moveTo>
                    <a:pt x="117" y="515"/>
                  </a:moveTo>
                  <a:cubicBezTo>
                    <a:pt x="117" y="514"/>
                    <a:pt x="117" y="513"/>
                    <a:pt x="118" y="512"/>
                  </a:cubicBezTo>
                  <a:cubicBezTo>
                    <a:pt x="119" y="511"/>
                    <a:pt x="120" y="511"/>
                    <a:pt x="121" y="511"/>
                  </a:cubicBezTo>
                  <a:cubicBezTo>
                    <a:pt x="120" y="512"/>
                    <a:pt x="118" y="514"/>
                    <a:pt x="117" y="515"/>
                  </a:cubicBezTo>
                  <a:moveTo>
                    <a:pt x="93" y="505"/>
                  </a:moveTo>
                  <a:cubicBezTo>
                    <a:pt x="91" y="503"/>
                    <a:pt x="89" y="502"/>
                    <a:pt x="87" y="501"/>
                  </a:cubicBezTo>
                  <a:cubicBezTo>
                    <a:pt x="92" y="501"/>
                    <a:pt x="92" y="502"/>
                    <a:pt x="99" y="503"/>
                  </a:cubicBezTo>
                  <a:cubicBezTo>
                    <a:pt x="97" y="504"/>
                    <a:pt x="95" y="504"/>
                    <a:pt x="93" y="505"/>
                  </a:cubicBezTo>
                  <a:moveTo>
                    <a:pt x="125" y="502"/>
                  </a:moveTo>
                  <a:cubicBezTo>
                    <a:pt x="125" y="501"/>
                    <a:pt x="125" y="500"/>
                    <a:pt x="126" y="499"/>
                  </a:cubicBezTo>
                  <a:cubicBezTo>
                    <a:pt x="128" y="499"/>
                    <a:pt x="129" y="499"/>
                    <a:pt x="131" y="499"/>
                  </a:cubicBezTo>
                  <a:cubicBezTo>
                    <a:pt x="128" y="500"/>
                    <a:pt x="126" y="501"/>
                    <a:pt x="125" y="502"/>
                  </a:cubicBezTo>
                  <a:moveTo>
                    <a:pt x="45" y="495"/>
                  </a:moveTo>
                  <a:cubicBezTo>
                    <a:pt x="45" y="494"/>
                    <a:pt x="45" y="493"/>
                    <a:pt x="45" y="492"/>
                  </a:cubicBezTo>
                  <a:cubicBezTo>
                    <a:pt x="47" y="492"/>
                    <a:pt x="50" y="493"/>
                    <a:pt x="53" y="493"/>
                  </a:cubicBezTo>
                  <a:cubicBezTo>
                    <a:pt x="50" y="493"/>
                    <a:pt x="48" y="494"/>
                    <a:pt x="45" y="495"/>
                  </a:cubicBezTo>
                  <a:moveTo>
                    <a:pt x="117" y="495"/>
                  </a:moveTo>
                  <a:cubicBezTo>
                    <a:pt x="117" y="493"/>
                    <a:pt x="118" y="492"/>
                    <a:pt x="118" y="490"/>
                  </a:cubicBezTo>
                  <a:cubicBezTo>
                    <a:pt x="121" y="490"/>
                    <a:pt x="124" y="490"/>
                    <a:pt x="127" y="490"/>
                  </a:cubicBezTo>
                  <a:cubicBezTo>
                    <a:pt x="123" y="493"/>
                    <a:pt x="123" y="493"/>
                    <a:pt x="117" y="495"/>
                  </a:cubicBezTo>
                  <a:moveTo>
                    <a:pt x="137" y="494"/>
                  </a:moveTo>
                  <a:cubicBezTo>
                    <a:pt x="136" y="493"/>
                    <a:pt x="135" y="492"/>
                    <a:pt x="134" y="492"/>
                  </a:cubicBezTo>
                  <a:cubicBezTo>
                    <a:pt x="142" y="488"/>
                    <a:pt x="140" y="481"/>
                    <a:pt x="150" y="481"/>
                  </a:cubicBezTo>
                  <a:cubicBezTo>
                    <a:pt x="150" y="481"/>
                    <a:pt x="150" y="482"/>
                    <a:pt x="150" y="483"/>
                  </a:cubicBezTo>
                  <a:cubicBezTo>
                    <a:pt x="149" y="483"/>
                    <a:pt x="148" y="483"/>
                    <a:pt x="148" y="483"/>
                  </a:cubicBezTo>
                  <a:cubicBezTo>
                    <a:pt x="147" y="486"/>
                    <a:pt x="145" y="487"/>
                    <a:pt x="143" y="487"/>
                  </a:cubicBezTo>
                  <a:cubicBezTo>
                    <a:pt x="142" y="489"/>
                    <a:pt x="142" y="490"/>
                    <a:pt x="142" y="492"/>
                  </a:cubicBezTo>
                  <a:cubicBezTo>
                    <a:pt x="140" y="492"/>
                    <a:pt x="139" y="493"/>
                    <a:pt x="137" y="494"/>
                  </a:cubicBezTo>
                  <a:moveTo>
                    <a:pt x="86" y="490"/>
                  </a:moveTo>
                  <a:cubicBezTo>
                    <a:pt x="87" y="488"/>
                    <a:pt x="87" y="488"/>
                    <a:pt x="92" y="485"/>
                  </a:cubicBezTo>
                  <a:cubicBezTo>
                    <a:pt x="93" y="486"/>
                    <a:pt x="94" y="486"/>
                    <a:pt x="95" y="486"/>
                  </a:cubicBezTo>
                  <a:cubicBezTo>
                    <a:pt x="92" y="489"/>
                    <a:pt x="92" y="489"/>
                    <a:pt x="86" y="490"/>
                  </a:cubicBezTo>
                  <a:moveTo>
                    <a:pt x="127" y="485"/>
                  </a:moveTo>
                  <a:cubicBezTo>
                    <a:pt x="127" y="484"/>
                    <a:pt x="127" y="483"/>
                    <a:pt x="127" y="483"/>
                  </a:cubicBezTo>
                  <a:cubicBezTo>
                    <a:pt x="128" y="483"/>
                    <a:pt x="129" y="483"/>
                    <a:pt x="131" y="483"/>
                  </a:cubicBezTo>
                  <a:cubicBezTo>
                    <a:pt x="131" y="482"/>
                    <a:pt x="131" y="481"/>
                    <a:pt x="131" y="481"/>
                  </a:cubicBezTo>
                  <a:cubicBezTo>
                    <a:pt x="133" y="480"/>
                    <a:pt x="136" y="480"/>
                    <a:pt x="139" y="480"/>
                  </a:cubicBezTo>
                  <a:cubicBezTo>
                    <a:pt x="137" y="482"/>
                    <a:pt x="137" y="482"/>
                    <a:pt x="127" y="485"/>
                  </a:cubicBezTo>
                  <a:moveTo>
                    <a:pt x="112" y="471"/>
                  </a:moveTo>
                  <a:cubicBezTo>
                    <a:pt x="109" y="469"/>
                    <a:pt x="107" y="467"/>
                    <a:pt x="104" y="466"/>
                  </a:cubicBezTo>
                  <a:cubicBezTo>
                    <a:pt x="105" y="466"/>
                    <a:pt x="114" y="466"/>
                    <a:pt x="117" y="470"/>
                  </a:cubicBezTo>
                  <a:cubicBezTo>
                    <a:pt x="115" y="470"/>
                    <a:pt x="113" y="471"/>
                    <a:pt x="112" y="471"/>
                  </a:cubicBezTo>
                  <a:moveTo>
                    <a:pt x="61" y="462"/>
                  </a:moveTo>
                  <a:cubicBezTo>
                    <a:pt x="53" y="457"/>
                    <a:pt x="45" y="452"/>
                    <a:pt x="37" y="446"/>
                  </a:cubicBezTo>
                  <a:cubicBezTo>
                    <a:pt x="37" y="442"/>
                    <a:pt x="31" y="442"/>
                    <a:pt x="29" y="442"/>
                  </a:cubicBezTo>
                  <a:cubicBezTo>
                    <a:pt x="28" y="435"/>
                    <a:pt x="23" y="431"/>
                    <a:pt x="21" y="431"/>
                  </a:cubicBezTo>
                  <a:cubicBezTo>
                    <a:pt x="21" y="430"/>
                    <a:pt x="21" y="430"/>
                    <a:pt x="21" y="429"/>
                  </a:cubicBezTo>
                  <a:cubicBezTo>
                    <a:pt x="32" y="429"/>
                    <a:pt x="31" y="419"/>
                    <a:pt x="43" y="420"/>
                  </a:cubicBezTo>
                  <a:cubicBezTo>
                    <a:pt x="43" y="425"/>
                    <a:pt x="42" y="428"/>
                    <a:pt x="38" y="431"/>
                  </a:cubicBezTo>
                  <a:cubicBezTo>
                    <a:pt x="38" y="433"/>
                    <a:pt x="38" y="434"/>
                    <a:pt x="38" y="435"/>
                  </a:cubicBezTo>
                  <a:cubicBezTo>
                    <a:pt x="45" y="436"/>
                    <a:pt x="52" y="437"/>
                    <a:pt x="59" y="438"/>
                  </a:cubicBezTo>
                  <a:cubicBezTo>
                    <a:pt x="59" y="438"/>
                    <a:pt x="59" y="439"/>
                    <a:pt x="59" y="439"/>
                  </a:cubicBezTo>
                  <a:cubicBezTo>
                    <a:pt x="71" y="439"/>
                    <a:pt x="77" y="437"/>
                    <a:pt x="92" y="440"/>
                  </a:cubicBezTo>
                  <a:cubicBezTo>
                    <a:pt x="97" y="442"/>
                    <a:pt x="103" y="445"/>
                    <a:pt x="109" y="447"/>
                  </a:cubicBezTo>
                  <a:cubicBezTo>
                    <a:pt x="109" y="448"/>
                    <a:pt x="109" y="449"/>
                    <a:pt x="110" y="451"/>
                  </a:cubicBezTo>
                  <a:cubicBezTo>
                    <a:pt x="92" y="456"/>
                    <a:pt x="77" y="457"/>
                    <a:pt x="61" y="457"/>
                  </a:cubicBezTo>
                  <a:cubicBezTo>
                    <a:pt x="61" y="459"/>
                    <a:pt x="62" y="461"/>
                    <a:pt x="63" y="462"/>
                  </a:cubicBezTo>
                  <a:cubicBezTo>
                    <a:pt x="62" y="462"/>
                    <a:pt x="61" y="462"/>
                    <a:pt x="61" y="462"/>
                  </a:cubicBezTo>
                  <a:moveTo>
                    <a:pt x="122" y="461"/>
                  </a:moveTo>
                  <a:cubicBezTo>
                    <a:pt x="122" y="460"/>
                    <a:pt x="124" y="454"/>
                    <a:pt x="128" y="456"/>
                  </a:cubicBezTo>
                  <a:cubicBezTo>
                    <a:pt x="127" y="457"/>
                    <a:pt x="125" y="458"/>
                    <a:pt x="125" y="461"/>
                  </a:cubicBezTo>
                  <a:cubicBezTo>
                    <a:pt x="124" y="461"/>
                    <a:pt x="123" y="461"/>
                    <a:pt x="122" y="461"/>
                  </a:cubicBezTo>
                  <a:moveTo>
                    <a:pt x="388" y="455"/>
                  </a:moveTo>
                  <a:cubicBezTo>
                    <a:pt x="385" y="450"/>
                    <a:pt x="385" y="448"/>
                    <a:pt x="386" y="445"/>
                  </a:cubicBezTo>
                  <a:cubicBezTo>
                    <a:pt x="387" y="444"/>
                    <a:pt x="388" y="444"/>
                    <a:pt x="389" y="444"/>
                  </a:cubicBezTo>
                  <a:cubicBezTo>
                    <a:pt x="390" y="445"/>
                    <a:pt x="391" y="453"/>
                    <a:pt x="388" y="455"/>
                  </a:cubicBezTo>
                  <a:moveTo>
                    <a:pt x="171" y="442"/>
                  </a:moveTo>
                  <a:cubicBezTo>
                    <a:pt x="172" y="439"/>
                    <a:pt x="172" y="439"/>
                    <a:pt x="177" y="439"/>
                  </a:cubicBezTo>
                  <a:cubicBezTo>
                    <a:pt x="175" y="440"/>
                    <a:pt x="173" y="441"/>
                    <a:pt x="171" y="442"/>
                  </a:cubicBezTo>
                  <a:moveTo>
                    <a:pt x="176" y="434"/>
                  </a:moveTo>
                  <a:cubicBezTo>
                    <a:pt x="176" y="429"/>
                    <a:pt x="185" y="428"/>
                    <a:pt x="190" y="427"/>
                  </a:cubicBezTo>
                  <a:cubicBezTo>
                    <a:pt x="188" y="429"/>
                    <a:pt x="186" y="431"/>
                    <a:pt x="185" y="433"/>
                  </a:cubicBezTo>
                  <a:cubicBezTo>
                    <a:pt x="184" y="433"/>
                    <a:pt x="184" y="432"/>
                    <a:pt x="184" y="431"/>
                  </a:cubicBezTo>
                  <a:cubicBezTo>
                    <a:pt x="183" y="431"/>
                    <a:pt x="182" y="431"/>
                    <a:pt x="181" y="431"/>
                  </a:cubicBezTo>
                  <a:cubicBezTo>
                    <a:pt x="181" y="432"/>
                    <a:pt x="181" y="433"/>
                    <a:pt x="181" y="433"/>
                  </a:cubicBezTo>
                  <a:cubicBezTo>
                    <a:pt x="179" y="433"/>
                    <a:pt x="178" y="434"/>
                    <a:pt x="176" y="434"/>
                  </a:cubicBezTo>
                  <a:moveTo>
                    <a:pt x="110" y="433"/>
                  </a:moveTo>
                  <a:cubicBezTo>
                    <a:pt x="110" y="433"/>
                    <a:pt x="110" y="432"/>
                    <a:pt x="110" y="431"/>
                  </a:cubicBezTo>
                  <a:cubicBezTo>
                    <a:pt x="114" y="430"/>
                    <a:pt x="116" y="427"/>
                    <a:pt x="122" y="429"/>
                  </a:cubicBezTo>
                  <a:cubicBezTo>
                    <a:pt x="118" y="433"/>
                    <a:pt x="114" y="433"/>
                    <a:pt x="110" y="433"/>
                  </a:cubicBezTo>
                  <a:moveTo>
                    <a:pt x="130" y="430"/>
                  </a:moveTo>
                  <a:cubicBezTo>
                    <a:pt x="137" y="427"/>
                    <a:pt x="145" y="425"/>
                    <a:pt x="152" y="423"/>
                  </a:cubicBezTo>
                  <a:cubicBezTo>
                    <a:pt x="152" y="423"/>
                    <a:pt x="152" y="424"/>
                    <a:pt x="152" y="425"/>
                  </a:cubicBezTo>
                  <a:cubicBezTo>
                    <a:pt x="149" y="425"/>
                    <a:pt x="145" y="426"/>
                    <a:pt x="142" y="427"/>
                  </a:cubicBezTo>
                  <a:cubicBezTo>
                    <a:pt x="142" y="427"/>
                    <a:pt x="142" y="428"/>
                    <a:pt x="142" y="429"/>
                  </a:cubicBezTo>
                  <a:cubicBezTo>
                    <a:pt x="138" y="429"/>
                    <a:pt x="134" y="430"/>
                    <a:pt x="130" y="430"/>
                  </a:cubicBezTo>
                  <a:moveTo>
                    <a:pt x="189" y="420"/>
                  </a:moveTo>
                  <a:cubicBezTo>
                    <a:pt x="189" y="420"/>
                    <a:pt x="189" y="419"/>
                    <a:pt x="189" y="418"/>
                  </a:cubicBezTo>
                  <a:cubicBezTo>
                    <a:pt x="190" y="418"/>
                    <a:pt x="192" y="418"/>
                    <a:pt x="193" y="418"/>
                  </a:cubicBezTo>
                  <a:cubicBezTo>
                    <a:pt x="192" y="419"/>
                    <a:pt x="190" y="420"/>
                    <a:pt x="189" y="420"/>
                  </a:cubicBezTo>
                  <a:moveTo>
                    <a:pt x="194" y="416"/>
                  </a:moveTo>
                  <a:cubicBezTo>
                    <a:pt x="194" y="414"/>
                    <a:pt x="194" y="412"/>
                    <a:pt x="194" y="410"/>
                  </a:cubicBezTo>
                  <a:cubicBezTo>
                    <a:pt x="195" y="410"/>
                    <a:pt x="197" y="410"/>
                    <a:pt x="199" y="410"/>
                  </a:cubicBezTo>
                  <a:cubicBezTo>
                    <a:pt x="197" y="412"/>
                    <a:pt x="196" y="414"/>
                    <a:pt x="194" y="416"/>
                  </a:cubicBezTo>
                  <a:moveTo>
                    <a:pt x="20" y="415"/>
                  </a:moveTo>
                  <a:cubicBezTo>
                    <a:pt x="16" y="407"/>
                    <a:pt x="16" y="405"/>
                    <a:pt x="18" y="401"/>
                  </a:cubicBezTo>
                  <a:cubicBezTo>
                    <a:pt x="25" y="403"/>
                    <a:pt x="32" y="404"/>
                    <a:pt x="39" y="405"/>
                  </a:cubicBezTo>
                  <a:cubicBezTo>
                    <a:pt x="38" y="406"/>
                    <a:pt x="38" y="407"/>
                    <a:pt x="38" y="407"/>
                  </a:cubicBezTo>
                  <a:cubicBezTo>
                    <a:pt x="32" y="406"/>
                    <a:pt x="26" y="405"/>
                    <a:pt x="20" y="404"/>
                  </a:cubicBezTo>
                  <a:cubicBezTo>
                    <a:pt x="20" y="408"/>
                    <a:pt x="20" y="411"/>
                    <a:pt x="20" y="415"/>
                  </a:cubicBezTo>
                  <a:moveTo>
                    <a:pt x="97" y="413"/>
                  </a:moveTo>
                  <a:cubicBezTo>
                    <a:pt x="94" y="412"/>
                    <a:pt x="91" y="411"/>
                    <a:pt x="88" y="411"/>
                  </a:cubicBezTo>
                  <a:cubicBezTo>
                    <a:pt x="88" y="407"/>
                    <a:pt x="99" y="406"/>
                    <a:pt x="104" y="404"/>
                  </a:cubicBezTo>
                  <a:cubicBezTo>
                    <a:pt x="104" y="405"/>
                    <a:pt x="104" y="405"/>
                    <a:pt x="105" y="406"/>
                  </a:cubicBezTo>
                  <a:cubicBezTo>
                    <a:pt x="101" y="409"/>
                    <a:pt x="101" y="408"/>
                    <a:pt x="100" y="413"/>
                  </a:cubicBezTo>
                  <a:cubicBezTo>
                    <a:pt x="99" y="413"/>
                    <a:pt x="98" y="413"/>
                    <a:pt x="97" y="413"/>
                  </a:cubicBezTo>
                  <a:moveTo>
                    <a:pt x="282" y="412"/>
                  </a:moveTo>
                  <a:cubicBezTo>
                    <a:pt x="266" y="387"/>
                    <a:pt x="278" y="344"/>
                    <a:pt x="283" y="322"/>
                  </a:cubicBezTo>
                  <a:cubicBezTo>
                    <a:pt x="289" y="306"/>
                    <a:pt x="294" y="291"/>
                    <a:pt x="300" y="276"/>
                  </a:cubicBezTo>
                  <a:cubicBezTo>
                    <a:pt x="302" y="276"/>
                    <a:pt x="305" y="267"/>
                    <a:pt x="305" y="265"/>
                  </a:cubicBezTo>
                  <a:cubicBezTo>
                    <a:pt x="307" y="265"/>
                    <a:pt x="309" y="259"/>
                    <a:pt x="309" y="258"/>
                  </a:cubicBezTo>
                  <a:cubicBezTo>
                    <a:pt x="322" y="245"/>
                    <a:pt x="327" y="215"/>
                    <a:pt x="350" y="215"/>
                  </a:cubicBezTo>
                  <a:cubicBezTo>
                    <a:pt x="351" y="218"/>
                    <a:pt x="352" y="221"/>
                    <a:pt x="358" y="224"/>
                  </a:cubicBezTo>
                  <a:cubicBezTo>
                    <a:pt x="358" y="228"/>
                    <a:pt x="357" y="234"/>
                    <a:pt x="354" y="240"/>
                  </a:cubicBezTo>
                  <a:cubicBezTo>
                    <a:pt x="364" y="242"/>
                    <a:pt x="363" y="241"/>
                    <a:pt x="363" y="255"/>
                  </a:cubicBezTo>
                  <a:cubicBezTo>
                    <a:pt x="359" y="261"/>
                    <a:pt x="353" y="265"/>
                    <a:pt x="347" y="269"/>
                  </a:cubicBezTo>
                  <a:cubicBezTo>
                    <a:pt x="346" y="270"/>
                    <a:pt x="346" y="272"/>
                    <a:pt x="346" y="274"/>
                  </a:cubicBezTo>
                  <a:cubicBezTo>
                    <a:pt x="344" y="274"/>
                    <a:pt x="344" y="274"/>
                    <a:pt x="343" y="274"/>
                  </a:cubicBezTo>
                  <a:cubicBezTo>
                    <a:pt x="342" y="275"/>
                    <a:pt x="342" y="276"/>
                    <a:pt x="341" y="278"/>
                  </a:cubicBezTo>
                  <a:cubicBezTo>
                    <a:pt x="335" y="279"/>
                    <a:pt x="332" y="279"/>
                    <a:pt x="332" y="287"/>
                  </a:cubicBezTo>
                  <a:cubicBezTo>
                    <a:pt x="331" y="287"/>
                    <a:pt x="330" y="287"/>
                    <a:pt x="330" y="287"/>
                  </a:cubicBezTo>
                  <a:cubicBezTo>
                    <a:pt x="329" y="294"/>
                    <a:pt x="321" y="302"/>
                    <a:pt x="319" y="313"/>
                  </a:cubicBezTo>
                  <a:cubicBezTo>
                    <a:pt x="319" y="313"/>
                    <a:pt x="318" y="313"/>
                    <a:pt x="317" y="313"/>
                  </a:cubicBezTo>
                  <a:cubicBezTo>
                    <a:pt x="316" y="316"/>
                    <a:pt x="316" y="319"/>
                    <a:pt x="315" y="323"/>
                  </a:cubicBezTo>
                  <a:cubicBezTo>
                    <a:pt x="314" y="323"/>
                    <a:pt x="314" y="323"/>
                    <a:pt x="313" y="323"/>
                  </a:cubicBezTo>
                  <a:cubicBezTo>
                    <a:pt x="309" y="331"/>
                    <a:pt x="306" y="338"/>
                    <a:pt x="302" y="346"/>
                  </a:cubicBezTo>
                  <a:cubicBezTo>
                    <a:pt x="297" y="346"/>
                    <a:pt x="293" y="381"/>
                    <a:pt x="287" y="390"/>
                  </a:cubicBezTo>
                  <a:cubicBezTo>
                    <a:pt x="287" y="390"/>
                    <a:pt x="286" y="412"/>
                    <a:pt x="282" y="412"/>
                  </a:cubicBezTo>
                  <a:moveTo>
                    <a:pt x="45" y="408"/>
                  </a:moveTo>
                  <a:cubicBezTo>
                    <a:pt x="43" y="408"/>
                    <a:pt x="42" y="407"/>
                    <a:pt x="41" y="407"/>
                  </a:cubicBezTo>
                  <a:cubicBezTo>
                    <a:pt x="41" y="407"/>
                    <a:pt x="41" y="406"/>
                    <a:pt x="41" y="405"/>
                  </a:cubicBezTo>
                  <a:cubicBezTo>
                    <a:pt x="48" y="405"/>
                    <a:pt x="55" y="405"/>
                    <a:pt x="62" y="405"/>
                  </a:cubicBezTo>
                  <a:cubicBezTo>
                    <a:pt x="62" y="406"/>
                    <a:pt x="62" y="407"/>
                    <a:pt x="62" y="407"/>
                  </a:cubicBezTo>
                  <a:cubicBezTo>
                    <a:pt x="56" y="407"/>
                    <a:pt x="50" y="408"/>
                    <a:pt x="45" y="408"/>
                  </a:cubicBezTo>
                  <a:moveTo>
                    <a:pt x="28" y="402"/>
                  </a:moveTo>
                  <a:cubicBezTo>
                    <a:pt x="18" y="398"/>
                    <a:pt x="18" y="398"/>
                    <a:pt x="16" y="396"/>
                  </a:cubicBezTo>
                  <a:cubicBezTo>
                    <a:pt x="16" y="389"/>
                    <a:pt x="15" y="391"/>
                    <a:pt x="21" y="393"/>
                  </a:cubicBezTo>
                  <a:cubicBezTo>
                    <a:pt x="21" y="394"/>
                    <a:pt x="21" y="395"/>
                    <a:pt x="21" y="396"/>
                  </a:cubicBezTo>
                  <a:cubicBezTo>
                    <a:pt x="23" y="397"/>
                    <a:pt x="26" y="398"/>
                    <a:pt x="28" y="399"/>
                  </a:cubicBezTo>
                  <a:cubicBezTo>
                    <a:pt x="28" y="400"/>
                    <a:pt x="28" y="401"/>
                    <a:pt x="28" y="402"/>
                  </a:cubicBezTo>
                  <a:moveTo>
                    <a:pt x="104" y="402"/>
                  </a:moveTo>
                  <a:cubicBezTo>
                    <a:pt x="103" y="400"/>
                    <a:pt x="103" y="400"/>
                    <a:pt x="105" y="398"/>
                  </a:cubicBezTo>
                  <a:cubicBezTo>
                    <a:pt x="108" y="398"/>
                    <a:pt x="111" y="399"/>
                    <a:pt x="114" y="399"/>
                  </a:cubicBezTo>
                  <a:cubicBezTo>
                    <a:pt x="111" y="400"/>
                    <a:pt x="107" y="401"/>
                    <a:pt x="104" y="402"/>
                  </a:cubicBezTo>
                  <a:moveTo>
                    <a:pt x="121" y="402"/>
                  </a:moveTo>
                  <a:cubicBezTo>
                    <a:pt x="121" y="401"/>
                    <a:pt x="121" y="400"/>
                    <a:pt x="121" y="399"/>
                  </a:cubicBezTo>
                  <a:cubicBezTo>
                    <a:pt x="120" y="399"/>
                    <a:pt x="119" y="399"/>
                    <a:pt x="118" y="399"/>
                  </a:cubicBezTo>
                  <a:cubicBezTo>
                    <a:pt x="118" y="398"/>
                    <a:pt x="118" y="397"/>
                    <a:pt x="118" y="397"/>
                  </a:cubicBezTo>
                  <a:cubicBezTo>
                    <a:pt x="125" y="395"/>
                    <a:pt x="125" y="395"/>
                    <a:pt x="139" y="389"/>
                  </a:cubicBezTo>
                  <a:cubicBezTo>
                    <a:pt x="129" y="383"/>
                    <a:pt x="120" y="388"/>
                    <a:pt x="113" y="390"/>
                  </a:cubicBezTo>
                  <a:cubicBezTo>
                    <a:pt x="113" y="389"/>
                    <a:pt x="113" y="389"/>
                    <a:pt x="113" y="388"/>
                  </a:cubicBezTo>
                  <a:cubicBezTo>
                    <a:pt x="111" y="388"/>
                    <a:pt x="111" y="388"/>
                    <a:pt x="111" y="387"/>
                  </a:cubicBezTo>
                  <a:cubicBezTo>
                    <a:pt x="121" y="386"/>
                    <a:pt x="131" y="383"/>
                    <a:pt x="142" y="380"/>
                  </a:cubicBezTo>
                  <a:cubicBezTo>
                    <a:pt x="142" y="379"/>
                    <a:pt x="142" y="379"/>
                    <a:pt x="142" y="378"/>
                  </a:cubicBezTo>
                  <a:cubicBezTo>
                    <a:pt x="117" y="378"/>
                    <a:pt x="117" y="377"/>
                    <a:pt x="119" y="377"/>
                  </a:cubicBezTo>
                  <a:cubicBezTo>
                    <a:pt x="119" y="376"/>
                    <a:pt x="118" y="376"/>
                    <a:pt x="118" y="376"/>
                  </a:cubicBezTo>
                  <a:cubicBezTo>
                    <a:pt x="111" y="376"/>
                    <a:pt x="103" y="376"/>
                    <a:pt x="96" y="376"/>
                  </a:cubicBezTo>
                  <a:cubicBezTo>
                    <a:pt x="97" y="377"/>
                    <a:pt x="99" y="378"/>
                    <a:pt x="100" y="379"/>
                  </a:cubicBezTo>
                  <a:cubicBezTo>
                    <a:pt x="96" y="378"/>
                    <a:pt x="92" y="378"/>
                    <a:pt x="88" y="378"/>
                  </a:cubicBezTo>
                  <a:cubicBezTo>
                    <a:pt x="88" y="377"/>
                    <a:pt x="89" y="376"/>
                    <a:pt x="89" y="376"/>
                  </a:cubicBezTo>
                  <a:cubicBezTo>
                    <a:pt x="78" y="376"/>
                    <a:pt x="70" y="374"/>
                    <a:pt x="63" y="373"/>
                  </a:cubicBezTo>
                  <a:cubicBezTo>
                    <a:pt x="63" y="372"/>
                    <a:pt x="63" y="371"/>
                    <a:pt x="63" y="371"/>
                  </a:cubicBezTo>
                  <a:cubicBezTo>
                    <a:pt x="60" y="370"/>
                    <a:pt x="57" y="368"/>
                    <a:pt x="54" y="367"/>
                  </a:cubicBezTo>
                  <a:cubicBezTo>
                    <a:pt x="54" y="368"/>
                    <a:pt x="54" y="369"/>
                    <a:pt x="54" y="370"/>
                  </a:cubicBezTo>
                  <a:cubicBezTo>
                    <a:pt x="57" y="372"/>
                    <a:pt x="60" y="374"/>
                    <a:pt x="63" y="376"/>
                  </a:cubicBezTo>
                  <a:cubicBezTo>
                    <a:pt x="53" y="376"/>
                    <a:pt x="45" y="362"/>
                    <a:pt x="40" y="359"/>
                  </a:cubicBezTo>
                  <a:cubicBezTo>
                    <a:pt x="42" y="359"/>
                    <a:pt x="45" y="360"/>
                    <a:pt x="48" y="362"/>
                  </a:cubicBezTo>
                  <a:cubicBezTo>
                    <a:pt x="48" y="361"/>
                    <a:pt x="48" y="360"/>
                    <a:pt x="48" y="358"/>
                  </a:cubicBezTo>
                  <a:cubicBezTo>
                    <a:pt x="51" y="358"/>
                    <a:pt x="55" y="358"/>
                    <a:pt x="59" y="358"/>
                  </a:cubicBezTo>
                  <a:cubicBezTo>
                    <a:pt x="59" y="357"/>
                    <a:pt x="59" y="356"/>
                    <a:pt x="59" y="356"/>
                  </a:cubicBezTo>
                  <a:cubicBezTo>
                    <a:pt x="63" y="355"/>
                    <a:pt x="67" y="354"/>
                    <a:pt x="70" y="354"/>
                  </a:cubicBezTo>
                  <a:cubicBezTo>
                    <a:pt x="71" y="355"/>
                    <a:pt x="71" y="357"/>
                    <a:pt x="72" y="358"/>
                  </a:cubicBezTo>
                  <a:cubicBezTo>
                    <a:pt x="72" y="358"/>
                    <a:pt x="73" y="358"/>
                    <a:pt x="74" y="358"/>
                  </a:cubicBezTo>
                  <a:cubicBezTo>
                    <a:pt x="74" y="358"/>
                    <a:pt x="74" y="359"/>
                    <a:pt x="74" y="360"/>
                  </a:cubicBezTo>
                  <a:cubicBezTo>
                    <a:pt x="71" y="359"/>
                    <a:pt x="69" y="359"/>
                    <a:pt x="67" y="358"/>
                  </a:cubicBezTo>
                  <a:cubicBezTo>
                    <a:pt x="70" y="361"/>
                    <a:pt x="70" y="361"/>
                    <a:pt x="75" y="362"/>
                  </a:cubicBezTo>
                  <a:cubicBezTo>
                    <a:pt x="75" y="363"/>
                    <a:pt x="75" y="363"/>
                    <a:pt x="75" y="364"/>
                  </a:cubicBezTo>
                  <a:cubicBezTo>
                    <a:pt x="88" y="367"/>
                    <a:pt x="101" y="370"/>
                    <a:pt x="114" y="372"/>
                  </a:cubicBezTo>
                  <a:cubicBezTo>
                    <a:pt x="117" y="372"/>
                    <a:pt x="147" y="372"/>
                    <a:pt x="153" y="378"/>
                  </a:cubicBezTo>
                  <a:cubicBezTo>
                    <a:pt x="150" y="385"/>
                    <a:pt x="144" y="389"/>
                    <a:pt x="138" y="390"/>
                  </a:cubicBezTo>
                  <a:cubicBezTo>
                    <a:pt x="138" y="391"/>
                    <a:pt x="138" y="392"/>
                    <a:pt x="138" y="392"/>
                  </a:cubicBezTo>
                  <a:cubicBezTo>
                    <a:pt x="131" y="392"/>
                    <a:pt x="125" y="397"/>
                    <a:pt x="121" y="402"/>
                  </a:cubicBezTo>
                  <a:moveTo>
                    <a:pt x="68" y="400"/>
                  </a:moveTo>
                  <a:cubicBezTo>
                    <a:pt x="61" y="397"/>
                    <a:pt x="56" y="390"/>
                    <a:pt x="55" y="389"/>
                  </a:cubicBezTo>
                  <a:cubicBezTo>
                    <a:pt x="57" y="389"/>
                    <a:pt x="68" y="393"/>
                    <a:pt x="71" y="399"/>
                  </a:cubicBezTo>
                  <a:cubicBezTo>
                    <a:pt x="70" y="399"/>
                    <a:pt x="69" y="399"/>
                    <a:pt x="68" y="400"/>
                  </a:cubicBezTo>
                  <a:moveTo>
                    <a:pt x="34" y="399"/>
                  </a:moveTo>
                  <a:cubicBezTo>
                    <a:pt x="33" y="398"/>
                    <a:pt x="33" y="398"/>
                    <a:pt x="32" y="397"/>
                  </a:cubicBezTo>
                  <a:cubicBezTo>
                    <a:pt x="29" y="397"/>
                    <a:pt x="26" y="397"/>
                    <a:pt x="24" y="397"/>
                  </a:cubicBezTo>
                  <a:cubicBezTo>
                    <a:pt x="24" y="396"/>
                    <a:pt x="24" y="395"/>
                    <a:pt x="24" y="395"/>
                  </a:cubicBezTo>
                  <a:cubicBezTo>
                    <a:pt x="25" y="394"/>
                    <a:pt x="27" y="394"/>
                    <a:pt x="29" y="394"/>
                  </a:cubicBezTo>
                  <a:cubicBezTo>
                    <a:pt x="21" y="391"/>
                    <a:pt x="21" y="390"/>
                    <a:pt x="17" y="390"/>
                  </a:cubicBezTo>
                  <a:cubicBezTo>
                    <a:pt x="17" y="389"/>
                    <a:pt x="17" y="389"/>
                    <a:pt x="17" y="388"/>
                  </a:cubicBezTo>
                  <a:cubicBezTo>
                    <a:pt x="23" y="389"/>
                    <a:pt x="30" y="391"/>
                    <a:pt x="37" y="392"/>
                  </a:cubicBezTo>
                  <a:cubicBezTo>
                    <a:pt x="37" y="393"/>
                    <a:pt x="37" y="394"/>
                    <a:pt x="37" y="395"/>
                  </a:cubicBezTo>
                  <a:cubicBezTo>
                    <a:pt x="34" y="395"/>
                    <a:pt x="33" y="395"/>
                    <a:pt x="31" y="395"/>
                  </a:cubicBezTo>
                  <a:cubicBezTo>
                    <a:pt x="33" y="395"/>
                    <a:pt x="35" y="396"/>
                    <a:pt x="38" y="397"/>
                  </a:cubicBezTo>
                  <a:cubicBezTo>
                    <a:pt x="38" y="397"/>
                    <a:pt x="38" y="398"/>
                    <a:pt x="38" y="399"/>
                  </a:cubicBezTo>
                  <a:cubicBezTo>
                    <a:pt x="36" y="399"/>
                    <a:pt x="35" y="399"/>
                    <a:pt x="34" y="399"/>
                  </a:cubicBezTo>
                  <a:moveTo>
                    <a:pt x="11" y="395"/>
                  </a:moveTo>
                  <a:cubicBezTo>
                    <a:pt x="10" y="393"/>
                    <a:pt x="10" y="393"/>
                    <a:pt x="8" y="392"/>
                  </a:cubicBezTo>
                  <a:cubicBezTo>
                    <a:pt x="8" y="392"/>
                    <a:pt x="8" y="391"/>
                    <a:pt x="8" y="390"/>
                  </a:cubicBezTo>
                  <a:cubicBezTo>
                    <a:pt x="9" y="390"/>
                    <a:pt x="10" y="390"/>
                    <a:pt x="11" y="390"/>
                  </a:cubicBezTo>
                  <a:cubicBezTo>
                    <a:pt x="12" y="392"/>
                    <a:pt x="13" y="393"/>
                    <a:pt x="14" y="395"/>
                  </a:cubicBezTo>
                  <a:cubicBezTo>
                    <a:pt x="13" y="395"/>
                    <a:pt x="12" y="395"/>
                    <a:pt x="11" y="395"/>
                  </a:cubicBezTo>
                  <a:moveTo>
                    <a:pt x="92" y="388"/>
                  </a:moveTo>
                  <a:cubicBezTo>
                    <a:pt x="92" y="387"/>
                    <a:pt x="92" y="386"/>
                    <a:pt x="92" y="386"/>
                  </a:cubicBezTo>
                  <a:cubicBezTo>
                    <a:pt x="94" y="386"/>
                    <a:pt x="96" y="386"/>
                    <a:pt x="98" y="387"/>
                  </a:cubicBezTo>
                  <a:cubicBezTo>
                    <a:pt x="98" y="387"/>
                    <a:pt x="98" y="388"/>
                    <a:pt x="98" y="388"/>
                  </a:cubicBezTo>
                  <a:cubicBezTo>
                    <a:pt x="96" y="388"/>
                    <a:pt x="94" y="388"/>
                    <a:pt x="92" y="388"/>
                  </a:cubicBezTo>
                  <a:moveTo>
                    <a:pt x="29" y="387"/>
                  </a:moveTo>
                  <a:cubicBezTo>
                    <a:pt x="25" y="385"/>
                    <a:pt x="21" y="383"/>
                    <a:pt x="17" y="382"/>
                  </a:cubicBezTo>
                  <a:cubicBezTo>
                    <a:pt x="16" y="381"/>
                    <a:pt x="16" y="380"/>
                    <a:pt x="16" y="379"/>
                  </a:cubicBezTo>
                  <a:cubicBezTo>
                    <a:pt x="25" y="383"/>
                    <a:pt x="29" y="384"/>
                    <a:pt x="32" y="386"/>
                  </a:cubicBezTo>
                  <a:cubicBezTo>
                    <a:pt x="31" y="386"/>
                    <a:pt x="30" y="386"/>
                    <a:pt x="29" y="387"/>
                  </a:cubicBezTo>
                  <a:moveTo>
                    <a:pt x="66" y="384"/>
                  </a:moveTo>
                  <a:cubicBezTo>
                    <a:pt x="64" y="379"/>
                    <a:pt x="42" y="372"/>
                    <a:pt x="67" y="380"/>
                  </a:cubicBezTo>
                  <a:cubicBezTo>
                    <a:pt x="67" y="381"/>
                    <a:pt x="68" y="382"/>
                    <a:pt x="69" y="382"/>
                  </a:cubicBezTo>
                  <a:cubicBezTo>
                    <a:pt x="68" y="383"/>
                    <a:pt x="67" y="383"/>
                    <a:pt x="66" y="384"/>
                  </a:cubicBezTo>
                  <a:moveTo>
                    <a:pt x="128" y="382"/>
                  </a:moveTo>
                  <a:cubicBezTo>
                    <a:pt x="128" y="379"/>
                    <a:pt x="129" y="379"/>
                    <a:pt x="133" y="381"/>
                  </a:cubicBezTo>
                  <a:cubicBezTo>
                    <a:pt x="131" y="381"/>
                    <a:pt x="129" y="381"/>
                    <a:pt x="128" y="382"/>
                  </a:cubicBezTo>
                  <a:moveTo>
                    <a:pt x="22" y="378"/>
                  </a:moveTo>
                  <a:cubicBezTo>
                    <a:pt x="20" y="378"/>
                    <a:pt x="18" y="377"/>
                    <a:pt x="17" y="377"/>
                  </a:cubicBezTo>
                  <a:cubicBezTo>
                    <a:pt x="17" y="376"/>
                    <a:pt x="17" y="376"/>
                    <a:pt x="17" y="375"/>
                  </a:cubicBezTo>
                  <a:cubicBezTo>
                    <a:pt x="14" y="374"/>
                    <a:pt x="12" y="373"/>
                    <a:pt x="10" y="373"/>
                  </a:cubicBezTo>
                  <a:cubicBezTo>
                    <a:pt x="10" y="372"/>
                    <a:pt x="10" y="371"/>
                    <a:pt x="10" y="371"/>
                  </a:cubicBezTo>
                  <a:cubicBezTo>
                    <a:pt x="12" y="370"/>
                    <a:pt x="13" y="370"/>
                    <a:pt x="14" y="370"/>
                  </a:cubicBezTo>
                  <a:cubicBezTo>
                    <a:pt x="12" y="367"/>
                    <a:pt x="11" y="366"/>
                    <a:pt x="8" y="366"/>
                  </a:cubicBezTo>
                  <a:cubicBezTo>
                    <a:pt x="6" y="363"/>
                    <a:pt x="0" y="360"/>
                    <a:pt x="0" y="360"/>
                  </a:cubicBezTo>
                  <a:cubicBezTo>
                    <a:pt x="9" y="364"/>
                    <a:pt x="19" y="369"/>
                    <a:pt x="28" y="373"/>
                  </a:cubicBezTo>
                  <a:cubicBezTo>
                    <a:pt x="28" y="373"/>
                    <a:pt x="28" y="374"/>
                    <a:pt x="28" y="375"/>
                  </a:cubicBezTo>
                  <a:cubicBezTo>
                    <a:pt x="25" y="374"/>
                    <a:pt x="22" y="373"/>
                    <a:pt x="20" y="373"/>
                  </a:cubicBezTo>
                  <a:cubicBezTo>
                    <a:pt x="19" y="372"/>
                    <a:pt x="19" y="371"/>
                    <a:pt x="19" y="371"/>
                  </a:cubicBezTo>
                  <a:cubicBezTo>
                    <a:pt x="17" y="371"/>
                    <a:pt x="16" y="371"/>
                    <a:pt x="14" y="371"/>
                  </a:cubicBezTo>
                  <a:cubicBezTo>
                    <a:pt x="22" y="376"/>
                    <a:pt x="22" y="376"/>
                    <a:pt x="24" y="378"/>
                  </a:cubicBezTo>
                  <a:cubicBezTo>
                    <a:pt x="23" y="378"/>
                    <a:pt x="22" y="378"/>
                    <a:pt x="22" y="378"/>
                  </a:cubicBezTo>
                  <a:moveTo>
                    <a:pt x="53" y="377"/>
                  </a:moveTo>
                  <a:cubicBezTo>
                    <a:pt x="49" y="373"/>
                    <a:pt x="48" y="373"/>
                    <a:pt x="45" y="373"/>
                  </a:cubicBezTo>
                  <a:cubicBezTo>
                    <a:pt x="45" y="371"/>
                    <a:pt x="45" y="371"/>
                    <a:pt x="41" y="368"/>
                  </a:cubicBezTo>
                  <a:cubicBezTo>
                    <a:pt x="43" y="368"/>
                    <a:pt x="45" y="368"/>
                    <a:pt x="46" y="369"/>
                  </a:cubicBezTo>
                  <a:cubicBezTo>
                    <a:pt x="46" y="369"/>
                    <a:pt x="46" y="370"/>
                    <a:pt x="46" y="370"/>
                  </a:cubicBezTo>
                  <a:cubicBezTo>
                    <a:pt x="50" y="370"/>
                    <a:pt x="50" y="373"/>
                    <a:pt x="53" y="377"/>
                  </a:cubicBezTo>
                  <a:moveTo>
                    <a:pt x="31" y="354"/>
                  </a:moveTo>
                  <a:cubicBezTo>
                    <a:pt x="31" y="352"/>
                    <a:pt x="31" y="351"/>
                    <a:pt x="30" y="349"/>
                  </a:cubicBezTo>
                  <a:cubicBezTo>
                    <a:pt x="32" y="349"/>
                    <a:pt x="35" y="348"/>
                    <a:pt x="38" y="354"/>
                  </a:cubicBezTo>
                  <a:cubicBezTo>
                    <a:pt x="36" y="354"/>
                    <a:pt x="34" y="354"/>
                    <a:pt x="31" y="354"/>
                  </a:cubicBezTo>
                  <a:moveTo>
                    <a:pt x="42" y="354"/>
                  </a:moveTo>
                  <a:cubicBezTo>
                    <a:pt x="42" y="353"/>
                    <a:pt x="41" y="352"/>
                    <a:pt x="41" y="352"/>
                  </a:cubicBezTo>
                  <a:cubicBezTo>
                    <a:pt x="43" y="352"/>
                    <a:pt x="45" y="352"/>
                    <a:pt x="47" y="353"/>
                  </a:cubicBezTo>
                  <a:cubicBezTo>
                    <a:pt x="45" y="353"/>
                    <a:pt x="44" y="353"/>
                    <a:pt x="42" y="354"/>
                  </a:cubicBezTo>
                  <a:moveTo>
                    <a:pt x="66" y="351"/>
                  </a:moveTo>
                  <a:cubicBezTo>
                    <a:pt x="65" y="351"/>
                    <a:pt x="64" y="350"/>
                    <a:pt x="63" y="349"/>
                  </a:cubicBezTo>
                  <a:cubicBezTo>
                    <a:pt x="67" y="350"/>
                    <a:pt x="70" y="350"/>
                    <a:pt x="74" y="351"/>
                  </a:cubicBezTo>
                  <a:cubicBezTo>
                    <a:pt x="71" y="351"/>
                    <a:pt x="69" y="351"/>
                    <a:pt x="66" y="351"/>
                  </a:cubicBezTo>
                  <a:moveTo>
                    <a:pt x="167" y="350"/>
                  </a:moveTo>
                  <a:cubicBezTo>
                    <a:pt x="167" y="344"/>
                    <a:pt x="173" y="343"/>
                    <a:pt x="178" y="343"/>
                  </a:cubicBezTo>
                  <a:cubicBezTo>
                    <a:pt x="178" y="343"/>
                    <a:pt x="178" y="344"/>
                    <a:pt x="178" y="345"/>
                  </a:cubicBezTo>
                  <a:cubicBezTo>
                    <a:pt x="174" y="347"/>
                    <a:pt x="170" y="348"/>
                    <a:pt x="167" y="350"/>
                  </a:cubicBezTo>
                  <a:moveTo>
                    <a:pt x="42" y="349"/>
                  </a:moveTo>
                  <a:cubicBezTo>
                    <a:pt x="40" y="347"/>
                    <a:pt x="38" y="346"/>
                    <a:pt x="36" y="344"/>
                  </a:cubicBezTo>
                  <a:cubicBezTo>
                    <a:pt x="36" y="344"/>
                    <a:pt x="36" y="343"/>
                    <a:pt x="37" y="343"/>
                  </a:cubicBezTo>
                  <a:cubicBezTo>
                    <a:pt x="42" y="344"/>
                    <a:pt x="48" y="346"/>
                    <a:pt x="53" y="348"/>
                  </a:cubicBezTo>
                  <a:cubicBezTo>
                    <a:pt x="50" y="348"/>
                    <a:pt x="46" y="349"/>
                    <a:pt x="42" y="349"/>
                  </a:cubicBezTo>
                  <a:moveTo>
                    <a:pt x="541" y="345"/>
                  </a:moveTo>
                  <a:cubicBezTo>
                    <a:pt x="540" y="341"/>
                    <a:pt x="540" y="338"/>
                    <a:pt x="540" y="334"/>
                  </a:cubicBezTo>
                  <a:cubicBezTo>
                    <a:pt x="543" y="336"/>
                    <a:pt x="544" y="337"/>
                    <a:pt x="550" y="337"/>
                  </a:cubicBezTo>
                  <a:cubicBezTo>
                    <a:pt x="549" y="339"/>
                    <a:pt x="549" y="341"/>
                    <a:pt x="548" y="343"/>
                  </a:cubicBezTo>
                  <a:cubicBezTo>
                    <a:pt x="545" y="344"/>
                    <a:pt x="543" y="344"/>
                    <a:pt x="541" y="345"/>
                  </a:cubicBezTo>
                  <a:moveTo>
                    <a:pt x="75" y="343"/>
                  </a:moveTo>
                  <a:cubicBezTo>
                    <a:pt x="73" y="342"/>
                    <a:pt x="73" y="342"/>
                    <a:pt x="72" y="341"/>
                  </a:cubicBezTo>
                  <a:cubicBezTo>
                    <a:pt x="72" y="341"/>
                    <a:pt x="72" y="340"/>
                    <a:pt x="72" y="339"/>
                  </a:cubicBezTo>
                  <a:cubicBezTo>
                    <a:pt x="75" y="339"/>
                    <a:pt x="79" y="339"/>
                    <a:pt x="83" y="340"/>
                  </a:cubicBezTo>
                  <a:cubicBezTo>
                    <a:pt x="80" y="341"/>
                    <a:pt x="77" y="341"/>
                    <a:pt x="75" y="343"/>
                  </a:cubicBezTo>
                  <a:moveTo>
                    <a:pt x="36" y="335"/>
                  </a:moveTo>
                  <a:cubicBezTo>
                    <a:pt x="35" y="335"/>
                    <a:pt x="34" y="334"/>
                    <a:pt x="34" y="334"/>
                  </a:cubicBezTo>
                  <a:cubicBezTo>
                    <a:pt x="34" y="333"/>
                    <a:pt x="34" y="332"/>
                    <a:pt x="34" y="332"/>
                  </a:cubicBezTo>
                  <a:cubicBezTo>
                    <a:pt x="35" y="332"/>
                    <a:pt x="36" y="333"/>
                    <a:pt x="37" y="334"/>
                  </a:cubicBezTo>
                  <a:cubicBezTo>
                    <a:pt x="37" y="334"/>
                    <a:pt x="36" y="335"/>
                    <a:pt x="36" y="335"/>
                  </a:cubicBezTo>
                  <a:moveTo>
                    <a:pt x="525" y="328"/>
                  </a:moveTo>
                  <a:cubicBezTo>
                    <a:pt x="522" y="318"/>
                    <a:pt x="522" y="318"/>
                    <a:pt x="522" y="313"/>
                  </a:cubicBezTo>
                  <a:cubicBezTo>
                    <a:pt x="522" y="312"/>
                    <a:pt x="523" y="312"/>
                    <a:pt x="524" y="312"/>
                  </a:cubicBezTo>
                  <a:cubicBezTo>
                    <a:pt x="525" y="314"/>
                    <a:pt x="529" y="318"/>
                    <a:pt x="528" y="325"/>
                  </a:cubicBezTo>
                  <a:cubicBezTo>
                    <a:pt x="527" y="326"/>
                    <a:pt x="526" y="327"/>
                    <a:pt x="525" y="328"/>
                  </a:cubicBezTo>
                  <a:moveTo>
                    <a:pt x="544" y="328"/>
                  </a:moveTo>
                  <a:cubicBezTo>
                    <a:pt x="543" y="326"/>
                    <a:pt x="543" y="325"/>
                    <a:pt x="543" y="324"/>
                  </a:cubicBezTo>
                  <a:cubicBezTo>
                    <a:pt x="537" y="324"/>
                    <a:pt x="538" y="310"/>
                    <a:pt x="538" y="308"/>
                  </a:cubicBezTo>
                  <a:cubicBezTo>
                    <a:pt x="538" y="309"/>
                    <a:pt x="550" y="321"/>
                    <a:pt x="544" y="328"/>
                  </a:cubicBezTo>
                  <a:moveTo>
                    <a:pt x="106" y="326"/>
                  </a:moveTo>
                  <a:cubicBezTo>
                    <a:pt x="106" y="325"/>
                    <a:pt x="105" y="325"/>
                    <a:pt x="105" y="324"/>
                  </a:cubicBezTo>
                  <a:cubicBezTo>
                    <a:pt x="107" y="324"/>
                    <a:pt x="107" y="324"/>
                    <a:pt x="109" y="325"/>
                  </a:cubicBezTo>
                  <a:cubicBezTo>
                    <a:pt x="108" y="325"/>
                    <a:pt x="107" y="326"/>
                    <a:pt x="106" y="326"/>
                  </a:cubicBezTo>
                  <a:moveTo>
                    <a:pt x="92" y="322"/>
                  </a:moveTo>
                  <a:cubicBezTo>
                    <a:pt x="90" y="320"/>
                    <a:pt x="89" y="319"/>
                    <a:pt x="88" y="318"/>
                  </a:cubicBezTo>
                  <a:cubicBezTo>
                    <a:pt x="88" y="317"/>
                    <a:pt x="89" y="316"/>
                    <a:pt x="89" y="316"/>
                  </a:cubicBezTo>
                  <a:cubicBezTo>
                    <a:pt x="92" y="317"/>
                    <a:pt x="94" y="318"/>
                    <a:pt x="96" y="319"/>
                  </a:cubicBezTo>
                  <a:cubicBezTo>
                    <a:pt x="94" y="320"/>
                    <a:pt x="93" y="321"/>
                    <a:pt x="92" y="322"/>
                  </a:cubicBezTo>
                  <a:moveTo>
                    <a:pt x="59" y="318"/>
                  </a:moveTo>
                  <a:cubicBezTo>
                    <a:pt x="53" y="316"/>
                    <a:pt x="48" y="315"/>
                    <a:pt x="42" y="313"/>
                  </a:cubicBezTo>
                  <a:cubicBezTo>
                    <a:pt x="42" y="309"/>
                    <a:pt x="56" y="316"/>
                    <a:pt x="63" y="317"/>
                  </a:cubicBezTo>
                  <a:cubicBezTo>
                    <a:pt x="61" y="317"/>
                    <a:pt x="60" y="317"/>
                    <a:pt x="59" y="318"/>
                  </a:cubicBezTo>
                  <a:moveTo>
                    <a:pt x="74" y="310"/>
                  </a:moveTo>
                  <a:cubicBezTo>
                    <a:pt x="72" y="308"/>
                    <a:pt x="71" y="306"/>
                    <a:pt x="72" y="305"/>
                  </a:cubicBezTo>
                  <a:cubicBezTo>
                    <a:pt x="73" y="306"/>
                    <a:pt x="74" y="308"/>
                    <a:pt x="75" y="309"/>
                  </a:cubicBezTo>
                  <a:cubicBezTo>
                    <a:pt x="75" y="310"/>
                    <a:pt x="74" y="310"/>
                    <a:pt x="74" y="310"/>
                  </a:cubicBezTo>
                  <a:moveTo>
                    <a:pt x="28" y="300"/>
                  </a:moveTo>
                  <a:cubicBezTo>
                    <a:pt x="28" y="299"/>
                    <a:pt x="28" y="298"/>
                    <a:pt x="28" y="297"/>
                  </a:cubicBezTo>
                  <a:cubicBezTo>
                    <a:pt x="27" y="297"/>
                    <a:pt x="26" y="297"/>
                    <a:pt x="25" y="297"/>
                  </a:cubicBezTo>
                  <a:cubicBezTo>
                    <a:pt x="24" y="295"/>
                    <a:pt x="23" y="293"/>
                    <a:pt x="23" y="291"/>
                  </a:cubicBezTo>
                  <a:cubicBezTo>
                    <a:pt x="25" y="294"/>
                    <a:pt x="29" y="297"/>
                    <a:pt x="28" y="300"/>
                  </a:cubicBezTo>
                  <a:moveTo>
                    <a:pt x="117" y="296"/>
                  </a:moveTo>
                  <a:cubicBezTo>
                    <a:pt x="118" y="295"/>
                    <a:pt x="118" y="295"/>
                    <a:pt x="122" y="294"/>
                  </a:cubicBezTo>
                  <a:cubicBezTo>
                    <a:pt x="122" y="294"/>
                    <a:pt x="122" y="295"/>
                    <a:pt x="122" y="295"/>
                  </a:cubicBezTo>
                  <a:cubicBezTo>
                    <a:pt x="120" y="295"/>
                    <a:pt x="119" y="296"/>
                    <a:pt x="117" y="296"/>
                  </a:cubicBezTo>
                  <a:moveTo>
                    <a:pt x="589" y="291"/>
                  </a:moveTo>
                  <a:cubicBezTo>
                    <a:pt x="587" y="280"/>
                    <a:pt x="578" y="272"/>
                    <a:pt x="571" y="272"/>
                  </a:cubicBezTo>
                  <a:cubicBezTo>
                    <a:pt x="571" y="271"/>
                    <a:pt x="571" y="270"/>
                    <a:pt x="571" y="269"/>
                  </a:cubicBezTo>
                  <a:cubicBezTo>
                    <a:pt x="582" y="269"/>
                    <a:pt x="590" y="275"/>
                    <a:pt x="593" y="291"/>
                  </a:cubicBezTo>
                  <a:cubicBezTo>
                    <a:pt x="591" y="291"/>
                    <a:pt x="590" y="291"/>
                    <a:pt x="589" y="291"/>
                  </a:cubicBezTo>
                  <a:moveTo>
                    <a:pt x="114" y="289"/>
                  </a:moveTo>
                  <a:cubicBezTo>
                    <a:pt x="118" y="287"/>
                    <a:pt x="118" y="287"/>
                    <a:pt x="121" y="287"/>
                  </a:cubicBezTo>
                  <a:cubicBezTo>
                    <a:pt x="121" y="287"/>
                    <a:pt x="121" y="288"/>
                    <a:pt x="121" y="289"/>
                  </a:cubicBezTo>
                  <a:cubicBezTo>
                    <a:pt x="119" y="289"/>
                    <a:pt x="117" y="289"/>
                    <a:pt x="114" y="289"/>
                  </a:cubicBezTo>
                  <a:moveTo>
                    <a:pt x="95" y="284"/>
                  </a:moveTo>
                  <a:cubicBezTo>
                    <a:pt x="95" y="284"/>
                    <a:pt x="94" y="283"/>
                    <a:pt x="94" y="283"/>
                  </a:cubicBezTo>
                  <a:cubicBezTo>
                    <a:pt x="100" y="283"/>
                    <a:pt x="106" y="283"/>
                    <a:pt x="112" y="283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06" y="284"/>
                    <a:pt x="100" y="284"/>
                    <a:pt x="95" y="284"/>
                  </a:cubicBezTo>
                  <a:moveTo>
                    <a:pt x="138" y="274"/>
                  </a:moveTo>
                  <a:cubicBezTo>
                    <a:pt x="138" y="273"/>
                    <a:pt x="138" y="272"/>
                    <a:pt x="138" y="272"/>
                  </a:cubicBezTo>
                  <a:cubicBezTo>
                    <a:pt x="140" y="272"/>
                    <a:pt x="142" y="272"/>
                    <a:pt x="144" y="272"/>
                  </a:cubicBezTo>
                  <a:cubicBezTo>
                    <a:pt x="144" y="272"/>
                    <a:pt x="144" y="273"/>
                    <a:pt x="144" y="274"/>
                  </a:cubicBezTo>
                  <a:cubicBezTo>
                    <a:pt x="142" y="274"/>
                    <a:pt x="140" y="274"/>
                    <a:pt x="138" y="274"/>
                  </a:cubicBezTo>
                  <a:moveTo>
                    <a:pt x="595" y="274"/>
                  </a:moveTo>
                  <a:cubicBezTo>
                    <a:pt x="593" y="272"/>
                    <a:pt x="593" y="272"/>
                    <a:pt x="593" y="269"/>
                  </a:cubicBezTo>
                  <a:cubicBezTo>
                    <a:pt x="593" y="269"/>
                    <a:pt x="594" y="269"/>
                    <a:pt x="595" y="269"/>
                  </a:cubicBezTo>
                  <a:cubicBezTo>
                    <a:pt x="595" y="271"/>
                    <a:pt x="595" y="272"/>
                    <a:pt x="595" y="274"/>
                  </a:cubicBezTo>
                  <a:moveTo>
                    <a:pt x="57" y="256"/>
                  </a:moveTo>
                  <a:cubicBezTo>
                    <a:pt x="55" y="255"/>
                    <a:pt x="53" y="254"/>
                    <a:pt x="50" y="253"/>
                  </a:cubicBezTo>
                  <a:cubicBezTo>
                    <a:pt x="51" y="251"/>
                    <a:pt x="52" y="250"/>
                    <a:pt x="53" y="249"/>
                  </a:cubicBezTo>
                  <a:cubicBezTo>
                    <a:pt x="62" y="250"/>
                    <a:pt x="71" y="253"/>
                    <a:pt x="80" y="255"/>
                  </a:cubicBezTo>
                  <a:cubicBezTo>
                    <a:pt x="74" y="254"/>
                    <a:pt x="67" y="253"/>
                    <a:pt x="61" y="252"/>
                  </a:cubicBezTo>
                  <a:cubicBezTo>
                    <a:pt x="61" y="253"/>
                    <a:pt x="61" y="255"/>
                    <a:pt x="61" y="256"/>
                  </a:cubicBezTo>
                  <a:cubicBezTo>
                    <a:pt x="59" y="256"/>
                    <a:pt x="58" y="256"/>
                    <a:pt x="57" y="256"/>
                  </a:cubicBezTo>
                  <a:moveTo>
                    <a:pt x="89" y="256"/>
                  </a:moveTo>
                  <a:cubicBezTo>
                    <a:pt x="89" y="256"/>
                    <a:pt x="89" y="255"/>
                    <a:pt x="89" y="254"/>
                  </a:cubicBezTo>
                  <a:cubicBezTo>
                    <a:pt x="100" y="250"/>
                    <a:pt x="111" y="246"/>
                    <a:pt x="122" y="243"/>
                  </a:cubicBezTo>
                  <a:cubicBezTo>
                    <a:pt x="121" y="245"/>
                    <a:pt x="121" y="245"/>
                    <a:pt x="117" y="247"/>
                  </a:cubicBezTo>
                  <a:cubicBezTo>
                    <a:pt x="117" y="248"/>
                    <a:pt x="117" y="249"/>
                    <a:pt x="117" y="249"/>
                  </a:cubicBezTo>
                  <a:cubicBezTo>
                    <a:pt x="117" y="249"/>
                    <a:pt x="118" y="248"/>
                    <a:pt x="118" y="248"/>
                  </a:cubicBezTo>
                  <a:cubicBezTo>
                    <a:pt x="123" y="248"/>
                    <a:pt x="131" y="249"/>
                    <a:pt x="137" y="247"/>
                  </a:cubicBezTo>
                  <a:cubicBezTo>
                    <a:pt x="138" y="248"/>
                    <a:pt x="139" y="249"/>
                    <a:pt x="141" y="249"/>
                  </a:cubicBezTo>
                  <a:cubicBezTo>
                    <a:pt x="143" y="247"/>
                    <a:pt x="144" y="246"/>
                    <a:pt x="148" y="247"/>
                  </a:cubicBezTo>
                  <a:cubicBezTo>
                    <a:pt x="150" y="246"/>
                    <a:pt x="151" y="243"/>
                    <a:pt x="154" y="243"/>
                  </a:cubicBezTo>
                  <a:cubicBezTo>
                    <a:pt x="153" y="245"/>
                    <a:pt x="153" y="246"/>
                    <a:pt x="152" y="247"/>
                  </a:cubicBezTo>
                  <a:cubicBezTo>
                    <a:pt x="153" y="248"/>
                    <a:pt x="153" y="249"/>
                    <a:pt x="153" y="249"/>
                  </a:cubicBezTo>
                  <a:cubicBezTo>
                    <a:pt x="156" y="248"/>
                    <a:pt x="158" y="246"/>
                    <a:pt x="160" y="245"/>
                  </a:cubicBezTo>
                  <a:cubicBezTo>
                    <a:pt x="160" y="244"/>
                    <a:pt x="160" y="243"/>
                    <a:pt x="160" y="243"/>
                  </a:cubicBezTo>
                  <a:cubicBezTo>
                    <a:pt x="159" y="242"/>
                    <a:pt x="158" y="242"/>
                    <a:pt x="156" y="242"/>
                  </a:cubicBezTo>
                  <a:cubicBezTo>
                    <a:pt x="156" y="238"/>
                    <a:pt x="159" y="238"/>
                    <a:pt x="163" y="237"/>
                  </a:cubicBezTo>
                  <a:cubicBezTo>
                    <a:pt x="163" y="238"/>
                    <a:pt x="164" y="240"/>
                    <a:pt x="164" y="241"/>
                  </a:cubicBezTo>
                  <a:cubicBezTo>
                    <a:pt x="165" y="240"/>
                    <a:pt x="167" y="240"/>
                    <a:pt x="169" y="240"/>
                  </a:cubicBezTo>
                  <a:cubicBezTo>
                    <a:pt x="169" y="239"/>
                    <a:pt x="169" y="238"/>
                    <a:pt x="169" y="237"/>
                  </a:cubicBezTo>
                  <a:cubicBezTo>
                    <a:pt x="167" y="237"/>
                    <a:pt x="165" y="237"/>
                    <a:pt x="164" y="237"/>
                  </a:cubicBezTo>
                  <a:cubicBezTo>
                    <a:pt x="164" y="236"/>
                    <a:pt x="164" y="235"/>
                    <a:pt x="164" y="235"/>
                  </a:cubicBezTo>
                  <a:cubicBezTo>
                    <a:pt x="167" y="233"/>
                    <a:pt x="168" y="231"/>
                    <a:pt x="175" y="231"/>
                  </a:cubicBezTo>
                  <a:cubicBezTo>
                    <a:pt x="175" y="235"/>
                    <a:pt x="174" y="234"/>
                    <a:pt x="178" y="241"/>
                  </a:cubicBezTo>
                  <a:cubicBezTo>
                    <a:pt x="173" y="243"/>
                    <a:pt x="153" y="249"/>
                    <a:pt x="163" y="254"/>
                  </a:cubicBezTo>
                  <a:cubicBezTo>
                    <a:pt x="163" y="253"/>
                    <a:pt x="163" y="253"/>
                    <a:pt x="164" y="252"/>
                  </a:cubicBezTo>
                  <a:cubicBezTo>
                    <a:pt x="168" y="252"/>
                    <a:pt x="173" y="252"/>
                    <a:pt x="178" y="252"/>
                  </a:cubicBezTo>
                  <a:cubicBezTo>
                    <a:pt x="177" y="253"/>
                    <a:pt x="177" y="253"/>
                    <a:pt x="177" y="254"/>
                  </a:cubicBezTo>
                  <a:cubicBezTo>
                    <a:pt x="170" y="254"/>
                    <a:pt x="162" y="255"/>
                    <a:pt x="156" y="255"/>
                  </a:cubicBezTo>
                  <a:cubicBezTo>
                    <a:pt x="155" y="254"/>
                    <a:pt x="155" y="253"/>
                    <a:pt x="155" y="252"/>
                  </a:cubicBezTo>
                  <a:cubicBezTo>
                    <a:pt x="142" y="252"/>
                    <a:pt x="139" y="253"/>
                    <a:pt x="119" y="255"/>
                  </a:cubicBezTo>
                  <a:cubicBezTo>
                    <a:pt x="120" y="254"/>
                    <a:pt x="120" y="254"/>
                    <a:pt x="121" y="253"/>
                  </a:cubicBezTo>
                  <a:cubicBezTo>
                    <a:pt x="113" y="251"/>
                    <a:pt x="101" y="254"/>
                    <a:pt x="100" y="256"/>
                  </a:cubicBezTo>
                  <a:cubicBezTo>
                    <a:pt x="99" y="254"/>
                    <a:pt x="99" y="254"/>
                    <a:pt x="96" y="254"/>
                  </a:cubicBezTo>
                  <a:cubicBezTo>
                    <a:pt x="96" y="255"/>
                    <a:pt x="96" y="256"/>
                    <a:pt x="96" y="256"/>
                  </a:cubicBezTo>
                  <a:cubicBezTo>
                    <a:pt x="94" y="256"/>
                    <a:pt x="92" y="256"/>
                    <a:pt x="89" y="256"/>
                  </a:cubicBezTo>
                  <a:moveTo>
                    <a:pt x="555" y="252"/>
                  </a:moveTo>
                  <a:cubicBezTo>
                    <a:pt x="549" y="246"/>
                    <a:pt x="546" y="237"/>
                    <a:pt x="544" y="233"/>
                  </a:cubicBezTo>
                  <a:cubicBezTo>
                    <a:pt x="543" y="233"/>
                    <a:pt x="543" y="233"/>
                    <a:pt x="543" y="233"/>
                  </a:cubicBezTo>
                  <a:cubicBezTo>
                    <a:pt x="540" y="224"/>
                    <a:pt x="535" y="221"/>
                    <a:pt x="535" y="220"/>
                  </a:cubicBezTo>
                  <a:cubicBezTo>
                    <a:pt x="534" y="220"/>
                    <a:pt x="534" y="220"/>
                    <a:pt x="533" y="220"/>
                  </a:cubicBezTo>
                  <a:cubicBezTo>
                    <a:pt x="531" y="213"/>
                    <a:pt x="523" y="207"/>
                    <a:pt x="521" y="205"/>
                  </a:cubicBezTo>
                  <a:cubicBezTo>
                    <a:pt x="520" y="205"/>
                    <a:pt x="520" y="205"/>
                    <a:pt x="519" y="205"/>
                  </a:cubicBezTo>
                  <a:cubicBezTo>
                    <a:pt x="519" y="204"/>
                    <a:pt x="519" y="203"/>
                    <a:pt x="519" y="202"/>
                  </a:cubicBezTo>
                  <a:cubicBezTo>
                    <a:pt x="518" y="202"/>
                    <a:pt x="517" y="202"/>
                    <a:pt x="516" y="202"/>
                  </a:cubicBezTo>
                  <a:cubicBezTo>
                    <a:pt x="514" y="196"/>
                    <a:pt x="501" y="188"/>
                    <a:pt x="499" y="187"/>
                  </a:cubicBezTo>
                  <a:cubicBezTo>
                    <a:pt x="498" y="184"/>
                    <a:pt x="496" y="184"/>
                    <a:pt x="494" y="183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88" y="178"/>
                    <a:pt x="441" y="151"/>
                    <a:pt x="443" y="148"/>
                  </a:cubicBezTo>
                  <a:cubicBezTo>
                    <a:pt x="451" y="149"/>
                    <a:pt x="462" y="152"/>
                    <a:pt x="473" y="155"/>
                  </a:cubicBezTo>
                  <a:cubicBezTo>
                    <a:pt x="473" y="155"/>
                    <a:pt x="473" y="156"/>
                    <a:pt x="473" y="157"/>
                  </a:cubicBezTo>
                  <a:cubicBezTo>
                    <a:pt x="477" y="158"/>
                    <a:pt x="481" y="158"/>
                    <a:pt x="485" y="159"/>
                  </a:cubicBezTo>
                  <a:cubicBezTo>
                    <a:pt x="485" y="162"/>
                    <a:pt x="505" y="166"/>
                    <a:pt x="508" y="183"/>
                  </a:cubicBezTo>
                  <a:cubicBezTo>
                    <a:pt x="524" y="194"/>
                    <a:pt x="559" y="224"/>
                    <a:pt x="559" y="250"/>
                  </a:cubicBezTo>
                  <a:cubicBezTo>
                    <a:pt x="557" y="250"/>
                    <a:pt x="556" y="251"/>
                    <a:pt x="555" y="252"/>
                  </a:cubicBezTo>
                  <a:moveTo>
                    <a:pt x="46" y="246"/>
                  </a:moveTo>
                  <a:cubicBezTo>
                    <a:pt x="45" y="246"/>
                    <a:pt x="44" y="246"/>
                    <a:pt x="43" y="246"/>
                  </a:cubicBezTo>
                  <a:cubicBezTo>
                    <a:pt x="43" y="245"/>
                    <a:pt x="43" y="244"/>
                    <a:pt x="43" y="243"/>
                  </a:cubicBezTo>
                  <a:cubicBezTo>
                    <a:pt x="45" y="244"/>
                    <a:pt x="46" y="245"/>
                    <a:pt x="48" y="246"/>
                  </a:cubicBezTo>
                  <a:cubicBezTo>
                    <a:pt x="48" y="246"/>
                    <a:pt x="47" y="246"/>
                    <a:pt x="46" y="246"/>
                  </a:cubicBezTo>
                  <a:moveTo>
                    <a:pt x="139" y="246"/>
                  </a:moveTo>
                  <a:cubicBezTo>
                    <a:pt x="134" y="238"/>
                    <a:pt x="128" y="243"/>
                    <a:pt x="125" y="242"/>
                  </a:cubicBezTo>
                  <a:cubicBezTo>
                    <a:pt x="128" y="235"/>
                    <a:pt x="136" y="237"/>
                    <a:pt x="141" y="244"/>
                  </a:cubicBezTo>
                  <a:cubicBezTo>
                    <a:pt x="140" y="245"/>
                    <a:pt x="140" y="245"/>
                    <a:pt x="139" y="246"/>
                  </a:cubicBezTo>
                  <a:moveTo>
                    <a:pt x="574" y="246"/>
                  </a:moveTo>
                  <a:cubicBezTo>
                    <a:pt x="566" y="238"/>
                    <a:pt x="563" y="227"/>
                    <a:pt x="559" y="224"/>
                  </a:cubicBezTo>
                  <a:cubicBezTo>
                    <a:pt x="558" y="222"/>
                    <a:pt x="557" y="220"/>
                    <a:pt x="555" y="219"/>
                  </a:cubicBezTo>
                  <a:cubicBezTo>
                    <a:pt x="554" y="217"/>
                    <a:pt x="554" y="215"/>
                    <a:pt x="553" y="213"/>
                  </a:cubicBezTo>
                  <a:cubicBezTo>
                    <a:pt x="557" y="213"/>
                    <a:pt x="568" y="233"/>
                    <a:pt x="577" y="240"/>
                  </a:cubicBezTo>
                  <a:cubicBezTo>
                    <a:pt x="577" y="241"/>
                    <a:pt x="577" y="243"/>
                    <a:pt x="577" y="245"/>
                  </a:cubicBezTo>
                  <a:cubicBezTo>
                    <a:pt x="576" y="245"/>
                    <a:pt x="574" y="245"/>
                    <a:pt x="574" y="246"/>
                  </a:cubicBezTo>
                  <a:moveTo>
                    <a:pt x="98" y="243"/>
                  </a:moveTo>
                  <a:cubicBezTo>
                    <a:pt x="91" y="231"/>
                    <a:pt x="95" y="236"/>
                    <a:pt x="95" y="230"/>
                  </a:cubicBezTo>
                  <a:cubicBezTo>
                    <a:pt x="92" y="228"/>
                    <a:pt x="90" y="227"/>
                    <a:pt x="88" y="227"/>
                  </a:cubicBezTo>
                  <a:cubicBezTo>
                    <a:pt x="93" y="225"/>
                    <a:pt x="101" y="230"/>
                    <a:pt x="111" y="230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06" y="227"/>
                    <a:pt x="102" y="226"/>
                    <a:pt x="97" y="224"/>
                  </a:cubicBezTo>
                  <a:cubicBezTo>
                    <a:pt x="99" y="224"/>
                    <a:pt x="101" y="223"/>
                    <a:pt x="103" y="222"/>
                  </a:cubicBezTo>
                  <a:cubicBezTo>
                    <a:pt x="106" y="224"/>
                    <a:pt x="106" y="224"/>
                    <a:pt x="109" y="224"/>
                  </a:cubicBezTo>
                  <a:cubicBezTo>
                    <a:pt x="109" y="224"/>
                    <a:pt x="109" y="225"/>
                    <a:pt x="109" y="226"/>
                  </a:cubicBezTo>
                  <a:cubicBezTo>
                    <a:pt x="115" y="227"/>
                    <a:pt x="121" y="227"/>
                    <a:pt x="127" y="229"/>
                  </a:cubicBezTo>
                  <a:cubicBezTo>
                    <a:pt x="126" y="230"/>
                    <a:pt x="126" y="231"/>
                    <a:pt x="125" y="233"/>
                  </a:cubicBezTo>
                  <a:cubicBezTo>
                    <a:pt x="124" y="233"/>
                    <a:pt x="123" y="233"/>
                    <a:pt x="122" y="233"/>
                  </a:cubicBezTo>
                  <a:cubicBezTo>
                    <a:pt x="122" y="231"/>
                    <a:pt x="122" y="231"/>
                    <a:pt x="122" y="230"/>
                  </a:cubicBezTo>
                  <a:cubicBezTo>
                    <a:pt x="119" y="230"/>
                    <a:pt x="117" y="230"/>
                    <a:pt x="114" y="230"/>
                  </a:cubicBezTo>
                  <a:cubicBezTo>
                    <a:pt x="114" y="231"/>
                    <a:pt x="114" y="231"/>
                    <a:pt x="114" y="232"/>
                  </a:cubicBezTo>
                  <a:cubicBezTo>
                    <a:pt x="112" y="232"/>
                    <a:pt x="111" y="232"/>
                    <a:pt x="110" y="233"/>
                  </a:cubicBezTo>
                  <a:cubicBezTo>
                    <a:pt x="110" y="234"/>
                    <a:pt x="110" y="234"/>
                    <a:pt x="117" y="235"/>
                  </a:cubicBezTo>
                  <a:cubicBezTo>
                    <a:pt x="110" y="240"/>
                    <a:pt x="109" y="237"/>
                    <a:pt x="106" y="235"/>
                  </a:cubicBezTo>
                  <a:cubicBezTo>
                    <a:pt x="104" y="235"/>
                    <a:pt x="102" y="236"/>
                    <a:pt x="100" y="237"/>
                  </a:cubicBezTo>
                  <a:cubicBezTo>
                    <a:pt x="100" y="238"/>
                    <a:pt x="100" y="239"/>
                    <a:pt x="100" y="240"/>
                  </a:cubicBezTo>
                  <a:cubicBezTo>
                    <a:pt x="102" y="240"/>
                    <a:pt x="104" y="240"/>
                    <a:pt x="106" y="240"/>
                  </a:cubicBezTo>
                  <a:cubicBezTo>
                    <a:pt x="103" y="241"/>
                    <a:pt x="100" y="242"/>
                    <a:pt x="98" y="243"/>
                  </a:cubicBezTo>
                  <a:moveTo>
                    <a:pt x="144" y="235"/>
                  </a:moveTo>
                  <a:cubicBezTo>
                    <a:pt x="144" y="234"/>
                    <a:pt x="144" y="232"/>
                    <a:pt x="144" y="231"/>
                  </a:cubicBezTo>
                  <a:cubicBezTo>
                    <a:pt x="145" y="231"/>
                    <a:pt x="146" y="231"/>
                    <a:pt x="147" y="231"/>
                  </a:cubicBezTo>
                  <a:cubicBezTo>
                    <a:pt x="146" y="231"/>
                    <a:pt x="146" y="233"/>
                    <a:pt x="146" y="234"/>
                  </a:cubicBezTo>
                  <a:cubicBezTo>
                    <a:pt x="145" y="234"/>
                    <a:pt x="144" y="234"/>
                    <a:pt x="144" y="235"/>
                  </a:cubicBezTo>
                  <a:moveTo>
                    <a:pt x="155" y="231"/>
                  </a:moveTo>
                  <a:cubicBezTo>
                    <a:pt x="155" y="230"/>
                    <a:pt x="155" y="229"/>
                    <a:pt x="155" y="228"/>
                  </a:cubicBezTo>
                  <a:cubicBezTo>
                    <a:pt x="158" y="227"/>
                    <a:pt x="161" y="227"/>
                    <a:pt x="165" y="226"/>
                  </a:cubicBezTo>
                  <a:cubicBezTo>
                    <a:pt x="162" y="229"/>
                    <a:pt x="159" y="230"/>
                    <a:pt x="155" y="231"/>
                  </a:cubicBezTo>
                  <a:moveTo>
                    <a:pt x="149" y="224"/>
                  </a:moveTo>
                  <a:cubicBezTo>
                    <a:pt x="149" y="220"/>
                    <a:pt x="150" y="221"/>
                    <a:pt x="152" y="221"/>
                  </a:cubicBezTo>
                  <a:cubicBezTo>
                    <a:pt x="152" y="222"/>
                    <a:pt x="150" y="224"/>
                    <a:pt x="149" y="224"/>
                  </a:cubicBezTo>
                  <a:moveTo>
                    <a:pt x="133" y="223"/>
                  </a:moveTo>
                  <a:cubicBezTo>
                    <a:pt x="119" y="220"/>
                    <a:pt x="106" y="217"/>
                    <a:pt x="92" y="215"/>
                  </a:cubicBezTo>
                  <a:cubicBezTo>
                    <a:pt x="105" y="215"/>
                    <a:pt x="117" y="217"/>
                    <a:pt x="134" y="219"/>
                  </a:cubicBezTo>
                  <a:cubicBezTo>
                    <a:pt x="134" y="220"/>
                    <a:pt x="135" y="221"/>
                    <a:pt x="135" y="223"/>
                  </a:cubicBezTo>
                  <a:cubicBezTo>
                    <a:pt x="134" y="223"/>
                    <a:pt x="133" y="223"/>
                    <a:pt x="133" y="223"/>
                  </a:cubicBezTo>
                  <a:moveTo>
                    <a:pt x="98" y="222"/>
                  </a:moveTo>
                  <a:cubicBezTo>
                    <a:pt x="97" y="221"/>
                    <a:pt x="96" y="220"/>
                    <a:pt x="95" y="220"/>
                  </a:cubicBezTo>
                  <a:cubicBezTo>
                    <a:pt x="97" y="220"/>
                    <a:pt x="99" y="220"/>
                    <a:pt x="101" y="221"/>
                  </a:cubicBezTo>
                  <a:cubicBezTo>
                    <a:pt x="100" y="221"/>
                    <a:pt x="99" y="221"/>
                    <a:pt x="98" y="222"/>
                  </a:cubicBezTo>
                  <a:moveTo>
                    <a:pt x="153" y="222"/>
                  </a:moveTo>
                  <a:cubicBezTo>
                    <a:pt x="153" y="221"/>
                    <a:pt x="153" y="221"/>
                    <a:pt x="154" y="220"/>
                  </a:cubicBezTo>
                  <a:cubicBezTo>
                    <a:pt x="156" y="220"/>
                    <a:pt x="157" y="221"/>
                    <a:pt x="159" y="221"/>
                  </a:cubicBezTo>
                  <a:cubicBezTo>
                    <a:pt x="157" y="221"/>
                    <a:pt x="155" y="221"/>
                    <a:pt x="153" y="222"/>
                  </a:cubicBezTo>
                  <a:moveTo>
                    <a:pt x="125" y="214"/>
                  </a:moveTo>
                  <a:cubicBezTo>
                    <a:pt x="124" y="213"/>
                    <a:pt x="123" y="213"/>
                    <a:pt x="122" y="212"/>
                  </a:cubicBezTo>
                  <a:cubicBezTo>
                    <a:pt x="125" y="213"/>
                    <a:pt x="127" y="213"/>
                    <a:pt x="129" y="214"/>
                  </a:cubicBezTo>
                  <a:cubicBezTo>
                    <a:pt x="127" y="214"/>
                    <a:pt x="126" y="214"/>
                    <a:pt x="125" y="214"/>
                  </a:cubicBezTo>
                  <a:moveTo>
                    <a:pt x="133" y="214"/>
                  </a:moveTo>
                  <a:cubicBezTo>
                    <a:pt x="133" y="214"/>
                    <a:pt x="132" y="213"/>
                    <a:pt x="132" y="213"/>
                  </a:cubicBezTo>
                  <a:cubicBezTo>
                    <a:pt x="136" y="212"/>
                    <a:pt x="137" y="210"/>
                    <a:pt x="144" y="213"/>
                  </a:cubicBezTo>
                  <a:cubicBezTo>
                    <a:pt x="140" y="213"/>
                    <a:pt x="136" y="214"/>
                    <a:pt x="133" y="214"/>
                  </a:cubicBezTo>
                  <a:moveTo>
                    <a:pt x="147" y="213"/>
                  </a:moveTo>
                  <a:cubicBezTo>
                    <a:pt x="147" y="213"/>
                    <a:pt x="147" y="212"/>
                    <a:pt x="147" y="212"/>
                  </a:cubicBezTo>
                  <a:cubicBezTo>
                    <a:pt x="148" y="212"/>
                    <a:pt x="150" y="211"/>
                    <a:pt x="152" y="211"/>
                  </a:cubicBezTo>
                  <a:cubicBezTo>
                    <a:pt x="152" y="212"/>
                    <a:pt x="152" y="212"/>
                    <a:pt x="152" y="213"/>
                  </a:cubicBezTo>
                  <a:cubicBezTo>
                    <a:pt x="150" y="213"/>
                    <a:pt x="148" y="213"/>
                    <a:pt x="147" y="213"/>
                  </a:cubicBezTo>
                  <a:moveTo>
                    <a:pt x="548" y="205"/>
                  </a:moveTo>
                  <a:cubicBezTo>
                    <a:pt x="542" y="197"/>
                    <a:pt x="536" y="193"/>
                    <a:pt x="532" y="192"/>
                  </a:cubicBezTo>
                  <a:cubicBezTo>
                    <a:pt x="532" y="191"/>
                    <a:pt x="532" y="190"/>
                    <a:pt x="532" y="189"/>
                  </a:cubicBezTo>
                  <a:cubicBezTo>
                    <a:pt x="531" y="189"/>
                    <a:pt x="530" y="189"/>
                    <a:pt x="530" y="189"/>
                  </a:cubicBezTo>
                  <a:cubicBezTo>
                    <a:pt x="530" y="188"/>
                    <a:pt x="529" y="186"/>
                    <a:pt x="529" y="185"/>
                  </a:cubicBezTo>
                  <a:cubicBezTo>
                    <a:pt x="530" y="185"/>
                    <a:pt x="532" y="185"/>
                    <a:pt x="533" y="185"/>
                  </a:cubicBezTo>
                  <a:cubicBezTo>
                    <a:pt x="533" y="186"/>
                    <a:pt x="533" y="186"/>
                    <a:pt x="533" y="187"/>
                  </a:cubicBezTo>
                  <a:cubicBezTo>
                    <a:pt x="539" y="187"/>
                    <a:pt x="544" y="197"/>
                    <a:pt x="548" y="205"/>
                  </a:cubicBezTo>
                  <a:moveTo>
                    <a:pt x="80" y="203"/>
                  </a:moveTo>
                  <a:cubicBezTo>
                    <a:pt x="77" y="202"/>
                    <a:pt x="71" y="198"/>
                    <a:pt x="75" y="198"/>
                  </a:cubicBezTo>
                  <a:cubicBezTo>
                    <a:pt x="75" y="201"/>
                    <a:pt x="78" y="199"/>
                    <a:pt x="82" y="202"/>
                  </a:cubicBezTo>
                  <a:cubicBezTo>
                    <a:pt x="81" y="202"/>
                    <a:pt x="81" y="203"/>
                    <a:pt x="80" y="203"/>
                  </a:cubicBezTo>
                  <a:moveTo>
                    <a:pt x="87" y="200"/>
                  </a:moveTo>
                  <a:cubicBezTo>
                    <a:pt x="87" y="199"/>
                    <a:pt x="87" y="199"/>
                    <a:pt x="87" y="198"/>
                  </a:cubicBezTo>
                  <a:cubicBezTo>
                    <a:pt x="96" y="196"/>
                    <a:pt x="96" y="196"/>
                    <a:pt x="102" y="197"/>
                  </a:cubicBezTo>
                  <a:cubicBezTo>
                    <a:pt x="97" y="198"/>
                    <a:pt x="92" y="199"/>
                    <a:pt x="87" y="200"/>
                  </a:cubicBezTo>
                  <a:moveTo>
                    <a:pt x="63" y="193"/>
                  </a:moveTo>
                  <a:cubicBezTo>
                    <a:pt x="61" y="191"/>
                    <a:pt x="60" y="189"/>
                    <a:pt x="59" y="188"/>
                  </a:cubicBezTo>
                  <a:cubicBezTo>
                    <a:pt x="60" y="187"/>
                    <a:pt x="61" y="187"/>
                    <a:pt x="62" y="187"/>
                  </a:cubicBezTo>
                  <a:cubicBezTo>
                    <a:pt x="62" y="189"/>
                    <a:pt x="63" y="191"/>
                    <a:pt x="63" y="193"/>
                  </a:cubicBezTo>
                  <a:moveTo>
                    <a:pt x="82" y="193"/>
                  </a:moveTo>
                  <a:cubicBezTo>
                    <a:pt x="82" y="192"/>
                    <a:pt x="82" y="191"/>
                    <a:pt x="83" y="190"/>
                  </a:cubicBezTo>
                  <a:cubicBezTo>
                    <a:pt x="84" y="190"/>
                    <a:pt x="86" y="190"/>
                    <a:pt x="87" y="191"/>
                  </a:cubicBezTo>
                  <a:cubicBezTo>
                    <a:pt x="86" y="191"/>
                    <a:pt x="84" y="192"/>
                    <a:pt x="82" y="193"/>
                  </a:cubicBezTo>
                  <a:moveTo>
                    <a:pt x="155" y="185"/>
                  </a:moveTo>
                  <a:cubicBezTo>
                    <a:pt x="149" y="183"/>
                    <a:pt x="143" y="182"/>
                    <a:pt x="137" y="181"/>
                  </a:cubicBezTo>
                  <a:cubicBezTo>
                    <a:pt x="152" y="181"/>
                    <a:pt x="166" y="181"/>
                    <a:pt x="181" y="181"/>
                  </a:cubicBezTo>
                  <a:cubicBezTo>
                    <a:pt x="181" y="181"/>
                    <a:pt x="181" y="182"/>
                    <a:pt x="181" y="183"/>
                  </a:cubicBezTo>
                  <a:cubicBezTo>
                    <a:pt x="172" y="183"/>
                    <a:pt x="164" y="184"/>
                    <a:pt x="155" y="185"/>
                  </a:cubicBezTo>
                  <a:moveTo>
                    <a:pt x="524" y="183"/>
                  </a:moveTo>
                  <a:cubicBezTo>
                    <a:pt x="521" y="177"/>
                    <a:pt x="508" y="167"/>
                    <a:pt x="506" y="166"/>
                  </a:cubicBezTo>
                  <a:cubicBezTo>
                    <a:pt x="505" y="165"/>
                    <a:pt x="505" y="164"/>
                    <a:pt x="505" y="164"/>
                  </a:cubicBezTo>
                  <a:cubicBezTo>
                    <a:pt x="505" y="164"/>
                    <a:pt x="504" y="164"/>
                    <a:pt x="504" y="164"/>
                  </a:cubicBezTo>
                  <a:cubicBezTo>
                    <a:pt x="501" y="156"/>
                    <a:pt x="493" y="152"/>
                    <a:pt x="491" y="151"/>
                  </a:cubicBezTo>
                  <a:cubicBezTo>
                    <a:pt x="488" y="142"/>
                    <a:pt x="475" y="133"/>
                    <a:pt x="472" y="131"/>
                  </a:cubicBezTo>
                  <a:cubicBezTo>
                    <a:pt x="471" y="130"/>
                    <a:pt x="471" y="129"/>
                    <a:pt x="471" y="129"/>
                  </a:cubicBezTo>
                  <a:cubicBezTo>
                    <a:pt x="471" y="129"/>
                    <a:pt x="470" y="129"/>
                    <a:pt x="470" y="129"/>
                  </a:cubicBezTo>
                  <a:cubicBezTo>
                    <a:pt x="468" y="123"/>
                    <a:pt x="458" y="117"/>
                    <a:pt x="457" y="116"/>
                  </a:cubicBezTo>
                  <a:cubicBezTo>
                    <a:pt x="457" y="115"/>
                    <a:pt x="457" y="114"/>
                    <a:pt x="457" y="114"/>
                  </a:cubicBezTo>
                  <a:cubicBezTo>
                    <a:pt x="451" y="113"/>
                    <a:pt x="451" y="111"/>
                    <a:pt x="451" y="108"/>
                  </a:cubicBezTo>
                  <a:cubicBezTo>
                    <a:pt x="453" y="108"/>
                    <a:pt x="455" y="108"/>
                    <a:pt x="456" y="108"/>
                  </a:cubicBezTo>
                  <a:cubicBezTo>
                    <a:pt x="460" y="111"/>
                    <a:pt x="461" y="114"/>
                    <a:pt x="468" y="116"/>
                  </a:cubicBezTo>
                  <a:cubicBezTo>
                    <a:pt x="469" y="120"/>
                    <a:pt x="469" y="120"/>
                    <a:pt x="489" y="139"/>
                  </a:cubicBezTo>
                  <a:cubicBezTo>
                    <a:pt x="492" y="145"/>
                    <a:pt x="502" y="155"/>
                    <a:pt x="512" y="164"/>
                  </a:cubicBezTo>
                  <a:cubicBezTo>
                    <a:pt x="512" y="164"/>
                    <a:pt x="518" y="173"/>
                    <a:pt x="524" y="174"/>
                  </a:cubicBezTo>
                  <a:cubicBezTo>
                    <a:pt x="524" y="177"/>
                    <a:pt x="524" y="179"/>
                    <a:pt x="525" y="181"/>
                  </a:cubicBezTo>
                  <a:cubicBezTo>
                    <a:pt x="524" y="181"/>
                    <a:pt x="524" y="182"/>
                    <a:pt x="524" y="183"/>
                  </a:cubicBezTo>
                  <a:moveTo>
                    <a:pt x="131" y="181"/>
                  </a:moveTo>
                  <a:cubicBezTo>
                    <a:pt x="131" y="180"/>
                    <a:pt x="130" y="180"/>
                    <a:pt x="130" y="179"/>
                  </a:cubicBezTo>
                  <a:cubicBezTo>
                    <a:pt x="131" y="179"/>
                    <a:pt x="133" y="179"/>
                    <a:pt x="136" y="180"/>
                  </a:cubicBezTo>
                  <a:cubicBezTo>
                    <a:pt x="134" y="180"/>
                    <a:pt x="132" y="180"/>
                    <a:pt x="131" y="181"/>
                  </a:cubicBezTo>
                  <a:moveTo>
                    <a:pt x="184" y="177"/>
                  </a:moveTo>
                  <a:cubicBezTo>
                    <a:pt x="180" y="177"/>
                    <a:pt x="176" y="176"/>
                    <a:pt x="172" y="175"/>
                  </a:cubicBezTo>
                  <a:cubicBezTo>
                    <a:pt x="172" y="175"/>
                    <a:pt x="189" y="172"/>
                    <a:pt x="189" y="177"/>
                  </a:cubicBezTo>
                  <a:cubicBezTo>
                    <a:pt x="187" y="177"/>
                    <a:pt x="186" y="177"/>
                    <a:pt x="184" y="177"/>
                  </a:cubicBezTo>
                  <a:moveTo>
                    <a:pt x="157" y="177"/>
                  </a:moveTo>
                  <a:cubicBezTo>
                    <a:pt x="157" y="176"/>
                    <a:pt x="157" y="175"/>
                    <a:pt x="157" y="174"/>
                  </a:cubicBezTo>
                  <a:cubicBezTo>
                    <a:pt x="162" y="173"/>
                    <a:pt x="167" y="169"/>
                    <a:pt x="172" y="171"/>
                  </a:cubicBezTo>
                  <a:cubicBezTo>
                    <a:pt x="170" y="172"/>
                    <a:pt x="167" y="173"/>
                    <a:pt x="164" y="174"/>
                  </a:cubicBezTo>
                  <a:cubicBezTo>
                    <a:pt x="164" y="175"/>
                    <a:pt x="164" y="176"/>
                    <a:pt x="164" y="177"/>
                  </a:cubicBezTo>
                  <a:cubicBezTo>
                    <a:pt x="161" y="177"/>
                    <a:pt x="159" y="177"/>
                    <a:pt x="157" y="177"/>
                  </a:cubicBezTo>
                  <a:moveTo>
                    <a:pt x="192" y="177"/>
                  </a:moveTo>
                  <a:cubicBezTo>
                    <a:pt x="192" y="175"/>
                    <a:pt x="191" y="174"/>
                    <a:pt x="190" y="172"/>
                  </a:cubicBezTo>
                  <a:cubicBezTo>
                    <a:pt x="187" y="171"/>
                    <a:pt x="185" y="171"/>
                    <a:pt x="183" y="170"/>
                  </a:cubicBezTo>
                  <a:cubicBezTo>
                    <a:pt x="187" y="170"/>
                    <a:pt x="197" y="167"/>
                    <a:pt x="200" y="177"/>
                  </a:cubicBezTo>
                  <a:cubicBezTo>
                    <a:pt x="197" y="177"/>
                    <a:pt x="194" y="177"/>
                    <a:pt x="192" y="177"/>
                  </a:cubicBezTo>
                  <a:moveTo>
                    <a:pt x="415" y="174"/>
                  </a:moveTo>
                  <a:cubicBezTo>
                    <a:pt x="411" y="174"/>
                    <a:pt x="408" y="174"/>
                    <a:pt x="405" y="173"/>
                  </a:cubicBezTo>
                  <a:cubicBezTo>
                    <a:pt x="404" y="171"/>
                    <a:pt x="403" y="170"/>
                    <a:pt x="402" y="168"/>
                  </a:cubicBezTo>
                  <a:cubicBezTo>
                    <a:pt x="390" y="164"/>
                    <a:pt x="393" y="161"/>
                    <a:pt x="392" y="155"/>
                  </a:cubicBezTo>
                  <a:cubicBezTo>
                    <a:pt x="402" y="152"/>
                    <a:pt x="419" y="145"/>
                    <a:pt x="430" y="151"/>
                  </a:cubicBezTo>
                  <a:cubicBezTo>
                    <a:pt x="430" y="151"/>
                    <a:pt x="430" y="152"/>
                    <a:pt x="430" y="153"/>
                  </a:cubicBezTo>
                  <a:cubicBezTo>
                    <a:pt x="431" y="153"/>
                    <a:pt x="432" y="153"/>
                    <a:pt x="433" y="153"/>
                  </a:cubicBezTo>
                  <a:cubicBezTo>
                    <a:pt x="433" y="154"/>
                    <a:pt x="433" y="155"/>
                    <a:pt x="434" y="157"/>
                  </a:cubicBezTo>
                  <a:cubicBezTo>
                    <a:pt x="433" y="157"/>
                    <a:pt x="432" y="157"/>
                    <a:pt x="432" y="157"/>
                  </a:cubicBezTo>
                  <a:cubicBezTo>
                    <a:pt x="430" y="170"/>
                    <a:pt x="426" y="171"/>
                    <a:pt x="415" y="174"/>
                  </a:cubicBezTo>
                  <a:moveTo>
                    <a:pt x="191" y="166"/>
                  </a:moveTo>
                  <a:cubicBezTo>
                    <a:pt x="191" y="164"/>
                    <a:pt x="190" y="163"/>
                    <a:pt x="190" y="161"/>
                  </a:cubicBezTo>
                  <a:cubicBezTo>
                    <a:pt x="193" y="162"/>
                    <a:pt x="196" y="162"/>
                    <a:pt x="199" y="163"/>
                  </a:cubicBezTo>
                  <a:cubicBezTo>
                    <a:pt x="199" y="164"/>
                    <a:pt x="199" y="165"/>
                    <a:pt x="199" y="166"/>
                  </a:cubicBezTo>
                  <a:cubicBezTo>
                    <a:pt x="196" y="166"/>
                    <a:pt x="194" y="166"/>
                    <a:pt x="191" y="166"/>
                  </a:cubicBezTo>
                  <a:moveTo>
                    <a:pt x="227" y="151"/>
                  </a:moveTo>
                  <a:cubicBezTo>
                    <a:pt x="224" y="149"/>
                    <a:pt x="221" y="148"/>
                    <a:pt x="219" y="146"/>
                  </a:cubicBezTo>
                  <a:cubicBezTo>
                    <a:pt x="224" y="147"/>
                    <a:pt x="230" y="148"/>
                    <a:pt x="236" y="149"/>
                  </a:cubicBezTo>
                  <a:cubicBezTo>
                    <a:pt x="233" y="149"/>
                    <a:pt x="230" y="150"/>
                    <a:pt x="227" y="151"/>
                  </a:cubicBezTo>
                  <a:moveTo>
                    <a:pt x="226" y="145"/>
                  </a:moveTo>
                  <a:cubicBezTo>
                    <a:pt x="222" y="144"/>
                    <a:pt x="218" y="142"/>
                    <a:pt x="214" y="141"/>
                  </a:cubicBezTo>
                  <a:cubicBezTo>
                    <a:pt x="219" y="142"/>
                    <a:pt x="233" y="144"/>
                    <a:pt x="242" y="142"/>
                  </a:cubicBezTo>
                  <a:cubicBezTo>
                    <a:pt x="242" y="142"/>
                    <a:pt x="242" y="143"/>
                    <a:pt x="242" y="144"/>
                  </a:cubicBezTo>
                  <a:cubicBezTo>
                    <a:pt x="236" y="144"/>
                    <a:pt x="231" y="145"/>
                    <a:pt x="226" y="145"/>
                  </a:cubicBezTo>
                  <a:moveTo>
                    <a:pt x="193" y="140"/>
                  </a:moveTo>
                  <a:cubicBezTo>
                    <a:pt x="193" y="139"/>
                    <a:pt x="193" y="138"/>
                    <a:pt x="193" y="138"/>
                  </a:cubicBezTo>
                  <a:cubicBezTo>
                    <a:pt x="194" y="138"/>
                    <a:pt x="196" y="138"/>
                    <a:pt x="198" y="139"/>
                  </a:cubicBezTo>
                  <a:cubicBezTo>
                    <a:pt x="196" y="139"/>
                    <a:pt x="194" y="139"/>
                    <a:pt x="193" y="140"/>
                  </a:cubicBezTo>
                  <a:moveTo>
                    <a:pt x="247" y="132"/>
                  </a:moveTo>
                  <a:cubicBezTo>
                    <a:pt x="247" y="131"/>
                    <a:pt x="246" y="130"/>
                    <a:pt x="246" y="129"/>
                  </a:cubicBezTo>
                  <a:cubicBezTo>
                    <a:pt x="249" y="129"/>
                    <a:pt x="252" y="129"/>
                    <a:pt x="255" y="130"/>
                  </a:cubicBezTo>
                  <a:cubicBezTo>
                    <a:pt x="255" y="130"/>
                    <a:pt x="255" y="131"/>
                    <a:pt x="255" y="131"/>
                  </a:cubicBezTo>
                  <a:cubicBezTo>
                    <a:pt x="252" y="131"/>
                    <a:pt x="250" y="132"/>
                    <a:pt x="247" y="132"/>
                  </a:cubicBezTo>
                  <a:moveTo>
                    <a:pt x="269" y="118"/>
                  </a:moveTo>
                  <a:cubicBezTo>
                    <a:pt x="272" y="112"/>
                    <a:pt x="275" y="114"/>
                    <a:pt x="281" y="114"/>
                  </a:cubicBezTo>
                  <a:cubicBezTo>
                    <a:pt x="281" y="114"/>
                    <a:pt x="282" y="115"/>
                    <a:pt x="282" y="116"/>
                  </a:cubicBezTo>
                  <a:cubicBezTo>
                    <a:pt x="275" y="116"/>
                    <a:pt x="274" y="117"/>
                    <a:pt x="269" y="118"/>
                  </a:cubicBezTo>
                  <a:moveTo>
                    <a:pt x="221" y="117"/>
                  </a:moveTo>
                  <a:cubicBezTo>
                    <a:pt x="219" y="116"/>
                    <a:pt x="217" y="115"/>
                    <a:pt x="216" y="115"/>
                  </a:cubicBezTo>
                  <a:cubicBezTo>
                    <a:pt x="218" y="113"/>
                    <a:pt x="227" y="111"/>
                    <a:pt x="228" y="110"/>
                  </a:cubicBezTo>
                  <a:cubicBezTo>
                    <a:pt x="226" y="110"/>
                    <a:pt x="225" y="109"/>
                    <a:pt x="225" y="109"/>
                  </a:cubicBezTo>
                  <a:cubicBezTo>
                    <a:pt x="225" y="107"/>
                    <a:pt x="225" y="107"/>
                    <a:pt x="225" y="106"/>
                  </a:cubicBezTo>
                  <a:cubicBezTo>
                    <a:pt x="232" y="104"/>
                    <a:pt x="240" y="103"/>
                    <a:pt x="247" y="102"/>
                  </a:cubicBezTo>
                  <a:cubicBezTo>
                    <a:pt x="248" y="103"/>
                    <a:pt x="248" y="103"/>
                    <a:pt x="249" y="104"/>
                  </a:cubicBezTo>
                  <a:cubicBezTo>
                    <a:pt x="245" y="105"/>
                    <a:pt x="241" y="106"/>
                    <a:pt x="237" y="107"/>
                  </a:cubicBezTo>
                  <a:cubicBezTo>
                    <a:pt x="236" y="109"/>
                    <a:pt x="236" y="110"/>
                    <a:pt x="236" y="112"/>
                  </a:cubicBezTo>
                  <a:cubicBezTo>
                    <a:pt x="229" y="113"/>
                    <a:pt x="229" y="113"/>
                    <a:pt x="221" y="117"/>
                  </a:cubicBezTo>
                  <a:moveTo>
                    <a:pt x="445" y="103"/>
                  </a:moveTo>
                  <a:cubicBezTo>
                    <a:pt x="438" y="94"/>
                    <a:pt x="429" y="88"/>
                    <a:pt x="424" y="84"/>
                  </a:cubicBezTo>
                  <a:cubicBezTo>
                    <a:pt x="423" y="82"/>
                    <a:pt x="422" y="81"/>
                    <a:pt x="422" y="79"/>
                  </a:cubicBezTo>
                  <a:cubicBezTo>
                    <a:pt x="421" y="79"/>
                    <a:pt x="420" y="79"/>
                    <a:pt x="419" y="79"/>
                  </a:cubicBezTo>
                  <a:cubicBezTo>
                    <a:pt x="416" y="85"/>
                    <a:pt x="410" y="92"/>
                    <a:pt x="405" y="93"/>
                  </a:cubicBezTo>
                  <a:cubicBezTo>
                    <a:pt x="394" y="85"/>
                    <a:pt x="394" y="85"/>
                    <a:pt x="391" y="77"/>
                  </a:cubicBezTo>
                  <a:cubicBezTo>
                    <a:pt x="390" y="77"/>
                    <a:pt x="390" y="77"/>
                    <a:pt x="389" y="77"/>
                  </a:cubicBezTo>
                  <a:cubicBezTo>
                    <a:pt x="388" y="74"/>
                    <a:pt x="388" y="71"/>
                    <a:pt x="387" y="69"/>
                  </a:cubicBezTo>
                  <a:cubicBezTo>
                    <a:pt x="393" y="68"/>
                    <a:pt x="399" y="68"/>
                    <a:pt x="406" y="68"/>
                  </a:cubicBezTo>
                  <a:cubicBezTo>
                    <a:pt x="406" y="66"/>
                    <a:pt x="406" y="66"/>
                    <a:pt x="413" y="60"/>
                  </a:cubicBezTo>
                  <a:cubicBezTo>
                    <a:pt x="414" y="57"/>
                    <a:pt x="416" y="54"/>
                    <a:pt x="417" y="51"/>
                  </a:cubicBezTo>
                  <a:cubicBezTo>
                    <a:pt x="418" y="51"/>
                    <a:pt x="419" y="51"/>
                    <a:pt x="420" y="51"/>
                  </a:cubicBezTo>
                  <a:cubicBezTo>
                    <a:pt x="425" y="59"/>
                    <a:pt x="423" y="65"/>
                    <a:pt x="423" y="76"/>
                  </a:cubicBezTo>
                  <a:cubicBezTo>
                    <a:pt x="431" y="76"/>
                    <a:pt x="440" y="90"/>
                    <a:pt x="447" y="102"/>
                  </a:cubicBezTo>
                  <a:cubicBezTo>
                    <a:pt x="446" y="102"/>
                    <a:pt x="446" y="103"/>
                    <a:pt x="445" y="103"/>
                  </a:cubicBezTo>
                  <a:moveTo>
                    <a:pt x="201" y="101"/>
                  </a:moveTo>
                  <a:cubicBezTo>
                    <a:pt x="201" y="100"/>
                    <a:pt x="201" y="99"/>
                    <a:pt x="201" y="99"/>
                  </a:cubicBezTo>
                  <a:cubicBezTo>
                    <a:pt x="212" y="98"/>
                    <a:pt x="220" y="94"/>
                    <a:pt x="233" y="92"/>
                  </a:cubicBezTo>
                  <a:cubicBezTo>
                    <a:pt x="233" y="93"/>
                    <a:pt x="233" y="94"/>
                    <a:pt x="233" y="95"/>
                  </a:cubicBezTo>
                  <a:cubicBezTo>
                    <a:pt x="222" y="97"/>
                    <a:pt x="211" y="99"/>
                    <a:pt x="201" y="101"/>
                  </a:cubicBezTo>
                  <a:moveTo>
                    <a:pt x="347" y="88"/>
                  </a:moveTo>
                  <a:cubicBezTo>
                    <a:pt x="341" y="82"/>
                    <a:pt x="334" y="79"/>
                    <a:pt x="330" y="77"/>
                  </a:cubicBezTo>
                  <a:cubicBezTo>
                    <a:pt x="330" y="75"/>
                    <a:pt x="331" y="73"/>
                    <a:pt x="332" y="71"/>
                  </a:cubicBezTo>
                  <a:cubicBezTo>
                    <a:pt x="333" y="70"/>
                    <a:pt x="333" y="70"/>
                    <a:pt x="335" y="70"/>
                  </a:cubicBezTo>
                  <a:cubicBezTo>
                    <a:pt x="335" y="69"/>
                    <a:pt x="336" y="69"/>
                    <a:pt x="336" y="68"/>
                  </a:cubicBezTo>
                  <a:cubicBezTo>
                    <a:pt x="333" y="61"/>
                    <a:pt x="319" y="63"/>
                    <a:pt x="316" y="63"/>
                  </a:cubicBezTo>
                  <a:cubicBezTo>
                    <a:pt x="316" y="60"/>
                    <a:pt x="316" y="57"/>
                    <a:pt x="317" y="54"/>
                  </a:cubicBezTo>
                  <a:cubicBezTo>
                    <a:pt x="313" y="53"/>
                    <a:pt x="308" y="52"/>
                    <a:pt x="305" y="51"/>
                  </a:cubicBezTo>
                  <a:cubicBezTo>
                    <a:pt x="305" y="42"/>
                    <a:pt x="286" y="42"/>
                    <a:pt x="284" y="42"/>
                  </a:cubicBezTo>
                  <a:cubicBezTo>
                    <a:pt x="283" y="41"/>
                    <a:pt x="287" y="39"/>
                    <a:pt x="288" y="37"/>
                  </a:cubicBezTo>
                  <a:cubicBezTo>
                    <a:pt x="292" y="38"/>
                    <a:pt x="296" y="38"/>
                    <a:pt x="300" y="39"/>
                  </a:cubicBezTo>
                  <a:cubicBezTo>
                    <a:pt x="300" y="40"/>
                    <a:pt x="300" y="41"/>
                    <a:pt x="300" y="42"/>
                  </a:cubicBezTo>
                  <a:cubicBezTo>
                    <a:pt x="315" y="46"/>
                    <a:pt x="319" y="46"/>
                    <a:pt x="317" y="46"/>
                  </a:cubicBezTo>
                  <a:cubicBezTo>
                    <a:pt x="317" y="44"/>
                    <a:pt x="317" y="42"/>
                    <a:pt x="317" y="41"/>
                  </a:cubicBezTo>
                  <a:cubicBezTo>
                    <a:pt x="314" y="39"/>
                    <a:pt x="310" y="38"/>
                    <a:pt x="307" y="37"/>
                  </a:cubicBezTo>
                  <a:cubicBezTo>
                    <a:pt x="308" y="36"/>
                    <a:pt x="308" y="36"/>
                    <a:pt x="309" y="35"/>
                  </a:cubicBezTo>
                  <a:cubicBezTo>
                    <a:pt x="308" y="35"/>
                    <a:pt x="306" y="34"/>
                    <a:pt x="305" y="33"/>
                  </a:cubicBezTo>
                  <a:cubicBezTo>
                    <a:pt x="304" y="32"/>
                    <a:pt x="304" y="31"/>
                    <a:pt x="304" y="30"/>
                  </a:cubicBezTo>
                  <a:cubicBezTo>
                    <a:pt x="293" y="27"/>
                    <a:pt x="286" y="25"/>
                    <a:pt x="281" y="33"/>
                  </a:cubicBezTo>
                  <a:cubicBezTo>
                    <a:pt x="276" y="35"/>
                    <a:pt x="271" y="37"/>
                    <a:pt x="269" y="43"/>
                  </a:cubicBezTo>
                  <a:cubicBezTo>
                    <a:pt x="266" y="43"/>
                    <a:pt x="264" y="44"/>
                    <a:pt x="261" y="45"/>
                  </a:cubicBezTo>
                  <a:cubicBezTo>
                    <a:pt x="261" y="45"/>
                    <a:pt x="261" y="46"/>
                    <a:pt x="261" y="47"/>
                  </a:cubicBezTo>
                  <a:cubicBezTo>
                    <a:pt x="260" y="47"/>
                    <a:pt x="258" y="47"/>
                    <a:pt x="258" y="47"/>
                  </a:cubicBezTo>
                  <a:cubicBezTo>
                    <a:pt x="258" y="47"/>
                    <a:pt x="258" y="46"/>
                    <a:pt x="258" y="45"/>
                  </a:cubicBezTo>
                  <a:cubicBezTo>
                    <a:pt x="265" y="41"/>
                    <a:pt x="277" y="33"/>
                    <a:pt x="283" y="25"/>
                  </a:cubicBezTo>
                  <a:cubicBezTo>
                    <a:pt x="265" y="25"/>
                    <a:pt x="256" y="30"/>
                    <a:pt x="242" y="37"/>
                  </a:cubicBezTo>
                  <a:cubicBezTo>
                    <a:pt x="242" y="36"/>
                    <a:pt x="242" y="35"/>
                    <a:pt x="242" y="35"/>
                  </a:cubicBezTo>
                  <a:cubicBezTo>
                    <a:pt x="240" y="35"/>
                    <a:pt x="238" y="35"/>
                    <a:pt x="236" y="36"/>
                  </a:cubicBezTo>
                  <a:cubicBezTo>
                    <a:pt x="236" y="35"/>
                    <a:pt x="236" y="35"/>
                    <a:pt x="236" y="34"/>
                  </a:cubicBezTo>
                  <a:cubicBezTo>
                    <a:pt x="239" y="32"/>
                    <a:pt x="244" y="29"/>
                    <a:pt x="248" y="27"/>
                  </a:cubicBezTo>
                  <a:cubicBezTo>
                    <a:pt x="248" y="26"/>
                    <a:pt x="259" y="21"/>
                    <a:pt x="261" y="19"/>
                  </a:cubicBezTo>
                  <a:cubicBezTo>
                    <a:pt x="251" y="19"/>
                    <a:pt x="243" y="25"/>
                    <a:pt x="237" y="28"/>
                  </a:cubicBezTo>
                  <a:cubicBezTo>
                    <a:pt x="237" y="28"/>
                    <a:pt x="237" y="29"/>
                    <a:pt x="237" y="30"/>
                  </a:cubicBezTo>
                  <a:cubicBezTo>
                    <a:pt x="235" y="30"/>
                    <a:pt x="233" y="30"/>
                    <a:pt x="232" y="30"/>
                  </a:cubicBezTo>
                  <a:cubicBezTo>
                    <a:pt x="236" y="26"/>
                    <a:pt x="237" y="25"/>
                    <a:pt x="244" y="23"/>
                  </a:cubicBezTo>
                  <a:cubicBezTo>
                    <a:pt x="244" y="19"/>
                    <a:pt x="250" y="19"/>
                    <a:pt x="253" y="19"/>
                  </a:cubicBezTo>
                  <a:cubicBezTo>
                    <a:pt x="253" y="14"/>
                    <a:pt x="268" y="13"/>
                    <a:pt x="274" y="13"/>
                  </a:cubicBezTo>
                  <a:cubicBezTo>
                    <a:pt x="274" y="13"/>
                    <a:pt x="274" y="14"/>
                    <a:pt x="274" y="15"/>
                  </a:cubicBezTo>
                  <a:cubicBezTo>
                    <a:pt x="268" y="15"/>
                    <a:pt x="266" y="17"/>
                    <a:pt x="264" y="19"/>
                  </a:cubicBezTo>
                  <a:cubicBezTo>
                    <a:pt x="269" y="17"/>
                    <a:pt x="275" y="16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79" y="13"/>
                    <a:pt x="277" y="13"/>
                    <a:pt x="275" y="13"/>
                  </a:cubicBezTo>
                  <a:cubicBezTo>
                    <a:pt x="277" y="12"/>
                    <a:pt x="278" y="9"/>
                    <a:pt x="283" y="11"/>
                  </a:cubicBezTo>
                  <a:cubicBezTo>
                    <a:pt x="282" y="12"/>
                    <a:pt x="282" y="13"/>
                    <a:pt x="282" y="14"/>
                  </a:cubicBezTo>
                  <a:cubicBezTo>
                    <a:pt x="306" y="12"/>
                    <a:pt x="306" y="12"/>
                    <a:pt x="305" y="11"/>
                  </a:cubicBezTo>
                  <a:cubicBezTo>
                    <a:pt x="304" y="10"/>
                    <a:pt x="302" y="10"/>
                    <a:pt x="301" y="10"/>
                  </a:cubicBezTo>
                  <a:cubicBezTo>
                    <a:pt x="301" y="9"/>
                    <a:pt x="301" y="9"/>
                    <a:pt x="301" y="8"/>
                  </a:cubicBezTo>
                  <a:cubicBezTo>
                    <a:pt x="304" y="9"/>
                    <a:pt x="308" y="10"/>
                    <a:pt x="311" y="11"/>
                  </a:cubicBezTo>
                  <a:cubicBezTo>
                    <a:pt x="310" y="11"/>
                    <a:pt x="309" y="12"/>
                    <a:pt x="309" y="12"/>
                  </a:cubicBezTo>
                  <a:cubicBezTo>
                    <a:pt x="314" y="16"/>
                    <a:pt x="314" y="16"/>
                    <a:pt x="322" y="19"/>
                  </a:cubicBezTo>
                  <a:cubicBezTo>
                    <a:pt x="322" y="19"/>
                    <a:pt x="322" y="20"/>
                    <a:pt x="322" y="21"/>
                  </a:cubicBezTo>
                  <a:cubicBezTo>
                    <a:pt x="326" y="22"/>
                    <a:pt x="330" y="25"/>
                    <a:pt x="338" y="32"/>
                  </a:cubicBezTo>
                  <a:cubicBezTo>
                    <a:pt x="338" y="30"/>
                    <a:pt x="337" y="29"/>
                    <a:pt x="337" y="28"/>
                  </a:cubicBezTo>
                  <a:cubicBezTo>
                    <a:pt x="340" y="28"/>
                    <a:pt x="346" y="28"/>
                    <a:pt x="351" y="33"/>
                  </a:cubicBezTo>
                  <a:cubicBezTo>
                    <a:pt x="351" y="25"/>
                    <a:pt x="324" y="16"/>
                    <a:pt x="322" y="16"/>
                  </a:cubicBezTo>
                  <a:cubicBezTo>
                    <a:pt x="322" y="14"/>
                    <a:pt x="322" y="13"/>
                    <a:pt x="322" y="13"/>
                  </a:cubicBezTo>
                  <a:cubicBezTo>
                    <a:pt x="327" y="13"/>
                    <a:pt x="336" y="10"/>
                    <a:pt x="344" y="18"/>
                  </a:cubicBezTo>
                  <a:cubicBezTo>
                    <a:pt x="349" y="18"/>
                    <a:pt x="354" y="17"/>
                    <a:pt x="359" y="17"/>
                  </a:cubicBezTo>
                  <a:cubicBezTo>
                    <a:pt x="360" y="19"/>
                    <a:pt x="364" y="38"/>
                    <a:pt x="355" y="38"/>
                  </a:cubicBezTo>
                  <a:cubicBezTo>
                    <a:pt x="354" y="36"/>
                    <a:pt x="353" y="35"/>
                    <a:pt x="352" y="34"/>
                  </a:cubicBezTo>
                  <a:cubicBezTo>
                    <a:pt x="351" y="35"/>
                    <a:pt x="351" y="35"/>
                    <a:pt x="344" y="36"/>
                  </a:cubicBezTo>
                  <a:cubicBezTo>
                    <a:pt x="347" y="41"/>
                    <a:pt x="355" y="39"/>
                    <a:pt x="361" y="46"/>
                  </a:cubicBezTo>
                  <a:cubicBezTo>
                    <a:pt x="361" y="46"/>
                    <a:pt x="360" y="47"/>
                    <a:pt x="360" y="47"/>
                  </a:cubicBezTo>
                  <a:cubicBezTo>
                    <a:pt x="361" y="50"/>
                    <a:pt x="361" y="50"/>
                    <a:pt x="360" y="53"/>
                  </a:cubicBezTo>
                  <a:cubicBezTo>
                    <a:pt x="362" y="54"/>
                    <a:pt x="364" y="55"/>
                    <a:pt x="367" y="56"/>
                  </a:cubicBezTo>
                  <a:cubicBezTo>
                    <a:pt x="367" y="64"/>
                    <a:pt x="365" y="75"/>
                    <a:pt x="363" y="86"/>
                  </a:cubicBezTo>
                  <a:cubicBezTo>
                    <a:pt x="352" y="85"/>
                    <a:pt x="352" y="83"/>
                    <a:pt x="350" y="88"/>
                  </a:cubicBezTo>
                  <a:cubicBezTo>
                    <a:pt x="349" y="88"/>
                    <a:pt x="348" y="88"/>
                    <a:pt x="347" y="88"/>
                  </a:cubicBezTo>
                  <a:moveTo>
                    <a:pt x="261" y="86"/>
                  </a:moveTo>
                  <a:cubicBezTo>
                    <a:pt x="261" y="85"/>
                    <a:pt x="261" y="83"/>
                    <a:pt x="261" y="82"/>
                  </a:cubicBezTo>
                  <a:cubicBezTo>
                    <a:pt x="263" y="82"/>
                    <a:pt x="264" y="82"/>
                    <a:pt x="266" y="82"/>
                  </a:cubicBezTo>
                  <a:cubicBezTo>
                    <a:pt x="264" y="85"/>
                    <a:pt x="264" y="85"/>
                    <a:pt x="261" y="86"/>
                  </a:cubicBezTo>
                  <a:moveTo>
                    <a:pt x="375" y="86"/>
                  </a:moveTo>
                  <a:cubicBezTo>
                    <a:pt x="370" y="79"/>
                    <a:pt x="368" y="70"/>
                    <a:pt x="369" y="65"/>
                  </a:cubicBezTo>
                  <a:cubicBezTo>
                    <a:pt x="370" y="64"/>
                    <a:pt x="371" y="63"/>
                    <a:pt x="372" y="62"/>
                  </a:cubicBezTo>
                  <a:cubicBezTo>
                    <a:pt x="376" y="65"/>
                    <a:pt x="381" y="69"/>
                    <a:pt x="387" y="78"/>
                  </a:cubicBezTo>
                  <a:cubicBezTo>
                    <a:pt x="386" y="81"/>
                    <a:pt x="384" y="83"/>
                    <a:pt x="383" y="86"/>
                  </a:cubicBezTo>
                  <a:cubicBezTo>
                    <a:pt x="380" y="86"/>
                    <a:pt x="378" y="86"/>
                    <a:pt x="375" y="86"/>
                  </a:cubicBezTo>
                  <a:moveTo>
                    <a:pt x="381" y="65"/>
                  </a:moveTo>
                  <a:cubicBezTo>
                    <a:pt x="381" y="64"/>
                    <a:pt x="381" y="63"/>
                    <a:pt x="381" y="62"/>
                  </a:cubicBezTo>
                  <a:cubicBezTo>
                    <a:pt x="381" y="62"/>
                    <a:pt x="382" y="62"/>
                    <a:pt x="383" y="62"/>
                  </a:cubicBezTo>
                  <a:cubicBezTo>
                    <a:pt x="383" y="60"/>
                    <a:pt x="383" y="58"/>
                    <a:pt x="383" y="56"/>
                  </a:cubicBezTo>
                  <a:cubicBezTo>
                    <a:pt x="383" y="56"/>
                    <a:pt x="384" y="56"/>
                    <a:pt x="385" y="56"/>
                  </a:cubicBezTo>
                  <a:cubicBezTo>
                    <a:pt x="385" y="55"/>
                    <a:pt x="385" y="54"/>
                    <a:pt x="385" y="54"/>
                  </a:cubicBezTo>
                  <a:cubicBezTo>
                    <a:pt x="386" y="54"/>
                    <a:pt x="386" y="54"/>
                    <a:pt x="387" y="54"/>
                  </a:cubicBezTo>
                  <a:cubicBezTo>
                    <a:pt x="387" y="53"/>
                    <a:pt x="387" y="52"/>
                    <a:pt x="387" y="51"/>
                  </a:cubicBezTo>
                  <a:cubicBezTo>
                    <a:pt x="386" y="51"/>
                    <a:pt x="385" y="51"/>
                    <a:pt x="384" y="51"/>
                  </a:cubicBezTo>
                  <a:cubicBezTo>
                    <a:pt x="384" y="52"/>
                    <a:pt x="384" y="53"/>
                    <a:pt x="384" y="54"/>
                  </a:cubicBezTo>
                  <a:cubicBezTo>
                    <a:pt x="383" y="54"/>
                    <a:pt x="382" y="54"/>
                    <a:pt x="381" y="54"/>
                  </a:cubicBezTo>
                  <a:cubicBezTo>
                    <a:pt x="381" y="54"/>
                    <a:pt x="381" y="55"/>
                    <a:pt x="381" y="56"/>
                  </a:cubicBezTo>
                  <a:cubicBezTo>
                    <a:pt x="377" y="55"/>
                    <a:pt x="374" y="54"/>
                    <a:pt x="371" y="54"/>
                  </a:cubicBezTo>
                  <a:cubicBezTo>
                    <a:pt x="371" y="53"/>
                    <a:pt x="371" y="52"/>
                    <a:pt x="371" y="51"/>
                  </a:cubicBezTo>
                  <a:cubicBezTo>
                    <a:pt x="370" y="51"/>
                    <a:pt x="369" y="50"/>
                    <a:pt x="368" y="50"/>
                  </a:cubicBezTo>
                  <a:cubicBezTo>
                    <a:pt x="368" y="42"/>
                    <a:pt x="370" y="37"/>
                    <a:pt x="371" y="33"/>
                  </a:cubicBezTo>
                  <a:cubicBezTo>
                    <a:pt x="370" y="22"/>
                    <a:pt x="370" y="12"/>
                    <a:pt x="370" y="2"/>
                  </a:cubicBezTo>
                  <a:cubicBezTo>
                    <a:pt x="373" y="1"/>
                    <a:pt x="375" y="1"/>
                    <a:pt x="378" y="0"/>
                  </a:cubicBezTo>
                  <a:cubicBezTo>
                    <a:pt x="380" y="2"/>
                    <a:pt x="381" y="17"/>
                    <a:pt x="382" y="24"/>
                  </a:cubicBezTo>
                  <a:cubicBezTo>
                    <a:pt x="383" y="24"/>
                    <a:pt x="384" y="24"/>
                    <a:pt x="385" y="24"/>
                  </a:cubicBezTo>
                  <a:cubicBezTo>
                    <a:pt x="386" y="30"/>
                    <a:pt x="386" y="30"/>
                    <a:pt x="384" y="35"/>
                  </a:cubicBezTo>
                  <a:cubicBezTo>
                    <a:pt x="384" y="28"/>
                    <a:pt x="382" y="26"/>
                    <a:pt x="380" y="25"/>
                  </a:cubicBezTo>
                  <a:cubicBezTo>
                    <a:pt x="380" y="24"/>
                    <a:pt x="380" y="23"/>
                    <a:pt x="380" y="22"/>
                  </a:cubicBezTo>
                  <a:cubicBezTo>
                    <a:pt x="379" y="22"/>
                    <a:pt x="378" y="22"/>
                    <a:pt x="377" y="23"/>
                  </a:cubicBezTo>
                  <a:cubicBezTo>
                    <a:pt x="377" y="24"/>
                    <a:pt x="377" y="26"/>
                    <a:pt x="377" y="28"/>
                  </a:cubicBezTo>
                  <a:cubicBezTo>
                    <a:pt x="375" y="28"/>
                    <a:pt x="375" y="25"/>
                    <a:pt x="375" y="25"/>
                  </a:cubicBezTo>
                  <a:cubicBezTo>
                    <a:pt x="375" y="29"/>
                    <a:pt x="375" y="32"/>
                    <a:pt x="375" y="36"/>
                  </a:cubicBezTo>
                  <a:cubicBezTo>
                    <a:pt x="379" y="38"/>
                    <a:pt x="383" y="39"/>
                    <a:pt x="388" y="40"/>
                  </a:cubicBezTo>
                  <a:cubicBezTo>
                    <a:pt x="388" y="44"/>
                    <a:pt x="388" y="47"/>
                    <a:pt x="388" y="51"/>
                  </a:cubicBezTo>
                  <a:cubicBezTo>
                    <a:pt x="390" y="52"/>
                    <a:pt x="391" y="53"/>
                    <a:pt x="392" y="56"/>
                  </a:cubicBezTo>
                  <a:cubicBezTo>
                    <a:pt x="391" y="56"/>
                    <a:pt x="390" y="56"/>
                    <a:pt x="389" y="56"/>
                  </a:cubicBezTo>
                  <a:cubicBezTo>
                    <a:pt x="388" y="58"/>
                    <a:pt x="388" y="60"/>
                    <a:pt x="387" y="62"/>
                  </a:cubicBezTo>
                  <a:cubicBezTo>
                    <a:pt x="386" y="62"/>
                    <a:pt x="386" y="62"/>
                    <a:pt x="385" y="62"/>
                  </a:cubicBezTo>
                  <a:cubicBezTo>
                    <a:pt x="385" y="63"/>
                    <a:pt x="385" y="63"/>
                    <a:pt x="385" y="64"/>
                  </a:cubicBezTo>
                  <a:cubicBezTo>
                    <a:pt x="383" y="64"/>
                    <a:pt x="382" y="65"/>
                    <a:pt x="381" y="65"/>
                  </a:cubicBezTo>
                  <a:moveTo>
                    <a:pt x="324" y="54"/>
                  </a:moveTo>
                  <a:cubicBezTo>
                    <a:pt x="322" y="54"/>
                    <a:pt x="321" y="53"/>
                    <a:pt x="320" y="52"/>
                  </a:cubicBezTo>
                  <a:cubicBezTo>
                    <a:pt x="322" y="51"/>
                    <a:pt x="323" y="51"/>
                    <a:pt x="325" y="51"/>
                  </a:cubicBezTo>
                  <a:cubicBezTo>
                    <a:pt x="325" y="52"/>
                    <a:pt x="325" y="53"/>
                    <a:pt x="325" y="54"/>
                  </a:cubicBezTo>
                  <a:cubicBezTo>
                    <a:pt x="325" y="54"/>
                    <a:pt x="324" y="54"/>
                    <a:pt x="324" y="54"/>
                  </a:cubicBezTo>
                  <a:moveTo>
                    <a:pt x="327" y="47"/>
                  </a:moveTo>
                  <a:cubicBezTo>
                    <a:pt x="322" y="43"/>
                    <a:pt x="322" y="43"/>
                    <a:pt x="318" y="43"/>
                  </a:cubicBezTo>
                  <a:cubicBezTo>
                    <a:pt x="318" y="39"/>
                    <a:pt x="325" y="42"/>
                    <a:pt x="328" y="42"/>
                  </a:cubicBezTo>
                  <a:cubicBezTo>
                    <a:pt x="328" y="41"/>
                    <a:pt x="328" y="40"/>
                    <a:pt x="329" y="39"/>
                  </a:cubicBezTo>
                  <a:cubicBezTo>
                    <a:pt x="336" y="38"/>
                    <a:pt x="336" y="38"/>
                    <a:pt x="340" y="38"/>
                  </a:cubicBezTo>
                  <a:cubicBezTo>
                    <a:pt x="340" y="39"/>
                    <a:pt x="339" y="41"/>
                    <a:pt x="339" y="43"/>
                  </a:cubicBezTo>
                  <a:cubicBezTo>
                    <a:pt x="338" y="43"/>
                    <a:pt x="336" y="43"/>
                    <a:pt x="334" y="43"/>
                  </a:cubicBezTo>
                  <a:cubicBezTo>
                    <a:pt x="334" y="44"/>
                    <a:pt x="334" y="45"/>
                    <a:pt x="334" y="47"/>
                  </a:cubicBezTo>
                  <a:cubicBezTo>
                    <a:pt x="332" y="47"/>
                    <a:pt x="329" y="47"/>
                    <a:pt x="327" y="47"/>
                  </a:cubicBezTo>
                  <a:moveTo>
                    <a:pt x="312" y="38"/>
                  </a:moveTo>
                  <a:cubicBezTo>
                    <a:pt x="311" y="38"/>
                    <a:pt x="311" y="37"/>
                    <a:pt x="311" y="37"/>
                  </a:cubicBezTo>
                  <a:cubicBezTo>
                    <a:pt x="312" y="36"/>
                    <a:pt x="314" y="35"/>
                    <a:pt x="317" y="37"/>
                  </a:cubicBezTo>
                  <a:cubicBezTo>
                    <a:pt x="315" y="38"/>
                    <a:pt x="314" y="38"/>
                    <a:pt x="312" y="38"/>
                  </a:cubicBezTo>
                  <a:moveTo>
                    <a:pt x="238" y="10"/>
                  </a:moveTo>
                  <a:cubicBezTo>
                    <a:pt x="248" y="0"/>
                    <a:pt x="270" y="0"/>
                    <a:pt x="286" y="7"/>
                  </a:cubicBezTo>
                  <a:cubicBezTo>
                    <a:pt x="281" y="7"/>
                    <a:pt x="260" y="5"/>
                    <a:pt x="253" y="6"/>
                  </a:cubicBezTo>
                  <a:cubicBezTo>
                    <a:pt x="247" y="7"/>
                    <a:pt x="242" y="9"/>
                    <a:pt x="238" y="10"/>
                  </a:cubicBezTo>
                  <a:moveTo>
                    <a:pt x="673" y="710"/>
                  </a:moveTo>
                  <a:cubicBezTo>
                    <a:pt x="671" y="706"/>
                    <a:pt x="669" y="702"/>
                    <a:pt x="667" y="699"/>
                  </a:cubicBezTo>
                  <a:cubicBezTo>
                    <a:pt x="666" y="699"/>
                    <a:pt x="665" y="699"/>
                    <a:pt x="665" y="699"/>
                  </a:cubicBezTo>
                  <a:cubicBezTo>
                    <a:pt x="664" y="696"/>
                    <a:pt x="658" y="691"/>
                    <a:pt x="656" y="690"/>
                  </a:cubicBezTo>
                  <a:cubicBezTo>
                    <a:pt x="656" y="689"/>
                    <a:pt x="655" y="688"/>
                    <a:pt x="655" y="686"/>
                  </a:cubicBezTo>
                  <a:cubicBezTo>
                    <a:pt x="652" y="682"/>
                    <a:pt x="648" y="678"/>
                    <a:pt x="644" y="673"/>
                  </a:cubicBezTo>
                  <a:cubicBezTo>
                    <a:pt x="645" y="673"/>
                    <a:pt x="646" y="673"/>
                    <a:pt x="647" y="672"/>
                  </a:cubicBezTo>
                  <a:cubicBezTo>
                    <a:pt x="644" y="670"/>
                    <a:pt x="646" y="662"/>
                    <a:pt x="646" y="660"/>
                  </a:cubicBezTo>
                  <a:cubicBezTo>
                    <a:pt x="644" y="660"/>
                    <a:pt x="643" y="659"/>
                    <a:pt x="642" y="659"/>
                  </a:cubicBezTo>
                  <a:cubicBezTo>
                    <a:pt x="642" y="654"/>
                    <a:pt x="642" y="650"/>
                    <a:pt x="642" y="645"/>
                  </a:cubicBezTo>
                  <a:cubicBezTo>
                    <a:pt x="640" y="645"/>
                    <a:pt x="640" y="645"/>
                    <a:pt x="640" y="647"/>
                  </a:cubicBezTo>
                  <a:cubicBezTo>
                    <a:pt x="639" y="646"/>
                    <a:pt x="639" y="645"/>
                    <a:pt x="639" y="644"/>
                  </a:cubicBezTo>
                  <a:cubicBezTo>
                    <a:pt x="634" y="647"/>
                    <a:pt x="636" y="644"/>
                    <a:pt x="635" y="649"/>
                  </a:cubicBezTo>
                  <a:cubicBezTo>
                    <a:pt x="634" y="649"/>
                    <a:pt x="633" y="649"/>
                    <a:pt x="633" y="649"/>
                  </a:cubicBezTo>
                  <a:cubicBezTo>
                    <a:pt x="633" y="642"/>
                    <a:pt x="631" y="635"/>
                    <a:pt x="629" y="632"/>
                  </a:cubicBezTo>
                  <a:cubicBezTo>
                    <a:pt x="620" y="632"/>
                    <a:pt x="610" y="632"/>
                    <a:pt x="608" y="627"/>
                  </a:cubicBezTo>
                  <a:cubicBezTo>
                    <a:pt x="600" y="627"/>
                    <a:pt x="600" y="631"/>
                    <a:pt x="593" y="631"/>
                  </a:cubicBezTo>
                  <a:cubicBezTo>
                    <a:pt x="592" y="629"/>
                    <a:pt x="591" y="628"/>
                    <a:pt x="591" y="627"/>
                  </a:cubicBezTo>
                  <a:cubicBezTo>
                    <a:pt x="589" y="627"/>
                    <a:pt x="588" y="627"/>
                    <a:pt x="586" y="627"/>
                  </a:cubicBezTo>
                  <a:cubicBezTo>
                    <a:pt x="586" y="630"/>
                    <a:pt x="588" y="631"/>
                    <a:pt x="592" y="635"/>
                  </a:cubicBezTo>
                  <a:cubicBezTo>
                    <a:pt x="592" y="637"/>
                    <a:pt x="592" y="639"/>
                    <a:pt x="592" y="642"/>
                  </a:cubicBezTo>
                  <a:cubicBezTo>
                    <a:pt x="589" y="645"/>
                    <a:pt x="591" y="646"/>
                    <a:pt x="592" y="654"/>
                  </a:cubicBezTo>
                  <a:cubicBezTo>
                    <a:pt x="588" y="660"/>
                    <a:pt x="588" y="666"/>
                    <a:pt x="583" y="675"/>
                  </a:cubicBezTo>
                  <a:cubicBezTo>
                    <a:pt x="577" y="680"/>
                    <a:pt x="575" y="681"/>
                    <a:pt x="571" y="687"/>
                  </a:cubicBezTo>
                  <a:cubicBezTo>
                    <a:pt x="558" y="687"/>
                    <a:pt x="548" y="684"/>
                    <a:pt x="541" y="684"/>
                  </a:cubicBezTo>
                  <a:cubicBezTo>
                    <a:pt x="540" y="682"/>
                    <a:pt x="539" y="681"/>
                    <a:pt x="538" y="680"/>
                  </a:cubicBezTo>
                  <a:cubicBezTo>
                    <a:pt x="535" y="679"/>
                    <a:pt x="531" y="679"/>
                    <a:pt x="528" y="679"/>
                  </a:cubicBezTo>
                  <a:cubicBezTo>
                    <a:pt x="526" y="671"/>
                    <a:pt x="514" y="672"/>
                    <a:pt x="512" y="671"/>
                  </a:cubicBezTo>
                  <a:cubicBezTo>
                    <a:pt x="512" y="669"/>
                    <a:pt x="510" y="668"/>
                    <a:pt x="508" y="666"/>
                  </a:cubicBezTo>
                  <a:cubicBezTo>
                    <a:pt x="507" y="665"/>
                    <a:pt x="507" y="663"/>
                    <a:pt x="506" y="662"/>
                  </a:cubicBezTo>
                  <a:cubicBezTo>
                    <a:pt x="503" y="662"/>
                    <a:pt x="501" y="662"/>
                    <a:pt x="498" y="662"/>
                  </a:cubicBezTo>
                  <a:cubicBezTo>
                    <a:pt x="498" y="660"/>
                    <a:pt x="498" y="659"/>
                    <a:pt x="498" y="658"/>
                  </a:cubicBezTo>
                  <a:cubicBezTo>
                    <a:pt x="495" y="657"/>
                    <a:pt x="493" y="655"/>
                    <a:pt x="491" y="654"/>
                  </a:cubicBezTo>
                  <a:cubicBezTo>
                    <a:pt x="491" y="653"/>
                    <a:pt x="491" y="652"/>
                    <a:pt x="491" y="651"/>
                  </a:cubicBezTo>
                  <a:cubicBezTo>
                    <a:pt x="489" y="651"/>
                    <a:pt x="488" y="651"/>
                    <a:pt x="487" y="651"/>
                  </a:cubicBezTo>
                  <a:cubicBezTo>
                    <a:pt x="486" y="649"/>
                    <a:pt x="485" y="647"/>
                    <a:pt x="485" y="645"/>
                  </a:cubicBezTo>
                  <a:cubicBezTo>
                    <a:pt x="484" y="645"/>
                    <a:pt x="484" y="645"/>
                    <a:pt x="483" y="645"/>
                  </a:cubicBezTo>
                  <a:cubicBezTo>
                    <a:pt x="477" y="626"/>
                    <a:pt x="484" y="614"/>
                    <a:pt x="492" y="599"/>
                  </a:cubicBezTo>
                  <a:cubicBezTo>
                    <a:pt x="492" y="586"/>
                    <a:pt x="491" y="583"/>
                    <a:pt x="496" y="574"/>
                  </a:cubicBezTo>
                  <a:cubicBezTo>
                    <a:pt x="496" y="575"/>
                    <a:pt x="497" y="578"/>
                    <a:pt x="500" y="580"/>
                  </a:cubicBezTo>
                  <a:cubicBezTo>
                    <a:pt x="500" y="578"/>
                    <a:pt x="501" y="577"/>
                    <a:pt x="502" y="576"/>
                  </a:cubicBezTo>
                  <a:cubicBezTo>
                    <a:pt x="502" y="577"/>
                    <a:pt x="503" y="577"/>
                    <a:pt x="504" y="578"/>
                  </a:cubicBezTo>
                  <a:cubicBezTo>
                    <a:pt x="505" y="576"/>
                    <a:pt x="506" y="574"/>
                    <a:pt x="507" y="573"/>
                  </a:cubicBezTo>
                  <a:cubicBezTo>
                    <a:pt x="509" y="575"/>
                    <a:pt x="510" y="576"/>
                    <a:pt x="515" y="577"/>
                  </a:cubicBezTo>
                  <a:cubicBezTo>
                    <a:pt x="516" y="576"/>
                    <a:pt x="516" y="575"/>
                    <a:pt x="516" y="574"/>
                  </a:cubicBezTo>
                  <a:cubicBezTo>
                    <a:pt x="517" y="574"/>
                    <a:pt x="518" y="574"/>
                    <a:pt x="519" y="574"/>
                  </a:cubicBezTo>
                  <a:cubicBezTo>
                    <a:pt x="519" y="575"/>
                    <a:pt x="519" y="576"/>
                    <a:pt x="520" y="578"/>
                  </a:cubicBezTo>
                  <a:cubicBezTo>
                    <a:pt x="521" y="575"/>
                    <a:pt x="522" y="572"/>
                    <a:pt x="523" y="569"/>
                  </a:cubicBezTo>
                  <a:cubicBezTo>
                    <a:pt x="524" y="569"/>
                    <a:pt x="526" y="569"/>
                    <a:pt x="527" y="569"/>
                  </a:cubicBezTo>
                  <a:cubicBezTo>
                    <a:pt x="527" y="572"/>
                    <a:pt x="527" y="575"/>
                    <a:pt x="527" y="578"/>
                  </a:cubicBezTo>
                  <a:cubicBezTo>
                    <a:pt x="527" y="578"/>
                    <a:pt x="528" y="578"/>
                    <a:pt x="529" y="578"/>
                  </a:cubicBezTo>
                  <a:cubicBezTo>
                    <a:pt x="529" y="575"/>
                    <a:pt x="530" y="574"/>
                    <a:pt x="531" y="572"/>
                  </a:cubicBezTo>
                  <a:cubicBezTo>
                    <a:pt x="540" y="584"/>
                    <a:pt x="544" y="589"/>
                    <a:pt x="564" y="588"/>
                  </a:cubicBezTo>
                  <a:cubicBezTo>
                    <a:pt x="569" y="586"/>
                    <a:pt x="569" y="586"/>
                    <a:pt x="580" y="584"/>
                  </a:cubicBezTo>
                  <a:cubicBezTo>
                    <a:pt x="584" y="578"/>
                    <a:pt x="584" y="578"/>
                    <a:pt x="587" y="576"/>
                  </a:cubicBezTo>
                  <a:cubicBezTo>
                    <a:pt x="592" y="576"/>
                    <a:pt x="617" y="580"/>
                    <a:pt x="622" y="572"/>
                  </a:cubicBezTo>
                  <a:cubicBezTo>
                    <a:pt x="626" y="569"/>
                    <a:pt x="630" y="567"/>
                    <a:pt x="635" y="565"/>
                  </a:cubicBezTo>
                  <a:cubicBezTo>
                    <a:pt x="639" y="565"/>
                    <a:pt x="643" y="565"/>
                    <a:pt x="648" y="565"/>
                  </a:cubicBezTo>
                  <a:cubicBezTo>
                    <a:pt x="649" y="564"/>
                    <a:pt x="649" y="562"/>
                    <a:pt x="650" y="561"/>
                  </a:cubicBezTo>
                  <a:cubicBezTo>
                    <a:pt x="652" y="561"/>
                    <a:pt x="655" y="562"/>
                    <a:pt x="658" y="562"/>
                  </a:cubicBezTo>
                  <a:cubicBezTo>
                    <a:pt x="658" y="560"/>
                    <a:pt x="659" y="559"/>
                    <a:pt x="659" y="557"/>
                  </a:cubicBezTo>
                  <a:cubicBezTo>
                    <a:pt x="662" y="557"/>
                    <a:pt x="665" y="556"/>
                    <a:pt x="668" y="556"/>
                  </a:cubicBezTo>
                  <a:cubicBezTo>
                    <a:pt x="668" y="557"/>
                    <a:pt x="668" y="557"/>
                    <a:pt x="668" y="558"/>
                  </a:cubicBezTo>
                  <a:cubicBezTo>
                    <a:pt x="679" y="539"/>
                    <a:pt x="679" y="544"/>
                    <a:pt x="701" y="546"/>
                  </a:cubicBezTo>
                  <a:cubicBezTo>
                    <a:pt x="701" y="549"/>
                    <a:pt x="706" y="552"/>
                    <a:pt x="704" y="558"/>
                  </a:cubicBezTo>
                  <a:cubicBezTo>
                    <a:pt x="703" y="558"/>
                    <a:pt x="702" y="558"/>
                    <a:pt x="702" y="559"/>
                  </a:cubicBezTo>
                  <a:cubicBezTo>
                    <a:pt x="702" y="562"/>
                    <a:pt x="702" y="565"/>
                    <a:pt x="703" y="569"/>
                  </a:cubicBezTo>
                  <a:cubicBezTo>
                    <a:pt x="705" y="569"/>
                    <a:pt x="707" y="573"/>
                    <a:pt x="709" y="574"/>
                  </a:cubicBezTo>
                  <a:cubicBezTo>
                    <a:pt x="709" y="576"/>
                    <a:pt x="709" y="579"/>
                    <a:pt x="709" y="581"/>
                  </a:cubicBezTo>
                  <a:cubicBezTo>
                    <a:pt x="707" y="583"/>
                    <a:pt x="705" y="585"/>
                    <a:pt x="703" y="587"/>
                  </a:cubicBezTo>
                  <a:cubicBezTo>
                    <a:pt x="703" y="587"/>
                    <a:pt x="703" y="588"/>
                    <a:pt x="703" y="589"/>
                  </a:cubicBezTo>
                  <a:cubicBezTo>
                    <a:pt x="692" y="589"/>
                    <a:pt x="691" y="597"/>
                    <a:pt x="682" y="592"/>
                  </a:cubicBezTo>
                  <a:cubicBezTo>
                    <a:pt x="681" y="590"/>
                    <a:pt x="680" y="588"/>
                    <a:pt x="680" y="587"/>
                  </a:cubicBezTo>
                  <a:cubicBezTo>
                    <a:pt x="679" y="587"/>
                    <a:pt x="679" y="587"/>
                    <a:pt x="678" y="587"/>
                  </a:cubicBezTo>
                  <a:cubicBezTo>
                    <a:pt x="675" y="579"/>
                    <a:pt x="673" y="578"/>
                    <a:pt x="669" y="575"/>
                  </a:cubicBezTo>
                  <a:cubicBezTo>
                    <a:pt x="662" y="580"/>
                    <a:pt x="676" y="591"/>
                    <a:pt x="669" y="601"/>
                  </a:cubicBezTo>
                  <a:cubicBezTo>
                    <a:pt x="669" y="603"/>
                    <a:pt x="669" y="605"/>
                    <a:pt x="669" y="608"/>
                  </a:cubicBezTo>
                  <a:cubicBezTo>
                    <a:pt x="671" y="609"/>
                    <a:pt x="673" y="610"/>
                    <a:pt x="675" y="610"/>
                  </a:cubicBezTo>
                  <a:cubicBezTo>
                    <a:pt x="675" y="613"/>
                    <a:pt x="674" y="616"/>
                    <a:pt x="674" y="619"/>
                  </a:cubicBezTo>
                  <a:cubicBezTo>
                    <a:pt x="675" y="619"/>
                    <a:pt x="676" y="619"/>
                    <a:pt x="676" y="619"/>
                  </a:cubicBezTo>
                  <a:cubicBezTo>
                    <a:pt x="676" y="624"/>
                    <a:pt x="676" y="625"/>
                    <a:pt x="681" y="632"/>
                  </a:cubicBezTo>
                  <a:cubicBezTo>
                    <a:pt x="685" y="632"/>
                    <a:pt x="690" y="633"/>
                    <a:pt x="695" y="634"/>
                  </a:cubicBezTo>
                  <a:cubicBezTo>
                    <a:pt x="696" y="637"/>
                    <a:pt x="700" y="649"/>
                    <a:pt x="708" y="652"/>
                  </a:cubicBezTo>
                  <a:cubicBezTo>
                    <a:pt x="708" y="655"/>
                    <a:pt x="709" y="659"/>
                    <a:pt x="709" y="662"/>
                  </a:cubicBezTo>
                  <a:cubicBezTo>
                    <a:pt x="703" y="663"/>
                    <a:pt x="704" y="665"/>
                    <a:pt x="703" y="671"/>
                  </a:cubicBezTo>
                  <a:cubicBezTo>
                    <a:pt x="701" y="671"/>
                    <a:pt x="700" y="671"/>
                    <a:pt x="699" y="671"/>
                  </a:cubicBezTo>
                  <a:cubicBezTo>
                    <a:pt x="699" y="673"/>
                    <a:pt x="699" y="676"/>
                    <a:pt x="699" y="679"/>
                  </a:cubicBezTo>
                  <a:cubicBezTo>
                    <a:pt x="699" y="679"/>
                    <a:pt x="700" y="679"/>
                    <a:pt x="701" y="679"/>
                  </a:cubicBezTo>
                  <a:cubicBezTo>
                    <a:pt x="701" y="680"/>
                    <a:pt x="701" y="681"/>
                    <a:pt x="701" y="682"/>
                  </a:cubicBezTo>
                  <a:cubicBezTo>
                    <a:pt x="700" y="682"/>
                    <a:pt x="699" y="682"/>
                    <a:pt x="699" y="682"/>
                  </a:cubicBezTo>
                  <a:cubicBezTo>
                    <a:pt x="698" y="686"/>
                    <a:pt x="694" y="688"/>
                    <a:pt x="690" y="693"/>
                  </a:cubicBezTo>
                  <a:cubicBezTo>
                    <a:pt x="691" y="695"/>
                    <a:pt x="691" y="696"/>
                    <a:pt x="692" y="698"/>
                  </a:cubicBezTo>
                  <a:cubicBezTo>
                    <a:pt x="681" y="694"/>
                    <a:pt x="679" y="701"/>
                    <a:pt x="677" y="710"/>
                  </a:cubicBezTo>
                  <a:cubicBezTo>
                    <a:pt x="676" y="710"/>
                    <a:pt x="674" y="710"/>
                    <a:pt x="673" y="7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036" name="椭圆形标注 44035"/>
          <p:cNvSpPr/>
          <p:nvPr/>
        </p:nvSpPr>
        <p:spPr>
          <a:xfrm>
            <a:off x="4768215" y="1810385"/>
            <a:ext cx="3996055" cy="1948180"/>
          </a:xfrm>
          <a:prstGeom prst="wedgeEllipseCallout">
            <a:avLst>
              <a:gd name="adj1" fmla="val 52112"/>
              <a:gd name="adj2" fmla="val -42533"/>
            </a:avLst>
          </a:prstGeom>
          <a:ln w="76200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latin typeface="启功字体简体" panose="03000509000000000000" charset="-122"/>
                <a:ea typeface="启功字体简体" panose="03000509000000000000" charset="-122"/>
              </a:rPr>
              <a:t>我是千里马，我怕什么？</a:t>
            </a:r>
            <a:endParaRPr lang="zh-CN" altLang="en-US" sz="4000" b="1">
              <a:latin typeface="启功字体简体" panose="03000509000000000000" charset="-122"/>
              <a:ea typeface="启功字体简体" panose="03000509000000000000" charset="-122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13970" y="2625090"/>
            <a:ext cx="3493135" cy="423291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60" name="矩形标注 45059"/>
          <p:cNvSpPr/>
          <p:nvPr/>
        </p:nvSpPr>
        <p:spPr>
          <a:xfrm>
            <a:off x="1070928" y="648335"/>
            <a:ext cx="3887787" cy="1368425"/>
          </a:xfrm>
          <a:prstGeom prst="wedgeRectCallout">
            <a:avLst>
              <a:gd name="adj1" fmla="val -32841"/>
              <a:gd name="adj2" fmla="val 86983"/>
            </a:avLst>
          </a:prstGeom>
          <a:ln w="76200">
            <a:solidFill>
              <a:srgbClr val="FFFF00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启功字体简体" panose="03000509000000000000" charset="-122"/>
                <a:ea typeface="启功字体简体" panose="03000509000000000000" charset="-122"/>
              </a:rPr>
              <a:t>我不是骏马，我要努力才行啊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3687128" y="4086543"/>
            <a:ext cx="5076825" cy="706755"/>
          </a:xfrm>
          <a:prstGeom prst="rect">
            <a:avLst/>
          </a:prstGeom>
          <a:solidFill>
            <a:srgbClr val="FFFBEB"/>
          </a:solidFill>
          <a:ln w="349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骐骥一跃，不能十步</a:t>
            </a:r>
            <a:endParaRPr lang="zh-CN" altLang="en-US" sz="4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3687445" y="4999355"/>
            <a:ext cx="509397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492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驽马十驾，功在不舍</a:t>
            </a:r>
            <a:endParaRPr lang="zh-CN" altLang="en-US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5060" grpId="0"/>
      <p:bldP spid="44035" grpId="0" bldLvl="0" animBg="1"/>
      <p:bldP spid="4505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1789430" y="314801"/>
            <a:ext cx="8991600" cy="1322070"/>
          </a:xfrm>
          <a:prstGeom prst="rect">
            <a:avLst/>
          </a:prstGeom>
          <a:noFill/>
          <a:ln w="22225">
            <a:noFill/>
          </a:ln>
        </p:spPr>
        <p:txBody>
          <a:bodyPr anchor="ctr" anchorCtr="0">
            <a:spAutoFit/>
          </a:bodyPr>
          <a:p>
            <a:pPr>
              <a:buClrTx/>
              <a:buFontTx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徐行曰步，疾行曰趋，疾趋曰走。</a:t>
            </a:r>
            <a:endParaRPr lang="zh-CN" altLang="en-US" sz="40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buClrTx/>
              <a:buFontTx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——【东汉】刘熙《释名》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endParaRPr lang="zh-CN" altLang="en-US" sz="40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1"/>
          <a:srcRect b="9091"/>
          <a:stretch>
            <a:fillRect/>
          </a:stretch>
        </p:blipFill>
        <p:spPr>
          <a:xfrm>
            <a:off x="7237730" y="3518535"/>
            <a:ext cx="29337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810" y="3890010"/>
            <a:ext cx="50292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 Box 5"/>
          <p:cNvSpPr/>
          <p:nvPr/>
        </p:nvSpPr>
        <p:spPr>
          <a:xfrm>
            <a:off x="4915535" y="2895600"/>
            <a:ext cx="1768475" cy="860425"/>
          </a:xfrm>
          <a:prstGeom prst="rect">
            <a:avLst/>
          </a:prstGeom>
          <a:noFill/>
          <a:ln w="22225">
            <a:noFill/>
          </a:ln>
        </p:spPr>
        <p:txBody>
          <a:bodyPr anchor="t" anchorCtr="0">
            <a:spAutoFit/>
          </a:bodyPr>
          <a:p>
            <a:pPr>
              <a:buClrTx/>
              <a:buFontTx/>
            </a:pPr>
            <a:r>
              <a:rPr lang="zh-CN" altLang="en-US" sz="50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步</a:t>
            </a:r>
            <a:endParaRPr lang="zh-CN" altLang="en-US" sz="50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42" name="Text Box 6"/>
          <p:cNvSpPr/>
          <p:nvPr/>
        </p:nvSpPr>
        <p:spPr>
          <a:xfrm>
            <a:off x="9611995" y="2895600"/>
            <a:ext cx="1768475" cy="860425"/>
          </a:xfrm>
          <a:prstGeom prst="rect">
            <a:avLst/>
          </a:prstGeom>
          <a:noFill/>
          <a:ln w="22225">
            <a:noFill/>
          </a:ln>
        </p:spPr>
        <p:txBody>
          <a:bodyPr anchor="t" anchorCtr="0">
            <a:spAutoFit/>
          </a:bodyPr>
          <a:p>
            <a:pPr>
              <a:buClrTx/>
              <a:buFontTx/>
            </a:pPr>
            <a:r>
              <a:rPr lang="zh-CN" altLang="en-US" sz="50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走</a:t>
            </a:r>
            <a:endParaRPr lang="zh-CN" altLang="en-US" sz="50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43" name="Rectangle 7"/>
          <p:cNvSpPr/>
          <p:nvPr/>
        </p:nvSpPr>
        <p:spPr>
          <a:xfrm>
            <a:off x="1303655" y="2054860"/>
            <a:ext cx="8991600" cy="706755"/>
          </a:xfrm>
          <a:prstGeom prst="rect">
            <a:avLst/>
          </a:prstGeom>
          <a:noFill/>
          <a:ln w="22225">
            <a:noFill/>
          </a:ln>
        </p:spPr>
        <p:txBody>
          <a:bodyPr anchor="ctr" anchorCtr="0">
            <a:spAutoFit/>
          </a:bodyPr>
          <a:p>
            <a:pPr>
              <a:buClrTx/>
              <a:buFontTx/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【古】步，一前一后两个脚印，为一步。</a:t>
            </a:r>
            <a:endParaRPr lang="en-US" altLang="zh-CN" sz="40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1" grpId="0" animBg="1"/>
      <p:bldP spid="14342" grpId="0" animBg="1"/>
      <p:bldP spid="1434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水"/>
          <p:cNvPicPr>
            <a:picLocks noChangeAspect="1"/>
          </p:cNvPicPr>
          <p:nvPr/>
        </p:nvPicPr>
        <p:blipFill>
          <a:blip r:embed="rId1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320" y="1579880"/>
            <a:ext cx="10852150" cy="7175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锲    而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舍之，朽木不折，</a:t>
            </a:r>
            <a:r>
              <a:rPr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锲而不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舍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，金石可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镂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疏 通 文 意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30200" y="262572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用刀雕刻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0170" y="963930"/>
            <a:ext cx="5104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表假设关系的连词，如果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08675" y="2534285"/>
            <a:ext cx="2533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动词，放弃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46465" y="2534285"/>
            <a:ext cx="34785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原指在金属上雕刻，泛指雕刻。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97790" y="3930650"/>
            <a:ext cx="4614545" cy="607695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2019300" y="4928235"/>
            <a:ext cx="8809355" cy="171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en-US" sz="44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如果刻几下就停下来了，那么腐朽的木头也刻不断。</a:t>
            </a:r>
            <a:endParaRPr lang="zh-CN" altLang="en-US" sz="44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0" name="图片 9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8710" y="0"/>
            <a:ext cx="3586480" cy="13430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1872615"/>
            <a:ext cx="11547475" cy="4692015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这就涉及到学习方法和学习态度的问题。“积土”、“积水”和“ 不积跬步”、“不积小流”四个比喻，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从正反两方面阐明了学习是一个日积月累、循序渐进、积少成多的过程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。没有这个过程，就不能获得渊博的知识，就达不到所谓“神明自得”的地步，当然也就达不到远大的目标。积累，特别是长期积累，既是学习方法，也是学习态度。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69925" y="1026160"/>
          <a:ext cx="10542905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42905"/>
              </a:tblGrid>
              <a:tr h="57912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en-US" altLang="zh-CN" sz="3600">
                          <a:gradFill>
                            <a:gsLst>
                              <a:gs pos="0">
                                <a:srgbClr val="012D86"/>
                              </a:gs>
                              <a:gs pos="100000">
                                <a:srgbClr val="0E2557"/>
                              </a:gs>
                            </a:gsLst>
                            <a:lin scaled="0"/>
                          </a:gra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sz="3600" err="1">
                          <a:gradFill>
                            <a:gsLst>
                              <a:gs pos="0">
                                <a:srgbClr val="012D86"/>
                              </a:gs>
                              <a:gs pos="100000">
                                <a:srgbClr val="0E2557"/>
                              </a:gs>
                            </a:gsLst>
                            <a:lin scaled="0"/>
                          </a:gra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积土”、“积水”和“ 不积跬步”、“不积小流”</a:t>
                      </a:r>
                      <a:endParaRPr lang="zh-CN" altLang="en-US" sz="3600" err="1">
                        <a:gradFill>
                          <a:gsLst>
                            <a:gs pos="0">
                              <a:srgbClr val="012D86"/>
                            </a:gs>
                            <a:gs pos="100000">
                              <a:srgbClr val="0E2557"/>
                            </a:gs>
                          </a:gsLst>
                          <a:lin scaled="0"/>
                        </a:gra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noFill/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812165" y="1730375"/>
            <a:ext cx="10567670" cy="17145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4005" y="819785"/>
            <a:ext cx="6642735" cy="647700"/>
          </a:xfrm>
        </p:spPr>
        <p:txBody>
          <a:bodyPr/>
          <a:lstStyle/>
          <a:p>
            <a:r>
              <a:rPr lang="en-US" altLang="zh-CN"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骐骥”、“驽马”、“镂</a:t>
            </a:r>
            <a:r>
              <a:rPr lang="en-US" altLang="zh-CN"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6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pic>
        <p:nvPicPr>
          <p:cNvPr id="21" name="图片 28" descr="C_108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783330" y="1401445"/>
            <a:ext cx="449580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文本占位符 32770"/>
          <p:cNvSpPr>
            <a:spLocks noGrp="1"/>
          </p:cNvSpPr>
          <p:nvPr/>
        </p:nvSpPr>
        <p:spPr>
          <a:xfrm>
            <a:off x="261620" y="1467485"/>
            <a:ext cx="11669395" cy="52908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只讲“积”不讲坚持积，同样会学无所获或收获甚微的。因此，坚持不懈、持之以恒，就是学习有所成就的关键所在。于是作者用“骐骥”、“驽马”设喻，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暗示人的主观努力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持恒”才是学好的决定因素。有了“持恒”的正确态度，坚持镂刻，“金石”般坚硬的事物都能镌刻成功，还有什么困难克服不了呢？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如果没有吃苦耐劳 、干到底的精神，就是“朽木”也难折断；不学，再容易的知识也难钻到人的脑子里去，学成更是“天方夜谭 ”了。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7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499235" y="654685"/>
            <a:ext cx="9799320" cy="1597025"/>
          </a:xfrm>
        </p:spPr>
        <p:txBody>
          <a:bodyPr/>
          <a:lstStyle/>
          <a:p>
            <a:r>
              <a:rPr lang="zh-CN" altLang="zh-CN" sz="8000"/>
              <a:t>学习之道</a:t>
            </a:r>
            <a:endParaRPr lang="zh-CN" altLang="zh-CN" sz="80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855" y="2491740"/>
            <a:ext cx="6990715" cy="4943475"/>
          </a:xfrm>
          <a:prstGeom prst="rect">
            <a:avLst/>
          </a:prstGeom>
        </p:spPr>
      </p:pic>
      <p:pic>
        <p:nvPicPr>
          <p:cNvPr id="5121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3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水"/>
          <p:cNvPicPr>
            <a:picLocks noChangeAspect="1"/>
          </p:cNvPicPr>
          <p:nvPr/>
        </p:nvPicPr>
        <p:blipFill>
          <a:blip r:embed="rId1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340" y="853440"/>
            <a:ext cx="11308715" cy="1593850"/>
          </a:xfrm>
        </p:spPr>
        <p:txBody>
          <a:bodyPr/>
          <a:lstStyle/>
          <a:p>
            <a:pPr marL="0" indent="0">
              <a:lnSpc>
                <a:spcPct val="260000"/>
              </a:lnSpc>
              <a:buNone/>
            </a:pP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蚓无爪牙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利，筋骨之强，</a:t>
            </a:r>
            <a:r>
              <a:rPr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食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埃土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sz="3200" b="1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饮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黄泉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用心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5210" y="525145"/>
            <a:ext cx="3477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定语后置的标志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6395" y="556260"/>
            <a:ext cx="5737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方位词作状语，向上、向下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1210" y="2324735"/>
            <a:ext cx="1343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泥土，尘土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97800" y="2400300"/>
            <a:ext cx="17919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地下的泉水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14230" y="2447290"/>
            <a:ext cx="22923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数词作动词，专一的意思。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5280" y="1978660"/>
            <a:ext cx="4723765" cy="846455"/>
            <a:chOff x="635" y="2948"/>
            <a:chExt cx="7620" cy="133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35" y="2948"/>
              <a:ext cx="7620" cy="0"/>
            </a:xfrm>
            <a:prstGeom prst="line">
              <a:avLst/>
            </a:prstGeom>
            <a:ln w="38100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763" y="3071"/>
              <a:ext cx="5592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4400" b="1">
                  <a:ln w="9525">
                    <a:solidFill>
                      <a:srgbClr val="FF0000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Times New Roman" panose="02020603050405020304" charset="0"/>
                  <a:ea typeface="黑体" panose="02010609060101010101" charset="-122"/>
                  <a:sym typeface="+mn-ea"/>
                </a:rPr>
                <a:t>（定语后置）</a:t>
              </a:r>
              <a:endParaRPr lang="zh-CN" altLang="en-US" sz="4400" b="1">
                <a:ln w="95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charset="0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92075" y="3659505"/>
            <a:ext cx="4614545" cy="607695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1045210" y="4543425"/>
            <a:ext cx="98463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蚯蚓没有锐利的爪子和牙齿，强健的筋骨，却能向上吃到泥土，向下可以喝到地下的泉水，这是由于它用心专一啊。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山水"/>
          <p:cNvPicPr>
            <a:picLocks noChangeAspect="1"/>
          </p:cNvPicPr>
          <p:nvPr/>
        </p:nvPicPr>
        <p:blipFill>
          <a:blip r:embed="rId1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95" y="1296035"/>
            <a:ext cx="11590020" cy="504126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蟹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六跪  而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螯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，非蛇鳝之穴无可寄托者，用心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躁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0675" y="2091055"/>
            <a:ext cx="21977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蟹的六条腿，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应是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八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2430" y="516890"/>
            <a:ext cx="2844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表并列，和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4040" y="2212340"/>
            <a:ext cx="1233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蟹钳。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3325" y="2212340"/>
            <a:ext cx="2888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浮躁，不专心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07315" y="3846195"/>
            <a:ext cx="4614545" cy="817245"/>
            <a:chOff x="2608133" y="1572090"/>
            <a:chExt cx="4779411" cy="441641"/>
          </a:xfrm>
        </p:grpSpPr>
        <p:sp>
          <p:nvSpPr>
            <p:cNvPr id="15" name="矩形 14"/>
            <p:cNvSpPr/>
            <p:nvPr/>
          </p:nvSpPr>
          <p:spPr bwMode="auto">
            <a:xfrm>
              <a:off x="2608133" y="1572090"/>
              <a:ext cx="4613673" cy="42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小标宋" panose="03000509000000000000" charset="-122"/>
                  <a:ea typeface="迷你简小标宋" panose="03000509000000000000" charset="-122"/>
                </a:rPr>
                <a:t>译        文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  <p:pic>
          <p:nvPicPr>
            <p:cNvPr id="16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87607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828040" y="5059045"/>
            <a:ext cx="102482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螃蟹有六条腿，两个蟹钳，但是没有蛇、鳝的洞穴它就无处藏身，这是因为它用心浮躁。</a:t>
            </a:r>
            <a:endParaRPr lang="zh-CN" altLang="en-US" sz="4000" b="1">
              <a:solidFill>
                <a:srgbClr val="3333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9" name="图片 8" descr="树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8710" y="0"/>
            <a:ext cx="3586480" cy="13430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09950" y="733425"/>
            <a:ext cx="6185535" cy="647700"/>
          </a:xfrm>
        </p:spPr>
        <p:txBody>
          <a:bodyPr/>
          <a:lstStyle/>
          <a:p>
            <a:r>
              <a:rPr lang="en-US" altLang="zh-CN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蚓”、“蟹”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600" b="1">
                  <a:solidFill>
                    <a:srgbClr val="FFFF00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品 析 词 句</a:t>
              </a:r>
              <a:endParaRPr lang="zh-CN" altLang="en-US" sz="3600" b="1">
                <a:solidFill>
                  <a:srgbClr val="FFFF00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pic>
        <p:nvPicPr>
          <p:cNvPr id="21" name="图片 28" descr="C_108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409950" y="1247775"/>
            <a:ext cx="449580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文本占位符 34818"/>
          <p:cNvSpPr>
            <a:spLocks noGrp="1"/>
          </p:cNvSpPr>
          <p:nvPr/>
        </p:nvSpPr>
        <p:spPr>
          <a:xfrm>
            <a:off x="330200" y="1381125"/>
            <a:ext cx="11593830" cy="538226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有了积累和持恒，还须专一。作者以“蚓”“上食埃土、下饮黄泉”和“蟹”“无可寄托”作喻，虽不能贴切地说明用心专一不专一的问题（因为这是动物的本能活动），但是作者的用意所在是十分清楚的。</a:t>
            </a:r>
            <a:r>
              <a:rPr lang="zh-CN" altLang="en-US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这就是要求人们在学习中要想获得成功，必须用心专一，不浮不躁，专心致志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上述十个比喻明确地提出了三点：积累、持恒、专一。使学习方法和学习态度融为一体，谁还有理由停止学习呢？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回答仍是肯定的：“学不可以已”！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br>
              <a:rPr lang="zh-CN" altLang="en-US" b="1"/>
            </a:br>
            <a:endParaRPr lang="zh-CN" altLang="en-US" b="1"/>
          </a:p>
        </p:txBody>
      </p:sp>
    </p:spTree>
    <p:custDataLst>
      <p:tags r:id="rId4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000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 bwMode="auto">
          <a:xfrm>
            <a:off x="-182105" y="-18624"/>
            <a:ext cx="12373352" cy="689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994" name="Group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52500" y="1550902"/>
          <a:ext cx="10503535" cy="5109845"/>
        </p:xfrm>
        <a:graphic>
          <a:graphicData uri="http://schemas.openxmlformats.org/drawingml/2006/table">
            <a:tbl>
              <a:tblPr/>
              <a:tblGrid>
                <a:gridCol w="2832735"/>
                <a:gridCol w="4992370"/>
                <a:gridCol w="2678430"/>
              </a:tblGrid>
              <a:tr h="684530"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495">
                <a:tc rowSpan="7"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91" marR="68591" marT="34295" marB="3429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91" marR="68591" marT="34295" marB="3429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041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 vMerge="1">
                  <a:tcPr marL="68591" marR="68591" marT="34295" marB="3429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5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91" marR="68591" marT="34295" marB="3429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6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3" marR="91443" marT="45721" marB="45721" vert="horz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91" marR="68591" marT="34295" marB="34295" horzOverflow="overflow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13" name="Text Box 2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39162" y="1608225"/>
            <a:ext cx="152407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>
                <a:latin typeface="Times New Roman" panose="02020603050405020304" charset="0"/>
                <a:ea typeface="黑体" panose="02010609060101010101" charset="-122"/>
              </a:rPr>
              <a:t>分论点</a:t>
            </a:r>
            <a:endParaRPr lang="zh-CN" altLang="en-US" sz="280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2014" name="Text Box 3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91075" y="1616582"/>
            <a:ext cx="222578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>
                <a:latin typeface="Times New Roman" panose="02020603050405020304" charset="0"/>
                <a:ea typeface="黑体" panose="02010609060101010101" charset="-122"/>
              </a:rPr>
              <a:t>比喻句</a:t>
            </a:r>
            <a:endParaRPr lang="zh-CN" altLang="en-US" sz="280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2015" name="Text Box 3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37050" y="3613974"/>
            <a:ext cx="2528681" cy="129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charset="0"/>
                <a:ea typeface="楷体_GB2312" pitchFamily="49" charset="-122"/>
              </a:rPr>
              <a:t>学习的态度和方法</a:t>
            </a:r>
            <a:endParaRPr lang="zh-CN" altLang="en-US" sz="28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2016" name="Text Box 3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19701" y="2490586"/>
            <a:ext cx="3358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积土成山，积水成渊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2017" name="Text Box 3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19701" y="3199158"/>
            <a:ext cx="348952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不积跬步，不积小流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2018" name="Text Box 3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00971" y="3966990"/>
            <a:ext cx="354201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骐骥一跃，驽马十驾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2019" name="Text Box 3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28061" y="4616303"/>
            <a:ext cx="327365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锲而舍之，锲而不舍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2020" name="Text Box 3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9120" y="5323183"/>
            <a:ext cx="237460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蚓无爪牙之利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" name="Text Box 3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845634" y="4247202"/>
            <a:ext cx="224592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学习贵在坚持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" name="Text Box 3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774256" y="1581026"/>
            <a:ext cx="222578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>
                <a:latin typeface="Times New Roman" panose="02020603050405020304" charset="0"/>
                <a:ea typeface="黑体" panose="02010609060101010101" charset="-122"/>
              </a:rPr>
              <a:t>阐明的道理</a:t>
            </a:r>
            <a:endParaRPr lang="zh-CN" altLang="en-US" sz="280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Text Box 3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774523" y="2758099"/>
            <a:ext cx="231704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学习贵在积累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" name="Text Box 3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845634" y="5610167"/>
            <a:ext cx="2270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学习贵在专心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6626" name="Text Box 2"/>
          <p:cNvSpPr txBox="1"/>
          <p:nvPr>
            <p:custDataLst>
              <p:tags r:id="rId16"/>
            </p:custDataLst>
          </p:nvPr>
        </p:nvSpPr>
        <p:spPr>
          <a:xfrm>
            <a:off x="486679" y="188783"/>
            <a:ext cx="112177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</a:t>
            </a:r>
            <a:r>
              <a:rPr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段主要讲了什么内容？运用了几个比喻句？这些比喻句是从哪一方面进行劝学的?</a:t>
            </a:r>
            <a:endParaRPr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922665" y="6085935"/>
            <a:ext cx="237460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charset="0"/>
                <a:ea typeface="楷体_GB2312" pitchFamily="49" charset="-122"/>
                <a:sym typeface="+mn-ea"/>
              </a:rPr>
              <a:t>蟹六跪而二螯</a:t>
            </a: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16" grpId="0"/>
      <p:bldP spid="42017" grpId="0"/>
      <p:bldP spid="42018" grpId="0"/>
      <p:bldP spid="42019" grpId="0"/>
      <p:bldP spid="42020" grpId="0"/>
      <p:bldP spid="2" grpId="0"/>
      <p:bldP spid="4" grpId="0"/>
      <p:bldP spid="5" grpId="0"/>
      <p:bldP spid="6" grpId="0"/>
      <p:bldP spid="420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/>
          <p:nvPr>
            <p:custDataLst>
              <p:tags r:id="rId1"/>
            </p:custDataLst>
          </p:nvPr>
        </p:nvSpPr>
        <p:spPr>
          <a:xfrm>
            <a:off x="501071" y="308995"/>
            <a:ext cx="1004615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第四段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用了哪些论证方法来谈学习的方法的？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3253" name="Text Box 5"/>
          <p:cNvSpPr txBox="1"/>
          <p:nvPr>
            <p:custDataLst>
              <p:tags r:id="rId2"/>
            </p:custDataLst>
          </p:nvPr>
        </p:nvSpPr>
        <p:spPr>
          <a:xfrm>
            <a:off x="886375" y="1882824"/>
            <a:ext cx="675005" cy="3743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Times New Roman" panose="02020603050405020304" charset="0"/>
                <a:ea typeface="黑体" panose="02010609060101010101" charset="-122"/>
              </a:rPr>
              <a:t>学习的方法、态度</a:t>
            </a:r>
            <a:endParaRPr lang="zh-CN" altLang="en-US" sz="3200" b="1">
              <a:solidFill>
                <a:srgbClr val="3333CC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3254" name="AutoShape 6"/>
          <p:cNvSpPr/>
          <p:nvPr>
            <p:custDataLst>
              <p:tags r:id="rId3"/>
            </p:custDataLst>
          </p:nvPr>
        </p:nvSpPr>
        <p:spPr>
          <a:xfrm>
            <a:off x="1784459" y="1882754"/>
            <a:ext cx="298836" cy="4353869"/>
          </a:xfrm>
          <a:prstGeom prst="leftBrace">
            <a:avLst>
              <a:gd name="adj1" fmla="val 122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35">
              <a:latin typeface="Arial" panose="020B0604020202020204" pitchFamily="34" charset="0"/>
            </a:endParaRPr>
          </a:p>
        </p:txBody>
      </p:sp>
      <p:sp>
        <p:nvSpPr>
          <p:cNvPr id="53255" name="Text Box 7"/>
          <p:cNvSpPr txBox="1"/>
          <p:nvPr>
            <p:custDataLst>
              <p:tags r:id="rId4"/>
            </p:custDataLst>
          </p:nvPr>
        </p:nvSpPr>
        <p:spPr>
          <a:xfrm>
            <a:off x="2123930" y="1668574"/>
            <a:ext cx="122243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积累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3259" name="Text Box 11"/>
          <p:cNvSpPr txBox="1"/>
          <p:nvPr>
            <p:custDataLst>
              <p:tags r:id="rId5"/>
            </p:custDataLst>
          </p:nvPr>
        </p:nvSpPr>
        <p:spPr>
          <a:xfrm>
            <a:off x="2049738" y="3987784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坚持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3262" name="Text Box 14"/>
          <p:cNvSpPr txBox="1"/>
          <p:nvPr>
            <p:custDataLst>
              <p:tags r:id="rId6"/>
            </p:custDataLst>
          </p:nvPr>
        </p:nvSpPr>
        <p:spPr>
          <a:xfrm>
            <a:off x="2024563" y="5841784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专心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3264" name="Text Box 16"/>
          <p:cNvSpPr txBox="1"/>
          <p:nvPr>
            <p:custDataLst>
              <p:tags r:id="rId7"/>
            </p:custDataLst>
          </p:nvPr>
        </p:nvSpPr>
        <p:spPr>
          <a:xfrm>
            <a:off x="10292709" y="3352969"/>
            <a:ext cx="2286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比喻论证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</a:rPr>
              <a:t>对比论证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57528" y="1098455"/>
            <a:ext cx="5088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积土成山，风雨兴焉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2" name="AutoShape 6"/>
          <p:cNvSpPr/>
          <p:nvPr>
            <p:custDataLst>
              <p:tags r:id="rId9"/>
            </p:custDataLst>
          </p:nvPr>
        </p:nvSpPr>
        <p:spPr>
          <a:xfrm>
            <a:off x="3211763" y="1302013"/>
            <a:ext cx="245503" cy="1346880"/>
          </a:xfrm>
          <a:prstGeom prst="leftBrace">
            <a:avLst>
              <a:gd name="adj1" fmla="val 122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35">
              <a:latin typeface="Arial" panose="020B0604020202020204" pitchFamily="34" charset="0"/>
            </a:endParaRPr>
          </a:p>
        </p:txBody>
      </p:sp>
      <p:sp>
        <p:nvSpPr>
          <p:cNvPr id="51208" name="Text Box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57266" y="1531431"/>
            <a:ext cx="3185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积水成渊，蛟龙生焉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89435" y="2029209"/>
            <a:ext cx="335915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不积跬步，无以至千里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57528" y="2526752"/>
            <a:ext cx="388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不积小流，无以成江海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51219" name="AutoShape 19"/>
          <p:cNvSpPr/>
          <p:nvPr>
            <p:custDataLst>
              <p:tags r:id="rId13"/>
            </p:custDataLst>
          </p:nvPr>
        </p:nvSpPr>
        <p:spPr bwMode="auto">
          <a:xfrm>
            <a:off x="6778346" y="1163664"/>
            <a:ext cx="76204" cy="793791"/>
          </a:xfrm>
          <a:prstGeom prst="rightBrace">
            <a:avLst>
              <a:gd name="adj1" fmla="val 86806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35"/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6985737" y="1328256"/>
            <a:ext cx="1791326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ClrTx/>
              <a:buSzTx/>
            </a:pPr>
            <a:r>
              <a:rPr lang="zh-CN" altLang="en-US" sz="2400" b="1">
                <a:ea typeface="黑体" panose="02010609060101010101" charset="-122"/>
              </a:rPr>
              <a:t>正面设喻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4" name="AutoShape 19"/>
          <p:cNvSpPr/>
          <p:nvPr>
            <p:custDataLst>
              <p:tags r:id="rId15"/>
            </p:custDataLst>
          </p:nvPr>
        </p:nvSpPr>
        <p:spPr bwMode="auto">
          <a:xfrm>
            <a:off x="6812209" y="2145676"/>
            <a:ext cx="76204" cy="793791"/>
          </a:xfrm>
          <a:prstGeom prst="rightBrace">
            <a:avLst>
              <a:gd name="adj1" fmla="val 86806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35"/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6991663" y="2287411"/>
            <a:ext cx="1791326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ClrTx/>
              <a:buSzTx/>
            </a:pPr>
            <a:r>
              <a:rPr lang="zh-CN" altLang="en-US" sz="2400" b="1">
                <a:ea typeface="黑体" panose="02010609060101010101" charset="-122"/>
              </a:rPr>
              <a:t>反面设喻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8" name="AutoShape 6"/>
          <p:cNvSpPr/>
          <p:nvPr>
            <p:custDataLst>
              <p:tags r:id="rId17"/>
            </p:custDataLst>
          </p:nvPr>
        </p:nvSpPr>
        <p:spPr>
          <a:xfrm>
            <a:off x="3211763" y="3630059"/>
            <a:ext cx="270053" cy="1600002"/>
          </a:xfrm>
          <a:prstGeom prst="leftBrace">
            <a:avLst>
              <a:gd name="adj1" fmla="val 122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35">
              <a:latin typeface="Arial" panose="020B0604020202020204" pitchFamily="34" charset="0"/>
            </a:endParaRPr>
          </a:p>
        </p:txBody>
      </p:sp>
      <p:sp>
        <p:nvSpPr>
          <p:cNvPr id="51216" name="Text Box 1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489698" y="3414822"/>
            <a:ext cx="349109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骐骥一跃，不能十步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51217" name="Text Box 1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535612" y="3909863"/>
            <a:ext cx="383877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驽马十驾，功在不舍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506422" y="4398378"/>
            <a:ext cx="393402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锲而舍之，朽木不折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51212" name="Text Box 12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494515" y="4895669"/>
            <a:ext cx="318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itchFamily="49" charset="-122"/>
              </a:rPr>
              <a:t>锲而不舍，金石可镂</a:t>
            </a:r>
            <a:endParaRPr lang="zh-CN" altLang="en-US" sz="2400" b="1">
              <a:solidFill>
                <a:srgbClr val="006600"/>
              </a:solidFill>
              <a:ea typeface="仿宋_GB2312" pitchFamily="49" charset="-122"/>
            </a:endParaRPr>
          </a:p>
        </p:txBody>
      </p:sp>
      <p:sp>
        <p:nvSpPr>
          <p:cNvPr id="9" name="AutoShape 19"/>
          <p:cNvSpPr/>
          <p:nvPr>
            <p:custDataLst>
              <p:tags r:id="rId22"/>
            </p:custDataLst>
          </p:nvPr>
        </p:nvSpPr>
        <p:spPr bwMode="auto">
          <a:xfrm>
            <a:off x="6812209" y="3500176"/>
            <a:ext cx="76204" cy="793791"/>
          </a:xfrm>
          <a:prstGeom prst="rightBrace">
            <a:avLst>
              <a:gd name="adj1" fmla="val 86806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35"/>
          </a:p>
        </p:txBody>
      </p:sp>
      <p:sp>
        <p:nvSpPr>
          <p:cNvPr id="10" name="AutoShape 19"/>
          <p:cNvSpPr/>
          <p:nvPr>
            <p:custDataLst>
              <p:tags r:id="rId23"/>
            </p:custDataLst>
          </p:nvPr>
        </p:nvSpPr>
        <p:spPr bwMode="auto">
          <a:xfrm>
            <a:off x="6818981" y="4455098"/>
            <a:ext cx="76204" cy="793791"/>
          </a:xfrm>
          <a:prstGeom prst="rightBrace">
            <a:avLst>
              <a:gd name="adj1" fmla="val 86806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35"/>
          </a:p>
        </p:txBody>
      </p:sp>
      <p:sp>
        <p:nvSpPr>
          <p:cNvPr id="11" name="文本框 10"/>
          <p:cNvSpPr txBox="1"/>
          <p:nvPr>
            <p:custDataLst>
              <p:tags r:id="rId24"/>
            </p:custDataLst>
          </p:nvPr>
        </p:nvSpPr>
        <p:spPr>
          <a:xfrm>
            <a:off x="6988277" y="3475984"/>
            <a:ext cx="1959791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ClrTx/>
              <a:buSzTx/>
            </a:pPr>
            <a:r>
              <a:rPr lang="en-US" altLang="zh-CN" sz="2400" b="1">
                <a:ea typeface="黑体" panose="02010609060101010101" charset="-122"/>
              </a:rPr>
              <a:t>“</a:t>
            </a:r>
            <a:r>
              <a:rPr lang="zh-CN" altLang="en-US" sz="2400" b="1">
                <a:ea typeface="黑体" panose="02010609060101010101" charset="-122"/>
              </a:rPr>
              <a:t>骐骥</a:t>
            </a:r>
            <a:r>
              <a:rPr lang="en-US" altLang="zh-CN" sz="2400" b="1">
                <a:ea typeface="黑体" panose="02010609060101010101" charset="-122"/>
              </a:rPr>
              <a:t>”</a:t>
            </a:r>
            <a:r>
              <a:rPr lang="zh-CN" altLang="en-US" sz="2400" b="1">
                <a:ea typeface="黑体" panose="02010609060101010101" charset="-122"/>
              </a:rPr>
              <a:t>与</a:t>
            </a:r>
            <a:r>
              <a:rPr lang="en-US" altLang="zh-CN" sz="2400" b="1">
                <a:ea typeface="黑体" panose="02010609060101010101" charset="-122"/>
              </a:rPr>
              <a:t>“</a:t>
            </a:r>
            <a:r>
              <a:rPr lang="zh-CN" altLang="en-US" sz="2400" b="1">
                <a:ea typeface="黑体" panose="02010609060101010101" charset="-122"/>
              </a:rPr>
              <a:t>驽马</a:t>
            </a:r>
            <a:r>
              <a:rPr lang="en-US" altLang="zh-CN" sz="2400" b="1">
                <a:ea typeface="黑体" panose="02010609060101010101" charset="-122"/>
              </a:rPr>
              <a:t>”</a:t>
            </a:r>
            <a:r>
              <a:rPr lang="zh-CN" altLang="en-US" sz="2400" b="1">
                <a:ea typeface="黑体" panose="02010609060101010101" charset="-122"/>
              </a:rPr>
              <a:t>对比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5"/>
            </p:custDataLst>
          </p:nvPr>
        </p:nvSpPr>
        <p:spPr>
          <a:xfrm>
            <a:off x="6976425" y="4369954"/>
            <a:ext cx="1959791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ClrTx/>
              <a:buSzTx/>
            </a:pPr>
            <a:r>
              <a:rPr lang="en-US" altLang="zh-CN" sz="2400" b="1">
                <a:ea typeface="黑体" panose="02010609060101010101" charset="-122"/>
              </a:rPr>
              <a:t>“</a:t>
            </a:r>
            <a:r>
              <a:rPr lang="zh-CN" altLang="en-US" sz="2400" b="1">
                <a:ea typeface="黑体" panose="02010609060101010101" charset="-122"/>
              </a:rPr>
              <a:t>朽木</a:t>
            </a:r>
            <a:r>
              <a:rPr lang="en-US" altLang="zh-CN" sz="2400" b="1">
                <a:ea typeface="黑体" panose="02010609060101010101" charset="-122"/>
              </a:rPr>
              <a:t>”</a:t>
            </a:r>
            <a:r>
              <a:rPr lang="zh-CN" altLang="en-US" sz="2400" b="1">
                <a:ea typeface="黑体" panose="02010609060101010101" charset="-122"/>
              </a:rPr>
              <a:t>与</a:t>
            </a:r>
            <a:r>
              <a:rPr lang="en-US" altLang="zh-CN" sz="2400" b="1">
                <a:ea typeface="黑体" panose="02010609060101010101" charset="-122"/>
              </a:rPr>
              <a:t>“</a:t>
            </a:r>
            <a:r>
              <a:rPr lang="zh-CN" altLang="en-US" sz="2400" b="1">
                <a:ea typeface="黑体" panose="02010609060101010101" charset="-122"/>
              </a:rPr>
              <a:t>金石</a:t>
            </a:r>
            <a:r>
              <a:rPr lang="en-US" altLang="zh-CN" sz="2400" b="1">
                <a:ea typeface="黑体" panose="02010609060101010101" charset="-122"/>
              </a:rPr>
              <a:t>”</a:t>
            </a:r>
            <a:r>
              <a:rPr lang="zh-CN" altLang="en-US" sz="2400" b="1">
                <a:ea typeface="黑体" panose="02010609060101010101" charset="-122"/>
              </a:rPr>
              <a:t>对比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13" name="AutoShape 6"/>
          <p:cNvSpPr/>
          <p:nvPr>
            <p:custDataLst>
              <p:tags r:id="rId26"/>
            </p:custDataLst>
          </p:nvPr>
        </p:nvSpPr>
        <p:spPr>
          <a:xfrm>
            <a:off x="3259170" y="5693977"/>
            <a:ext cx="216720" cy="783070"/>
          </a:xfrm>
          <a:prstGeom prst="leftBrace">
            <a:avLst>
              <a:gd name="adj1" fmla="val 122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35">
              <a:latin typeface="Arial" panose="020B0604020202020204" pitchFamily="34" charset="0"/>
            </a:endParaRPr>
          </a:p>
        </p:txBody>
      </p:sp>
      <p:sp>
        <p:nvSpPr>
          <p:cNvPr id="51213" name="Text Box 13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536052" y="5457892"/>
            <a:ext cx="4132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蚓无爪牙之利…用心一也</a:t>
            </a:r>
            <a:endParaRPr lang="zh-CN" altLang="en-US" sz="2400" b="1">
              <a:solidFill>
                <a:srgbClr val="0066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214" name="Text Box 14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3536256" y="6158037"/>
            <a:ext cx="449444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蟹六跪而二螯…用心躁也</a:t>
            </a:r>
            <a:endParaRPr lang="zh-CN" altLang="en-US" sz="2400" b="1">
              <a:solidFill>
                <a:srgbClr val="0066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4" name="AutoShape 19"/>
          <p:cNvSpPr/>
          <p:nvPr>
            <p:custDataLst>
              <p:tags r:id="rId29"/>
            </p:custDataLst>
          </p:nvPr>
        </p:nvSpPr>
        <p:spPr bwMode="auto">
          <a:xfrm>
            <a:off x="7261733" y="5661449"/>
            <a:ext cx="76204" cy="793791"/>
          </a:xfrm>
          <a:prstGeom prst="rightBrace">
            <a:avLst>
              <a:gd name="adj1" fmla="val 86806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35"/>
          </a:p>
        </p:txBody>
      </p:sp>
      <p:sp>
        <p:nvSpPr>
          <p:cNvPr id="15" name="文本框 14"/>
          <p:cNvSpPr txBox="1"/>
          <p:nvPr>
            <p:custDataLst>
              <p:tags r:id="rId30"/>
            </p:custDataLst>
          </p:nvPr>
        </p:nvSpPr>
        <p:spPr>
          <a:xfrm>
            <a:off x="7440341" y="5628792"/>
            <a:ext cx="2264554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ClrTx/>
              <a:buSzTx/>
            </a:pPr>
            <a:r>
              <a:rPr lang="en-US" altLang="zh-CN" sz="2400" b="1">
                <a:ea typeface="黑体" panose="02010609060101010101" charset="-122"/>
              </a:rPr>
              <a:t>“</a:t>
            </a:r>
            <a:r>
              <a:rPr lang="zh-CN" altLang="en-US" sz="2400" b="1">
                <a:ea typeface="黑体" panose="02010609060101010101" charset="-122"/>
              </a:rPr>
              <a:t>用心一</a:t>
            </a:r>
            <a:r>
              <a:rPr lang="en-US" altLang="zh-CN" sz="2400" b="1">
                <a:ea typeface="黑体" panose="02010609060101010101" charset="-122"/>
              </a:rPr>
              <a:t>”</a:t>
            </a:r>
            <a:r>
              <a:rPr lang="zh-CN" altLang="en-US" sz="2400" b="1">
                <a:ea typeface="黑体" panose="02010609060101010101" charset="-122"/>
              </a:rPr>
              <a:t>与</a:t>
            </a:r>
            <a:r>
              <a:rPr lang="en-US" altLang="zh-CN" sz="2400" b="1">
                <a:ea typeface="黑体" panose="02010609060101010101" charset="-122"/>
              </a:rPr>
              <a:t>“</a:t>
            </a:r>
            <a:r>
              <a:rPr lang="zh-CN" altLang="en-US" sz="2400" b="1">
                <a:ea typeface="黑体" panose="02010609060101010101" charset="-122"/>
              </a:rPr>
              <a:t>用心躁</a:t>
            </a:r>
            <a:r>
              <a:rPr lang="en-US" altLang="zh-CN" sz="2400" b="1">
                <a:ea typeface="黑体" panose="02010609060101010101" charset="-122"/>
              </a:rPr>
              <a:t>”</a:t>
            </a:r>
            <a:r>
              <a:rPr lang="zh-CN" altLang="en-US" sz="2400" b="1">
                <a:ea typeface="黑体" panose="02010609060101010101" charset="-122"/>
              </a:rPr>
              <a:t>对比</a:t>
            </a:r>
            <a:endParaRPr lang="zh-CN" altLang="en-US" sz="2400" b="1">
              <a:ea typeface="黑体" panose="02010609060101010101" charset="-122"/>
            </a:endParaRPr>
          </a:p>
        </p:txBody>
      </p:sp>
      <p:sp>
        <p:nvSpPr>
          <p:cNvPr id="16" name="右大括号 15"/>
          <p:cNvSpPr/>
          <p:nvPr>
            <p:custDataLst>
              <p:tags r:id="rId31"/>
            </p:custDataLst>
          </p:nvPr>
        </p:nvSpPr>
        <p:spPr>
          <a:xfrm>
            <a:off x="9807328" y="1341801"/>
            <a:ext cx="457144" cy="5127627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9" grpId="0" bldLvl="0" animBg="1"/>
      <p:bldP spid="3" grpId="0" bldLvl="0" animBg="1"/>
      <p:bldP spid="4" grpId="0" bldLvl="0" animBg="1"/>
      <p:bldP spid="7" grpId="0" bldLvl="0" animBg="1"/>
      <p:bldP spid="9" grpId="0" bldLvl="0" animBg="1"/>
      <p:bldP spid="11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5326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562225" y="1036955"/>
            <a:ext cx="87598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学习的意义：提高自己，改变自己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561908" y="1845945"/>
            <a:ext cx="6919912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学习的作用：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弥补不足（善假于物）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分析问题（为什么学习）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385060" y="4020820"/>
            <a:ext cx="98069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学习方法和态度：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解决问题（怎么做）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296093" y="5412105"/>
            <a:ext cx="12039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用心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826125" y="4727258"/>
            <a:ext cx="11010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积累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826125" y="5347970"/>
            <a:ext cx="11010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坚持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60058" y="1117600"/>
            <a:ext cx="798195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学不可以已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提出论点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7" name="AutoShape 9"/>
          <p:cNvSpPr/>
          <p:nvPr/>
        </p:nvSpPr>
        <p:spPr bwMode="auto">
          <a:xfrm>
            <a:off x="1615440" y="1905635"/>
            <a:ext cx="263525" cy="3665538"/>
          </a:xfrm>
          <a:prstGeom prst="leftBrace">
            <a:avLst>
              <a:gd name="adj1" fmla="val 17361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7898" name="AutoShape 10"/>
          <p:cNvSpPr/>
          <p:nvPr/>
        </p:nvSpPr>
        <p:spPr bwMode="auto">
          <a:xfrm>
            <a:off x="5646738" y="4986338"/>
            <a:ext cx="179387" cy="1557337"/>
          </a:xfrm>
          <a:prstGeom prst="leftBrace">
            <a:avLst>
              <a:gd name="adj1" fmla="val 418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5826125" y="5992813"/>
            <a:ext cx="11010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专一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AutoShape 9"/>
          <p:cNvSpPr/>
          <p:nvPr/>
        </p:nvSpPr>
        <p:spPr bwMode="auto">
          <a:xfrm>
            <a:off x="2235835" y="1328420"/>
            <a:ext cx="306070" cy="2327910"/>
          </a:xfrm>
          <a:prstGeom prst="leftBrace">
            <a:avLst>
              <a:gd name="adj1" fmla="val 174311"/>
              <a:gd name="adj2" fmla="val 50491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文 章 结 构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3" grpId="0"/>
      <p:bldP spid="37894" grpId="0"/>
      <p:bldP spid="37895" grpId="0"/>
      <p:bldP spid="37896" grpId="0"/>
      <p:bldP spid="37897" grpId="0" bldLvl="0" animBg="1"/>
      <p:bldP spid="37898" grpId="0" bldLvl="0" animBg="1"/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37567" y="229571"/>
            <a:ext cx="11716871" cy="63988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rtlCol="0" anchor="ctr"/>
          <a:lstStyle/>
          <a:p>
            <a:pPr algn="ctr" defTabSz="685800">
              <a:defRPr/>
            </a:pPr>
            <a:r>
              <a:rPr lang="en-US" altLang="zh-CN" sz="1865">
                <a:solidFill>
                  <a:prstClr val="white"/>
                </a:solidFill>
                <a:latin typeface="隶书" panose="02010509060101010101" pitchFamily="49" charset="-122"/>
                <a:ea typeface="隶书" panose="02010509060101010101" pitchFamily="49" charset="-122"/>
                <a:sym typeface="隶书" panose="02010509060101010101" pitchFamily="49" charset="-122"/>
              </a:rPr>
              <a:t>zhu'y</a:t>
            </a:r>
            <a:endParaRPr lang="en-US" altLang="zh-CN" sz="1865">
              <a:solidFill>
                <a:prstClr val="white"/>
              </a:solidFill>
              <a:latin typeface="隶书" panose="02010509060101010101" pitchFamily="49" charset="-122"/>
              <a:ea typeface="隶书" panose="02010509060101010101" pitchFamily="49" charset="-122"/>
              <a:sym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51" y="229860"/>
            <a:ext cx="754455" cy="571721"/>
          </a:xfrm>
          <a:prstGeom prst="rect">
            <a:avLst/>
          </a:prstGeom>
        </p:spPr>
      </p:pic>
      <p:sp>
        <p:nvSpPr>
          <p:cNvPr id="14" name="雷锋PPT网 www.lfppt.com"/>
          <p:cNvSpPr txBox="1"/>
          <p:nvPr>
            <p:custDataLst>
              <p:tags r:id="rId4"/>
            </p:custDataLst>
          </p:nvPr>
        </p:nvSpPr>
        <p:spPr>
          <a:xfrm>
            <a:off x="1423247" y="142240"/>
            <a:ext cx="1502833" cy="746760"/>
          </a:xfrm>
          <a:prstGeom prst="rect">
            <a:avLst/>
          </a:prstGeom>
          <a:noFill/>
        </p:spPr>
        <p:txBody>
          <a:bodyPr vert="horz" wrap="square" lIns="91438" tIns="45718" rIns="91438" bIns="45718" rtlCol="0">
            <a:spAutoFit/>
          </a:bodyPr>
          <a:lstStyle/>
          <a:p>
            <a:pPr defTabSz="685800">
              <a:defRPr/>
            </a:pPr>
            <a:r>
              <a:rPr lang="zh-CN" altLang="en-US" sz="4265" spc="45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隶书" panose="02010509060101010101" pitchFamily="49" charset="-122"/>
              </a:rPr>
              <a:t>主题</a:t>
            </a:r>
            <a:endParaRPr lang="zh-CN" altLang="en-US" sz="4265" spc="45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  <a:sym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805" y="142240"/>
            <a:ext cx="4417060" cy="148145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237490" y="1031875"/>
            <a:ext cx="117170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劝学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系统地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论述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学习的目的、意义、作用、态度和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这里节选的四段，着重论述了学习的重要意义、学习的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作用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、学习的方法和学习应持的态度。作者反复论述人的知识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、才能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、品德不是天生就有的，而是通过学习和积累取得的。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即使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是圣人的思想，也可以在不断的学习和积累中具备。所以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，任何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人都应当持恒专一，脚踏实地，不断学习。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74620" y="755650"/>
            <a:ext cx="7103745" cy="647700"/>
          </a:xfrm>
        </p:spPr>
        <p:txBody>
          <a:bodyPr/>
          <a:lstStyle/>
          <a:p>
            <a:r>
              <a:rPr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从</a:t>
            </a:r>
            <a:r>
              <a:rPr lang="en-US" altLang="zh-CN"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劝学</a:t>
            </a:r>
            <a:r>
              <a:rPr lang="en-US" altLang="zh-CN"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看</a:t>
            </a:r>
            <a:r>
              <a:rPr lang="en-US" altLang="zh-CN"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荀子</a:t>
            </a:r>
            <a:r>
              <a:rPr lang="en-US" altLang="zh-CN"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sz="3600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的特色</a:t>
            </a:r>
            <a:r>
              <a:rPr sz="36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360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1579880"/>
            <a:ext cx="11625580" cy="5118100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①善用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博喻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（集中许多并列的比喻，从同一角度反复论述问题）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②采用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对比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，将两种相反的情况组织在一起，形成鲜明对比，增强文字说服力。</a:t>
            </a:r>
            <a:endParaRPr lang="zh-CN" altLang="en-US" sz="36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③句式整齐，在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排偶</a:t>
            </a:r>
            <a:r>
              <a:rPr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中适当的夹进散句，文气流畅而不呆滞。</a:t>
            </a:r>
            <a:endParaRPr lang="zh-CN" altLang="en-US" sz="36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写 作 特 色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60985" y="1491615"/>
            <a:ext cx="11528425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1064895"/>
            <a:ext cx="8684895" cy="5596890"/>
          </a:xfrm>
        </p:spPr>
        <p:txBody>
          <a:bodyPr/>
          <a:lstStyle/>
          <a:p>
            <a:pPr marL="0" indent="0">
              <a:lnSpc>
                <a:spcPct val="210000"/>
              </a:lnSpc>
              <a:buNone/>
            </a:pPr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设喻，也叫设譬，</a:t>
            </a:r>
            <a:r>
              <a:rPr sz="24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是一种说明事物或问题的方法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，是从已知事物出发，说明对新的事物的认识，或阐明深刻而精微的道理。通常</a:t>
            </a:r>
            <a:r>
              <a:rPr sz="24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设置或借用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一个寓言、故事或自然现象来</a:t>
            </a:r>
            <a:r>
              <a:rPr sz="240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说明一个抽象的道理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。即通常所说的“</a:t>
            </a:r>
            <a:r>
              <a:rPr sz="240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比喻论证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”。设喻的基本原则是“</a:t>
            </a:r>
            <a:r>
              <a:rPr sz="240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以其所知，喻其所不知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”，也就是</a:t>
            </a:r>
            <a:r>
              <a:rPr sz="24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用生活中常见的事物来说明深刻的道理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。寓言也是设喻的一种，如“</a:t>
            </a:r>
            <a:r>
              <a:rPr sz="24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刻舟求剑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”“</a:t>
            </a:r>
            <a:r>
              <a:rPr sz="24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守株待兔</a:t>
            </a:r>
            <a:r>
              <a:rPr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”等，同样也有深入浅出的效果。</a:t>
            </a:r>
            <a:endParaRPr lang="zh-CN" altLang="en-US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5003721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写 作 特 色</a:t>
              </a:r>
              <a:r>
                <a:rPr lang="en-US" altLang="zh-CN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——</a:t>
              </a:r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设喻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8498205" y="702945"/>
            <a:ext cx="3493135" cy="423291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180975"/>
            <a:ext cx="4028440" cy="647700"/>
          </a:xfrm>
        </p:spPr>
        <p:txBody>
          <a:bodyPr/>
          <a:lstStyle/>
          <a:p>
            <a:r>
              <a:rPr lang="zh-CN" altLang="en-US" sz="4000">
                <a:solidFill>
                  <a:srgbClr val="00B0F0"/>
                </a:solidFill>
                <a:latin typeface="华文新魏" panose="02010800040101010101" charset="-122"/>
                <a:ea typeface="华文新魏" panose="02010800040101010101" charset="-122"/>
              </a:rPr>
              <a:t>本文设喻的特点</a:t>
            </a:r>
            <a:endParaRPr lang="zh-CN" altLang="en-US" sz="4000">
              <a:solidFill>
                <a:srgbClr val="00B0F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675" y="893445"/>
            <a:ext cx="11550650" cy="5777865"/>
          </a:xfrm>
        </p:spPr>
        <p:txBody>
          <a:bodyPr/>
          <a:lstStyle/>
          <a:p>
            <a:pPr marL="0" indent="0">
              <a:buNone/>
            </a:pP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（１）以日常生活中常见的事情或现象作为喻体。</a:t>
            </a:r>
            <a:endParaRPr sz="36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eaLnBrk="1" hangingPunct="1">
              <a:lnSpc>
                <a:spcPts val="3565"/>
              </a:lnSpc>
              <a:buNone/>
            </a:pP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（２）设喻方式多样：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lnSpc>
                <a:spcPts val="3565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①正面设喻，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如“青出于蓝”、“冰寒于水”、“輮木为轮”、“金就砺则利”等从正面阐明学习的重要性。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lnSpc>
                <a:spcPts val="3565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②正反设喻，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如“蚓”和“蟹”、“骐骥”和“驽马”、“锲而舍之”和“锲而不舍”，通过正反对照把所要说明的道理说得更具体明白。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lnSpc>
                <a:spcPts val="3565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③反复设喻，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如“跂而望”、“登高而招”、“顺风而呼”、“假舆马”、“假舟楫”，连用几个不同的比喻，使读者加深对道理的理解。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35940" y="775335"/>
            <a:ext cx="3891280" cy="952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学 习 目 标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978448" y="2197436"/>
            <a:ext cx="406176" cy="4061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1726192" y="3273005"/>
            <a:ext cx="406176" cy="40617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2855015" y="4363088"/>
            <a:ext cx="406176" cy="40617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69050" y="1712846"/>
            <a:ext cx="10024110" cy="923001"/>
            <a:chOff x="1794805" y="1716021"/>
            <a:chExt cx="10024110" cy="923001"/>
          </a:xfrm>
        </p:grpSpPr>
        <p:sp>
          <p:nvSpPr>
            <p:cNvPr id="14" name="文本框 13"/>
            <p:cNvSpPr txBox="1"/>
            <p:nvPr/>
          </p:nvSpPr>
          <p:spPr>
            <a:xfrm>
              <a:off x="1794805" y="1716021"/>
              <a:ext cx="10024110" cy="880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6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了解荀子有关学习的意义、作用和学习应持态度的论述。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2" name="Freeform 304"/>
            <p:cNvSpPr>
              <a:spLocks noEditPoints="1"/>
            </p:cNvSpPr>
            <p:nvPr/>
          </p:nvSpPr>
          <p:spPr bwMode="auto">
            <a:xfrm>
              <a:off x="2104635" y="2458047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58679" y="2846135"/>
            <a:ext cx="7816215" cy="878481"/>
            <a:chOff x="2435869" y="2828990"/>
            <a:chExt cx="7816215" cy="878481"/>
          </a:xfrm>
        </p:grpSpPr>
        <p:sp>
          <p:nvSpPr>
            <p:cNvPr id="16" name="文本框 15"/>
            <p:cNvSpPr txBox="1"/>
            <p:nvPr/>
          </p:nvSpPr>
          <p:spPr>
            <a:xfrm>
              <a:off x="2435869" y="2828990"/>
              <a:ext cx="781621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6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学习本文比喻论证、对比论证的方法。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3" name="Freeform 304"/>
            <p:cNvSpPr>
              <a:spLocks noEditPoints="1"/>
            </p:cNvSpPr>
            <p:nvPr/>
          </p:nvSpPr>
          <p:spPr bwMode="auto">
            <a:xfrm>
              <a:off x="2822528" y="3526496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34187" y="3881634"/>
            <a:ext cx="6645910" cy="945812"/>
            <a:chOff x="3711377" y="3864489"/>
            <a:chExt cx="6645910" cy="945812"/>
          </a:xfrm>
        </p:grpSpPr>
        <p:sp>
          <p:nvSpPr>
            <p:cNvPr id="18" name="文本框 17"/>
            <p:cNvSpPr txBox="1"/>
            <p:nvPr/>
          </p:nvSpPr>
          <p:spPr>
            <a:xfrm>
              <a:off x="3711377" y="3864489"/>
              <a:ext cx="6645910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6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背诵全文，积累文言词语。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4" name="Freeform 304"/>
            <p:cNvSpPr>
              <a:spLocks noEditPoints="1"/>
            </p:cNvSpPr>
            <p:nvPr/>
          </p:nvSpPr>
          <p:spPr bwMode="auto">
            <a:xfrm>
              <a:off x="3996241" y="4629326"/>
              <a:ext cx="2836318" cy="180975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/>
            </a:p>
          </p:txBody>
        </p:sp>
      </p:grpSp>
    </p:spTree>
    <p:custDataLst>
      <p:tags r:id="rId3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0" y="372110"/>
            <a:ext cx="11492865" cy="609473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（３）设喻与说理结合紧密，形式十分灵活：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①有的是将道理隐含于比喻之中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，如“青出于蓝”、“冰寒于水”；“锲而舍之”、“锲而不舍”。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②有的先设喻，后引出道理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，如第二段，作者先连用五个比喻，后引出“善假于物也”的道理。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③有的先设喻，引出道理后，再用另外的比喻进一步论证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，如第三段第一层，作者先用“积土成山”“积水成渊”设喻，引出“积善成德”的道理，再用“不积跬步”、“不积水流”两个比喻从反面进一步论证。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4"/>
          <p:cNvPicPr>
            <a:picLocks noChangeAspect="1"/>
          </p:cNvPicPr>
          <p:nvPr/>
        </p:nvPicPr>
        <p:blipFill>
          <a:blip r:embed="rId1"/>
          <a:srcRect l="44093" r="351"/>
          <a:stretch>
            <a:fillRect/>
          </a:stretch>
        </p:blipFill>
        <p:spPr>
          <a:xfrm>
            <a:off x="1680" y="525"/>
            <a:ext cx="12190320" cy="685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0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462" y="4267221"/>
            <a:ext cx="2301328" cy="18276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Text Box 5"/>
          <p:cNvSpPr/>
          <p:nvPr/>
        </p:nvSpPr>
        <p:spPr>
          <a:xfrm>
            <a:off x="123825" y="1811655"/>
            <a:ext cx="987552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sz="8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你知道哪些有关学习的古诗？</a:t>
            </a:r>
            <a:endParaRPr lang="zh-CN" altLang="en-US" sz="80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123825" y="635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63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 algn="ctr" eaLnBrk="1" hangingPunct="1"/>
              <a:r>
                <a:rPr lang="zh-CN" altLang="en-US" sz="3600" b="1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课 外 积 累</a:t>
              </a:r>
              <a:endParaRPr lang="zh-CN" altLang="en-US" sz="3600" b="1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</p:spTree>
  </p:cSld>
  <p:clrMapOvr>
    <a:masterClrMapping/>
  </p:clrMapOvr>
  <p:transition spd="slow" advClick="0" advTm="2000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矩形 3"/>
          <p:cNvSpPr>
            <a:spLocks noChangeArrowheads="1"/>
          </p:cNvSpPr>
          <p:nvPr/>
        </p:nvSpPr>
        <p:spPr bwMode="auto">
          <a:xfrm>
            <a:off x="253365" y="1800860"/>
            <a:ext cx="11852910" cy="2749550"/>
          </a:xfrm>
          <a:prstGeom prst="rect">
            <a:avLst/>
          </a:prstGeom>
          <a:noFill/>
          <a:ln w="190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  学思结合法 </a:t>
            </a:r>
            <a:r>
              <a:rPr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│ </a:t>
            </a:r>
            <a:r>
              <a:rPr lang="zh-CN" altLang="en-US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学而不思则罔，思而不学则殆”</a:t>
            </a:r>
            <a:endParaRPr lang="zh-CN" altLang="en-US" sz="3600" b="1">
              <a:ln w="9525">
                <a:noFill/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zh-CN" altLang="en-US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朱熹  三到法 </a:t>
            </a:r>
            <a:r>
              <a:rPr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│ </a:t>
            </a:r>
            <a:r>
              <a:rPr lang="zh-CN" altLang="en-US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心到、眼到、口到。</a:t>
            </a:r>
            <a:endParaRPr lang="zh-CN" altLang="en-US" sz="3600" b="1">
              <a:ln w="9525">
                <a:noFill/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zh-CN" altLang="en-US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子思  五之法     </a:t>
            </a:r>
            <a:r>
              <a:rPr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│ </a:t>
            </a:r>
            <a:r>
              <a:rPr lang="zh-CN" altLang="en-US" sz="2800" b="1">
                <a:ln w="9525">
                  <a:noFill/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博学之 审问之 慎思之 明辩之 笃行之。</a:t>
            </a:r>
            <a:endParaRPr lang="en-US" altLang="zh-CN" sz="2800" b="1">
              <a:ln w="9525">
                <a:noFill/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9845" y="182245"/>
            <a:ext cx="4511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古人的劝学</a:t>
            </a:r>
            <a:endParaRPr lang="zh-CN" altLang="en-US" sz="60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88315" y="1299845"/>
            <a:ext cx="10864215" cy="0"/>
          </a:xfrm>
          <a:prstGeom prst="line">
            <a:avLst/>
          </a:prstGeom>
          <a:ln w="1016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400" y="-6350"/>
            <a:ext cx="12228195" cy="686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2298065" y="897890"/>
            <a:ext cx="8006715" cy="5062220"/>
            <a:chOff x="6229" y="1624"/>
            <a:chExt cx="12040" cy="7552"/>
          </a:xfrm>
        </p:grpSpPr>
        <p:sp>
          <p:nvSpPr>
            <p:cNvPr id="5" name="PA-圆角矩形 2"/>
            <p:cNvSpPr/>
            <p:nvPr>
              <p:custDataLst>
                <p:tags r:id="rId2"/>
              </p:custDataLst>
            </p:nvPr>
          </p:nvSpPr>
          <p:spPr>
            <a:xfrm>
              <a:off x="6229" y="1624"/>
              <a:ext cx="9692" cy="1043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/>
              <a:stretch>
                <a:fillRect t="-20000" r="-24000" b="-64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圆角矩形 3"/>
            <p:cNvSpPr/>
            <p:nvPr>
              <p:custDataLst>
                <p:tags r:id="rId4"/>
              </p:custDataLst>
            </p:nvPr>
          </p:nvSpPr>
          <p:spPr>
            <a:xfrm>
              <a:off x="8577" y="2723"/>
              <a:ext cx="9692" cy="1043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/>
              <a:stretch>
                <a:fillRect l="-24000" t="-126000" b="-5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-圆角矩形 4"/>
            <p:cNvSpPr/>
            <p:nvPr>
              <p:custDataLst>
                <p:tags r:id="rId5"/>
              </p:custDataLst>
            </p:nvPr>
          </p:nvSpPr>
          <p:spPr>
            <a:xfrm>
              <a:off x="6839" y="3822"/>
              <a:ext cx="9692" cy="1043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/>
              <a:stretch>
                <a:fillRect l="-6000" t="-231000" r="-18000" b="-43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圆角矩形 5"/>
            <p:cNvSpPr/>
            <p:nvPr>
              <p:custDataLst>
                <p:tags r:id="rId6"/>
              </p:custDataLst>
            </p:nvPr>
          </p:nvSpPr>
          <p:spPr>
            <a:xfrm>
              <a:off x="6229" y="4920"/>
              <a:ext cx="11552" cy="2056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/>
              <a:stretch>
                <a:fillRect t="-171000" r="-4000" b="-11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圆角矩形 6"/>
            <p:cNvSpPr/>
            <p:nvPr>
              <p:custDataLst>
                <p:tags r:id="rId7"/>
              </p:custDataLst>
            </p:nvPr>
          </p:nvSpPr>
          <p:spPr>
            <a:xfrm>
              <a:off x="6229" y="7033"/>
              <a:ext cx="9692" cy="1043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/>
              <a:stretch>
                <a:fillRect t="-539000" r="-24000" b="-1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PA-圆角矩形 7"/>
            <p:cNvSpPr/>
            <p:nvPr>
              <p:custDataLst>
                <p:tags r:id="rId8"/>
              </p:custDataLst>
            </p:nvPr>
          </p:nvSpPr>
          <p:spPr>
            <a:xfrm>
              <a:off x="8188" y="8133"/>
              <a:ext cx="9692" cy="1043"/>
            </a:xfrm>
            <a:prstGeom prst="roundRect">
              <a:avLst>
                <a:gd name="adj" fmla="val 8586"/>
              </a:avLst>
            </a:prstGeom>
            <a:blipFill dpi="0" rotWithShape="0">
              <a:blip r:embed="rId3"/>
              <a:stretch>
                <a:fillRect l="-20000" t="-644000" r="-4000" b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itle 6"/>
          <p:cNvSpPr txBox="1"/>
          <p:nvPr>
            <p:custDataLst>
              <p:tags r:id="rId9"/>
            </p:custDataLst>
          </p:nvPr>
        </p:nvSpPr>
        <p:spPr>
          <a:xfrm>
            <a:off x="4248785" y="1634490"/>
            <a:ext cx="4279900" cy="31419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ctr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4800" b="1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劝 学</a:t>
            </a:r>
            <a:endParaRPr lang="zh-CN" altLang="en-US" sz="4800" b="1" spc="50">
              <a:ln w="3175">
                <a:noFill/>
                <a:prstDash val="dash"/>
              </a:ln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0" algn="ctr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【唐】颜真卿</a:t>
            </a:r>
            <a:endParaRPr lang="zh-CN" altLang="en-US" sz="3200" b="1" spc="50">
              <a:ln w="3175">
                <a:noFill/>
                <a:prstDash val="dash"/>
              </a:ln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0" algn="ctr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40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三更灯火五更鸡，</a:t>
            </a:r>
            <a:endParaRPr lang="zh-CN" altLang="en-US" sz="4000" b="1" spc="50">
              <a:ln w="3175">
                <a:noFill/>
                <a:prstDash val="dash"/>
              </a:ln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0" algn="ctr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40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正是男儿读书时。</a:t>
            </a:r>
            <a:endParaRPr lang="zh-CN" altLang="en-US" sz="4000" b="1" spc="50">
              <a:ln w="3175">
                <a:noFill/>
                <a:prstDash val="dash"/>
              </a:ln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0" algn="ctr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40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黑发不知勤学早，</a:t>
            </a:r>
            <a:endParaRPr lang="zh-CN" altLang="en-US" sz="4000" b="1" spc="50">
              <a:ln w="3175">
                <a:noFill/>
                <a:prstDash val="dash"/>
              </a:ln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0" algn="ctr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4000" b="1" spc="50">
                <a:ln w="3175">
                  <a:noFill/>
                  <a:prstDash val="dash"/>
                </a:ln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白首方悔读书迟。</a:t>
            </a:r>
            <a:endParaRPr lang="zh-CN" altLang="en-US" sz="4000" b="1" spc="50">
              <a:ln w="3175">
                <a:noFill/>
                <a:prstDash val="dash"/>
              </a:ln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dissolv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Rectangle 4"/>
          <p:cNvSpPr>
            <a:spLocks noRot="1"/>
          </p:cNvSpPr>
          <p:nvPr/>
        </p:nvSpPr>
        <p:spPr>
          <a:xfrm>
            <a:off x="410845" y="687705"/>
            <a:ext cx="4507230" cy="539178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    </a:t>
            </a:r>
            <a:r>
              <a:rPr lang="en-US" altLang="zh-CN" sz="54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长歌行</a:t>
            </a:r>
            <a:endParaRPr lang="en-US" altLang="zh-CN" sz="54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           （汉乐府）</a:t>
            </a:r>
            <a:endParaRPr lang="en-US" altLang="zh-CN" sz="32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百川东到海，</a:t>
            </a:r>
            <a:endParaRPr lang="en-US" altLang="zh-CN" sz="5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何时复西归？</a:t>
            </a:r>
            <a:endParaRPr lang="en-US" altLang="zh-CN" sz="5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少壮不努力，</a:t>
            </a:r>
            <a:endParaRPr lang="en-US" altLang="zh-CN" sz="5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老大徒伤悲。</a:t>
            </a:r>
            <a:endParaRPr lang="en-US" altLang="zh-CN" sz="5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5124" name="Rectangle 6"/>
          <p:cNvSpPr>
            <a:spLocks noRot="1"/>
          </p:cNvSpPr>
          <p:nvPr/>
        </p:nvSpPr>
        <p:spPr>
          <a:xfrm>
            <a:off x="6146800" y="391160"/>
            <a:ext cx="5390515" cy="59004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    </a:t>
            </a:r>
            <a:r>
              <a:rPr lang="en-US" altLang="zh-CN" sz="54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金缕衣 </a:t>
            </a:r>
            <a:endParaRPr lang="en-US" altLang="zh-CN" sz="54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      </a:t>
            </a: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【唐】无名氏</a:t>
            </a:r>
            <a:endParaRPr lang="en-US" altLang="zh-CN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劝君莫惜金缕衣，</a:t>
            </a:r>
            <a:endParaRPr lang="en-US" altLang="zh-CN" sz="5400" b="1" strike="noStrike" noProof="1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劝君惜取少年时。</a:t>
            </a:r>
            <a:endParaRPr lang="en-US" altLang="zh-CN" sz="5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花开堪折直须折，</a:t>
            </a:r>
            <a:endParaRPr lang="en-US" altLang="zh-CN" sz="5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5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Wingdings" panose="05000000000000000000" pitchFamily="2" charset="2"/>
              </a:rPr>
              <a:t>莫待无花空折枝。</a:t>
            </a:r>
            <a:endParaRPr lang="en-US" altLang="zh-CN" sz="5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1" name="图片 4"/>
          <p:cNvPicPr>
            <a:picLocks noChangeAspect="1"/>
          </p:cNvPicPr>
          <p:nvPr/>
        </p:nvPicPr>
        <p:blipFill>
          <a:blip r:embed="rId1"/>
          <a:srcRect l="44093" r="351"/>
          <a:stretch>
            <a:fillRect/>
          </a:stretch>
        </p:blipFill>
        <p:spPr>
          <a:xfrm>
            <a:off x="1680" y="525"/>
            <a:ext cx="12190320" cy="685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462" y="4267221"/>
            <a:ext cx="2301328" cy="18276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41325" y="4399280"/>
            <a:ext cx="7454900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  <a:buClrTx/>
              <a:buFontTx/>
            </a:pPr>
            <a:r>
              <a:rPr lang="en-US" altLang="zh-CN" sz="36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《</a:t>
            </a:r>
            <a:r>
              <a:rPr lang="zh-CN" altLang="en-US" sz="36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白鹿洞二首</a:t>
            </a:r>
            <a:r>
              <a:rPr lang="en-US" altLang="zh-CN" sz="36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·</a:t>
            </a:r>
            <a:r>
              <a:rPr lang="zh-CN" altLang="en-US" sz="36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其一</a:t>
            </a:r>
            <a:r>
              <a:rPr lang="en-US" altLang="zh-CN" sz="36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》</a:t>
            </a:r>
            <a:r>
              <a:rPr lang="en-US" altLang="zh-CN" sz="28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唐</a:t>
            </a:r>
            <a:r>
              <a:rPr lang="zh-CN" altLang="en-US" sz="28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王贞白</a:t>
            </a:r>
            <a:r>
              <a:rPr lang="zh-CN" altLang="en-US" sz="3200" b="1">
                <a:latin typeface="Times New Roman" panose="02020603050405020304" charset="0"/>
                <a:ea typeface="华文中宋" panose="02010600040101010101" charset="-122"/>
                <a:sym typeface="Wingdings" panose="05000000000000000000" pitchFamily="2" charset="2"/>
              </a:rPr>
              <a:t> </a:t>
            </a:r>
            <a:endParaRPr lang="en-US" altLang="zh-CN" sz="3200" b="1">
              <a:latin typeface="Times New Roman" panose="02020603050405020304" charset="0"/>
              <a:ea typeface="华文中宋" panose="02010600040101010101" charset="-122"/>
              <a:sym typeface="Wingdings" panose="05000000000000000000" pitchFamily="2" charset="2"/>
            </a:endParaRPr>
          </a:p>
          <a:p>
            <a:pPr algn="ctr">
              <a:lnSpc>
                <a:spcPct val="130000"/>
              </a:lnSpc>
              <a:buClrTx/>
              <a:buFontTx/>
            </a:pPr>
            <a:r>
              <a:rPr lang="zh-CN" altLang="en-US" sz="3600" b="1">
                <a:solidFill>
                  <a:srgbClr val="C00000"/>
                </a:solidFill>
                <a:latin typeface="Times New Roman" panose="02020603050405020304" charset="0"/>
                <a:ea typeface="华文仿宋" pitchFamily="2" charset="-122"/>
                <a:sym typeface="Wingdings" panose="05000000000000000000" pitchFamily="2" charset="2"/>
              </a:rPr>
              <a:t>读书不觉已春深，一寸光阴一寸金。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华文仿宋" pitchFamily="2" charset="-122"/>
              <a:sym typeface="Wingdings" panose="05000000000000000000" pitchFamily="2" charset="2"/>
            </a:endParaRPr>
          </a:p>
          <a:p>
            <a:pPr algn="ctr">
              <a:lnSpc>
                <a:spcPct val="130000"/>
              </a:lnSpc>
              <a:buClrTx/>
              <a:buFontTx/>
            </a:pPr>
            <a:r>
              <a:rPr lang="zh-CN" altLang="en-US" sz="3600" b="1">
                <a:latin typeface="Times New Roman" panose="02020603050405020304" charset="0"/>
                <a:ea typeface="华文仿宋" pitchFamily="2" charset="-122"/>
                <a:sym typeface="Wingdings" panose="05000000000000000000" pitchFamily="2" charset="2"/>
              </a:rPr>
              <a:t>不是道人来引笑，周情孔思正追寻。</a:t>
            </a:r>
            <a:endParaRPr lang="zh-CN" altLang="en-US" sz="3600" b="1">
              <a:latin typeface="Times New Roman" panose="02020603050405020304" charset="0"/>
              <a:ea typeface="华文仿宋" pitchFamily="2" charset="-122"/>
              <a:sym typeface="Wingdings" panose="05000000000000000000" pitchFamily="2" charset="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890" y="58420"/>
            <a:ext cx="8469630" cy="4076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6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劝学诗</a:t>
            </a:r>
            <a:r>
              <a:rPr lang="en-US" altLang="zh-CN" sz="36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宋代赵恒</a:t>
            </a:r>
            <a:r>
              <a:rPr lang="en-US" altLang="zh-CN" sz="28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宋真宗</a:t>
            </a:r>
            <a:r>
              <a:rPr lang="en-US" altLang="zh-CN" sz="28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)</a:t>
            </a:r>
            <a:br>
              <a:rPr lang="en-US" altLang="zh-CN" sz="28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</a:br>
            <a:r>
              <a:rPr lang="zh-CN" altLang="en-US" sz="3600" b="1">
                <a:latin typeface="Arial" panose="020B0604020202020204" pitchFamily="34" charset="0"/>
                <a:ea typeface="华文中宋" panose="02010600040101010101" charset="-122"/>
                <a:sym typeface="+mn-ea"/>
              </a:rPr>
              <a:t>　　</a:t>
            </a:r>
            <a: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  <a:t>富家不用买良田，书中自有千锺粟。</a:t>
            </a:r>
            <a:b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</a:br>
            <a: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  <a:t>　　安居不用架高堂，</a:t>
            </a:r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华文仿宋" pitchFamily="2" charset="-122"/>
                <a:sym typeface="+mn-ea"/>
              </a:rPr>
              <a:t>书中自有黄金屋。</a:t>
            </a:r>
            <a:b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</a:br>
            <a: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  <a:t>　　出门莫恨无人随，书中车马多如簇。</a:t>
            </a:r>
            <a:b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</a:br>
            <a: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  <a:t>　　娶妻莫恨无良媒，</a:t>
            </a:r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华文仿宋" pitchFamily="2" charset="-122"/>
                <a:sym typeface="+mn-ea"/>
              </a:rPr>
              <a:t>书中自有颜如玉。</a:t>
            </a:r>
            <a:b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华文仿宋" pitchFamily="2" charset="-122"/>
                <a:sym typeface="+mn-ea"/>
              </a:rPr>
            </a:br>
            <a:r>
              <a:rPr lang="zh-CN" altLang="en-US" sz="3600" b="1">
                <a:latin typeface="Arial" panose="020B0604020202020204" pitchFamily="34" charset="0"/>
                <a:ea typeface="华文仿宋" pitchFamily="2" charset="-122"/>
                <a:sym typeface="+mn-ea"/>
              </a:rPr>
              <a:t>　　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仿宋" pitchFamily="2" charset="-122"/>
                <a:sym typeface="+mn-ea"/>
              </a:rPr>
              <a:t>男儿若遂平生志，六经勤向窗前读。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仿宋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2000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26365"/>
            <a:ext cx="10852150" cy="857250"/>
          </a:xfrm>
        </p:spPr>
        <p:txBody>
          <a:bodyPr/>
          <a:lstStyle/>
          <a:p>
            <a:pPr algn="ctr"/>
            <a:r>
              <a:rPr lang="zh-CN" altLang="en-US" sz="4800">
                <a:solidFill>
                  <a:srgbClr val="7030A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孙权劝学</a:t>
            </a: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【</a:t>
            </a:r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宋】</a:t>
            </a: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司马光 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795" y="1083310"/>
            <a:ext cx="11917045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，权谓吕蒙曰：“卿今当涂掌事，不可不学！”蒙辞以军中多务。权曰：“孤岂欲卿治经为博士邪！但当涉猎，见往事耳。卿言多务，孰若孤？孤常读书，自以为大有所益。”蒙乃始就学。及鲁肃过寻阳，与蒙论议，大惊曰：“卿今者才略，非复吴下阿蒙！”蒙曰：“士别三日，即更刮目相待，大兄何见事之晚乎！”肃遂拜蒙母，结友而别。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通 假 字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22605" y="1190625"/>
            <a:ext cx="6259830" cy="540639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①虽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暴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，不复挺者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“有”通“又”，再一次；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“暴”通“曝”，晒。 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②则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明而行无过矣：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“知”通“智”，智慧。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輮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使之然也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“輮”通“煣”，使...弯曲。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④君子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非异也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“生”通“性”，天赋，资质。 </a:t>
            </a:r>
            <a:endParaRPr lang="zh-CN" altLang="en-US" sz="32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8138160" y="643255"/>
            <a:ext cx="3493135" cy="423291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词 类 活 用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543560" y="861060"/>
            <a:ext cx="7971155" cy="599694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①假舟楫者，非能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水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也，而绝江河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水，</a:t>
            </a:r>
            <a:r>
              <a:rPr lang="zh-CN" altLang="en-US" sz="3200" b="1">
                <a:solidFill>
                  <a:srgbClr val="239D40"/>
                </a:solidFill>
                <a:latin typeface="黑体" panose="02010609060101010101" charset="-122"/>
                <a:ea typeface="黑体" panose="02010609060101010101" charset="-122"/>
              </a:rPr>
              <a:t>名词用作动词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，游泳。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②君子博学而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日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参省乎己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日，</a:t>
            </a:r>
            <a:r>
              <a:rPr lang="zh-CN" altLang="en-US" sz="3200" b="1">
                <a:solidFill>
                  <a:srgbClr val="239D40"/>
                </a:solidFill>
                <a:latin typeface="黑体" panose="02010609060101010101" charset="-122"/>
                <a:ea typeface="黑体" panose="02010609060101010101" charset="-122"/>
              </a:rPr>
              <a:t>名词作状语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，每日。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③假舆马者，非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利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足也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利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3200" b="1">
                <a:solidFill>
                  <a:srgbClr val="239D40"/>
                </a:solidFill>
                <a:latin typeface="黑体" panose="02010609060101010101" charset="-122"/>
                <a:ea typeface="黑体" panose="02010609060101010101" charset="-122"/>
              </a:rPr>
              <a:t>形容词使动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使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快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上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食埃土，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饮黄泉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上、下，</a:t>
            </a:r>
            <a:r>
              <a:rPr lang="zh-CN" altLang="en-US" sz="3200" b="1">
                <a:solidFill>
                  <a:srgbClr val="239D40"/>
                </a:solidFill>
                <a:latin typeface="黑体" panose="02010609060101010101" charset="-122"/>
                <a:ea typeface="黑体" panose="02010609060101010101" charset="-122"/>
              </a:rPr>
              <a:t>方位名词作状语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，向上、向下。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⑤用心</a:t>
            </a:r>
            <a:r>
              <a:rPr lang="zh-CN" altLang="en-US" sz="3200" b="1">
                <a:solidFill>
                  <a:schemeClr val="folHlink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一，</a:t>
            </a:r>
            <a:r>
              <a:rPr lang="zh-CN" altLang="en-US" sz="3200" b="1">
                <a:solidFill>
                  <a:srgbClr val="239D40"/>
                </a:solidFill>
                <a:latin typeface="黑体" panose="02010609060101010101" charset="-122"/>
                <a:ea typeface="黑体" panose="02010609060101010101" charset="-122"/>
              </a:rPr>
              <a:t>数词作形容词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，作“专一”讲。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8138160" y="643255"/>
            <a:ext cx="3493135" cy="423291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特 殊 句 式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52450" y="1007110"/>
            <a:ext cx="7373938" cy="585089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①青，取之于蓝，而青于蓝                    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 冰，水为之，而寒于水      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介宾短语后置（状语后置）</a:t>
            </a:r>
            <a:endParaRPr lang="zh-CN" altLang="en-US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②蚓无爪牙之利，筋骨之强                   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定语后置</a:t>
            </a:r>
            <a:endParaRPr lang="zh-CN" altLang="en-US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③輮以为轮                                  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省略句</a:t>
            </a: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b="1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3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虽有槁暴，不复挺者，輮使之然也</a:t>
            </a:r>
            <a:endParaRPr lang="zh-CN" altLang="en-US" sz="3200" b="1" smtClean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判断句</a:t>
            </a:r>
            <a:endParaRPr lang="zh-CN" altLang="en-US" sz="32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8138160" y="643255"/>
            <a:ext cx="3493135" cy="4232910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A4A3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4550" y="1007110"/>
            <a:ext cx="11233150" cy="3429000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ct val="50000"/>
              </a:spcBef>
              <a:buFont typeface="Wingdings" panose="05000000000000000000" charset="0"/>
              <a:buNone/>
            </a:pPr>
            <a:r>
              <a:rPr sz="4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孔子曰</a:t>
            </a:r>
            <a:r>
              <a:rPr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│ </a:t>
            </a:r>
            <a:r>
              <a:rPr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学而时习之，不亦说乎？</a:t>
            </a:r>
            <a:endParaRPr lang="zh-CN" altLang="en-US" sz="4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ct val="50000"/>
              </a:spcBef>
              <a:buFont typeface="Wingdings" panose="05000000000000000000" charset="0"/>
              <a:buNone/>
            </a:pPr>
            <a:r>
              <a:rPr sz="4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庄子曰</a:t>
            </a:r>
            <a:r>
              <a:rPr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│ </a:t>
            </a:r>
            <a:r>
              <a:rPr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人生也有涯，而知也无涯。</a:t>
            </a:r>
            <a:endParaRPr sz="4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ct val="50000"/>
              </a:spcBef>
              <a:buFont typeface="Wingdings" panose="05000000000000000000" charset="0"/>
              <a:buNone/>
            </a:pPr>
            <a:r>
              <a:rPr sz="4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荀子曰</a:t>
            </a:r>
            <a:r>
              <a:rPr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│ ……</a:t>
            </a:r>
            <a:endParaRPr lang="en-US" altLang="zh-CN" sz="4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6" name="图片 15" descr="山水"/>
          <p:cNvPicPr>
            <a:picLocks noChangeAspect="1"/>
          </p:cNvPicPr>
          <p:nvPr/>
        </p:nvPicPr>
        <p:blipFill>
          <a:blip r:embed="rId1">
            <a:lum bright="48000"/>
          </a:blip>
          <a:stretch>
            <a:fillRect/>
          </a:stretch>
        </p:blipFill>
        <p:spPr>
          <a:xfrm>
            <a:off x="-17780" y="3659505"/>
            <a:ext cx="3362325" cy="32194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重 点 文 言 虚 词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>
          <a:xfrm>
            <a:off x="560070" y="792480"/>
            <a:ext cx="10953115" cy="108585"/>
          </a:xfrm>
        </p:spPr>
        <p:txBody>
          <a:bodyPr/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青，取之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蓝，而青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蓝。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君子性非异也，善假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物也。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积土成山，风雨兴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积水成渊，蛟龙生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圣心备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2955" y="1547495"/>
            <a:ext cx="2829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介词，从；比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5335" y="2199005"/>
            <a:ext cx="1781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介词，向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6145" y="3524250"/>
            <a:ext cx="6620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兼词，相当于“于是，于之”，在这里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5985" y="4251325"/>
            <a:ext cx="6620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兼词，相当于“于是，于之”，在这里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8365" y="4860925"/>
            <a:ext cx="2376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语气助词，了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635" y="1296035"/>
            <a:ext cx="9908540" cy="50412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青，取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于蓝。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冰，水为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而寒于水。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非蛇鳝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穴，无可寄托者。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不如须臾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所学也。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不如登高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博见也。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4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重 点 文 言 虚 词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16244" y="2035810"/>
            <a:ext cx="3615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err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代词，代指“青”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6084" y="2728595"/>
            <a:ext cx="362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err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代词，代指“冰”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5470" y="3420110"/>
            <a:ext cx="192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助词，的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3875" y="4111625"/>
            <a:ext cx="548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用于主谓之间，取消句子独立性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65470" y="4803140"/>
            <a:ext cx="548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用于主谓之间，取消句子独立性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灯片编号占位符 1"/>
          <p:cNvSpPr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>
              <a:buClrTx/>
              <a:buFontTx/>
            </a:pPr>
            <a:fld id="{9A0DB2DC-4C9A-4742-B13C-FB6460FD3503}" type="slidenum">
              <a:rPr lang="en-US" altLang="zh-CN"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240030"/>
            <a:ext cx="6892925" cy="3401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7850" y="358140"/>
            <a:ext cx="3727450" cy="438340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2533" name="Rectangle 3"/>
          <p:cNvSpPr>
            <a:spLocks noRot="1"/>
          </p:cNvSpPr>
          <p:nvPr/>
        </p:nvSpPr>
        <p:spPr>
          <a:xfrm>
            <a:off x="593725" y="3953193"/>
            <a:ext cx="8643938" cy="1871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rgbClr val="DC5900"/>
              </a:buClr>
              <a:buSzPct val="75000"/>
              <a:buFont typeface="Wingdings" panose="05000000000000000000" pitchFamily="2" charset="2"/>
            </a:pPr>
            <a:r>
              <a:rPr lang="zh-CN" altLang="en-US" sz="4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楷体_GB2312" pitchFamily="49" charset="-122"/>
                <a:sym typeface="Wingdings" panose="05000000000000000000" pitchFamily="2" charset="2"/>
              </a:rPr>
              <a:t>而：你，你的</a:t>
            </a:r>
            <a:endParaRPr lang="zh-CN" altLang="en-US" sz="4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rial" panose="020B0604020202020204" pitchFamily="34" charset="0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22534" name="矩形 3"/>
          <p:cNvSpPr/>
          <p:nvPr/>
        </p:nvSpPr>
        <p:spPr>
          <a:xfrm>
            <a:off x="516890" y="5049520"/>
            <a:ext cx="842962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buClrTx/>
              <a:buFontTx/>
            </a:pP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Wingdings" panose="05000000000000000000" pitchFamily="2" charset="2"/>
              </a:rPr>
              <a:t>某所，而母立于兹。</a:t>
            </a:r>
            <a:endParaRPr lang="zh-CN" altLang="en-US" sz="3600" b="1">
              <a:latin typeface="Times New Roman" panose="02020603050405020304" charset="0"/>
              <a:ea typeface="楷体_GB2312" pitchFamily="49" charset="-122"/>
              <a:sym typeface="Wingdings" panose="05000000000000000000" pitchFamily="2" charset="2"/>
            </a:endParaRPr>
          </a:p>
          <a:p>
            <a:pPr algn="just">
              <a:buClrTx/>
              <a:buFontTx/>
            </a:pP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Wingdings" panose="05000000000000000000" pitchFamily="2" charset="2"/>
              </a:rPr>
              <a:t>              （《项脊轩志》）</a:t>
            </a:r>
            <a:endParaRPr lang="zh-CN" altLang="en-US" sz="3600" b="1">
              <a:latin typeface="Times New Roman" panose="02020603050405020304" charset="0"/>
              <a:ea typeface="楷体_GB2312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 build="p"/>
      <p:bldP spid="2253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灯片编号占位符 5"/>
          <p:cNvSpPr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>
              <a:buClrTx/>
              <a:buSzTx/>
              <a:buFontTx/>
            </a:pPr>
            <a:fld id="{9A0DB2DC-4C9A-4742-B13C-FB6460FD3503}" type="slidenum">
              <a:rPr lang="en-US" altLang="zh-CN"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Text Box 4"/>
          <p:cNvSpPr/>
          <p:nvPr/>
        </p:nvSpPr>
        <p:spPr>
          <a:xfrm>
            <a:off x="1524000" y="547688"/>
            <a:ext cx="87137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一、 连词，表转折，可翻译成“却”“但是”。 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3556" name="Text Box 5"/>
          <p:cNvSpPr/>
          <p:nvPr/>
        </p:nvSpPr>
        <p:spPr>
          <a:xfrm>
            <a:off x="1219200" y="1079500"/>
            <a:ext cx="8893175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①青，取之于蓝，而青于蓝。</a:t>
            </a:r>
            <a:b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②冰，水为之，而寒于水。</a:t>
            </a:r>
            <a:b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③声非加疾也，而闻者彰。</a:t>
            </a:r>
            <a:b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④非利足也，而致千里。</a:t>
            </a:r>
            <a:b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⑤非能水也，而绝江河。</a:t>
            </a:r>
            <a:b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⑥臂非加长也，而见者远。 </a:t>
            </a:r>
            <a:endParaRPr lang="en-US" altLang="zh-CN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23557" name="Text Box 6"/>
          <p:cNvSpPr/>
          <p:nvPr/>
        </p:nvSpPr>
        <p:spPr>
          <a:xfrm>
            <a:off x="1452563" y="4052888"/>
            <a:ext cx="86756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二、连词，表并列，可翻译成“和”“与”。 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3558" name="Text Box 7"/>
          <p:cNvSpPr/>
          <p:nvPr/>
        </p:nvSpPr>
        <p:spPr>
          <a:xfrm>
            <a:off x="1752600" y="4570413"/>
            <a:ext cx="9144000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ClrTx/>
              <a:buFontTx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①蟹六跪而二螯，非蛇鳝之穴无可寄托者，用心躁也。</a:t>
            </a:r>
            <a:endParaRPr lang="en-US" altLang="zh-CN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23559" name="Text Box 5"/>
          <p:cNvSpPr/>
          <p:nvPr/>
        </p:nvSpPr>
        <p:spPr>
          <a:xfrm>
            <a:off x="1600200" y="5929313"/>
            <a:ext cx="9001125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Tx/>
              <a:buFontTx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①锲而舍之，朽木不折。锲而不舍，金石可镂。 </a:t>
            </a:r>
            <a:endParaRPr lang="en-US" altLang="zh-CN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23560" name="Text Box 4"/>
          <p:cNvSpPr/>
          <p:nvPr/>
        </p:nvSpPr>
        <p:spPr>
          <a:xfrm>
            <a:off x="1452563" y="5338763"/>
            <a:ext cx="8388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三、连词，表假设，可翻译成“如果”“假如”。 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  <p:bldP spid="23558" grpId="0" animBg="1"/>
      <p:bldP spid="23559" grpId="0" animBg="1"/>
      <p:bldP spid="2356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灯片编号占位符 3"/>
          <p:cNvSpPr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>
              <a:buClrTx/>
              <a:buSzTx/>
              <a:buFontTx/>
            </a:pPr>
            <a:fld id="{9A0DB2DC-4C9A-4742-B13C-FB6460FD3503}" type="slidenum">
              <a:rPr lang="en-US" altLang="zh-CN"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Text Box 6"/>
          <p:cNvSpPr/>
          <p:nvPr/>
        </p:nvSpPr>
        <p:spPr>
          <a:xfrm>
            <a:off x="1568450" y="161925"/>
            <a:ext cx="8642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连词，表并列、递进还是顺承？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0" name="Text Box 7"/>
          <p:cNvSpPr/>
          <p:nvPr/>
        </p:nvSpPr>
        <p:spPr>
          <a:xfrm>
            <a:off x="2166938" y="857250"/>
            <a:ext cx="8429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君子博学而日参省乎己，则知明而行无过矣</a:t>
            </a: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24581" name="Text Box 5"/>
          <p:cNvSpPr/>
          <p:nvPr/>
        </p:nvSpPr>
        <p:spPr>
          <a:xfrm>
            <a:off x="1524000" y="1428750"/>
            <a:ext cx="828040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连词，表顺承还是表修饰？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2" name="Text Box 7"/>
          <p:cNvSpPr/>
          <p:nvPr/>
        </p:nvSpPr>
        <p:spPr>
          <a:xfrm>
            <a:off x="2166938" y="2695575"/>
            <a:ext cx="9144000" cy="25895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Tx/>
              <a:buFont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登高而招，臂非加长也。 </a:t>
            </a: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Tx/>
              <a:buFont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顺风而呼，声非加疾也。</a:t>
            </a: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Tx/>
              <a:buFont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吾尝跂而望矣，不如登高之博见也。</a:t>
            </a:r>
            <a:b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24583" name="Rectangle 3"/>
          <p:cNvSpPr>
            <a:spLocks noRot="1"/>
          </p:cNvSpPr>
          <p:nvPr/>
        </p:nvSpPr>
        <p:spPr>
          <a:xfrm>
            <a:off x="1309688" y="4852988"/>
            <a:ext cx="5572125" cy="719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Tx/>
              <a:buFont typeface="Wingdings" panose="05000000000000000000" pitchFamily="2" charset="2"/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“而”字的易混用法：   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4" name="Text Box 4"/>
          <p:cNvSpPr/>
          <p:nvPr/>
        </p:nvSpPr>
        <p:spPr>
          <a:xfrm>
            <a:off x="2524125" y="5500688"/>
            <a:ext cx="88582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1、并列  — 顺承 —递进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4585" name="Text Box 6"/>
          <p:cNvSpPr/>
          <p:nvPr/>
        </p:nvSpPr>
        <p:spPr>
          <a:xfrm>
            <a:off x="2595563" y="6211888"/>
            <a:ext cx="48974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2、顺承  — 修饰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4586" name="矩形 12"/>
          <p:cNvSpPr/>
          <p:nvPr/>
        </p:nvSpPr>
        <p:spPr>
          <a:xfrm>
            <a:off x="2212975" y="2119313"/>
            <a:ext cx="5902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lrTx/>
              <a:buFontTx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积善成德，而神明自得，圣心备焉。</a:t>
            </a: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1" grpId="0" bldLvl="0" animBg="1"/>
      <p:bldP spid="24582" grpId="0" animBg="1"/>
      <p:bldP spid="24583" grpId="0" animBg="1"/>
      <p:bldP spid="24584" grpId="0" animBg="1"/>
      <p:bldP spid="24585" grpId="0" animBg="1"/>
      <p:bldP spid="2458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"/>
          <p:cNvSpPr>
            <a:spLocks noGrp="1"/>
          </p:cNvSpPr>
          <p:nvPr>
            <p:ph type="title" idx="4294967295"/>
          </p:nvPr>
        </p:nvSpPr>
        <p:spPr>
          <a:xfrm>
            <a:off x="1981200" y="71438"/>
            <a:ext cx="8229600" cy="1214437"/>
          </a:xfrm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并列  — 承接  —递进</a:t>
            </a:r>
            <a:b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</a:br>
            <a:endParaRPr lang="zh-CN" altLang="en-US" sz="32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graphicFrame>
        <p:nvGraphicFramePr>
          <p:cNvPr id="25603" name="表格 25602"/>
          <p:cNvGraphicFramePr/>
          <p:nvPr>
            <p:custDataLst>
              <p:tags r:id="rId1"/>
            </p:custDataLst>
          </p:nvPr>
        </p:nvGraphicFramePr>
        <p:xfrm>
          <a:off x="1666875" y="785813"/>
          <a:ext cx="8929370" cy="5903595"/>
        </p:xfrm>
        <a:graphic>
          <a:graphicData uri="http://schemas.openxmlformats.org/drawingml/2006/table">
            <a:tbl>
              <a:tblPr/>
              <a:tblGrid>
                <a:gridCol w="1089025"/>
                <a:gridCol w="2759075"/>
                <a:gridCol w="1233170"/>
                <a:gridCol w="3848100"/>
              </a:tblGrid>
              <a:tr h="9683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>
                          <a:latin typeface="Calibri" panose="020F0502020204030204" pitchFamily="34" charset="0"/>
                        </a:rPr>
                        <a:t>关系</a:t>
                      </a:r>
                      <a:endParaRPr lang="zh-CN" altLang="en-US" sz="3200" b="1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>
                          <a:latin typeface="Calibri" panose="020F0502020204030204" pitchFamily="34" charset="0"/>
                        </a:rPr>
                        <a:t>前后两词关系</a:t>
                      </a:r>
                      <a:endParaRPr lang="zh-CN" altLang="en-US" sz="3200" b="1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000" b="1">
                          <a:latin typeface="Calibri" panose="020F0502020204030204" pitchFamily="34" charset="0"/>
                        </a:rPr>
                        <a:t>前后两词位置可否互换</a:t>
                      </a:r>
                      <a:endParaRPr lang="zh-CN" altLang="en-US" sz="2000" b="1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>
                          <a:latin typeface="Calibri" panose="020F0502020204030204" pitchFamily="34" charset="0"/>
                        </a:rPr>
                        <a:t>例子</a:t>
                      </a:r>
                      <a:endParaRPr lang="zh-CN" altLang="en-US" sz="3200" b="1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蟹六跪而二螯。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845"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8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楷体" panose="02010609060101010101" charset="-122"/>
                          <a:ea typeface="楷体" panose="02010609060101010101" charset="-122"/>
                        </a:rPr>
                        <a:t>侣鱼虾而友</a:t>
                      </a:r>
                      <a:r>
                        <a:rPr lang="zh-CN" altLang="en-US" sz="28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楷体" panose="02010609060101010101" charset="-122"/>
                          <a:ea typeface="楷体" panose="02010609060101010101" charset="-122"/>
                        </a:rPr>
                        <a:t>麋鹿。</a:t>
                      </a:r>
                      <a:endParaRPr lang="zh-CN" altLang="en-US" sz="28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09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积善成德，而神明自得，圣心备焉。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8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楷体" panose="02010609060101010101" charset="-122"/>
                          <a:ea typeface="楷体" panose="02010609060101010101" charset="-122"/>
                        </a:rPr>
                        <a:t>置之地，拔剑撞而破之。</a:t>
                      </a:r>
                      <a:endParaRPr lang="zh-CN" altLang="en-US" sz="28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84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君子博学而日参省乎己。</a:t>
                      </a: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 </a:t>
                      </a:r>
                      <a:endParaRPr lang="zh-CN" altLang="en-US" sz="2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15000"/>
                        </a:spcBef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学而时习之，不亦说乎。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35" name="灯片编号占位符 1"/>
          <p:cNvSpPr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>
              <a:buClrTx/>
              <a:buSzTx/>
              <a:buFontTx/>
            </a:pPr>
            <a:fld id="{9A0DB2DC-4C9A-4742-B13C-FB6460FD3503}" type="slidenum">
              <a:rPr lang="en-US" altLang="zh-CN"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7" name="Rectangle 7"/>
          <p:cNvSpPr/>
          <p:nvPr/>
        </p:nvSpPr>
        <p:spPr>
          <a:xfrm>
            <a:off x="1666875" y="2073275"/>
            <a:ext cx="15827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并列</a:t>
            </a:r>
            <a:endParaRPr lang="zh-CN" altLang="en-US" sz="36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5638" name="Rectangle 8"/>
          <p:cNvSpPr/>
          <p:nvPr/>
        </p:nvSpPr>
        <p:spPr>
          <a:xfrm>
            <a:off x="1666875" y="3797935"/>
            <a:ext cx="1511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顺承</a:t>
            </a:r>
            <a:endParaRPr lang="zh-CN" altLang="en-US" sz="36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5639" name="Rectangle 5"/>
          <p:cNvSpPr/>
          <p:nvPr/>
        </p:nvSpPr>
        <p:spPr>
          <a:xfrm>
            <a:off x="1630045" y="5313045"/>
            <a:ext cx="16557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递进</a:t>
            </a:r>
            <a:endParaRPr lang="zh-CN" altLang="en-US" sz="36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5640" name="Rectangle 5"/>
          <p:cNvSpPr/>
          <p:nvPr/>
        </p:nvSpPr>
        <p:spPr>
          <a:xfrm>
            <a:off x="5667058" y="5388610"/>
            <a:ext cx="16557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否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5641" name="Rectangle 5"/>
          <p:cNvSpPr/>
          <p:nvPr/>
        </p:nvSpPr>
        <p:spPr>
          <a:xfrm>
            <a:off x="5667058" y="3836988"/>
            <a:ext cx="16557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否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5642" name="Rectangle 5"/>
          <p:cNvSpPr/>
          <p:nvPr/>
        </p:nvSpPr>
        <p:spPr>
          <a:xfrm>
            <a:off x="5667375" y="2286000"/>
            <a:ext cx="16557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可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5643" name="Rectangle 7"/>
          <p:cNvSpPr/>
          <p:nvPr/>
        </p:nvSpPr>
        <p:spPr>
          <a:xfrm>
            <a:off x="2809875" y="1974215"/>
            <a:ext cx="26936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Wingdings" panose="05000000000000000000" pitchFamily="2" charset="2"/>
              </a:rPr>
              <a:t>两者平等，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Wingdings" panose="05000000000000000000" pitchFamily="2" charset="2"/>
              </a:rPr>
              <a:t>无轻重，无先后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5644" name="Rectangle 7"/>
          <p:cNvSpPr/>
          <p:nvPr/>
        </p:nvSpPr>
        <p:spPr>
          <a:xfrm>
            <a:off x="2809875" y="3644900"/>
            <a:ext cx="28575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两者有时间先后，可用“然后”“于是”连接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5645" name="Rectangle 7"/>
          <p:cNvSpPr/>
          <p:nvPr/>
        </p:nvSpPr>
        <p:spPr>
          <a:xfrm>
            <a:off x="2809875" y="5125720"/>
            <a:ext cx="2857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两者不一定有时间先后，但后者程度肯定比前者深，可用“而且”连接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7" grpId="0" animBg="1"/>
      <p:bldP spid="25638" grpId="0" animBg="1"/>
      <p:bldP spid="25639" grpId="0" animBg="1"/>
      <p:bldP spid="25640" grpId="0" animBg="1"/>
      <p:bldP spid="25641" grpId="0" animBg="1"/>
      <p:bldP spid="25642" grpId="0" animBg="1"/>
      <p:bldP spid="25643" grpId="0" animBg="1"/>
      <p:bldP spid="25644" grpId="0" animBg="1"/>
      <p:bldP spid="2564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灯片编号占位符 1"/>
          <p:cNvSpPr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>
              <a:buClrTx/>
              <a:buSzTx/>
              <a:buFontTx/>
            </a:pPr>
            <a:fld id="{9A0DB2DC-4C9A-4742-B13C-FB6460FD3503}" type="slidenum">
              <a:rPr lang="en-US" altLang="zh-CN"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Text Box 2"/>
          <p:cNvSpPr/>
          <p:nvPr/>
        </p:nvSpPr>
        <p:spPr>
          <a:xfrm>
            <a:off x="4367213" y="188913"/>
            <a:ext cx="36004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rPr>
              <a:t>修饰 — 承接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2" name="矩形 3"/>
          <p:cNvSpPr/>
          <p:nvPr/>
        </p:nvSpPr>
        <p:spPr>
          <a:xfrm>
            <a:off x="1809750" y="928688"/>
            <a:ext cx="3071813" cy="953135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buClr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吾尝终日而思矣。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>
              <a:buClr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泉涓涓而始流。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3" name="Rectangle 6"/>
          <p:cNvSpPr/>
          <p:nvPr/>
        </p:nvSpPr>
        <p:spPr>
          <a:xfrm>
            <a:off x="8524875" y="3643313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修饰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7654" name="Text Box 8"/>
          <p:cNvSpPr/>
          <p:nvPr/>
        </p:nvSpPr>
        <p:spPr>
          <a:xfrm>
            <a:off x="1595438" y="2387600"/>
            <a:ext cx="363537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lnSpc>
                <a:spcPct val="120000"/>
              </a:lnSpc>
              <a:spcBef>
                <a:spcPct val="50000"/>
              </a:spcBef>
              <a:buClrTx/>
              <a:buSzPct val="100000"/>
              <a:buFontTx/>
              <a:buNone/>
            </a:pPr>
            <a:r>
              <a:rPr lang="zh-CN" altLang="en-US" sz="28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持刀而立</a:t>
            </a:r>
            <a:endParaRPr lang="zh-CN" altLang="en-US" sz="2800" b="1" strike="noStrike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7655" name="Text Box 8"/>
          <p:cNvSpPr/>
          <p:nvPr/>
        </p:nvSpPr>
        <p:spPr>
          <a:xfrm>
            <a:off x="1952625" y="3000375"/>
            <a:ext cx="614362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lnSpc>
                <a:spcPct val="120000"/>
              </a:lnSpc>
              <a:spcBef>
                <a:spcPct val="50000"/>
              </a:spcBef>
              <a:buClrTx/>
              <a:buSzPct val="100000"/>
              <a:buFontTx/>
              <a:buNone/>
            </a:pP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1、入室，见刀置案上，遂持刀而立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6" name="Text Box 8"/>
          <p:cNvSpPr/>
          <p:nvPr/>
        </p:nvSpPr>
        <p:spPr>
          <a:xfrm>
            <a:off x="1952625" y="3643313"/>
            <a:ext cx="614362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lnSpc>
                <a:spcPct val="120000"/>
              </a:lnSpc>
              <a:spcBef>
                <a:spcPct val="50000"/>
              </a:spcBef>
              <a:buClrTx/>
              <a:buSzPct val="100000"/>
              <a:buFontTx/>
              <a:buNone/>
            </a:pP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2、入室，见屠者持刀而立，欲杀猪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7" name="Rectangle 5"/>
          <p:cNvSpPr/>
          <p:nvPr/>
        </p:nvSpPr>
        <p:spPr>
          <a:xfrm>
            <a:off x="8512175" y="3052763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承接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7658" name="矩形 10"/>
          <p:cNvSpPr/>
          <p:nvPr/>
        </p:nvSpPr>
        <p:spPr>
          <a:xfrm>
            <a:off x="6810375" y="928688"/>
            <a:ext cx="3571875" cy="953135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buClr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水落而石出。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>
              <a:buClr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望而生畏。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graphicFrame>
        <p:nvGraphicFramePr>
          <p:cNvPr id="27659" name="表格 27658"/>
          <p:cNvGraphicFramePr/>
          <p:nvPr>
            <p:custDataLst>
              <p:tags r:id="rId1"/>
            </p:custDataLst>
          </p:nvPr>
        </p:nvGraphicFramePr>
        <p:xfrm>
          <a:off x="1738313" y="4714875"/>
          <a:ext cx="8229600" cy="1857375"/>
        </p:xfrm>
        <a:graphic>
          <a:graphicData uri="http://schemas.openxmlformats.org/drawingml/2006/table">
            <a:tbl>
              <a:tblPr/>
              <a:tblGrid>
                <a:gridCol w="1471930"/>
                <a:gridCol w="4014470"/>
                <a:gridCol w="2743200"/>
              </a:tblGrid>
              <a:tr h="5429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8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charset="-122"/>
                        </a:rPr>
                        <a:t>关系</a:t>
                      </a:r>
                      <a:endParaRPr lang="zh-CN" altLang="en-US" sz="28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8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charset="-122"/>
                        </a:rPr>
                        <a:t>动作先后</a:t>
                      </a:r>
                      <a:endParaRPr lang="zh-CN" altLang="en-US" sz="28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8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charset="-122"/>
                        </a:rPr>
                        <a:t>可译为</a:t>
                      </a:r>
                      <a:endParaRPr lang="zh-CN" altLang="en-US" sz="28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charset="-122"/>
                        </a:rPr>
                        <a:t>承接</a:t>
                      </a:r>
                      <a:endParaRPr lang="zh-CN" altLang="en-US" sz="2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charset="-122"/>
                        </a:rPr>
                        <a:t>修饰</a:t>
                      </a:r>
                      <a:endParaRPr lang="zh-CN" altLang="en-US" sz="2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77" name="Rectangle 5"/>
          <p:cNvSpPr/>
          <p:nvPr/>
        </p:nvSpPr>
        <p:spPr>
          <a:xfrm>
            <a:off x="3667125" y="5357813"/>
            <a:ext cx="2714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Wingdings" panose="05000000000000000000" pitchFamily="2" charset="2"/>
              </a:rPr>
              <a:t>动作有先后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78" name="Rectangle 5"/>
          <p:cNvSpPr/>
          <p:nvPr/>
        </p:nvSpPr>
        <p:spPr>
          <a:xfrm>
            <a:off x="3667125" y="6000750"/>
            <a:ext cx="2786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Wingdings" panose="05000000000000000000" pitchFamily="2" charset="2"/>
              </a:rPr>
              <a:t>动作同时发生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79" name="Rectangle 5"/>
          <p:cNvSpPr/>
          <p:nvPr/>
        </p:nvSpPr>
        <p:spPr>
          <a:xfrm>
            <a:off x="7096125" y="5386388"/>
            <a:ext cx="33575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“然后”“接着”“就”</a:t>
            </a:r>
            <a:endParaRPr lang="zh-CN" altLang="en-US" sz="20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80" name="Rectangle 5"/>
          <p:cNvSpPr/>
          <p:nvPr/>
        </p:nvSpPr>
        <p:spPr>
          <a:xfrm>
            <a:off x="7239000" y="6072188"/>
            <a:ext cx="33575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2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“着”“地”</a:t>
            </a:r>
            <a:endParaRPr lang="zh-CN" altLang="en-US" sz="20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/>
      <p:bldP spid="27653" grpId="0" animBg="1"/>
      <p:bldP spid="27654" grpId="0" animBg="1"/>
      <p:bldP spid="27655" grpId="0" animBg="1"/>
      <p:bldP spid="27656" grpId="0" animBg="1"/>
      <p:bldP spid="27657" grpId="0" animBg="1"/>
      <p:bldP spid="27658" grpId="0" bldLvl="0" animBg="1"/>
      <p:bldP spid="27677" grpId="0" animBg="1"/>
      <p:bldP spid="27678" grpId="0" animBg="1"/>
      <p:bldP spid="27679" grpId="0" animBg="1"/>
      <p:bldP spid="2768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灯片编号占位符 3"/>
          <p:cNvSpPr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>
              <a:buClrTx/>
              <a:buSzTx/>
              <a:buFontTx/>
            </a:pPr>
            <a:fld id="{9A0DB2DC-4C9A-4742-B13C-FB6460FD3503}" type="slidenum">
              <a:rPr lang="en-US" altLang="zh-CN" sz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Text Box 2"/>
          <p:cNvSpPr/>
          <p:nvPr/>
        </p:nvSpPr>
        <p:spPr>
          <a:xfrm>
            <a:off x="4872355" y="333375"/>
            <a:ext cx="22307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4400" fontAlgn="base">
              <a:buClrTx/>
              <a:buSzPct val="100000"/>
              <a:buFontTx/>
              <a:buNone/>
            </a:pPr>
            <a:r>
              <a:rPr lang="zh-CN" altLang="en-US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总结</a:t>
            </a:r>
            <a:endParaRPr lang="zh-CN" altLang="en-US" sz="54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9700" name="Text Box 3"/>
          <p:cNvSpPr/>
          <p:nvPr/>
        </p:nvSpPr>
        <p:spPr>
          <a:xfrm>
            <a:off x="517525" y="1236980"/>
            <a:ext cx="7559675" cy="4384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【辨析方法】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1、看虚词前后词语的位置能否互换，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2、看前后词语意义是否有先后之分，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3、看前后动词的行为是否同时进行，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4、看后面词语的意义是否有所加深，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9701" name="Text Box 4"/>
          <p:cNvSpPr/>
          <p:nvPr/>
        </p:nvSpPr>
        <p:spPr>
          <a:xfrm>
            <a:off x="8076883" y="2113598"/>
            <a:ext cx="2592388" cy="3525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能则表并列</a:t>
            </a:r>
            <a:endParaRPr lang="zh-CN" altLang="en-US" sz="36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有则表承接</a:t>
            </a:r>
            <a:endParaRPr lang="zh-CN" altLang="en-US" sz="36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是则表修饰</a:t>
            </a:r>
            <a:endParaRPr lang="zh-CN" altLang="en-US" sz="36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Wingdings" panose="05000000000000000000" pitchFamily="2" charset="2"/>
            </a:endParaRPr>
          </a:p>
          <a:p>
            <a:pPr marL="342900" indent="-342900" defTabSz="914400" fontAlgn="base">
              <a:lnSpc>
                <a:spcPct val="155000"/>
              </a:lnSpc>
              <a:buClrTx/>
              <a:buSzPct val="100000"/>
              <a:buFontTx/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  <a:sym typeface="Wingdings" panose="05000000000000000000" pitchFamily="2" charset="2"/>
              </a:rPr>
              <a:t>有则表递进</a:t>
            </a:r>
            <a:endParaRPr lang="zh-CN" altLang="en-US" sz="36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1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1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1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509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3200" b="1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课 堂 检 测</a:t>
              </a:r>
              <a:endParaRPr lang="zh-CN" altLang="en-US" sz="3200" b="1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5100" y="873760"/>
            <a:ext cx="11861800" cy="6043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）孔子曰：“学而时习之。”又说：“生而知之者上也，学而知之者次也。”荀子在《劝学》中提出“_________________”的观点，继承并发展了孔子对学习的认识。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2）刘禹锡诗云：“芳林新叶催陈叶，流水前波让后波。”和荀子《劝学》中的“青，______________，______________”都表达出学生可以超过老师或后人超过前人思想。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3）荀子认为人的知识、道德、才能是后天不断广泛学习改造获得的。“金”要锋利，须“就砺”；人要改造成为“_________________”的君子，就要“_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______________”，可见，学习的意义是十分重大的。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0150" y="1388110"/>
            <a:ext cx="3074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学不可以已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0530" y="2985135"/>
            <a:ext cx="553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取之于蓝    而胜于蓝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460" y="5116195"/>
            <a:ext cx="331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知明而行无过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7420" y="5177790"/>
            <a:ext cx="4178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博学而日参省乎己</a:t>
            </a:r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15" y="908050"/>
            <a:ext cx="11971020" cy="6043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4）儒、道两家都曾用行路来形象地论述了积累的重要性。《老子》中说：“九层之台，起于累土；千里之行，始于足下。”荀子在《劝学》中说：“_______________，__________________。”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5）《论语》中孔子说：“学而不思则罔，思而不学则殆。”论述了学习和思考的关系，在荀子的《劝学》中，也有直接提到了学与思的关系的句子是：_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______________，___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6）《劝学》中以雕刻为喻，强调学习应当坚持，说明只有坚持不懈、持之以恒，才会有所成就的句子是：_______________，_______________。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7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）《劝学》说明反思的重要性的句子是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______________________, ____________________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课 堂 检 测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28390" y="1938655"/>
            <a:ext cx="6672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故不积跬步    无以至千里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6075" y="4645025"/>
            <a:ext cx="10264775" cy="1198245"/>
            <a:chOff x="545" y="7855"/>
            <a:chExt cx="16165" cy="1887"/>
          </a:xfrm>
        </p:grpSpPr>
        <p:sp>
          <p:nvSpPr>
            <p:cNvPr id="4" name="文本框 3"/>
            <p:cNvSpPr txBox="1"/>
            <p:nvPr/>
          </p:nvSpPr>
          <p:spPr>
            <a:xfrm>
              <a:off x="12418" y="7855"/>
              <a:ext cx="429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锲而不舍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5" y="8629"/>
              <a:ext cx="363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金石可镂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035425" y="3562350"/>
            <a:ext cx="8017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吾尝终日而思矣   不如须臾之所学也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915" y="5704840"/>
            <a:ext cx="12060555" cy="1161415"/>
            <a:chOff x="129" y="8984"/>
            <a:chExt cx="18993" cy="1829"/>
          </a:xfrm>
        </p:grpSpPr>
        <p:sp>
          <p:nvSpPr>
            <p:cNvPr id="9" name="文本框 8"/>
            <p:cNvSpPr txBox="1"/>
            <p:nvPr/>
          </p:nvSpPr>
          <p:spPr>
            <a:xfrm>
              <a:off x="11254" y="8984"/>
              <a:ext cx="786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君子博学而日参省乎己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9" y="9797"/>
              <a:ext cx="739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则知明而行无过矣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901700"/>
            <a:ext cx="11628755" cy="5041265"/>
          </a:xfrm>
        </p:spPr>
        <p:txBody>
          <a:bodyPr/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CN" sz="2400"/>
              <a:t>        </a:t>
            </a:r>
            <a:r>
              <a:rPr lang="zh-CN" altLang="en-US" sz="2400">
                <a:solidFill>
                  <a:schemeClr val="tx1"/>
                </a:solidFill>
              </a:rPr>
              <a:t>《劝学》中的“劝”起统领全篇的作用。“劝”是</a:t>
            </a:r>
            <a:r>
              <a:rPr lang="zh-CN" altLang="en-US" sz="2400">
                <a:solidFill>
                  <a:srgbClr val="7030A0"/>
                </a:solidFill>
              </a:rPr>
              <a:t>“劝勉”</a:t>
            </a:r>
            <a:r>
              <a:rPr lang="zh-CN" altLang="en-US" sz="2400">
                <a:solidFill>
                  <a:schemeClr val="tx1"/>
                </a:solidFill>
              </a:rPr>
              <a:t>的意思。繁体字“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勸</a:t>
            </a:r>
            <a:r>
              <a:rPr lang="zh-CN" altLang="en-US" sz="2400">
                <a:solidFill>
                  <a:schemeClr val="tx1"/>
                </a:solidFill>
              </a:rPr>
              <a:t>”是形声字，凡是用“力”作形旁的字，多数有“勉励”的意思，如“励”、“努”等，</a:t>
            </a:r>
            <a:r>
              <a:rPr lang="zh-CN" altLang="en-US" sz="2400">
                <a:solidFill>
                  <a:srgbClr val="7030A0"/>
                </a:solidFill>
              </a:rPr>
              <a:t>这是“劝”的本义</a:t>
            </a:r>
            <a:r>
              <a:rPr lang="zh-CN" altLang="en-US" sz="2400">
                <a:solidFill>
                  <a:schemeClr val="tx1"/>
                </a:solidFill>
              </a:rPr>
              <a:t>。而现代汉语中，“劝”解释为“劝阻”，词义已经转移了。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</a:t>
            </a:r>
            <a:r>
              <a:rPr lang="zh-CN" altLang="en-US" sz="2400">
                <a:solidFill>
                  <a:schemeClr val="tx1"/>
                </a:solidFill>
              </a:rPr>
              <a:t>作者在这篇以《劝学》为题的文章中，</a:t>
            </a:r>
            <a:r>
              <a:rPr lang="zh-CN" altLang="en-US" sz="2400">
                <a:solidFill>
                  <a:srgbClr val="7030A0"/>
                </a:solidFill>
              </a:rPr>
              <a:t>勉励人们要不停止地坚持学习，只有这样才能增长知识，发挥才能，培养高尚的品德。</a:t>
            </a:r>
            <a:endParaRPr lang="zh-CN" altLang="en-US" sz="2400">
              <a:solidFill>
                <a:srgbClr val="7030A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2400">
                <a:solidFill>
                  <a:schemeClr val="tx1"/>
                </a:solidFill>
              </a:rPr>
              <a:t>     </a:t>
            </a:r>
            <a:r>
              <a:rPr lang="zh-CN" altLang="en-US" sz="2400">
                <a:solidFill>
                  <a:schemeClr val="tx1"/>
                </a:solidFill>
              </a:rPr>
              <a:t>《劝学》是战国时期思想家、文学家荀子创作的一篇</a:t>
            </a:r>
            <a:r>
              <a:rPr lang="zh-CN" altLang="en-US" sz="2400">
                <a:solidFill>
                  <a:srgbClr val="7030A0"/>
                </a:solidFill>
              </a:rPr>
              <a:t>论说文</a:t>
            </a:r>
            <a:r>
              <a:rPr lang="zh-CN" altLang="en-US" sz="2400">
                <a:solidFill>
                  <a:schemeClr val="tx1"/>
                </a:solidFill>
              </a:rPr>
              <a:t>，是《荀子》一书的</a:t>
            </a:r>
            <a:r>
              <a:rPr lang="zh-CN" altLang="en-US" sz="2400">
                <a:solidFill>
                  <a:srgbClr val="7030A0"/>
                </a:solidFill>
              </a:rPr>
              <a:t>首篇</a:t>
            </a:r>
            <a:r>
              <a:rPr lang="zh-CN" altLang="en-US" sz="2400">
                <a:solidFill>
                  <a:schemeClr val="tx1"/>
                </a:solidFill>
              </a:rPr>
              <a:t>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 b="1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解      题</a:t>
              </a:r>
              <a:endParaRPr lang="zh-CN" altLang="en-US" sz="2800" b="1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42230" y="110490"/>
            <a:ext cx="6597015" cy="647700"/>
          </a:xfrm>
        </p:spPr>
        <p:txBody>
          <a:bodyPr/>
          <a:lstStyle/>
          <a:p>
            <a:r>
              <a:t>本文名为</a:t>
            </a:r>
            <a:r>
              <a:rPr>
                <a:solidFill>
                  <a:srgbClr val="FF0000"/>
                </a:solidFill>
              </a:rPr>
              <a:t>《</a:t>
            </a:r>
            <a:r>
              <a:rPr sz="3200">
                <a:solidFill>
                  <a:srgbClr val="FF0000"/>
                </a:solidFill>
              </a:rPr>
              <a:t>劝学</a:t>
            </a:r>
            <a:r>
              <a:rPr>
                <a:solidFill>
                  <a:srgbClr val="FF0000"/>
                </a:solidFill>
              </a:rPr>
              <a:t>》</a:t>
            </a:r>
            <a:r>
              <a:t>，这有何意义？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395197" y="5781035"/>
            <a:ext cx="9402603" cy="1080653"/>
            <a:chOff x="2605503" y="1326253"/>
            <a:chExt cx="4782041" cy="549605"/>
          </a:xfrm>
        </p:grpSpPr>
        <p:sp>
          <p:nvSpPr>
            <p:cNvPr id="12" name="矩形 11"/>
            <p:cNvSpPr/>
            <p:nvPr/>
          </p:nvSpPr>
          <p:spPr bwMode="auto">
            <a:xfrm>
              <a:off x="2605503" y="1326253"/>
              <a:ext cx="4613953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4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他为什么要劝学？</a:t>
              </a:r>
              <a:endPara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13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>
              <a:off x="2890273" y="1736557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4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课 堂 检 测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915" y="908050"/>
            <a:ext cx="11971020" cy="6043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荀子认为人的本性是“恶”的，必须用礼义来矫正，所以他特别重视学习。“性恶论”是荀子社会政治思想的出发点，他在《劝学》中首先提出学习不可以停止，就是想抓住关键，解决根本问题，在文中对应的语句是：__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）《劝学》中强调君子并非有何差异，只是善于借助外力的一句：_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______________，___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）“勿以善小而不为”，只要积累就有大收获，故《劝学》中荀子说__________，___________，</a:t>
            </a: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11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《劝学》用“故”归纳上文，又用“_________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___________”两个比喻进行论证，进而推论出人必须通过学习和参省才能达到“知明而行无过”的境地。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2965" y="2466340"/>
            <a:ext cx="3074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学不可以已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600" y="3573145"/>
            <a:ext cx="7178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君子生非异也     善假于物也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6680" y="4637405"/>
            <a:ext cx="7830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积善成德  而神明自得  圣心备焉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5765" y="5197475"/>
            <a:ext cx="5274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木受绳则直 金就砺则利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5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课 堂 检 测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915" y="908050"/>
            <a:ext cx="11971020" cy="550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荀子在《劝学》中说，君子需要通过广泛学习来提升自己的句子是：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_____________________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______________________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13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强调空想不如学习的一句：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______________________________________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14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在文中强调学习应当用心专一，并且从正面设喻，指出即使像蚯蚓那样弱小，如果用心专一也会有所成的句子是：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_________________________________________________________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15</a:t>
            </a:r>
            <a:r>
              <a:rPr lang="zh-CN" alt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《荀子•劝学》中强调了积累的重要。以积土成山、积水成渊可以兴风雨、生蛟龙设喻，引出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_________________________________</a:t>
            </a:r>
            <a:r>
              <a:rPr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”的观点。</a:t>
            </a:r>
            <a:endParaRPr sz="32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7655" y="1424940"/>
            <a:ext cx="9380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君子博学而日参省乎己  则知明而行无过矣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200" y="2494915"/>
            <a:ext cx="7861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吾尝终日而思矣，不如须臾之所学也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200" y="4043680"/>
            <a:ext cx="1186116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蚓无爪牙之利，筋骨之强，上食埃土，下饮黄泉，用心一也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865" y="5670550"/>
            <a:ext cx="661987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积善成德 ，而神明自得，圣心备焉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5F1EA"/>
              </a:clrFrom>
              <a:clrTo>
                <a:srgbClr val="F5F1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544375" cy="6858000"/>
          </a:xfrm>
          <a:prstGeom prst="rect">
            <a:avLst/>
          </a:prstGeom>
        </p:spPr>
      </p:pic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50700" y="12141200"/>
            <a:ext cx="355600" cy="266700"/>
          </a:xfrm>
          <a:prstGeom prst="cube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475480" y="1609090"/>
            <a:ext cx="643128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再见</a:t>
            </a:r>
            <a:endParaRPr lang="zh-CN" altLang="en-US" sz="1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1177290"/>
            <a:ext cx="9839960" cy="540448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荀子（</a:t>
            </a: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约前313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—</a:t>
            </a: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前238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名况，字卿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战国后期赵国人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，世人尊称为荀卿，汉时避汉宣帝刘询讳称为孙卿。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著名思想家，教育家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。著名学者韩非、李斯均是他的学生。</a:t>
            </a:r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荀子是一位儒学大师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，在吸收法家学说的同时发展了儒家思想。他尊王道，也称霸力；崇礼义，又讲法治；在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</a:t>
            </a: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法先王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的同时，又主张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</a:t>
            </a: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法后王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。孟子创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</a:t>
            </a:r>
            <a:r>
              <a:rPr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性善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论，强调养性；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荀子主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</a:t>
            </a:r>
            <a:r>
              <a:rPr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性恶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论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，强调后天的学习。这些都说明他与嫡传的儒学有所不同。他还提出了人定胜天，反对宿命论，万物都循着自然规律运行变化等朴素唯物主义观点。</a:t>
            </a:r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0" y="-176530"/>
            <a:ext cx="5093970" cy="1088390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作 者 简 介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6205" y="1311275"/>
            <a:ext cx="1836420" cy="23774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10" y="755650"/>
            <a:ext cx="9532620" cy="6102350"/>
          </a:xfrm>
        </p:spPr>
        <p:txBody>
          <a:bodyPr/>
          <a:lstStyle/>
          <a:p>
            <a:pPr marL="0" indent="0">
              <a:lnSpc>
                <a:spcPct val="140000"/>
              </a:lnSpc>
              <a:buNone/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《荀子》是战国时期荀子和弟子们整理或记录他人言行的哲学著作。《荀子》由《论语》、《孟子》的语录体，发展为有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标题的论文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 sz="28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标志着古代说理文的进一步成熟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《荀子》一书今存三十二篇，除少数篇章外，大部分是他自己所写。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在前27篇中，也有几篇，如《议兵》、《大略》等可能是他的学生整理而成的。</a:t>
            </a:r>
            <a:r>
              <a:rPr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内容涉及哲学、政治、治学、处世学术等。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他的文章</a:t>
            </a:r>
            <a:r>
              <a:rPr lang="zh-CN" altLang="en-US" sz="28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擅长说理，组织严密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分析透辟，善于取譬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，常用排比句增强议论的气势，语言富赡警炼，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有很强的说服力和感染力。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34818" name="组合 3"/>
          <p:cNvGrpSpPr/>
          <p:nvPr/>
        </p:nvGrpSpPr>
        <p:grpSpPr>
          <a:xfrm>
            <a:off x="47625" y="-186690"/>
            <a:ext cx="5093970" cy="1088390"/>
            <a:chOff x="-4" y="1"/>
            <a:chExt cx="6619368" cy="950731"/>
          </a:xfrm>
        </p:grpSpPr>
        <p:pic>
          <p:nvPicPr>
            <p:cNvPr id="34819" name="Picture 9" descr="F:\ppt素材\图标\我收集的图标\字体\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2834315" y="-2834318"/>
              <a:ext cx="950731" cy="6619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2"/>
            <p:cNvSpPr txBox="1"/>
            <p:nvPr/>
          </p:nvSpPr>
          <p:spPr>
            <a:xfrm>
              <a:off x="367189" y="367203"/>
              <a:ext cx="4393934" cy="455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 eaLnBrk="1" hangingPunct="1"/>
              <a:r>
                <a:rPr lang="zh-CN" altLang="en-US" sz="2800">
                  <a:solidFill>
                    <a:srgbClr val="FFFFFF"/>
                  </a:solidFill>
                  <a:latin typeface="迷你简小标宋" panose="03000509000000000000" charset="-122"/>
                  <a:ea typeface="迷你简小标宋" panose="03000509000000000000" charset="-122"/>
                </a:rPr>
                <a:t>作 品 简 介</a:t>
              </a:r>
              <a:endParaRPr lang="zh-CN" altLang="en-US" sz="2800">
                <a:solidFill>
                  <a:srgbClr val="FFFFFF"/>
                </a:solidFill>
                <a:latin typeface="迷你简小标宋" panose="03000509000000000000" charset="-122"/>
                <a:ea typeface="迷你简小标宋" panose="03000509000000000000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080" y="1055370"/>
            <a:ext cx="2305685" cy="33851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884"/>
</p:tagLst>
</file>

<file path=ppt/tags/tag101.xml><?xml version="1.0" encoding="utf-8"?>
<p:tagLst xmlns:p="http://schemas.openxmlformats.org/presentationml/2006/main">
  <p:tag name="AS_UNIQUEID" val="885"/>
</p:tagLst>
</file>

<file path=ppt/tags/tag102.xml><?xml version="1.0" encoding="utf-8"?>
<p:tagLst xmlns:p="http://schemas.openxmlformats.org/presentationml/2006/main">
  <p:tag name="AS_UNIQUEID" val="886"/>
</p:tagLst>
</file>

<file path=ppt/tags/tag103.xml><?xml version="1.0" encoding="utf-8"?>
<p:tagLst xmlns:p="http://schemas.openxmlformats.org/presentationml/2006/main">
  <p:tag name="AS_UNIQUEID" val="887"/>
</p:tagLst>
</file>

<file path=ppt/tags/tag104.xml><?xml version="1.0" encoding="utf-8"?>
<p:tagLst xmlns:p="http://schemas.openxmlformats.org/presentationml/2006/main">
  <p:tag name="AS_UNIQUEID" val="888"/>
</p:tagLst>
</file>

<file path=ppt/tags/tag105.xml><?xml version="1.0" encoding="utf-8"?>
<p:tagLst xmlns:p="http://schemas.openxmlformats.org/presentationml/2006/main">
  <p:tag name="AS_UNIQUEID" val="889"/>
</p:tagLst>
</file>

<file path=ppt/tags/tag106.xml><?xml version="1.0" encoding="utf-8"?>
<p:tagLst xmlns:p="http://schemas.openxmlformats.org/presentationml/2006/main">
  <p:tag name="AS_UNIQUEID" val="890"/>
</p:tagLst>
</file>

<file path=ppt/tags/tag107.xml><?xml version="1.0" encoding="utf-8"?>
<p:tagLst xmlns:p="http://schemas.openxmlformats.org/presentationml/2006/main">
  <p:tag name="AS_UNIQUEID" val="891"/>
</p:tagLst>
</file>

<file path=ppt/tags/tag108.xml><?xml version="1.0" encoding="utf-8"?>
<p:tagLst xmlns:p="http://schemas.openxmlformats.org/presentationml/2006/main">
  <p:tag name="AS_UNIQUEID" val="892"/>
</p:tagLst>
</file>

<file path=ppt/tags/tag109.xml><?xml version="1.0" encoding="utf-8"?>
<p:tagLst xmlns:p="http://schemas.openxmlformats.org/presentationml/2006/main">
  <p:tag name="AS_UNIQUEID" val="893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AS_UNIQUEID" val="894"/>
</p:tagLst>
</file>

<file path=ppt/tags/tag111.xml><?xml version="1.0" encoding="utf-8"?>
<p:tagLst xmlns:p="http://schemas.openxmlformats.org/presentationml/2006/main">
  <p:tag name="AS_UNIQUEID" val="895"/>
</p:tagLst>
</file>

<file path=ppt/tags/tag112.xml><?xml version="1.0" encoding="utf-8"?>
<p:tagLst xmlns:p="http://schemas.openxmlformats.org/presentationml/2006/main">
  <p:tag name="AS_UNIQUEID" val="896"/>
</p:tagLst>
</file>

<file path=ppt/tags/tag113.xml><?xml version="1.0" encoding="utf-8"?>
<p:tagLst xmlns:p="http://schemas.openxmlformats.org/presentationml/2006/main">
  <p:tag name="AS_UNIQUEID" val="897"/>
</p:tagLst>
</file>

<file path=ppt/tags/tag114.xml><?xml version="1.0" encoding="utf-8"?>
<p:tagLst xmlns:p="http://schemas.openxmlformats.org/presentationml/2006/main">
  <p:tag name="AS_UNIQUEID" val="898"/>
</p:tagLst>
</file>

<file path=ppt/tags/tag115.xml><?xml version="1.0" encoding="utf-8"?>
<p:tagLst xmlns:p="http://schemas.openxmlformats.org/presentationml/2006/main">
  <p:tag name="AS_UNIQUEID" val="899"/>
</p:tagLst>
</file>

<file path=ppt/tags/tag116.xml><?xml version="1.0" encoding="utf-8"?>
<p:tagLst xmlns:p="http://schemas.openxmlformats.org/presentationml/2006/main">
  <p:tag name="AS_UNIQUEID" val="900"/>
</p:tagLst>
</file>

<file path=ppt/tags/tag117.xml><?xml version="1.0" encoding="utf-8"?>
<p:tagLst xmlns:p="http://schemas.openxmlformats.org/presentationml/2006/main">
  <p:tag name="AS_UNIQUEID" val="901"/>
</p:tagLst>
</file>

<file path=ppt/tags/tag118.xml><?xml version="1.0" encoding="utf-8"?>
<p:tagLst xmlns:p="http://schemas.openxmlformats.org/presentationml/2006/main">
  <p:tag name="AS_UNIQUEID" val="902"/>
</p:tagLst>
</file>

<file path=ppt/tags/tag119.xml><?xml version="1.0" encoding="utf-8"?>
<p:tagLst xmlns:p="http://schemas.openxmlformats.org/presentationml/2006/main">
  <p:tag name="AS_UNIQUEID" val="903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904"/>
</p:tagLst>
</file>

<file path=ppt/tags/tag121.xml><?xml version="1.0" encoding="utf-8"?>
<p:tagLst xmlns:p="http://schemas.openxmlformats.org/presentationml/2006/main">
  <p:tag name="AS_UNIQUEID" val="905"/>
</p:tagLst>
</file>

<file path=ppt/tags/tag122.xml><?xml version="1.0" encoding="utf-8"?>
<p:tagLst xmlns:p="http://schemas.openxmlformats.org/presentationml/2006/main">
  <p:tag name="AS_UNIQUEID" val="906"/>
</p:tagLst>
</file>

<file path=ppt/tags/tag123.xml><?xml version="1.0" encoding="utf-8"?>
<p:tagLst xmlns:p="http://schemas.openxmlformats.org/presentationml/2006/main">
  <p:tag name="AS_UNIQUEID" val="907"/>
</p:tagLst>
</file>

<file path=ppt/tags/tag124.xml><?xml version="1.0" encoding="utf-8"?>
<p:tagLst xmlns:p="http://schemas.openxmlformats.org/presentationml/2006/main">
  <p:tag name="AS_UNIQUEID" val="908"/>
</p:tagLst>
</file>

<file path=ppt/tags/tag125.xml><?xml version="1.0" encoding="utf-8"?>
<p:tagLst xmlns:p="http://schemas.openxmlformats.org/presentationml/2006/main">
  <p:tag name="AS_UNIQUEID" val="909"/>
</p:tagLst>
</file>

<file path=ppt/tags/tag126.xml><?xml version="1.0" encoding="utf-8"?>
<p:tagLst xmlns:p="http://schemas.openxmlformats.org/presentationml/2006/main">
  <p:tag name="AS_UNIQUEID" val="910"/>
</p:tagLst>
</file>

<file path=ppt/tags/tag127.xml><?xml version="1.0" encoding="utf-8"?>
<p:tagLst xmlns:p="http://schemas.openxmlformats.org/presentationml/2006/main">
  <p:tag name="AS_UNIQUEID" val="911"/>
</p:tagLst>
</file>

<file path=ppt/tags/tag128.xml><?xml version="1.0" encoding="utf-8"?>
<p:tagLst xmlns:p="http://schemas.openxmlformats.org/presentationml/2006/main">
  <p:tag name="AS_UNIQUEID" val="912"/>
</p:tagLst>
</file>

<file path=ppt/tags/tag129.xml><?xml version="1.0" encoding="utf-8"?>
<p:tagLst xmlns:p="http://schemas.openxmlformats.org/presentationml/2006/main">
  <p:tag name="AS_UNIQUEID" val="913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UNIQUEID" val="914"/>
</p:tagLst>
</file>

<file path=ppt/tags/tag131.xml><?xml version="1.0" encoding="utf-8"?>
<p:tagLst xmlns:p="http://schemas.openxmlformats.org/presentationml/2006/main">
  <p:tag name="AS_UNIQUEID" val="915"/>
</p:tagLst>
</file>

<file path=ppt/tags/tag132.xml><?xml version="1.0" encoding="utf-8"?>
<p:tagLst xmlns:p="http://schemas.openxmlformats.org/presentationml/2006/main">
  <p:tag name="AS_UNIQUEID" val="916"/>
</p:tagLst>
</file>

<file path=ppt/tags/tag133.xml><?xml version="1.0" encoding="utf-8"?>
<p:tagLst xmlns:p="http://schemas.openxmlformats.org/presentationml/2006/main">
  <p:tag name="AS_UNIQUEID" val="917"/>
</p:tagLst>
</file>

<file path=ppt/tags/tag134.xml><?xml version="1.0" encoding="utf-8"?>
<p:tagLst xmlns:p="http://schemas.openxmlformats.org/presentationml/2006/main">
  <p:tag name="AS_UNIQUEID" val="918"/>
</p:tagLst>
</file>

<file path=ppt/tags/tag135.xml><?xml version="1.0" encoding="utf-8"?>
<p:tagLst xmlns:p="http://schemas.openxmlformats.org/presentationml/2006/main">
  <p:tag name="AS_UNIQUEID" val="919"/>
</p:tagLst>
</file>

<file path=ppt/tags/tag136.xml><?xml version="1.0" encoding="utf-8"?>
<p:tagLst xmlns:p="http://schemas.openxmlformats.org/presentationml/2006/main">
  <p:tag name="AS_UNIQUEID" val="920"/>
</p:tagLst>
</file>

<file path=ppt/tags/tag137.xml><?xml version="1.0" encoding="utf-8"?>
<p:tagLst xmlns:p="http://schemas.openxmlformats.org/presentationml/2006/main">
  <p:tag name="AS_UNIQUEID" val="921"/>
</p:tagLst>
</file>

<file path=ppt/tags/tag138.xml><?xml version="1.0" encoding="utf-8"?>
<p:tagLst xmlns:p="http://schemas.openxmlformats.org/presentationml/2006/main">
  <p:tag name="AS_UNIQUEID" val="922"/>
</p:tagLst>
</file>

<file path=ppt/tags/tag139.xml><?xml version="1.0" encoding="utf-8"?>
<p:tagLst xmlns:p="http://schemas.openxmlformats.org/presentationml/2006/main">
  <p:tag name="AS_UNIQUEID" val="923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924"/>
</p:tagLst>
</file>

<file path=ppt/tags/tag141.xml><?xml version="1.0" encoding="utf-8"?>
<p:tagLst xmlns:p="http://schemas.openxmlformats.org/presentationml/2006/main">
  <p:tag name="AS_UNIQUEID" val="925"/>
</p:tagLst>
</file>

<file path=ppt/tags/tag142.xml><?xml version="1.0" encoding="utf-8"?>
<p:tagLst xmlns:p="http://schemas.openxmlformats.org/presentationml/2006/main">
  <p:tag name="AS_UNIQUEID" val="926"/>
</p:tagLst>
</file>

<file path=ppt/tags/tag143.xml><?xml version="1.0" encoding="utf-8"?>
<p:tagLst xmlns:p="http://schemas.openxmlformats.org/presentationml/2006/main">
  <p:tag name="AS_UNIQUEID" val="927"/>
</p:tagLst>
</file>

<file path=ppt/tags/tag144.xml><?xml version="1.0" encoding="utf-8"?>
<p:tagLst xmlns:p="http://schemas.openxmlformats.org/presentationml/2006/main">
  <p:tag name="AS_UNIQUEID" val="928"/>
</p:tagLst>
</file>

<file path=ppt/tags/tag145.xml><?xml version="1.0" encoding="utf-8"?>
<p:tagLst xmlns:p="http://schemas.openxmlformats.org/presentationml/2006/main">
  <p:tag name="AS_UNIQUEID" val="929"/>
</p:tagLst>
</file>

<file path=ppt/tags/tag146.xml><?xml version="1.0" encoding="utf-8"?>
<p:tagLst xmlns:p="http://schemas.openxmlformats.org/presentationml/2006/main">
  <p:tag name="AS_UNIQUEID" val="931"/>
</p:tagLst>
</file>

<file path=ppt/tags/tag147.xml><?xml version="1.0" encoding="utf-8"?>
<p:tagLst xmlns:p="http://schemas.openxmlformats.org/presentationml/2006/main">
  <p:tag name="AS_UNIQUEID" val="932"/>
</p:tagLst>
</file>

<file path=ppt/tags/tag148.xml><?xml version="1.0" encoding="utf-8"?>
<p:tagLst xmlns:p="http://schemas.openxmlformats.org/presentationml/2006/main">
  <p:tag name="AS_UNIQUEID" val="933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7.xml><?xml version="1.0" encoding="utf-8"?>
<p:tagLst xmlns:p="http://schemas.openxmlformats.org/presentationml/2006/main">
  <p:tag name="KSO_WM_UNIT_TABLE_BEAUTIFY" val="smartTable{faf621f1-abe2-4413-83b9-3849f2b3fda0}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8.xml><?xml version="1.0" encoding="utf-8"?>
<p:tagLst xmlns:p="http://schemas.openxmlformats.org/presentationml/2006/main">
  <p:tag name="AS_UNIQUEID" val="1014"/>
</p:tagLst>
</file>

<file path=ppt/tags/tag169.xml><?xml version="1.0" encoding="utf-8"?>
<p:tagLst xmlns:p="http://schemas.openxmlformats.org/presentationml/2006/main">
  <p:tag name="AS_UNIQUEID" val="1015"/>
  <p:tag name="KSO_WM_UNIT_TABLE_BEAUTIFY" val="smartTable{737401b6-54ef-4bb5-95d0-6087c17ae3af}"/>
  <p:tag name="TABLE_ENDDRAG_ORIGIN_RECT" val="620*259"/>
  <p:tag name="TABLE_ENDDRAG_RECT" val="35*58*620*259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AS_UNIQUEID" val="1016"/>
</p:tagLst>
</file>

<file path=ppt/tags/tag171.xml><?xml version="1.0" encoding="utf-8"?>
<p:tagLst xmlns:p="http://schemas.openxmlformats.org/presentationml/2006/main">
  <p:tag name="AS_UNIQUEID" val="1017"/>
</p:tagLst>
</file>

<file path=ppt/tags/tag172.xml><?xml version="1.0" encoding="utf-8"?>
<p:tagLst xmlns:p="http://schemas.openxmlformats.org/presentationml/2006/main">
  <p:tag name="AS_UNIQUEID" val="1018"/>
</p:tagLst>
</file>

<file path=ppt/tags/tag173.xml><?xml version="1.0" encoding="utf-8"?>
<p:tagLst xmlns:p="http://schemas.openxmlformats.org/presentationml/2006/main">
  <p:tag name="AS_UNIQUEID" val="1019"/>
</p:tagLst>
</file>

<file path=ppt/tags/tag174.xml><?xml version="1.0" encoding="utf-8"?>
<p:tagLst xmlns:p="http://schemas.openxmlformats.org/presentationml/2006/main">
  <p:tag name="AS_UNIQUEID" val="1020"/>
</p:tagLst>
</file>

<file path=ppt/tags/tag175.xml><?xml version="1.0" encoding="utf-8"?>
<p:tagLst xmlns:p="http://schemas.openxmlformats.org/presentationml/2006/main">
  <p:tag name="AS_UNIQUEID" val="1021"/>
</p:tagLst>
</file>

<file path=ppt/tags/tag176.xml><?xml version="1.0" encoding="utf-8"?>
<p:tagLst xmlns:p="http://schemas.openxmlformats.org/presentationml/2006/main">
  <p:tag name="AS_UNIQUEID" val="1022"/>
</p:tagLst>
</file>

<file path=ppt/tags/tag177.xml><?xml version="1.0" encoding="utf-8"?>
<p:tagLst xmlns:p="http://schemas.openxmlformats.org/presentationml/2006/main">
  <p:tag name="AS_UNIQUEID" val="1023"/>
</p:tagLst>
</file>

<file path=ppt/tags/tag178.xml><?xml version="1.0" encoding="utf-8"?>
<p:tagLst xmlns:p="http://schemas.openxmlformats.org/presentationml/2006/main">
  <p:tag name="AS_UNIQUEID" val="1024"/>
</p:tagLst>
</file>

<file path=ppt/tags/tag179.xml><?xml version="1.0" encoding="utf-8"?>
<p:tagLst xmlns:p="http://schemas.openxmlformats.org/presentationml/2006/main">
  <p:tag name="AS_UNIQUEID" val="1025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AS_UNIQUEID" val="1026"/>
</p:tagLst>
</file>

<file path=ppt/tags/tag181.xml><?xml version="1.0" encoding="utf-8"?>
<p:tagLst xmlns:p="http://schemas.openxmlformats.org/presentationml/2006/main">
  <p:tag name="AS_UNIQUEID" val="1027"/>
</p:tagLst>
</file>

<file path=ppt/tags/tag182.xml><?xml version="1.0" encoding="utf-8"?>
<p:tagLst xmlns:p="http://schemas.openxmlformats.org/presentationml/2006/main">
  <p:tag name="AS_UNIQUEID" val="1028"/>
</p:tagLst>
</file>

<file path=ppt/tags/tag183.xml><?xml version="1.0" encoding="utf-8"?>
<p:tagLst xmlns:p="http://schemas.openxmlformats.org/presentationml/2006/main">
  <p:tag name="AS_UNIQUEID" val="1029"/>
</p:tagLst>
</file>

<file path=ppt/tags/tag184.xml><?xml version="1.0" encoding="utf-8"?>
<p:tagLst xmlns:p="http://schemas.openxmlformats.org/presentationml/2006/main">
  <p:tag name="AS_UNIQUEID" val="1031"/>
</p:tagLst>
</file>

<file path=ppt/tags/tag185.xml><?xml version="1.0" encoding="utf-8"?>
<p:tagLst xmlns:p="http://schemas.openxmlformats.org/presentationml/2006/main">
  <p:tag name="AS_UNIQUEID" val="1032"/>
</p:tagLst>
</file>

<file path=ppt/tags/tag186.xml><?xml version="1.0" encoding="utf-8"?>
<p:tagLst xmlns:p="http://schemas.openxmlformats.org/presentationml/2006/main">
  <p:tag name="AS_UNIQUEID" val="1033"/>
</p:tagLst>
</file>

<file path=ppt/tags/tag187.xml><?xml version="1.0" encoding="utf-8"?>
<p:tagLst xmlns:p="http://schemas.openxmlformats.org/presentationml/2006/main">
  <p:tag name="AS_UNIQUEID" val="1034"/>
</p:tagLst>
</file>

<file path=ppt/tags/tag188.xml><?xml version="1.0" encoding="utf-8"?>
<p:tagLst xmlns:p="http://schemas.openxmlformats.org/presentationml/2006/main">
  <p:tag name="AS_UNIQUEID" val="1035"/>
</p:tagLst>
</file>

<file path=ppt/tags/tag189.xml><?xml version="1.0" encoding="utf-8"?>
<p:tagLst xmlns:p="http://schemas.openxmlformats.org/presentationml/2006/main">
  <p:tag name="AS_UNIQUEID" val="103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AS_UNIQUEID" val="1037"/>
</p:tagLst>
</file>

<file path=ppt/tags/tag191.xml><?xml version="1.0" encoding="utf-8"?>
<p:tagLst xmlns:p="http://schemas.openxmlformats.org/presentationml/2006/main">
  <p:tag name="AS_UNIQUEID" val="1038"/>
</p:tagLst>
</file>

<file path=ppt/tags/tag192.xml><?xml version="1.0" encoding="utf-8"?>
<p:tagLst xmlns:p="http://schemas.openxmlformats.org/presentationml/2006/main">
  <p:tag name="AS_UNIQUEID" val="1039"/>
</p:tagLst>
</file>

<file path=ppt/tags/tag193.xml><?xml version="1.0" encoding="utf-8"?>
<p:tagLst xmlns:p="http://schemas.openxmlformats.org/presentationml/2006/main">
  <p:tag name="AS_UNIQUEID" val="1040"/>
</p:tagLst>
</file>

<file path=ppt/tags/tag194.xml><?xml version="1.0" encoding="utf-8"?>
<p:tagLst xmlns:p="http://schemas.openxmlformats.org/presentationml/2006/main">
  <p:tag name="AS_UNIQUEID" val="1041"/>
</p:tagLst>
</file>

<file path=ppt/tags/tag195.xml><?xml version="1.0" encoding="utf-8"?>
<p:tagLst xmlns:p="http://schemas.openxmlformats.org/presentationml/2006/main">
  <p:tag name="AS_UNIQUEID" val="1042"/>
</p:tagLst>
</file>

<file path=ppt/tags/tag196.xml><?xml version="1.0" encoding="utf-8"?>
<p:tagLst xmlns:p="http://schemas.openxmlformats.org/presentationml/2006/main">
  <p:tag name="AS_UNIQUEID" val="1043"/>
</p:tagLst>
</file>

<file path=ppt/tags/tag197.xml><?xml version="1.0" encoding="utf-8"?>
<p:tagLst xmlns:p="http://schemas.openxmlformats.org/presentationml/2006/main">
  <p:tag name="AS_UNIQUEID" val="1044"/>
</p:tagLst>
</file>

<file path=ppt/tags/tag198.xml><?xml version="1.0" encoding="utf-8"?>
<p:tagLst xmlns:p="http://schemas.openxmlformats.org/presentationml/2006/main">
  <p:tag name="AS_UNIQUEID" val="1045"/>
</p:tagLst>
</file>

<file path=ppt/tags/tag199.xml><?xml version="1.0" encoding="utf-8"?>
<p:tagLst xmlns:p="http://schemas.openxmlformats.org/presentationml/2006/main">
  <p:tag name="AS_UNIQUEID" val="1046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047"/>
</p:tagLst>
</file>

<file path=ppt/tags/tag201.xml><?xml version="1.0" encoding="utf-8"?>
<p:tagLst xmlns:p="http://schemas.openxmlformats.org/presentationml/2006/main">
  <p:tag name="AS_UNIQUEID" val="1048"/>
</p:tagLst>
</file>

<file path=ppt/tags/tag202.xml><?xml version="1.0" encoding="utf-8"?>
<p:tagLst xmlns:p="http://schemas.openxmlformats.org/presentationml/2006/main">
  <p:tag name="AS_UNIQUEID" val="1049"/>
</p:tagLst>
</file>

<file path=ppt/tags/tag203.xml><?xml version="1.0" encoding="utf-8"?>
<p:tagLst xmlns:p="http://schemas.openxmlformats.org/presentationml/2006/main">
  <p:tag name="AS_UNIQUEID" val="1050"/>
</p:tagLst>
</file>

<file path=ppt/tags/tag204.xml><?xml version="1.0" encoding="utf-8"?>
<p:tagLst xmlns:p="http://schemas.openxmlformats.org/presentationml/2006/main">
  <p:tag name="AS_UNIQUEID" val="1051"/>
</p:tagLst>
</file>

<file path=ppt/tags/tag205.xml><?xml version="1.0" encoding="utf-8"?>
<p:tagLst xmlns:p="http://schemas.openxmlformats.org/presentationml/2006/main">
  <p:tag name="AS_UNIQUEID" val="1052"/>
</p:tagLst>
</file>

<file path=ppt/tags/tag206.xml><?xml version="1.0" encoding="utf-8"?>
<p:tagLst xmlns:p="http://schemas.openxmlformats.org/presentationml/2006/main">
  <p:tag name="AS_UNIQUEID" val="1053"/>
</p:tagLst>
</file>

<file path=ppt/tags/tag207.xml><?xml version="1.0" encoding="utf-8"?>
<p:tagLst xmlns:p="http://schemas.openxmlformats.org/presentationml/2006/main">
  <p:tag name="AS_UNIQUEID" val="1054"/>
</p:tagLst>
</file>

<file path=ppt/tags/tag208.xml><?xml version="1.0" encoding="utf-8"?>
<p:tagLst xmlns:p="http://schemas.openxmlformats.org/presentationml/2006/main">
  <p:tag name="AS_UNIQUEID" val="1055"/>
</p:tagLst>
</file>

<file path=ppt/tags/tag209.xml><?xml version="1.0" encoding="utf-8"?>
<p:tagLst xmlns:p="http://schemas.openxmlformats.org/presentationml/2006/main">
  <p:tag name="AS_UNIQUEID" val="1056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057"/>
</p:tagLst>
</file>

<file path=ppt/tags/tag211.xml><?xml version="1.0" encoding="utf-8"?>
<p:tagLst xmlns:p="http://schemas.openxmlformats.org/presentationml/2006/main">
  <p:tag name="AS_UNIQUEID" val="1058"/>
</p:tagLst>
</file>

<file path=ppt/tags/tag212.xml><?xml version="1.0" encoding="utf-8"?>
<p:tagLst xmlns:p="http://schemas.openxmlformats.org/presentationml/2006/main">
  <p:tag name="AS_UNIQUEID" val="1059"/>
</p:tagLst>
</file>

<file path=ppt/tags/tag213.xml><?xml version="1.0" encoding="utf-8"?>
<p:tagLst xmlns:p="http://schemas.openxmlformats.org/presentationml/2006/main">
  <p:tag name="AS_UNIQUEID" val="1060"/>
</p:tagLst>
</file>

<file path=ppt/tags/tag214.xml><?xml version="1.0" encoding="utf-8"?>
<p:tagLst xmlns:p="http://schemas.openxmlformats.org/presentationml/2006/main">
  <p:tag name="AS_UNIQUEID" val="1061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6.xml><?xml version="1.0" encoding="utf-8"?>
<p:tagLst xmlns:p="http://schemas.openxmlformats.org/presentationml/2006/main">
  <p:tag name="AS_UNIQUEID" val="1071"/>
</p:tagLst>
</file>

<file path=ppt/tags/tag217.xml><?xml version="1.0" encoding="utf-8"?>
<p:tagLst xmlns:p="http://schemas.openxmlformats.org/presentationml/2006/main">
  <p:tag name="AS_UNIQUEID" val="1072"/>
</p:tagLst>
</file>

<file path=ppt/tags/tag218.xml><?xml version="1.0" encoding="utf-8"?>
<p:tagLst xmlns:p="http://schemas.openxmlformats.org/presentationml/2006/main">
  <p:tag name="AS_UNIQUEID" val="1073"/>
</p:tagLst>
</file>

<file path=ppt/tags/tag219.xml><?xml version="1.0" encoding="utf-8"?>
<p:tagLst xmlns:p="http://schemas.openxmlformats.org/presentationml/2006/main">
  <p:tag name="AS_UNIQUEID" val="1074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AS_UNIQUEID" val="1075"/>
</p:tagLst>
</file>

<file path=ppt/tags/tag221.xml><?xml version="1.0" encoding="utf-8"?>
<p:tagLst xmlns:p="http://schemas.openxmlformats.org/presentationml/2006/main">
  <p:tag name="AS_UNIQUEID" val="1067"/>
</p:tagLst>
</file>

<file path=ppt/tags/tag222.xml><?xml version="1.0" encoding="utf-8"?>
<p:tagLst xmlns:p="http://schemas.openxmlformats.org/presentationml/2006/main">
  <p:tag name="AS_UNIQUEID" val="1068"/>
</p:tagLst>
</file>

<file path=ppt/tags/tag223.xml><?xml version="1.0" encoding="utf-8"?>
<p:tagLst xmlns:p="http://schemas.openxmlformats.org/presentationml/2006/main">
  <p:tag name="AS_UNIQUEID" val="1069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8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HIGHLIGHT" val="0"/>
  <p:tag name="KSO_WM_UNIT_ID" val="crop20194958_1*i*1"/>
  <p:tag name="KSO_WM_UNIT_INDEX" val="1"/>
  <p:tag name="KSO_WM_UNIT_LAYERLEVEL" val="1"/>
  <p:tag name="KSO_WM_UNIT_TYPE" val="i"/>
  <p:tag name="KSO_WM_UNIT_USESOURCEFORMAT_APPLY" val="1"/>
</p:tagLst>
</file>

<file path=ppt/tags/tag229.xml><?xml version="1.0" encoding="utf-8"?>
<p:tagLst xmlns:p="http://schemas.openxmlformats.org/presentationml/2006/main">
  <p:tag name="FEATURENAME" val="creativeCrop"/>
  <p:tag name="KSO_WM_BEAUTIFY_FLAG" val="#wm#"/>
  <p:tag name="KSO_WM_BLIP_RECT_BOTTOM" val="-644"/>
  <p:tag name="KSO_WM_BLIP_RECT_LEFT" val="0"/>
  <p:tag name="KSO_WM_BLIP_RECT_RIGHT" val="-24"/>
  <p:tag name="KSO_WM_BLIP_RECT_TOP" val="-20"/>
  <p:tag name="KSO_WM_CREATIVE_CROP_ORG_HEIGHT" val="383.774"/>
  <p:tag name="KSO_WM_CREATIVE_CROP_ORG_LEFT" val="311.442"/>
  <p:tag name="KSO_WM_CREATIVE_CROP_ORG_TOP" val="78.1129"/>
  <p:tag name="KSO_WM_CREATIVE_CROP_ORG_WIDTH" val="601.991"/>
  <p:tag name="KSO_WM_CREATIVE_CROP_SHAPE_HEIGHT" val="52.15"/>
  <p:tag name="KSO_WM_CREATIVE_CROP_SHAPE_LEFT" val="311.45"/>
  <p:tag name="KSO_WM_CREATIVE_CROP_SHAPE_TOP" val="81.2"/>
  <p:tag name="KSO_WM_CREATIVE_CROP_SHAPE_WIDTH" val="484.6"/>
  <p:tag name="KSO_WM_DIAGRAM_GROUP_CODE" val="1544493713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1"/>
  <p:tag name="KSO_WM_UNIT_INDEX" val="1_1_1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REFSHAPE" val="1875261940"/>
  <p:tag name="WM_BEAUTIFY_ZORDER_FLAG_TAG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FEATURENAME" val="creativeCrop"/>
  <p:tag name="KSO_WM_BEAUTIFY_FLAG" val="#wm#"/>
  <p:tag name="KSO_WM_BLIP_RECT_BOTTOM" val="-539"/>
  <p:tag name="KSO_WM_BLIP_RECT_LEFT" val="-24"/>
  <p:tag name="KSO_WM_BLIP_RECT_RIGHT" val="0"/>
  <p:tag name="KSO_WM_BLIP_RECT_TOP" val="-126"/>
  <p:tag name="KSO_WM_CREATIVE_CROP_ORG_HEIGHT" val="383.774"/>
  <p:tag name="KSO_WM_CREATIVE_CROP_ORG_LEFT" val="311.442"/>
  <p:tag name="KSO_WM_CREATIVE_CROP_ORG_TOP" val="78.1129"/>
  <p:tag name="KSO_WM_CREATIVE_CROP_ORG_WIDTH" val="601.991"/>
  <p:tag name="KSO_WM_CREATIVE_CROP_SHAPE_HEIGHT" val="52.15"/>
  <p:tag name="KSO_WM_CREATIVE_CROP_SHAPE_LEFT" val="428.85"/>
  <p:tag name="KSO_WM_CREATIVE_CROP_SHAPE_TOP" val="136.15"/>
  <p:tag name="KSO_WM_CREATIVE_CROP_SHAPE_WIDTH" val="484.6"/>
  <p:tag name="KSO_WM_DIAGRAM_GROUP_CODE" val="1544493713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2"/>
  <p:tag name="KSO_WM_UNIT_INDEX" val="1_1_2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REFSHAPE" val="1875261940"/>
  <p:tag name="WM_BEAUTIFY_ZORDER_FLAG_TAG" val="1"/>
</p:tagLst>
</file>

<file path=ppt/tags/tag231.xml><?xml version="1.0" encoding="utf-8"?>
<p:tagLst xmlns:p="http://schemas.openxmlformats.org/presentationml/2006/main">
  <p:tag name="FEATURENAME" val="creativeCrop"/>
  <p:tag name="KSO_WM_BEAUTIFY_FLAG" val="#wm#"/>
  <p:tag name="KSO_WM_BLIP_RECT_BOTTOM" val="-434"/>
  <p:tag name="KSO_WM_BLIP_RECT_LEFT" val="-6"/>
  <p:tag name="KSO_WM_BLIP_RECT_RIGHT" val="-18"/>
  <p:tag name="KSO_WM_BLIP_RECT_TOP" val="-231"/>
  <p:tag name="KSO_WM_CREATIVE_CROP_ORG_HEIGHT" val="383.774"/>
  <p:tag name="KSO_WM_CREATIVE_CROP_ORG_LEFT" val="311.442"/>
  <p:tag name="KSO_WM_CREATIVE_CROP_ORG_TOP" val="78.1129"/>
  <p:tag name="KSO_WM_CREATIVE_CROP_ORG_WIDTH" val="601.991"/>
  <p:tag name="KSO_WM_CREATIVE_CROP_SHAPE_HEIGHT" val="52.15"/>
  <p:tag name="KSO_WM_CREATIVE_CROP_SHAPE_LEFT" val="341.95"/>
  <p:tag name="KSO_WM_CREATIVE_CROP_SHAPE_TOP" val="191.1"/>
  <p:tag name="KSO_WM_CREATIVE_CROP_SHAPE_WIDTH" val="484.6"/>
  <p:tag name="KSO_WM_DIAGRAM_GROUP_CODE" val="1544493713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3"/>
  <p:tag name="KSO_WM_UNIT_INDEX" val="1_1_3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REFSHAPE" val="1875261940"/>
  <p:tag name="WM_BEAUTIFY_ZORDER_FLAG_TAG" val="1"/>
</p:tagLst>
</file>

<file path=ppt/tags/tag232.xml><?xml version="1.0" encoding="utf-8"?>
<p:tagLst xmlns:p="http://schemas.openxmlformats.org/presentationml/2006/main">
  <p:tag name="FEATURENAME" val="creativeCrop"/>
  <p:tag name="KSO_WM_BEAUTIFY_FLAG" val="#wm#"/>
  <p:tag name="KSO_WM_BLIP_RECT_BOTTOM" val="-117"/>
  <p:tag name="KSO_WM_BLIP_RECT_LEFT" val="0"/>
  <p:tag name="KSO_WM_BLIP_RECT_RIGHT" val="-4"/>
  <p:tag name="KSO_WM_BLIP_RECT_TOP" val="-171"/>
  <p:tag name="KSO_WM_CREATIVE_CROP_ORG_HEIGHT" val="383.774"/>
  <p:tag name="KSO_WM_CREATIVE_CROP_ORG_LEFT" val="311.442"/>
  <p:tag name="KSO_WM_CREATIVE_CROP_ORG_TOP" val="78.1129"/>
  <p:tag name="KSO_WM_CREATIVE_CROP_ORG_WIDTH" val="601.991"/>
  <p:tag name="KSO_WM_CREATIVE_CROP_SHAPE_HEIGHT" val="102.8"/>
  <p:tag name="KSO_WM_CREATIVE_CROP_SHAPE_LEFT" val="311.45"/>
  <p:tag name="KSO_WM_CREATIVE_CROP_SHAPE_TOP" val="246"/>
  <p:tag name="KSO_WM_CREATIVE_CROP_SHAPE_WIDTH" val="577.6"/>
  <p:tag name="KSO_WM_DIAGRAM_GROUP_CODE" val="1544493713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4"/>
  <p:tag name="KSO_WM_UNIT_INDEX" val="1_1_4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370*2081"/>
  <p:tag name="PA" val="v5.2.2"/>
  <p:tag name="PICTUREFILLRANGE" val="3cd313ed-37b2-48bd-b6c5-aa9984bc0d5d"/>
  <p:tag name="REFSHAPE" val="1875261940"/>
  <p:tag name="WM_BEAUTIFY_ZORDER_FLAG_TAG" val="1"/>
</p:tagLst>
</file>

<file path=ppt/tags/tag233.xml><?xml version="1.0" encoding="utf-8"?>
<p:tagLst xmlns:p="http://schemas.openxmlformats.org/presentationml/2006/main">
  <p:tag name="FEATURENAME" val="creativeCrop"/>
  <p:tag name="KSO_WM_BEAUTIFY_FLAG" val="#wm#"/>
  <p:tag name="KSO_WM_BLIP_RECT_BOTTOM" val="-126"/>
  <p:tag name="KSO_WM_BLIP_RECT_LEFT" val="0"/>
  <p:tag name="KSO_WM_BLIP_RECT_RIGHT" val="-24"/>
  <p:tag name="KSO_WM_BLIP_RECT_TOP" val="-539"/>
  <p:tag name="KSO_WM_CREATIVE_CROP_ORG_HEIGHT" val="383.774"/>
  <p:tag name="KSO_WM_CREATIVE_CROP_ORG_LEFT" val="311.442"/>
  <p:tag name="KSO_WM_CREATIVE_CROP_ORG_TOP" val="78.1129"/>
  <p:tag name="KSO_WM_CREATIVE_CROP_ORG_WIDTH" val="601.991"/>
  <p:tag name="KSO_WM_CREATIVE_CROP_SHAPE_HEIGHT" val="52.15"/>
  <p:tag name="KSO_WM_CREATIVE_CROP_SHAPE_LEFT" val="311.45"/>
  <p:tag name="KSO_WM_CREATIVE_CROP_SHAPE_TOP" val="351.65"/>
  <p:tag name="KSO_WM_CREATIVE_CROP_SHAPE_WIDTH" val="484.6"/>
  <p:tag name="KSO_WM_DIAGRAM_GROUP_CODE" val="1544493713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5"/>
  <p:tag name="KSO_WM_UNIT_INDEX" val="1_1_5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REFSHAPE" val="1875261940"/>
  <p:tag name="WM_BEAUTIFY_ZORDER_FLAG_TAG" val="1"/>
</p:tagLst>
</file>

<file path=ppt/tags/tag234.xml><?xml version="1.0" encoding="utf-8"?>
<p:tagLst xmlns:p="http://schemas.openxmlformats.org/presentationml/2006/main">
  <p:tag name="FEATURENAME" val="creativeCrop"/>
  <p:tag name="KSO_WM_BEAUTIFY_FLAG" val="#wm#"/>
  <p:tag name="KSO_WM_BLIP_RECT_BOTTOM" val="-20"/>
  <p:tag name="KSO_WM_BLIP_RECT_LEFT" val="-20"/>
  <p:tag name="KSO_WM_BLIP_RECT_RIGHT" val="-4"/>
  <p:tag name="KSO_WM_BLIP_RECT_TOP" val="-644"/>
  <p:tag name="KSO_WM_CREATIVE_CROP_ORG_HEIGHT" val="383.774"/>
  <p:tag name="KSO_WM_CREATIVE_CROP_ORG_LEFT" val="311.442"/>
  <p:tag name="KSO_WM_CREATIVE_CROP_ORG_TOP" val="78.1129"/>
  <p:tag name="KSO_WM_CREATIVE_CROP_ORG_WIDTH" val="601.991"/>
  <p:tag name="KSO_WM_CREATIVE_CROP_SHAPE_HEIGHT" val="52.15"/>
  <p:tag name="KSO_WM_CREATIVE_CROP_SHAPE_LEFT" val="409.4"/>
  <p:tag name="KSO_WM_CREATIVE_CROP_SHAPE_TOP" val="406.65"/>
  <p:tag name="KSO_WM_CREATIVE_CROP_SHAPE_WIDTH" val="484.6"/>
  <p:tag name="KSO_WM_DIAGRAM_GROUP_CODE" val="1544493713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6"/>
  <p:tag name="KSO_WM_UNIT_INDEX" val="1_1_6"/>
  <p:tag name="KSO_WM_UNIT_LAYERLEVEL" val="1_1_1"/>
  <p:tag name="KSO_WM_UNIT_TEXT_FILL_FORE_SCHEMECOLOR_INDEX" val="2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REFSHAPE" val="1875261940"/>
  <p:tag name="WM_BEAUTIFY_ZORDER_FLAG_TAG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32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0322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80"/>
</p:tagLst>
</file>

<file path=ppt/tags/tag23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322_1"/>
  <p:tag name="KSO_WM_SLIDE_INDEX" val="1"/>
  <p:tag name="KSO_WM_SLIDE_ITEM_CNT" val="0"/>
  <p:tag name="KSO_WM_SLIDE_LAYOUT" val="d_f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2-13T10:39:21&quot;,&#10;    &quot;maxSize&quot;: {&#10;        &quot;size1&quot;: 61.100000000000001&#10;    },&#10;    &quot;minSize&quot;: {&#10;        &quot;size1&quot;: 32.299999999999997&#10;    },&#10;    &quot;normalSize&quot;: {&#10;        &quot;size1&quot;: 32.299999999999997&#10;    },&#10;    &quot;subLayout&quot;: [&#10;        {&#10;            &quot;id&quot;: &quot;2020-02-13T10:39:21&quot;,&#10;            &quot;margin&quot;: {&#10;                &quot;bottom&quot;: 2.7560000419616699,&#10;                &quot;left&quot;: 2.0169999599456787,&#10;                &quot;right&quot;: 1.0959999561309814,&#10;                &quot;top&quot;: 2.7560000419616699&#10;            },&#10;            &quot;type&quot;: 0,&#10;            &quot;verticalAlign&quot;: 1&#10;        },&#10;        {&#10;            &quot;horizontalAlign&quot;: 0,&#10;            &quot;id&quot;: &quot;2020-02-13T10:39:21&quot;,&#10;            &quot;margin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marginOverLayout&quot;: {&#10;                &quot;bottom&quot;: 2.7560000419616699,&#10;                &quot;left&quot;: 0.026000002399086952,&#10;                &quot;right&quot;: 1.6430000066757202,&#10;                &quot;top&quot;: 2.7560000419616699&#10;            },&#10;            &quot;type&quot;: 1,&#10;            &quot;verticalAlign&quot;: 1&#10;        }&#10;    ],&#10;    &quot;type&quot;: 1&#10;}&#10;"/>
  <p:tag name="KSO_WM_SLIDE_POSITION" val="57*78"/>
  <p:tag name="KSO_WM_SLIDE_RATIO" val="1.777778"/>
  <p:tag name="KSO_WM_SLIDE_SIZE" val="855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2"/>
  <p:tag name="KSO_WM_TEMPLATE_MASTER_TYPE" val="0"/>
  <p:tag name="KSO_WM_TEMPLATE_SUBCATEGORY" val="11"/>
  <p:tag name="KSO_WM_UNIT_SHOW_EDIT_AREA_INDICATION" val="1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3.xml><?xml version="1.0" encoding="utf-8"?>
<p:tagLst xmlns:p="http://schemas.openxmlformats.org/presentationml/2006/main">
  <p:tag name="KSO_WM_UNIT_TABLE_BEAUTIFY" val="smartTable{f836e0df-8d81-46c3-a28b-bf6bb0f83617}"/>
</p:tagLst>
</file>

<file path=ppt/tags/tag244.xml><?xml version="1.0" encoding="utf-8"?>
<p:tagLst xmlns:p="http://schemas.openxmlformats.org/presentationml/2006/main">
  <p:tag name="KSO_WM_UNIT_TABLE_BEAUTIFY" val="smartTable{4cf63d8c-454c-4bb4-97ec-091a77d2c5ad}"/>
</p:tagLst>
</file>

<file path=ppt/tags/tag245.xml><?xml version="1.0" encoding="utf-8"?>
<p:tagLst xmlns:p="http://schemas.openxmlformats.org/presentationml/2006/main">
  <p:tag name="KSO_WM_UNIT_PLACING_PICTURE_USER_VIEWPORT" val="{&quot;height&quot;:10800,&quot;width&quot;:7156.4960629921261}"/>
  <p:tag name="REFSHAPE" val="419621932"/>
</p:tagLst>
</file>

<file path=ppt/tags/tag24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UNIQUEID" val="785"/>
  <p:tag name="KSO_WM_UNIT_PLACING_PICTURE_USER_VIEWPORT" val="{&quot;height&quot;:5640,&quot;width&quot;:4260}"/>
</p:tagLst>
</file>

<file path=ppt/tags/tag63.xml><?xml version="1.0" encoding="utf-8"?>
<p:tagLst xmlns:p="http://schemas.openxmlformats.org/presentationml/2006/main">
  <p:tag name="AS_UNIQUEID" val="786"/>
</p:tagLst>
</file>

<file path=ppt/tags/tag64.xml><?xml version="1.0" encoding="utf-8"?>
<p:tagLst xmlns:p="http://schemas.openxmlformats.org/presentationml/2006/main">
  <p:tag name="AS_UNIQUEID" val="787"/>
</p:tagLst>
</file>

<file path=ppt/tags/tag65.xml><?xml version="1.0" encoding="utf-8"?>
<p:tagLst xmlns:p="http://schemas.openxmlformats.org/presentationml/2006/main">
  <p:tag name="AS_UNIQUEID" val="78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AS_UNIQUEID" val="790"/>
</p:tagLst>
</file>

<file path=ppt/tags/tag68.xml><?xml version="1.0" encoding="utf-8"?>
<p:tagLst xmlns:p="http://schemas.openxmlformats.org/presentationml/2006/main">
  <p:tag name="AS_UNIQUEID" val="79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3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4.xml><?xml version="1.0" encoding="utf-8"?>
<p:tagLst xmlns:p="http://schemas.openxmlformats.org/presentationml/2006/main">
  <p:tag name="AS_UNIQUEID" val="783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2.xml><?xml version="1.0" encoding="utf-8"?>
<p:tagLst xmlns:p="http://schemas.openxmlformats.org/presentationml/2006/main">
  <p:tag name="AS_UNIQUEID" val="864"/>
</p:tagLst>
</file>

<file path=ppt/tags/tag93.xml><?xml version="1.0" encoding="utf-8"?>
<p:tagLst xmlns:p="http://schemas.openxmlformats.org/presentationml/2006/main">
  <p:tag name="AS_UNIQUEID" val="865"/>
</p:tagLst>
</file>

<file path=ppt/tags/tag94.xml><?xml version="1.0" encoding="utf-8"?>
<p:tagLst xmlns:p="http://schemas.openxmlformats.org/presentationml/2006/main">
  <p:tag name="AS_UNIQUEID" val="866"/>
</p:tagLst>
</file>

<file path=ppt/tags/tag95.xml><?xml version="1.0" encoding="utf-8"?>
<p:tagLst xmlns:p="http://schemas.openxmlformats.org/presentationml/2006/main">
  <p:tag name="AS_UNIQUEID" val="867"/>
</p:tagLst>
</file>

<file path=ppt/tags/tag96.xml><?xml version="1.0" encoding="utf-8"?>
<p:tagLst xmlns:p="http://schemas.openxmlformats.org/presentationml/2006/main">
  <p:tag name="AS_UNIQUEID" val="868"/>
</p:tagLst>
</file>

<file path=ppt/tags/tag97.xml><?xml version="1.0" encoding="utf-8"?>
<p:tagLst xmlns:p="http://schemas.openxmlformats.org/presentationml/2006/main">
  <p:tag name="AS_UNIQUEID" val="869"/>
</p:tagLst>
</file>

<file path=ppt/tags/tag98.xml><?xml version="1.0" encoding="utf-8"?>
<p:tagLst xmlns:p="http://schemas.openxmlformats.org/presentationml/2006/main">
  <p:tag name="AS_UNIQUEID" val="882"/>
</p:tagLst>
</file>

<file path=ppt/tags/tag99.xml><?xml version="1.0" encoding="utf-8"?>
<p:tagLst xmlns:p="http://schemas.openxmlformats.org/presentationml/2006/main">
  <p:tag name="AS_UNIQUEID" val="88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10919</Words>
  <Application>WPS 演示</Application>
  <PresentationFormat/>
  <Paragraphs>1131</Paragraphs>
  <Slides>72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97" baseType="lpstr">
      <vt:lpstr>Arial</vt:lpstr>
      <vt:lpstr>宋体</vt:lpstr>
      <vt:lpstr>Wingdings</vt:lpstr>
      <vt:lpstr>Times New Roman</vt:lpstr>
      <vt:lpstr>华文中宋</vt:lpstr>
      <vt:lpstr>黑</vt:lpstr>
      <vt:lpstr>微软雅黑</vt:lpstr>
      <vt:lpstr>楷体</vt:lpstr>
      <vt:lpstr>迷你简小标宋</vt:lpstr>
      <vt:lpstr>Wingdings</vt:lpstr>
      <vt:lpstr>黑体</vt:lpstr>
      <vt:lpstr>华文新魏</vt:lpstr>
      <vt:lpstr>仿宋</vt:lpstr>
      <vt:lpstr>Arial Unicode MS</vt:lpstr>
      <vt:lpstr>楷体_GB2312</vt:lpstr>
      <vt:lpstr>新宋体</vt:lpstr>
      <vt:lpstr>方正姚体</vt:lpstr>
      <vt:lpstr>隶书</vt:lpstr>
      <vt:lpstr>启功字体简体</vt:lpstr>
      <vt:lpstr>仿宋_GB2312</vt:lpstr>
      <vt:lpstr>等线</vt:lpstr>
      <vt:lpstr>Calibri</vt:lpstr>
      <vt:lpstr>Segoe UI</vt:lpstr>
      <vt:lpstr>华文仿宋</vt:lpstr>
      <vt:lpstr>Office 主题​​</vt:lpstr>
      <vt:lpstr>PowerPoint 演示文稿</vt:lpstr>
      <vt:lpstr>PowerPoint 演示文稿</vt:lpstr>
      <vt:lpstr>10《劝学》</vt:lpstr>
      <vt:lpstr>学习之道</vt:lpstr>
      <vt:lpstr>PowerPoint 演示文稿</vt:lpstr>
      <vt:lpstr>PowerPoint 演示文稿</vt:lpstr>
      <vt:lpstr>本文名为《劝学》，这有何意义？</vt:lpstr>
      <vt:lpstr>PowerPoint 演示文稿</vt:lpstr>
      <vt:lpstr>PowerPoint 演示文稿</vt:lpstr>
      <vt:lpstr>PowerPoint 演示文稿</vt:lpstr>
      <vt:lpstr>这里指有学问，有修养的人。</vt:lpstr>
      <vt:lpstr>PowerPoint 演示文稿</vt:lpstr>
      <vt:lpstr>PowerPoint 演示文稿</vt:lpstr>
      <vt:lpstr>“青出于蓝”、“冰寒于水”</vt:lpstr>
      <vt:lpstr>木直中绳，輮   以为轮，   其  曲  中  规。</vt:lpstr>
      <vt:lpstr>PowerPoint 演示文稿</vt:lpstr>
      <vt:lpstr>PowerPoint 演示文稿</vt:lpstr>
      <vt:lpstr>PowerPoint 演示文稿</vt:lpstr>
      <vt:lpstr>“煣木为轮” “木受绳则直” “金就砺则利”</vt:lpstr>
      <vt:lpstr> 找出第二段论述的事物及特点，其中说明了什么道理？ </vt:lpstr>
      <vt:lpstr>PowerPoint 演示文稿</vt:lpstr>
      <vt:lpstr>PowerPoint 演示文稿</vt:lpstr>
      <vt:lpstr>3、这一段作者是从学习的哪一方面来进行劝学的?</vt:lpstr>
      <vt:lpstr>PowerPoint 演示文稿</vt:lpstr>
      <vt:lpstr>PowerPoint 演示文稿</vt:lpstr>
      <vt:lpstr>“登高博见”、“登高而招”、“顺风而呼” </vt:lpstr>
      <vt:lpstr>PowerPoint 演示文稿</vt:lpstr>
      <vt:lpstr>PowerPoint 演示文稿</vt:lpstr>
      <vt:lpstr>“假舆马”、“假舟楫”</vt:lpstr>
      <vt:lpstr>PowerPoint 演示文稿</vt:lpstr>
      <vt:lpstr>第三段的中心句是哪一句？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“骐骥”、“驽马”、“镂”</vt:lpstr>
      <vt:lpstr>PowerPoint 演示文稿</vt:lpstr>
      <vt:lpstr>PowerPoint 演示文稿</vt:lpstr>
      <vt:lpstr>“蚓”、“蟹”</vt:lpstr>
      <vt:lpstr>PowerPoint 演示文稿</vt:lpstr>
      <vt:lpstr>PowerPoint 演示文稿</vt:lpstr>
      <vt:lpstr>PowerPoint 演示文稿</vt:lpstr>
      <vt:lpstr>PowerPoint 演示文稿</vt:lpstr>
      <vt:lpstr>从《劝学》看《荀子》的特色 </vt:lpstr>
      <vt:lpstr>PowerPoint 演示文稿</vt:lpstr>
      <vt:lpstr>本文设喻的特点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孙权劝学【宋】司马光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并列  — 承接  —递进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布衣湘子</cp:lastModifiedBy>
  <cp:revision>22</cp:revision>
  <cp:lastPrinted>2021-11-17T03:54:00Z</cp:lastPrinted>
  <dcterms:created xsi:type="dcterms:W3CDTF">2021-11-17T03:54:00Z</dcterms:created>
  <dcterms:modified xsi:type="dcterms:W3CDTF">2021-11-23T13:04:10Z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BC1BD0DE8BE2455AA829155925FDF217</vt:lpwstr>
  </property>
  <property fmtid="{D5CDD505-2E9C-101B-9397-08002B2CF9AE}" pid="7" name="KSOProductBuildVer">
    <vt:lpwstr>2052-11.1.0.11045</vt:lpwstr>
  </property>
</Properties>
</file>