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jpeg"/>
  <Override PartName="/ppt/media/image5.jpg" ContentType="image/jpeg"/>
  <Override PartName="/ppt/media/image6.jpg" ContentType="image/jpeg"/>
  <Override PartName="/ppt/media/image8.jpg" ContentType="image/jpeg"/>
  <Override PartName="/ppt/media/image9.jpg" ContentType="image/jpeg"/>
  <Override PartName="/ppt/media/image10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4" r:id="rId9"/>
    <p:sldId id="263" r:id="rId10"/>
    <p:sldId id="266" r:id="rId11"/>
    <p:sldId id="265" r:id="rId12"/>
    <p:sldId id="267" r:id="rId13"/>
    <p:sldId id="268" r:id="rId14"/>
    <p:sldId id="269" r:id="rId15"/>
    <p:sldId id="274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2017-4-1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item/%E8%AE%B0%E5%8F%99%E6%96%87" TargetMode="External"/><Relationship Id="rId3" Type="http://schemas.openxmlformats.org/officeDocument/2006/relationships/hyperlink" Target="http://baike.baidu.com/item/%E6%8F%8F%E5%86%99" TargetMode="External"/><Relationship Id="rId7" Type="http://schemas.openxmlformats.org/officeDocument/2006/relationships/hyperlink" Target="http://baike.baidu.com/item/%E6%96%B0%E9%97%BB" TargetMode="External"/><Relationship Id="rId2" Type="http://schemas.openxmlformats.org/officeDocument/2006/relationships/hyperlink" Target="http://baike.baidu.com/item/%E5%8F%99%E8%BF%B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baike.baidu.com/item/%E5%85%B7%E4%BD%93/4577821" TargetMode="External"/><Relationship Id="rId5" Type="http://schemas.openxmlformats.org/officeDocument/2006/relationships/hyperlink" Target="http://baike.baidu.com/item/%E8%AE%AE%E8%AE%BA" TargetMode="External"/><Relationship Id="rId4" Type="http://schemas.openxmlformats.org/officeDocument/2006/relationships/hyperlink" Target="http://baike.baidu.com/item/%E6%8A%92%E6%83%85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item/%E5%8C%97%E4%BA%AC/128981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baike.baidu.com/item/%E9%A9%AC%E6%9C%A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1772816"/>
            <a:ext cx="65037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0000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为梦想，相会在北京</a:t>
            </a:r>
            <a:endParaRPr lang="zh-CN" altLang="en-US" sz="5400" b="1" cap="none" spc="50" dirty="0">
              <a:ln w="11430"/>
              <a:solidFill>
                <a:srgbClr val="0000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Picture 2" descr="https://timgsa.baidu.com/timg?image&amp;quality=80&amp;size=b9999_10000&amp;sec=1491037879224&amp;di=898a91fcff8bb97b164e9bc94968b8dd&amp;imgtype=0&amp;src=http%3A%2F%2Fwww.ddrb.cn%2Ffiles%2Fupfile%2F2007112155577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21088"/>
            <a:ext cx="1561356" cy="2076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550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26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404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2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78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930" y="3426990"/>
            <a:ext cx="4092502" cy="2376264"/>
          </a:xfrm>
          <a:prstGeom prst="rect">
            <a:avLst/>
          </a:prstGeom>
        </p:spPr>
      </p:pic>
      <p:pic>
        <p:nvPicPr>
          <p:cNvPr id="1026" name="Picture 2" descr="https://timgsa.baidu.com/timg?image&amp;quality=80&amp;size=b9999_10000&amp;sec=1491035531484&amp;di=46464cdc4a2e58ca020ea0b36dfe8ead&amp;imgtype=0&amp;src=http%3A%2F%2Fs11.sinaimg.cn%2Fmiddle%2F66ae49eft8aa2c6b4fbda%266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20" y="492641"/>
            <a:ext cx="3797340" cy="282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s0.bdstatic.com/70cFvHSh_Q1YnxGkpoWK1HF6hhy/it/u=3122010291,3822395605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20" y="3444969"/>
            <a:ext cx="3797339" cy="235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s0.bdstatic.com/70cFuHSh_Q1YnxGkpoWK1HF6hhy/it/u=114641023,2658746793&amp;fm=23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92641"/>
            <a:ext cx="4104456" cy="282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23305" y="6125234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看了北京奥运会的照片，你有什么感触？</a:t>
            </a:r>
            <a:endParaRPr lang="zh-CN" altLang="en-US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09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491037879224&amp;di=898a91fcff8bb97b164e9bc94968b8dd&amp;imgtype=0&amp;src=http%3A%2F%2Fwww.ddrb.cn%2Ffiles%2Fupfile%2F2007112155577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1050"/>
            <a:ext cx="1201316" cy="159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3"/>
          <p:cNvSpPr>
            <a:spLocks noGrp="1" noChangeArrowheads="1"/>
          </p:cNvSpPr>
          <p:nvPr>
            <p:ph type="title"/>
          </p:nvPr>
        </p:nvSpPr>
        <p:spPr>
          <a:xfrm>
            <a:off x="251520" y="197768"/>
            <a:ext cx="2026568" cy="78296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生字新词</a:t>
            </a:r>
          </a:p>
        </p:txBody>
      </p:sp>
      <p:sp>
        <p:nvSpPr>
          <p:cNvPr id="3" name="内容占位符 5"/>
          <p:cNvSpPr>
            <a:spLocks noGrp="1"/>
          </p:cNvSpPr>
          <p:nvPr>
            <p:ph idx="1"/>
          </p:nvPr>
        </p:nvSpPr>
        <p:spPr>
          <a:xfrm>
            <a:off x="611560" y="1226170"/>
            <a:ext cx="7992888" cy="4003030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200000"/>
              </a:lnSpc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日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【guǐ】     卷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轴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【zhóu】    承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【zài】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  <a:p>
            <a:pPr marL="0" indent="0" eaLnBrk="1" hangingPunct="1">
              <a:lnSpc>
                <a:spcPct val="200000"/>
              </a:lnSpc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信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【jiān】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   苍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【qióng】    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大【shuò】 </a:t>
            </a:r>
          </a:p>
          <a:p>
            <a:pPr marL="0" indent="0" eaLnBrk="1" hangingPunct="1">
              <a:lnSpc>
                <a:spcPct val="200000"/>
              </a:lnSpc>
              <a:buFontTx/>
              <a:buNone/>
            </a:pP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沧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桑【cāng】   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发【huàn】    荡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【yàng】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  <a:p>
            <a:pPr marL="0" indent="0" eaLnBrk="1" hangingPunct="1">
              <a:lnSpc>
                <a:spcPct val="200000"/>
              </a:lnSpc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光彩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熠熠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【yì】  心有灵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【xī】</a:t>
            </a:r>
          </a:p>
        </p:txBody>
      </p:sp>
    </p:spTree>
    <p:extLst>
      <p:ext uri="{BB962C8B-B14F-4D97-AF65-F5344CB8AC3E}">
        <p14:creationId xmlns:p14="http://schemas.microsoft.com/office/powerpoint/2010/main" val="1325159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/>
          <p:cNvSpPr>
            <a:spLocks noGrp="1" noChangeArrowheads="1"/>
          </p:cNvSpPr>
          <p:nvPr>
            <p:ph type="title"/>
          </p:nvPr>
        </p:nvSpPr>
        <p:spPr>
          <a:xfrm>
            <a:off x="395536" y="197768"/>
            <a:ext cx="2160240" cy="782960"/>
          </a:xfrm>
        </p:spPr>
        <p:txBody>
          <a:bodyPr>
            <a:normAutofit/>
          </a:bodyPr>
          <a:lstStyle/>
          <a:p>
            <a:pPr algn="l" eaLnBrk="1" hangingPunct="1"/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词语解析</a:t>
            </a:r>
          </a:p>
        </p:txBody>
      </p:sp>
      <p:sp>
        <p:nvSpPr>
          <p:cNvPr id="3" name="内容占位符 5"/>
          <p:cNvSpPr>
            <a:spLocks noGrp="1"/>
          </p:cNvSpPr>
          <p:nvPr>
            <p:ph idx="1"/>
          </p:nvPr>
        </p:nvSpPr>
        <p:spPr>
          <a:xfrm>
            <a:off x="1475656" y="1412776"/>
            <a:ext cx="6264696" cy="3888432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  <a:defRPr/>
            </a:pP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冉冉</a:t>
            </a:r>
            <a:r>
              <a:rPr lang="en-US" altLang="zh-CN" sz="36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苍穹</a:t>
            </a:r>
            <a:r>
              <a: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信笺</a:t>
            </a:r>
            <a:r>
              <a: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熠熠</a:t>
            </a:r>
            <a:endParaRPr lang="en-US" altLang="zh-CN" sz="3600" noProof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融会贯通      弥</a:t>
            </a:r>
            <a:r>
              <a:rPr lang="zh-CN" altLang="en-US" sz="36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足</a:t>
            </a: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珍贵</a:t>
            </a:r>
            <a:endParaRPr lang="en-US" altLang="zh-CN" sz="3600" noProof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心</a:t>
            </a:r>
            <a:r>
              <a:rPr lang="zh-CN" altLang="en-US" sz="36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</a:t>
            </a: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灵犀</a:t>
            </a:r>
            <a:r>
              <a:rPr lang="en-US" altLang="zh-CN" sz="36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行云流水</a:t>
            </a:r>
            <a:endParaRPr lang="en-US" altLang="zh-CN" sz="3600" noProof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50000"/>
              </a:lnSpc>
              <a:buNone/>
              <a:defRPr/>
            </a:pP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兼容并蓄</a:t>
            </a:r>
            <a:r>
              <a:rPr lang="en-US" altLang="zh-CN" sz="3600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3600" noProof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脱颖而出</a:t>
            </a:r>
            <a:endParaRPr lang="zh-CN" altLang="en-US" sz="3600" noProof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Picture 2" descr="https://timgsa.baidu.com/timg?image&amp;quality=80&amp;size=b9999_10000&amp;sec=1491037879224&amp;di=898a91fcff8bb97b164e9bc94968b8dd&amp;imgtype=0&amp;src=http%3A%2F%2Fwww.ddrb.cn%2Ffiles%2Fupfile%2F2007112155577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201316" cy="159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159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title"/>
          </p:nvPr>
        </p:nvSpPr>
        <p:spPr>
          <a:xfrm>
            <a:off x="1105272" y="1311151"/>
            <a:ext cx="4834880" cy="691480"/>
          </a:xfrm>
        </p:spPr>
        <p:txBody>
          <a:bodyPr>
            <a:norm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文章主要写了什么内容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3"/>
          <p:cNvSpPr txBox="1">
            <a:spLocks noChangeArrowheads="1"/>
          </p:cNvSpPr>
          <p:nvPr/>
        </p:nvSpPr>
        <p:spPr>
          <a:xfrm>
            <a:off x="251519" y="312167"/>
            <a:ext cx="4608513" cy="782960"/>
          </a:xfrm>
          <a:prstGeom prst="rect">
            <a:avLst/>
          </a:prstGeom>
        </p:spPr>
        <p:txBody>
          <a:bodyPr vert="horz" anchor="b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课文，回答以下问题：</a:t>
            </a: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115616" y="2449488"/>
            <a:ext cx="6048672" cy="69148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文章描写了几个场景？</a:t>
            </a:r>
          </a:p>
        </p:txBody>
      </p:sp>
      <p:sp>
        <p:nvSpPr>
          <p:cNvPr id="6" name="标题 1"/>
          <p:cNvSpPr txBox="1">
            <a:spLocks noChangeArrowheads="1"/>
          </p:cNvSpPr>
          <p:nvPr/>
        </p:nvSpPr>
        <p:spPr>
          <a:xfrm>
            <a:off x="1115616" y="3601616"/>
            <a:ext cx="6408712" cy="691480"/>
          </a:xfrm>
          <a:prstGeom prst="rect">
            <a:avLst/>
          </a:prstGeom>
        </p:spPr>
        <p:txBody>
          <a:bodyPr vert="horz" anchor="b">
            <a:normAutofit/>
          </a:bodyPr>
          <a:lstStyle>
            <a:defPPr>
              <a:defRPr lang="zh-CN"/>
            </a:defPPr>
            <a:lvl1pPr marL="342900" indent="-342900">
              <a:spcBef>
                <a:spcPct val="0"/>
              </a:spcBef>
              <a:buFont typeface="Wingdings" panose="05000000000000000000" pitchFamily="2" charset="2"/>
              <a:buChar char="Ø"/>
              <a:defRPr kumimoji="0" sz="2400" b="0" cap="small" baseline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zh-CN" sz="2800" dirty="0"/>
              <a:t>开幕式主要介绍了哪些中国传统文化？</a:t>
            </a:r>
            <a:endParaRPr lang="zh-CN" altLang="en-US" sz="2800" dirty="0"/>
          </a:p>
        </p:txBody>
      </p:sp>
      <p:sp>
        <p:nvSpPr>
          <p:cNvPr id="8" name="标题 3073"/>
          <p:cNvSpPr txBox="1">
            <a:spLocks noChangeArrowheads="1"/>
          </p:cNvSpPr>
          <p:nvPr/>
        </p:nvSpPr>
        <p:spPr>
          <a:xfrm>
            <a:off x="5243723" y="5343599"/>
            <a:ext cx="3000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rgbClr val="00B0F0"/>
                </a:solidFill>
              </a:rPr>
              <a:t>分小组讨论，回答。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pic>
        <p:nvPicPr>
          <p:cNvPr id="9" name="Picture 2" descr="https://timgsa.baidu.com/timg?image&amp;quality=80&amp;size=b9999_10000&amp;sec=1491037879224&amp;di=898a91fcff8bb97b164e9bc94968b8dd&amp;imgtype=0&amp;src=http%3A%2F%2Fwww.ddrb.cn%2Ffiles%2Fupfile%2F2007112155577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201316" cy="159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441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"/>
          <p:cNvSpPr txBox="1">
            <a:spLocks noChangeArrowheads="1"/>
          </p:cNvSpPr>
          <p:nvPr/>
        </p:nvSpPr>
        <p:spPr>
          <a:xfrm>
            <a:off x="251519" y="312167"/>
            <a:ext cx="4992204" cy="78296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再读课文，深入体会：</a:t>
            </a: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827584" y="1870881"/>
            <a:ext cx="6763556" cy="69148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文章的每个场景都有什么内涵？</a:t>
            </a:r>
          </a:p>
        </p:txBody>
      </p:sp>
      <p:sp>
        <p:nvSpPr>
          <p:cNvPr id="7" name="矩形 6"/>
          <p:cNvSpPr/>
          <p:nvPr/>
        </p:nvSpPr>
        <p:spPr>
          <a:xfrm>
            <a:off x="857627" y="3327375"/>
            <a:ext cx="7685212" cy="461665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zh-CN" sz="2800" cap="small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开幕式中三次出现的“和”字，有何用意？</a:t>
            </a:r>
            <a:endParaRPr lang="zh-CN" altLang="en-US" sz="2800" cap="small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标题 3073"/>
          <p:cNvSpPr txBox="1">
            <a:spLocks noChangeArrowheads="1"/>
          </p:cNvSpPr>
          <p:nvPr/>
        </p:nvSpPr>
        <p:spPr>
          <a:xfrm>
            <a:off x="5243723" y="5343599"/>
            <a:ext cx="3000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rgbClr val="00B0F0"/>
                </a:solidFill>
              </a:rPr>
              <a:t>分小组讨论，回答。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pic>
        <p:nvPicPr>
          <p:cNvPr id="11" name="Picture 2" descr="https://timgsa.baidu.com/timg?image&amp;quality=80&amp;size=b9999_10000&amp;sec=1491037879224&amp;di=898a91fcff8bb97b164e9bc94968b8dd&amp;imgtype=0&amp;src=http%3A%2F%2Fwww.ddrb.cn%2Ffiles%2Fupfile%2F2007112155577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1050"/>
            <a:ext cx="1201316" cy="159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1590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340768"/>
            <a:ext cx="7416824" cy="2376264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cap="sm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奥运会开幕式中，</a:t>
            </a:r>
            <a:r>
              <a:rPr lang="zh-CN" altLang="zh-CN" sz="2400" cap="sm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你</a:t>
            </a:r>
            <a:r>
              <a:rPr lang="zh-CN" altLang="zh-CN" sz="2400" cap="small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最</a:t>
            </a:r>
            <a:r>
              <a:rPr lang="zh-CN" altLang="zh-CN" sz="2400" cap="sm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喜欢</a:t>
            </a:r>
            <a:r>
              <a:rPr lang="zh-CN" altLang="en-US" sz="2400" cap="sm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哪个节目</a:t>
            </a:r>
            <a:r>
              <a:rPr lang="zh-CN" altLang="zh-CN" sz="2400" cap="sm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？</a:t>
            </a:r>
            <a:r>
              <a:rPr lang="zh-CN" altLang="en-US" sz="2400" cap="sm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为什么？</a:t>
            </a:r>
            <a:endParaRPr lang="en-US" altLang="zh-CN" sz="2400" cap="small" dirty="0" smtClean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endParaRPr lang="en-US" altLang="zh-CN" sz="2400" cap="small" dirty="0" smtClean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342900" indent="-342900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cap="small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假如你是导演，你会再设计一个什么节目？</a:t>
            </a:r>
            <a:endParaRPr lang="en-US" altLang="zh-CN" sz="2400" cap="small" dirty="0" smtClean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endParaRPr lang="en-US" altLang="zh-CN" sz="2400" cap="small" dirty="0" smtClean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标题 3"/>
          <p:cNvSpPr txBox="1">
            <a:spLocks noChangeArrowheads="1"/>
          </p:cNvSpPr>
          <p:nvPr/>
        </p:nvSpPr>
        <p:spPr>
          <a:xfrm>
            <a:off x="395537" y="332656"/>
            <a:ext cx="2520280" cy="78296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感知升华：</a:t>
            </a:r>
          </a:p>
        </p:txBody>
      </p:sp>
      <p:pic>
        <p:nvPicPr>
          <p:cNvPr id="13316" name="Picture 4" descr="https://ss0.bdstatic.com/70cFvHSh_Q1YnxGkpoWK1HF6hhy/it/u=725497478,824871160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221088"/>
            <a:ext cx="4950718" cy="2457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159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073"/>
          <p:cNvSpPr txBox="1">
            <a:spLocks noChangeArrowheads="1"/>
          </p:cNvSpPr>
          <p:nvPr/>
        </p:nvSpPr>
        <p:spPr>
          <a:xfrm>
            <a:off x="2079928" y="836712"/>
            <a:ext cx="2060024" cy="49492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16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76452" y="2101956"/>
            <a:ext cx="6336704" cy="1938992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本文是由光明日报记者付小悦和邢宇皓为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年北京奥运会写的一篇</a:t>
            </a:r>
            <a:r>
              <a:rPr lang="zh-CN" altLang="en-US" sz="24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报道。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09118" y="495720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什么是通讯？</a:t>
            </a:r>
            <a:endParaRPr lang="zh-CN" altLang="en-US" sz="24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https://timgsa.baidu.com/timg?image&amp;quality=80&amp;size=b9999_10000&amp;sec=1491037879224&amp;di=898a91fcff8bb97b164e9bc94968b8dd&amp;imgtype=0&amp;src=http%3A%2F%2Fwww.ddrb.cn%2Ffiles%2Fupfile%2F2007112155577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180" y="31050"/>
            <a:ext cx="1201316" cy="159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778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4823" y="980728"/>
            <a:ext cx="6547657" cy="3862596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通讯：</a:t>
            </a:r>
            <a:endParaRPr lang="en-US" altLang="zh-CN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叙述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描写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抒情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议论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等多种手法，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具体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、生动、形象地反映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新闻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事件或典型人物的一种新闻报道形式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记叙文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的一种，是报纸、广播电台、通讯社常用的文体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包括人物通讯和事件通讯两类，它和消息一样，要求</a:t>
            </a:r>
            <a:r>
              <a:rPr lang="zh-CN" altLang="en-US" sz="1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及时、准确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地报道生活中有意义的人和事，但报道的内容比消息更具体更系统。</a:t>
            </a:r>
          </a:p>
        </p:txBody>
      </p:sp>
      <p:sp>
        <p:nvSpPr>
          <p:cNvPr id="5" name="标题 3073"/>
          <p:cNvSpPr txBox="1">
            <a:spLocks noChangeArrowheads="1"/>
          </p:cNvSpPr>
          <p:nvPr/>
        </p:nvSpPr>
        <p:spPr>
          <a:xfrm>
            <a:off x="1863904" y="260648"/>
            <a:ext cx="2060024" cy="49492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文体介绍</a:t>
            </a:r>
            <a:endParaRPr lang="zh-CN" altLang="en-US" sz="16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05643" y="5373216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本文属于通讯的哪一类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10124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16958" y="1392446"/>
            <a:ext cx="4263354" cy="3908762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通讯的</a:t>
            </a:r>
            <a:r>
              <a:rPr lang="en-US" altLang="zh-CN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大特点：</a:t>
            </a:r>
            <a:endParaRPr lang="en-US" altLang="zh-CN" sz="2400" b="1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）严格的真实性。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）报道的客观性。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）较强的时间性。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）描写的形象性。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）议论色彩较浓</a:t>
            </a:r>
            <a:r>
              <a:rPr lang="zh-CN" altLang="en-US" sz="20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3073"/>
          <p:cNvSpPr txBox="1">
            <a:spLocks noChangeArrowheads="1"/>
          </p:cNvSpPr>
          <p:nvPr/>
        </p:nvSpPr>
        <p:spPr>
          <a:xfrm>
            <a:off x="1863904" y="413792"/>
            <a:ext cx="2060024" cy="49492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文体介绍</a:t>
            </a:r>
            <a:endParaRPr lang="zh-CN" altLang="en-US" sz="16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https://timgsa.baidu.com/timg?image&amp;quality=80&amp;size=b9999_10000&amp;sec=1491037879224&amp;di=898a91fcff8bb97b164e9bc94968b8dd&amp;imgtype=0&amp;src=http%3A%2F%2Fwww.ddrb.cn%2Ffiles%2Fupfile%2F2007112155577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180" y="31050"/>
            <a:ext cx="1201316" cy="159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012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185675"/>
            <a:ext cx="3509503" cy="233966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79712" y="1124744"/>
            <a:ext cx="6696744" cy="3170099"/>
          </a:xfrm>
          <a:prstGeom prst="rect">
            <a:avLst/>
          </a:prstGeom>
          <a:ln w="19050">
            <a:solidFill>
              <a:srgbClr val="92D05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奥林匹克运动会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，简称“奥运会”，是国际奥林匹克委员会主办的世界规模最大的综合性运动会，</a:t>
            </a:r>
            <a:r>
              <a:rPr lang="zh-CN" altLang="zh-CN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每四年一届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，会期不超过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日，是目前世界上影响力最大的体育盛会。奥运会中，各个国家用运动交流各国文化，以及切磋体育技能，其目的是为了鼓励人们不断进行体育运动。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3073"/>
          <p:cNvSpPr txBox="1">
            <a:spLocks noChangeArrowheads="1"/>
          </p:cNvSpPr>
          <p:nvPr/>
        </p:nvSpPr>
        <p:spPr>
          <a:xfrm>
            <a:off x="1907704" y="332656"/>
            <a:ext cx="2420064" cy="49492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奥运会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endParaRPr lang="zh-CN" altLang="en-US" sz="16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6125234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你知道五环的含义吗？</a:t>
            </a:r>
            <a:endParaRPr lang="zh-CN" altLang="en-US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239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016" y="5229200"/>
            <a:ext cx="2286000" cy="15545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07704" y="909875"/>
            <a:ext cx="7056784" cy="4247317"/>
          </a:xfrm>
          <a:prstGeom prst="rect">
            <a:avLst/>
          </a:prstGeom>
          <a:ln w="19050">
            <a:solidFill>
              <a:srgbClr val="92D050"/>
            </a:solidFill>
            <a:prstDash val="sysDot"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届夏季奥林匹克运动会（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Games of the XXIX Olympiad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），又称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年北京奥运会，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日晚上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北京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举办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2008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年北京奥运会主办城市是北京，上海、天津、沈阳、秦皇岛、青岛为协办城市。香港承办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马术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2008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年北京奥运会共有参赛国家及地区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个，参赛运动员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11438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人，设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项（</a:t>
            </a:r>
            <a:r>
              <a:rPr lang="en-US" altLang="zh-CN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）运动，共有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多名运动员、教练员和官员参加。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年北京奥运会共创造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项新世界纪录及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项新奥运纪录，共有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个国家和地区在赛事中取得奖牌，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中国以</a:t>
            </a:r>
            <a:r>
              <a:rPr lang="en-US" altLang="zh-CN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</a:t>
            </a:r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枚金牌居金牌榜首名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，是奥运历史上首个登上金牌榜首的亚洲国家。</a:t>
            </a:r>
          </a:p>
        </p:txBody>
      </p:sp>
      <p:sp>
        <p:nvSpPr>
          <p:cNvPr id="3" name="标题 3073"/>
          <p:cNvSpPr txBox="1">
            <a:spLocks noChangeArrowheads="1"/>
          </p:cNvSpPr>
          <p:nvPr/>
        </p:nvSpPr>
        <p:spPr>
          <a:xfrm>
            <a:off x="1835696" y="188640"/>
            <a:ext cx="3672408" cy="49492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年北京奥运会</a:t>
            </a:r>
            <a:endParaRPr lang="zh-CN" altLang="en-US" sz="16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3073"/>
          <p:cNvSpPr txBox="1">
            <a:spLocks noChangeArrowheads="1"/>
          </p:cNvSpPr>
          <p:nvPr/>
        </p:nvSpPr>
        <p:spPr>
          <a:xfrm>
            <a:off x="5436096" y="5877272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00B0F0"/>
                </a:solidFill>
              </a:rPr>
              <a:t>一起回味北京奥运会吧</a:t>
            </a:r>
          </a:p>
        </p:txBody>
      </p:sp>
    </p:spTree>
    <p:extLst>
      <p:ext uri="{BB962C8B-B14F-4D97-AF65-F5344CB8AC3E}">
        <p14:creationId xmlns:p14="http://schemas.microsoft.com/office/powerpoint/2010/main" val="114257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7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80512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201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3" y="1594"/>
            <a:ext cx="9180513" cy="685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7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137</TotalTime>
  <Words>539</Words>
  <Application>Microsoft Office PowerPoint</Application>
  <PresentationFormat>全屏显示(4:3)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凸显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生字新词</vt:lpstr>
      <vt:lpstr>词语解析</vt:lpstr>
      <vt:lpstr>文章主要写了什么内容？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Sky123.Org</cp:lastModifiedBy>
  <cp:revision>12</cp:revision>
  <dcterms:modified xsi:type="dcterms:W3CDTF">2017-04-01T06:35:36Z</dcterms:modified>
</cp:coreProperties>
</file>