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09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5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210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image" Target="../media/image1.png" /><Relationship Id="rId3" Type="http://schemas.openxmlformats.org/officeDocument/2006/relationships/tags" Target="../tags/tag72.xml" /><Relationship Id="rId4" Type="http://schemas.openxmlformats.org/officeDocument/2006/relationships/image" Target="../media/image2.png" /><Relationship Id="rId5" Type="http://schemas.microsoft.com/office/2007/relationships/hdphoto" Target="../media/image3.wdp" /><Relationship Id="rId6" Type="http://schemas.openxmlformats.org/officeDocument/2006/relationships/tags" Target="../tags/tag73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image" Target="../media/image4.png" /><Relationship Id="rId3" Type="http://schemas.openxmlformats.org/officeDocument/2006/relationships/tags" Target="../tags/tag75.xml" /><Relationship Id="rId4" Type="http://schemas.openxmlformats.org/officeDocument/2006/relationships/image" Target="../media/image5.png" /><Relationship Id="rId5" Type="http://schemas.openxmlformats.org/officeDocument/2006/relationships/tags" Target="../tags/tag76.xml" /><Relationship Id="rId6" Type="http://schemas.openxmlformats.org/officeDocument/2006/relationships/image" Target="../media/image6.png" /><Relationship Id="rId7" Type="http://schemas.openxmlformats.org/officeDocument/2006/relationships/tags" Target="../tags/tag77.xml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TextBox 12"/>
          <p:cNvSpPr txBox="1"/>
          <p:nvPr userDrawn="1">
            <p:custDataLst>
              <p:tags r:id="rId2"/>
            </p:custDataLst>
          </p:nvPr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576" y="928914"/>
            <a:ext cx="3745424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b="16809"/>
          <a:stretch>
            <a:fillRect/>
          </a:stretch>
        </p:blipFill>
        <p:spPr>
          <a:xfrm>
            <a:off x="-16866" y="-4057"/>
            <a:ext cx="13320916" cy="686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92838" y="3861991"/>
            <a:ext cx="1666667" cy="90476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78.xml" /><Relationship Id="rId16" Type="http://schemas.openxmlformats.org/officeDocument/2006/relationships/tags" Target="../tags/tag79.xml" /><Relationship Id="rId17" Type="http://schemas.openxmlformats.org/officeDocument/2006/relationships/tags" Target="../tags/tag80.xml" /><Relationship Id="rId18" Type="http://schemas.openxmlformats.org/officeDocument/2006/relationships/tags" Target="../tags/tag81.xml" /><Relationship Id="rId19" Type="http://schemas.openxmlformats.org/officeDocument/2006/relationships/tags" Target="../tags/tag82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3.xml" /><Relationship Id="rId21" Type="http://schemas.openxmlformats.org/officeDocument/2006/relationships/tags" Target="../tags/tag84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5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6.xml" /><Relationship Id="rId4" Type="http://schemas.openxmlformats.org/officeDocument/2006/relationships/tags" Target="../tags/tag9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3.xml" /><Relationship Id="rId3" Type="http://schemas.openxmlformats.org/officeDocument/2006/relationships/tags" Target="../tags/tag15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03.xml" /><Relationship Id="rId3" Type="http://schemas.openxmlformats.org/officeDocument/2006/relationships/tags" Target="../tags/tag20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image" Target="../media/image9.png" /><Relationship Id="rId6" Type="http://schemas.openxmlformats.org/officeDocument/2006/relationships/tags" Target="../tags/tag208.xml" /><Relationship Id="rId7" Type="http://schemas.openxmlformats.org/officeDocument/2006/relationships/tags" Target="../tags/tag20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2.xml" /><Relationship Id="rId4" Type="http://schemas.openxmlformats.org/officeDocument/2006/relationships/image" Target="../media/image7.jpeg" /><Relationship Id="rId5" Type="http://schemas.openxmlformats.org/officeDocument/2006/relationships/tags" Target="../tags/tag10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1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31.xml" /><Relationship Id="rId3" Type="http://schemas.openxmlformats.org/officeDocument/2006/relationships/tags" Target="../tags/tag13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image" Target="../media/image8.png" /><Relationship Id="rId7" Type="http://schemas.openxmlformats.org/officeDocument/2006/relationships/tags" Target="../tags/tag15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" name="矩形 2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94740" y="2668270"/>
            <a:ext cx="5703570" cy="19888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 学 之 道</a:t>
            </a:r>
            <a:endParaRPr lang="zh-CN" sz="72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44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《礼记》</a:t>
            </a:r>
            <a:endParaRPr lang="zh-CN" sz="44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13" name="Title 6"/>
          <p:cNvSpPr/>
          <p:nvPr>
            <p:custDataLst>
              <p:tags r:id="rId3"/>
            </p:custDataLst>
          </p:nvPr>
        </p:nvSpPr>
        <p:spPr>
          <a:xfrm>
            <a:off x="101600" y="71755"/>
            <a:ext cx="11790045" cy="671449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ctr"/>
          <a:lstStyle/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古代想要把完美的德行昭示于天下的人，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就要先治理好自己的国家；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想要治理好国家，就要先整治好自己的家庭；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想要整治好自己的家庭，就要先</a:t>
            </a: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修养自身的品性</a:t>
            </a: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想要修养自身的品性，就要先端正自己的内心；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想要端正自己内心，就要先使自己的心意诚实；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想要心意真诚，就要先</a:t>
            </a: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获得知识</a:t>
            </a: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而要获得知识，关键在于</a:t>
            </a: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推究事物的原理</a:t>
            </a: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推究了事物的原理后，就会拥有知识；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拥有了知识，心意就会真诚；心意真诚了，内心自然就会端正；内心端正了，才能修养品性；自身修养好了，家庭就会得到整治；家庭整治好了，国家也就能获得好的治理；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国家治理好了，就能使天下太平。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23260" y="2346960"/>
            <a:ext cx="84124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《大学之道》的主体是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三纲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八目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356610" y="3450590"/>
            <a:ext cx="8145145" cy="30460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三纲：</a:t>
            </a: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明明德、亲民、止于至善；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八目：</a:t>
            </a: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格物、致知、诚意、正心、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修身、齐家、治国、平天下。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7950" y="147320"/>
            <a:ext cx="10698480" cy="14198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合作探究：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“三纲”“八目”的具体所指及其内部关联是什么？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42925" y="2605405"/>
            <a:ext cx="1068133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《大学》对儒学作了一个高度概括，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提出“明明德，在亲民，在止于至善”的“三纲领”。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这一概括非常准确地揭示了儒学的基本精神，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也道出了《大学》的主旨。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明明德、亲民、止于至善，既是《大学》的纲领旨趣，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也是儒学“垂世立教”的目标所在。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8821420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三  纲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33755" y="1912620"/>
            <a:ext cx="1052512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前面四目“格物、致知，诚意、正心”是“内修”；</a:t>
            </a: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后面三目“齐家、治国、平天下”是“外治”。</a:t>
            </a: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而其中间的“修身”一环，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则是连结“内修”和“外治”的枢纽，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它与前面的 “内修”项目连在一起，是“独善其身”；</a:t>
            </a: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它与后面的“外治”项目连在一起，是“兼善天下”。</a:t>
            </a:r>
            <a:endParaRPr lang="zh-CN" altLang="zh-CN" sz="3200" spc="15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8821420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八  目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9878" name="Title 6"/>
          <p:cNvSpPr/>
          <p:nvPr>
            <p:custDataLst>
              <p:tags r:id="rId5"/>
            </p:custDataLst>
          </p:nvPr>
        </p:nvSpPr>
        <p:spPr>
          <a:xfrm>
            <a:off x="50800" y="1061085"/>
            <a:ext cx="12090400" cy="3569335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《大学之道》提出“三纲”“八目”，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强调修身是根本，修身的目的是治国平天下，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治国平天下和个人修身立德的一致性</a:t>
            </a: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在长期占据中国封建统治思想主导地位的儒家文化中，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修身、齐家、治国、平天下乃文人志士之所向往，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个人、家族、民族、国家、天下联系密切。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在古代中国人看来，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个人、家族、民族、国家、天下</a:t>
            </a: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并没有具体刻意化分割，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因而得以统一。</a:t>
            </a: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这就启发我们：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9065895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提  升 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38430" y="4761865"/>
            <a:ext cx="11206480" cy="18148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面对新时代、新征程，年轻一代的我们</a:t>
            </a:r>
            <a:endParaRPr lang="zh-CN" altLang="zh-CN" sz="2800">
              <a:solidFill>
                <a:srgbClr val="404040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一定要让个人梦想与中华民族伟大复兴中国梦同频共振，</a:t>
            </a:r>
            <a:endParaRPr lang="zh-CN" altLang="zh-CN" sz="2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当将中国精神一以贯之，立鸿鹄志，求真学问，练大本领，当实干家，</a:t>
            </a:r>
            <a:endParaRPr lang="zh-CN" altLang="zh-CN" sz="2800">
              <a:solidFill>
                <a:srgbClr val="404040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谱写青春华章， 奏响时代最强音。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7160" y="857250"/>
            <a:ext cx="11917680" cy="60007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两千多年来，一代又一代中国知识分子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“穷则独善其身，达则兼善天下”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把生命的历程铺设在这一阶梯之上。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所以，它实质上已不仅仅是一系列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学说性质的进修步骤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而是具有浓厚实践色彩的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人生追求阶梯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它铸造了一代又一代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中国知识分子的人格心理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时至今日，仍然在我们身上发挥着潜移默化的作用。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不管你积极还是消极，“格、致、诚、正、修、齐、治、平”的观念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总是或隐或显地在影响着你的思想，左右着你的行动，使你最终发现，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自己的人生历程也不过是在这儒学的进修阶梯上或近或远地展开。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事实上，作为中国知识分子，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又有几人是真正出道入佛的野鹤闲云、隐逸高士呢？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说到底，依然是十人九儒，如此而已。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9065895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提  升 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课堂检测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5255" y="1177608"/>
            <a:ext cx="11922125" cy="30460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大道之行也，天下为公，选贤与能，讲信修睦。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故人不独亲其亲，不独子其子，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使老有所终，壮有所用，幼有所长，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矜、寡、孤、独、废疾者皆有所养，男有分，女有归。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货恶其弃于地也， 不必藏于己； 力恶其不出于身也， 不必为己。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是故谋闭而不兴， 盗窃乱贼而不作， 故外户而不闭，是谓大同。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35255" y="4589145"/>
            <a:ext cx="11922125" cy="20612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释义：选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贤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与能（    ）    女有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鳏寡孤独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谋闭而不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   盗窃乱贼而不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翻译：故人不独亲其亲，不独子其子。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填空：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大道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的内涵是（      ）（      ）（      ）。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35890" y="132715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课下作业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415915" y="2757170"/>
            <a:ext cx="3230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背 诵 全 文；</a:t>
            </a:r>
            <a:endParaRPr lang="zh-CN" altLang="en-US" sz="4000">
              <a:latin typeface="微软雅黑" pitchFamily="34" charset="-122"/>
              <a:ea typeface="微软雅黑" panose="020b0503020204020204" pitchFamily="34" charset="-122"/>
            </a:endParaRPr>
          </a:p>
          <a:p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预习下一课。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272405" y="2832735"/>
            <a:ext cx="33477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  谢  观  看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4" name="New picture" hidden="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15700" y="11722100"/>
            <a:ext cx="419100" cy="4318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2947" name="Picture 4" descr="https://ss1.bdstatic.com/70cFvXSh_Q1YnxGkpoWK1HF6hhy/it/u=1788691252,1588648011&amp;fm=26&amp;gp=0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6470" b="31766"/>
          <a:stretch>
            <a:fillRect/>
          </a:stretch>
        </p:blipFill>
        <p:spPr>
          <a:xfrm>
            <a:off x="0" y="0"/>
            <a:ext cx="12192635" cy="6745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 rot="5400000">
            <a:off x="1233805" y="-1059180"/>
            <a:ext cx="1300480" cy="353250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 rot="5400000">
            <a:off x="1325880" y="-952500"/>
            <a:ext cx="1103630" cy="333438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6"/>
            </p:custDataLst>
          </p:nvPr>
        </p:nvSpPr>
        <p:spPr>
          <a:xfrm>
            <a:off x="210338" y="1615215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210820" y="3465195"/>
            <a:ext cx="786765" cy="786130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10820" y="291783"/>
            <a:ext cx="311785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习  目  标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997585" y="1450340"/>
            <a:ext cx="9123680" cy="481584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落实文言基础知识，疏通文意。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思维发展与提升：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理解“三纲”“八目”的具体所指及其内部关联。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把握本文在治学目标和人生目标上的启示意义。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>
            <a:off x="118110" y="5234940"/>
            <a:ext cx="786765" cy="786130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1760" y="1061085"/>
            <a:ext cx="11968480" cy="5507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《礼记》又名《小戴礼记》《小戴记》，成书于汉代，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西汉礼学家戴圣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所编，是中国古代一部重要的典章制度选集。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共二十卷四十九篇， 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书中内容主要写先秦的礼制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体现了先秦儒家的哲学思想、教育思想、政治思想、美学思想，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是研究先秦社会的重要资料 ，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是一部儒家思想的资料汇编。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章法谨严，映带生姿，文辞婉转，前后呼应，语言整饬而多变，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是“三礼”之一、“五经”之一，“十三经”之一。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东汉郑玄作“注”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后，《礼记》地位日升，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唐代时尊为“经”，宋代以后位居“三礼”之首。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《礼记》中记载的古代文化史知识及思想学说，对儒家文化传承、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当代文化教育和德性教养，及社会主义和谐社会建设有重要影响。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207760" y="492125"/>
            <a:ext cx="58724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戴德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篇本被称为《大戴礼记》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1235710"/>
            <a:ext cx="12374880" cy="5507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《大学》原本是《礼记》中的一篇，</a:t>
            </a:r>
            <a:endParaRPr lang="zh-CN" altLang="en-US" sz="3200" smtClean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是孔子讲授“初学入德之门”的要籍，经孔子的弟子曾参整理成文。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《中庸》是“孔门传授心法”之书，</a:t>
            </a:r>
            <a:endParaRPr lang="zh-CN" altLang="en-US" sz="3200" smtClean="0">
              <a:solidFill>
                <a:srgbClr val="0070C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是子思“笔之子书，以授孟子”的。</a:t>
            </a:r>
            <a:endParaRPr lang="zh-CN" altLang="en-US" sz="320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这两部书与《论语》《孟子》一起表达了儒学的基本思想体系，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是研治儒学最重要的文献。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正是根据这样的观点，朱熹把《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》编在一起。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朱熹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分别为这四部书作了注释</a:t>
            </a:r>
            <a:r>
              <a:rPr lang="zh-CN" altLang="en-US" sz="3200" b="1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《四书章句集注》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其中，《大学》《中庸》的注释称为“章句”，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《论语》《孟子》的注释因为引用他人的说法较多，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所以称为“集注”。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09800" y="857250"/>
            <a:ext cx="9936480" cy="60007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大学之道：大学的宗旨，大学的最终目的。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大学：与“小学”相对的“大人之学”。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古代儿童八岁上小学，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主要学习“洒扫、应对、进退、礼乐射御书数”之类的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文化课和基本的礼节。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十五岁后可进入大学，开始学习伦理、政治、哲学等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“穷理正心，修己治人”的学问。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道：本指道路，在这里指的是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在学习政治、哲学时所掌握的规律和原则。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>
            <p:custDataLst>
              <p:tags r:id="rId4"/>
            </p:custDataLst>
          </p:nvPr>
        </p:nvSpPr>
        <p:spPr bwMode="auto">
          <a:xfrm>
            <a:off x="26797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大学之道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1920" y="1172845"/>
            <a:ext cx="11682095" cy="5507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大学之道，在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明德，在亲民，在止于至善。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知止</a:t>
            </a: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后有定；定而后能静；静而后能安；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安而后能</a:t>
            </a: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虑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；虑而后能</a:t>
            </a: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物有本末，事有终始。知所先后，则近道矣。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古之欲明明德于天下者，先治其国；欲治其国者，先齐其家；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欲齐其家者，先修其身；欲修其身者，先正其心；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欲正其心者， 先诚其意；欲诚其意者，先致其知；致知在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格物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物格而后知至；知至而后意诚；意诚而后心正；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心正而后身修；身修而后家齐；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家齐而后国治；国治而后天下平。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自天子以至于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庶人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壹是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皆以修身为本。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10" name="文本框 18433"/>
          <p:cNvSpPr/>
          <p:nvPr>
            <p:custDataLst>
              <p:tags r:id="rId3"/>
            </p:custDataLst>
          </p:nvPr>
        </p:nvSpPr>
        <p:spPr>
          <a:xfrm>
            <a:off x="2619375" y="12017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/>
          </a:p>
        </p:txBody>
      </p:sp>
      <p:sp>
        <p:nvSpPr>
          <p:cNvPr id="68611" name="文本框 18434"/>
          <p:cNvSpPr/>
          <p:nvPr>
            <p:custDataLst>
              <p:tags r:id="rId4"/>
            </p:custDataLst>
          </p:nvPr>
        </p:nvSpPr>
        <p:spPr>
          <a:xfrm>
            <a:off x="116205" y="143828"/>
            <a:ext cx="8661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</a:t>
            </a:r>
            <a:r>
              <a:rPr lang="zh-CN" altLang="en-US" sz="3600">
                <a:solidFill>
                  <a:srgbClr val="FF0000"/>
                </a:solidFill>
                <a:latin typeface="Calibri"/>
                <a:ea typeface="黑体" panose="02010609060101010101" pitchFamily="49" charset="-122"/>
              </a:rPr>
              <a:t>①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明明德</a:t>
            </a:r>
            <a:r>
              <a:rPr lang="zh-CN" altLang="en-US" sz="3600">
                <a:solidFill>
                  <a:srgbClr val="FF0000"/>
                </a:solidFill>
                <a:latin typeface="Calibri"/>
                <a:ea typeface="黑体" panose="02010609060101010101" pitchFamily="49" charset="-122"/>
              </a:rPr>
              <a:t>②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亲民</a:t>
            </a:r>
            <a:r>
              <a:rPr lang="zh-CN" altLang="en-US" sz="3600">
                <a:solidFill>
                  <a:srgbClr val="FF0000"/>
                </a:solidFill>
                <a:latin typeface="Calibri"/>
                <a:ea typeface="黑体" panose="02010609060101010101" pitchFamily="49" charset="-122"/>
              </a:rPr>
              <a:t>③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止于至善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3" name="矩形 18438"/>
          <p:cNvSpPr/>
          <p:nvPr>
            <p:custDataLst>
              <p:tags r:id="rId5"/>
            </p:custDataLst>
          </p:nvPr>
        </p:nvSpPr>
        <p:spPr>
          <a:xfrm>
            <a:off x="0" y="1570355"/>
            <a:ext cx="93624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【注释】 </a:t>
            </a:r>
            <a:endParaRPr lang="zh-CN" altLang="en-US" sz="3200" b="1"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①大学之道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：大学的宗旨。</a:t>
            </a:r>
            <a:endParaRPr lang="zh-CN" altLang="en-US" sz="3200" b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②明明德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：前一个“明”作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有使动的意味，即“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使彰明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后一个“明”作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形容词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，明德即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美德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③亲民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“亲”应为“新”，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即革新、去旧立新。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亲民，也就是新民，使人去旧立新、去恶向善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4" name="文本框 18439"/>
          <p:cNvSpPr/>
          <p:nvPr>
            <p:custDataLst>
              <p:tags r:id="rId6"/>
            </p:custDataLst>
          </p:nvPr>
        </p:nvSpPr>
        <p:spPr>
          <a:xfrm>
            <a:off x="116205" y="5449570"/>
            <a:ext cx="11721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大学的宗旨在于使美德彰明，在于使人去旧立新、去恶向善，</a:t>
            </a:r>
            <a:endParaRPr lang="zh-CN" altLang="en-US" sz="320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在于使人达到道德修养的最高境界。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fill="hold" tmFilter="0,0; .5, 1; 1, 1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6861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charRg st="2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 fill="hold"/>
                                        <p:tgtEl>
                                          <p:spTgt spid="68613">
                                            <p:txEl>
                                              <p:charRg st="2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charRg st="9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68613">
                                            <p:txEl>
                                              <p:charRg st="90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 fill="hold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3" grpId="0" uiExpand="1" build="p"/>
      <p:bldP spid="686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6360" y="1678305"/>
            <a:ext cx="1065403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知道要达到的最高境界“至善”，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而后才能</a:t>
            </a:r>
            <a:r>
              <a:rPr lang="zh-CN" altLang="en-US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有确定的目标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目标确定后，内心就会平静；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内心平静，遇事就可以坦然自安；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遇事安和，就能</a:t>
            </a:r>
            <a:r>
              <a:rPr lang="zh-CN" altLang="en-US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思虑周详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思虑周详，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然后才能</a:t>
            </a:r>
            <a:r>
              <a:rPr lang="zh-CN" altLang="en-US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有所收获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，达到至善的境界。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天下万物都有根本有枝叶，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世间万物皆有开始和结束。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知道什么该先做，什么该后做，那么，就接近道了。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16535" y="21590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endParaRPr lang="zh-CN" altLang="en-US" sz="7200" b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3492" name="图片 5"/>
          <p:cNvPicPr>
            <a:picLocks noGrp="1"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4445" y="0"/>
            <a:ext cx="5837555" cy="4163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UNIQUEID" val="588"/>
</p:tagLst>
</file>

<file path=ppt/tags/tag10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86"/>
</p:tagLst>
</file>

<file path=ppt/tags/tag101.xml><?xml version="1.0" encoding="utf-8"?>
<p:tagLst xmlns:p="http://schemas.openxmlformats.org/presentationml/2006/main">
  <p:tag name="AS_UNIQUEID" val="687"/>
</p:tagLst>
</file>

<file path=ppt/tags/tag102.xml><?xml version="1.0" encoding="utf-8"?>
<p:tagLst xmlns:p="http://schemas.openxmlformats.org/presentationml/2006/main">
  <p:tag name="AS_UNIQUEID" val="688"/>
</p:tagLst>
</file>

<file path=ppt/tags/tag103.xml><?xml version="1.0" encoding="utf-8"?>
<p:tagLst xmlns:p="http://schemas.openxmlformats.org/presentationml/2006/main">
  <p:tag name="AS_UNIQUEID" val="587"/>
</p:tagLst>
</file>

<file path=ppt/tags/tag104.xml><?xml version="1.0" encoding="utf-8"?>
<p:tagLst xmlns:p="http://schemas.openxmlformats.org/presentationml/2006/main">
  <p:tag name="AS_UNIQUEID" val="689"/>
</p:tagLst>
</file>

<file path=ppt/tags/tag105.xml><?xml version="1.0" encoding="utf-8"?>
<p:tagLst xmlns:p="http://schemas.openxmlformats.org/presentationml/2006/main">
  <p:tag name="AS_UNIQUEID" val="690"/>
</p:tagLst>
</file>

<file path=ppt/tags/tag106.xml><?xml version="1.0" encoding="utf-8"?>
<p:tagLst xmlns:p="http://schemas.openxmlformats.org/presentationml/2006/main">
  <p:tag name="AS_UNIQUEID" val="691"/>
</p:tagLst>
</file>

<file path=ppt/tags/tag107.xml><?xml version="1.0" encoding="utf-8"?>
<p:tagLst xmlns:p="http://schemas.openxmlformats.org/presentationml/2006/main">
  <p:tag name="AS_UNIQUEID" val="692"/>
</p:tagLst>
</file>

<file path=ppt/tags/tag108.xml><?xml version="1.0" encoding="utf-8"?>
<p:tagLst xmlns:p="http://schemas.openxmlformats.org/presentationml/2006/main">
  <p:tag name="AS_UNIQUEID" val="693"/>
</p:tagLst>
</file>

<file path=ppt/tags/tag109.xml><?xml version="1.0" encoding="utf-8"?>
<p:tagLst xmlns:p="http://schemas.openxmlformats.org/presentationml/2006/main">
  <p:tag name="AS_UNIQUEID" val="694"/>
</p:tagLst>
</file>

<file path=ppt/tags/tag11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695"/>
</p:tagLst>
</file>

<file path=ppt/tags/tag111.xml><?xml version="1.0" encoding="utf-8"?>
<p:tagLst xmlns:p="http://schemas.openxmlformats.org/presentationml/2006/main">
  <p:tag name="AS_UNIQUEID" val="696"/>
</p:tagLst>
</file>

<file path=ppt/tags/tag112.xml><?xml version="1.0" encoding="utf-8"?>
<p:tagLst xmlns:p="http://schemas.openxmlformats.org/presentationml/2006/main">
  <p:tag name="AS_UNIQUEID" val="697"/>
</p:tagLst>
</file>

<file path=ppt/tags/tag113.xml><?xml version="1.0" encoding="utf-8"?>
<p:tagLst xmlns:p="http://schemas.openxmlformats.org/presentationml/2006/main">
  <p:tag name="AS_UNIQUEID" val="698"/>
</p:tagLst>
</file>

<file path=ppt/tags/tag114.xml><?xml version="1.0" encoding="utf-8"?>
<p:tagLst xmlns:p="http://schemas.openxmlformats.org/presentationml/2006/main">
  <p:tag name="AS_UNIQUEID" val="699"/>
</p:tagLst>
</file>

<file path=ppt/tags/tag115.xml><?xml version="1.0" encoding="utf-8"?>
<p:tagLst xmlns:p="http://schemas.openxmlformats.org/presentationml/2006/main">
  <p:tag name="AS_UNIQUEID" val="700"/>
</p:tagLst>
</file>

<file path=ppt/tags/tag116.xml><?xml version="1.0" encoding="utf-8"?>
<p:tagLst xmlns:p="http://schemas.openxmlformats.org/presentationml/2006/main">
  <p:tag name="AS_UNIQUEID" val="701"/>
</p:tagLst>
</file>

<file path=ppt/tags/tag117.xml><?xml version="1.0" encoding="utf-8"?>
<p:tagLst xmlns:p="http://schemas.openxmlformats.org/presentationml/2006/main">
  <p:tag name="AS_UNIQUEID" val="702"/>
</p:tagLst>
</file>

<file path=ppt/tags/tag118.xml><?xml version="1.0" encoding="utf-8"?>
<p:tagLst xmlns:p="http://schemas.openxmlformats.org/presentationml/2006/main">
  <p:tag name="AS_UNIQUEID" val="703"/>
</p:tagLst>
</file>

<file path=ppt/tags/tag119.xml><?xml version="1.0" encoding="utf-8"?>
<p:tagLst xmlns:p="http://schemas.openxmlformats.org/presentationml/2006/main">
  <p:tag name="AS_UNIQUEID" val="704"/>
</p:tagLst>
</file>

<file path=ppt/tags/tag12.xml><?xml version="1.0" encoding="utf-8"?>
<p:tagLst xmlns:p="http://schemas.openxmlformats.org/presentationml/2006/main">
  <p:tag name="AS_UNIQUEID" val="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705"/>
</p:tagLst>
</file>

<file path=ppt/tags/tag121.xml><?xml version="1.0" encoding="utf-8"?>
<p:tagLst xmlns:p="http://schemas.openxmlformats.org/presentationml/2006/main">
  <p:tag name="AS_UNIQUEID" val="706"/>
</p:tagLst>
</file>

<file path=ppt/tags/tag122.xml><?xml version="1.0" encoding="utf-8"?>
<p:tagLst xmlns:p="http://schemas.openxmlformats.org/presentationml/2006/main">
  <p:tag name="AS_UNIQUEID" val="707"/>
</p:tagLst>
</file>

<file path=ppt/tags/tag123.xml><?xml version="1.0" encoding="utf-8"?>
<p:tagLst xmlns:p="http://schemas.openxmlformats.org/presentationml/2006/main">
  <p:tag name="AS_UNIQUEID" val="708"/>
</p:tagLst>
</file>

<file path=ppt/tags/tag124.xml><?xml version="1.0" encoding="utf-8"?>
<p:tagLst xmlns:p="http://schemas.openxmlformats.org/presentationml/2006/main">
  <p:tag name="AS_UNIQUEID" val="709"/>
</p:tagLst>
</file>

<file path=ppt/tags/tag125.xml><?xml version="1.0" encoding="utf-8"?>
<p:tagLst xmlns:p="http://schemas.openxmlformats.org/presentationml/2006/main">
  <p:tag name="AS_UNIQUEID" val="710"/>
</p:tagLst>
</file>

<file path=ppt/tags/tag126.xml><?xml version="1.0" encoding="utf-8"?>
<p:tagLst xmlns:p="http://schemas.openxmlformats.org/presentationml/2006/main">
  <p:tag name="AS_UNIQUEID" val="711"/>
</p:tagLst>
</file>

<file path=ppt/tags/tag127.xml><?xml version="1.0" encoding="utf-8"?>
<p:tagLst xmlns:p="http://schemas.openxmlformats.org/presentationml/2006/main">
  <p:tag name="AS_UNIQUEID" val="712"/>
</p:tagLst>
</file>

<file path=ppt/tags/tag128.xml><?xml version="1.0" encoding="utf-8"?>
<p:tagLst xmlns:p="http://schemas.openxmlformats.org/presentationml/2006/main">
  <p:tag name="AS_UNIQUEID" val="713"/>
</p:tagLst>
</file>

<file path=ppt/tags/tag129.xml><?xml version="1.0" encoding="utf-8"?>
<p:tagLst xmlns:p="http://schemas.openxmlformats.org/presentationml/2006/main">
  <p:tag name="AS_UNIQUEID" val="714"/>
</p:tagLst>
</file>

<file path=ppt/tags/tag13.xml><?xml version="1.0" encoding="utf-8"?>
<p:tagLst xmlns:p="http://schemas.openxmlformats.org/presentationml/2006/main">
  <p:tag name="AS_UNIQUEID" val="600"/>
</p:tagLst>
</file>

<file path=ppt/tags/tag130.xml><?xml version="1.0" encoding="utf-8"?>
<p:tagLst xmlns:p="http://schemas.openxmlformats.org/presentationml/2006/main">
  <p:tag name="AS_UNIQUEID" val="715"/>
</p:tagLst>
</file>

<file path=ppt/tags/tag131.xml><?xml version="1.0" encoding="utf-8"?>
<p:tagLst xmlns:p="http://schemas.openxmlformats.org/presentationml/2006/main">
  <p:tag name="AS_UNIQUEID" val="716"/>
</p:tagLst>
</file>

<file path=ppt/tags/tag132.xml><?xml version="1.0" encoding="utf-8"?>
<p:tagLst xmlns:p="http://schemas.openxmlformats.org/presentationml/2006/main">
  <p:tag name="AS_UNIQUEID" val="717"/>
</p:tagLst>
</file>

<file path=ppt/tags/tag133.xml><?xml version="1.0" encoding="utf-8"?>
<p:tagLst xmlns:p="http://schemas.openxmlformats.org/presentationml/2006/main">
  <p:tag name="AS_UNIQUEID" val="718"/>
</p:tagLst>
</file>

<file path=ppt/tags/tag134.xml><?xml version="1.0" encoding="utf-8"?>
<p:tagLst xmlns:p="http://schemas.openxmlformats.org/presentationml/2006/main">
  <p:tag name="AS_UNIQUEID" val="719"/>
</p:tagLst>
</file>

<file path=ppt/tags/tag135.xml><?xml version="1.0" encoding="utf-8"?>
<p:tagLst xmlns:p="http://schemas.openxmlformats.org/presentationml/2006/main">
  <p:tag name="AS_UNIQUEID" val="720"/>
</p:tagLst>
</file>

<file path=ppt/tags/tag136.xml><?xml version="1.0" encoding="utf-8"?>
<p:tagLst xmlns:p="http://schemas.openxmlformats.org/presentationml/2006/main">
  <p:tag name="AS_UNIQUEID" val="721"/>
</p:tagLst>
</file>

<file path=ppt/tags/tag137.xml><?xml version="1.0" encoding="utf-8"?>
<p:tagLst xmlns:p="http://schemas.openxmlformats.org/presentationml/2006/main">
  <p:tag name="AS_UNIQUEID" val="722"/>
</p:tagLst>
</file>

<file path=ppt/tags/tag138.xml><?xml version="1.0" encoding="utf-8"?>
<p:tagLst xmlns:p="http://schemas.openxmlformats.org/presentationml/2006/main">
  <p:tag name="AS_UNIQUEID" val="723"/>
</p:tagLst>
</file>

<file path=ppt/tags/tag139.xml><?xml version="1.0" encoding="utf-8"?>
<p:tagLst xmlns:p="http://schemas.openxmlformats.org/presentationml/2006/main">
  <p:tag name="AS_UNIQUEID" val="724"/>
</p:tagLst>
</file>

<file path=ppt/tags/tag14.xml><?xml version="1.0" encoding="utf-8"?>
<p:tagLst xmlns:p="http://schemas.openxmlformats.org/presentationml/2006/main">
  <p:tag name="AS_UNIQUEID" val="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725"/>
</p:tagLst>
</file>

<file path=ppt/tags/tag141.xml><?xml version="1.0" encoding="utf-8"?>
<p:tagLst xmlns:p="http://schemas.openxmlformats.org/presentationml/2006/main">
  <p:tag name="AS_UNIQUEID" val="520"/>
</p:tagLst>
</file>

<file path=ppt/tags/tag142.xml><?xml version="1.0" encoding="utf-8"?>
<p:tagLst xmlns:p="http://schemas.openxmlformats.org/presentationml/2006/main">
  <p:tag name="AS_UNIQUEID" val="521"/>
</p:tagLst>
</file>

<file path=ppt/tags/tag143.xml><?xml version="1.0" encoding="utf-8"?>
<p:tagLst xmlns:p="http://schemas.openxmlformats.org/presentationml/2006/main">
  <p:tag name="AS_UNIQUEID" val="523"/>
</p:tagLst>
</file>

<file path=ppt/tags/tag144.xml><?xml version="1.0" encoding="utf-8"?>
<p:tagLst xmlns:p="http://schemas.openxmlformats.org/presentationml/2006/main">
  <p:tag name="AS_UNIQUEID" val="524"/>
</p:tagLst>
</file>

<file path=ppt/tags/tag145.xml><?xml version="1.0" encoding="utf-8"?>
<p:tagLst xmlns:p="http://schemas.openxmlformats.org/presentationml/2006/main">
  <p:tag name="AS_UNIQUEID" val="726"/>
</p:tagLst>
</file>

<file path=ppt/tags/tag146.xml><?xml version="1.0" encoding="utf-8"?>
<p:tagLst xmlns:p="http://schemas.openxmlformats.org/presentationml/2006/main">
  <p:tag name="AS_UNIQUEID" val="727"/>
</p:tagLst>
</file>

<file path=ppt/tags/tag147.xml><?xml version="1.0" encoding="utf-8"?>
<p:tagLst xmlns:p="http://schemas.openxmlformats.org/presentationml/2006/main">
  <p:tag name="AS_UNIQUEID" val="728"/>
</p:tagLst>
</file>

<file path=ppt/tags/tag148.xml><?xml version="1.0" encoding="utf-8"?>
<p:tagLst xmlns:p="http://schemas.openxmlformats.org/presentationml/2006/main">
  <p:tag name="AS_UNIQUEID" val="729"/>
</p:tagLst>
</file>

<file path=ppt/tags/tag149.xml><?xml version="1.0" encoding="utf-8"?>
<p:tagLst xmlns:p="http://schemas.openxmlformats.org/presentationml/2006/main">
  <p:tag name="AS_UNIQUEID" val="730"/>
</p:tagLst>
</file>

<file path=ppt/tags/tag15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731"/>
</p:tagLst>
</file>

<file path=ppt/tags/tag151.xml><?xml version="1.0" encoding="utf-8"?>
<p:tagLst xmlns:p="http://schemas.openxmlformats.org/presentationml/2006/main">
  <p:tag name="AS_UNIQUEID" val="732"/>
</p:tagLst>
</file>

<file path=ppt/tags/tag152.xml><?xml version="1.0" encoding="utf-8"?>
<p:tagLst xmlns:p="http://schemas.openxmlformats.org/presentationml/2006/main">
  <p:tag name="AS_UNIQUEID" val="498"/>
  <p:tag name="KSO_WM_ASSEMBLE_CHIP_INDEX" val="71c0e9b1fd394d8187761dbf1944cf59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COMPATIBLE" val="0"/>
  <p:tag name="KSO_WM_UNIT_DEC_AREA_ID" val="4e996d4516f74cf39eb064cc030e89e5"/>
  <p:tag name="KSO_WM_UNIT_DIAGRAM_ISNUMVISUAL" val="0"/>
  <p:tag name="KSO_WM_UNIT_DIAGRAM_ISREFERUNIT" val="0"/>
  <p:tag name="KSO_WM_UNIT_HIGHLIGHT" val="0"/>
  <p:tag name="KSO_WM_UNIT_ID" val="diagram20209837_1*d*2"/>
  <p:tag name="KSO_WM_UNIT_INDEX" val="2"/>
  <p:tag name="KSO_WM_UNIT_LAYERLEVEL" val="1"/>
  <p:tag name="KSO_WM_UNIT_PICTURE_CLIP_FLAG" val="0"/>
  <p:tag name="KSO_WM_UNIT_PLACING_PICTURE" val="71c0e9b1fd394d8187761dbf1944cf59"/>
  <p:tag name="KSO_WM_UNIT_PLACING_PICTURE_USER_VIEWPORT" val="{&quot;height&quot;:4305,&quot;width&quot;:5760}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153.xml><?xml version="1.0" encoding="utf-8"?>
<p:tagLst xmlns:p="http://schemas.openxmlformats.org/presentationml/2006/main">
  <p:tag name="AS_UNIQUEID" val="733"/>
</p:tagLst>
</file>

<file path=ppt/tags/tag154.xml><?xml version="1.0" encoding="utf-8"?>
<p:tagLst xmlns:p="http://schemas.openxmlformats.org/presentationml/2006/main">
  <p:tag name="AS_UNIQUEID" val="547"/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155.xml><?xml version="1.0" encoding="utf-8"?>
<p:tagLst xmlns:p="http://schemas.openxmlformats.org/presentationml/2006/main">
  <p:tag name="AS_UNIQUEID" val="734"/>
</p:tagLst>
</file>

<file path=ppt/tags/tag156.xml><?xml version="1.0" encoding="utf-8"?>
<p:tagLst xmlns:p="http://schemas.openxmlformats.org/presentationml/2006/main">
  <p:tag name="AS_UNIQUEID" val="735"/>
</p:tagLst>
</file>

<file path=ppt/tags/tag157.xml><?xml version="1.0" encoding="utf-8"?>
<p:tagLst xmlns:p="http://schemas.openxmlformats.org/presentationml/2006/main">
  <p:tag name="AS_UNIQUEID" val="736"/>
</p:tagLst>
</file>

<file path=ppt/tags/tag158.xml><?xml version="1.0" encoding="utf-8"?>
<p:tagLst xmlns:p="http://schemas.openxmlformats.org/presentationml/2006/main">
  <p:tag name="AS_UNIQUEID" val="737"/>
</p:tagLst>
</file>

<file path=ppt/tags/tag159.xml><?xml version="1.0" encoding="utf-8"?>
<p:tagLst xmlns:p="http://schemas.openxmlformats.org/presentationml/2006/main">
  <p:tag name="AS_UNIQUEID" val="738"/>
</p:tagLst>
</file>

<file path=ppt/tags/tag16.xml><?xml version="1.0" encoding="utf-8"?>
<p:tagLst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739"/>
</p:tagLst>
</file>

<file path=ppt/tags/tag161.xml><?xml version="1.0" encoding="utf-8"?>
<p:tagLst xmlns:p="http://schemas.openxmlformats.org/presentationml/2006/main">
  <p:tag name="AS_UNIQUEID" val="740"/>
</p:tagLst>
</file>

<file path=ppt/tags/tag162.xml><?xml version="1.0" encoding="utf-8"?>
<p:tagLst xmlns:p="http://schemas.openxmlformats.org/presentationml/2006/main">
  <p:tag name="AS_UNIQUEID" val="741"/>
</p:tagLst>
</file>

<file path=ppt/tags/tag163.xml><?xml version="1.0" encoding="utf-8"?>
<p:tagLst xmlns:p="http://schemas.openxmlformats.org/presentationml/2006/main">
  <p:tag name="AS_UNIQUEID" val="742"/>
</p:tagLst>
</file>

<file path=ppt/tags/tag164.xml><?xml version="1.0" encoding="utf-8"?>
<p:tagLst xmlns:p="http://schemas.openxmlformats.org/presentationml/2006/main">
  <p:tag name="AS_UNIQUEID" val="743"/>
</p:tagLst>
</file>

<file path=ppt/tags/tag165.xml><?xml version="1.0" encoding="utf-8"?>
<p:tagLst xmlns:p="http://schemas.openxmlformats.org/presentationml/2006/main">
  <p:tag name="AS_UNIQUEID" val="744"/>
</p:tagLst>
</file>

<file path=ppt/tags/tag166.xml><?xml version="1.0" encoding="utf-8"?>
<p:tagLst xmlns:p="http://schemas.openxmlformats.org/presentationml/2006/main">
  <p:tag name="AS_UNIQUEID" val="745"/>
</p:tagLst>
</file>

<file path=ppt/tags/tag167.xml><?xml version="1.0" encoding="utf-8"?>
<p:tagLst xmlns:p="http://schemas.openxmlformats.org/presentationml/2006/main">
  <p:tag name="AS_UNIQUEID" val="746"/>
</p:tagLst>
</file>

<file path=ppt/tags/tag168.xml><?xml version="1.0" encoding="utf-8"?>
<p:tagLst xmlns:p="http://schemas.openxmlformats.org/presentationml/2006/main">
  <p:tag name="AS_UNIQUEID" val="747"/>
</p:tagLst>
</file>

<file path=ppt/tags/tag169.xml><?xml version="1.0" encoding="utf-8"?>
<p:tagLst xmlns:p="http://schemas.openxmlformats.org/presentationml/2006/main">
  <p:tag name="AS_UNIQUEID" val="748"/>
</p:tagLst>
</file>

<file path=ppt/tags/tag17.xml><?xml version="1.0" encoding="utf-8"?>
<p:tagLst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749"/>
</p:tagLst>
</file>

<file path=ppt/tags/tag171.xml><?xml version="1.0" encoding="utf-8"?>
<p:tagLst xmlns:p="http://schemas.openxmlformats.org/presentationml/2006/main">
  <p:tag name="AS_UNIQUEID" val="750"/>
</p:tagLst>
</file>

<file path=ppt/tags/tag172.xml><?xml version="1.0" encoding="utf-8"?>
<p:tagLst xmlns:p="http://schemas.openxmlformats.org/presentationml/2006/main">
  <p:tag name="AS_UNIQUEID" val="751"/>
</p:tagLst>
</file>

<file path=ppt/tags/tag173.xml><?xml version="1.0" encoding="utf-8"?>
<p:tagLst xmlns:p="http://schemas.openxmlformats.org/presentationml/2006/main">
  <p:tag name="AS_UNIQUEID" val="752"/>
</p:tagLst>
</file>

<file path=ppt/tags/tag174.xml><?xml version="1.0" encoding="utf-8"?>
<p:tagLst xmlns:p="http://schemas.openxmlformats.org/presentationml/2006/main">
  <p:tag name="AS_UNIQUEID" val="753"/>
</p:tagLst>
</file>

<file path=ppt/tags/tag175.xml><?xml version="1.0" encoding="utf-8"?>
<p:tagLst xmlns:p="http://schemas.openxmlformats.org/presentationml/2006/main">
  <p:tag name="AS_UNIQUEID" val="754"/>
</p:tagLst>
</file>

<file path=ppt/tags/tag176.xml><?xml version="1.0" encoding="utf-8"?>
<p:tagLst xmlns:p="http://schemas.openxmlformats.org/presentationml/2006/main">
  <p:tag name="AS_UNIQUEID" val="755"/>
</p:tagLst>
</file>

<file path=ppt/tags/tag177.xml><?xml version="1.0" encoding="utf-8"?>
<p:tagLst xmlns:p="http://schemas.openxmlformats.org/presentationml/2006/main">
  <p:tag name="AS_UNIQUEID" val="756"/>
</p:tagLst>
</file>

<file path=ppt/tags/tag178.xml><?xml version="1.0" encoding="utf-8"?>
<p:tagLst xmlns:p="http://schemas.openxmlformats.org/presentationml/2006/main">
  <p:tag name="AS_UNIQUEID" val="757"/>
</p:tagLst>
</file>

<file path=ppt/tags/tag179.xml><?xml version="1.0" encoding="utf-8"?>
<p:tagLst xmlns:p="http://schemas.openxmlformats.org/presentationml/2006/main">
  <p:tag name="AS_UNIQUEID" val="758"/>
</p:tagLst>
</file>

<file path=ppt/tags/tag18.xml><?xml version="1.0" encoding="utf-8"?>
<p:tagLst xmlns:p="http://schemas.openxmlformats.org/presentationml/2006/main">
  <p:tag name="AS_UNIQUEID" val="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759"/>
</p:tagLst>
</file>

<file path=ppt/tags/tag181.xml><?xml version="1.0" encoding="utf-8"?>
<p:tagLst xmlns:p="http://schemas.openxmlformats.org/presentationml/2006/main">
  <p:tag name="AS_UNIQUEID" val="583"/>
  <p:tag name="KSO_WM_ASSEMBLE_CHIP_INDEX" val="2560566a6aaf4600a6615008eea62cb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b0c"/>
  <p:tag name="KSO_WM_TEMPLATE_ASSEMBLE_XID" val="5eecbaf6a758c1ec0b708b0c"/>
  <p:tag name="KSO_WM_TEMPLATE_CATEGORY" val="diagram"/>
  <p:tag name="KSO_WM_TEMPLATE_INDEX" val="20207309"/>
  <p:tag name="KSO_WM_UNIT_BLOCK" val="0"/>
  <p:tag name="KSO_WM_UNIT_COMPATIBLE" val="0"/>
  <p:tag name="KSO_WM_UNIT_DEC_AREA_ID" val="d1e7277cc8b04f75b055c1dbe4143b86"/>
  <p:tag name="KSO_WM_UNIT_DEFAULT_FONT" val="14;20;2"/>
  <p:tag name="KSO_WM_UNIT_DIAGRAM_ISNUMVISUAL" val="0"/>
  <p:tag name="KSO_WM_UNIT_DIAGRAM_ISREFERUNIT" val="0"/>
  <p:tag name="KSO_WM_UNIT_HIGHLIGHT" val="0"/>
  <p:tag name="KSO_WM_UNIT_ID" val="diagram2020730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"/>
</p:tagLst>
</file>

<file path=ppt/tags/tag182.xml><?xml version="1.0" encoding="utf-8"?>
<p:tagLst xmlns:p="http://schemas.openxmlformats.org/presentationml/2006/main">
  <p:tag name="AS_UNIQUEID" val="760"/>
</p:tagLst>
</file>

<file path=ppt/tags/tag183.xml><?xml version="1.0" encoding="utf-8"?>
<p:tagLst xmlns:p="http://schemas.openxmlformats.org/presentationml/2006/main">
  <p:tag name="AS_UNIQUEID" val="761"/>
</p:tagLst>
</file>

<file path=ppt/tags/tag184.xml><?xml version="1.0" encoding="utf-8"?>
<p:tagLst xmlns:p="http://schemas.openxmlformats.org/presentationml/2006/main">
  <p:tag name="AS_UNIQUEID" val="762"/>
</p:tagLst>
</file>

<file path=ppt/tags/tag185.xml><?xml version="1.0" encoding="utf-8"?>
<p:tagLst xmlns:p="http://schemas.openxmlformats.org/presentationml/2006/main">
  <p:tag name="AS_UNIQUEID" val="763"/>
</p:tagLst>
</file>

<file path=ppt/tags/tag186.xml><?xml version="1.0" encoding="utf-8"?>
<p:tagLst xmlns:p="http://schemas.openxmlformats.org/presentationml/2006/main">
  <p:tag name="AS_UNIQUEID" val="764"/>
</p:tagLst>
</file>

<file path=ppt/tags/tag187.xml><?xml version="1.0" encoding="utf-8"?>
<p:tagLst xmlns:p="http://schemas.openxmlformats.org/presentationml/2006/main">
  <p:tag name="AS_UNIQUEID" val="765"/>
</p:tagLst>
</file>

<file path=ppt/tags/tag188.xml><?xml version="1.0" encoding="utf-8"?>
<p:tagLst xmlns:p="http://schemas.openxmlformats.org/presentationml/2006/main">
  <p:tag name="AS_UNIQUEID" val="766"/>
</p:tagLst>
</file>

<file path=ppt/tags/tag189.xml><?xml version="1.0" encoding="utf-8"?>
<p:tagLst xmlns:p="http://schemas.openxmlformats.org/presentationml/2006/main">
  <p:tag name="AS_UNIQUEID" val="767"/>
</p:tagLst>
</file>

<file path=ppt/tags/tag19.xml><?xml version="1.0" encoding="utf-8"?>
<p:tagLst xmlns:p="http://schemas.openxmlformats.org/presentationml/2006/main">
  <p:tag name="AS_UNIQUEID" val="606"/>
</p:tagLst>
</file>

<file path=ppt/tags/tag190.xml><?xml version="1.0" encoding="utf-8"?>
<p:tagLst xmlns:p="http://schemas.openxmlformats.org/presentationml/2006/main">
  <p:tag name="AS_UNIQUEID" val="768"/>
</p:tagLst>
</file>

<file path=ppt/tags/tag191.xml><?xml version="1.0" encoding="utf-8"?>
<p:tagLst xmlns:p="http://schemas.openxmlformats.org/presentationml/2006/main">
  <p:tag name="AS_UNIQUEID" val="769"/>
</p:tagLst>
</file>

<file path=ppt/tags/tag192.xml><?xml version="1.0" encoding="utf-8"?>
<p:tagLst xmlns:p="http://schemas.openxmlformats.org/presentationml/2006/main">
  <p:tag name="AS_UNIQUEID" val="770"/>
</p:tagLst>
</file>

<file path=ppt/tags/tag193.xml><?xml version="1.0" encoding="utf-8"?>
<p:tagLst xmlns:p="http://schemas.openxmlformats.org/presentationml/2006/main">
  <p:tag name="AS_UNIQUEID" val="771"/>
</p:tagLst>
</file>

<file path=ppt/tags/tag194.xml><?xml version="1.0" encoding="utf-8"?>
<p:tagLst xmlns:p="http://schemas.openxmlformats.org/presentationml/2006/main">
  <p:tag name="AS_UNIQUEID" val="772"/>
</p:tagLst>
</file>

<file path=ppt/tags/tag195.xml><?xml version="1.0" encoding="utf-8"?>
<p:tagLst xmlns:p="http://schemas.openxmlformats.org/presentationml/2006/main">
  <p:tag name="AS_UNIQUEID" val="773"/>
</p:tagLst>
</file>

<file path=ppt/tags/tag196.xml><?xml version="1.0" encoding="utf-8"?>
<p:tagLst xmlns:p="http://schemas.openxmlformats.org/presentationml/2006/main">
  <p:tag name="AS_UNIQUEID" val="774"/>
</p:tagLst>
</file>

<file path=ppt/tags/tag197.xml><?xml version="1.0" encoding="utf-8"?>
<p:tagLst xmlns:p="http://schemas.openxmlformats.org/presentationml/2006/main">
  <p:tag name="AS_UNIQUEID" val="775"/>
</p:tagLst>
</file>

<file path=ppt/tags/tag198.xml><?xml version="1.0" encoding="utf-8"?>
<p:tagLst xmlns:p="http://schemas.openxmlformats.org/presentationml/2006/main">
  <p:tag name="AS_UNIQUEID" val="776"/>
</p:tagLst>
</file>

<file path=ppt/tags/tag199.xml><?xml version="1.0" encoding="utf-8"?>
<p:tagLst xmlns:p="http://schemas.openxmlformats.org/presentationml/2006/main">
  <p:tag name="AS_UNIQUEID" val="777"/>
</p:tagLst>
</file>

<file path=ppt/tags/tag2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778"/>
</p:tagLst>
</file>

<file path=ppt/tags/tag201.xml><?xml version="1.0" encoding="utf-8"?>
<p:tagLst xmlns:p="http://schemas.openxmlformats.org/presentationml/2006/main">
  <p:tag name="AS_UNIQUEID" val="779"/>
</p:tagLst>
</file>

<file path=ppt/tags/tag202.xml><?xml version="1.0" encoding="utf-8"?>
<p:tagLst xmlns:p="http://schemas.openxmlformats.org/presentationml/2006/main">
  <p:tag name="AS_UNIQUEID" val="780"/>
</p:tagLst>
</file>

<file path=ppt/tags/tag203.xml><?xml version="1.0" encoding="utf-8"?>
<p:tagLst xmlns:p="http://schemas.openxmlformats.org/presentationml/2006/main">
  <p:tag name="AS_UNIQUEID" val="781"/>
</p:tagLst>
</file>

<file path=ppt/tags/tag204.xml><?xml version="1.0" encoding="utf-8"?>
<p:tagLst xmlns:p="http://schemas.openxmlformats.org/presentationml/2006/main">
  <p:tag name="AS_UNIQUEID" val="782"/>
</p:tagLst>
</file>

<file path=ppt/tags/tag205.xml><?xml version="1.0" encoding="utf-8"?>
<p:tagLst xmlns:p="http://schemas.openxmlformats.org/presentationml/2006/main">
  <p:tag name="AS_UNIQUEID" val="783"/>
</p:tagLst>
</file>

<file path=ppt/tags/tag206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07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208.xml><?xml version="1.0" encoding="utf-8"?>
<p:tagLst xmlns:p="http://schemas.openxmlformats.org/presentationml/2006/main">
  <p:tag name="AS_UNIQUEID" val="786"/>
</p:tagLst>
</file>

<file path=ppt/tags/tag20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.xml><?xml version="1.0" encoding="utf-8"?>
<p:tagLst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2.xml><?xml version="1.0" encoding="utf-8"?>
<p:tagLst xmlns:p="http://schemas.openxmlformats.org/presentationml/2006/main">
  <p:tag name="AS_UNIQUEID" val="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AS_UNIQUEID" val="613"/>
</p:tagLst>
</file>

<file path=ppt/tags/tag27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622"/>
</p:tagLst>
</file>

<file path=ppt/tags/tag36.xml><?xml version="1.0" encoding="utf-8"?>
<p:tagLst xmlns:p="http://schemas.openxmlformats.org/presentationml/2006/main">
  <p:tag name="AS_UNIQUEID" val="6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27"/>
</p:tagLst>
</file>

<file path=ppt/tags/tag41.xml><?xml version="1.0" encoding="utf-8"?>
<p:tagLst xmlns:p="http://schemas.openxmlformats.org/presentationml/2006/main">
  <p:tag name="AS_UNIQUEID" val="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6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631"/>
</p:tagLst>
</file>

<file path=ppt/tags/tag45.xml><?xml version="1.0" encoding="utf-8"?>
<p:tagLst xmlns:p="http://schemas.openxmlformats.org/presentationml/2006/main">
  <p:tag name="AS_UNIQUEID" val="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6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6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638"/>
</p:tagLst>
</file>

<file path=ppt/tags/tag52.xml><?xml version="1.0" encoding="utf-8"?>
<p:tagLst xmlns:p="http://schemas.openxmlformats.org/presentationml/2006/main">
  <p:tag name="AS_UNIQUEID" val="6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644"/>
</p:tagLst>
</file>

<file path=ppt/tags/tag58.xml><?xml version="1.0" encoding="utf-8"?>
<p:tagLst xmlns:p="http://schemas.openxmlformats.org/presentationml/2006/main">
  <p:tag name="AS_UNIQUEID" val="6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649"/>
</p:tagLst>
</file>

<file path=ppt/tags/tag63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55"/>
</p:tagLst>
</file>

<file path=ppt/tags/tag69.xml><?xml version="1.0" encoding="utf-8"?>
<p:tagLst xmlns:p="http://schemas.openxmlformats.org/presentationml/2006/main">
  <p:tag name="AS_UNIQUEID" val="656"/>
</p:tagLst>
</file>

<file path=ppt/tags/tag7.xml><?xml version="1.0" encoding="utf-8"?>
<p:tagLst xmlns:p="http://schemas.openxmlformats.org/presentationml/2006/main">
  <p:tag name="AS_UNIQUEID" val="594"/>
</p:tagLst>
</file>

<file path=ppt/tags/tag70.xml><?xml version="1.0" encoding="utf-8"?>
<p:tagLst xmlns:p="http://schemas.openxmlformats.org/presentationml/2006/main">
  <p:tag name="AS_UNIQUEID" val="657"/>
</p:tagLst>
</file>

<file path=ppt/tags/tag71.xml><?xml version="1.0" encoding="utf-8"?>
<p:tagLst xmlns:p="http://schemas.openxmlformats.org/presentationml/2006/main">
  <p:tag name="AS_UNIQUEID" val="658"/>
</p:tagLst>
</file>

<file path=ppt/tags/tag72.xml><?xml version="1.0" encoding="utf-8"?>
<p:tagLst xmlns:p="http://schemas.openxmlformats.org/presentationml/2006/main">
  <p:tag name="AS_UNIQUEID" val="659"/>
</p:tagLst>
</file>

<file path=ppt/tags/tag73.xml><?xml version="1.0" encoding="utf-8"?>
<p:tagLst xmlns:p="http://schemas.openxmlformats.org/presentationml/2006/main">
  <p:tag name="AS_UNIQUEID" val="660"/>
</p:tagLst>
</file>

<file path=ppt/tags/tag74.xml><?xml version="1.0" encoding="utf-8"?>
<p:tagLst xmlns:p="http://schemas.openxmlformats.org/presentationml/2006/main">
  <p:tag name="AS_UNIQUEID" val="661"/>
</p:tagLst>
</file>

<file path=ppt/tags/tag75.xml><?xml version="1.0" encoding="utf-8"?>
<p:tagLst xmlns:p="http://schemas.openxmlformats.org/presentationml/2006/main">
  <p:tag name="AS_UNIQUEID" val="662"/>
</p:tagLst>
</file>

<file path=ppt/tags/tag76.xml><?xml version="1.0" encoding="utf-8"?>
<p:tagLst xmlns:p="http://schemas.openxmlformats.org/presentationml/2006/main">
  <p:tag name="AS_UNIQUEID" val="663"/>
</p:tagLst>
</file>

<file path=ppt/tags/tag77.xml><?xml version="1.0" encoding="utf-8"?>
<p:tagLst xmlns:p="http://schemas.openxmlformats.org/presentationml/2006/main">
  <p:tag name="AS_UNIQUEID" val="664"/>
</p:tagLst>
</file>

<file path=ppt/tags/tag78.xml><?xml version="1.0" encoding="utf-8"?>
<p:tagLst xmlns:p="http://schemas.openxmlformats.org/presentationml/2006/main">
  <p:tag name="AS_UNIQUEID" val="665"/>
</p:tagLst>
</file>

<file path=ppt/tags/tag79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1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2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.xml><?xml version="1.0" encoding="utf-8"?>
<p:tagLst xmlns:p="http://schemas.openxmlformats.org/presentationml/2006/main">
  <p:tag name="AS_UNIQUEID" val="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AS_UNIQUEID" val="671"/>
</p:tagLst>
</file>

<file path=ppt/tags/tag86.xml><?xml version="1.0" encoding="utf-8"?>
<p:tagLst xmlns:p="http://schemas.openxmlformats.org/presentationml/2006/main">
  <p:tag name="AS_UNIQUEID" val="672"/>
</p:tagLst>
</file>

<file path=ppt/tags/tag87.xml><?xml version="1.0" encoding="utf-8"?>
<p:tagLst xmlns:p="http://schemas.openxmlformats.org/presentationml/2006/main">
  <p:tag name="AS_UNIQUEID" val="673"/>
</p:tagLst>
</file>

<file path=ppt/tags/tag88.xml><?xml version="1.0" encoding="utf-8"?>
<p:tagLst xmlns:p="http://schemas.openxmlformats.org/presentationml/2006/main">
  <p:tag name="AS_UNIQUEID" val="674"/>
</p:tagLst>
</file>

<file path=ppt/tags/tag89.xml><?xml version="1.0" encoding="utf-8"?>
<p:tagLst xmlns:p="http://schemas.openxmlformats.org/presentationml/2006/main">
  <p:tag name="AS_UNIQUEID" val="675"/>
</p:tagLst>
</file>

<file path=ppt/tags/tag9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76"/>
</p:tagLst>
</file>

<file path=ppt/tags/tag91.xml><?xml version="1.0" encoding="utf-8"?>
<p:tagLst xmlns:p="http://schemas.openxmlformats.org/presentationml/2006/main">
  <p:tag name="AS_UNIQUEID" val="677"/>
</p:tagLst>
</file>

<file path=ppt/tags/tag92.xml><?xml version="1.0" encoding="utf-8"?>
<p:tagLst xmlns:p="http://schemas.openxmlformats.org/presentationml/2006/main">
  <p:tag name="AS_UNIQUEID" val="678"/>
</p:tagLst>
</file>

<file path=ppt/tags/tag93.xml><?xml version="1.0" encoding="utf-8"?>
<p:tagLst xmlns:p="http://schemas.openxmlformats.org/presentationml/2006/main">
  <p:tag name="AS_UNIQUEID" val="679"/>
</p:tagLst>
</file>

<file path=ppt/tags/tag94.xml><?xml version="1.0" encoding="utf-8"?>
<p:tagLst xmlns:p="http://schemas.openxmlformats.org/presentationml/2006/main">
  <p:tag name="AS_UNIQUEID" val="680"/>
</p:tagLst>
</file>

<file path=ppt/tags/tag95.xml><?xml version="1.0" encoding="utf-8"?>
<p:tagLst xmlns:p="http://schemas.openxmlformats.org/presentationml/2006/main">
  <p:tag name="AS_UNIQUEID" val="681"/>
</p:tagLst>
</file>

<file path=ppt/tags/tag96.xml><?xml version="1.0" encoding="utf-8"?>
<p:tagLst xmlns:p="http://schemas.openxmlformats.org/presentationml/2006/main">
  <p:tag name="AS_UNIQUEID" val="682"/>
</p:tagLst>
</file>

<file path=ppt/tags/tag97.xml><?xml version="1.0" encoding="utf-8"?>
<p:tagLst xmlns:p="http://schemas.openxmlformats.org/presentationml/2006/main">
  <p:tag name="AS_UNIQUEID" val="683"/>
</p:tagLst>
</file>

<file path=ppt/tags/tag98.xml><?xml version="1.0" encoding="utf-8"?>
<p:tagLst xmlns:p="http://schemas.openxmlformats.org/presentationml/2006/main">
  <p:tag name="AS_UNIQUEID" val="684"/>
</p:tagLst>
</file>

<file path=ppt/tags/tag99.xml><?xml version="1.0" encoding="utf-8"?>
<p:tagLst xmlns:p="http://schemas.openxmlformats.org/presentationml/2006/main">
  <p:tag name="AS_UNIQUEID" val="68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157</Paragraphs>
  <Slides>19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2">
      <vt:lpstr>Arial</vt:lpstr>
      <vt:lpstr>微软雅黑</vt:lpstr>
      <vt:lpstr>Wingdings</vt:lpstr>
      <vt:lpstr>方正字迹-吕建德字体</vt:lpstr>
      <vt:lpstr>Calibri Light</vt:lpstr>
      <vt:lpstr>Calibri</vt:lpstr>
      <vt:lpstr>仿宋</vt:lpstr>
      <vt:lpstr>文悦古典明朝体 (非商业使用) W5</vt:lpstr>
      <vt:lpstr>楷体</vt:lpstr>
      <vt:lpstr>宋体</vt:lpstr>
      <vt:lpstr>WPS-Bullets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空白演示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2020</cp:lastModifiedBy>
  <cp:revision>172</cp:revision>
  <dcterms:created xsi:type="dcterms:W3CDTF">2019-06-19T02:08:00Z</dcterms:created>
  <dcterms:modified xsi:type="dcterms:W3CDTF">2020-08-24T03:24:34Z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