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heme/theme2.xml" ContentType="application/vnd.openxmlformats-officedocument.theme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notesSlides/notesSlide1.xml" ContentType="application/vnd.openxmlformats-officedocument.presentationml.notesSlide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notesSlides/notesSlide2.xml" ContentType="application/vnd.openxmlformats-officedocument.presentationml.notesSlide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notesSlides/notesSlide3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notesSlides/notesSlide4.xml" ContentType="application/vnd.openxmlformats-officedocument.presentationml.notesSlide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0.xml" ContentType="application/vnd.openxmlformats-officedocument.presentationml.tags+xml"/>
  <Override PartName="/ppt/notesSlides/notesSlide5.xml" ContentType="application/vnd.openxmlformats-officedocument.presentationml.notesSlide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notesSlides/notesSlide6.xml" ContentType="application/vnd.openxmlformats-officedocument.presentationml.notesSlide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notesSlides/notesSlide7.xml" ContentType="application/vnd.openxmlformats-officedocument.presentationml.notesSlide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0.xml" ContentType="application/vnd.openxmlformats-officedocument.presentationml.tags+xml"/>
  <Override PartName="/ppt/notesSlides/notesSlide8.xml" ContentType="application/vnd.openxmlformats-officedocument.presentationml.notesSlide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notesSlides/notesSlide9.xml" ContentType="application/vnd.openxmlformats-officedocument.presentationml.notesSlide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notesSlides/notesSlide10.xml" ContentType="application/vnd.openxmlformats-officedocument.presentationml.notesSlide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8"/>
  </p:notesMasterIdLst>
  <p:sldIdLst>
    <p:sldId id="258" r:id="rId2"/>
    <p:sldId id="443" r:id="rId3"/>
    <p:sldId id="431" r:id="rId4"/>
    <p:sldId id="434" r:id="rId5"/>
    <p:sldId id="447" r:id="rId6"/>
    <p:sldId id="256" r:id="rId7"/>
    <p:sldId id="448" r:id="rId8"/>
    <p:sldId id="445" r:id="rId9"/>
    <p:sldId id="449" r:id="rId10"/>
    <p:sldId id="450" r:id="rId11"/>
    <p:sldId id="435" r:id="rId12"/>
    <p:sldId id="444" r:id="rId13"/>
    <p:sldId id="452" r:id="rId14"/>
    <p:sldId id="455" r:id="rId15"/>
    <p:sldId id="438" r:id="rId16"/>
    <p:sldId id="453" r:id="rId17"/>
    <p:sldId id="456" r:id="rId18"/>
    <p:sldId id="439" r:id="rId19"/>
    <p:sldId id="457" r:id="rId20"/>
    <p:sldId id="458" r:id="rId21"/>
    <p:sldId id="440" r:id="rId22"/>
    <p:sldId id="459" r:id="rId23"/>
    <p:sldId id="460" r:id="rId24"/>
    <p:sldId id="437" r:id="rId25"/>
    <p:sldId id="454" r:id="rId26"/>
    <p:sldId id="461" r:id="rId27"/>
  </p:sldIdLst>
  <p:sldSz cx="12192000" cy="6858000"/>
  <p:notesSz cx="6858000" cy="9144000"/>
  <p:custDataLst>
    <p:tags r:id="rId2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  <p:ext uri="{1BD7E111-0CB8-44D6-8891-C1BB2F81B7CC}">
      <p1710:readonlyRecommended xmlns:p1710="http://schemas.microsoft.com/office/powerpoint/2017/10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596" autoAdjust="0"/>
    <p:restoredTop sz="94660"/>
  </p:normalViewPr>
  <p:slideViewPr>
    <p:cSldViewPr snapToGrid="0">
      <p:cViewPr varScale="1">
        <p:scale>
          <a:sx n="65" d="100"/>
          <a:sy n="65" d="100"/>
        </p:scale>
        <p:origin x="-102" y="-33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26F8918-92F9-415D-9845-12F511E7569C}" type="doc">
      <dgm:prSet loTypeId="urn:microsoft.com/office/officeart/2005/8/layout/cycle4" loCatId="cycle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zh-CN" altLang="en-US"/>
        </a:p>
      </dgm:t>
    </dgm:pt>
    <dgm:pt modelId="{95922D5E-6ADD-4FC9-818C-2C7ABD9AEC61}" type="parTrans" cxnId="{473C5DF4-EF70-47A8-8DD0-0632BB5CAEE0}">
      <dgm:prSet custT="1"/>
      <dgm:spPr/>
      <dgm:t>
        <a:bodyPr/>
        <a:lstStyle/>
        <a:p>
          <a:endParaRPr lang="zh-CN" altLang="en-US" sz="2800"/>
        </a:p>
      </dgm:t>
    </dgm:pt>
    <dgm:pt modelId="{AEBB31BB-E80C-461C-AF88-18858E99DB2B}">
      <dgm:prSet phldrT="[文本]" custT="1"/>
      <dgm:spPr/>
      <dgm:t>
        <a:bodyPr lIns="36000" tIns="36000" rIns="0" bIns="36000" anchor="b" anchorCtr="0"/>
        <a:lstStyle/>
        <a:p>
          <a:pPr>
            <a:spcAft>
              <a:spcPct val="0"/>
            </a:spcAft>
          </a:pPr>
          <a:r>
            <a:rPr lang="zh-CN" altLang="en-US" sz="2800" spc="-300" baseline="0">
              <a:latin typeface="微软雅黑" panose="020B0503020204020204" pitchFamily="34" charset="-122"/>
              <a:ea typeface="微软雅黑" panose="020B0503020204020204" pitchFamily="34" charset="-122"/>
            </a:rPr>
            <a:t>语言</a:t>
          </a:r>
          <a:endParaRPr lang="en-US" altLang="zh-CN" sz="2800" spc="-300" baseline="0">
            <a:latin typeface="微软雅黑" panose="020B0503020204020204" pitchFamily="34" charset="-122"/>
            <a:ea typeface="微软雅黑" panose="020B0503020204020204" pitchFamily="34" charset="-122"/>
          </a:endParaRPr>
        </a:p>
        <a:p>
          <a:pPr>
            <a:spcAft>
              <a:spcPct val="0"/>
            </a:spcAft>
          </a:pPr>
          <a:r>
            <a:rPr lang="zh-CN" altLang="en-US" sz="2800" spc="-300" baseline="0">
              <a:latin typeface="微软雅黑" panose="020B0503020204020204" pitchFamily="34" charset="-122"/>
              <a:ea typeface="微软雅黑" panose="020B0503020204020204" pitchFamily="34" charset="-122"/>
            </a:rPr>
            <a:t>建构与运用 </a:t>
          </a:r>
          <a:endParaRPr lang="zh-CN" altLang="en-US" sz="2800" spc="-300" baseline="0"/>
        </a:p>
      </dgm:t>
    </dgm:pt>
    <dgm:pt modelId="{35A97DF8-4C02-4CDA-A81A-4DDA8C1AB007}" type="sibTrans" cxnId="{473C5DF4-EF70-47A8-8DD0-0632BB5CAEE0}">
      <dgm:prSet custT="1"/>
      <dgm:spPr/>
      <dgm:t>
        <a:bodyPr/>
        <a:lstStyle/>
        <a:p>
          <a:endParaRPr lang="zh-CN" altLang="en-US" sz="2800"/>
        </a:p>
      </dgm:t>
    </dgm:pt>
    <dgm:pt modelId="{8864ADE0-62F5-45EF-8744-A1425592A9D4}" type="parTrans" cxnId="{CEEF42A1-8E77-4753-9B78-0931EFEA638B}">
      <dgm:prSet custT="1"/>
      <dgm:spPr/>
      <dgm:t>
        <a:bodyPr/>
        <a:lstStyle/>
        <a:p>
          <a:endParaRPr lang="zh-CN" altLang="en-US" sz="2800"/>
        </a:p>
      </dgm:t>
    </dgm:pt>
    <dgm:pt modelId="{2BBF4EC8-B01B-4A75-8619-D4F764F44AF3}">
      <dgm:prSet phldrT="[文本]" custT="1"/>
      <dgm:spPr/>
      <dgm:t>
        <a:bodyPr lIns="36000" tIns="36000" rIns="0" bIns="36000" anchor="b" anchorCtr="0"/>
        <a:lstStyle/>
        <a:p>
          <a:pPr marL="0" lvl="0" algn="ctr" defTabSz="1244600">
            <a:lnSpc>
              <a:spcPct val="90000"/>
            </a:lnSpc>
            <a:spcBef>
              <a:spcPct val="0"/>
            </a:spcBef>
            <a:spcAft>
              <a:spcPct val="0"/>
            </a:spcAft>
            <a:buNone/>
          </a:pPr>
          <a:r>
            <a:rPr lang="zh-CN" altLang="en-US" sz="2800" kern="1200" spc="-300" baseline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rPr>
            <a:t>思维</a:t>
          </a:r>
          <a:endParaRPr lang="en-US" altLang="zh-CN" sz="2800" kern="1200" spc="-300" baseline="0">
            <a:solidFill>
              <a:prstClr val="white"/>
            </a:solidFill>
            <a:latin typeface="微软雅黑" panose="020B0503020204020204" pitchFamily="34" charset="-122"/>
            <a:ea typeface="微软雅黑" panose="020B0503020204020204" pitchFamily="34" charset="-122"/>
            <a:cs typeface="+mn-cs"/>
          </a:endParaRPr>
        </a:p>
        <a:p>
          <a:pPr marL="0" lvl="0" algn="ctr" defTabSz="1244600">
            <a:lnSpc>
              <a:spcPct val="90000"/>
            </a:lnSpc>
            <a:spcBef>
              <a:spcPct val="0"/>
            </a:spcBef>
            <a:spcAft>
              <a:spcPct val="0"/>
            </a:spcAft>
            <a:buNone/>
          </a:pPr>
          <a:r>
            <a:rPr lang="zh-CN" altLang="en-US" sz="2800" kern="1200" spc="-300" baseline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rPr>
            <a:t>发展与提升</a:t>
          </a:r>
        </a:p>
      </dgm:t>
    </dgm:pt>
    <dgm:pt modelId="{B4FBD8AA-8B49-480C-A2FD-6149A5B96552}" type="sibTrans" cxnId="{CEEF42A1-8E77-4753-9B78-0931EFEA638B}">
      <dgm:prSet custT="1"/>
      <dgm:spPr/>
      <dgm:t>
        <a:bodyPr/>
        <a:lstStyle/>
        <a:p>
          <a:endParaRPr lang="zh-CN" altLang="en-US" sz="2800"/>
        </a:p>
      </dgm:t>
    </dgm:pt>
    <dgm:pt modelId="{3AD6F1B5-E345-41D5-9BDE-BDC7CBE05361}" type="parTrans" cxnId="{9E905A5F-6182-49A9-8DC0-FD8A1AA83332}">
      <dgm:prSet custT="1"/>
      <dgm:spPr/>
      <dgm:t>
        <a:bodyPr/>
        <a:lstStyle/>
        <a:p>
          <a:endParaRPr lang="zh-CN" altLang="en-US" sz="2800"/>
        </a:p>
      </dgm:t>
    </dgm:pt>
    <dgm:pt modelId="{0515C7CA-1CE3-48CB-9C73-F0A6C09CAB39}">
      <dgm:prSet phldrT="[文本]" custT="1"/>
      <dgm:spPr/>
      <dgm:t>
        <a:bodyPr lIns="36000" tIns="36000" rIns="0" bIns="36000" anchor="t" anchorCtr="1"/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0"/>
            </a:spcAft>
            <a:buNone/>
          </a:pPr>
          <a:r>
            <a:rPr lang="zh-CN" altLang="en-US" sz="2800" kern="1200" spc="-300" baseline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rPr>
            <a:t>文化</a:t>
          </a:r>
          <a:endParaRPr lang="en-US" altLang="zh-CN" sz="2800" kern="1200" spc="-300" baseline="0">
            <a:solidFill>
              <a:prstClr val="white"/>
            </a:solidFill>
            <a:latin typeface="微软雅黑" panose="020B0503020204020204" pitchFamily="34" charset="-122"/>
            <a:ea typeface="微软雅黑" panose="020B0503020204020204" pitchFamily="34" charset="-122"/>
            <a:cs typeface="+mn-cs"/>
          </a:endParaRPr>
        </a:p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0"/>
            </a:spcAft>
            <a:buNone/>
          </a:pPr>
          <a:r>
            <a:rPr lang="zh-CN" altLang="en-US" sz="2800" kern="1200" spc="-300" baseline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rPr>
            <a:t>传承与理解 </a:t>
          </a:r>
        </a:p>
      </dgm:t>
    </dgm:pt>
    <dgm:pt modelId="{6E70FB0C-AB81-44AF-9922-0700E7023CEC}" type="sibTrans" cxnId="{9E905A5F-6182-49A9-8DC0-FD8A1AA83332}">
      <dgm:prSet custT="1"/>
      <dgm:spPr/>
      <dgm:t>
        <a:bodyPr/>
        <a:lstStyle/>
        <a:p>
          <a:endParaRPr lang="zh-CN" altLang="en-US" sz="2800"/>
        </a:p>
      </dgm:t>
    </dgm:pt>
    <dgm:pt modelId="{7FF8992C-426E-4D72-9960-71FE816A2B47}" type="parTrans" cxnId="{57C7A0AC-6B2A-45EF-97ED-2E3F024C9593}">
      <dgm:prSet custT="1"/>
      <dgm:spPr/>
      <dgm:t>
        <a:bodyPr/>
        <a:lstStyle/>
        <a:p>
          <a:endParaRPr lang="zh-CN" altLang="en-US" sz="2800"/>
        </a:p>
      </dgm:t>
    </dgm:pt>
    <dgm:pt modelId="{DB02653F-14F6-4EC9-BE64-4010DADAAE7F}">
      <dgm:prSet phldrT="[文本]" custT="1"/>
      <dgm:spPr/>
      <dgm:t>
        <a:bodyPr lIns="36000" tIns="36000" rIns="0" bIns="36000" anchor="t" anchorCtr="1"/>
        <a:lstStyle/>
        <a:p>
          <a:pPr marL="0" lvl="0" algn="ctr" defTabSz="1244600">
            <a:lnSpc>
              <a:spcPct val="90000"/>
            </a:lnSpc>
            <a:spcBef>
              <a:spcPct val="0"/>
            </a:spcBef>
            <a:spcAft>
              <a:spcPct val="0"/>
            </a:spcAft>
            <a:buNone/>
          </a:pPr>
          <a:r>
            <a:rPr lang="zh-CN" altLang="en-US" sz="2800" kern="1200" spc="-300" baseline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rPr>
            <a:t>审美</a:t>
          </a:r>
          <a:endParaRPr lang="en-US" altLang="zh-CN" sz="2800" kern="1200" spc="-300" baseline="0">
            <a:solidFill>
              <a:prstClr val="white"/>
            </a:solidFill>
            <a:latin typeface="微软雅黑" panose="020B0503020204020204" pitchFamily="34" charset="-122"/>
            <a:ea typeface="微软雅黑" panose="020B0503020204020204" pitchFamily="34" charset="-122"/>
            <a:cs typeface="+mn-cs"/>
          </a:endParaRPr>
        </a:p>
        <a:p>
          <a:pPr marL="0" lvl="0" algn="ctr" defTabSz="1244600">
            <a:lnSpc>
              <a:spcPct val="90000"/>
            </a:lnSpc>
            <a:spcBef>
              <a:spcPct val="0"/>
            </a:spcBef>
            <a:spcAft>
              <a:spcPct val="0"/>
            </a:spcAft>
            <a:buNone/>
          </a:pPr>
          <a:r>
            <a:rPr lang="zh-CN" altLang="en-US" sz="2800" kern="1200" spc="-300" baseline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rPr>
            <a:t>鉴赏与创造 </a:t>
          </a:r>
        </a:p>
      </dgm:t>
    </dgm:pt>
    <dgm:pt modelId="{2E1140E8-6423-4893-AE78-467764074A47}" type="sibTrans" cxnId="{57C7A0AC-6B2A-45EF-97ED-2E3F024C9593}">
      <dgm:prSet custT="1"/>
      <dgm:spPr/>
      <dgm:t>
        <a:bodyPr/>
        <a:lstStyle/>
        <a:p>
          <a:endParaRPr lang="zh-CN" altLang="en-US" sz="2800"/>
        </a:p>
      </dgm:t>
    </dgm:pt>
    <dgm:pt modelId="{C85A011B-009A-40C4-8E11-86F48660680B}" type="pres">
      <dgm:prSet presAssocID="{E26F8918-92F9-415D-9845-12F511E7569C}" presName="cycleMatrixDiagram" presStyleCnt="0">
        <dgm:presLayoutVars>
          <dgm:chMax val="1"/>
          <dgm:dir/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71CA8494-E5B5-4F23-AC7E-11D8C9E80F49}" type="pres">
      <dgm:prSet presAssocID="{E26F8918-92F9-415D-9845-12F511E7569C}" presName="children" presStyleCnt="0"/>
      <dgm:spPr/>
      <dgm:t>
        <a:bodyPr/>
        <a:lstStyle/>
        <a:p>
          <a:endParaRPr/>
        </a:p>
      </dgm:t>
    </dgm:pt>
    <dgm:pt modelId="{B55AC086-3510-4F76-BA29-BFEEAE4E4655}" type="pres">
      <dgm:prSet presAssocID="{E26F8918-92F9-415D-9845-12F511E7569C}" presName="childPlaceholder" presStyleCnt="0"/>
      <dgm:spPr/>
      <dgm:t>
        <a:bodyPr/>
        <a:lstStyle/>
        <a:p>
          <a:endParaRPr/>
        </a:p>
      </dgm:t>
    </dgm:pt>
    <dgm:pt modelId="{05BA8F83-1C57-45FF-A294-91EAEFEB0547}" type="pres">
      <dgm:prSet presAssocID="{E26F8918-92F9-415D-9845-12F511E7569C}" presName="circle" presStyleCnt="0"/>
      <dgm:spPr/>
      <dgm:t>
        <a:bodyPr/>
        <a:lstStyle/>
        <a:p>
          <a:endParaRPr/>
        </a:p>
      </dgm:t>
    </dgm:pt>
    <dgm:pt modelId="{80EABC72-F544-4EF4-A82B-FC12FC8FBE7D}" type="pres">
      <dgm:prSet presAssocID="{E26F8918-92F9-415D-9845-12F511E7569C}" presName="quadrant1" presStyleLbl="node1" presStyleIdx="0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5AED7F5C-9B23-47D6-AC9B-A304F6450FC0}" type="pres">
      <dgm:prSet presAssocID="{E26F8918-92F9-415D-9845-12F511E7569C}" presName="quadrant2" presStyleLbl="node1" presStyleIdx="1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1945276-0A0F-4047-BECA-07ECEF7CFBC8}" type="pres">
      <dgm:prSet presAssocID="{E26F8918-92F9-415D-9845-12F511E7569C}" presName="quadrant3" presStyleLbl="node1" presStyleIdx="2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08F83E2-6749-481B-A275-94B9E96DB59E}" type="pres">
      <dgm:prSet presAssocID="{E26F8918-92F9-415D-9845-12F511E7569C}" presName="quadrant4" presStyleLbl="node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98CCE25-CFD8-4796-985A-60614EB64A15}" type="pres">
      <dgm:prSet presAssocID="{E26F8918-92F9-415D-9845-12F511E7569C}" presName="quadrantPlaceholder" presStyleCnt="0"/>
      <dgm:spPr/>
      <dgm:t>
        <a:bodyPr/>
        <a:lstStyle/>
        <a:p>
          <a:endParaRPr/>
        </a:p>
      </dgm:t>
    </dgm:pt>
    <dgm:pt modelId="{8C33B4A0-D428-4800-8634-3E25FA6FC000}" type="pres">
      <dgm:prSet presAssocID="{E26F8918-92F9-415D-9845-12F511E7569C}" presName="center1" presStyleLbl="fgShp" presStyleIdx="0" presStyleCnt="2"/>
      <dgm:spPr/>
      <dgm:t>
        <a:bodyPr/>
        <a:lstStyle/>
        <a:p>
          <a:endParaRPr/>
        </a:p>
      </dgm:t>
    </dgm:pt>
    <dgm:pt modelId="{2D19A645-75BD-4A5B-BD2D-D8C7A72392FC}" type="pres">
      <dgm:prSet presAssocID="{E26F8918-92F9-415D-9845-12F511E7569C}" presName="center2" presStyleLbl="fgShp" presStyleIdx="1" presStyleCnt="2"/>
      <dgm:spPr/>
      <dgm:t>
        <a:bodyPr/>
        <a:lstStyle/>
        <a:p>
          <a:endParaRPr/>
        </a:p>
      </dgm:t>
    </dgm:pt>
  </dgm:ptLst>
  <dgm:cxnLst>
    <dgm:cxn modelId="{9E905A5F-6182-49A9-8DC0-FD8A1AA83332}" srcId="{E26F8918-92F9-415D-9845-12F511E7569C}" destId="{0515C7CA-1CE3-48CB-9C73-F0A6C09CAB39}" srcOrd="2" destOrd="0" parTransId="{3AD6F1B5-E345-41D5-9BDE-BDC7CBE05361}" sibTransId="{6E70FB0C-AB81-44AF-9922-0700E7023CEC}"/>
    <dgm:cxn modelId="{DA95D29E-5C0D-4A6C-BCEA-721A9C87D8F4}" type="presOf" srcId="{E26F8918-92F9-415D-9845-12F511E7569C}" destId="{C85A011B-009A-40C4-8E11-86F48660680B}" srcOrd="0" destOrd="0" presId="urn:microsoft.com/office/officeart/2005/8/layout/cycle4"/>
    <dgm:cxn modelId="{0FA8E6DB-DC28-4EE2-B6F7-8FBA50F7D047}" type="presOf" srcId="{AEBB31BB-E80C-461C-AF88-18858E99DB2B}" destId="{80EABC72-F544-4EF4-A82B-FC12FC8FBE7D}" srcOrd="0" destOrd="0" presId="urn:microsoft.com/office/officeart/2005/8/layout/cycle4"/>
    <dgm:cxn modelId="{D89720DC-0BAD-4E71-BAF5-A01C05C2D3E2}" type="presOf" srcId="{DB02653F-14F6-4EC9-BE64-4010DADAAE7F}" destId="{C08F83E2-6749-481B-A275-94B9E96DB59E}" srcOrd="0" destOrd="0" presId="urn:microsoft.com/office/officeart/2005/8/layout/cycle4"/>
    <dgm:cxn modelId="{CEEF42A1-8E77-4753-9B78-0931EFEA638B}" srcId="{E26F8918-92F9-415D-9845-12F511E7569C}" destId="{2BBF4EC8-B01B-4A75-8619-D4F764F44AF3}" srcOrd="1" destOrd="0" parTransId="{8864ADE0-62F5-45EF-8744-A1425592A9D4}" sibTransId="{B4FBD8AA-8B49-480C-A2FD-6149A5B96552}"/>
    <dgm:cxn modelId="{473C5DF4-EF70-47A8-8DD0-0632BB5CAEE0}" srcId="{E26F8918-92F9-415D-9845-12F511E7569C}" destId="{AEBB31BB-E80C-461C-AF88-18858E99DB2B}" srcOrd="0" destOrd="0" parTransId="{95922D5E-6ADD-4FC9-818C-2C7ABD9AEC61}" sibTransId="{35A97DF8-4C02-4CDA-A81A-4DDA8C1AB007}"/>
    <dgm:cxn modelId="{E5ADA0A0-6682-4B9A-8990-1CBC3254AC99}" type="presOf" srcId="{0515C7CA-1CE3-48CB-9C73-F0A6C09CAB39}" destId="{41945276-0A0F-4047-BECA-07ECEF7CFBC8}" srcOrd="0" destOrd="0" presId="urn:microsoft.com/office/officeart/2005/8/layout/cycle4"/>
    <dgm:cxn modelId="{3C783790-8901-4410-928F-CD419FE38A6E}" type="presOf" srcId="{2BBF4EC8-B01B-4A75-8619-D4F764F44AF3}" destId="{5AED7F5C-9B23-47D6-AC9B-A304F6450FC0}" srcOrd="0" destOrd="0" presId="urn:microsoft.com/office/officeart/2005/8/layout/cycle4"/>
    <dgm:cxn modelId="{57C7A0AC-6B2A-45EF-97ED-2E3F024C9593}" srcId="{E26F8918-92F9-415D-9845-12F511E7569C}" destId="{DB02653F-14F6-4EC9-BE64-4010DADAAE7F}" srcOrd="3" destOrd="0" parTransId="{7FF8992C-426E-4D72-9960-71FE816A2B47}" sibTransId="{2E1140E8-6423-4893-AE78-467764074A47}"/>
    <dgm:cxn modelId="{BD4F1D3E-7692-4CAB-9A31-ACFF25F36F80}" type="presParOf" srcId="{C85A011B-009A-40C4-8E11-86F48660680B}" destId="{71CA8494-E5B5-4F23-AC7E-11D8C9E80F49}" srcOrd="0" destOrd="0" presId="urn:microsoft.com/office/officeart/2005/8/layout/cycle4"/>
    <dgm:cxn modelId="{6B5C6E95-A9E9-4228-9FBE-C97C740E394D}" type="presParOf" srcId="{71CA8494-E5B5-4F23-AC7E-11D8C9E80F49}" destId="{B55AC086-3510-4F76-BA29-BFEEAE4E4655}" srcOrd="0" destOrd="0" presId="urn:microsoft.com/office/officeart/2005/8/layout/cycle4"/>
    <dgm:cxn modelId="{0D3DD3B9-D5E2-4D37-AF42-F03CE50C5AA7}" type="presParOf" srcId="{C85A011B-009A-40C4-8E11-86F48660680B}" destId="{05BA8F83-1C57-45FF-A294-91EAEFEB0547}" srcOrd="1" destOrd="0" presId="urn:microsoft.com/office/officeart/2005/8/layout/cycle4"/>
    <dgm:cxn modelId="{3DE7A4EE-7464-49E1-BC22-A8DD63FD1EE9}" type="presParOf" srcId="{05BA8F83-1C57-45FF-A294-91EAEFEB0547}" destId="{80EABC72-F544-4EF4-A82B-FC12FC8FBE7D}" srcOrd="0" destOrd="0" presId="urn:microsoft.com/office/officeart/2005/8/layout/cycle4"/>
    <dgm:cxn modelId="{AE00CB14-E977-415C-90EA-9C3DC1E43F1D}" type="presParOf" srcId="{05BA8F83-1C57-45FF-A294-91EAEFEB0547}" destId="{5AED7F5C-9B23-47D6-AC9B-A304F6450FC0}" srcOrd="1" destOrd="0" presId="urn:microsoft.com/office/officeart/2005/8/layout/cycle4"/>
    <dgm:cxn modelId="{0E47E8BE-5BDA-48C9-AADA-B6AF899797EA}" type="presParOf" srcId="{05BA8F83-1C57-45FF-A294-91EAEFEB0547}" destId="{41945276-0A0F-4047-BECA-07ECEF7CFBC8}" srcOrd="2" destOrd="0" presId="urn:microsoft.com/office/officeart/2005/8/layout/cycle4"/>
    <dgm:cxn modelId="{213EDA2D-9709-4E47-8061-C0A5C8DD431F}" type="presParOf" srcId="{05BA8F83-1C57-45FF-A294-91EAEFEB0547}" destId="{C08F83E2-6749-481B-A275-94B9E96DB59E}" srcOrd="3" destOrd="0" presId="urn:microsoft.com/office/officeart/2005/8/layout/cycle4"/>
    <dgm:cxn modelId="{E2479771-42D1-4D7C-8EAE-ABA758D3669A}" type="presParOf" srcId="{05BA8F83-1C57-45FF-A294-91EAEFEB0547}" destId="{F98CCE25-CFD8-4796-985A-60614EB64A15}" srcOrd="4" destOrd="0" presId="urn:microsoft.com/office/officeart/2005/8/layout/cycle4"/>
    <dgm:cxn modelId="{D2FFEB8B-7ED0-4E3F-948B-37D4B8FA92F3}" type="presParOf" srcId="{C85A011B-009A-40C4-8E11-86F48660680B}" destId="{8C33B4A0-D428-4800-8634-3E25FA6FC000}" srcOrd="2" destOrd="0" presId="urn:microsoft.com/office/officeart/2005/8/layout/cycle4"/>
    <dgm:cxn modelId="{DE7C37A3-B94C-4DDB-887A-065C88A2770E}" type="presParOf" srcId="{C85A011B-009A-40C4-8E11-86F48660680B}" destId="{2D19A645-75BD-4A5B-BD2D-D8C7A72392FC}" srcOrd="3" destOrd="0" presId="urn:microsoft.com/office/officeart/2005/8/layout/cycle4"/>
  </dgm:cxnLst>
  <dgm:bg/>
  <dgm:whole/>
  <dgm:extLst>
    <a:ext uri="http://schemas.microsoft.com/office/drawing/2008/diagram">
      <dsp:dataModelExt xmlns:dsp="http://schemas.microsoft.com/office/drawing/2008/diagram" relId="rId13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E150A85-F0DD-4651-BDF1-42F13A8660CE}" type="doc">
      <dgm:prSet loTypeId="urn:microsoft.com/office/officeart/2005/8/layout/arrow2" loCatId="process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/>
        </a:p>
      </dgm:t>
    </dgm:pt>
    <dgm:pt modelId="{4CBA9584-BCD3-4992-A6FB-6A01B8B3738A}" type="parTrans" cxnId="{867B9731-FBDA-4872-8EF8-8CD4C226274A}">
      <dgm:prSet/>
      <dgm:spPr/>
      <dgm:t>
        <a:bodyPr/>
        <a:lstStyle/>
        <a:p>
          <a:endParaRPr lang="zh-CN" altLang="en-US"/>
        </a:p>
      </dgm:t>
    </dgm:pt>
    <dgm:pt modelId="{38BA3778-EB43-4D69-933B-FC98207AC782}">
      <dgm:prSet phldrT="[文本]" custT="1"/>
      <dgm:spPr/>
      <dgm:t>
        <a:bodyPr/>
        <a:lstStyle/>
        <a:p>
          <a:r>
            <a:rPr lang="zh-CN" altLang="en-US" sz="2400">
              <a:latin typeface="微软雅黑" panose="020B0503020204020204" pitchFamily="34" charset="-122"/>
              <a:ea typeface="微软雅黑" panose="020B0503020204020204" pitchFamily="34" charset="-122"/>
            </a:rPr>
            <a:t>明确观点：“</a:t>
          </a:r>
          <a:r>
            <a:rPr lang="zh-CN" altLang="en-US" sz="2400">
              <a:latin typeface="楷体" panose="02010609060101010101" pitchFamily="49" charset="-122"/>
              <a:ea typeface="楷体" panose="02010609060101010101" pitchFamily="49" charset="-122"/>
            </a:rPr>
            <a:t>人皆有不忍人之心</a:t>
          </a:r>
          <a:r>
            <a:rPr lang="zh-CN" altLang="en-US" sz="2400">
              <a:latin typeface="微软雅黑" panose="020B0503020204020204" pitchFamily="34" charset="-122"/>
              <a:ea typeface="微软雅黑" panose="020B0503020204020204" pitchFamily="34" charset="-122"/>
            </a:rPr>
            <a:t>”</a:t>
          </a:r>
        </a:p>
      </dgm:t>
    </dgm:pt>
    <dgm:pt modelId="{CD81D86E-B239-4AF3-93AD-24D2A78E95B7}" type="sibTrans" cxnId="{867B9731-FBDA-4872-8EF8-8CD4C226274A}">
      <dgm:prSet/>
      <dgm:spPr/>
      <dgm:t>
        <a:bodyPr/>
        <a:lstStyle/>
        <a:p>
          <a:endParaRPr lang="zh-CN" altLang="en-US"/>
        </a:p>
      </dgm:t>
    </dgm:pt>
    <dgm:pt modelId="{D389A3A0-78FB-4A5D-B73E-A357A00A2828}" type="parTrans" cxnId="{8072F491-B01B-44DF-95FF-1F58303C17DC}">
      <dgm:prSet/>
      <dgm:spPr/>
      <dgm:t>
        <a:bodyPr/>
        <a:lstStyle/>
        <a:p>
          <a:endParaRPr lang="zh-CN" altLang="en-US"/>
        </a:p>
      </dgm:t>
    </dgm:pt>
    <dgm:pt modelId="{AA43FAEC-87CC-4AF6-956E-D37B3AB8AA6B}">
      <dgm:prSet phldrT="[文本]" custT="1"/>
      <dgm:spPr/>
      <dgm:t>
        <a:bodyPr/>
        <a:lstStyle/>
        <a:p>
          <a:r>
            <a:rPr lang="zh-CN" altLang="en-US" sz="2400" kern="1200">
              <a:latin typeface="微软雅黑" panose="020B0503020204020204" pitchFamily="34" charset="-122"/>
              <a:ea typeface="微软雅黑" panose="020B0503020204020204" pitchFamily="34" charset="-122"/>
            </a:rPr>
            <a:t>推出“</a:t>
          </a:r>
          <a:r>
            <a:rPr lang="zh-CN" altLang="en-US" sz="2400" kern="120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rPr>
            <a:t>先王有不忍人之心</a:t>
          </a:r>
          <a:r>
            <a:rPr lang="zh-CN" altLang="en-US" sz="2400" kern="1200">
              <a:latin typeface="微软雅黑" panose="020B0503020204020204" pitchFamily="34" charset="-122"/>
              <a:ea typeface="微软雅黑" panose="020B0503020204020204" pitchFamily="34" charset="-122"/>
            </a:rPr>
            <a:t>”</a:t>
          </a:r>
          <a:endParaRPr lang="zh-CN" altLang="en-US" sz="2400" kern="1200"/>
        </a:p>
      </dgm:t>
    </dgm:pt>
    <dgm:pt modelId="{B4D56938-0CAD-4E9A-9986-CA0AD952E2D2}" type="sibTrans" cxnId="{8072F491-B01B-44DF-95FF-1F58303C17DC}">
      <dgm:prSet/>
      <dgm:spPr/>
      <dgm:t>
        <a:bodyPr/>
        <a:lstStyle/>
        <a:p>
          <a:endParaRPr lang="zh-CN" altLang="en-US"/>
        </a:p>
      </dgm:t>
    </dgm:pt>
    <dgm:pt modelId="{46DA8D0F-6569-4BC0-AF02-BEEE041ECF01}" type="parTrans" cxnId="{FF89DFD5-BF92-427E-8985-FE1F3A02702D}">
      <dgm:prSet/>
      <dgm:spPr/>
      <dgm:t>
        <a:bodyPr/>
        <a:lstStyle/>
        <a:p>
          <a:endParaRPr lang="zh-CN" altLang="en-US"/>
        </a:p>
      </dgm:t>
    </dgm:pt>
    <dgm:pt modelId="{76BC3316-B20D-4CF8-9422-AFED4F44A5E6}">
      <dgm:prSet phldrT="[文本]" custT="1"/>
      <dgm:spPr/>
      <dgm:t>
        <a:bodyPr/>
        <a:lstStyle/>
        <a:p>
          <a:r>
            <a:rPr lang="zh-CN" altLang="en-US" sz="2400" kern="1200">
              <a:latin typeface="微软雅黑" panose="020B0503020204020204" pitchFamily="34" charset="-122"/>
              <a:ea typeface="微软雅黑" panose="020B0503020204020204" pitchFamily="34" charset="-122"/>
            </a:rPr>
            <a:t>结合先王“仁政”，得出因“</a:t>
          </a:r>
          <a:r>
            <a:rPr lang="zh-CN" altLang="en-US" sz="2400" kern="120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rPr>
            <a:t>有不忍人之心</a:t>
          </a:r>
          <a:r>
            <a:rPr lang="zh-CN" altLang="en-US" sz="2400" kern="1200">
              <a:latin typeface="微软雅黑" panose="020B0503020204020204" pitchFamily="34" charset="-122"/>
              <a:ea typeface="微软雅黑" panose="020B0503020204020204" pitchFamily="34" charset="-122"/>
            </a:rPr>
            <a:t>”，所以有“</a:t>
          </a:r>
          <a:r>
            <a:rPr lang="zh-CN" altLang="en-US" sz="2400" kern="120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rPr>
            <a:t>不忍人之政</a:t>
          </a:r>
          <a:r>
            <a:rPr lang="zh-CN" altLang="en-US" sz="2400" kern="1200">
              <a:latin typeface="微软雅黑" panose="020B0503020204020204" pitchFamily="34" charset="-122"/>
              <a:ea typeface="微软雅黑" panose="020B0503020204020204" pitchFamily="34" charset="-122"/>
            </a:rPr>
            <a:t>”的结论</a:t>
          </a:r>
          <a:endParaRPr lang="zh-CN" altLang="en-US" sz="2400" kern="1200"/>
        </a:p>
      </dgm:t>
    </dgm:pt>
    <dgm:pt modelId="{8D8B9779-53A9-4AF9-9466-444BCD14BB6A}" type="sibTrans" cxnId="{FF89DFD5-BF92-427E-8985-FE1F3A02702D}">
      <dgm:prSet/>
      <dgm:spPr/>
      <dgm:t>
        <a:bodyPr/>
        <a:lstStyle/>
        <a:p>
          <a:endParaRPr lang="zh-CN" altLang="en-US"/>
        </a:p>
      </dgm:t>
    </dgm:pt>
    <dgm:pt modelId="{68F22D85-CC56-43F4-A068-7B525ABB97F3}" type="parTrans" cxnId="{65EF9E30-4EA1-4B68-A280-FE328092E574}">
      <dgm:prSet/>
      <dgm:spPr/>
      <dgm:t>
        <a:bodyPr/>
        <a:lstStyle/>
        <a:p>
          <a:endParaRPr lang="zh-CN" altLang="en-US"/>
        </a:p>
      </dgm:t>
    </dgm:pt>
    <dgm:pt modelId="{2FA4ECA8-28D4-4766-99F5-BD8D98D3C22D}">
      <dgm:prSet phldrT="[文本]" custT="1"/>
      <dgm:spPr/>
      <dgm:t>
        <a:bodyPr/>
        <a:lstStyle/>
        <a:p>
          <a:r>
            <a:rPr lang="zh-CN" altLang="en-US" sz="2400" kern="1200">
              <a:latin typeface="微软雅黑" panose="020B0503020204020204" pitchFamily="34" charset="-122"/>
              <a:ea typeface="微软雅黑" panose="020B0503020204020204" pitchFamily="34" charset="-122"/>
            </a:rPr>
            <a:t>“</a:t>
          </a:r>
          <a:r>
            <a:rPr lang="zh-CN" altLang="en-US" sz="2400" kern="120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rPr>
            <a:t>以不忍人之心行不忍人之政</a:t>
          </a:r>
          <a:r>
            <a:rPr lang="zh-CN" altLang="en-US" sz="2400" kern="1200">
              <a:latin typeface="微软雅黑" panose="020B0503020204020204" pitchFamily="34" charset="-122"/>
              <a:ea typeface="微软雅黑" panose="020B0503020204020204" pitchFamily="34" charset="-122"/>
            </a:rPr>
            <a:t>”，就能轻松自如地治理好天下。</a:t>
          </a:r>
          <a:endParaRPr lang="zh-CN" altLang="en-US" sz="2400" kern="1200"/>
        </a:p>
      </dgm:t>
    </dgm:pt>
    <dgm:pt modelId="{5E194DD5-136B-4AE2-A072-F7E5E5DC15FC}" type="sibTrans" cxnId="{65EF9E30-4EA1-4B68-A280-FE328092E574}">
      <dgm:prSet/>
      <dgm:spPr/>
      <dgm:t>
        <a:bodyPr/>
        <a:lstStyle/>
        <a:p>
          <a:endParaRPr lang="zh-CN" altLang="en-US"/>
        </a:p>
      </dgm:t>
    </dgm:pt>
    <dgm:pt modelId="{44C40E29-14DD-4AC4-B368-54168B03EF66}" type="pres">
      <dgm:prSet presAssocID="{BE150A85-F0DD-4651-BDF1-42F13A8660CE}" presName="arrowDiagram" presStyleCnt="0">
        <dgm:presLayoutVars>
          <dgm:chMax val="5"/>
          <dgm:dir/>
          <dgm:resizeHandles val="exact"/>
        </dgm:presLayoutVars>
      </dgm:prSet>
      <dgm:spPr/>
      <dgm:t>
        <a:bodyPr/>
        <a:lstStyle/>
        <a:p>
          <a:endParaRPr/>
        </a:p>
      </dgm:t>
    </dgm:pt>
    <dgm:pt modelId="{CA6AB26E-50F9-4DDC-835C-C38FBF3144E7}" type="pres">
      <dgm:prSet presAssocID="{BE150A85-F0DD-4651-BDF1-42F13A8660CE}" presName="arrow" presStyleLbl="bgShp" presStyleIdx="0" presStyleCnt="1"/>
      <dgm:spPr/>
      <dgm:t>
        <a:bodyPr/>
        <a:lstStyle/>
        <a:p>
          <a:endParaRPr/>
        </a:p>
      </dgm:t>
    </dgm:pt>
    <dgm:pt modelId="{E2216020-1C79-40C6-BD79-AEB5608F457D}" type="pres">
      <dgm:prSet presAssocID="{BE150A85-F0DD-4651-BDF1-42F13A8660CE}" presName="arrowDiagram4" presStyleCnt="0"/>
      <dgm:spPr/>
      <dgm:t>
        <a:bodyPr/>
        <a:lstStyle/>
        <a:p>
          <a:endParaRPr/>
        </a:p>
      </dgm:t>
    </dgm:pt>
    <dgm:pt modelId="{C2633387-DC0D-4A9E-893E-C6681772DA7D}" type="pres">
      <dgm:prSet presAssocID="{38BA3778-EB43-4D69-933B-FC98207AC782}" presName="bullet4a" presStyleLbl="node1" presStyleIdx="0" presStyleCnt="4"/>
      <dgm:spPr/>
      <dgm:t>
        <a:bodyPr/>
        <a:lstStyle/>
        <a:p>
          <a:endParaRPr/>
        </a:p>
      </dgm:t>
    </dgm:pt>
    <dgm:pt modelId="{A6D67034-719D-4878-9436-F37B9E5EE241}" type="pres">
      <dgm:prSet presAssocID="{38BA3778-EB43-4D69-933B-FC98207AC782}" presName="textBox4a" presStyleLbl="revTx" presStyleIdx="0" presStyleCnt="4" custScaleX="138055" custLinFactNeighborX="-18596" custLinFactNeighborY="10137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F58E14A-80EB-4A68-9AA0-B1DBD2906E81}" type="pres">
      <dgm:prSet presAssocID="{AA43FAEC-87CC-4AF6-956E-D37B3AB8AA6B}" presName="bullet4b" presStyleLbl="node1" presStyleIdx="1" presStyleCnt="4"/>
      <dgm:spPr/>
      <dgm:t>
        <a:bodyPr/>
        <a:lstStyle/>
        <a:p>
          <a:endParaRPr/>
        </a:p>
      </dgm:t>
    </dgm:pt>
    <dgm:pt modelId="{1E1EB1CF-1620-432A-9FF8-8591282BF16B}" type="pres">
      <dgm:prSet presAssocID="{AA43FAEC-87CC-4AF6-956E-D37B3AB8AA6B}" presName="textBox4b" presStyleLbl="revTx" presStyleIdx="1" presStyleCnt="4" custScaleX="115584" custLinFactNeighborX="-49649" custLinFactNeighborY="-51081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1797DC6-768A-4D29-B5E8-D532D8C9C3BF}" type="pres">
      <dgm:prSet presAssocID="{76BC3316-B20D-4CF8-9422-AFED4F44A5E6}" presName="bullet4c" presStyleLbl="node1" presStyleIdx="2" presStyleCnt="4"/>
      <dgm:spPr/>
      <dgm:t>
        <a:bodyPr/>
        <a:lstStyle/>
        <a:p>
          <a:endParaRPr/>
        </a:p>
      </dgm:t>
    </dgm:pt>
    <dgm:pt modelId="{DDE90D86-962A-4C42-B2CC-02DEBFC2EA90}" type="pres">
      <dgm:prSet presAssocID="{76BC3316-B20D-4CF8-9422-AFED4F44A5E6}" presName="textBox4c" presStyleLbl="revTx" presStyleIdx="2" presStyleCnt="4" custScaleX="157431" custLinFactNeighborX="-9275" custLinFactNeighborY="8040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9F672E4-7D1D-4410-947E-52281B0663E0}" type="pres">
      <dgm:prSet presAssocID="{2FA4ECA8-28D4-4766-99F5-BD8D98D3C22D}" presName="bullet4d" presStyleLbl="node1" presStyleIdx="3" presStyleCnt="4"/>
      <dgm:spPr/>
      <dgm:t>
        <a:bodyPr/>
        <a:lstStyle/>
        <a:p>
          <a:endParaRPr/>
        </a:p>
      </dgm:t>
    </dgm:pt>
    <dgm:pt modelId="{C91EF225-ACA9-4B95-B508-B2F5D51F2B2B}" type="pres">
      <dgm:prSet presAssocID="{2FA4ECA8-28D4-4766-99F5-BD8D98D3C22D}" presName="textBox4d" presStyleLbl="revTx" presStyleIdx="3" presStyleCnt="4" custScaleX="123507" custLinFactNeighborX="5713" custLinFactNeighborY="-9258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4990030F-7ACB-479E-9B15-AA45E5E261DF}" type="presOf" srcId="{AA43FAEC-87CC-4AF6-956E-D37B3AB8AA6B}" destId="{1E1EB1CF-1620-432A-9FF8-8591282BF16B}" srcOrd="0" destOrd="0" presId="urn:microsoft.com/office/officeart/2005/8/layout/arrow2"/>
    <dgm:cxn modelId="{5E3D157B-2DE3-49F9-B9BB-9383FF3AD2D2}" type="presOf" srcId="{76BC3316-B20D-4CF8-9422-AFED4F44A5E6}" destId="{DDE90D86-962A-4C42-B2CC-02DEBFC2EA90}" srcOrd="0" destOrd="0" presId="urn:microsoft.com/office/officeart/2005/8/layout/arrow2"/>
    <dgm:cxn modelId="{65EF9E30-4EA1-4B68-A280-FE328092E574}" srcId="{BE150A85-F0DD-4651-BDF1-42F13A8660CE}" destId="{2FA4ECA8-28D4-4766-99F5-BD8D98D3C22D}" srcOrd="3" destOrd="0" parTransId="{68F22D85-CC56-43F4-A068-7B525ABB97F3}" sibTransId="{5E194DD5-136B-4AE2-A072-F7E5E5DC15FC}"/>
    <dgm:cxn modelId="{867B9731-FBDA-4872-8EF8-8CD4C226274A}" srcId="{BE150A85-F0DD-4651-BDF1-42F13A8660CE}" destId="{38BA3778-EB43-4D69-933B-FC98207AC782}" srcOrd="0" destOrd="0" parTransId="{4CBA9584-BCD3-4992-A6FB-6A01B8B3738A}" sibTransId="{CD81D86E-B239-4AF3-93AD-24D2A78E95B7}"/>
    <dgm:cxn modelId="{B0A6C939-85B1-4194-8706-2C879D3CEC87}" type="presOf" srcId="{BE150A85-F0DD-4651-BDF1-42F13A8660CE}" destId="{44C40E29-14DD-4AC4-B368-54168B03EF66}" srcOrd="0" destOrd="0" presId="urn:microsoft.com/office/officeart/2005/8/layout/arrow2"/>
    <dgm:cxn modelId="{1428E20A-FC8A-415E-979E-68395369F037}" type="presOf" srcId="{2FA4ECA8-28D4-4766-99F5-BD8D98D3C22D}" destId="{C91EF225-ACA9-4B95-B508-B2F5D51F2B2B}" srcOrd="0" destOrd="0" presId="urn:microsoft.com/office/officeart/2005/8/layout/arrow2"/>
    <dgm:cxn modelId="{8072F491-B01B-44DF-95FF-1F58303C17DC}" srcId="{BE150A85-F0DD-4651-BDF1-42F13A8660CE}" destId="{AA43FAEC-87CC-4AF6-956E-D37B3AB8AA6B}" srcOrd="1" destOrd="0" parTransId="{D389A3A0-78FB-4A5D-B73E-A357A00A2828}" sibTransId="{B4D56938-0CAD-4E9A-9986-CA0AD952E2D2}"/>
    <dgm:cxn modelId="{FF89DFD5-BF92-427E-8985-FE1F3A02702D}" srcId="{BE150A85-F0DD-4651-BDF1-42F13A8660CE}" destId="{76BC3316-B20D-4CF8-9422-AFED4F44A5E6}" srcOrd="2" destOrd="0" parTransId="{46DA8D0F-6569-4BC0-AF02-BEEE041ECF01}" sibTransId="{8D8B9779-53A9-4AF9-9466-444BCD14BB6A}"/>
    <dgm:cxn modelId="{0ED69A4F-62D4-4C8F-8F27-E59644F511BF}" type="presOf" srcId="{38BA3778-EB43-4D69-933B-FC98207AC782}" destId="{A6D67034-719D-4878-9436-F37B9E5EE241}" srcOrd="0" destOrd="0" presId="urn:microsoft.com/office/officeart/2005/8/layout/arrow2"/>
    <dgm:cxn modelId="{88CC633B-8CD6-469E-9368-C7B22E938919}" type="presParOf" srcId="{44C40E29-14DD-4AC4-B368-54168B03EF66}" destId="{CA6AB26E-50F9-4DDC-835C-C38FBF3144E7}" srcOrd="0" destOrd="0" presId="urn:microsoft.com/office/officeart/2005/8/layout/arrow2"/>
    <dgm:cxn modelId="{0FE25A38-88E6-4E14-B97E-A017DF5A29D9}" type="presParOf" srcId="{44C40E29-14DD-4AC4-B368-54168B03EF66}" destId="{E2216020-1C79-40C6-BD79-AEB5608F457D}" srcOrd="1" destOrd="0" presId="urn:microsoft.com/office/officeart/2005/8/layout/arrow2"/>
    <dgm:cxn modelId="{E4B5C3A7-DBC9-40F4-A5A3-9F3948F829FE}" type="presParOf" srcId="{E2216020-1C79-40C6-BD79-AEB5608F457D}" destId="{C2633387-DC0D-4A9E-893E-C6681772DA7D}" srcOrd="0" destOrd="0" presId="urn:microsoft.com/office/officeart/2005/8/layout/arrow2"/>
    <dgm:cxn modelId="{3D67481C-B34A-4919-98A0-D96983763FAB}" type="presParOf" srcId="{E2216020-1C79-40C6-BD79-AEB5608F457D}" destId="{A6D67034-719D-4878-9436-F37B9E5EE241}" srcOrd="1" destOrd="0" presId="urn:microsoft.com/office/officeart/2005/8/layout/arrow2"/>
    <dgm:cxn modelId="{039EC5E3-0114-439C-A5CB-D450EBFE833C}" type="presParOf" srcId="{E2216020-1C79-40C6-BD79-AEB5608F457D}" destId="{CF58E14A-80EB-4A68-9AA0-B1DBD2906E81}" srcOrd="2" destOrd="0" presId="urn:microsoft.com/office/officeart/2005/8/layout/arrow2"/>
    <dgm:cxn modelId="{2C47BA33-EB32-4F91-B71B-BA394C99EADD}" type="presParOf" srcId="{E2216020-1C79-40C6-BD79-AEB5608F457D}" destId="{1E1EB1CF-1620-432A-9FF8-8591282BF16B}" srcOrd="3" destOrd="0" presId="urn:microsoft.com/office/officeart/2005/8/layout/arrow2"/>
    <dgm:cxn modelId="{2D2B356C-3EE3-417B-8C01-EECCE0C6CB39}" type="presParOf" srcId="{E2216020-1C79-40C6-BD79-AEB5608F457D}" destId="{11797DC6-768A-4D29-B5E8-D532D8C9C3BF}" srcOrd="4" destOrd="0" presId="urn:microsoft.com/office/officeart/2005/8/layout/arrow2"/>
    <dgm:cxn modelId="{4613D0C9-44E3-4104-9AC7-117310FE763D}" type="presParOf" srcId="{E2216020-1C79-40C6-BD79-AEB5608F457D}" destId="{DDE90D86-962A-4C42-B2CC-02DEBFC2EA90}" srcOrd="5" destOrd="0" presId="urn:microsoft.com/office/officeart/2005/8/layout/arrow2"/>
    <dgm:cxn modelId="{F7AC7E4F-F928-4B9C-9BF8-D41985172DC2}" type="presParOf" srcId="{E2216020-1C79-40C6-BD79-AEB5608F457D}" destId="{F9F672E4-7D1D-4410-947E-52281B0663E0}" srcOrd="6" destOrd="0" presId="urn:microsoft.com/office/officeart/2005/8/layout/arrow2"/>
    <dgm:cxn modelId="{381CE853-25C0-4873-9725-37C4575739D5}" type="presParOf" srcId="{E2216020-1C79-40C6-BD79-AEB5608F457D}" destId="{C91EF225-ACA9-4B95-B508-B2F5D51F2B2B}" srcOrd="7" destOrd="0" presId="urn:microsoft.com/office/officeart/2005/8/layout/arrow2"/>
  </dgm:cxnLst>
  <dgm:bg/>
  <dgm:whole/>
  <dgm:extLst>
    <a:ext uri="http://schemas.microsoft.com/office/drawing/2008/diagram">
      <dsp:dataModelExt xmlns:dsp="http://schemas.microsoft.com/office/drawing/2008/diagram" relId="rId1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62509256-37C1-4C38-A8CB-2AF38F7460BF}" type="doc">
      <dgm:prSet loTypeId="urn:microsoft.com/office/officeart/2005/8/layout/hProcess9" loCatId="process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/>
        </a:p>
      </dgm:t>
    </dgm:pt>
    <dgm:pt modelId="{FF1D490C-8AAE-4538-9A76-0A1B83D87160}" type="parTrans" cxnId="{905F9210-17AA-4414-91A4-DBA253464166}">
      <dgm:prSet custT="1"/>
      <dgm:spPr/>
      <dgm:t>
        <a:bodyPr/>
        <a:lstStyle/>
        <a:p>
          <a:endParaRPr lang="zh-CN" altLang="en-US" sz="2400"/>
        </a:p>
      </dgm:t>
    </dgm:pt>
    <dgm:pt modelId="{61D0E104-4DAE-4BCE-BE49-2B8B5C7888EB}">
      <dgm:prSet phldrT="[文本]" custT="1"/>
      <dgm:spPr/>
      <dgm:t>
        <a:bodyPr/>
        <a:lstStyle/>
        <a:p>
          <a:pPr>
            <a:spcAft>
              <a:spcPct val="0"/>
            </a:spcAft>
          </a:pPr>
          <a:r>
            <a:rPr lang="zh-CN" altLang="en-US" sz="2400">
              <a:latin typeface="微软雅黑" panose="020B0503020204020204" charset="-122"/>
              <a:ea typeface="微软雅黑" panose="020B0503020204020204" charset="-122"/>
            </a:rPr>
            <a:t>孺子将入于井</a:t>
          </a:r>
          <a:endParaRPr lang="zh-CN" altLang="en-US" sz="1400"/>
        </a:p>
      </dgm:t>
    </dgm:pt>
    <dgm:pt modelId="{BDF0412E-61D5-451C-A595-5931F2A158EB}" type="sibTrans" cxnId="{905F9210-17AA-4414-91A4-DBA253464166}">
      <dgm:prSet custT="1"/>
      <dgm:spPr/>
      <dgm:t>
        <a:bodyPr/>
        <a:lstStyle/>
        <a:p>
          <a:endParaRPr lang="zh-CN" altLang="en-US" sz="2400"/>
        </a:p>
      </dgm:t>
    </dgm:pt>
    <dgm:pt modelId="{7F61E405-4F50-4CF2-89D5-0FDAC56B1A80}" type="parTrans" cxnId="{5C1AEBA0-1D97-4EC3-AA9B-34D21127DBED}">
      <dgm:prSet custT="1"/>
      <dgm:spPr/>
      <dgm:t>
        <a:bodyPr/>
        <a:lstStyle/>
        <a:p>
          <a:endParaRPr lang="zh-CN" altLang="en-US" sz="2400"/>
        </a:p>
      </dgm:t>
    </dgm:pt>
    <dgm:pt modelId="{828EA16A-E172-466D-92FD-FAA29DCCCE27}">
      <dgm:prSet phldrT="[文本]" custT="1"/>
      <dgm:spPr/>
      <dgm:t>
        <a:bodyPr/>
        <a:lstStyle/>
        <a:p>
          <a:pPr>
            <a:spcAft>
              <a:spcPct val="0"/>
            </a:spcAft>
          </a:pPr>
          <a:r>
            <a:rPr lang="zh-CN" altLang="en-US"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rPr>
            <a:t>人皆有恻隐之心</a:t>
          </a:r>
        </a:p>
        <a:p>
          <a:pPr>
            <a:spcAft>
              <a:spcPct val="0"/>
            </a:spcAft>
          </a:pPr>
          <a:r>
            <a:rPr lang="zh-CN" altLang="en-US"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rPr>
            <a:t>（无恻隐之心，非人也）</a:t>
          </a:r>
          <a:endParaRPr lang="zh-CN" altLang="en-US" sz="2400"/>
        </a:p>
      </dgm:t>
    </dgm:pt>
    <dgm:pt modelId="{382F63EA-2E9E-4249-9F27-C8DF719BDFBB}" type="sibTrans" cxnId="{5C1AEBA0-1D97-4EC3-AA9B-34D21127DBED}">
      <dgm:prSet custT="1"/>
      <dgm:spPr/>
      <dgm:t>
        <a:bodyPr/>
        <a:lstStyle/>
        <a:p>
          <a:endParaRPr lang="zh-CN" altLang="en-US" sz="2400"/>
        </a:p>
      </dgm:t>
    </dgm:pt>
    <dgm:pt modelId="{DFEA5A0C-138A-4E75-9387-70F6EB007688}" type="parTrans" cxnId="{D2531AAE-BAED-4152-825F-DAB42D03DE28}">
      <dgm:prSet custT="1"/>
      <dgm:spPr/>
      <dgm:t>
        <a:bodyPr/>
        <a:lstStyle/>
        <a:p>
          <a:endParaRPr lang="zh-CN" altLang="en-US" sz="2400"/>
        </a:p>
      </dgm:t>
    </dgm:pt>
    <dgm:pt modelId="{C3DD22B0-1598-404E-BB53-5762C7FF8B25}">
      <dgm:prSet phldrT="[文本]" custT="1"/>
      <dgm:spPr/>
      <dgm:t>
        <a:bodyPr/>
        <a:lstStyle/>
        <a:p>
          <a:r>
            <a:rPr lang="zh-CN" altLang="en-US" sz="32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rPr>
            <a:t>扩而充之</a:t>
          </a:r>
          <a:endParaRPr lang="zh-CN" altLang="en-US" sz="3200"/>
        </a:p>
      </dgm:t>
    </dgm:pt>
    <dgm:pt modelId="{AB07CD96-629A-4CC3-A888-7F0E5F43DC36}" type="sibTrans" cxnId="{D2531AAE-BAED-4152-825F-DAB42D03DE28}">
      <dgm:prSet custT="1"/>
      <dgm:spPr/>
      <dgm:t>
        <a:bodyPr/>
        <a:lstStyle/>
        <a:p>
          <a:endParaRPr lang="zh-CN" altLang="en-US" sz="2400"/>
        </a:p>
      </dgm:t>
    </dgm:pt>
    <dgm:pt modelId="{4C46F3BB-9BC7-4C00-8458-70F99C380F68}" type="parTrans" cxnId="{61151CDD-6642-43D3-B37D-603BC06DC181}">
      <dgm:prSet custT="1"/>
      <dgm:spPr/>
      <dgm:t>
        <a:bodyPr/>
        <a:lstStyle/>
        <a:p>
          <a:endParaRPr lang="zh-CN" altLang="en-US" sz="2400"/>
        </a:p>
      </dgm:t>
    </dgm:pt>
    <dgm:pt modelId="{0E905D94-D581-49F1-AFDA-AEC50DE0E9CE}">
      <dgm:prSet phldrT="[文本]" custT="1"/>
      <dgm:spPr/>
      <dgm:t>
        <a:bodyPr/>
        <a:lstStyle/>
        <a:p>
          <a:r>
            <a:rPr lang="zh-CN" altLang="en-US" sz="3200">
              <a:latin typeface="微软雅黑" panose="020B0503020204020204" charset="-122"/>
              <a:ea typeface="微软雅黑" panose="020B0503020204020204" charset="-122"/>
            </a:rPr>
            <a:t>保四海</a:t>
          </a:r>
          <a:endParaRPr lang="zh-CN" altLang="en-US" sz="3200"/>
        </a:p>
      </dgm:t>
    </dgm:pt>
    <dgm:pt modelId="{AF4DD31E-5D08-48FA-A1C7-B38D97D5BE97}" type="sibTrans" cxnId="{61151CDD-6642-43D3-B37D-603BC06DC181}">
      <dgm:prSet custT="1"/>
      <dgm:spPr/>
      <dgm:t>
        <a:bodyPr/>
        <a:lstStyle/>
        <a:p>
          <a:endParaRPr lang="zh-CN" altLang="en-US" sz="2400"/>
        </a:p>
      </dgm:t>
    </dgm:pt>
    <dgm:pt modelId="{53BD009A-633E-407E-8EC0-D2C36B40A147}" type="pres">
      <dgm:prSet presAssocID="{62509256-37C1-4C38-A8CB-2AF38F7460BF}" presName="CompostProcess" presStyleCnt="0">
        <dgm:presLayoutVars>
          <dgm:dir/>
          <dgm:resizeHandles val="exact"/>
        </dgm:presLayoutVars>
      </dgm:prSet>
      <dgm:spPr/>
      <dgm:t>
        <a:bodyPr/>
        <a:lstStyle/>
        <a:p>
          <a:endParaRPr/>
        </a:p>
      </dgm:t>
    </dgm:pt>
    <dgm:pt modelId="{C0ADAE05-6E4B-42A8-9C72-DE38D1049B20}" type="pres">
      <dgm:prSet presAssocID="{62509256-37C1-4C38-A8CB-2AF38F7460BF}" presName="arrow" presStyleLbl="bgShp" presStyleIdx="0" presStyleCnt="1" custLinFactNeighborY="29046"/>
      <dgm:spPr/>
      <dgm:t>
        <a:bodyPr/>
        <a:lstStyle/>
        <a:p>
          <a:endParaRPr/>
        </a:p>
      </dgm:t>
    </dgm:pt>
    <dgm:pt modelId="{81681657-B28A-4718-A8BB-45FE6B8277B2}" type="pres">
      <dgm:prSet presAssocID="{62509256-37C1-4C38-A8CB-2AF38F7460BF}" presName="linearProcess" presStyleCnt="0"/>
      <dgm:spPr/>
      <dgm:t>
        <a:bodyPr/>
        <a:lstStyle/>
        <a:p>
          <a:endParaRPr/>
        </a:p>
      </dgm:t>
    </dgm:pt>
    <dgm:pt modelId="{A195F5B6-6487-43A7-AC63-2790A331FF03}" type="pres">
      <dgm:prSet presAssocID="{61D0E104-4DAE-4BCE-BE49-2B8B5C7888EB}" presName="text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55D0788-C06D-4471-872B-D382C5423646}" type="pres">
      <dgm:prSet presAssocID="{BDF0412E-61D5-451C-A595-5931F2A158EB}" presName="sibTrans" presStyleCnt="0"/>
      <dgm:spPr/>
      <dgm:t>
        <a:bodyPr/>
        <a:lstStyle/>
        <a:p>
          <a:endParaRPr/>
        </a:p>
      </dgm:t>
    </dgm:pt>
    <dgm:pt modelId="{4A4BE28F-CAFA-4DC5-AD78-6FAB76A6C46F}" type="pres">
      <dgm:prSet presAssocID="{828EA16A-E172-466D-92FD-FAA29DCCCE27}" presName="textNode" presStyleLbl="node1" presStyleIdx="1" presStyleCnt="4" custScaleX="16377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529464B-D94B-4342-A3D9-7CC9DF615E67}" type="pres">
      <dgm:prSet presAssocID="{382F63EA-2E9E-4249-9F27-C8DF719BDFBB}" presName="sibTrans" presStyleCnt="0"/>
      <dgm:spPr/>
      <dgm:t>
        <a:bodyPr/>
        <a:lstStyle/>
        <a:p>
          <a:endParaRPr/>
        </a:p>
      </dgm:t>
    </dgm:pt>
    <dgm:pt modelId="{331569E1-83F7-4BDF-BF9C-3C4143C69972}" type="pres">
      <dgm:prSet presAssocID="{C3DD22B0-1598-404E-BB53-5762C7FF8B25}" presName="text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BA8B451D-4717-4CC3-B549-21EA2961AFA0}" type="pres">
      <dgm:prSet presAssocID="{AB07CD96-629A-4CC3-A888-7F0E5F43DC36}" presName="sibTrans" presStyleCnt="0"/>
      <dgm:spPr/>
      <dgm:t>
        <a:bodyPr/>
        <a:lstStyle/>
        <a:p>
          <a:endParaRPr/>
        </a:p>
      </dgm:t>
    </dgm:pt>
    <dgm:pt modelId="{9DD82781-833A-4BCB-B0A5-134D713D6780}" type="pres">
      <dgm:prSet presAssocID="{0E905D94-D581-49F1-AFDA-AEC50DE0E9CE}" presName="text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7BCFC4C0-1188-471B-80FF-A984437DF48C}" type="presOf" srcId="{828EA16A-E172-466D-92FD-FAA29DCCCE27}" destId="{4A4BE28F-CAFA-4DC5-AD78-6FAB76A6C46F}" srcOrd="0" destOrd="0" presId="urn:microsoft.com/office/officeart/2005/8/layout/hProcess9"/>
    <dgm:cxn modelId="{1F6802AA-E554-49A7-A23A-3E088312812B}" type="presOf" srcId="{0E905D94-D581-49F1-AFDA-AEC50DE0E9CE}" destId="{9DD82781-833A-4BCB-B0A5-134D713D6780}" srcOrd="0" destOrd="0" presId="urn:microsoft.com/office/officeart/2005/8/layout/hProcess9"/>
    <dgm:cxn modelId="{905F9210-17AA-4414-91A4-DBA253464166}" srcId="{62509256-37C1-4C38-A8CB-2AF38F7460BF}" destId="{61D0E104-4DAE-4BCE-BE49-2B8B5C7888EB}" srcOrd="0" destOrd="0" parTransId="{FF1D490C-8AAE-4538-9A76-0A1B83D87160}" sibTransId="{BDF0412E-61D5-451C-A595-5931F2A158EB}"/>
    <dgm:cxn modelId="{FE989663-EB2C-4EB4-91CA-4CC3F4F60DF0}" type="presOf" srcId="{61D0E104-4DAE-4BCE-BE49-2B8B5C7888EB}" destId="{A195F5B6-6487-43A7-AC63-2790A331FF03}" srcOrd="0" destOrd="0" presId="urn:microsoft.com/office/officeart/2005/8/layout/hProcess9"/>
    <dgm:cxn modelId="{61151CDD-6642-43D3-B37D-603BC06DC181}" srcId="{62509256-37C1-4C38-A8CB-2AF38F7460BF}" destId="{0E905D94-D581-49F1-AFDA-AEC50DE0E9CE}" srcOrd="3" destOrd="0" parTransId="{4C46F3BB-9BC7-4C00-8458-70F99C380F68}" sibTransId="{AF4DD31E-5D08-48FA-A1C7-B38D97D5BE97}"/>
    <dgm:cxn modelId="{0354F463-66BE-41BA-88E7-2B24D29FE5D4}" type="presOf" srcId="{C3DD22B0-1598-404E-BB53-5762C7FF8B25}" destId="{331569E1-83F7-4BDF-BF9C-3C4143C69972}" srcOrd="0" destOrd="0" presId="urn:microsoft.com/office/officeart/2005/8/layout/hProcess9"/>
    <dgm:cxn modelId="{5C1AEBA0-1D97-4EC3-AA9B-34D21127DBED}" srcId="{62509256-37C1-4C38-A8CB-2AF38F7460BF}" destId="{828EA16A-E172-466D-92FD-FAA29DCCCE27}" srcOrd="1" destOrd="0" parTransId="{7F61E405-4F50-4CF2-89D5-0FDAC56B1A80}" sibTransId="{382F63EA-2E9E-4249-9F27-C8DF719BDFBB}"/>
    <dgm:cxn modelId="{AEE6DA06-D300-4967-897E-0FFF50C30652}" type="presOf" srcId="{62509256-37C1-4C38-A8CB-2AF38F7460BF}" destId="{53BD009A-633E-407E-8EC0-D2C36B40A147}" srcOrd="0" destOrd="0" presId="urn:microsoft.com/office/officeart/2005/8/layout/hProcess9"/>
    <dgm:cxn modelId="{D2531AAE-BAED-4152-825F-DAB42D03DE28}" srcId="{62509256-37C1-4C38-A8CB-2AF38F7460BF}" destId="{C3DD22B0-1598-404E-BB53-5762C7FF8B25}" srcOrd="2" destOrd="0" parTransId="{DFEA5A0C-138A-4E75-9387-70F6EB007688}" sibTransId="{AB07CD96-629A-4CC3-A888-7F0E5F43DC36}"/>
    <dgm:cxn modelId="{6F47A92C-FDE9-4810-BA2F-00AC6154A3DF}" type="presParOf" srcId="{53BD009A-633E-407E-8EC0-D2C36B40A147}" destId="{C0ADAE05-6E4B-42A8-9C72-DE38D1049B20}" srcOrd="0" destOrd="0" presId="urn:microsoft.com/office/officeart/2005/8/layout/hProcess9"/>
    <dgm:cxn modelId="{46E08012-9FD1-4363-8F39-D0591EA42947}" type="presParOf" srcId="{53BD009A-633E-407E-8EC0-D2C36B40A147}" destId="{81681657-B28A-4718-A8BB-45FE6B8277B2}" srcOrd="1" destOrd="0" presId="urn:microsoft.com/office/officeart/2005/8/layout/hProcess9"/>
    <dgm:cxn modelId="{4BD98F27-F07D-4B47-A30C-465BD9644A1C}" type="presParOf" srcId="{81681657-B28A-4718-A8BB-45FE6B8277B2}" destId="{A195F5B6-6487-43A7-AC63-2790A331FF03}" srcOrd="0" destOrd="0" presId="urn:microsoft.com/office/officeart/2005/8/layout/hProcess9"/>
    <dgm:cxn modelId="{CDC16EC7-BDDD-4969-B965-5B8E156EDE27}" type="presParOf" srcId="{81681657-B28A-4718-A8BB-45FE6B8277B2}" destId="{D55D0788-C06D-4471-872B-D382C5423646}" srcOrd="1" destOrd="0" presId="urn:microsoft.com/office/officeart/2005/8/layout/hProcess9"/>
    <dgm:cxn modelId="{31D62A0C-E79C-4C7D-BED0-D3FF7A1A5861}" type="presParOf" srcId="{81681657-B28A-4718-A8BB-45FE6B8277B2}" destId="{4A4BE28F-CAFA-4DC5-AD78-6FAB76A6C46F}" srcOrd="2" destOrd="0" presId="urn:microsoft.com/office/officeart/2005/8/layout/hProcess9"/>
    <dgm:cxn modelId="{A49B6582-622B-4D75-9B34-E382366221D3}" type="presParOf" srcId="{81681657-B28A-4718-A8BB-45FE6B8277B2}" destId="{F529464B-D94B-4342-A3D9-7CC9DF615E67}" srcOrd="3" destOrd="0" presId="urn:microsoft.com/office/officeart/2005/8/layout/hProcess9"/>
    <dgm:cxn modelId="{56783306-6FE7-4B0B-9961-4857C7A3BE7D}" type="presParOf" srcId="{81681657-B28A-4718-A8BB-45FE6B8277B2}" destId="{331569E1-83F7-4BDF-BF9C-3C4143C69972}" srcOrd="4" destOrd="0" presId="urn:microsoft.com/office/officeart/2005/8/layout/hProcess9"/>
    <dgm:cxn modelId="{782BA4CB-D686-4C1F-8F37-0EBD52CC0468}" type="presParOf" srcId="{81681657-B28A-4718-A8BB-45FE6B8277B2}" destId="{BA8B451D-4717-4CC3-B549-21EA2961AFA0}" srcOrd="5" destOrd="0" presId="urn:microsoft.com/office/officeart/2005/8/layout/hProcess9"/>
    <dgm:cxn modelId="{2EEA49D5-5C87-4AFE-8847-BE546B7AD16A}" type="presParOf" srcId="{81681657-B28A-4718-A8BB-45FE6B8277B2}" destId="{9DD82781-833A-4BCB-B0A5-134D713D6780}" srcOrd="6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1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0EABC72-F544-4EF4-A82B-FC12FC8FBE7D}">
      <dsp:nvSpPr>
        <dsp:cNvPr id="0" name=""/>
        <dsp:cNvSpPr/>
      </dsp:nvSpPr>
      <dsp:spPr>
        <a:xfrm>
          <a:off x="1639358" y="231893"/>
          <a:ext cx="1761575" cy="1761575"/>
        </a:xfrm>
        <a:prstGeom prst="pieWedg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6000" tIns="36000" rIns="0" bIns="36000" numCol="1" spcCol="1270" anchor="b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0"/>
            </a:spcAft>
          </a:pPr>
          <a:r>
            <a:rPr lang="zh-CN" altLang="en-US" sz="2800" kern="1200" spc="-300" baseline="0">
              <a:latin typeface="微软雅黑" panose="020B0503020204020204" pitchFamily="34" charset="-122"/>
              <a:ea typeface="微软雅黑" panose="020B0503020204020204" pitchFamily="34" charset="-122"/>
            </a:rPr>
            <a:t>语言</a:t>
          </a:r>
          <a:endParaRPr lang="en-US" altLang="zh-CN" sz="2800" kern="1200" spc="-300" baseline="0">
            <a:latin typeface="微软雅黑" panose="020B0503020204020204" pitchFamily="34" charset="-122"/>
            <a:ea typeface="微软雅黑" panose="020B0503020204020204" pitchFamily="34" charset="-122"/>
          </a:endParaRPr>
        </a:p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0"/>
            </a:spcAft>
          </a:pPr>
          <a:r>
            <a:rPr lang="zh-CN" altLang="en-US" sz="2800" kern="1200" spc="-300" baseline="0">
              <a:latin typeface="微软雅黑" panose="020B0503020204020204" pitchFamily="34" charset="-122"/>
              <a:ea typeface="微软雅黑" panose="020B0503020204020204" pitchFamily="34" charset="-122"/>
            </a:rPr>
            <a:t>建构与运用 </a:t>
          </a:r>
          <a:endParaRPr lang="zh-CN" altLang="en-US" sz="2800" kern="1200" spc="-300" baseline="0"/>
        </a:p>
      </dsp:txBody>
      <dsp:txXfrm>
        <a:off x="2155311" y="747846"/>
        <a:ext cx="1245622" cy="1245622"/>
      </dsp:txXfrm>
    </dsp:sp>
    <dsp:sp modelId="{5AED7F5C-9B23-47D6-AC9B-A304F6450FC0}">
      <dsp:nvSpPr>
        <dsp:cNvPr id="0" name=""/>
        <dsp:cNvSpPr/>
      </dsp:nvSpPr>
      <dsp:spPr>
        <a:xfrm rot="5400000">
          <a:off x="3482300" y="231893"/>
          <a:ext cx="1761575" cy="1761575"/>
        </a:xfrm>
        <a:prstGeom prst="pieWedg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6000" tIns="36000" rIns="0" bIns="36000" numCol="1" spcCol="1270" anchor="b" anchorCtr="0">
          <a:noAutofit/>
        </a:bodyPr>
        <a:lstStyle/>
        <a:p>
          <a:pPr marL="0" lvl="0" algn="ctr" defTabSz="1244600">
            <a:lnSpc>
              <a:spcPct val="90000"/>
            </a:lnSpc>
            <a:spcBef>
              <a:spcPct val="0"/>
            </a:spcBef>
            <a:spcAft>
              <a:spcPct val="0"/>
            </a:spcAft>
            <a:buNone/>
          </a:pPr>
          <a:r>
            <a:rPr lang="zh-CN" altLang="en-US" sz="2800" kern="1200" spc="-300" baseline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rPr>
            <a:t>思维</a:t>
          </a:r>
          <a:endParaRPr lang="en-US" altLang="zh-CN" sz="2800" kern="1200" spc="-300" baseline="0">
            <a:solidFill>
              <a:prstClr val="white"/>
            </a:solidFill>
            <a:latin typeface="微软雅黑" panose="020B0503020204020204" pitchFamily="34" charset="-122"/>
            <a:ea typeface="微软雅黑" panose="020B0503020204020204" pitchFamily="34" charset="-122"/>
            <a:cs typeface="+mn-cs"/>
          </a:endParaRPr>
        </a:p>
        <a:p>
          <a:pPr marL="0" lvl="0" algn="ctr" defTabSz="1244600">
            <a:lnSpc>
              <a:spcPct val="90000"/>
            </a:lnSpc>
            <a:spcBef>
              <a:spcPct val="0"/>
            </a:spcBef>
            <a:spcAft>
              <a:spcPct val="0"/>
            </a:spcAft>
            <a:buNone/>
          </a:pPr>
          <a:r>
            <a:rPr lang="zh-CN" altLang="en-US" sz="2800" kern="1200" spc="-300" baseline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rPr>
            <a:t>发展与提升</a:t>
          </a:r>
        </a:p>
      </dsp:txBody>
      <dsp:txXfrm rot="-5400000">
        <a:off x="3482300" y="747846"/>
        <a:ext cx="1245622" cy="1245622"/>
      </dsp:txXfrm>
    </dsp:sp>
    <dsp:sp modelId="{41945276-0A0F-4047-BECA-07ECEF7CFBC8}">
      <dsp:nvSpPr>
        <dsp:cNvPr id="0" name=""/>
        <dsp:cNvSpPr/>
      </dsp:nvSpPr>
      <dsp:spPr>
        <a:xfrm rot="10800000">
          <a:off x="3482300" y="2074834"/>
          <a:ext cx="1761575" cy="1761575"/>
        </a:xfrm>
        <a:prstGeom prst="pieWedg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6000" tIns="36000" rIns="0" bIns="36000" numCol="1" spcCol="1270" anchor="t" anchorCtr="1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0"/>
            </a:spcAft>
            <a:buNone/>
          </a:pPr>
          <a:r>
            <a:rPr lang="zh-CN" altLang="en-US" sz="2800" kern="1200" spc="-300" baseline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rPr>
            <a:t>文化</a:t>
          </a:r>
          <a:endParaRPr lang="en-US" altLang="zh-CN" sz="2800" kern="1200" spc="-300" baseline="0">
            <a:solidFill>
              <a:prstClr val="white"/>
            </a:solidFill>
            <a:latin typeface="微软雅黑" panose="020B0503020204020204" pitchFamily="34" charset="-122"/>
            <a:ea typeface="微软雅黑" panose="020B0503020204020204" pitchFamily="34" charset="-122"/>
            <a:cs typeface="+mn-cs"/>
          </a:endParaRPr>
        </a:p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0"/>
            </a:spcAft>
            <a:buNone/>
          </a:pPr>
          <a:r>
            <a:rPr lang="zh-CN" altLang="en-US" sz="2800" kern="1200" spc="-300" baseline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rPr>
            <a:t>传承与理解 </a:t>
          </a:r>
        </a:p>
      </dsp:txBody>
      <dsp:txXfrm rot="10800000">
        <a:off x="3482300" y="2074834"/>
        <a:ext cx="1245622" cy="1245622"/>
      </dsp:txXfrm>
    </dsp:sp>
    <dsp:sp modelId="{C08F83E2-6749-481B-A275-94B9E96DB59E}">
      <dsp:nvSpPr>
        <dsp:cNvPr id="0" name=""/>
        <dsp:cNvSpPr/>
      </dsp:nvSpPr>
      <dsp:spPr>
        <a:xfrm rot="16200000">
          <a:off x="1639358" y="2074834"/>
          <a:ext cx="1761575" cy="1761575"/>
        </a:xfrm>
        <a:prstGeom prst="pieWedg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6000" tIns="36000" rIns="0" bIns="36000" numCol="1" spcCol="1270" anchor="t" anchorCtr="1">
          <a:noAutofit/>
        </a:bodyPr>
        <a:lstStyle/>
        <a:p>
          <a:pPr marL="0" lvl="0" algn="ctr" defTabSz="1244600">
            <a:lnSpc>
              <a:spcPct val="90000"/>
            </a:lnSpc>
            <a:spcBef>
              <a:spcPct val="0"/>
            </a:spcBef>
            <a:spcAft>
              <a:spcPct val="0"/>
            </a:spcAft>
            <a:buNone/>
          </a:pPr>
          <a:r>
            <a:rPr lang="zh-CN" altLang="en-US" sz="2800" kern="1200" spc="-300" baseline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rPr>
            <a:t>审美</a:t>
          </a:r>
          <a:endParaRPr lang="en-US" altLang="zh-CN" sz="2800" kern="1200" spc="-300" baseline="0">
            <a:solidFill>
              <a:prstClr val="white"/>
            </a:solidFill>
            <a:latin typeface="微软雅黑" panose="020B0503020204020204" pitchFamily="34" charset="-122"/>
            <a:ea typeface="微软雅黑" panose="020B0503020204020204" pitchFamily="34" charset="-122"/>
            <a:cs typeface="+mn-cs"/>
          </a:endParaRPr>
        </a:p>
        <a:p>
          <a:pPr marL="0" lvl="0" algn="ctr" defTabSz="1244600">
            <a:lnSpc>
              <a:spcPct val="90000"/>
            </a:lnSpc>
            <a:spcBef>
              <a:spcPct val="0"/>
            </a:spcBef>
            <a:spcAft>
              <a:spcPct val="0"/>
            </a:spcAft>
            <a:buNone/>
          </a:pPr>
          <a:r>
            <a:rPr lang="zh-CN" altLang="en-US" sz="2800" kern="1200" spc="-300" baseline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rPr>
            <a:t>鉴赏与创造 </a:t>
          </a:r>
        </a:p>
      </dsp:txBody>
      <dsp:txXfrm rot="5400000">
        <a:off x="2155311" y="2074834"/>
        <a:ext cx="1245622" cy="1245622"/>
      </dsp:txXfrm>
    </dsp:sp>
    <dsp:sp modelId="{8C33B4A0-D428-4800-8634-3E25FA6FC000}">
      <dsp:nvSpPr>
        <dsp:cNvPr id="0" name=""/>
        <dsp:cNvSpPr/>
      </dsp:nvSpPr>
      <dsp:spPr>
        <a:xfrm>
          <a:off x="3137511" y="1668004"/>
          <a:ext cx="608211" cy="528879"/>
        </a:xfrm>
        <a:prstGeom prst="circularArrow">
          <a:avLst/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D19A645-75BD-4A5B-BD2D-D8C7A72392FC}">
      <dsp:nvSpPr>
        <dsp:cNvPr id="0" name=""/>
        <dsp:cNvSpPr/>
      </dsp:nvSpPr>
      <dsp:spPr>
        <a:xfrm rot="10800000">
          <a:off x="3137511" y="1871419"/>
          <a:ext cx="608211" cy="528879"/>
        </a:xfrm>
        <a:prstGeom prst="circularArrow">
          <a:avLst/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A6AB26E-50F9-4DDC-835C-C38FBF3144E7}">
      <dsp:nvSpPr>
        <dsp:cNvPr id="0" name=""/>
        <dsp:cNvSpPr/>
      </dsp:nvSpPr>
      <dsp:spPr>
        <a:xfrm>
          <a:off x="0" y="170067"/>
          <a:ext cx="7375905" cy="4609940"/>
        </a:xfrm>
        <a:prstGeom prst="swooshArrow">
          <a:avLst>
            <a:gd name="adj1" fmla="val 25000"/>
            <a:gd name="adj2" fmla="val 25000"/>
          </a:avLst>
        </a:prstGeom>
        <a:solidFill>
          <a:schemeClr val="accent4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2633387-DC0D-4A9E-893E-C6681772DA7D}">
      <dsp:nvSpPr>
        <dsp:cNvPr id="0" name=""/>
        <dsp:cNvSpPr/>
      </dsp:nvSpPr>
      <dsp:spPr>
        <a:xfrm>
          <a:off x="726526" y="3598019"/>
          <a:ext cx="169645" cy="169645"/>
        </a:xfrm>
        <a:prstGeom prst="ellips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6D67034-719D-4878-9436-F37B9E5EE241}">
      <dsp:nvSpPr>
        <dsp:cNvPr id="0" name=""/>
        <dsp:cNvSpPr/>
      </dsp:nvSpPr>
      <dsp:spPr>
        <a:xfrm>
          <a:off x="336811" y="3794061"/>
          <a:ext cx="1741259" cy="109716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9892" tIns="0" rIns="0" bIns="0" numCol="1" spcCol="1270" anchor="t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kern="1200">
              <a:latin typeface="微软雅黑" panose="020B0503020204020204" pitchFamily="34" charset="-122"/>
              <a:ea typeface="微软雅黑" panose="020B0503020204020204" pitchFamily="34" charset="-122"/>
            </a:rPr>
            <a:t>明确观点：“</a:t>
          </a:r>
          <a:r>
            <a:rPr lang="zh-CN" altLang="en-US" sz="2400" kern="1200">
              <a:latin typeface="楷体" panose="02010609060101010101" pitchFamily="49" charset="-122"/>
              <a:ea typeface="楷体" panose="02010609060101010101" pitchFamily="49" charset="-122"/>
            </a:rPr>
            <a:t>人皆有不忍人之心</a:t>
          </a:r>
          <a:r>
            <a:rPr lang="zh-CN" altLang="en-US" sz="2400" kern="1200">
              <a:latin typeface="微软雅黑" panose="020B0503020204020204" pitchFamily="34" charset="-122"/>
              <a:ea typeface="微软雅黑" panose="020B0503020204020204" pitchFamily="34" charset="-122"/>
            </a:rPr>
            <a:t>”</a:t>
          </a:r>
        </a:p>
      </dsp:txBody>
      <dsp:txXfrm>
        <a:off x="336811" y="3794061"/>
        <a:ext cx="1741259" cy="1097165"/>
      </dsp:txXfrm>
    </dsp:sp>
    <dsp:sp modelId="{CF58E14A-80EB-4A68-9AA0-B1DBD2906E81}">
      <dsp:nvSpPr>
        <dsp:cNvPr id="0" name=""/>
        <dsp:cNvSpPr/>
      </dsp:nvSpPr>
      <dsp:spPr>
        <a:xfrm>
          <a:off x="1925111" y="2525746"/>
          <a:ext cx="295036" cy="295036"/>
        </a:xfrm>
        <a:prstGeom prst="ellipse">
          <a:avLst/>
        </a:prstGeom>
        <a:solidFill>
          <a:schemeClr val="accent4">
            <a:hueOff val="3266964"/>
            <a:satOff val="-13592"/>
            <a:lumOff val="3203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E1EB1CF-1620-432A-9FF8-8591282BF16B}">
      <dsp:nvSpPr>
        <dsp:cNvPr id="0" name=""/>
        <dsp:cNvSpPr/>
      </dsp:nvSpPr>
      <dsp:spPr>
        <a:xfrm>
          <a:off x="1182902" y="1597119"/>
          <a:ext cx="1790326" cy="210674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6334" tIns="0" rIns="0" bIns="0" numCol="1" spcCol="1270" anchor="t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kern="1200">
              <a:latin typeface="微软雅黑" panose="020B0503020204020204" pitchFamily="34" charset="-122"/>
              <a:ea typeface="微软雅黑" panose="020B0503020204020204" pitchFamily="34" charset="-122"/>
            </a:rPr>
            <a:t>推出“</a:t>
          </a:r>
          <a:r>
            <a:rPr lang="zh-CN" altLang="en-US" sz="2400" kern="120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rPr>
            <a:t>先王有不忍人之心</a:t>
          </a:r>
          <a:r>
            <a:rPr lang="zh-CN" altLang="en-US" sz="2400" kern="1200">
              <a:latin typeface="微软雅黑" panose="020B0503020204020204" pitchFamily="34" charset="-122"/>
              <a:ea typeface="微软雅黑" panose="020B0503020204020204" pitchFamily="34" charset="-122"/>
            </a:rPr>
            <a:t>”</a:t>
          </a:r>
          <a:endParaRPr lang="zh-CN" altLang="en-US" sz="2400" kern="1200"/>
        </a:p>
      </dsp:txBody>
      <dsp:txXfrm>
        <a:off x="1182902" y="1597119"/>
        <a:ext cx="1790326" cy="2106742"/>
      </dsp:txXfrm>
    </dsp:sp>
    <dsp:sp modelId="{11797DC6-768A-4D29-B5E8-D532D8C9C3BF}">
      <dsp:nvSpPr>
        <dsp:cNvPr id="0" name=""/>
        <dsp:cNvSpPr/>
      </dsp:nvSpPr>
      <dsp:spPr>
        <a:xfrm>
          <a:off x="3455611" y="1735603"/>
          <a:ext cx="390922" cy="390922"/>
        </a:xfrm>
        <a:prstGeom prst="ellipse">
          <a:avLst/>
        </a:prstGeom>
        <a:solidFill>
          <a:schemeClr val="accent4">
            <a:hueOff val="6533927"/>
            <a:satOff val="-27185"/>
            <a:lumOff val="6405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DE90D86-962A-4C42-B2CC-02DEBFC2EA90}">
      <dsp:nvSpPr>
        <dsp:cNvPr id="0" name=""/>
        <dsp:cNvSpPr/>
      </dsp:nvSpPr>
      <dsp:spPr>
        <a:xfrm>
          <a:off x="3062622" y="2101131"/>
          <a:ext cx="2438511" cy="284894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7142" tIns="0" rIns="0" bIns="0" numCol="1" spcCol="1270" anchor="t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kern="1200">
              <a:latin typeface="微软雅黑" panose="020B0503020204020204" pitchFamily="34" charset="-122"/>
              <a:ea typeface="微软雅黑" panose="020B0503020204020204" pitchFamily="34" charset="-122"/>
            </a:rPr>
            <a:t>结合先王“仁政”，得出因“</a:t>
          </a:r>
          <a:r>
            <a:rPr lang="zh-CN" altLang="en-US" sz="2400" kern="120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rPr>
            <a:t>有不忍人之心</a:t>
          </a:r>
          <a:r>
            <a:rPr lang="zh-CN" altLang="en-US" sz="2400" kern="1200">
              <a:latin typeface="微软雅黑" panose="020B0503020204020204" pitchFamily="34" charset="-122"/>
              <a:ea typeface="微软雅黑" panose="020B0503020204020204" pitchFamily="34" charset="-122"/>
            </a:rPr>
            <a:t>”，所以有“</a:t>
          </a:r>
          <a:r>
            <a:rPr lang="zh-CN" altLang="en-US" sz="2400" kern="120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rPr>
            <a:t>不忍人之政</a:t>
          </a:r>
          <a:r>
            <a:rPr lang="zh-CN" altLang="en-US" sz="2400" kern="1200">
              <a:latin typeface="微软雅黑" panose="020B0503020204020204" pitchFamily="34" charset="-122"/>
              <a:ea typeface="微软雅黑" panose="020B0503020204020204" pitchFamily="34" charset="-122"/>
            </a:rPr>
            <a:t>”的结论</a:t>
          </a:r>
          <a:endParaRPr lang="zh-CN" altLang="en-US" sz="2400" kern="1200"/>
        </a:p>
      </dsp:txBody>
      <dsp:txXfrm>
        <a:off x="3062622" y="2101131"/>
        <a:ext cx="2438511" cy="2848943"/>
      </dsp:txXfrm>
    </dsp:sp>
    <dsp:sp modelId="{F9F672E4-7D1D-4410-947E-52281B0663E0}">
      <dsp:nvSpPr>
        <dsp:cNvPr id="0" name=""/>
        <dsp:cNvSpPr/>
      </dsp:nvSpPr>
      <dsp:spPr>
        <a:xfrm>
          <a:off x="5122566" y="1212835"/>
          <a:ext cx="523689" cy="523689"/>
        </a:xfrm>
        <a:prstGeom prst="ellipse">
          <a:avLst/>
        </a:prstGeom>
        <a:solidFill>
          <a:schemeClr val="accent4">
            <a:hueOff val="9800891"/>
            <a:satOff val="-40777"/>
            <a:lumOff val="9608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91EF225-ACA9-4B95-B508-B2F5D51F2B2B}">
      <dsp:nvSpPr>
        <dsp:cNvPr id="0" name=""/>
        <dsp:cNvSpPr/>
      </dsp:nvSpPr>
      <dsp:spPr>
        <a:xfrm>
          <a:off x="5290846" y="1168673"/>
          <a:ext cx="1913049" cy="330532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77492" tIns="0" rIns="0" bIns="0" numCol="1" spcCol="1270" anchor="t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kern="1200">
              <a:latin typeface="微软雅黑" panose="020B0503020204020204" pitchFamily="34" charset="-122"/>
              <a:ea typeface="微软雅黑" panose="020B0503020204020204" pitchFamily="34" charset="-122"/>
            </a:rPr>
            <a:t>“</a:t>
          </a:r>
          <a:r>
            <a:rPr lang="zh-CN" altLang="en-US" sz="2400" kern="120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rPr>
            <a:t>以不忍人之心行不忍人之政</a:t>
          </a:r>
          <a:r>
            <a:rPr lang="zh-CN" altLang="en-US" sz="2400" kern="1200">
              <a:latin typeface="微软雅黑" panose="020B0503020204020204" pitchFamily="34" charset="-122"/>
              <a:ea typeface="微软雅黑" panose="020B0503020204020204" pitchFamily="34" charset="-122"/>
            </a:rPr>
            <a:t>”，就能轻松自如地治理好天下。</a:t>
          </a:r>
          <a:endParaRPr lang="zh-CN" altLang="en-US" sz="2400" kern="1200"/>
        </a:p>
      </dsp:txBody>
      <dsp:txXfrm>
        <a:off x="5290846" y="1168673"/>
        <a:ext cx="1913049" cy="3305327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0ADAE05-6E4B-42A8-9C72-DE38D1049B20}">
      <dsp:nvSpPr>
        <dsp:cNvPr id="0" name=""/>
        <dsp:cNvSpPr/>
      </dsp:nvSpPr>
      <dsp:spPr>
        <a:xfrm>
          <a:off x="818316" y="0"/>
          <a:ext cx="9274248" cy="2289795"/>
        </a:xfrm>
        <a:prstGeom prst="rightArrow">
          <a:avLst/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195F5B6-6487-43A7-AC63-2790A331FF03}">
      <dsp:nvSpPr>
        <dsp:cNvPr id="0" name=""/>
        <dsp:cNvSpPr/>
      </dsp:nvSpPr>
      <dsp:spPr>
        <a:xfrm>
          <a:off x="2944" y="686938"/>
          <a:ext cx="2136658" cy="915918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0"/>
            </a:spcAft>
          </a:pPr>
          <a:r>
            <a:rPr lang="zh-CN" altLang="en-US" sz="2400" kern="1200">
              <a:latin typeface="微软雅黑" panose="020B0503020204020204" charset="-122"/>
              <a:ea typeface="微软雅黑" panose="020B0503020204020204" charset="-122"/>
            </a:rPr>
            <a:t>孺子将入于井</a:t>
          </a:r>
          <a:endParaRPr lang="zh-CN" altLang="en-US" sz="1400" kern="1200"/>
        </a:p>
      </dsp:txBody>
      <dsp:txXfrm>
        <a:off x="47655" y="731649"/>
        <a:ext cx="2047236" cy="826496"/>
      </dsp:txXfrm>
    </dsp:sp>
    <dsp:sp modelId="{4A4BE28F-CAFA-4DC5-AD78-6FAB76A6C46F}">
      <dsp:nvSpPr>
        <dsp:cNvPr id="0" name=""/>
        <dsp:cNvSpPr/>
      </dsp:nvSpPr>
      <dsp:spPr>
        <a:xfrm>
          <a:off x="2471511" y="686938"/>
          <a:ext cx="3499291" cy="915918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0"/>
            </a:spcAft>
          </a:pPr>
          <a:r>
            <a:rPr lang="zh-CN" altLang="en-US" sz="2400" kern="12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rPr>
            <a:t>人皆有恻隐之心</a:t>
          </a: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0"/>
            </a:spcAft>
          </a:pPr>
          <a:r>
            <a:rPr lang="zh-CN" altLang="en-US" sz="2400" kern="12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rPr>
            <a:t>（无恻隐之心，非人也）</a:t>
          </a:r>
          <a:endParaRPr lang="zh-CN" altLang="en-US" sz="2400" kern="1200"/>
        </a:p>
      </dsp:txBody>
      <dsp:txXfrm>
        <a:off x="2516222" y="731649"/>
        <a:ext cx="3409869" cy="826496"/>
      </dsp:txXfrm>
    </dsp:sp>
    <dsp:sp modelId="{331569E1-83F7-4BDF-BF9C-3C4143C69972}">
      <dsp:nvSpPr>
        <dsp:cNvPr id="0" name=""/>
        <dsp:cNvSpPr/>
      </dsp:nvSpPr>
      <dsp:spPr>
        <a:xfrm>
          <a:off x="6302710" y="686938"/>
          <a:ext cx="2136658" cy="915918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200" kern="12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rPr>
            <a:t>扩而充之</a:t>
          </a:r>
          <a:endParaRPr lang="zh-CN" altLang="en-US" sz="3200" kern="1200"/>
        </a:p>
      </dsp:txBody>
      <dsp:txXfrm>
        <a:off x="6347421" y="731649"/>
        <a:ext cx="2047236" cy="826496"/>
      </dsp:txXfrm>
    </dsp:sp>
    <dsp:sp modelId="{9DD82781-833A-4BCB-B0A5-134D713D6780}">
      <dsp:nvSpPr>
        <dsp:cNvPr id="0" name=""/>
        <dsp:cNvSpPr/>
      </dsp:nvSpPr>
      <dsp:spPr>
        <a:xfrm>
          <a:off x="8771277" y="686938"/>
          <a:ext cx="2136658" cy="915918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200" kern="1200">
              <a:latin typeface="微软雅黑" panose="020B0503020204020204" charset="-122"/>
              <a:ea typeface="微软雅黑" panose="020B0503020204020204" charset="-122"/>
            </a:rPr>
            <a:t>保四海</a:t>
          </a:r>
          <a:endParaRPr lang="zh-CN" altLang="en-US" sz="3200" kern="1200"/>
        </a:p>
      </dsp:txBody>
      <dsp:txXfrm>
        <a:off x="8815988" y="731649"/>
        <a:ext cx="2047236" cy="82649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4">
  <dgm:title val=""/>
  <dgm:desc val=""/>
  <dgm:catLst>
    <dgm:cat type="relationship" pri="26000"/>
    <dgm:cat type="cycle" pri="13000"/>
    <dgm:cat type="matrix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41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cycleMatrixDiagram">
    <dgm:varLst>
      <dgm:chMax val="1"/>
      <dgm:dir/>
      <dgm:animLvl val="lvl"/>
      <dgm:resizeHandles val="exact"/>
    </dgm:varLst>
    <dgm:alg type="composite">
      <dgm:param type="ar" val="1.3"/>
    </dgm:alg>
    <dgm:shape xmlns:r="http://schemas.openxmlformats.org/officeDocument/2006/relationships" r:blip="">
      <dgm:adjLst/>
    </dgm:shape>
    <dgm:presOf/>
    <dgm:constrLst>
      <dgm:constr type="w" for="ch" forName="children" refType="w"/>
      <dgm:constr type="h" for="ch" forName="children" refType="w" refFor="ch" refForName="children" fact="0.77"/>
      <dgm:constr type="ctrX" for="ch" forName="children" refType="w" fact="0.5"/>
      <dgm:constr type="ctrY" for="ch" forName="children" refType="h" fact="0.5"/>
      <dgm:constr type="w" for="ch" forName="circle" refType="w"/>
      <dgm:constr type="h" for="ch" forName="circle" refType="h"/>
      <dgm:constr type="ctrX" for="ch" forName="circle" refType="w" fact="0.5"/>
      <dgm:constr type="ctrY" for="ch" forName="circle" refType="h" fact="0.5"/>
      <dgm:constr type="w" for="ch" forName="center1" refType="w" fact="0.115"/>
      <dgm:constr type="h" for="ch" forName="center1" refType="w" fact="0.1"/>
      <dgm:constr type="ctrX" for="ch" forName="center1" refType="w" fact="0.5"/>
      <dgm:constr type="ctrY" for="ch" forName="center1" refType="h" fact="0.475"/>
      <dgm:constr type="w" for="ch" forName="center2" refType="w" fact="0.115"/>
      <dgm:constr type="h" for="ch" forName="center2" refType="w" fact="0.1"/>
      <dgm:constr type="ctrX" for="ch" forName="center2" refType="w" fact="0.5"/>
      <dgm:constr type="ctrY" for="ch" forName="center2" refType="h" fact="0.525"/>
    </dgm:constrLst>
    <dgm:ruleLst/>
    <dgm:choose name="Name0">
      <dgm:if name="Name1" axis="ch" ptType="node" func="cnt" op="gte" val="1">
        <dgm:layoutNode name="children">
          <dgm:alg type="composite">
            <dgm:param type="ar" val="1.3"/>
          </dgm:alg>
          <dgm:shape xmlns:r="http://schemas.openxmlformats.org/officeDocument/2006/relationships" r:blip="">
            <dgm:adjLst/>
          </dgm:shape>
          <dgm:presOf/>
          <dgm:choose name="Name2">
            <dgm:if name="Name3" func="var" arg="dir" op="equ" val="norm">
              <dgm:constrLst>
                <dgm:constr type="primFontSz" for="des" ptType="node" op="equ" val="65"/>
                <dgm:constr type="w" for="ch" forName="child1group" refType="w" fact="0.38"/>
                <dgm:constr type="h" for="ch" forName="child1group" refType="h" fact="0.32"/>
                <dgm:constr type="t" for="ch" forName="child1group"/>
                <dgm:constr type="l" for="ch" forName="child1group"/>
                <dgm:constr type="w" for="ch" forName="child2group" refType="w" fact="0.38"/>
                <dgm:constr type="h" for="ch" forName="child2group" refType="h" fact="0.32"/>
                <dgm:constr type="t" for="ch" forName="child2group"/>
                <dgm:constr type="r" for="ch" forName="child2group" refType="w"/>
                <dgm:constr type="w" for="ch" forName="child3group" refType="w" fact="0.38"/>
                <dgm:constr type="h" for="ch" forName="child3group" refType="h" fact="0.32"/>
                <dgm:constr type="b" for="ch" forName="child3group" refType="h"/>
                <dgm:constr type="r" for="ch" forName="child3group" refType="w"/>
                <dgm:constr type="w" for="ch" forName="child4group" refType="w" fact="0.38"/>
                <dgm:constr type="h" for="ch" forName="child4group" refType="h" fact="0.32"/>
                <dgm:constr type="b" for="ch" forName="child4group" refType="h"/>
                <dgm:constr type="l" for="ch" forName="child4group"/>
              </dgm:constrLst>
            </dgm:if>
            <dgm:else name="Name4">
              <dgm:constrLst>
                <dgm:constr type="primFontSz" for="des" ptType="node" op="equ" val="65"/>
                <dgm:constr type="w" for="ch" forName="child1group" refType="w" fact="0.38"/>
                <dgm:constr type="h" for="ch" forName="child1group" refType="h" fact="0.32"/>
                <dgm:constr type="t" for="ch" forName="child1group"/>
                <dgm:constr type="r" for="ch" forName="child1group" refType="w"/>
                <dgm:constr type="w" for="ch" forName="child2group" refType="w" fact="0.38"/>
                <dgm:constr type="h" for="ch" forName="child2group" refType="h" fact="0.32"/>
                <dgm:constr type="t" for="ch" forName="child2group"/>
                <dgm:constr type="l" for="ch" forName="child2group"/>
                <dgm:constr type="w" for="ch" forName="child3group" refType="w" fact="0.38"/>
                <dgm:constr type="h" for="ch" forName="child3group" refType="h" fact="0.32"/>
                <dgm:constr type="b" for="ch" forName="child3group" refType="h"/>
                <dgm:constr type="l" for="ch" forName="child3group"/>
                <dgm:constr type="w" for="ch" forName="child4group" refType="w" fact="0.38"/>
                <dgm:constr type="h" for="ch" forName="child4group" refType="h" fact="0.32"/>
                <dgm:constr type="b" for="ch" forName="child4group" refType="h"/>
                <dgm:constr type="r" for="ch" forName="child4group" refType="w"/>
              </dgm:constrLst>
            </dgm:else>
          </dgm:choose>
          <dgm:ruleLst/>
          <dgm:choose name="Name5">
            <dgm:if name="Name6" axis="ch ch" ptType="node node" st="1 1" cnt="1 0" func="cnt" op="gte" val="1">
              <dgm:layoutNode name="child1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presOf/>
                <dgm:choose name="Name7">
                  <dgm:if name="Name8" func="var" arg="dir" op="equ" val="norm">
                    <dgm:constrLst>
                      <dgm:constr type="w" for="ch" forName="child1" refType="w"/>
                      <dgm:constr type="h" for="ch" forName="child1" refType="h"/>
                      <dgm:constr type="t" for="ch" forName="child1"/>
                      <dgm:constr type="l" for="ch" forName="child1"/>
                      <dgm:constr type="w" for="ch" forName="child1Text" refType="w" fact="0.7"/>
                      <dgm:constr type="h" for="ch" forName="child1Text" refType="h" fact="0.75"/>
                      <dgm:constr type="t" for="ch" forName="child1Text"/>
                      <dgm:constr type="l" for="ch" forName="child1Text"/>
                    </dgm:constrLst>
                  </dgm:if>
                  <dgm:else name="Name9">
                    <dgm:constrLst>
                      <dgm:constr type="w" for="ch" forName="child1" refType="w"/>
                      <dgm:constr type="h" for="ch" forName="child1" refType="h"/>
                      <dgm:constr type="t" for="ch" forName="child1"/>
                      <dgm:constr type="r" for="ch" forName="child1" refType="w"/>
                      <dgm:constr type="w" for="ch" forName="child1Text" refType="w" fact="0.7"/>
                      <dgm:constr type="h" for="ch" forName="child1Text" refType="h" fact="0.75"/>
                      <dgm:constr type="t" for="ch" forName="child1Text"/>
                      <dgm:constr type="r" for="ch" forName="child1Text" refType="w"/>
                    </dgm:constrLst>
                  </dgm:else>
                </dgm:choose>
                <dgm:ruleLst/>
                <dgm:layoutNode name="child1" styleLbl="bgAcc1">
                  <dgm:alg type="sp"/>
                  <dgm:shape xmlns:r="http://schemas.openxmlformats.org/officeDocument/2006/relationships" type="roundRect" r:blip="" zOrderOff="-2">
                    <dgm:adjLst>
                      <dgm:adj idx="1" val="0.1"/>
                    </dgm:adjLst>
                  </dgm:shape>
                  <dgm:presOf axis="ch des" ptType="node node" st="1 1" cnt="1 0"/>
                  <dgm:constrLst/>
                  <dgm:ruleLst/>
                </dgm:layoutNode>
                <dgm:layoutNode name="child1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2" hideGeom="1">
                    <dgm:adjLst>
                      <dgm:adj idx="1" val="0.1"/>
                    </dgm:adjLst>
                  </dgm:shape>
                  <dgm:presOf axis="ch des" ptType="node node" st="1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10"/>
          </dgm:choose>
          <dgm:choose name="Name11">
            <dgm:if name="Name12" axis="ch ch" ptType="node node" st="2 1" cnt="1 0" func="cnt" op="gte" val="1">
              <dgm:layoutNode name="child2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choose name="Name13">
                  <dgm:if name="Name14" func="var" arg="dir" op="equ" val="norm">
                    <dgm:constrLst>
                      <dgm:constr type="w" for="ch" forName="child2" refType="w"/>
                      <dgm:constr type="h" for="ch" forName="child2" refType="h"/>
                      <dgm:constr type="t" for="ch" forName="child2"/>
                      <dgm:constr type="r" for="ch" forName="child2" refType="w"/>
                      <dgm:constr type="w" for="ch" forName="child2Text" refType="w" fact="0.7"/>
                      <dgm:constr type="h" for="ch" forName="child2Text" refType="h" fact="0.75"/>
                      <dgm:constr type="t" for="ch" forName="child2Text"/>
                      <dgm:constr type="r" for="ch" forName="child2Text" refType="w"/>
                    </dgm:constrLst>
                  </dgm:if>
                  <dgm:else name="Name15">
                    <dgm:constrLst>
                      <dgm:constr type="w" for="ch" forName="child2" refType="w"/>
                      <dgm:constr type="h" for="ch" forName="child2" refType="h"/>
                      <dgm:constr type="t" for="ch" forName="child2"/>
                      <dgm:constr type="l" for="ch" forName="child2"/>
                      <dgm:constr type="w" for="ch" forName="child2Text" refType="w" fact="0.7"/>
                      <dgm:constr type="h" for="ch" forName="child2Text" refType="h" fact="0.75"/>
                      <dgm:constr type="t" for="ch" forName="child2Text"/>
                      <dgm:constr type="l" for="ch" forName="child2Text"/>
                    </dgm:constrLst>
                  </dgm:else>
                </dgm:choose>
                <dgm:ruleLst/>
                <dgm:layoutNode name="child2" styleLbl="bgAcc1">
                  <dgm:alg type="sp"/>
                  <dgm:shape xmlns:r="http://schemas.openxmlformats.org/officeDocument/2006/relationships" type="roundRect" r:blip="" zOrderOff="-2">
                    <dgm:adjLst>
                      <dgm:adj idx="1" val="0.1"/>
                    </dgm:adjLst>
                  </dgm:shape>
                  <dgm:presOf axis="ch des" ptType="node node" st="2 1" cnt="1 0"/>
                  <dgm:constrLst/>
                  <dgm:ruleLst/>
                </dgm:layoutNode>
                <dgm:layoutNode name="child2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2" hideGeom="1">
                    <dgm:adjLst>
                      <dgm:adj idx="1" val="0.1"/>
                    </dgm:adjLst>
                  </dgm:shape>
                  <dgm:presOf axis="ch des" ptType="node node" st="2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16"/>
          </dgm:choose>
          <dgm:choose name="Name17">
            <dgm:if name="Name18" axis="ch ch" ptType="node node" st="3 1" cnt="1 0" func="cnt" op="gte" val="1">
              <dgm:layoutNode name="child3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presOf/>
                <dgm:choose name="Name19">
                  <dgm:if name="Name20" func="var" arg="dir" op="equ" val="norm">
                    <dgm:constrLst>
                      <dgm:constr type="w" for="ch" forName="child3" refType="w"/>
                      <dgm:constr type="h" for="ch" forName="child3" refType="h"/>
                      <dgm:constr type="b" for="ch" forName="child3" refType="h"/>
                      <dgm:constr type="r" for="ch" forName="child3" refType="w"/>
                      <dgm:constr type="w" for="ch" forName="child3Text" refType="w" fact="0.7"/>
                      <dgm:constr type="h" for="ch" forName="child3Text" refType="h" fact="0.75"/>
                      <dgm:constr type="b" for="ch" forName="child3Text" refType="h"/>
                      <dgm:constr type="r" for="ch" forName="child3Text" refType="w"/>
                    </dgm:constrLst>
                  </dgm:if>
                  <dgm:else name="Name21">
                    <dgm:constrLst>
                      <dgm:constr type="w" for="ch" forName="child3" refType="w"/>
                      <dgm:constr type="h" for="ch" forName="child3" refType="h"/>
                      <dgm:constr type="b" for="ch" forName="child3" refType="h"/>
                      <dgm:constr type="l" for="ch" forName="child3"/>
                      <dgm:constr type="w" for="ch" forName="child3Text" refType="w" fact="0.7"/>
                      <dgm:constr type="h" for="ch" forName="child3Text" refType="h" fact="0.75"/>
                      <dgm:constr type="b" for="ch" forName="child3Text" refType="h"/>
                      <dgm:constr type="l" for="ch" forName="child3Text"/>
                    </dgm:constrLst>
                  </dgm:else>
                </dgm:choose>
                <dgm:ruleLst/>
                <dgm:layoutNode name="child3" styleLbl="bgAcc1">
                  <dgm:alg type="sp"/>
                  <dgm:shape xmlns:r="http://schemas.openxmlformats.org/officeDocument/2006/relationships" type="roundRect" r:blip="" zOrderOff="-4">
                    <dgm:adjLst>
                      <dgm:adj idx="1" val="0.1"/>
                    </dgm:adjLst>
                  </dgm:shape>
                  <dgm:presOf axis="ch des" ptType="node node" st="3 1" cnt="1 0"/>
                  <dgm:constrLst/>
                  <dgm:ruleLst/>
                </dgm:layoutNode>
                <dgm:layoutNode name="child3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4" hideGeom="1">
                    <dgm:adjLst>
                      <dgm:adj idx="1" val="0.1"/>
                    </dgm:adjLst>
                  </dgm:shape>
                  <dgm:presOf axis="ch des" ptType="node node" st="3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22"/>
          </dgm:choose>
          <dgm:choose name="Name23">
            <dgm:if name="Name24" axis="ch ch" ptType="node node" st="4 1" cnt="1 0" func="cnt" op="gte" val="1">
              <dgm:layoutNode name="child4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presOf/>
                <dgm:choose name="Name25">
                  <dgm:if name="Name26" func="var" arg="dir" op="equ" val="norm">
                    <dgm:constrLst>
                      <dgm:constr type="w" for="ch" forName="child4" refType="w"/>
                      <dgm:constr type="h" for="ch" forName="child4" refType="h"/>
                      <dgm:constr type="b" for="ch" forName="child4" refType="h"/>
                      <dgm:constr type="l" for="ch" forName="child4"/>
                      <dgm:constr type="w" for="ch" forName="child4Text" refType="w" fact="0.7"/>
                      <dgm:constr type="h" for="ch" forName="child4Text" refType="h" fact="0.75"/>
                      <dgm:constr type="b" for="ch" forName="child4Text" refType="h"/>
                      <dgm:constr type="l" for="ch" forName="child4Text"/>
                    </dgm:constrLst>
                  </dgm:if>
                  <dgm:else name="Name27">
                    <dgm:constrLst>
                      <dgm:constr type="w" for="ch" forName="child4" refType="w"/>
                      <dgm:constr type="h" for="ch" forName="child4" refType="h"/>
                      <dgm:constr type="b" for="ch" forName="child4" refType="h"/>
                      <dgm:constr type="r" for="ch" forName="child4" refType="w"/>
                      <dgm:constr type="w" for="ch" forName="child4Text" refType="w" fact="0.7"/>
                      <dgm:constr type="h" for="ch" forName="child4Text" refType="h" fact="0.75"/>
                      <dgm:constr type="b" for="ch" forName="child4Text" refType="h"/>
                      <dgm:constr type="r" for="ch" forName="child4Text" refType="w"/>
                    </dgm:constrLst>
                  </dgm:else>
                </dgm:choose>
                <dgm:ruleLst/>
                <dgm:layoutNode name="child4" styleLbl="bgAcc1">
                  <dgm:alg type="sp"/>
                  <dgm:shape xmlns:r="http://schemas.openxmlformats.org/officeDocument/2006/relationships" type="roundRect" r:blip="" zOrderOff="-4">
                    <dgm:adjLst>
                      <dgm:adj idx="1" val="0.1"/>
                    </dgm:adjLst>
                  </dgm:shape>
                  <dgm:presOf axis="ch des" ptType="node node" st="4 1" cnt="1 0"/>
                  <dgm:constrLst/>
                  <dgm:ruleLst/>
                </dgm:layoutNode>
                <dgm:layoutNode name="child4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4" hideGeom="1">
                    <dgm:adjLst>
                      <dgm:adj idx="1" val="0.1"/>
                    </dgm:adjLst>
                  </dgm:shape>
                  <dgm:presOf axis="ch des" ptType="node node" st="4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28"/>
          </dgm:choose>
          <dgm:layoutNode name="childPlaceholder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layoutNode name="circle">
          <dgm:alg type="composite">
            <dgm:param type="ar" val="1"/>
          </dgm:alg>
          <dgm:shape xmlns:r="http://schemas.openxmlformats.org/officeDocument/2006/relationships" r:blip="">
            <dgm:adjLst/>
          </dgm:shape>
          <dgm:presOf/>
          <dgm:choose name="Name29">
            <dgm:if name="Name30" func="var" arg="dir" op="equ" val="norm">
              <dgm:constrLst>
                <dgm:constr type="primFontSz" for="ch" ptType="node" op="equ" val="65"/>
                <dgm:constr type="w" for="ch" forName="quadrant1" refType="w" fact="0.433"/>
                <dgm:constr type="h" for="ch" forName="quadrant1" refType="h" fact="0.433"/>
                <dgm:constr type="b" for="ch" forName="quadrant1" refType="h" fact="0.5"/>
                <dgm:constr type="bOff" for="ch" forName="quadrant1" refType="h" fact="-0.01"/>
                <dgm:constr type="r" for="ch" forName="quadrant1" refType="w" fact="0.5"/>
                <dgm:constr type="rOff" for="ch" forName="quadrant1" refType="w" fact="-0.01"/>
                <dgm:constr type="w" for="ch" forName="quadrant2" refType="w" fact="0.433"/>
                <dgm:constr type="h" for="ch" forName="quadrant2" refType="h" fact="0.433"/>
                <dgm:constr type="b" for="ch" forName="quadrant2" refType="h" fact="0.5"/>
                <dgm:constr type="bOff" for="ch" forName="quadrant2" refType="h" fact="-0.01"/>
                <dgm:constr type="l" for="ch" forName="quadrant2" refType="w" fact="0.5"/>
                <dgm:constr type="lOff" for="ch" forName="quadrant2" refType="w" fact="0.01"/>
                <dgm:constr type="w" for="ch" forName="quadrant3" refType="w" fact="0.433"/>
                <dgm:constr type="h" for="ch" forName="quadrant3" refType="h" fact="0.433"/>
                <dgm:constr type="t" for="ch" forName="quadrant3" refType="h" fact="0.5"/>
                <dgm:constr type="tOff" for="ch" forName="quadrant3" refType="h" fact="0.01"/>
                <dgm:constr type="l" for="ch" forName="quadrant3" refType="w" fact="0.5"/>
                <dgm:constr type="lOff" for="ch" forName="quadrant3" refType="w" fact="0.01"/>
                <dgm:constr type="w" for="ch" forName="quadrant4" refType="w" fact="0.433"/>
                <dgm:constr type="h" for="ch" forName="quadrant4" refType="h" fact="0.433"/>
                <dgm:constr type="t" for="ch" forName="quadrant4" refType="h" fact="0.5"/>
                <dgm:constr type="tOff" for="ch" forName="quadrant4" refType="h" fact="0.01"/>
                <dgm:constr type="r" for="ch" forName="quadrant4" refType="w" fact="0.5"/>
                <dgm:constr type="rOff" for="ch" forName="quadrant4" refType="w" fact="-0.01"/>
              </dgm:constrLst>
            </dgm:if>
            <dgm:else name="Name31">
              <dgm:constrLst>
                <dgm:constr type="primFontSz" for="ch" ptType="node" op="equ" val="65"/>
                <dgm:constr type="w" for="ch" forName="quadrant1" refType="w" fact="0.433"/>
                <dgm:constr type="h" for="ch" forName="quadrant1" refType="h" fact="0.433"/>
                <dgm:constr type="b" for="ch" forName="quadrant1" refType="h" fact="0.5"/>
                <dgm:constr type="bOff" for="ch" forName="quadrant1" refType="h" fact="-0.01"/>
                <dgm:constr type="l" for="ch" forName="quadrant1" refType="w" fact="0.5"/>
                <dgm:constr type="lOff" for="ch" forName="quadrant1" refType="w" fact="0.01"/>
                <dgm:constr type="w" for="ch" forName="quadrant2" refType="w" fact="0.433"/>
                <dgm:constr type="h" for="ch" forName="quadrant2" refType="h" fact="0.433"/>
                <dgm:constr type="b" for="ch" forName="quadrant2" refType="h" fact="0.5"/>
                <dgm:constr type="bOff" for="ch" forName="quadrant2" refType="h" fact="-0.01"/>
                <dgm:constr type="r" for="ch" forName="quadrant2" refType="w" fact="0.5"/>
                <dgm:constr type="rOff" for="ch" forName="quadrant2" refType="w" fact="-0.01"/>
                <dgm:constr type="w" for="ch" forName="quadrant3" refType="w" fact="0.433"/>
                <dgm:constr type="h" for="ch" forName="quadrant3" refType="h" fact="0.433"/>
                <dgm:constr type="t" for="ch" forName="quadrant3" refType="h" fact="0.5"/>
                <dgm:constr type="tOff" for="ch" forName="quadrant3" refType="h" fact="0.01"/>
                <dgm:constr type="r" for="ch" forName="quadrant3" refType="w" fact="0.5"/>
                <dgm:constr type="rOff" for="ch" forName="quadrant3" refType="w" fact="-0.01"/>
                <dgm:constr type="w" for="ch" forName="quadrant4" refType="w" fact="0.433"/>
                <dgm:constr type="h" for="ch" forName="quadrant4" refType="h" fact="0.433"/>
                <dgm:constr type="t" for="ch" forName="quadrant4" refType="h" fact="0.5"/>
                <dgm:constr type="tOff" for="ch" forName="quadrant4" refType="h" fact="0.01"/>
                <dgm:constr type="l" for="ch" forName="quadrant4" refType="w" fact="0.5"/>
                <dgm:constr type="lOff" for="ch" forName="quadrant4" refType="w" fact="0.01"/>
              </dgm:constrLst>
            </dgm:else>
          </dgm:choose>
          <dgm:ruleLst/>
          <dgm:layoutNode name="quadrant1" styleLbl="node1">
            <dgm:varLst>
              <dgm:chMax val="1"/>
              <dgm:bulletEnabled val="1"/>
            </dgm:varLst>
            <dgm:alg type="tx"/>
            <dgm:choose name="Name32">
              <dgm:if name="Name33" func="var" arg="dir" op="equ" val="norm">
                <dgm:shape xmlns:r="http://schemas.openxmlformats.org/officeDocument/2006/relationships" type="pieWedge" r:blip="">
                  <dgm:adjLst/>
                </dgm:shape>
              </dgm:if>
              <dgm:else name="Name34">
                <dgm:shape xmlns:r="http://schemas.openxmlformats.org/officeDocument/2006/relationships" rot="90" type="pieWedge" r:blip="">
                  <dgm:adjLst/>
                </dgm:shape>
              </dgm:else>
            </dgm:choose>
            <dgm:presOf axis="ch" ptType="node" cnt="1"/>
            <dgm:constrLst/>
            <dgm:ruleLst>
              <dgm:rule type="primFontSz" val="5" fact="NaN" max="NaN"/>
            </dgm:ruleLst>
          </dgm:layoutNode>
          <dgm:layoutNode name="quadrant2" styleLbl="node1">
            <dgm:varLst>
              <dgm:chMax val="1"/>
              <dgm:bulletEnabled val="1"/>
            </dgm:varLst>
            <dgm:alg type="tx"/>
            <dgm:choose name="Name35">
              <dgm:if name="Name36" func="var" arg="dir" op="equ" val="norm">
                <dgm:shape xmlns:r="http://schemas.openxmlformats.org/officeDocument/2006/relationships" rot="90" type="pieWedge" r:blip="">
                  <dgm:adjLst/>
                </dgm:shape>
              </dgm:if>
              <dgm:else name="Name37">
                <dgm:shape xmlns:r="http://schemas.openxmlformats.org/officeDocument/2006/relationships" type="pieWedge" r:blip="">
                  <dgm:adjLst/>
                </dgm:shape>
              </dgm:else>
            </dgm:choose>
            <dgm:presOf axis="ch" ptType="node" st="2" cnt="1"/>
            <dgm:constrLst/>
            <dgm:ruleLst>
              <dgm:rule type="primFontSz" val="5" fact="NaN" max="NaN"/>
            </dgm:ruleLst>
          </dgm:layoutNode>
          <dgm:layoutNode name="quadrant3" styleLbl="node1">
            <dgm:varLst>
              <dgm:chMax val="1"/>
              <dgm:bulletEnabled val="1"/>
            </dgm:varLst>
            <dgm:alg type="tx"/>
            <dgm:choose name="Name38">
              <dgm:if name="Name39" func="var" arg="dir" op="equ" val="norm">
                <dgm:shape xmlns:r="http://schemas.openxmlformats.org/officeDocument/2006/relationships" rot="180" type="pieWedge" r:blip="">
                  <dgm:adjLst/>
                </dgm:shape>
              </dgm:if>
              <dgm:else name="Name40">
                <dgm:shape xmlns:r="http://schemas.openxmlformats.org/officeDocument/2006/relationships" rot="270" type="pieWedge" r:blip="">
                  <dgm:adjLst/>
                </dgm:shape>
              </dgm:else>
            </dgm:choose>
            <dgm:presOf axis="ch" ptType="node" st="3" cnt="1"/>
            <dgm:constrLst/>
            <dgm:ruleLst>
              <dgm:rule type="primFontSz" val="5" fact="NaN" max="NaN"/>
            </dgm:ruleLst>
          </dgm:layoutNode>
          <dgm:layoutNode name="quadrant4" styleLbl="node1">
            <dgm:varLst>
              <dgm:chMax val="1"/>
              <dgm:bulletEnabled val="1"/>
            </dgm:varLst>
            <dgm:alg type="tx"/>
            <dgm:choose name="Name41">
              <dgm:if name="Name42" func="var" arg="dir" op="equ" val="norm">
                <dgm:shape xmlns:r="http://schemas.openxmlformats.org/officeDocument/2006/relationships" rot="270" type="pieWedge" r:blip="">
                  <dgm:adjLst/>
                </dgm:shape>
              </dgm:if>
              <dgm:else name="Name43">
                <dgm:shape xmlns:r="http://schemas.openxmlformats.org/officeDocument/2006/relationships" rot="180" type="pieWedge" r:blip="">
                  <dgm:adjLst/>
                </dgm:shape>
              </dgm:else>
            </dgm:choose>
            <dgm:presOf axis="ch" ptType="node" st="4" cnt="1"/>
            <dgm:constrLst/>
            <dgm:ruleLst>
              <dgm:rule type="primFontSz" val="5" fact="NaN" max="NaN"/>
            </dgm:ruleLst>
          </dgm:layoutNode>
          <dgm:layoutNode name="quadrantPlaceholder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layoutNode name="center1" styleLbl="fgShp">
          <dgm:alg type="sp"/>
          <dgm:choose name="Name44">
            <dgm:if name="Name45" func="var" arg="dir" op="equ" val="norm">
              <dgm:shape xmlns:r="http://schemas.openxmlformats.org/officeDocument/2006/relationships" type="circularArrow" r:blip="" zOrderOff="16">
                <dgm:adjLst/>
              </dgm:shape>
            </dgm:if>
            <dgm:else name="Name46">
              <dgm:shape xmlns:r="http://schemas.openxmlformats.org/officeDocument/2006/relationships" rot="180" type="leftCircularArrow" r:blip="" zOrderOff="16">
                <dgm:adjLst/>
              </dgm:shape>
            </dgm:else>
          </dgm:choose>
          <dgm:presOf/>
          <dgm:constrLst/>
          <dgm:ruleLst/>
        </dgm:layoutNode>
        <dgm:layoutNode name="center2" styleLbl="fgShp">
          <dgm:alg type="sp"/>
          <dgm:choose name="Name47">
            <dgm:if name="Name48" func="var" arg="dir" op="equ" val="norm">
              <dgm:shape xmlns:r="http://schemas.openxmlformats.org/officeDocument/2006/relationships" rot="180" type="circularArrow" r:blip="" zOrderOff="16">
                <dgm:adjLst/>
              </dgm:shape>
            </dgm:if>
            <dgm:else name="Name49">
              <dgm:shape xmlns:r="http://schemas.openxmlformats.org/officeDocument/2006/relationships" type="leftCircularArrow" r:blip="" zOrderOff="16">
                <dgm:adjLst/>
              </dgm:shape>
            </dgm:else>
          </dgm:choose>
          <dgm:presOf/>
          <dgm:constrLst/>
          <dgm:ruleLst/>
        </dgm:layoutNode>
      </dgm:if>
      <dgm:else name="Name50"/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arrow2">
  <dgm:title val=""/>
  <dgm:desc val=""/>
  <dgm:catLst>
    <dgm:cat type="process" pri="2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arrowDiagram">
    <dgm:varLst>
      <dgm:chMax val="5"/>
      <dgm:dir/>
      <dgm:resizeHandles val="exact"/>
    </dgm:varLst>
    <dgm:alg type="composite">
      <dgm:param type="ar" val="1.6"/>
    </dgm:alg>
    <dgm:shape xmlns:r="http://schemas.openxmlformats.org/officeDocument/2006/relationships" r:blip="">
      <dgm:adjLst/>
    </dgm:shape>
    <dgm:presOf/>
    <dgm:constrLst>
      <dgm:constr type="l" for="ch" forName="arrow"/>
      <dgm:constr type="t" for="ch" forName="arrow"/>
      <dgm:constr type="w" for="ch" forName="arrow" refType="w"/>
      <dgm:constr type="h" for="ch" forName="arrow" refType="h"/>
      <dgm:constr type="ctrX" for="ch" forName="arrowDiagram1" refType="w" fact="0.5"/>
      <dgm:constr type="ctrY" for="ch" forName="arrowDiagram1" refType="h" fact="0.5"/>
      <dgm:constr type="w" for="ch" forName="arrowDiagram1" refType="w"/>
      <dgm:constr type="h" for="ch" forName="arrowDiagram1" refType="h"/>
      <dgm:constr type="ctrX" for="ch" forName="arrowDiagram2" refType="w" fact="0.5"/>
      <dgm:constr type="ctrY" for="ch" forName="arrowDiagram2" refType="h" fact="0.5"/>
      <dgm:constr type="w" for="ch" forName="arrowDiagram2" refType="w"/>
      <dgm:constr type="h" for="ch" forName="arrowDiagram2" refType="h"/>
      <dgm:constr type="ctrX" for="ch" forName="arrowDiagram3" refType="w" fact="0.5"/>
      <dgm:constr type="ctrY" for="ch" forName="arrowDiagram3" refType="h" fact="0.5"/>
      <dgm:constr type="w" for="ch" forName="arrowDiagram3" refType="w"/>
      <dgm:constr type="h" for="ch" forName="arrowDiagram3" refType="h"/>
      <dgm:constr type="ctrX" for="ch" forName="arrowDiagram4" refType="w" fact="0.5"/>
      <dgm:constr type="ctrY" for="ch" forName="arrowDiagram4" refType="h" fact="0.5"/>
      <dgm:constr type="w" for="ch" forName="arrowDiagram4" refType="w"/>
      <dgm:constr type="h" for="ch" forName="arrowDiagram4" refType="h"/>
      <dgm:constr type="ctrX" for="ch" forName="arrowDiagram5" refType="w" fact="0.5"/>
      <dgm:constr type="ctrY" for="ch" forName="arrowDiagram5" refType="h" fact="0.5"/>
      <dgm:constr type="w" for="ch" forName="arrowDiagram5" refType="w"/>
      <dgm:constr type="h" for="ch" forName="arrowDiagram5" refType="h"/>
    </dgm:constrLst>
    <dgm:ruleLst/>
    <dgm:choose name="Name0">
      <dgm:if name="Name1" axis="ch" ptType="node" func="cnt" op="gte" val="1">
        <dgm:layoutNode name="arrow" styleLbl="bgShp">
          <dgm:alg type="sp"/>
          <dgm:shape xmlns:r="http://schemas.openxmlformats.org/officeDocument/2006/relationships" type="swooshArrow" r:blip="">
            <dgm:adjLst>
              <dgm:adj idx="2" val="0.25"/>
            </dgm:adjLst>
          </dgm:shape>
          <dgm:presOf/>
          <dgm:constrLst/>
          <dgm:ruleLst/>
        </dgm:layoutNode>
        <dgm:choose name="Name2">
          <dgm:if name="Name3" axis="ch" ptType="node" func="cnt" op="lt" val="1"/>
          <dgm:if name="Name4" axis="ch" ptType="node" func="cnt" op="equ" val="1">
            <dgm:layoutNode name="arrowDiagram1">
              <dgm:varLst>
                <dgm:bulletEnabled val="1"/>
              </dgm:varLst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ctrX" for="ch" forName="bullet1" refType="w" fact="0.8"/>
                <dgm:constr type="ctrY" for="ch" forName="bullet1" refType="h" fact="0.262"/>
                <dgm:constr type="w" for="ch" forName="bullet1" refType="w" fact="0.074"/>
                <dgm:constr type="h" for="ch" forName="bullet1" refType="w" refFor="ch" refForName="bullet1"/>
                <dgm:constr type="r" for="ch" forName="textBox1" refType="ctrX" refFor="ch" refForName="bullet1"/>
                <dgm:constr type="t" for="ch" forName="textBox1" refType="ctrY" refFor="ch" refForName="bullet1"/>
                <dgm:constr type="w" for="ch" forName="textBox1" refType="w" fact="0.4"/>
                <dgm:constr type="h" for="ch" forName="textBox1" refType="h" fact="0.738"/>
                <dgm:constr type="userA" refType="h" refFor="ch" refForName="bullet1" fact="0.53"/>
                <dgm:constr type="rMarg" for="ch" forName="textBox1" refType="userA" fact="2.834"/>
                <dgm:constr type="primFontSz" for="ch" ptType="node" op="equ" val="65"/>
              </dgm:constrLst>
              <dgm:ruleLst/>
              <dgm:forEach name="Name5" axis="ch" ptType="node" cnt="1">
                <dgm:layoutNode name="bullet1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1" styleLbl="revTx">
                  <dgm:varLst>
                    <dgm:bulletEnabled val="1"/>
                  </dgm:varLst>
                  <dgm:alg type="tx">
                    <dgm:param type="txAnchorVert" val="t"/>
                    <dgm:param type="parTxLTRAlign" val="r"/>
                    <dgm:param type="parTxRTLAlign" val="r"/>
                  </dgm:alg>
                  <dgm:shape xmlns:r="http://schemas.openxmlformats.org/officeDocument/2006/relationships" type="round2DiagRect" r:blip="">
                    <dgm:adjLst/>
                  </dgm:shape>
                  <dgm:presOf axis="desOrSelf" ptType="node"/>
                  <dgm:constrLst>
                    <dgm:constr type="lMarg"/>
                    <dgm:constr type="tMarg"/>
                    <dgm:constr type="bMarg"/>
                  </dgm:constrLst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6" axis="ch" ptType="node" func="cnt" op="equ" val="2">
            <dgm:layoutNode name="arrowDiagram2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7">
                <dgm:if name="Name8" func="var" arg="dir" op="equ" val="norm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l" for="ch" forName="textBox2a" refType="ctrX" refFor="ch" refForName="bullet2a"/>
                    <dgm:constr type="t" for="ch" forName="textBox2a" refType="ctrY" refFor="ch" refForName="bullet2a"/>
                    <dgm:constr type="w" for="ch" forName="textBox2a" refType="w" fact="0.325"/>
                    <dgm:constr type="h" for="ch" forName="textBox2a" refType="h" fact="0.427"/>
                    <dgm:constr type="userA" refType="h" refFor="ch" refForName="bullet2a" fact="0.53"/>
                    <dgm:constr type="l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l" for="ch" forName="textBox2b" refType="ctrX" refFor="ch" refForName="bullet2b"/>
                    <dgm:constr type="t" for="ch" forName="textBox2b" refType="ctrY" refFor="ch" refForName="bullet2b"/>
                    <dgm:constr type="w" for="ch" forName="textBox2b" refType="w" fact="0.325"/>
                    <dgm:constr type="h" for="ch" forName="textBox2b" refType="h" fact="0.662"/>
                    <dgm:constr type="userB" refType="h" refFor="ch" refForName="bullet2b" fact="0.53"/>
                    <dgm:constr type="lMarg" for="ch" forName="textBox2b" refType="userB" fact="2.834"/>
                    <dgm:constr type="primFontSz" for="ch" ptType="node" op="equ" val="65"/>
                  </dgm:constrLst>
                </dgm:if>
                <dgm:else name="Name9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r" for="ch" forName="textBox2a" refType="ctrX" refFor="ch" refForName="bullet2a"/>
                    <dgm:constr type="b" for="ch" forName="textBox2a" refType="ctrY" refFor="ch" refForName="bullet2a"/>
                    <dgm:constr type="w" for="ch" forName="textBox2a" refType="w" fact="0.25"/>
                    <dgm:constr type="h" for="ch" forName="textBox2a" refType="h" fact="0.573"/>
                    <dgm:constr type="userA" refType="h" refFor="ch" refForName="bullet2a" fact="0.53"/>
                    <dgm:constr type="r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r" for="ch" forName="textBox2b" refType="ctrX" refFor="ch" refForName="bullet2b"/>
                    <dgm:constr type="b" for="ch" forName="textBox2b" refType="ctrY" refFor="ch" refForName="bullet2b"/>
                    <dgm:constr type="w" for="ch" forName="textBox2b" refType="w" fact="0.28"/>
                    <dgm:constr type="h" for="ch" forName="textBox2b" refType="h" fact="0.338"/>
                    <dgm:constr type="userB" refType="h" refFor="ch" refForName="bullet2b" fact="0.53"/>
                    <dgm:constr type="rMarg" for="ch" forName="textBox2b" refType="userB" fact="2.834"/>
                    <dgm:constr type="primFontSz" for="ch" ptType="node" op="equ" val="65"/>
                  </dgm:constrLst>
                </dgm:else>
              </dgm:choose>
              <dgm:ruleLst/>
              <dgm:forEach name="Name10" axis="ch" ptType="node" cnt="1">
                <dgm:layoutNode name="bullet2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a" styleLbl="revTx">
                  <dgm:varLst>
                    <dgm:bulletEnabled val="1"/>
                  </dgm:varLst>
                  <dgm:choose name="Name11">
                    <dgm:if name="Name12" func="var" arg="dir" op="equ" val="norm">
                      <dgm:choose name="Name13">
                        <dgm:if name="Name1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6">
                      <dgm:choose name="Name17">
                        <dgm:if name="Name1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">
                    <dgm:if name="Name2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23" axis="ch" ptType="node" st="2" cnt="1">
                <dgm:layoutNode name="bullet2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b" styleLbl="revTx">
                  <dgm:varLst>
                    <dgm:bulletEnabled val="1"/>
                  </dgm:varLst>
                  <dgm:choose name="Name24">
                    <dgm:if name="Name25" func="var" arg="dir" op="equ" val="norm">
                      <dgm:choose name="Name26">
                        <dgm:if name="Name2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2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29">
                      <dgm:choose name="Name30">
                        <dgm:if name="Name3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3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33">
                    <dgm:if name="Name3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3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36" axis="ch" ptType="node" func="cnt" op="equ" val="3">
            <dgm:layoutNode name="arrowDiagram3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37">
                <dgm:if name="Name38" func="var" arg="dir" op="equ" val="norm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l" for="ch" forName="textBox3a" refType="ctrX" refFor="ch" refForName="bullet3a"/>
                    <dgm:constr type="t" for="ch" forName="textBox3a" refType="ctrY" refFor="ch" refForName="bullet3a"/>
                    <dgm:constr type="w" for="ch" forName="textBox3a" refType="w" fact="0.233"/>
                    <dgm:constr type="h" for="ch" forName="textBox3a" refType="h" fact="0.289"/>
                    <dgm:constr type="userA" refType="h" refFor="ch" refForName="bullet3a" fact="0.53"/>
                    <dgm:constr type="l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l" for="ch" forName="textBox3b" refType="ctrX" refFor="ch" refForName="bullet3b"/>
                    <dgm:constr type="t" for="ch" forName="textBox3b" refType="ctrY" refFor="ch" refForName="bullet3b"/>
                    <dgm:constr type="w" for="ch" forName="textBox3b" refType="w" fact="0.24"/>
                    <dgm:constr type="h" for="ch" forName="textBox3b" refType="h" fact="0.544"/>
                    <dgm:constr type="userB" refType="h" refFor="ch" refForName="bullet3b" fact="0.53"/>
                    <dgm:constr type="l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l" for="ch" forName="textBox3c" refType="ctrX" refFor="ch" refForName="bullet3c"/>
                    <dgm:constr type="t" for="ch" forName="textBox3c" refType="ctrY" refFor="ch" refForName="bullet3c"/>
                    <dgm:constr type="w" for="ch" forName="textBox3c" refType="w" fact="0.24"/>
                    <dgm:constr type="h" for="ch" forName="textBox3c" refType="h" fact="0.695"/>
                    <dgm:constr type="userC" refType="h" refFor="ch" refForName="bullet3c" fact="0.53"/>
                    <dgm:constr type="lMarg" for="ch" forName="textBox3c" refType="userC" fact="2.834"/>
                    <dgm:constr type="primFontSz" for="ch" ptType="node" op="equ" val="65"/>
                  </dgm:constrLst>
                </dgm:if>
                <dgm:else name="Name39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r" for="ch" forName="textBox3a" refType="ctrX" refFor="ch" refForName="bullet3a"/>
                    <dgm:constr type="b" for="ch" forName="textBox3a" refType="ctrY" refFor="ch" refForName="bullet3a"/>
                    <dgm:constr type="w" for="ch" forName="textBox3a" refType="w" fact="0.14"/>
                    <dgm:constr type="h" for="ch" forName="textBox3a" refType="h" fact="0.711"/>
                    <dgm:constr type="userA" refType="h" refFor="ch" refForName="bullet3a" fact="0.53"/>
                    <dgm:constr type="r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r" for="ch" forName="textBox3b" refType="ctrX" refFor="ch" refForName="bullet3b"/>
                    <dgm:constr type="b" for="ch" forName="textBox3b" refType="ctrY" refFor="ch" refForName="bullet3b"/>
                    <dgm:constr type="w" for="ch" forName="textBox3b" refType="w" fact="0.24"/>
                    <dgm:constr type="h" for="ch" forName="textBox3b" refType="h" fact="0.456"/>
                    <dgm:constr type="userB" refType="h" refFor="ch" refForName="bullet3b" fact="0.53"/>
                    <dgm:constr type="r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r" for="ch" forName="textBox3c" refType="ctrX" refFor="ch" refForName="bullet3c"/>
                    <dgm:constr type="b" for="ch" forName="textBox3c" refType="ctrY" refFor="ch" refForName="bullet3c"/>
                    <dgm:constr type="w" for="ch" forName="textBox3c" refType="w" fact="0.24"/>
                    <dgm:constr type="h" for="ch" forName="textBox3c" refType="h" fact="0.305"/>
                    <dgm:constr type="userC" refType="h" refFor="ch" refForName="bullet3c" fact="0.53"/>
                    <dgm:constr type="rMarg" for="ch" forName="textBox3c" refType="userC" fact="2.834"/>
                    <dgm:constr type="primFontSz" for="ch" ptType="node" op="equ" val="65"/>
                  </dgm:constrLst>
                </dgm:else>
              </dgm:choose>
              <dgm:ruleLst/>
              <dgm:forEach name="Name40" axis="ch" ptType="node" cnt="1">
                <dgm:layoutNode name="bullet3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a" styleLbl="revTx">
                  <dgm:varLst>
                    <dgm:bulletEnabled val="1"/>
                  </dgm:varLst>
                  <dgm:choose name="Name41">
                    <dgm:if name="Name42" func="var" arg="dir" op="equ" val="norm">
                      <dgm:choose name="Name43">
                        <dgm:if name="Name4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4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46">
                      <dgm:choose name="Name47">
                        <dgm:if name="Name4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4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50">
                    <dgm:if name="Name5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5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53" axis="ch" ptType="node" st="2" cnt="1">
                <dgm:layoutNode name="bullet3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b" styleLbl="revTx">
                  <dgm:varLst>
                    <dgm:bulletEnabled val="1"/>
                  </dgm:varLst>
                  <dgm:choose name="Name54">
                    <dgm:if name="Name55" func="var" arg="dir" op="equ" val="norm">
                      <dgm:choose name="Name56">
                        <dgm:if name="Name5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5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59">
                      <dgm:choose name="Name60">
                        <dgm:if name="Name6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6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63">
                    <dgm:if name="Name6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6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66" axis="ch" ptType="node" st="3" cnt="1">
                <dgm:layoutNode name="bullet3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c" styleLbl="revTx">
                  <dgm:varLst>
                    <dgm:bulletEnabled val="1"/>
                  </dgm:varLst>
                  <dgm:choose name="Name67">
                    <dgm:if name="Name68" func="var" arg="dir" op="equ" val="norm">
                      <dgm:choose name="Name69">
                        <dgm:if name="Name7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7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72">
                      <dgm:choose name="Name73">
                        <dgm:if name="Name7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7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76">
                    <dgm:if name="Name7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7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79" axis="ch" ptType="node" func="cnt" op="equ" val="4">
            <dgm:layoutNode name="arrowDiagram4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80">
                <dgm:if name="Name81" func="var" arg="dir" op="equ" val="norm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l" for="ch" forName="textBox4a" refType="ctrX" refFor="ch" refForName="bullet4a"/>
                    <dgm:constr type="t" for="ch" forName="textBox4a" refType="ctrY" refFor="ch" refForName="bullet4a"/>
                    <dgm:constr type="w" for="ch" forName="textBox4a" refType="w" fact="0.171"/>
                    <dgm:constr type="h" for="ch" forName="textBox4a" refType="h" fact="0.238"/>
                    <dgm:constr type="userA" refType="h" refFor="ch" refForName="bullet4a" fact="0.53"/>
                    <dgm:constr type="l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l" for="ch" forName="textBox4b" refType="ctrX" refFor="ch" refForName="bullet4b"/>
                    <dgm:constr type="t" for="ch" forName="textBox4b" refType="ctrY" refFor="ch" refForName="bullet4b"/>
                    <dgm:constr type="w" for="ch" forName="textBox4b" refType="w" fact="0.21"/>
                    <dgm:constr type="h" for="ch" forName="textBox4b" refType="h" fact="0.457"/>
                    <dgm:constr type="userB" refType="h" refFor="ch" refForName="bullet4b" fact="0.53"/>
                    <dgm:constr type="l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l" for="ch" forName="textBox4c" refType="ctrX" refFor="ch" refForName="bullet4c"/>
                    <dgm:constr type="t" for="ch" forName="textBox4c" refType="ctrY" refFor="ch" refForName="bullet4c"/>
                    <dgm:constr type="w" for="ch" forName="textBox4c" refType="w" fact="0.21"/>
                    <dgm:constr type="h" for="ch" forName="textBox4c" refType="h" fact="0.618"/>
                    <dgm:constr type="userC" refType="h" refFor="ch" refForName="bullet4c" fact="0.53"/>
                    <dgm:constr type="l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l" for="ch" forName="textBox4d" refType="ctrX" refFor="ch" refForName="bullet4d"/>
                    <dgm:constr type="t" for="ch" forName="textBox4d" refType="ctrY" refFor="ch" refForName="bullet4d"/>
                    <dgm:constr type="w" for="ch" forName="textBox4d" refType="w" fact="0.21"/>
                    <dgm:constr type="h" for="ch" forName="textBox4d" refType="h" fact="0.717"/>
                    <dgm:constr type="userD" refType="h" refFor="ch" refForName="bullet4d" fact="0.53"/>
                    <dgm:constr type="lMarg" for="ch" forName="textBox4d" refType="userD" fact="2.834"/>
                    <dgm:constr type="primFontSz" for="ch" ptType="node" op="equ" val="65"/>
                  </dgm:constrLst>
                </dgm:if>
                <dgm:else name="Name82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r" for="ch" forName="textBox4a" refType="ctrX" refFor="ch" refForName="bullet4a"/>
                    <dgm:constr type="b" for="ch" forName="textBox4a" refType="ctrY" refFor="ch" refForName="bullet4a"/>
                    <dgm:constr type="w" for="ch" forName="textBox4a" refType="w" fact="0.11"/>
                    <dgm:constr type="h" for="ch" forName="textBox4a" refType="h" fact="0.762"/>
                    <dgm:constr type="userA" refType="h" refFor="ch" refForName="bullet4a" fact="0.53"/>
                    <dgm:constr type="r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r" for="ch" forName="textBox4b" refType="ctrX" refFor="ch" refForName="bullet4b"/>
                    <dgm:constr type="b" for="ch" forName="textBox4b" refType="ctrY" refFor="ch" refForName="bullet4b"/>
                    <dgm:constr type="w" for="ch" forName="textBox4b" refType="w" fact="0.171"/>
                    <dgm:constr type="h" for="ch" forName="textBox4b" refType="h" fact="0.543"/>
                    <dgm:constr type="userB" refType="h" refFor="ch" refForName="bullet4b" fact="0.53"/>
                    <dgm:constr type="r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r" for="ch" forName="textBox4c" refType="ctrX" refFor="ch" refForName="bullet4c"/>
                    <dgm:constr type="b" for="ch" forName="textBox4c" refType="ctrY" refFor="ch" refForName="bullet4c"/>
                    <dgm:constr type="w" for="ch" forName="textBox4c" refType="w" fact="0.21"/>
                    <dgm:constr type="h" for="ch" forName="textBox4c" refType="h" fact="0.382"/>
                    <dgm:constr type="userC" refType="h" refFor="ch" refForName="bullet4c" fact="0.53"/>
                    <dgm:constr type="r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r" for="ch" forName="textBox4d" refType="ctrX" refFor="ch" refForName="bullet4d"/>
                    <dgm:constr type="b" for="ch" forName="textBox4d" refType="ctrY" refFor="ch" refForName="bullet4d"/>
                    <dgm:constr type="w" for="ch" forName="textBox4d" refType="w" fact="0.21"/>
                    <dgm:constr type="h" for="ch" forName="textBox4d" refType="h" fact="0.283"/>
                    <dgm:constr type="userD" refType="h" refFor="ch" refForName="bullet4d" fact="0.53"/>
                    <dgm:constr type="rMarg" for="ch" forName="textBox4d" refType="userD" fact="2.834"/>
                    <dgm:constr type="primFontSz" for="ch" ptType="node" op="equ" val="65"/>
                  </dgm:constrLst>
                </dgm:else>
              </dgm:choose>
              <dgm:ruleLst/>
              <dgm:forEach name="Name83" axis="ch" ptType="node" cnt="1">
                <dgm:layoutNode name="bullet4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a" styleLbl="revTx">
                  <dgm:varLst>
                    <dgm:bulletEnabled val="1"/>
                  </dgm:varLst>
                  <dgm:choose name="Name84">
                    <dgm:if name="Name85" func="var" arg="dir" op="equ" val="norm">
                      <dgm:choose name="Name86">
                        <dgm:if name="Name8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8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89">
                      <dgm:choose name="Name90">
                        <dgm:if name="Name9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9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93">
                    <dgm:if name="Name9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9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96" axis="ch" ptType="node" st="2" cnt="1">
                <dgm:layoutNode name="bullet4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b" styleLbl="revTx">
                  <dgm:varLst>
                    <dgm:bulletEnabled val="1"/>
                  </dgm:varLst>
                  <dgm:choose name="Name97">
                    <dgm:if name="Name98" func="var" arg="dir" op="equ" val="norm">
                      <dgm:choose name="Name99">
                        <dgm:if name="Name10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0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02">
                      <dgm:choose name="Name103">
                        <dgm:if name="Name10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0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06">
                    <dgm:if name="Name10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0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09" axis="ch" ptType="node" st="3" cnt="1">
                <dgm:layoutNode name="bullet4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c" styleLbl="revTx">
                  <dgm:varLst>
                    <dgm:bulletEnabled val="1"/>
                  </dgm:varLst>
                  <dgm:choose name="Name110">
                    <dgm:if name="Name111" func="var" arg="dir" op="equ" val="norm">
                      <dgm:choose name="Name112">
                        <dgm:if name="Name11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1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15">
                      <dgm:choose name="Name116">
                        <dgm:if name="Name11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1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19">
                    <dgm:if name="Name12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2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22" axis="ch" ptType="node" st="4" cnt="1">
                <dgm:layoutNode name="bullet4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d" styleLbl="revTx">
                  <dgm:varLst>
                    <dgm:bulletEnabled val="1"/>
                  </dgm:varLst>
                  <dgm:choose name="Name123">
                    <dgm:if name="Name124" func="var" arg="dir" op="equ" val="norm">
                      <dgm:choose name="Name125">
                        <dgm:if name="Name12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2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28">
                      <dgm:choose name="Name129">
                        <dgm:if name="Name13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3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32">
                    <dgm:if name="Name13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3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else name="Name135">
            <dgm:layoutNode name="arrowDiagram5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136">
                <dgm:if name="Name137" func="var" arg="dir" op="equ" val="norm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l" for="ch" forName="textBox5a" refType="ctrX" refFor="ch" refForName="bullet5a"/>
                    <dgm:constr type="t" for="ch" forName="textBox5a" refType="ctrY" refFor="ch" refForName="bullet5a"/>
                    <dgm:constr type="w" for="ch" forName="textBox5a" refType="w" fact="0.131"/>
                    <dgm:constr type="h" for="ch" forName="textBox5a" refType="h" fact="0.238"/>
                    <dgm:constr type="userA" refType="h" refFor="ch" refForName="bullet5a" fact="0.53"/>
                    <dgm:constr type="l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l" for="ch" forName="textBox5b" refType="ctrX" refFor="ch" refForName="bullet5b"/>
                    <dgm:constr type="t" for="ch" forName="textBox5b" refType="ctrY" refFor="ch" refForName="bullet5b"/>
                    <dgm:constr type="w" for="ch" forName="textBox5b" refType="w" fact="0.166"/>
                    <dgm:constr type="h" for="ch" forName="textBox5b" refType="h" fact="0.419"/>
                    <dgm:constr type="userB" refType="h" refFor="ch" refForName="bullet5b" fact="0.53"/>
                    <dgm:constr type="l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l" for="ch" forName="textBox5c" refType="ctrX" refFor="ch" refForName="bullet5c"/>
                    <dgm:constr type="t" for="ch" forName="textBox5c" refType="ctrY" refFor="ch" refForName="bullet5c"/>
                    <dgm:constr type="w" for="ch" forName="textBox5c" refType="w" fact="0.193"/>
                    <dgm:constr type="h" for="ch" forName="textBox5c" refType="h" fact="0.562"/>
                    <dgm:constr type="userC" refType="h" refFor="ch" refForName="bullet5c" fact="0.53"/>
                    <dgm:constr type="l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l" for="ch" forName="textBox5d" refType="ctrX" refFor="ch" refForName="bullet5d"/>
                    <dgm:constr type="t" for="ch" forName="textBox5d" refType="ctrY" refFor="ch" refForName="bullet5d"/>
                    <dgm:constr type="w" for="ch" forName="textBox5d" refType="w" fact="0.2"/>
                    <dgm:constr type="h" for="ch" forName="textBox5d" refType="h" fact="0.67"/>
                    <dgm:constr type="userD" refType="h" refFor="ch" refForName="bullet5d" fact="0.53"/>
                    <dgm:constr type="l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l" for="ch" forName="textBox5e" refType="ctrX" refFor="ch" refForName="bullet5e"/>
                    <dgm:constr type="t" for="ch" forName="textBox5e" refType="ctrY" refFor="ch" refForName="bullet5e"/>
                    <dgm:constr type="w" for="ch" forName="textBox5e" refType="w" fact="0.2"/>
                    <dgm:constr type="h" for="ch" forName="textBox5e" refType="h" fact="0.736"/>
                    <dgm:constr type="userE" refType="h" refFor="ch" refForName="bullet5e" fact="0.53"/>
                    <dgm:constr type="lMarg" for="ch" forName="textBox5e" refType="userE" fact="2.834"/>
                    <dgm:constr type="primFontSz" for="ch" ptType="node" op="equ" val="65"/>
                  </dgm:constrLst>
                </dgm:if>
                <dgm:else name="Name138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r" for="ch" forName="textBox5a" refType="ctrX" refFor="ch" refForName="bullet5a"/>
                    <dgm:constr type="b" for="ch" forName="textBox5a" refType="ctrY" refFor="ch" refForName="bullet5a"/>
                    <dgm:constr type="w" for="ch" forName="textBox5a" refType="w" fact="0.11"/>
                    <dgm:constr type="h" for="ch" forName="textBox5a" refType="h" fact="0.762"/>
                    <dgm:constr type="userA" refType="h" refFor="ch" refForName="bullet5a" fact="0.53"/>
                    <dgm:constr type="r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r" for="ch" forName="textBox5b" refType="ctrX" refFor="ch" refForName="bullet5b"/>
                    <dgm:constr type="b" for="ch" forName="textBox5b" refType="ctrY" refFor="ch" refForName="bullet5b"/>
                    <dgm:constr type="w" for="ch" forName="textBox5b" refType="w" fact="0.131"/>
                    <dgm:constr type="h" for="ch" forName="textBox5b" refType="h" fact="0.581"/>
                    <dgm:constr type="userB" refType="h" refFor="ch" refForName="bullet5b" fact="0.53"/>
                    <dgm:constr type="r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r" for="ch" forName="textBox5c" refType="ctrX" refFor="ch" refForName="bullet5c"/>
                    <dgm:constr type="b" for="ch" forName="textBox5c" refType="ctrY" refFor="ch" refForName="bullet5c"/>
                    <dgm:constr type="w" for="ch" forName="textBox5c" refType="w" fact="0.166"/>
                    <dgm:constr type="h" for="ch" forName="textBox5c" refType="h" fact="0.438"/>
                    <dgm:constr type="userC" refType="h" refFor="ch" refForName="bullet5c" fact="0.53"/>
                    <dgm:constr type="r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r" for="ch" forName="textBox5d" refType="ctrX" refFor="ch" refForName="bullet5d"/>
                    <dgm:constr type="b" for="ch" forName="textBox5d" refType="ctrY" refFor="ch" refForName="bullet5d"/>
                    <dgm:constr type="w" for="ch" forName="textBox5d" refType="w" fact="0.193"/>
                    <dgm:constr type="h" for="ch" forName="textBox5d" refType="h" fact="0.33"/>
                    <dgm:constr type="userD" refType="h" refFor="ch" refForName="bullet5d" fact="0.53"/>
                    <dgm:constr type="r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r" for="ch" forName="textBox5e" refType="ctrX" refFor="ch" refForName="bullet5e"/>
                    <dgm:constr type="b" for="ch" forName="textBox5e" refType="ctrY" refFor="ch" refForName="bullet5e"/>
                    <dgm:constr type="w" for="ch" forName="textBox5e" refType="w" fact="0.2"/>
                    <dgm:constr type="h" for="ch" forName="textBox5e" refType="h" fact="0.264"/>
                    <dgm:constr type="userE" refType="h" refFor="ch" refForName="bullet5e" fact="0.53"/>
                    <dgm:constr type="rMarg" for="ch" forName="textBox5e" refType="userE" fact="2.834"/>
                    <dgm:constr type="primFontSz" for="ch" ptType="node" op="equ" val="65"/>
                  </dgm:constrLst>
                </dgm:else>
              </dgm:choose>
              <dgm:ruleLst/>
              <dgm:forEach name="Name139" axis="ch" ptType="node" cnt="1">
                <dgm:layoutNode name="bullet5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a" styleLbl="revTx">
                  <dgm:varLst>
                    <dgm:bulletEnabled val="1"/>
                  </dgm:varLst>
                  <dgm:choose name="Name140">
                    <dgm:if name="Name141" func="var" arg="dir" op="equ" val="norm">
                      <dgm:choose name="Name142">
                        <dgm:if name="Name14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4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45">
                      <dgm:choose name="Name146">
                        <dgm:if name="Name14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4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49">
                    <dgm:if name="Name15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5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52" axis="ch" ptType="node" st="2" cnt="1">
                <dgm:layoutNode name="bullet5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b" styleLbl="revTx">
                  <dgm:varLst>
                    <dgm:bulletEnabled val="1"/>
                  </dgm:varLst>
                  <dgm:choose name="Name153">
                    <dgm:if name="Name154" func="var" arg="dir" op="equ" val="norm">
                      <dgm:choose name="Name155">
                        <dgm:if name="Name15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58">
                      <dgm:choose name="Name159">
                        <dgm:if name="Name16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6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62">
                    <dgm:if name="Name16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6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65" axis="ch" ptType="node" st="3" cnt="1">
                <dgm:layoutNode name="bullet5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c" styleLbl="revTx">
                  <dgm:varLst>
                    <dgm:bulletEnabled val="1"/>
                  </dgm:varLst>
                  <dgm:choose name="Name166">
                    <dgm:if name="Name167" func="var" arg="dir" op="equ" val="norm">
                      <dgm:choose name="Name168">
                        <dgm:if name="Name169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70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71">
                      <dgm:choose name="Name172">
                        <dgm:if name="Name173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74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75">
                    <dgm:if name="Name176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77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78" axis="ch" ptType="node" st="4" cnt="1">
                <dgm:layoutNode name="bullet5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d" styleLbl="revTx">
                  <dgm:varLst>
                    <dgm:bulletEnabled val="1"/>
                  </dgm:varLst>
                  <dgm:choose name="Name179">
                    <dgm:if name="Name180" func="var" arg="dir" op="equ" val="norm">
                      <dgm:choose name="Name181">
                        <dgm:if name="Name182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83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84">
                      <dgm:choose name="Name185">
                        <dgm:if name="Name186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87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88">
                    <dgm:if name="Name189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90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91" axis="ch" ptType="node" st="5" cnt="1">
                <dgm:layoutNode name="bullet5e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e" styleLbl="revTx">
                  <dgm:varLst>
                    <dgm:bulletEnabled val="1"/>
                  </dgm:varLst>
                  <dgm:choose name="Name192">
                    <dgm:if name="Name193" func="var" arg="dir" op="equ" val="norm">
                      <dgm:choose name="Name194">
                        <dgm:if name="Name195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96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97">
                      <dgm:choose name="Name198">
                        <dgm:if name="Name199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200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1">
                    <dgm:if name="Name202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03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else>
        </dgm:choose>
      </dgm:if>
      <dgm:else name="Name204"/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3" Type="http://schemas.openxmlformats.org/officeDocument/2006/relationships/tags" Target="../tags/tag40.xml"/><Relationship Id="rId7" Type="http://schemas.openxmlformats.org/officeDocument/2006/relationships/tags" Target="../tags/tag44.xml"/><Relationship Id="rId2" Type="http://schemas.openxmlformats.org/officeDocument/2006/relationships/tags" Target="../tags/tag39.xml"/><Relationship Id="rId1" Type="http://schemas.openxmlformats.org/officeDocument/2006/relationships/theme" Target="../theme/theme2.xml"/><Relationship Id="rId6" Type="http://schemas.openxmlformats.org/officeDocument/2006/relationships/tags" Target="../tags/tag43.xml"/><Relationship Id="rId5" Type="http://schemas.openxmlformats.org/officeDocument/2006/relationships/tags" Target="../tags/tag42.xml"/><Relationship Id="rId4" Type="http://schemas.openxmlformats.org/officeDocument/2006/relationships/tags" Target="../tags/tag4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  <p:custDataLst>
              <p:tags r:id="rId2"/>
            </p:custDataLst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  <p:custDataLst>
              <p:tags r:id="rId3"/>
            </p:custDataLst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0A5FCB7-BB3D-4832-AA70-B74CE5C99F35}" type="datetimeFigureOut">
              <a:rPr lang="zh-CN" altLang="en-US" smtClean="0"/>
              <a:t>2021-8-26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  <p:custDataLst>
              <p:tags r:id="rId4"/>
            </p:custDataLst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  <p:custDataLst>
              <p:tags r:id="rId5"/>
            </p:custDataLst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  <p:custDataLst>
              <p:tags r:id="rId6"/>
            </p:custDataLst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  <p:custDataLst>
              <p:tags r:id="rId7"/>
            </p:custDataLst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D9BD892-41EE-41C7-9B43-C9E667DC449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16814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tags" Target="../tags/tag128.xml"/><Relationship Id="rId2" Type="http://schemas.openxmlformats.org/officeDocument/2006/relationships/tags" Target="../tags/tag127.xml"/><Relationship Id="rId1" Type="http://schemas.openxmlformats.org/officeDocument/2006/relationships/tags" Target="../tags/tag126.xml"/><Relationship Id="rId5" Type="http://schemas.openxmlformats.org/officeDocument/2006/relationships/slide" Target="../slides/slide9.xml"/><Relationship Id="rId4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3" Type="http://schemas.openxmlformats.org/officeDocument/2006/relationships/tags" Target="../tags/tag236.xml"/><Relationship Id="rId2" Type="http://schemas.openxmlformats.org/officeDocument/2006/relationships/tags" Target="../tags/tag235.xml"/><Relationship Id="rId1" Type="http://schemas.openxmlformats.org/officeDocument/2006/relationships/tags" Target="../tags/tag234.xml"/><Relationship Id="rId5" Type="http://schemas.openxmlformats.org/officeDocument/2006/relationships/slide" Target="../slides/slide23.xml"/><Relationship Id="rId4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tags" Target="../tags/tag148.xml"/><Relationship Id="rId2" Type="http://schemas.openxmlformats.org/officeDocument/2006/relationships/tags" Target="../tags/tag147.xml"/><Relationship Id="rId1" Type="http://schemas.openxmlformats.org/officeDocument/2006/relationships/tags" Target="../tags/tag146.xml"/><Relationship Id="rId5" Type="http://schemas.openxmlformats.org/officeDocument/2006/relationships/slide" Target="../slides/slide12.xml"/><Relationship Id="rId4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3" Type="http://schemas.openxmlformats.org/officeDocument/2006/relationships/tags" Target="../tags/tag160.xml"/><Relationship Id="rId2" Type="http://schemas.openxmlformats.org/officeDocument/2006/relationships/tags" Target="../tags/tag159.xml"/><Relationship Id="rId1" Type="http://schemas.openxmlformats.org/officeDocument/2006/relationships/tags" Target="../tags/tag158.xml"/><Relationship Id="rId5" Type="http://schemas.openxmlformats.org/officeDocument/2006/relationships/slide" Target="../slides/slide13.xml"/><Relationship Id="rId4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3" Type="http://schemas.openxmlformats.org/officeDocument/2006/relationships/tags" Target="../tags/tag167.xml"/><Relationship Id="rId2" Type="http://schemas.openxmlformats.org/officeDocument/2006/relationships/tags" Target="../tags/tag166.xml"/><Relationship Id="rId1" Type="http://schemas.openxmlformats.org/officeDocument/2006/relationships/tags" Target="../tags/tag165.xml"/><Relationship Id="rId5" Type="http://schemas.openxmlformats.org/officeDocument/2006/relationships/slide" Target="../slides/slide14.xml"/><Relationship Id="rId4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3" Type="http://schemas.openxmlformats.org/officeDocument/2006/relationships/tags" Target="../tags/tag183.xml"/><Relationship Id="rId2" Type="http://schemas.openxmlformats.org/officeDocument/2006/relationships/tags" Target="../tags/tag182.xml"/><Relationship Id="rId1" Type="http://schemas.openxmlformats.org/officeDocument/2006/relationships/tags" Target="../tags/tag181.xml"/><Relationship Id="rId5" Type="http://schemas.openxmlformats.org/officeDocument/2006/relationships/slide" Target="../slides/slide16.xml"/><Relationship Id="rId4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3" Type="http://schemas.openxmlformats.org/officeDocument/2006/relationships/tags" Target="../tags/tag190.xml"/><Relationship Id="rId2" Type="http://schemas.openxmlformats.org/officeDocument/2006/relationships/tags" Target="../tags/tag189.xml"/><Relationship Id="rId1" Type="http://schemas.openxmlformats.org/officeDocument/2006/relationships/tags" Target="../tags/tag188.xml"/><Relationship Id="rId5" Type="http://schemas.openxmlformats.org/officeDocument/2006/relationships/slide" Target="../slides/slide17.xml"/><Relationship Id="rId4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3" Type="http://schemas.openxmlformats.org/officeDocument/2006/relationships/tags" Target="../tags/tag206.xml"/><Relationship Id="rId2" Type="http://schemas.openxmlformats.org/officeDocument/2006/relationships/tags" Target="../tags/tag205.xml"/><Relationship Id="rId1" Type="http://schemas.openxmlformats.org/officeDocument/2006/relationships/tags" Target="../tags/tag204.xml"/><Relationship Id="rId5" Type="http://schemas.openxmlformats.org/officeDocument/2006/relationships/slide" Target="../slides/slide19.xml"/><Relationship Id="rId4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3" Type="http://schemas.openxmlformats.org/officeDocument/2006/relationships/tags" Target="../tags/tag213.xml"/><Relationship Id="rId2" Type="http://schemas.openxmlformats.org/officeDocument/2006/relationships/tags" Target="../tags/tag212.xml"/><Relationship Id="rId1" Type="http://schemas.openxmlformats.org/officeDocument/2006/relationships/tags" Target="../tags/tag211.xml"/><Relationship Id="rId5" Type="http://schemas.openxmlformats.org/officeDocument/2006/relationships/slide" Target="../slides/slide20.xml"/><Relationship Id="rId4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3" Type="http://schemas.openxmlformats.org/officeDocument/2006/relationships/tags" Target="../tags/tag229.xml"/><Relationship Id="rId2" Type="http://schemas.openxmlformats.org/officeDocument/2006/relationships/tags" Target="../tags/tag228.xml"/><Relationship Id="rId1" Type="http://schemas.openxmlformats.org/officeDocument/2006/relationships/tags" Target="../tags/tag227.xml"/><Relationship Id="rId5" Type="http://schemas.openxmlformats.org/officeDocument/2006/relationships/slide" Target="../slides/slide22.xml"/><Relationship Id="rId4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/>
          <a:p>
            <a:fld id="{CD9BD892-41EE-41C7-9B43-C9E667DC449C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440431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/>
          <a:p>
            <a:fld id="{A8A5C3C2-9C6B-4802-8021-F99F82BE57FF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049562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/>
          <a:p>
            <a:fld id="{A8A5C3C2-9C6B-4802-8021-F99F82BE57FF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657080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/>
          <a:p>
            <a:fld id="{A8A5C3C2-9C6B-4802-8021-F99F82BE57FF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686665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/>
          <a:p>
            <a:fld id="{A8A5C3C2-9C6B-4802-8021-F99F82BE57FF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962465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/>
          <a:p>
            <a:fld id="{A8A5C3C2-9C6B-4802-8021-F99F82BE57FF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044175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/>
          <a:p>
            <a:fld id="{A8A5C3C2-9C6B-4802-8021-F99F82BE57FF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824915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/>
          <a:p>
            <a:fld id="{A8A5C3C2-9C6B-4802-8021-F99F82BE57FF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923413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/>
          <a:p>
            <a:fld id="{A8A5C3C2-9C6B-4802-8021-F99F82BE57FF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149802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/>
          <a:p>
            <a:fld id="{A8A5C3C2-9C6B-4802-8021-F99F82BE57FF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345465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tags" Target="../tags/tag14.xml"/><Relationship Id="rId3" Type="http://schemas.openxmlformats.org/officeDocument/2006/relationships/tags" Target="../tags/tag9.xml"/><Relationship Id="rId7" Type="http://schemas.openxmlformats.org/officeDocument/2006/relationships/tags" Target="../tags/tag13.xml"/><Relationship Id="rId12" Type="http://schemas.openxmlformats.org/officeDocument/2006/relationships/image" Target="../media/image2.png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tags" Target="../tags/tag12.xml"/><Relationship Id="rId11" Type="http://schemas.openxmlformats.org/officeDocument/2006/relationships/image" Target="../media/image1.png"/><Relationship Id="rId5" Type="http://schemas.openxmlformats.org/officeDocument/2006/relationships/tags" Target="../tags/tag11.xml"/><Relationship Id="rId10" Type="http://schemas.openxmlformats.org/officeDocument/2006/relationships/slideMaster" Target="../slideMasters/slideMaster1.xml"/><Relationship Id="rId4" Type="http://schemas.openxmlformats.org/officeDocument/2006/relationships/tags" Target="../tags/tag10.xml"/><Relationship Id="rId9" Type="http://schemas.openxmlformats.org/officeDocument/2006/relationships/tags" Target="../tags/tag15.xml"/></Relationships>
</file>

<file path=ppt/slideLayouts/_rels/slideLayout2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1.xml"/><Relationship Id="rId3" Type="http://schemas.openxmlformats.org/officeDocument/2006/relationships/tags" Target="../tags/tag18.xml"/><Relationship Id="rId7" Type="http://schemas.openxmlformats.org/officeDocument/2006/relationships/tags" Target="../tags/tag22.xml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6" Type="http://schemas.openxmlformats.org/officeDocument/2006/relationships/tags" Target="../tags/tag21.xml"/><Relationship Id="rId5" Type="http://schemas.openxmlformats.org/officeDocument/2006/relationships/tags" Target="../tags/tag20.xml"/><Relationship Id="rId10" Type="http://schemas.openxmlformats.org/officeDocument/2006/relationships/image" Target="../media/image2.png"/><Relationship Id="rId4" Type="http://schemas.openxmlformats.org/officeDocument/2006/relationships/tags" Target="../tags/tag19.xml"/><Relationship Id="rId9" Type="http://schemas.openxmlformats.org/officeDocument/2006/relationships/image" Target="../media/image1.png"/></Relationships>
</file>

<file path=ppt/slideLayouts/_rels/slideLayout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tags" Target="../tags/tag2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4.xml"/><Relationship Id="rId1" Type="http://schemas.openxmlformats.org/officeDocument/2006/relationships/tags" Target="../tags/tag23.xml"/><Relationship Id="rId6" Type="http://schemas.openxmlformats.org/officeDocument/2006/relationships/tags" Target="../tags/tag28.xml"/><Relationship Id="rId5" Type="http://schemas.openxmlformats.org/officeDocument/2006/relationships/tags" Target="../tags/tag27.xml"/><Relationship Id="rId4" Type="http://schemas.openxmlformats.org/officeDocument/2006/relationships/tags" Target="../tags/tag26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31.xml"/><Relationship Id="rId7" Type="http://schemas.openxmlformats.org/officeDocument/2006/relationships/image" Target="../media/image1.png"/><Relationship Id="rId2" Type="http://schemas.openxmlformats.org/officeDocument/2006/relationships/tags" Target="../tags/tag30.xml"/><Relationship Id="rId1" Type="http://schemas.openxmlformats.org/officeDocument/2006/relationships/tags" Target="../tags/tag2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33.xml"/><Relationship Id="rId4" Type="http://schemas.openxmlformats.org/officeDocument/2006/relationships/tags" Target="../tags/tag32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tags" Target="../tags/tag36.xml"/><Relationship Id="rId2" Type="http://schemas.openxmlformats.org/officeDocument/2006/relationships/tags" Target="../tags/tag35.xml"/><Relationship Id="rId1" Type="http://schemas.openxmlformats.org/officeDocument/2006/relationships/tags" Target="../tags/tag34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38.xml"/><Relationship Id="rId4" Type="http://schemas.openxmlformats.org/officeDocument/2006/relationships/tags" Target="../tags/tag37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5C77769E-40F5-4255-A9B6-2526B5E8E4DE}"/>
              </a:ext>
            </a:extLst>
          </p:cNvPr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405C9A0D-01E1-43FB-9C40-4892D56848FE}" type="datetimeFigureOut">
              <a:rPr lang="zh-CN" altLang="en-US" smtClean="0"/>
              <a:t>2021-8-26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6955EB7B-582D-423E-8EBD-A492F0483787}"/>
              </a:ext>
            </a:extLst>
          </p:cNvPr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2A53B6C3-FD9C-40D5-980E-E862F3BCB2D5}"/>
              </a:ext>
            </a:extLst>
          </p:cNvPr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FE5D2B24-9E26-4D5A-8FE4-726EC7F823BE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5" name="图片 6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0560450B-184C-4E81-9F9E-449A26D5EC62}"/>
              </a:ext>
            </a:extLst>
          </p:cNvPr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11"/>
          <a:stretch>
            <a:fillRect/>
          </a:stretch>
        </p:blipFill>
        <p:spPr>
          <a:xfrm rot="16200000">
            <a:off x="2539366" y="-2671763"/>
            <a:ext cx="6857999" cy="12191998"/>
          </a:xfrm>
          <a:prstGeom prst="rect">
            <a:avLst/>
          </a:prstGeom>
        </p:spPr>
      </p:pic>
      <p:sp>
        <p:nvSpPr>
          <p:cNvPr id="8" name="矩形 7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C7A2938A-F531-412E-A1F2-377E6D27AC03}"/>
              </a:ext>
            </a:extLst>
          </p:cNvPr>
          <p:cNvSpPr/>
          <p:nvPr userDrawn="1">
            <p:custDataLst>
              <p:tags r:id="rId5"/>
            </p:custDataLst>
          </p:nvPr>
        </p:nvSpPr>
        <p:spPr>
          <a:xfrm>
            <a:off x="130629" y="130629"/>
            <a:ext cx="11899075" cy="6590805"/>
          </a:xfrm>
          <a:prstGeom prst="rect">
            <a:avLst/>
          </a:prstGeom>
          <a:noFill/>
          <a:ln w="254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文本占位符 3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480C1CEC-001E-45D5-963E-A1E4B86BEC25}"/>
              </a:ext>
            </a:extLst>
          </p:cNvPr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270813" y="376736"/>
            <a:ext cx="6048672" cy="57606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 b="1">
                <a:solidFill>
                  <a:schemeClr val="tx1">
                    <a:lumMod val="50000"/>
                    <a:lumOff val="50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7" name="内容占位符 6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43A7D464-C437-4CB2-A441-393CCD06CE1B}"/>
              </a:ext>
            </a:extLst>
          </p:cNvPr>
          <p:cNvSpPr>
            <a:spLocks noGrp="1"/>
          </p:cNvSpPr>
          <p:nvPr>
            <p:ph sz="quarter" idx="14"/>
            <p:custDataLst>
              <p:tags r:id="rId7"/>
            </p:custDataLst>
          </p:nvPr>
        </p:nvSpPr>
        <p:spPr>
          <a:xfrm>
            <a:off x="720000" y="2664511"/>
            <a:ext cx="5222109" cy="2548216"/>
          </a:xfrm>
          <a:solidFill>
            <a:srgbClr val="C90F11"/>
          </a:solidFill>
          <a:ln w="92075">
            <a:noFill/>
          </a:ln>
        </p:spPr>
        <p:txBody>
          <a:bodyPr lIns="288000" tIns="180000" rIns="180000" bIns="180000" anchor="ctr" anchorCtr="0">
            <a:spAutoFit/>
          </a:bodyPr>
          <a:lstStyle>
            <a:lvl1pPr marL="0" indent="0">
              <a:lnSpc>
                <a:spcPct val="120000"/>
              </a:lnSpc>
              <a:spcBef>
                <a:spcPct val="0"/>
              </a:spcBef>
              <a:buFontTx/>
              <a:buNone/>
              <a:defRPr sz="2400" baseline="0">
                <a:solidFill>
                  <a:schemeClr val="bg1"/>
                </a:solidFill>
                <a:ea typeface="微软雅黑" panose="020B0503020204020204" pitchFamily="34" charset="-122"/>
              </a:defRPr>
            </a:lvl1pPr>
            <a:lvl2pPr marL="0" indent="0">
              <a:lnSpc>
                <a:spcPct val="120000"/>
              </a:lnSpc>
              <a:spcBef>
                <a:spcPct val="0"/>
              </a:spcBef>
              <a:buFontTx/>
              <a:buNone/>
              <a:defRPr sz="2400" baseline="0">
                <a:solidFill>
                  <a:schemeClr val="bg1"/>
                </a:solidFill>
                <a:ea typeface="微软雅黑" panose="020B0503020204020204" pitchFamily="34" charset="-122"/>
              </a:defRPr>
            </a:lvl2pPr>
            <a:lvl3pPr marL="0" indent="0">
              <a:lnSpc>
                <a:spcPct val="120000"/>
              </a:lnSpc>
              <a:spcBef>
                <a:spcPct val="0"/>
              </a:spcBef>
              <a:buFontTx/>
              <a:buNone/>
              <a:defRPr sz="2400" baseline="0">
                <a:solidFill>
                  <a:schemeClr val="bg1"/>
                </a:solidFill>
                <a:ea typeface="微软雅黑" panose="020B0503020204020204" pitchFamily="34" charset="-122"/>
              </a:defRPr>
            </a:lvl3pPr>
            <a:lvl4pPr marL="0" indent="0">
              <a:lnSpc>
                <a:spcPct val="120000"/>
              </a:lnSpc>
              <a:spcBef>
                <a:spcPct val="0"/>
              </a:spcBef>
              <a:buFontTx/>
              <a:buNone/>
              <a:defRPr sz="2400" baseline="0">
                <a:solidFill>
                  <a:schemeClr val="bg1"/>
                </a:solidFill>
                <a:ea typeface="微软雅黑" panose="020B0503020204020204" pitchFamily="34" charset="-122"/>
              </a:defRPr>
            </a:lvl4pPr>
            <a:lvl5pPr marL="0" indent="0">
              <a:lnSpc>
                <a:spcPct val="120000"/>
              </a:lnSpc>
              <a:spcBef>
                <a:spcPct val="0"/>
              </a:spcBef>
              <a:buFontTx/>
              <a:buNone/>
              <a:defRPr sz="2400" baseline="0">
                <a:solidFill>
                  <a:schemeClr val="bg1"/>
                </a:solidFill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12" name="内容占位符 11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683E3A92-B1A0-4AFF-9123-595F17CB8D20}"/>
              </a:ext>
            </a:extLst>
          </p:cNvPr>
          <p:cNvSpPr>
            <a:spLocks noGrp="1"/>
          </p:cNvSpPr>
          <p:nvPr>
            <p:ph sz="quarter" idx="15"/>
            <p:custDataLst>
              <p:tags r:id="rId8"/>
            </p:custDataLst>
          </p:nvPr>
        </p:nvSpPr>
        <p:spPr>
          <a:xfrm>
            <a:off x="6699621" y="1869174"/>
            <a:ext cx="5013325" cy="4254500"/>
          </a:xfrm>
        </p:spPr>
        <p:txBody>
          <a:bodyPr>
            <a:normAutofit/>
          </a:bodyPr>
          <a:lstStyle>
            <a:lvl1pPr marL="0" indent="457200">
              <a:lnSpc>
                <a:spcPct val="120000"/>
              </a:lnSpc>
              <a:spcBef>
                <a:spcPct val="0"/>
              </a:spcBef>
              <a:buNone/>
              <a:defRPr sz="3200" baseline="0">
                <a:solidFill>
                  <a:schemeClr val="tx1"/>
                </a:solidFill>
                <a:ea typeface="仿宋" panose="02010609060101010101" pitchFamily="49" charset="-122"/>
              </a:defRPr>
            </a:lvl1pPr>
            <a:lvl2pPr marL="0" indent="457200">
              <a:lnSpc>
                <a:spcPct val="120000"/>
              </a:lnSpc>
              <a:spcBef>
                <a:spcPct val="0"/>
              </a:spcBef>
              <a:buNone/>
              <a:defRPr sz="3200" baseline="0">
                <a:solidFill>
                  <a:schemeClr val="tx1"/>
                </a:solidFill>
                <a:ea typeface="仿宋" panose="02010609060101010101" pitchFamily="49" charset="-122"/>
              </a:defRPr>
            </a:lvl2pPr>
            <a:lvl3pPr marL="0" indent="457200">
              <a:lnSpc>
                <a:spcPct val="120000"/>
              </a:lnSpc>
              <a:spcBef>
                <a:spcPct val="0"/>
              </a:spcBef>
              <a:buNone/>
              <a:defRPr sz="3200" baseline="0">
                <a:solidFill>
                  <a:schemeClr val="tx1"/>
                </a:solidFill>
                <a:ea typeface="仿宋" panose="02010609060101010101" pitchFamily="49" charset="-122"/>
              </a:defRPr>
            </a:lvl3pPr>
            <a:lvl4pPr marL="0" indent="457200">
              <a:lnSpc>
                <a:spcPct val="120000"/>
              </a:lnSpc>
              <a:spcBef>
                <a:spcPct val="0"/>
              </a:spcBef>
              <a:buNone/>
              <a:defRPr sz="3200" baseline="0">
                <a:solidFill>
                  <a:schemeClr val="tx1"/>
                </a:solidFill>
                <a:ea typeface="仿宋" panose="02010609060101010101" pitchFamily="49" charset="-122"/>
              </a:defRPr>
            </a:lvl4pPr>
            <a:lvl5pPr marL="0" indent="457200">
              <a:lnSpc>
                <a:spcPct val="120000"/>
              </a:lnSpc>
              <a:spcBef>
                <a:spcPct val="0"/>
              </a:spcBef>
              <a:buNone/>
              <a:defRPr sz="3200" baseline="0">
                <a:solidFill>
                  <a:schemeClr val="tx1"/>
                </a:solidFill>
                <a:ea typeface="仿宋" panose="020106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pic>
        <p:nvPicPr>
          <p:cNvPr id="11" name="图片 10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4F91AFA2-A4F1-42DB-A761-00EE19EB0FD0}"/>
              </a:ext>
            </a:extLst>
          </p:cNvPr>
          <p:cNvPicPr>
            <a:picLocks noChangeAspect="1"/>
          </p:cNvPicPr>
          <p:nvPr userDrawn="1">
            <p:custDataLst>
              <p:tags r:id="rId9"/>
            </p:custDataLst>
          </p:nvPr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926" y="-145004"/>
            <a:ext cx="1158780" cy="11587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9349715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6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0560450B-184C-4E81-9F9E-449A26D5EC62}"/>
              </a:ext>
            </a:extLst>
          </p:cNvPr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9"/>
          <a:stretch>
            <a:fillRect/>
          </a:stretch>
        </p:blipFill>
        <p:spPr>
          <a:xfrm rot="16200000">
            <a:off x="2539366" y="-2671763"/>
            <a:ext cx="6857999" cy="12191998"/>
          </a:xfrm>
          <a:prstGeom prst="rect">
            <a:avLst/>
          </a:prstGeom>
        </p:spPr>
      </p:pic>
      <p:sp>
        <p:nvSpPr>
          <p:cNvPr id="13" name="矩形: 圆角 15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CAA7DE26-F7E3-4DF3-B85B-96B2199F9F34}"/>
              </a:ext>
            </a:extLst>
          </p:cNvPr>
          <p:cNvSpPr/>
          <p:nvPr userDrawn="1">
            <p:custDataLst>
              <p:tags r:id="rId2"/>
            </p:custDataLst>
          </p:nvPr>
        </p:nvSpPr>
        <p:spPr>
          <a:xfrm>
            <a:off x="417689" y="361244"/>
            <a:ext cx="11390489" cy="6152445"/>
          </a:xfrm>
          <a:prstGeom prst="roundRect">
            <a:avLst>
              <a:gd name="adj" fmla="val 8227"/>
            </a:avLst>
          </a:prstGeom>
          <a:solidFill>
            <a:schemeClr val="bg2"/>
          </a:solidFill>
          <a:ln w="889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AA7B51A5-F50B-4CBC-8E5E-3D064EC61433}"/>
              </a:ext>
            </a:extLst>
          </p:cNvPr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926" y="-145004"/>
            <a:ext cx="1158780" cy="1158780"/>
          </a:xfrm>
          <a:prstGeom prst="rect">
            <a:avLst/>
          </a:prstGeom>
        </p:spPr>
      </p:pic>
      <p:sp>
        <p:nvSpPr>
          <p:cNvPr id="2" name="日期占位符 1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5C77769E-40F5-4255-A9B6-2526B5E8E4DE}"/>
              </a:ext>
            </a:extLst>
          </p:cNvPr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405C9A0D-01E1-43FB-9C40-4892D56848FE}" type="datetimeFigureOut">
              <a:rPr lang="zh-CN" altLang="en-US" smtClean="0"/>
              <a:t>2021-8-26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6955EB7B-582D-423E-8EBD-A492F0483787}"/>
              </a:ext>
            </a:extLst>
          </p:cNvPr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2A53B6C3-FD9C-40D5-980E-E862F3BCB2D5}"/>
              </a:ext>
            </a:extLst>
          </p:cNvPr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E5D2B24-9E26-4D5A-8FE4-726EC7F823BE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8" name="矩形 7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C7A2938A-F531-412E-A1F2-377E6D27AC03}"/>
              </a:ext>
            </a:extLst>
          </p:cNvPr>
          <p:cNvSpPr/>
          <p:nvPr userDrawn="1">
            <p:custDataLst>
              <p:tags r:id="rId7"/>
            </p:custDataLst>
          </p:nvPr>
        </p:nvSpPr>
        <p:spPr>
          <a:xfrm>
            <a:off x="130629" y="130629"/>
            <a:ext cx="11899075" cy="6590805"/>
          </a:xfrm>
          <a:prstGeom prst="rect">
            <a:avLst/>
          </a:prstGeom>
          <a:noFill/>
          <a:ln w="254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79608497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6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0560450B-184C-4E81-9F9E-449A26D5EC62}"/>
              </a:ext>
            </a:extLst>
          </p:cNvPr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8"/>
          <a:stretch>
            <a:fillRect/>
          </a:stretch>
        </p:blipFill>
        <p:spPr>
          <a:xfrm rot="16200000">
            <a:off x="2539366" y="-2671763"/>
            <a:ext cx="6857999" cy="12191998"/>
          </a:xfrm>
          <a:prstGeom prst="rect">
            <a:avLst/>
          </a:prstGeom>
        </p:spPr>
      </p:pic>
      <p:sp>
        <p:nvSpPr>
          <p:cNvPr id="13" name="矩形: 圆角 15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CAA7DE26-F7E3-4DF3-B85B-96B2199F9F34}"/>
              </a:ext>
            </a:extLst>
          </p:cNvPr>
          <p:cNvSpPr/>
          <p:nvPr userDrawn="1">
            <p:custDataLst>
              <p:tags r:id="rId2"/>
            </p:custDataLst>
          </p:nvPr>
        </p:nvSpPr>
        <p:spPr>
          <a:xfrm>
            <a:off x="417689" y="361244"/>
            <a:ext cx="11390489" cy="6152445"/>
          </a:xfrm>
          <a:prstGeom prst="roundRect">
            <a:avLst>
              <a:gd name="adj" fmla="val 8227"/>
            </a:avLst>
          </a:prstGeom>
          <a:solidFill>
            <a:schemeClr val="bg2"/>
          </a:solidFill>
          <a:ln w="889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日期占位符 1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5C77769E-40F5-4255-A9B6-2526B5E8E4DE}"/>
              </a:ext>
            </a:extLst>
          </p:cNvPr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405C9A0D-01E1-43FB-9C40-4892D56848FE}" type="datetimeFigureOut">
              <a:rPr lang="zh-CN" altLang="en-US" smtClean="0"/>
              <a:t>2021-8-26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6955EB7B-582D-423E-8EBD-A492F0483787}"/>
              </a:ext>
            </a:extLst>
          </p:cNvPr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2A53B6C3-FD9C-40D5-980E-E862F3BCB2D5}"/>
              </a:ext>
            </a:extLst>
          </p:cNvPr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E5D2B24-9E26-4D5A-8FE4-726EC7F823BE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8" name="矩形 7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C7A2938A-F531-412E-A1F2-377E6D27AC03}"/>
              </a:ext>
            </a:extLst>
          </p:cNvPr>
          <p:cNvSpPr/>
          <p:nvPr userDrawn="1">
            <p:custDataLst>
              <p:tags r:id="rId6"/>
            </p:custDataLst>
          </p:nvPr>
        </p:nvSpPr>
        <p:spPr>
          <a:xfrm>
            <a:off x="130629" y="130629"/>
            <a:ext cx="11899075" cy="6590805"/>
          </a:xfrm>
          <a:prstGeom prst="rect">
            <a:avLst/>
          </a:prstGeom>
          <a:noFill/>
          <a:ln w="254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622198558"/>
      </p:ext>
    </p:extLst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6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0560450B-184C-4E81-9F9E-449A26D5EC62}"/>
              </a:ext>
            </a:extLst>
          </p:cNvPr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7"/>
          <a:stretch>
            <a:fillRect/>
          </a:stretch>
        </p:blipFill>
        <p:spPr>
          <a:xfrm rot="16200000">
            <a:off x="2539366" y="-2671763"/>
            <a:ext cx="6857999" cy="12191998"/>
          </a:xfrm>
          <a:prstGeom prst="rect">
            <a:avLst/>
          </a:prstGeom>
        </p:spPr>
      </p:pic>
      <p:sp>
        <p:nvSpPr>
          <p:cNvPr id="2" name="日期占位符 1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5C77769E-40F5-4255-A9B6-2526B5E8E4DE}"/>
              </a:ext>
            </a:extLst>
          </p:cNvPr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405C9A0D-01E1-43FB-9C40-4892D56848FE}" type="datetimeFigureOut">
              <a:rPr lang="zh-CN" altLang="en-US" smtClean="0"/>
              <a:t>2021-8-26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6955EB7B-582D-423E-8EBD-A492F0483787}"/>
              </a:ext>
            </a:extLst>
          </p:cNvPr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2A53B6C3-FD9C-40D5-980E-E862F3BCB2D5}"/>
              </a:ext>
            </a:extLst>
          </p:cNvPr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FE5D2B24-9E26-4D5A-8FE4-726EC7F823BE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8" name="矩形 7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C7A2938A-F531-412E-A1F2-377E6D27AC03}"/>
              </a:ext>
            </a:extLst>
          </p:cNvPr>
          <p:cNvSpPr/>
          <p:nvPr userDrawn="1">
            <p:custDataLst>
              <p:tags r:id="rId5"/>
            </p:custDataLst>
          </p:nvPr>
        </p:nvSpPr>
        <p:spPr>
          <a:xfrm>
            <a:off x="130629" y="130629"/>
            <a:ext cx="11899075" cy="6590805"/>
          </a:xfrm>
          <a:prstGeom prst="rect">
            <a:avLst/>
          </a:prstGeom>
          <a:noFill/>
          <a:ln w="254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9485742"/>
      </p:ext>
    </p:extLst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C5E84673-BEF8-410C-B62E-93007700E872}"/>
              </a:ext>
            </a:extLst>
          </p:cNvPr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BF657DBA-07DE-4A0D-B34B-F2ACB3D6A044}"/>
              </a:ext>
            </a:extLst>
          </p:cNvPr>
          <p:cNvSpPr>
            <a:spLocks noGrp="1"/>
          </p:cNvSpPr>
          <p:nvPr>
            <p:ph idx="1"/>
            <p:custDataLst>
              <p:tags r:id="rId2"/>
            </p:custDataLst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1CAE4BCB-DE3E-49F1-BA52-94BF77119CF4}"/>
              </a:ext>
            </a:extLst>
          </p:cNvPr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405C9A0D-01E1-43FB-9C40-4892D56848FE}" type="datetimeFigureOut">
              <a:rPr lang="zh-CN" altLang="en-US" smtClean="0"/>
              <a:t>2021-8-26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36089E7E-DB33-4886-A18B-1E651560E6D0}"/>
              </a:ext>
            </a:extLst>
          </p:cNvPr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1C746645-99A7-468E-801D-37D9BE5D84EA}"/>
              </a:ext>
            </a:extLst>
          </p:cNvPr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E5D2B24-9E26-4D5A-8FE4-726EC7F823B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8705295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ags" Target="../tags/tag3.xml"/><Relationship Id="rId3" Type="http://schemas.openxmlformats.org/officeDocument/2006/relationships/slideLayout" Target="../slideLayouts/slideLayout3.xml"/><Relationship Id="rId7" Type="http://schemas.openxmlformats.org/officeDocument/2006/relationships/tags" Target="../tags/tag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11" Type="http://schemas.openxmlformats.org/officeDocument/2006/relationships/tags" Target="../tags/tag6.xml"/><Relationship Id="rId5" Type="http://schemas.openxmlformats.org/officeDocument/2006/relationships/slideLayout" Target="../slideLayouts/slideLayout5.xml"/><Relationship Id="rId10" Type="http://schemas.openxmlformats.org/officeDocument/2006/relationships/tags" Target="../tags/tag5.xml"/><Relationship Id="rId4" Type="http://schemas.openxmlformats.org/officeDocument/2006/relationships/slideLayout" Target="../slideLayouts/slideLayout4.xml"/><Relationship Id="rId9" Type="http://schemas.openxmlformats.org/officeDocument/2006/relationships/tags" Target="../tags/tag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70030EF8-42AF-47FD-BAFE-199F5C73C09D}"/>
              </a:ext>
            </a:extLst>
          </p:cNvPr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EBF761C8-24E4-407C-A55B-31A8CDEDE774}"/>
              </a:ext>
            </a:extLst>
          </p:cNvPr>
          <p:cNvSpPr>
            <a:spLocks noGrp="1"/>
          </p:cNvSpPr>
          <p:nvPr>
            <p:ph type="body" idx="1"/>
            <p:custDataLst>
              <p:tags r:id="rId8"/>
            </p:custDataLst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2E72850A-3C3A-449A-AF49-1E8DCD572AEA}"/>
              </a:ext>
            </a:extLst>
          </p:cNvPr>
          <p:cNvSpPr>
            <a:spLocks noGrp="1"/>
          </p:cNvSpPr>
          <p:nvPr>
            <p:ph type="dt" sz="half" idx="2"/>
            <p:custDataLst>
              <p:tags r:id="rId9"/>
            </p:custDataLst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5FFD5FC-4D85-4D4B-A301-32D57CBE5C44}" type="datetimeFigureOut">
              <a:rPr lang="zh-CN" altLang="en-US" smtClean="0"/>
              <a:t>2021-8-26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FDD9D6CE-4BCA-428D-A3FC-F4051D0FD97B}"/>
              </a:ext>
            </a:extLst>
          </p:cNvPr>
          <p:cNvSpPr>
            <a:spLocks noGrp="1"/>
          </p:cNvSpPr>
          <p:nvPr>
            <p:ph type="ftr" sz="quarter" idx="3"/>
            <p:custDataLst>
              <p:tags r:id="rId10"/>
            </p:custDataLst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6DBEA476-9B36-425E-AC6F-601300A96E5B}"/>
              </a:ext>
            </a:extLst>
          </p:cNvPr>
          <p:cNvSpPr>
            <a:spLocks noGrp="1"/>
          </p:cNvSpPr>
          <p:nvPr>
            <p:ph type="sldNum" sz="quarter" idx="4"/>
            <p:custDataLst>
              <p:tags r:id="rId11"/>
            </p:custDataLst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AD36F0-EC01-4FF2-9779-DE5A755EF0A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01916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5" r:id="rId3"/>
    <p:sldLayoutId id="2147483666" r:id="rId4"/>
    <p:sldLayoutId id="2147483664" r:id="rId5"/>
  </p:sldLayoutIdLst>
  <p:transition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tags" Target="../tags/tag52.xml"/><Relationship Id="rId3" Type="http://schemas.openxmlformats.org/officeDocument/2006/relationships/tags" Target="../tags/tag47.xml"/><Relationship Id="rId7" Type="http://schemas.openxmlformats.org/officeDocument/2006/relationships/tags" Target="../tags/tag51.xml"/><Relationship Id="rId2" Type="http://schemas.openxmlformats.org/officeDocument/2006/relationships/tags" Target="../tags/tag46.xml"/><Relationship Id="rId1" Type="http://schemas.openxmlformats.org/officeDocument/2006/relationships/tags" Target="../tags/tag45.xml"/><Relationship Id="rId6" Type="http://schemas.openxmlformats.org/officeDocument/2006/relationships/tags" Target="../tags/tag50.xml"/><Relationship Id="rId11" Type="http://schemas.openxmlformats.org/officeDocument/2006/relationships/image" Target="../media/image4.jpeg"/><Relationship Id="rId5" Type="http://schemas.openxmlformats.org/officeDocument/2006/relationships/tags" Target="../tags/tag49.xml"/><Relationship Id="rId10" Type="http://schemas.openxmlformats.org/officeDocument/2006/relationships/image" Target="../media/image3.jpeg"/><Relationship Id="rId4" Type="http://schemas.openxmlformats.org/officeDocument/2006/relationships/tags" Target="../tags/tag48.xml"/><Relationship Id="rId9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tags" Target="../tags/tag131.xml"/><Relationship Id="rId2" Type="http://schemas.openxmlformats.org/officeDocument/2006/relationships/tags" Target="../tags/tag130.xml"/><Relationship Id="rId1" Type="http://schemas.openxmlformats.org/officeDocument/2006/relationships/tags" Target="../tags/tag129.xml"/><Relationship Id="rId6" Type="http://schemas.openxmlformats.org/officeDocument/2006/relationships/image" Target="../media/image17.png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13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tags" Target="../tags/tag140.xml"/><Relationship Id="rId3" Type="http://schemas.openxmlformats.org/officeDocument/2006/relationships/tags" Target="../tags/tag135.xml"/><Relationship Id="rId7" Type="http://schemas.openxmlformats.org/officeDocument/2006/relationships/tags" Target="../tags/tag139.xml"/><Relationship Id="rId12" Type="http://schemas.openxmlformats.org/officeDocument/2006/relationships/image" Target="../media/image18.png"/><Relationship Id="rId2" Type="http://schemas.openxmlformats.org/officeDocument/2006/relationships/tags" Target="../tags/tag134.xml"/><Relationship Id="rId1" Type="http://schemas.openxmlformats.org/officeDocument/2006/relationships/tags" Target="../tags/tag133.xml"/><Relationship Id="rId6" Type="http://schemas.openxmlformats.org/officeDocument/2006/relationships/tags" Target="../tags/tag138.xml"/><Relationship Id="rId11" Type="http://schemas.openxmlformats.org/officeDocument/2006/relationships/image" Target="../media/image2.png"/><Relationship Id="rId5" Type="http://schemas.openxmlformats.org/officeDocument/2006/relationships/tags" Target="../tags/tag137.xml"/><Relationship Id="rId10" Type="http://schemas.openxmlformats.org/officeDocument/2006/relationships/slideLayout" Target="../slideLayouts/slideLayout4.xml"/><Relationship Id="rId4" Type="http://schemas.openxmlformats.org/officeDocument/2006/relationships/tags" Target="../tags/tag136.xml"/><Relationship Id="rId9" Type="http://schemas.openxmlformats.org/officeDocument/2006/relationships/tags" Target="../tags/tag14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tags" Target="../tags/tag144.xml"/><Relationship Id="rId7" Type="http://schemas.openxmlformats.org/officeDocument/2006/relationships/image" Target="../media/image11.png"/><Relationship Id="rId2" Type="http://schemas.openxmlformats.org/officeDocument/2006/relationships/tags" Target="../tags/tag143.xml"/><Relationship Id="rId1" Type="http://schemas.openxmlformats.org/officeDocument/2006/relationships/tags" Target="../tags/tag142.xml"/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145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tags" Target="../tags/tag156.xml"/><Relationship Id="rId13" Type="http://schemas.openxmlformats.org/officeDocument/2006/relationships/diagramData" Target="../diagrams/data2.xml"/><Relationship Id="rId18" Type="http://schemas.openxmlformats.org/officeDocument/2006/relationships/image" Target="../media/image19.png"/><Relationship Id="rId3" Type="http://schemas.openxmlformats.org/officeDocument/2006/relationships/tags" Target="../tags/tag151.xml"/><Relationship Id="rId7" Type="http://schemas.openxmlformats.org/officeDocument/2006/relationships/tags" Target="../tags/tag155.xml"/><Relationship Id="rId12" Type="http://schemas.openxmlformats.org/officeDocument/2006/relationships/image" Target="../media/image11.png"/><Relationship Id="rId17" Type="http://schemas.microsoft.com/office/2007/relationships/diagramDrawing" Target="../diagrams/drawing2.xml"/><Relationship Id="rId2" Type="http://schemas.openxmlformats.org/officeDocument/2006/relationships/tags" Target="../tags/tag150.xml"/><Relationship Id="rId16" Type="http://schemas.openxmlformats.org/officeDocument/2006/relationships/diagramColors" Target="../diagrams/colors2.xml"/><Relationship Id="rId1" Type="http://schemas.openxmlformats.org/officeDocument/2006/relationships/tags" Target="../tags/tag149.xml"/><Relationship Id="rId6" Type="http://schemas.openxmlformats.org/officeDocument/2006/relationships/tags" Target="../tags/tag154.xml"/><Relationship Id="rId11" Type="http://schemas.openxmlformats.org/officeDocument/2006/relationships/notesSlide" Target="../notesSlides/notesSlide3.xml"/><Relationship Id="rId5" Type="http://schemas.openxmlformats.org/officeDocument/2006/relationships/tags" Target="../tags/tag153.xml"/><Relationship Id="rId15" Type="http://schemas.openxmlformats.org/officeDocument/2006/relationships/diagramQuickStyle" Target="../diagrams/quickStyle2.xml"/><Relationship Id="rId10" Type="http://schemas.openxmlformats.org/officeDocument/2006/relationships/slideLayout" Target="../slideLayouts/slideLayout2.xml"/><Relationship Id="rId4" Type="http://schemas.openxmlformats.org/officeDocument/2006/relationships/tags" Target="../tags/tag152.xml"/><Relationship Id="rId9" Type="http://schemas.openxmlformats.org/officeDocument/2006/relationships/tags" Target="../tags/tag157.xml"/><Relationship Id="rId14" Type="http://schemas.openxmlformats.org/officeDocument/2006/relationships/diagramLayout" Target="../diagrams/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tags" Target="../tags/tag163.xml"/><Relationship Id="rId7" Type="http://schemas.openxmlformats.org/officeDocument/2006/relationships/image" Target="../media/image11.png"/><Relationship Id="rId2" Type="http://schemas.openxmlformats.org/officeDocument/2006/relationships/tags" Target="../tags/tag162.xml"/><Relationship Id="rId1" Type="http://schemas.openxmlformats.org/officeDocument/2006/relationships/tags" Target="../tags/tag161.xml"/><Relationship Id="rId6" Type="http://schemas.openxmlformats.org/officeDocument/2006/relationships/notesSlide" Target="../notesSlides/notesSlide4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164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tags" Target="../tags/tag175.xml"/><Relationship Id="rId3" Type="http://schemas.openxmlformats.org/officeDocument/2006/relationships/tags" Target="../tags/tag170.xml"/><Relationship Id="rId7" Type="http://schemas.openxmlformats.org/officeDocument/2006/relationships/tags" Target="../tags/tag174.xml"/><Relationship Id="rId12" Type="http://schemas.openxmlformats.org/officeDocument/2006/relationships/image" Target="../media/image18.png"/><Relationship Id="rId2" Type="http://schemas.openxmlformats.org/officeDocument/2006/relationships/tags" Target="../tags/tag169.xml"/><Relationship Id="rId1" Type="http://schemas.openxmlformats.org/officeDocument/2006/relationships/tags" Target="../tags/tag168.xml"/><Relationship Id="rId6" Type="http://schemas.openxmlformats.org/officeDocument/2006/relationships/tags" Target="../tags/tag173.xml"/><Relationship Id="rId11" Type="http://schemas.openxmlformats.org/officeDocument/2006/relationships/image" Target="../media/image2.png"/><Relationship Id="rId5" Type="http://schemas.openxmlformats.org/officeDocument/2006/relationships/tags" Target="../tags/tag172.xml"/><Relationship Id="rId10" Type="http://schemas.openxmlformats.org/officeDocument/2006/relationships/slideLayout" Target="../slideLayouts/slideLayout4.xml"/><Relationship Id="rId4" Type="http://schemas.openxmlformats.org/officeDocument/2006/relationships/tags" Target="../tags/tag171.xml"/><Relationship Id="rId9" Type="http://schemas.openxmlformats.org/officeDocument/2006/relationships/tags" Target="../tags/tag17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tags" Target="../tags/tag179.xml"/><Relationship Id="rId7" Type="http://schemas.openxmlformats.org/officeDocument/2006/relationships/image" Target="../media/image11.png"/><Relationship Id="rId2" Type="http://schemas.openxmlformats.org/officeDocument/2006/relationships/tags" Target="../tags/tag178.xml"/><Relationship Id="rId1" Type="http://schemas.openxmlformats.org/officeDocument/2006/relationships/tags" Target="../tags/tag177.xml"/><Relationship Id="rId6" Type="http://schemas.openxmlformats.org/officeDocument/2006/relationships/notesSlide" Target="../notesSlides/notesSlide5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180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tags" Target="../tags/tag186.xml"/><Relationship Id="rId7" Type="http://schemas.openxmlformats.org/officeDocument/2006/relationships/image" Target="../media/image11.png"/><Relationship Id="rId2" Type="http://schemas.openxmlformats.org/officeDocument/2006/relationships/tags" Target="../tags/tag185.xml"/><Relationship Id="rId1" Type="http://schemas.openxmlformats.org/officeDocument/2006/relationships/tags" Target="../tags/tag184.xml"/><Relationship Id="rId6" Type="http://schemas.openxmlformats.org/officeDocument/2006/relationships/notesSlide" Target="../notesSlides/notesSlide6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187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tags" Target="../tags/tag198.xml"/><Relationship Id="rId3" Type="http://schemas.openxmlformats.org/officeDocument/2006/relationships/tags" Target="../tags/tag193.xml"/><Relationship Id="rId7" Type="http://schemas.openxmlformats.org/officeDocument/2006/relationships/tags" Target="../tags/tag197.xml"/><Relationship Id="rId12" Type="http://schemas.openxmlformats.org/officeDocument/2006/relationships/image" Target="../media/image18.png"/><Relationship Id="rId2" Type="http://schemas.openxmlformats.org/officeDocument/2006/relationships/tags" Target="../tags/tag192.xml"/><Relationship Id="rId1" Type="http://schemas.openxmlformats.org/officeDocument/2006/relationships/tags" Target="../tags/tag191.xml"/><Relationship Id="rId6" Type="http://schemas.openxmlformats.org/officeDocument/2006/relationships/tags" Target="../tags/tag196.xml"/><Relationship Id="rId11" Type="http://schemas.openxmlformats.org/officeDocument/2006/relationships/image" Target="../media/image2.png"/><Relationship Id="rId5" Type="http://schemas.openxmlformats.org/officeDocument/2006/relationships/tags" Target="../tags/tag195.xml"/><Relationship Id="rId10" Type="http://schemas.openxmlformats.org/officeDocument/2006/relationships/slideLayout" Target="../slideLayouts/slideLayout4.xml"/><Relationship Id="rId4" Type="http://schemas.openxmlformats.org/officeDocument/2006/relationships/tags" Target="../tags/tag194.xml"/><Relationship Id="rId9" Type="http://schemas.openxmlformats.org/officeDocument/2006/relationships/tags" Target="../tags/tag199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tags" Target="../tags/tag202.xml"/><Relationship Id="rId7" Type="http://schemas.openxmlformats.org/officeDocument/2006/relationships/image" Target="../media/image11.png"/><Relationship Id="rId2" Type="http://schemas.openxmlformats.org/officeDocument/2006/relationships/tags" Target="../tags/tag201.xml"/><Relationship Id="rId1" Type="http://schemas.openxmlformats.org/officeDocument/2006/relationships/tags" Target="../tags/tag200.xml"/><Relationship Id="rId6" Type="http://schemas.openxmlformats.org/officeDocument/2006/relationships/notesSlide" Target="../notesSlides/notesSlide7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203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13" Type="http://schemas.microsoft.com/office/2007/relationships/diagramDrawing" Target="../diagrams/drawing1.xml"/><Relationship Id="rId3" Type="http://schemas.openxmlformats.org/officeDocument/2006/relationships/tags" Target="../tags/tag55.xml"/><Relationship Id="rId7" Type="http://schemas.openxmlformats.org/officeDocument/2006/relationships/tags" Target="../tags/tag59.xml"/><Relationship Id="rId12" Type="http://schemas.openxmlformats.org/officeDocument/2006/relationships/diagramColors" Target="../diagrams/colors1.xml"/><Relationship Id="rId2" Type="http://schemas.openxmlformats.org/officeDocument/2006/relationships/tags" Target="../tags/tag54.xml"/><Relationship Id="rId1" Type="http://schemas.openxmlformats.org/officeDocument/2006/relationships/tags" Target="../tags/tag53.xml"/><Relationship Id="rId6" Type="http://schemas.openxmlformats.org/officeDocument/2006/relationships/tags" Target="../tags/tag58.xml"/><Relationship Id="rId11" Type="http://schemas.openxmlformats.org/officeDocument/2006/relationships/diagramQuickStyle" Target="../diagrams/quickStyle1.xml"/><Relationship Id="rId5" Type="http://schemas.openxmlformats.org/officeDocument/2006/relationships/tags" Target="../tags/tag57.xml"/><Relationship Id="rId10" Type="http://schemas.openxmlformats.org/officeDocument/2006/relationships/diagramLayout" Target="../diagrams/layout1.xml"/><Relationship Id="rId4" Type="http://schemas.openxmlformats.org/officeDocument/2006/relationships/tags" Target="../tags/tag56.xml"/><Relationship Id="rId9" Type="http://schemas.openxmlformats.org/officeDocument/2006/relationships/diagramData" Target="../diagrams/data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tags" Target="../tags/tag209.xml"/><Relationship Id="rId7" Type="http://schemas.openxmlformats.org/officeDocument/2006/relationships/image" Target="../media/image11.png"/><Relationship Id="rId2" Type="http://schemas.openxmlformats.org/officeDocument/2006/relationships/tags" Target="../tags/tag208.xml"/><Relationship Id="rId1" Type="http://schemas.openxmlformats.org/officeDocument/2006/relationships/tags" Target="../tags/tag207.xml"/><Relationship Id="rId6" Type="http://schemas.openxmlformats.org/officeDocument/2006/relationships/notesSlide" Target="../notesSlides/notesSlide8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210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tags" Target="../tags/tag221.xml"/><Relationship Id="rId3" Type="http://schemas.openxmlformats.org/officeDocument/2006/relationships/tags" Target="../tags/tag216.xml"/><Relationship Id="rId7" Type="http://schemas.openxmlformats.org/officeDocument/2006/relationships/tags" Target="../tags/tag220.xml"/><Relationship Id="rId12" Type="http://schemas.openxmlformats.org/officeDocument/2006/relationships/image" Target="../media/image18.png"/><Relationship Id="rId2" Type="http://schemas.openxmlformats.org/officeDocument/2006/relationships/tags" Target="../tags/tag215.xml"/><Relationship Id="rId1" Type="http://schemas.openxmlformats.org/officeDocument/2006/relationships/tags" Target="../tags/tag214.xml"/><Relationship Id="rId6" Type="http://schemas.openxmlformats.org/officeDocument/2006/relationships/tags" Target="../tags/tag219.xml"/><Relationship Id="rId11" Type="http://schemas.openxmlformats.org/officeDocument/2006/relationships/image" Target="../media/image2.png"/><Relationship Id="rId5" Type="http://schemas.openxmlformats.org/officeDocument/2006/relationships/tags" Target="../tags/tag218.xml"/><Relationship Id="rId10" Type="http://schemas.openxmlformats.org/officeDocument/2006/relationships/slideLayout" Target="../slideLayouts/slideLayout4.xml"/><Relationship Id="rId4" Type="http://schemas.openxmlformats.org/officeDocument/2006/relationships/tags" Target="../tags/tag217.xml"/><Relationship Id="rId9" Type="http://schemas.openxmlformats.org/officeDocument/2006/relationships/tags" Target="../tags/tag22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tags" Target="../tags/tag225.xml"/><Relationship Id="rId7" Type="http://schemas.openxmlformats.org/officeDocument/2006/relationships/image" Target="../media/image11.png"/><Relationship Id="rId2" Type="http://schemas.openxmlformats.org/officeDocument/2006/relationships/tags" Target="../tags/tag224.xml"/><Relationship Id="rId1" Type="http://schemas.openxmlformats.org/officeDocument/2006/relationships/tags" Target="../tags/tag223.xml"/><Relationship Id="rId6" Type="http://schemas.openxmlformats.org/officeDocument/2006/relationships/notesSlide" Target="../notesSlides/notesSlide9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22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tags" Target="../tags/tag232.xml"/><Relationship Id="rId7" Type="http://schemas.openxmlformats.org/officeDocument/2006/relationships/image" Target="../media/image11.png"/><Relationship Id="rId2" Type="http://schemas.openxmlformats.org/officeDocument/2006/relationships/tags" Target="../tags/tag231.xml"/><Relationship Id="rId1" Type="http://schemas.openxmlformats.org/officeDocument/2006/relationships/tags" Target="../tags/tag230.xml"/><Relationship Id="rId6" Type="http://schemas.openxmlformats.org/officeDocument/2006/relationships/notesSlide" Target="../notesSlides/notesSlide10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233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tags" Target="../tags/tag244.xml"/><Relationship Id="rId13" Type="http://schemas.openxmlformats.org/officeDocument/2006/relationships/diagramLayout" Target="../diagrams/layout3.xml"/><Relationship Id="rId3" Type="http://schemas.openxmlformats.org/officeDocument/2006/relationships/tags" Target="../tags/tag239.xml"/><Relationship Id="rId7" Type="http://schemas.openxmlformats.org/officeDocument/2006/relationships/tags" Target="../tags/tag243.xml"/><Relationship Id="rId12" Type="http://schemas.openxmlformats.org/officeDocument/2006/relationships/diagramData" Target="../diagrams/data3.xml"/><Relationship Id="rId2" Type="http://schemas.openxmlformats.org/officeDocument/2006/relationships/tags" Target="../tags/tag238.xml"/><Relationship Id="rId16" Type="http://schemas.microsoft.com/office/2007/relationships/diagramDrawing" Target="../diagrams/drawing3.xml"/><Relationship Id="rId1" Type="http://schemas.openxmlformats.org/officeDocument/2006/relationships/tags" Target="../tags/tag237.xml"/><Relationship Id="rId6" Type="http://schemas.openxmlformats.org/officeDocument/2006/relationships/tags" Target="../tags/tag242.xml"/><Relationship Id="rId11" Type="http://schemas.openxmlformats.org/officeDocument/2006/relationships/image" Target="../media/image11.png"/><Relationship Id="rId5" Type="http://schemas.openxmlformats.org/officeDocument/2006/relationships/tags" Target="../tags/tag241.xml"/><Relationship Id="rId15" Type="http://schemas.openxmlformats.org/officeDocument/2006/relationships/diagramColors" Target="../diagrams/colors3.xml"/><Relationship Id="rId10" Type="http://schemas.openxmlformats.org/officeDocument/2006/relationships/image" Target="../media/image2.png"/><Relationship Id="rId4" Type="http://schemas.openxmlformats.org/officeDocument/2006/relationships/tags" Target="../tags/tag240.xml"/><Relationship Id="rId9" Type="http://schemas.openxmlformats.org/officeDocument/2006/relationships/slideLayout" Target="../slideLayouts/slideLayout2.xml"/><Relationship Id="rId14" Type="http://schemas.openxmlformats.org/officeDocument/2006/relationships/diagramQuickStyle" Target="../diagrams/quickStyle3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tags" Target="../tags/tag247.xml"/><Relationship Id="rId7" Type="http://schemas.openxmlformats.org/officeDocument/2006/relationships/image" Target="../media/image2.png"/><Relationship Id="rId2" Type="http://schemas.openxmlformats.org/officeDocument/2006/relationships/tags" Target="../tags/tag246.xml"/><Relationship Id="rId1" Type="http://schemas.openxmlformats.org/officeDocument/2006/relationships/tags" Target="../tags/tag245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249.xml"/><Relationship Id="rId4" Type="http://schemas.openxmlformats.org/officeDocument/2006/relationships/tags" Target="../tags/tag248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tags" Target="../tags/tag252.xml"/><Relationship Id="rId2" Type="http://schemas.openxmlformats.org/officeDocument/2006/relationships/tags" Target="../tags/tag251.xml"/><Relationship Id="rId1" Type="http://schemas.openxmlformats.org/officeDocument/2006/relationships/tags" Target="../tags/tag250.xml"/><Relationship Id="rId5" Type="http://schemas.openxmlformats.org/officeDocument/2006/relationships/image" Target="../media/image2.png"/><Relationship Id="rId4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tags" Target="../tags/tag67.xml"/><Relationship Id="rId13" Type="http://schemas.openxmlformats.org/officeDocument/2006/relationships/tags" Target="../tags/tag72.xml"/><Relationship Id="rId18" Type="http://schemas.openxmlformats.org/officeDocument/2006/relationships/tags" Target="../tags/tag77.xml"/><Relationship Id="rId26" Type="http://schemas.openxmlformats.org/officeDocument/2006/relationships/tags" Target="../tags/tag85.xml"/><Relationship Id="rId39" Type="http://schemas.openxmlformats.org/officeDocument/2006/relationships/image" Target="../media/image9.png"/><Relationship Id="rId3" Type="http://schemas.openxmlformats.org/officeDocument/2006/relationships/tags" Target="../tags/tag62.xml"/><Relationship Id="rId21" Type="http://schemas.openxmlformats.org/officeDocument/2006/relationships/tags" Target="../tags/tag80.xml"/><Relationship Id="rId34" Type="http://schemas.openxmlformats.org/officeDocument/2006/relationships/image" Target="../media/image5.png"/><Relationship Id="rId7" Type="http://schemas.openxmlformats.org/officeDocument/2006/relationships/tags" Target="../tags/tag66.xml"/><Relationship Id="rId12" Type="http://schemas.openxmlformats.org/officeDocument/2006/relationships/tags" Target="../tags/tag71.xml"/><Relationship Id="rId17" Type="http://schemas.openxmlformats.org/officeDocument/2006/relationships/tags" Target="../tags/tag76.xml"/><Relationship Id="rId25" Type="http://schemas.openxmlformats.org/officeDocument/2006/relationships/tags" Target="../tags/tag84.xml"/><Relationship Id="rId33" Type="http://schemas.openxmlformats.org/officeDocument/2006/relationships/slideLayout" Target="../slideLayouts/slideLayout4.xml"/><Relationship Id="rId38" Type="http://schemas.openxmlformats.org/officeDocument/2006/relationships/image" Target="../media/image8.png"/><Relationship Id="rId2" Type="http://schemas.openxmlformats.org/officeDocument/2006/relationships/tags" Target="../tags/tag61.xml"/><Relationship Id="rId16" Type="http://schemas.openxmlformats.org/officeDocument/2006/relationships/tags" Target="../tags/tag75.xml"/><Relationship Id="rId20" Type="http://schemas.openxmlformats.org/officeDocument/2006/relationships/tags" Target="../tags/tag79.xml"/><Relationship Id="rId29" Type="http://schemas.openxmlformats.org/officeDocument/2006/relationships/tags" Target="../tags/tag88.xml"/><Relationship Id="rId1" Type="http://schemas.openxmlformats.org/officeDocument/2006/relationships/tags" Target="../tags/tag60.xml"/><Relationship Id="rId6" Type="http://schemas.openxmlformats.org/officeDocument/2006/relationships/tags" Target="../tags/tag65.xml"/><Relationship Id="rId11" Type="http://schemas.openxmlformats.org/officeDocument/2006/relationships/tags" Target="../tags/tag70.xml"/><Relationship Id="rId24" Type="http://schemas.openxmlformats.org/officeDocument/2006/relationships/tags" Target="../tags/tag83.xml"/><Relationship Id="rId32" Type="http://schemas.openxmlformats.org/officeDocument/2006/relationships/tags" Target="../tags/tag91.xml"/><Relationship Id="rId37" Type="http://schemas.openxmlformats.org/officeDocument/2006/relationships/image" Target="../media/image7.png"/><Relationship Id="rId40" Type="http://schemas.openxmlformats.org/officeDocument/2006/relationships/image" Target="../media/image10.png"/><Relationship Id="rId5" Type="http://schemas.openxmlformats.org/officeDocument/2006/relationships/tags" Target="../tags/tag64.xml"/><Relationship Id="rId15" Type="http://schemas.openxmlformats.org/officeDocument/2006/relationships/tags" Target="../tags/tag74.xml"/><Relationship Id="rId23" Type="http://schemas.openxmlformats.org/officeDocument/2006/relationships/tags" Target="../tags/tag82.xml"/><Relationship Id="rId28" Type="http://schemas.openxmlformats.org/officeDocument/2006/relationships/tags" Target="../tags/tag87.xml"/><Relationship Id="rId36" Type="http://schemas.openxmlformats.org/officeDocument/2006/relationships/image" Target="../media/image6.png"/><Relationship Id="rId10" Type="http://schemas.openxmlformats.org/officeDocument/2006/relationships/tags" Target="../tags/tag69.xml"/><Relationship Id="rId19" Type="http://schemas.openxmlformats.org/officeDocument/2006/relationships/tags" Target="../tags/tag78.xml"/><Relationship Id="rId31" Type="http://schemas.openxmlformats.org/officeDocument/2006/relationships/tags" Target="../tags/tag90.xml"/><Relationship Id="rId4" Type="http://schemas.openxmlformats.org/officeDocument/2006/relationships/tags" Target="../tags/tag63.xml"/><Relationship Id="rId9" Type="http://schemas.openxmlformats.org/officeDocument/2006/relationships/tags" Target="../tags/tag68.xml"/><Relationship Id="rId14" Type="http://schemas.openxmlformats.org/officeDocument/2006/relationships/tags" Target="../tags/tag73.xml"/><Relationship Id="rId22" Type="http://schemas.openxmlformats.org/officeDocument/2006/relationships/tags" Target="../tags/tag81.xml"/><Relationship Id="rId27" Type="http://schemas.openxmlformats.org/officeDocument/2006/relationships/tags" Target="../tags/tag86.xml"/><Relationship Id="rId30" Type="http://schemas.openxmlformats.org/officeDocument/2006/relationships/tags" Target="../tags/tag89.xml"/><Relationship Id="rId35" Type="http://schemas.microsoft.com/office/2007/relationships/hdphoto" Target="../media/hdphoto1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tags" Target="../tags/tag94.xml"/><Relationship Id="rId7" Type="http://schemas.openxmlformats.org/officeDocument/2006/relationships/image" Target="../media/image11.png"/><Relationship Id="rId2" Type="http://schemas.openxmlformats.org/officeDocument/2006/relationships/tags" Target="../tags/tag93.xml"/><Relationship Id="rId1" Type="http://schemas.openxmlformats.org/officeDocument/2006/relationships/tags" Target="../tags/tag92.xml"/><Relationship Id="rId6" Type="http://schemas.openxmlformats.org/officeDocument/2006/relationships/image" Target="../media/image2.png"/><Relationship Id="rId5" Type="http://schemas.openxmlformats.org/officeDocument/2006/relationships/slideLayout" Target="../slideLayouts/slideLayout4.xml"/><Relationship Id="rId4" Type="http://schemas.openxmlformats.org/officeDocument/2006/relationships/tags" Target="../tags/tag95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openxmlformats.org/officeDocument/2006/relationships/tags" Target="../tags/tag98.xml"/><Relationship Id="rId7" Type="http://schemas.openxmlformats.org/officeDocument/2006/relationships/image" Target="../media/image2.png"/><Relationship Id="rId2" Type="http://schemas.openxmlformats.org/officeDocument/2006/relationships/tags" Target="../tags/tag97.xml"/><Relationship Id="rId1" Type="http://schemas.openxmlformats.org/officeDocument/2006/relationships/tags" Target="../tags/tag96.xml"/><Relationship Id="rId6" Type="http://schemas.openxmlformats.org/officeDocument/2006/relationships/slideLayout" Target="../slideLayouts/slideLayout4.xml"/><Relationship Id="rId5" Type="http://schemas.openxmlformats.org/officeDocument/2006/relationships/tags" Target="../tags/tag100.xml"/><Relationship Id="rId4" Type="http://schemas.openxmlformats.org/officeDocument/2006/relationships/tags" Target="../tags/tag99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tags" Target="../tags/tag108.xml"/><Relationship Id="rId13" Type="http://schemas.openxmlformats.org/officeDocument/2006/relationships/image" Target="../media/image13.png"/><Relationship Id="rId3" Type="http://schemas.openxmlformats.org/officeDocument/2006/relationships/tags" Target="../tags/tag103.xml"/><Relationship Id="rId7" Type="http://schemas.openxmlformats.org/officeDocument/2006/relationships/tags" Target="../tags/tag107.xml"/><Relationship Id="rId12" Type="http://schemas.openxmlformats.org/officeDocument/2006/relationships/image" Target="../media/image2.png"/><Relationship Id="rId2" Type="http://schemas.openxmlformats.org/officeDocument/2006/relationships/tags" Target="../tags/tag102.xml"/><Relationship Id="rId1" Type="http://schemas.openxmlformats.org/officeDocument/2006/relationships/tags" Target="../tags/tag101.xml"/><Relationship Id="rId6" Type="http://schemas.openxmlformats.org/officeDocument/2006/relationships/tags" Target="../tags/tag106.xml"/><Relationship Id="rId11" Type="http://schemas.openxmlformats.org/officeDocument/2006/relationships/slideLayout" Target="../slideLayouts/slideLayout4.xml"/><Relationship Id="rId5" Type="http://schemas.openxmlformats.org/officeDocument/2006/relationships/tags" Target="../tags/tag105.xml"/><Relationship Id="rId10" Type="http://schemas.openxmlformats.org/officeDocument/2006/relationships/tags" Target="../tags/tag110.xml"/><Relationship Id="rId4" Type="http://schemas.openxmlformats.org/officeDocument/2006/relationships/tags" Target="../tags/tag104.xml"/><Relationship Id="rId9" Type="http://schemas.openxmlformats.org/officeDocument/2006/relationships/tags" Target="../tags/tag109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tags" Target="../tags/tag113.xml"/><Relationship Id="rId7" Type="http://schemas.openxmlformats.org/officeDocument/2006/relationships/image" Target="../media/image14.jpeg"/><Relationship Id="rId2" Type="http://schemas.openxmlformats.org/officeDocument/2006/relationships/tags" Target="../tags/tag112.xml"/><Relationship Id="rId1" Type="http://schemas.openxmlformats.org/officeDocument/2006/relationships/tags" Target="../tags/tag111.xml"/><Relationship Id="rId6" Type="http://schemas.openxmlformats.org/officeDocument/2006/relationships/slideLayout" Target="../slideLayouts/slideLayout4.xml"/><Relationship Id="rId5" Type="http://schemas.openxmlformats.org/officeDocument/2006/relationships/tags" Target="../tags/tag115.xml"/><Relationship Id="rId4" Type="http://schemas.openxmlformats.org/officeDocument/2006/relationships/tags" Target="../tags/tag114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tags" Target="../tags/tag118.xml"/><Relationship Id="rId7" Type="http://schemas.openxmlformats.org/officeDocument/2006/relationships/image" Target="../media/image2.png"/><Relationship Id="rId2" Type="http://schemas.openxmlformats.org/officeDocument/2006/relationships/tags" Target="../tags/tag117.xml"/><Relationship Id="rId1" Type="http://schemas.openxmlformats.org/officeDocument/2006/relationships/tags" Target="../tags/tag116.xml"/><Relationship Id="rId6" Type="http://schemas.openxmlformats.org/officeDocument/2006/relationships/slideLayout" Target="../slideLayouts/slideLayout4.xml"/><Relationship Id="rId5" Type="http://schemas.openxmlformats.org/officeDocument/2006/relationships/tags" Target="../tags/tag120.xml"/><Relationship Id="rId4" Type="http://schemas.openxmlformats.org/officeDocument/2006/relationships/tags" Target="../tags/tag119.xml"/><Relationship Id="rId9" Type="http://schemas.microsoft.com/office/2007/relationships/hdphoto" Target="../media/hdphoto2.wdp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tags" Target="../tags/tag123.xml"/><Relationship Id="rId7" Type="http://schemas.openxmlformats.org/officeDocument/2006/relationships/notesSlide" Target="../notesSlides/notesSlide1.xml"/><Relationship Id="rId2" Type="http://schemas.openxmlformats.org/officeDocument/2006/relationships/tags" Target="../tags/tag122.xml"/><Relationship Id="rId1" Type="http://schemas.openxmlformats.org/officeDocument/2006/relationships/tags" Target="../tags/tag121.xml"/><Relationship Id="rId6" Type="http://schemas.openxmlformats.org/officeDocument/2006/relationships/slideLayout" Target="../slideLayouts/slideLayout4.xml"/><Relationship Id="rId5" Type="http://schemas.openxmlformats.org/officeDocument/2006/relationships/tags" Target="../tags/tag125.xml"/><Relationship Id="rId4" Type="http://schemas.openxmlformats.org/officeDocument/2006/relationships/tags" Target="../tags/tag124.xml"/><Relationship Id="rId9" Type="http://schemas.openxmlformats.org/officeDocument/2006/relationships/image" Target="../media/image1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7BD953F5-1193-4872-A8B5-743C58EE8D10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0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1754" y="-2969"/>
            <a:ext cx="6858000" cy="6858000"/>
          </a:xfrm>
          <a:prstGeom prst="rect">
            <a:avLst/>
          </a:prstGeom>
        </p:spPr>
      </p:pic>
      <p:pic>
        <p:nvPicPr>
          <p:cNvPr id="2" name="Picture 2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D3EDA4BB-E5C3-453A-A71B-78E7898980A4}"/>
              </a:ext>
            </a:extLst>
          </p:cNvPr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-1"/>
            <a:ext cx="12218341" cy="74479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矩形 3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FAC0F645-4E6D-48F9-A407-CB092398410B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498764" y="1864426"/>
            <a:ext cx="6863937" cy="2850078"/>
          </a:xfrm>
          <a:prstGeom prst="rect">
            <a:avLst/>
          </a:prstGeom>
          <a:solidFill>
            <a:schemeClr val="tx1">
              <a:lumMod val="65000"/>
              <a:lumOff val="35000"/>
              <a:alpha val="70000"/>
            </a:schemeClr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bg1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4DC5AF9C-05C9-4A13-A57D-418F5E68BD45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850900" y="2346960"/>
            <a:ext cx="5031740" cy="40011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l"/>
            <a:r>
              <a:rPr lang="zh-CN" altLang="en-US" sz="2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部编版高中语文选择性必修上册</a:t>
            </a:r>
            <a:r>
              <a:rPr lang="en-US" altLang="zh-CN" sz="2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-</a:t>
            </a:r>
            <a:r>
              <a:rPr lang="zh-CN" altLang="en-US" sz="2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第二单元</a:t>
            </a:r>
            <a:endParaRPr lang="en-US" altLang="zh-CN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66D9A737-CAE3-498C-8EC5-A1550443F7EC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1560194" y="3015696"/>
            <a:ext cx="55547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32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05</a:t>
            </a:r>
            <a:r>
              <a:rPr lang="zh-CN" altLang="en-US" sz="32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</a:t>
            </a:r>
            <a:r>
              <a:rPr lang="en-US" altLang="zh-CN" sz="32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32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人皆有不忍人之心</a:t>
            </a:r>
            <a:r>
              <a:rPr lang="en-US" altLang="zh-CN" sz="32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</a:p>
        </p:txBody>
      </p:sp>
      <p:grpSp>
        <p:nvGrpSpPr>
          <p:cNvPr id="7" name="组合 6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F862CFDB-D76F-44B6-9F93-FECEE6D5DD6A}"/>
              </a:ext>
            </a:extLst>
          </p:cNvPr>
          <p:cNvGrpSpPr/>
          <p:nvPr>
            <p:custDataLst>
              <p:tags r:id="rId6"/>
            </p:custDataLst>
          </p:nvPr>
        </p:nvGrpSpPr>
        <p:grpSpPr>
          <a:xfrm>
            <a:off x="623455" y="3599953"/>
            <a:ext cx="6376588" cy="417830"/>
            <a:chOff x="2055" y="8307"/>
            <a:chExt cx="7215" cy="658"/>
          </a:xfrm>
        </p:grpSpPr>
        <p:cxnSp>
          <p:nvCxnSpPr>
            <p:cNvPr id="8" name="直接连接符 7">
              <a:extLst>
                <a:ext uri="{FF2B5EF4-FFF2-40B4-BE49-F238E27FC236}">
  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2E6B73D1-EBAA-4E33-A086-2FD8FE676303}"/>
                </a:ext>
              </a:extLst>
            </p:cNvPr>
            <p:cNvCxnSpPr/>
            <p:nvPr>
              <p:custDataLst>
                <p:tags r:id="rId7"/>
              </p:custDataLst>
            </p:nvPr>
          </p:nvCxnSpPr>
          <p:spPr>
            <a:xfrm>
              <a:off x="2055" y="8307"/>
              <a:ext cx="7215" cy="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直角三角形 8">
              <a:extLst>
                <a:ext uri="{FF2B5EF4-FFF2-40B4-BE49-F238E27FC236}">
  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AB801594-45C0-4D2D-8711-D3C12833468C}"/>
                </a:ext>
              </a:extLst>
            </p:cNvPr>
            <p:cNvSpPr/>
            <p:nvPr>
              <p:custDataLst>
                <p:tags r:id="rId8"/>
              </p:custDataLst>
            </p:nvPr>
          </p:nvSpPr>
          <p:spPr>
            <a:xfrm flipV="1">
              <a:off x="2055" y="8451"/>
              <a:ext cx="514" cy="514"/>
            </a:xfrm>
            <a:prstGeom prst="rt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/>
            </a:p>
          </p:txBody>
        </p:sp>
      </p:grpSp>
    </p:spTree>
    <p:extLst>
      <p:ext uri="{BB962C8B-B14F-4D97-AF65-F5344CB8AC3E}">
        <p14:creationId xmlns:p14="http://schemas.microsoft.com/office/powerpoint/2010/main" val="177044906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9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6" presetID="22" presetClass="entr" presetSubtype="8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D6B43FF9-D112-4E00-ADCB-82965803CCE2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4026310" y="242440"/>
            <a:ext cx="7818367" cy="62872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kumimoji="1"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孟子曰：“人</a:t>
            </a:r>
            <a:r>
              <a:rPr kumimoji="1" lang="zh-CN" altLang="en-US" sz="24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皆有</a:t>
            </a:r>
            <a:r>
              <a:rPr kumimoji="1"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kumimoji="1"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不忍人之心。先王</a:t>
            </a:r>
            <a:r>
              <a:rPr kumimoji="1"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kumimoji="1"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有</a:t>
            </a:r>
            <a:r>
              <a:rPr kumimoji="1"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kumimoji="1"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不忍人之心，斯有</a:t>
            </a:r>
            <a:r>
              <a:rPr kumimoji="1"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kumimoji="1"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不忍人之政矣；以不忍人之心</a:t>
            </a:r>
            <a:r>
              <a:rPr kumimoji="1"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kumimoji="1"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行不忍人之政，治天下</a:t>
            </a:r>
            <a:r>
              <a:rPr kumimoji="1"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kumimoji="1"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可运之</a:t>
            </a:r>
            <a:r>
              <a:rPr kumimoji="1" lang="zh-CN" altLang="en-US" sz="24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掌上</a:t>
            </a:r>
            <a:r>
              <a:rPr kumimoji="1"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。所以谓</a:t>
            </a:r>
            <a:r>
              <a:rPr kumimoji="1"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kumimoji="1"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人皆有不忍人之心者：今人</a:t>
            </a:r>
            <a:r>
              <a:rPr kumimoji="1"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kumimoji="1"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乍见孺子</a:t>
            </a:r>
            <a:r>
              <a:rPr kumimoji="1"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kumimoji="1"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将入于井，</a:t>
            </a:r>
            <a:r>
              <a:rPr kumimoji="1" lang="zh-CN" altLang="en-US" sz="24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皆有</a:t>
            </a:r>
            <a:r>
              <a:rPr kumimoji="1"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kumimoji="1"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怵惕</a:t>
            </a:r>
            <a:r>
              <a:rPr kumimoji="1"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kumimoji="1"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恻隐之心；非</a:t>
            </a:r>
            <a:r>
              <a:rPr kumimoji="1"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kumimoji="1"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所以</a:t>
            </a:r>
            <a:r>
              <a:rPr kumimoji="1"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kumimoji="1"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内交于</a:t>
            </a:r>
            <a:r>
              <a:rPr kumimoji="1"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kumimoji="1"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孺子之父母也，非</a:t>
            </a:r>
            <a:r>
              <a:rPr kumimoji="1"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kumimoji="1"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所以</a:t>
            </a:r>
            <a:r>
              <a:rPr kumimoji="1"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kumimoji="1"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要誉于</a:t>
            </a:r>
            <a:r>
              <a:rPr kumimoji="1"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kumimoji="1"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乡党朋友也，非</a:t>
            </a:r>
            <a:r>
              <a:rPr kumimoji="1"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kumimoji="1"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恶其声</a:t>
            </a:r>
            <a:r>
              <a:rPr kumimoji="1"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kumimoji="1"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而然也。由是</a:t>
            </a:r>
            <a:r>
              <a:rPr kumimoji="1"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kumimoji="1"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观之，无</a:t>
            </a:r>
            <a:r>
              <a:rPr kumimoji="1"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kumimoji="1"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恻隐之心，非人也；无</a:t>
            </a:r>
            <a:r>
              <a:rPr kumimoji="1"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kumimoji="1"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羞恶之心，非人也；无</a:t>
            </a:r>
            <a:r>
              <a:rPr kumimoji="1"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kumimoji="1"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辞让之心，非人也；无</a:t>
            </a:r>
            <a:r>
              <a:rPr kumimoji="1"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kumimoji="1"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是非之心，非人也。恻隐</a:t>
            </a:r>
            <a:r>
              <a:rPr kumimoji="1"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kumimoji="1"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之心，仁之</a:t>
            </a:r>
            <a:r>
              <a:rPr kumimoji="1"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kumimoji="1"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端也；羞恶</a:t>
            </a:r>
            <a:r>
              <a:rPr kumimoji="1"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kumimoji="1"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之心，义之</a:t>
            </a:r>
            <a:r>
              <a:rPr kumimoji="1"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kumimoji="1"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端也；辞让</a:t>
            </a:r>
            <a:r>
              <a:rPr kumimoji="1"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kumimoji="1"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之心，礼之</a:t>
            </a:r>
            <a:r>
              <a:rPr kumimoji="1"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kumimoji="1"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端也；是非</a:t>
            </a:r>
            <a:r>
              <a:rPr kumimoji="1"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kumimoji="1"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之心，智之</a:t>
            </a:r>
            <a:r>
              <a:rPr kumimoji="1"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kumimoji="1"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端也。人之</a:t>
            </a:r>
            <a:r>
              <a:rPr kumimoji="1"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kumimoji="1"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有是四端也，犹其有</a:t>
            </a:r>
            <a:r>
              <a:rPr kumimoji="1" lang="zh-CN" altLang="en-US" sz="24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四体</a:t>
            </a:r>
            <a:r>
              <a:rPr kumimoji="1"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也。有是四端</a:t>
            </a:r>
            <a:r>
              <a:rPr kumimoji="1"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kumimoji="1"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而自谓不能者，</a:t>
            </a:r>
            <a:r>
              <a:rPr kumimoji="1" lang="zh-CN" altLang="en-US" sz="24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自贼者</a:t>
            </a:r>
            <a:r>
              <a:rPr kumimoji="1"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也；谓其君</a:t>
            </a:r>
            <a:r>
              <a:rPr kumimoji="1"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kumimoji="1"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不能者，</a:t>
            </a:r>
            <a:r>
              <a:rPr kumimoji="1" lang="zh-CN" altLang="en-US" sz="24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贼其君者</a:t>
            </a:r>
            <a:r>
              <a:rPr kumimoji="1"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也。凡有四端</a:t>
            </a:r>
            <a:r>
              <a:rPr kumimoji="1"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kumimoji="1" lang="zh-CN" altLang="en-US" sz="24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于我者</a:t>
            </a:r>
            <a:r>
              <a:rPr kumimoji="1"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，知</a:t>
            </a:r>
            <a:r>
              <a:rPr kumimoji="1"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kumimoji="1"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皆扩而充之矣，若</a:t>
            </a:r>
            <a:r>
              <a:rPr kumimoji="1"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kumimoji="1"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火之</a:t>
            </a:r>
            <a:r>
              <a:rPr kumimoji="1"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kumimoji="1"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始然，泉之</a:t>
            </a:r>
            <a:r>
              <a:rPr kumimoji="1"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kumimoji="1"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始达。苟能</a:t>
            </a:r>
            <a:r>
              <a:rPr kumimoji="1"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kumimoji="1"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充之，</a:t>
            </a:r>
            <a:r>
              <a:rPr kumimoji="1" lang="zh-CN" altLang="en-US" sz="24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足以</a:t>
            </a:r>
            <a:r>
              <a:rPr kumimoji="1"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kumimoji="1"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保四海；苟不</a:t>
            </a:r>
            <a:r>
              <a:rPr kumimoji="1"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kumimoji="1"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充之，</a:t>
            </a:r>
            <a:r>
              <a:rPr kumimoji="1" lang="zh-CN" altLang="en-US" sz="24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不足以</a:t>
            </a:r>
            <a:r>
              <a:rPr kumimoji="1"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kumimoji="1"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事父母。”</a:t>
            </a:r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A1A7EFC4-E056-43F7-90CB-2C4DDAB160A8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488505" y="1355998"/>
            <a:ext cx="5981125" cy="584775"/>
          </a:xfrm>
          <a:prstGeom prst="rect">
            <a:avLst/>
          </a:prstGeom>
          <a:noFill/>
          <a:ln w="3175">
            <a:noFill/>
          </a:ln>
        </p:spPr>
        <p:txBody>
          <a:bodyPr wrap="square" lIns="68580" tIns="34290" rIns="68580" bIns="34290" anchor="t"/>
          <a:lstStyle/>
          <a:p>
            <a:pPr marL="457200" indent="-457200" defTabSz="913130">
              <a:spcAft>
                <a:spcPct val="0"/>
              </a:spcAft>
              <a:buFont typeface="Wingdings" pitchFamily="2" charset="2"/>
              <a:buChar char="Ø"/>
            </a:pPr>
            <a:r>
              <a:rPr lang="zh-CN" altLang="en-US" sz="32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划分节奏</a:t>
            </a:r>
            <a:endParaRPr lang="en-US" altLang="zh-CN" sz="320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457200" indent="-457200" defTabSz="913130">
              <a:spcAft>
                <a:spcPct val="0"/>
              </a:spcAft>
              <a:buFont typeface="Wingdings" pitchFamily="2" charset="2"/>
              <a:buChar char="Ø"/>
            </a:pPr>
            <a:r>
              <a:rPr lang="zh-CN" altLang="en-US" sz="32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明确重音和语调</a:t>
            </a:r>
          </a:p>
        </p:txBody>
      </p:sp>
      <p:sp>
        <p:nvSpPr>
          <p:cNvPr id="8" name="文本占位符 7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45C51E43-EC77-4F35-BCB5-54D80CFF6447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1342706" y="282143"/>
            <a:ext cx="1983818" cy="576064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dist">
              <a:buNone/>
            </a:pPr>
            <a:r>
              <a:rPr lang="zh-CN" altLang="en-US">
                <a:latin typeface="隶书" panose="02010509060101010101" pitchFamily="49" charset="-122"/>
                <a:ea typeface="隶书" panose="02010509060101010101" pitchFamily="49" charset="-122"/>
              </a:rPr>
              <a:t>初读文本</a:t>
            </a:r>
          </a:p>
        </p:txBody>
      </p:sp>
      <p:pic>
        <p:nvPicPr>
          <p:cNvPr id="9" name="图片 8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9765F07F-B40D-438E-ABAA-DED3D76DD2BB}"/>
              </a:ext>
            </a:extLst>
          </p:cNvPr>
          <p:cNvPicPr/>
          <p:nvPr>
            <p:custDataLst>
              <p:tags r:id="rId4"/>
            </p:custDataLst>
          </p:nvPr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7803" r="17317"/>
          <a:stretch>
            <a:fillRect/>
          </a:stretch>
        </p:blipFill>
        <p:spPr>
          <a:xfrm>
            <a:off x="731402" y="2438564"/>
            <a:ext cx="3052012" cy="381081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432501491"/>
      </p:ext>
    </p:extLst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07F3111C-95AC-4737-BB17-8E29CB612DB2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926" y="-145004"/>
            <a:ext cx="1158780" cy="1158780"/>
          </a:xfrm>
          <a:prstGeom prst="rect">
            <a:avLst/>
          </a:prstGeom>
        </p:spPr>
      </p:pic>
      <p:sp>
        <p:nvSpPr>
          <p:cNvPr id="3" name="文本占位符 7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D619BE93-D175-4EFD-9131-C14E191A0D92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342706" y="282143"/>
            <a:ext cx="1983818" cy="576064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dist">
              <a:buNone/>
            </a:pPr>
            <a:r>
              <a:rPr lang="zh-CN" altLang="en-US">
                <a:latin typeface="隶书" panose="02010509060101010101" pitchFamily="49" charset="-122"/>
                <a:ea typeface="隶书" panose="02010509060101010101" pitchFamily="49" charset="-122"/>
              </a:rPr>
              <a:t>初读文本</a:t>
            </a:r>
          </a:p>
        </p:txBody>
      </p:sp>
      <p:grpSp>
        <p:nvGrpSpPr>
          <p:cNvPr id="4" name="组合 42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227D8D1B-56A1-4F5C-8ACF-E10D2F2F1B62}"/>
              </a:ext>
            </a:extLst>
          </p:cNvPr>
          <p:cNvGrpSpPr/>
          <p:nvPr>
            <p:custDataLst>
              <p:tags r:id="rId3"/>
            </p:custDataLst>
          </p:nvPr>
        </p:nvGrpSpPr>
        <p:grpSpPr>
          <a:xfrm>
            <a:off x="845498" y="709420"/>
            <a:ext cx="11346502" cy="2309660"/>
            <a:chOff x="2402918" y="2293922"/>
            <a:chExt cx="7077681" cy="1440712"/>
          </a:xfrm>
        </p:grpSpPr>
        <p:grpSp>
          <p:nvGrpSpPr>
            <p:cNvPr id="5" name="组合 30">
              <a:extLst>
                <a:ext uri="{FF2B5EF4-FFF2-40B4-BE49-F238E27FC236}">
  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C39C6F6D-EEDB-4682-B85E-FA8F223561B6}"/>
                </a:ext>
              </a:extLst>
            </p:cNvPr>
            <p:cNvGrpSpPr/>
            <p:nvPr>
              <p:custDataLst>
                <p:tags r:id="rId6"/>
              </p:custDataLst>
            </p:nvPr>
          </p:nvGrpSpPr>
          <p:grpSpPr>
            <a:xfrm>
              <a:off x="2402918" y="2293922"/>
              <a:ext cx="7077681" cy="1440712"/>
              <a:chOff x="2402918" y="2293922"/>
              <a:chExt cx="7077681" cy="1440712"/>
            </a:xfrm>
          </p:grpSpPr>
          <p:sp>
            <p:nvSpPr>
              <p:cNvPr id="7" name="矩形 10">
                <a:extLst>
                  <a:ext uri="{FF2B5EF4-FFF2-40B4-BE49-F238E27FC236}">
    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F39E16B3-D4D2-43D0-82CA-A9E2F661CEB8}"/>
                  </a:ext>
                </a:extLst>
              </p:cNvPr>
              <p:cNvSpPr/>
              <p:nvPr>
                <p:custDataLst>
                  <p:tags r:id="rId8"/>
                </p:custDataLst>
              </p:nvPr>
            </p:nvSpPr>
            <p:spPr>
              <a:xfrm>
                <a:off x="2402918" y="2436796"/>
                <a:ext cx="5998537" cy="976091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36000" tIns="108000" rIns="252000" bIns="72000" rtlCol="0" anchor="ctr"/>
              <a:lstStyle/>
              <a:p>
                <a:pPr marL="360000"/>
                <a:r>
                  <a:rPr lang="zh-CN" altLang="en-US" sz="32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楷体" panose="02010609060101010101" pitchFamily="49" charset="-122"/>
                    <a:ea typeface="楷体" panose="02010609060101010101" pitchFamily="49" charset="-122"/>
                    <a:sym typeface="+mn-ea"/>
                  </a:rPr>
                  <a:t>孟子曰：“人皆有</a:t>
                </a:r>
                <a:r>
                  <a:rPr lang="zh-CN" altLang="en-US" sz="3200">
                    <a:solidFill>
                      <a:srgbClr val="C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sym typeface="+mn-ea"/>
                  </a:rPr>
                  <a:t>不忍人之心</a:t>
                </a:r>
                <a:r>
                  <a:rPr lang="zh-CN" altLang="en-US" sz="32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楷体" panose="02010609060101010101" pitchFamily="49" charset="-122"/>
                    <a:ea typeface="楷体" panose="02010609060101010101" pitchFamily="49" charset="-122"/>
                    <a:sym typeface="+mn-ea"/>
                  </a:rPr>
                  <a:t>。</a:t>
                </a:r>
                <a:endParaRPr lang="en-US" altLang="zh-CN" sz="3200">
                  <a:solidFill>
                    <a:schemeClr val="tx1">
                      <a:lumMod val="75000"/>
                      <a:lumOff val="25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endParaRPr>
              </a:p>
              <a:p>
                <a:pPr marL="360000"/>
                <a:r>
                  <a:rPr lang="zh-CN" altLang="en-US" sz="32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楷体" panose="02010609060101010101" pitchFamily="49" charset="-122"/>
                    <a:ea typeface="楷体" panose="02010609060101010101" pitchFamily="49" charset="-122"/>
                    <a:sym typeface="+mn-ea"/>
                  </a:rPr>
                  <a:t>先王有不忍人之心，</a:t>
                </a:r>
                <a:r>
                  <a:rPr lang="zh-CN" altLang="en-US" sz="3200">
                    <a:solidFill>
                      <a:srgbClr val="C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sym typeface="+mn-ea"/>
                  </a:rPr>
                  <a:t>斯</a:t>
                </a:r>
                <a:r>
                  <a:rPr lang="zh-CN" altLang="en-US" sz="32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楷体" panose="02010609060101010101" pitchFamily="49" charset="-122"/>
                    <a:ea typeface="楷体" panose="02010609060101010101" pitchFamily="49" charset="-122"/>
                    <a:sym typeface="+mn-ea"/>
                  </a:rPr>
                  <a:t>有不忍人之政矣。</a:t>
                </a:r>
                <a:r>
                  <a:rPr lang="zh-CN" altLang="en-US" sz="3200">
                    <a:solidFill>
                      <a:srgbClr val="008EE6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sym typeface="+mn-ea"/>
                  </a:rPr>
                  <a:t>以</a:t>
                </a:r>
                <a:r>
                  <a:rPr lang="zh-CN" altLang="en-US" sz="32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楷体" panose="02010609060101010101" pitchFamily="49" charset="-122"/>
                    <a:ea typeface="楷体" panose="02010609060101010101" pitchFamily="49" charset="-122"/>
                    <a:sym typeface="+mn-ea"/>
                  </a:rPr>
                  <a:t>不忍人之心，行不忍人之政，治天下可</a:t>
                </a:r>
                <a:r>
                  <a:rPr lang="zh-CN" altLang="en-US" sz="3200">
                    <a:solidFill>
                      <a:srgbClr val="C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sym typeface="+mn-ea"/>
                  </a:rPr>
                  <a:t>运</a:t>
                </a:r>
                <a:r>
                  <a:rPr lang="zh-CN" altLang="en-US" sz="32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楷体" panose="02010609060101010101" pitchFamily="49" charset="-122"/>
                    <a:ea typeface="楷体" panose="02010609060101010101" pitchFamily="49" charset="-122"/>
                    <a:sym typeface="+mn-ea"/>
                  </a:rPr>
                  <a:t>之掌上。</a:t>
                </a:r>
              </a:p>
            </p:txBody>
          </p:sp>
          <p:pic>
            <p:nvPicPr>
              <p:cNvPr id="8" name="图片 7" descr="图片包含 游戏机, 伞  描述已自动生成">
                <a:extLst>
                  <a:ext uri="{FF2B5EF4-FFF2-40B4-BE49-F238E27FC236}">
    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FAD3E942-9A75-4BA7-BEA4-1252AB569814}"/>
                  </a:ext>
                </a:extLst>
              </p:cNvPr>
              <p:cNvPicPr>
                <a:picLocks noChangeAspect="1"/>
              </p:cNvPicPr>
              <p:nvPr>
                <p:custDataLst>
                  <p:tags r:id="rId9"/>
                </p:custDataLst>
              </p:nvPr>
            </p:nvPicPr>
            <p:blipFill>
              <a:blip r:embed="rId12"/>
              <a:stretch>
                <a:fillRect/>
              </a:stretch>
            </p:blipFill>
            <p:spPr>
              <a:xfrm>
                <a:off x="8039887" y="2293922"/>
                <a:ext cx="1440712" cy="1440712"/>
              </a:xfrm>
              <a:prstGeom prst="rect">
                <a:avLst/>
              </a:prstGeom>
            </p:spPr>
          </p:pic>
        </p:grpSp>
        <p:sp>
          <p:nvSpPr>
            <p:cNvPr id="6" name="矩形 41">
              <a:extLst>
                <a:ext uri="{FF2B5EF4-FFF2-40B4-BE49-F238E27FC236}">
  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E06C4F77-1413-46A5-B657-8C5D2FF41F45}"/>
                </a:ext>
              </a:extLst>
            </p:cNvPr>
            <p:cNvSpPr/>
            <p:nvPr>
              <p:custDataLst>
                <p:tags r:id="rId7"/>
              </p:custDataLst>
            </p:nvPr>
          </p:nvSpPr>
          <p:spPr>
            <a:xfrm>
              <a:off x="2479819" y="2538599"/>
              <a:ext cx="90656" cy="796900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9" name="文本框 8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49FBAC6B-00E0-4A61-8D34-DD518EC6BFDE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4955458" y="3019080"/>
            <a:ext cx="6929235" cy="35394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571500" indent="-571500">
              <a:buFont typeface="Wingdings" pitchFamily="2" charset="2"/>
              <a:buChar char="Ø"/>
            </a:pPr>
            <a:r>
              <a:rPr lang="zh-CN" altLang="en-US" sz="3200" b="1">
                <a:latin typeface="仿宋" panose="02010609060101010101" pitchFamily="49" charset="-122"/>
                <a:ea typeface="仿宋" panose="02010609060101010101" pitchFamily="49" charset="-122"/>
              </a:rPr>
              <a:t>译文：孟子说：“每个人都有</a:t>
            </a:r>
            <a:r>
              <a:rPr lang="zh-CN" altLang="en-US" sz="3200" b="1">
                <a:solidFill>
                  <a:srgbClr val="C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怜悯体恤别人的心情</a:t>
            </a:r>
            <a:r>
              <a:rPr lang="zh-CN" altLang="en-US" sz="3200" b="1">
                <a:latin typeface="仿宋" panose="02010609060101010101" pitchFamily="49" charset="-122"/>
                <a:ea typeface="仿宋" panose="02010609060101010101" pitchFamily="49" charset="-122"/>
              </a:rPr>
              <a:t>。古代圣王由于怜悯体恤别人的心情，所以</a:t>
            </a:r>
            <a:r>
              <a:rPr lang="zh-CN" altLang="en-US" sz="3200" b="1">
                <a:solidFill>
                  <a:srgbClr val="C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才</a:t>
            </a:r>
            <a:r>
              <a:rPr lang="zh-CN" altLang="en-US" sz="3200" b="1">
                <a:latin typeface="仿宋" panose="02010609060101010101" pitchFamily="49" charset="-122"/>
                <a:ea typeface="仿宋" panose="02010609060101010101" pitchFamily="49" charset="-122"/>
              </a:rPr>
              <a:t>有怜悯体恤百姓的政治。</a:t>
            </a:r>
            <a:r>
              <a:rPr lang="zh-CN" altLang="en-US" sz="3200" b="1">
                <a:solidFill>
                  <a:srgbClr val="008EE6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用</a:t>
            </a:r>
            <a:r>
              <a:rPr lang="zh-CN" altLang="en-US" sz="3200" b="1">
                <a:latin typeface="仿宋" panose="02010609060101010101" pitchFamily="49" charset="-122"/>
                <a:ea typeface="仿宋" panose="02010609060101010101" pitchFamily="49" charset="-122"/>
              </a:rPr>
              <a:t>怜悯体恤别人的心情，施行怜悯体恤百姓的政治，治理天下就可以像在手掌心里面</a:t>
            </a:r>
            <a:r>
              <a:rPr lang="zh-CN" altLang="en-US" sz="3200" b="1">
                <a:solidFill>
                  <a:srgbClr val="C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运转</a:t>
            </a:r>
            <a:r>
              <a:rPr lang="zh-CN" altLang="en-US" sz="3200" b="1">
                <a:latin typeface="仿宋" panose="02010609060101010101" pitchFamily="49" charset="-122"/>
                <a:ea typeface="仿宋" panose="02010609060101010101" pitchFamily="49" charset="-122"/>
              </a:rPr>
              <a:t>东西一样容易了。</a:t>
            </a:r>
          </a:p>
        </p:txBody>
      </p:sp>
      <p:sp>
        <p:nvSpPr>
          <p:cNvPr id="10" name="内容占位符 5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C4674D0F-121B-40A0-9161-0533F61D55BB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763316" y="2732322"/>
            <a:ext cx="4192142" cy="3958841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txBody>
          <a:bodyPr wrap="square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-342900">
              <a:lnSpc>
                <a:spcPct val="130000"/>
              </a:lnSpc>
              <a:spcBef>
                <a:spcPct val="0"/>
              </a:spcBef>
              <a:buFont typeface="Wingdings" pitchFamily="2" charset="2"/>
              <a:buChar char="Ø"/>
            </a:pPr>
            <a:r>
              <a:rPr lang="zh-CN" altLang="en-US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重点字词：</a:t>
            </a:r>
            <a:endParaRPr lang="en-US" altLang="zh-CN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zh-CN" altLang="zh-CN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Wingdings"/>
              </a:rPr>
              <a:t>不忍人之心</a:t>
            </a:r>
            <a:r>
              <a:rPr lang="zh-CN" altLang="en-US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Wingdings"/>
              </a:rPr>
              <a:t>：</a:t>
            </a:r>
            <a:r>
              <a:rPr lang="zh-CN" altLang="zh-CN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Wingdings"/>
              </a:rPr>
              <a:t>怜悯心，同情心</a:t>
            </a:r>
            <a:r>
              <a:rPr lang="zh-CN" altLang="en-US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Wingdings"/>
              </a:rPr>
              <a:t>。</a:t>
            </a:r>
            <a:r>
              <a:rPr lang="zh-CN" altLang="en-US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忍人，狠心对待别人；不忍人，即怜爱别人。</a:t>
            </a:r>
            <a:endParaRPr lang="en-US" altLang="zh-CN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Wingdings"/>
            </a:endParaRPr>
          </a:p>
          <a:p>
            <a:pPr marL="0" indent="0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）斯：才</a:t>
            </a:r>
            <a:endParaRPr lang="en-US" altLang="zh-CN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）运：运转，转动</a:t>
            </a:r>
          </a:p>
        </p:txBody>
      </p:sp>
    </p:spTree>
    <p:extLst>
      <p:ext uri="{BB962C8B-B14F-4D97-AF65-F5344CB8AC3E}">
        <p14:creationId xmlns:p14="http://schemas.microsoft.com/office/powerpoint/2010/main" val="274208828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>
            <p:custDataLst>
              <p:tags r:id="rId1"/>
            </p:custDataLst>
          </p:nvPr>
        </p:nvSpPr>
        <p:spPr>
          <a:xfrm>
            <a:off x="5176685" y="1108930"/>
            <a:ext cx="6465330" cy="59146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lnSpc>
                <a:spcPct val="150000"/>
              </a:lnSpc>
              <a:buFont typeface="Wingdings" pitchFamily="2" charset="2"/>
              <a:buChar char="ü"/>
            </a:pPr>
            <a:r>
              <a:rPr lang="en-US" altLang="zh-CN" sz="320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zh-CN" sz="3200">
                <a:latin typeface="微软雅黑" panose="020B0503020204020204" pitchFamily="34" charset="-122"/>
                <a:ea typeface="微软雅黑" panose="020B0503020204020204" pitchFamily="34" charset="-122"/>
              </a:rPr>
              <a:t>开门见山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zh-CN" sz="3200">
                <a:latin typeface="微软雅黑" panose="020B0503020204020204" pitchFamily="34" charset="-122"/>
                <a:ea typeface="微软雅黑" panose="020B0503020204020204" pitchFamily="34" charset="-122"/>
              </a:rPr>
              <a:t>直接摆出观点</a:t>
            </a:r>
            <a:r>
              <a:rPr lang="en-US" altLang="zh-CN" sz="3200"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3200" kern="1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人皆有不忍人之心</a:t>
            </a:r>
            <a:r>
              <a:rPr lang="zh-CN" altLang="en-US" sz="3200" kern="10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，中心明确，言简意赅，并提纲挈领地引起下文的论证，下文以此为依据展开描写。</a:t>
            </a:r>
            <a:r>
              <a:rPr lang="zh-CN" altLang="zh-CN" sz="3200">
                <a:latin typeface="微软雅黑" panose="020B0503020204020204" pitchFamily="34" charset="-122"/>
                <a:ea typeface="微软雅黑" panose="020B0503020204020204" pitchFamily="34" charset="-122"/>
              </a:rPr>
              <a:t>（是什么）</a:t>
            </a:r>
          </a:p>
          <a:p>
            <a:pPr marL="457200" indent="-457200">
              <a:lnSpc>
                <a:spcPct val="150000"/>
              </a:lnSpc>
              <a:buFont typeface="Wingdings" pitchFamily="2" charset="2"/>
              <a:buChar char="ü"/>
            </a:pPr>
            <a:r>
              <a:rPr lang="en-US" altLang="zh-CN" sz="320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rPr>
              <a:t>举先王治天下易来说明不忍人之心的重要性。（为什么）</a:t>
            </a:r>
            <a:endParaRPr lang="zh-CN" altLang="zh-CN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Ø"/>
            </a:pPr>
            <a:endParaRPr lang="zh-CN" altLang="en-US" sz="3200"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sp>
        <p:nvSpPr>
          <p:cNvPr id="6" name="文本占位符 7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B8ED12E2-6D52-4DAA-A16A-0F2F46EE7A7C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342706" y="282143"/>
            <a:ext cx="1983818" cy="576064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dist">
              <a:buNone/>
            </a:pPr>
            <a:r>
              <a:rPr lang="zh-CN" altLang="en-US">
                <a:latin typeface="隶书" panose="02010509060101010101" pitchFamily="49" charset="-122"/>
                <a:ea typeface="隶书" panose="02010509060101010101" pitchFamily="49" charset="-122"/>
              </a:rPr>
              <a:t>研读文本</a:t>
            </a:r>
          </a:p>
        </p:txBody>
      </p:sp>
      <p:pic>
        <p:nvPicPr>
          <p:cNvPr id="8" name="图片 7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10499D32-ABAF-4850-9509-444F225C1EA0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9985" y="1991235"/>
            <a:ext cx="4490270" cy="2993513"/>
          </a:xfrm>
          <a:prstGeom prst="rect">
            <a:avLst/>
          </a:prstGeom>
        </p:spPr>
      </p:pic>
      <p:sp>
        <p:nvSpPr>
          <p:cNvPr id="10" name="文本框 9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2169A9D5-61C8-458D-A4CD-E9FBDD593862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914324" y="1188257"/>
            <a:ext cx="4490270" cy="7439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Font typeface="Wingdings" pitchFamily="2" charset="2"/>
              <a:buChar char="Ø"/>
            </a:pPr>
            <a:r>
              <a:rPr lang="zh-CN" altLang="en-US" sz="320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分析</a:t>
            </a:r>
            <a:r>
              <a:rPr lang="zh-CN" altLang="en-US" sz="3200">
                <a:solidFill>
                  <a:srgbClr val="C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开篇的作用</a:t>
            </a:r>
            <a:r>
              <a:rPr lang="zh-CN" altLang="en-US" sz="320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：</a:t>
            </a:r>
          </a:p>
        </p:txBody>
      </p:sp>
    </p:spTree>
    <p:extLst>
      <p:ext uri="{BB962C8B-B14F-4D97-AF65-F5344CB8AC3E}">
        <p14:creationId xmlns:p14="http://schemas.microsoft.com/office/powerpoint/2010/main" val="178687458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占位符 7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B8ED12E2-6D52-4DAA-A16A-0F2F46EE7A7C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342706" y="282143"/>
            <a:ext cx="1983818" cy="576064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dist">
              <a:buNone/>
            </a:pPr>
            <a:r>
              <a:rPr lang="zh-CN" altLang="en-US">
                <a:latin typeface="隶书" panose="02010509060101010101" pitchFamily="49" charset="-122"/>
                <a:ea typeface="隶书" panose="02010509060101010101" pitchFamily="49" charset="-122"/>
              </a:rPr>
              <a:t>研读文本</a:t>
            </a:r>
          </a:p>
        </p:txBody>
      </p:sp>
      <p:pic>
        <p:nvPicPr>
          <p:cNvPr id="7" name="图片 6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0F99BEBF-B8F8-4D5B-8CDC-0DCD7B8AC3D2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9985" y="1991235"/>
            <a:ext cx="4490270" cy="2993513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068E3866-4C77-4402-8A01-6B6715146445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914324" y="1188257"/>
            <a:ext cx="4490270" cy="7439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Font typeface="Wingdings" pitchFamily="2" charset="2"/>
              <a:buChar char="Ø"/>
            </a:pPr>
            <a:r>
              <a:rPr lang="zh-CN" altLang="en-US" sz="320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分析</a:t>
            </a:r>
            <a:r>
              <a:rPr lang="zh-CN" altLang="en-US" sz="3200">
                <a:solidFill>
                  <a:srgbClr val="C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开篇的推论</a:t>
            </a:r>
            <a:r>
              <a:rPr lang="zh-CN" altLang="en-US" sz="320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：</a:t>
            </a:r>
          </a:p>
        </p:txBody>
      </p:sp>
      <p:graphicFrame>
        <p:nvGraphicFramePr>
          <p:cNvPr id="3" name="图示 2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4C75BE51-FD80-4BBF-90B3-E88F596EF1D2}"/>
              </a:ext>
            </a:extLst>
          </p:cNvPr>
          <p:cNvGraphicFramePr/>
          <p:nvPr>
            <p:custDataLst>
              <p:tags r:id="rId4"/>
            </p:custDataLst>
            <p:extLst>
              <p:ext uri="{D42A27DB-BD31-4B8C-83A1-F6EECF244321}">
                <p14:modId xmlns:p14="http://schemas.microsoft.com/office/powerpoint/2010/main" val="2118167601"/>
              </p:ext>
            </p:extLst>
          </p:nvPr>
        </p:nvGraphicFramePr>
        <p:xfrm>
          <a:off x="3901771" y="953961"/>
          <a:ext cx="7375905" cy="49500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3" r:lo="rId14" r:qs="rId15" r:cs="rId16"/>
          </a:graphicData>
        </a:graphic>
      </p:graphicFrame>
      <p:sp>
        <p:nvSpPr>
          <p:cNvPr id="11" name="矩形 10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237E0FC1-C75D-4832-82F1-836F686A50BE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>
            <a:off x="6344180" y="895869"/>
            <a:ext cx="234991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2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道理论证</a:t>
            </a:r>
            <a:endParaRPr lang="en-US" altLang="zh-CN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2" name="Picture 3" descr="墨圈3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AEC15FF9-FC7A-4753-B665-6A0104760D7C}"/>
              </a:ext>
            </a:extLst>
          </p:cNvPr>
          <p:cNvPicPr>
            <a:picLocks noChangeAspect="1" noChangeArrowheads="1"/>
          </p:cNvPicPr>
          <p:nvPr>
            <p:custDataLst>
              <p:tags r:id="rId6"/>
            </p:custDataLst>
          </p:nvPr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463847" y="5069737"/>
            <a:ext cx="1437924" cy="14820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矩形 12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CE3A70BC-75B2-4EA1-8EFE-F241F84624B5}"/>
              </a:ext>
            </a:extLst>
          </p:cNvPr>
          <p:cNvSpPr/>
          <p:nvPr>
            <p:custDataLst>
              <p:tags r:id="rId7"/>
            </p:custDataLst>
          </p:nvPr>
        </p:nvSpPr>
        <p:spPr>
          <a:xfrm>
            <a:off x="2680107" y="5518365"/>
            <a:ext cx="100540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200">
                <a:solidFill>
                  <a:srgbClr val="C00000"/>
                </a:solidFill>
              </a:rPr>
              <a:t>仁心</a:t>
            </a:r>
          </a:p>
        </p:txBody>
      </p:sp>
      <p:pic>
        <p:nvPicPr>
          <p:cNvPr id="15" name="Picture 3" descr="墨圈3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964696CF-1FA3-4B33-8DAB-8122E3180DAE}"/>
              </a:ext>
            </a:extLst>
          </p:cNvPr>
          <p:cNvPicPr>
            <a:picLocks noChangeAspect="1" noChangeArrowheads="1"/>
          </p:cNvPicPr>
          <p:nvPr>
            <p:custDataLst>
              <p:tags r:id="rId8"/>
            </p:custDataLst>
          </p:nvPr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558714" y="898840"/>
            <a:ext cx="1437924" cy="14820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矩形 15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3E2740EF-ED76-42CB-A3D4-66AE801B9C08}"/>
              </a:ext>
            </a:extLst>
          </p:cNvPr>
          <p:cNvSpPr/>
          <p:nvPr>
            <p:custDataLst>
              <p:tags r:id="rId9"/>
            </p:custDataLst>
          </p:nvPr>
        </p:nvSpPr>
        <p:spPr>
          <a:xfrm>
            <a:off x="10774974" y="1347468"/>
            <a:ext cx="10054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200">
                <a:solidFill>
                  <a:srgbClr val="C00000"/>
                </a:solidFill>
              </a:rPr>
              <a:t>仁政</a:t>
            </a:r>
          </a:p>
        </p:txBody>
      </p:sp>
    </p:spTree>
    <p:extLst>
      <p:ext uri="{BB962C8B-B14F-4D97-AF65-F5344CB8AC3E}">
        <p14:creationId xmlns:p14="http://schemas.microsoft.com/office/powerpoint/2010/main" val="286383302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CA6AB26E-50F9-4DDC-835C-C38FBF3144E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C2633387-DC0D-4A9E-893E-C6681772DA7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A6D67034-719D-4878-9436-F37B9E5EE24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CF58E14A-80EB-4A68-9AA0-B1DBD2906E8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1E1EB1CF-1620-432A-9FF8-8591282BF16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11797DC6-768A-4D29-B5E8-D532D8C9C3B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DDE90D86-962A-4C42-B2CC-02DEBFC2EA9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F9F672E4-7D1D-4410-947E-52281B0663E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C91EF225-ACA9-4B95-B508-B2F5D51F2B2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38" dur="3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9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45" dur="3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6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3" grpId="0" uiExpand="1">
        <p:bldSub>
          <a:bldDgm bld="one"/>
        </p:bldSub>
      </p:bldGraphic>
      <p:bldP spid="11" grpId="0"/>
      <p:bldP spid="13" grpId="0"/>
      <p:bldP spid="1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>
            <p:custDataLst>
              <p:tags r:id="rId1"/>
            </p:custDataLst>
          </p:nvPr>
        </p:nvSpPr>
        <p:spPr>
          <a:xfrm>
            <a:off x="5176685" y="1108930"/>
            <a:ext cx="6465330" cy="51759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lnSpc>
                <a:spcPct val="150000"/>
              </a:lnSpc>
              <a:buFont typeface="Wingdings" pitchFamily="2" charset="2"/>
              <a:buChar char="ü"/>
            </a:pP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rPr>
              <a:t>孟子是从人性的前提推导政治，从人人都有“不忍人之心”的仁心推导仁政。</a:t>
            </a:r>
            <a:endParaRPr lang="en-US" altLang="zh-CN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457200" indent="-457200">
              <a:lnSpc>
                <a:spcPct val="150000"/>
              </a:lnSpc>
              <a:buFont typeface="Wingdings" pitchFamily="2" charset="2"/>
              <a:buChar char="ü"/>
            </a:pP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rPr>
              <a:t>由于这种“不忍人之心”是人本身所固有的，所以，仁政也应该是天经地义的。</a:t>
            </a:r>
            <a:endParaRPr lang="en-US" altLang="zh-CN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457200" indent="-457200">
              <a:lnSpc>
                <a:spcPct val="150000"/>
              </a:lnSpc>
              <a:buFont typeface="Wingdings" pitchFamily="2" charset="2"/>
              <a:buChar char="ü"/>
            </a:pPr>
            <a:r>
              <a:rPr kumimoji="1"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rPr>
              <a:t>这个观点体现了孟子“</a:t>
            </a:r>
            <a:r>
              <a:rPr kumimoji="1" lang="zh-CN" altLang="en-US" sz="32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性善论</a:t>
            </a:r>
            <a:r>
              <a:rPr kumimoji="1"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占位符 7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B8ED12E2-6D52-4DAA-A16A-0F2F46EE7A7C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342706" y="282143"/>
            <a:ext cx="1983818" cy="576064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dist">
              <a:buNone/>
            </a:pPr>
            <a:r>
              <a:rPr lang="zh-CN" altLang="en-US">
                <a:latin typeface="隶书" panose="02010509060101010101" pitchFamily="49" charset="-122"/>
                <a:ea typeface="隶书" panose="02010509060101010101" pitchFamily="49" charset="-122"/>
              </a:rPr>
              <a:t>研读文本</a:t>
            </a:r>
          </a:p>
        </p:txBody>
      </p:sp>
      <p:pic>
        <p:nvPicPr>
          <p:cNvPr id="8" name="图片 7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10499D32-ABAF-4850-9509-444F225C1EA0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9985" y="1991235"/>
            <a:ext cx="4490270" cy="2993513"/>
          </a:xfrm>
          <a:prstGeom prst="rect">
            <a:avLst/>
          </a:prstGeom>
        </p:spPr>
      </p:pic>
      <p:sp>
        <p:nvSpPr>
          <p:cNvPr id="10" name="文本框 9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2169A9D5-61C8-458D-A4CD-E9FBDD593862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914324" y="1188257"/>
            <a:ext cx="4490270" cy="13102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lnSpc>
                <a:spcPct val="130000"/>
              </a:lnSpc>
              <a:buFont typeface="Wingdings" pitchFamily="2" charset="2"/>
              <a:buChar char="Ø"/>
            </a:pPr>
            <a:r>
              <a:rPr kumimoji="1"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rPr>
              <a:t>如何看待</a:t>
            </a:r>
            <a:r>
              <a:rPr kumimoji="1" lang="zh-CN" altLang="en-US" sz="32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孟子的“人皆有不忍人之心”</a:t>
            </a:r>
            <a:r>
              <a:rPr kumimoji="1"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rPr>
              <a:t>？</a:t>
            </a:r>
            <a:endParaRPr lang="zh-CN" altLang="en-US" sz="3200"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4179197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07F3111C-95AC-4737-BB17-8E29CB612DB2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926" y="-145004"/>
            <a:ext cx="1158780" cy="1158780"/>
          </a:xfrm>
          <a:prstGeom prst="rect">
            <a:avLst/>
          </a:prstGeom>
        </p:spPr>
      </p:pic>
      <p:sp>
        <p:nvSpPr>
          <p:cNvPr id="3" name="文本占位符 7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D619BE93-D175-4EFD-9131-C14E191A0D92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342706" y="282143"/>
            <a:ext cx="1983818" cy="576064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dist">
              <a:buNone/>
            </a:pPr>
            <a:r>
              <a:rPr lang="zh-CN" altLang="en-US">
                <a:latin typeface="隶书" panose="02010509060101010101" pitchFamily="49" charset="-122"/>
                <a:ea typeface="隶书" panose="02010509060101010101" pitchFamily="49" charset="-122"/>
              </a:rPr>
              <a:t>初读文本</a:t>
            </a:r>
          </a:p>
        </p:txBody>
      </p:sp>
      <p:grpSp>
        <p:nvGrpSpPr>
          <p:cNvPr id="4" name="组合 42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227D8D1B-56A1-4F5C-8ACF-E10D2F2F1B62}"/>
              </a:ext>
            </a:extLst>
          </p:cNvPr>
          <p:cNvGrpSpPr/>
          <p:nvPr>
            <p:custDataLst>
              <p:tags r:id="rId3"/>
            </p:custDataLst>
          </p:nvPr>
        </p:nvGrpSpPr>
        <p:grpSpPr>
          <a:xfrm>
            <a:off x="865934" y="569859"/>
            <a:ext cx="11346502" cy="2309660"/>
            <a:chOff x="2402918" y="2293922"/>
            <a:chExt cx="7077681" cy="1440712"/>
          </a:xfrm>
        </p:grpSpPr>
        <p:grpSp>
          <p:nvGrpSpPr>
            <p:cNvPr id="5" name="组合 30">
              <a:extLst>
                <a:ext uri="{FF2B5EF4-FFF2-40B4-BE49-F238E27FC236}">
  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C39C6F6D-EEDB-4682-B85E-FA8F223561B6}"/>
                </a:ext>
              </a:extLst>
            </p:cNvPr>
            <p:cNvGrpSpPr/>
            <p:nvPr>
              <p:custDataLst>
                <p:tags r:id="rId6"/>
              </p:custDataLst>
            </p:nvPr>
          </p:nvGrpSpPr>
          <p:grpSpPr>
            <a:xfrm>
              <a:off x="2402918" y="2293922"/>
              <a:ext cx="7077681" cy="1440712"/>
              <a:chOff x="2402918" y="2293922"/>
              <a:chExt cx="7077681" cy="1440712"/>
            </a:xfrm>
          </p:grpSpPr>
          <p:sp>
            <p:nvSpPr>
              <p:cNvPr id="7" name="矩形 10">
                <a:extLst>
                  <a:ext uri="{FF2B5EF4-FFF2-40B4-BE49-F238E27FC236}">
    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F39E16B3-D4D2-43D0-82CA-A9E2F661CEB8}"/>
                  </a:ext>
                </a:extLst>
              </p:cNvPr>
              <p:cNvSpPr/>
              <p:nvPr>
                <p:custDataLst>
                  <p:tags r:id="rId8"/>
                </p:custDataLst>
              </p:nvPr>
            </p:nvSpPr>
            <p:spPr>
              <a:xfrm>
                <a:off x="2402918" y="2436796"/>
                <a:ext cx="5998537" cy="976091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36000" tIns="108000" rIns="252000" bIns="72000" rtlCol="0" anchor="ctr"/>
              <a:lstStyle/>
              <a:p>
                <a:pPr marL="360000"/>
                <a:r>
                  <a:rPr lang="zh-CN" altLang="en-US" sz="3200">
                    <a:solidFill>
                      <a:srgbClr val="0070C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sym typeface="+mn-ea"/>
                  </a:rPr>
                  <a:t>所以</a:t>
                </a:r>
                <a:r>
                  <a:rPr lang="zh-CN" altLang="en-US" sz="32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楷体" panose="02010609060101010101" pitchFamily="49" charset="-122"/>
                    <a:ea typeface="楷体" panose="02010609060101010101" pitchFamily="49" charset="-122"/>
                    <a:sym typeface="+mn-ea"/>
                  </a:rPr>
                  <a:t>谓人皆有不忍人之心者，今人</a:t>
                </a:r>
                <a:r>
                  <a:rPr lang="zh-CN" altLang="en-US" sz="3200">
                    <a:solidFill>
                      <a:srgbClr val="0070C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sym typeface="+mn-ea"/>
                  </a:rPr>
                  <a:t>乍</a:t>
                </a:r>
                <a:r>
                  <a:rPr lang="zh-CN" altLang="en-US" sz="32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楷体" panose="02010609060101010101" pitchFamily="49" charset="-122"/>
                    <a:ea typeface="楷体" panose="02010609060101010101" pitchFamily="49" charset="-122"/>
                    <a:sym typeface="+mn-ea"/>
                  </a:rPr>
                  <a:t>见孺子将入于井，皆有</a:t>
                </a:r>
                <a:r>
                  <a:rPr lang="zh-CN" altLang="en-US" sz="3200">
                    <a:solidFill>
                      <a:srgbClr val="C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sym typeface="+mn-ea"/>
                  </a:rPr>
                  <a:t>怵惕恻隐之心</a:t>
                </a:r>
                <a:r>
                  <a:rPr lang="zh-CN" altLang="en-US" sz="32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楷体" panose="02010609060101010101" pitchFamily="49" charset="-122"/>
                    <a:ea typeface="楷体" panose="02010609060101010101" pitchFamily="49" charset="-122"/>
                    <a:sym typeface="+mn-ea"/>
                  </a:rPr>
                  <a:t>；</a:t>
                </a:r>
                <a:r>
                  <a:rPr lang="zh-CN" altLang="en-US" sz="3200">
                    <a:solidFill>
                      <a:srgbClr val="0070C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sym typeface="+mn-ea"/>
                  </a:rPr>
                  <a:t>非所以</a:t>
                </a:r>
                <a:r>
                  <a:rPr lang="zh-CN" altLang="en-US" sz="3200">
                    <a:solidFill>
                      <a:srgbClr val="C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sym typeface="+mn-ea"/>
                  </a:rPr>
                  <a:t>内交</a:t>
                </a:r>
                <a:r>
                  <a:rPr lang="zh-CN" altLang="en-US" sz="32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楷体" panose="02010609060101010101" pitchFamily="49" charset="-122"/>
                    <a:ea typeface="楷体" panose="02010609060101010101" pitchFamily="49" charset="-122"/>
                    <a:sym typeface="+mn-ea"/>
                  </a:rPr>
                  <a:t>于孺子之父母也，非所以</a:t>
                </a:r>
                <a:r>
                  <a:rPr lang="zh-CN" altLang="en-US" sz="3200">
                    <a:solidFill>
                      <a:srgbClr val="C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sym typeface="+mn-ea"/>
                  </a:rPr>
                  <a:t>要誉</a:t>
                </a:r>
                <a:r>
                  <a:rPr lang="zh-CN" altLang="en-US" sz="32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楷体" panose="02010609060101010101" pitchFamily="49" charset="-122"/>
                    <a:ea typeface="楷体" panose="02010609060101010101" pitchFamily="49" charset="-122"/>
                    <a:sym typeface="+mn-ea"/>
                  </a:rPr>
                  <a:t>于乡党朋友也，非</a:t>
                </a:r>
                <a:r>
                  <a:rPr lang="zh-CN" altLang="en-US" sz="3200">
                    <a:solidFill>
                      <a:srgbClr val="C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sym typeface="+mn-ea"/>
                  </a:rPr>
                  <a:t>恶</a:t>
                </a:r>
                <a:r>
                  <a:rPr lang="zh-CN" altLang="en-US" sz="32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楷体" panose="02010609060101010101" pitchFamily="49" charset="-122"/>
                    <a:ea typeface="楷体" panose="02010609060101010101" pitchFamily="49" charset="-122"/>
                    <a:sym typeface="+mn-ea"/>
                  </a:rPr>
                  <a:t>其声而然也。</a:t>
                </a:r>
              </a:p>
            </p:txBody>
          </p:sp>
          <p:pic>
            <p:nvPicPr>
              <p:cNvPr id="8" name="图片 7" descr="图片包含 游戏机, 伞  描述已自动生成">
                <a:extLst>
                  <a:ext uri="{FF2B5EF4-FFF2-40B4-BE49-F238E27FC236}">
    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FAD3E942-9A75-4BA7-BEA4-1252AB569814}"/>
                  </a:ext>
                </a:extLst>
              </p:cNvPr>
              <p:cNvPicPr>
                <a:picLocks noChangeAspect="1"/>
              </p:cNvPicPr>
              <p:nvPr>
                <p:custDataLst>
                  <p:tags r:id="rId9"/>
                </p:custDataLst>
              </p:nvPr>
            </p:nvPicPr>
            <p:blipFill>
              <a:blip r:embed="rId12"/>
              <a:stretch>
                <a:fillRect/>
              </a:stretch>
            </p:blipFill>
            <p:spPr>
              <a:xfrm>
                <a:off x="8039887" y="2293922"/>
                <a:ext cx="1440712" cy="1440712"/>
              </a:xfrm>
              <a:prstGeom prst="rect">
                <a:avLst/>
              </a:prstGeom>
            </p:spPr>
          </p:pic>
        </p:grpSp>
        <p:sp>
          <p:nvSpPr>
            <p:cNvPr id="6" name="矩形 41">
              <a:extLst>
                <a:ext uri="{FF2B5EF4-FFF2-40B4-BE49-F238E27FC236}">
  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E06C4F77-1413-46A5-B657-8C5D2FF41F45}"/>
                </a:ext>
              </a:extLst>
            </p:cNvPr>
            <p:cNvSpPr/>
            <p:nvPr>
              <p:custDataLst>
                <p:tags r:id="rId7"/>
              </p:custDataLst>
            </p:nvPr>
          </p:nvSpPr>
          <p:spPr>
            <a:xfrm>
              <a:off x="2479819" y="2538599"/>
              <a:ext cx="90656" cy="796900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9" name="文本框 8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49FBAC6B-00E0-4A61-8D34-DD518EC6BFDE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4715263" y="2557898"/>
            <a:ext cx="7300451" cy="40318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571500" indent="-571500">
              <a:buFont typeface="Wingdings" pitchFamily="2" charset="2"/>
              <a:buChar char="Ø"/>
            </a:pPr>
            <a:r>
              <a:rPr lang="zh-CN" altLang="en-US" sz="3200" b="1">
                <a:latin typeface="仿宋" panose="02010609060101010101" pitchFamily="49" charset="-122"/>
                <a:ea typeface="仿宋" panose="02010609060101010101" pitchFamily="49" charset="-122"/>
              </a:rPr>
              <a:t>译文：</a:t>
            </a:r>
            <a:r>
              <a:rPr lang="zh-CN" altLang="en-US" sz="3200" b="1">
                <a:solidFill>
                  <a:srgbClr val="0070C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之所以</a:t>
            </a:r>
            <a:r>
              <a:rPr lang="zh-CN" altLang="en-US" sz="3200" b="1">
                <a:latin typeface="仿宋" panose="02010609060101010101" pitchFamily="49" charset="-122"/>
                <a:ea typeface="仿宋" panose="02010609060101010101" pitchFamily="49" charset="-122"/>
              </a:rPr>
              <a:t>说每个人都有怜悯体恤别人的心情，</a:t>
            </a:r>
            <a:r>
              <a:rPr lang="zh-CN" altLang="en-US" sz="3200" b="1">
                <a:solidFill>
                  <a:srgbClr val="0070C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是因为</a:t>
            </a:r>
            <a:r>
              <a:rPr lang="zh-CN" altLang="en-US" sz="3200" b="1">
                <a:latin typeface="仿宋" panose="02010609060101010101" pitchFamily="49" charset="-122"/>
                <a:ea typeface="仿宋" panose="02010609060101010101" pitchFamily="49" charset="-122"/>
              </a:rPr>
              <a:t>，如果今天有人</a:t>
            </a:r>
            <a:r>
              <a:rPr lang="zh-CN" altLang="en-US" sz="3200" b="1">
                <a:solidFill>
                  <a:srgbClr val="0070C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突然</a:t>
            </a:r>
            <a:r>
              <a:rPr lang="zh-CN" altLang="en-US" sz="3200" b="1">
                <a:latin typeface="仿宋" panose="02010609060101010101" pitchFamily="49" charset="-122"/>
                <a:ea typeface="仿宋" panose="02010609060101010101" pitchFamily="49" charset="-122"/>
              </a:rPr>
              <a:t>看见一个小孩要掉进井里面去了，必然会产生惊惧同情的心理</a:t>
            </a:r>
            <a:r>
              <a:rPr lang="en-US" altLang="zh-CN" sz="3200" b="1">
                <a:latin typeface="仿宋" panose="02010609060101010101" pitchFamily="49" charset="-122"/>
                <a:ea typeface="仿宋" panose="02010609060101010101" pitchFamily="49" charset="-122"/>
              </a:rPr>
              <a:t>——</a:t>
            </a:r>
            <a:r>
              <a:rPr lang="zh-CN" altLang="en-US" sz="3200" b="1">
                <a:latin typeface="仿宋" panose="02010609060101010101" pitchFamily="49" charset="-122"/>
                <a:ea typeface="仿宋" panose="02010609060101010101" pitchFamily="49" charset="-122"/>
              </a:rPr>
              <a:t>这</a:t>
            </a:r>
            <a:r>
              <a:rPr lang="zh-CN" altLang="en-US" sz="3200" b="1">
                <a:solidFill>
                  <a:srgbClr val="0070C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不是因为</a:t>
            </a:r>
            <a:r>
              <a:rPr lang="zh-CN" altLang="en-US" sz="3200" b="1">
                <a:latin typeface="仿宋" panose="02010609060101010101" pitchFamily="49" charset="-122"/>
                <a:ea typeface="仿宋" panose="02010609060101010101" pitchFamily="49" charset="-122"/>
              </a:rPr>
              <a:t>要想去和这孩子的父母拉关系，不是因为要想在乡邻朋友中</a:t>
            </a:r>
            <a:r>
              <a:rPr lang="zh-CN" altLang="en-US" sz="3200" b="1">
                <a:solidFill>
                  <a:srgbClr val="C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博取声誉</a:t>
            </a:r>
            <a:r>
              <a:rPr lang="zh-CN" altLang="en-US" sz="3200" b="1">
                <a:latin typeface="仿宋" panose="02010609060101010101" pitchFamily="49" charset="-122"/>
                <a:ea typeface="仿宋" panose="02010609060101010101" pitchFamily="49" charset="-122"/>
              </a:rPr>
              <a:t>，也不是因为</a:t>
            </a:r>
            <a:r>
              <a:rPr lang="zh-CN" altLang="en-US" sz="3200" b="1">
                <a:solidFill>
                  <a:srgbClr val="C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厌恶</a:t>
            </a:r>
            <a:r>
              <a:rPr lang="zh-CN" altLang="en-US" sz="3200" b="1">
                <a:latin typeface="仿宋" panose="02010609060101010101" pitchFamily="49" charset="-122"/>
                <a:ea typeface="仿宋" panose="02010609060101010101" pitchFamily="49" charset="-122"/>
              </a:rPr>
              <a:t>这孩子的哭叫声才产生这种惊惧同情心理的。</a:t>
            </a:r>
          </a:p>
        </p:txBody>
      </p:sp>
      <p:sp>
        <p:nvSpPr>
          <p:cNvPr id="10" name="内容占位符 5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C4674D0F-121B-40A0-9161-0533F61D55BB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487937" y="2419752"/>
            <a:ext cx="4227326" cy="4308167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txBody>
          <a:bodyPr wrap="square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-342900">
              <a:lnSpc>
                <a:spcPct val="130000"/>
              </a:lnSpc>
              <a:spcBef>
                <a:spcPct val="0"/>
              </a:spcBef>
              <a:buFont typeface="Wingdings" pitchFamily="2" charset="2"/>
              <a:buChar char="Ø"/>
            </a:pPr>
            <a:r>
              <a:rPr lang="zh-CN" altLang="en-US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重点字词：</a:t>
            </a:r>
            <a:endParaRPr lang="en-US" altLang="zh-CN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）怵惕恻隐之心：惊骇怜悯的心理。</a:t>
            </a:r>
            <a:endParaRPr lang="en-US" altLang="zh-CN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）内交：结交。内同“纳”。</a:t>
            </a:r>
            <a:endParaRPr lang="en-US" altLang="zh-CN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）要誉：博取名誉。要同“邀”，求取。</a:t>
            </a:r>
            <a:endParaRPr lang="en-US" altLang="zh-CN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）恶：厌恶。</a:t>
            </a:r>
            <a:endParaRPr lang="en-US" altLang="zh-CN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2724809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>
            <p:custDataLst>
              <p:tags r:id="rId1"/>
            </p:custDataLst>
          </p:nvPr>
        </p:nvSpPr>
        <p:spPr>
          <a:xfrm>
            <a:off x="5545394" y="1108930"/>
            <a:ext cx="5721934" cy="36986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lnSpc>
                <a:spcPct val="150000"/>
              </a:lnSpc>
              <a:buFont typeface="Wingdings" pitchFamily="2" charset="2"/>
              <a:buChar char="ü"/>
            </a:pPr>
            <a:r>
              <a:rPr lang="zh-CN" altLang="en-US" sz="3200" kern="10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“怵惕恻隐之心”即“悲悯之心”，是一种博大的情怀，它促使人关注身边的人、事物，乃至世界，从而关注人生的意义。</a:t>
            </a:r>
            <a:endParaRPr lang="zh-CN" altLang="en-US" sz="3200"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sp>
        <p:nvSpPr>
          <p:cNvPr id="6" name="文本占位符 7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B8ED12E2-6D52-4DAA-A16A-0F2F46EE7A7C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342706" y="282143"/>
            <a:ext cx="1983818" cy="576064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dist">
              <a:buNone/>
            </a:pPr>
            <a:r>
              <a:rPr lang="zh-CN" altLang="en-US">
                <a:latin typeface="隶书" panose="02010509060101010101" pitchFamily="49" charset="-122"/>
                <a:ea typeface="隶书" panose="02010509060101010101" pitchFamily="49" charset="-122"/>
              </a:rPr>
              <a:t>研读文本</a:t>
            </a:r>
          </a:p>
        </p:txBody>
      </p:sp>
      <p:pic>
        <p:nvPicPr>
          <p:cNvPr id="8" name="图片 7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10499D32-ABAF-4850-9509-444F225C1EA0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9985" y="1991235"/>
            <a:ext cx="4490270" cy="2993513"/>
          </a:xfrm>
          <a:prstGeom prst="rect">
            <a:avLst/>
          </a:prstGeom>
        </p:spPr>
      </p:pic>
      <p:sp>
        <p:nvSpPr>
          <p:cNvPr id="10" name="文本框 9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2169A9D5-61C8-458D-A4CD-E9FBDD593862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914324" y="1188257"/>
            <a:ext cx="4490270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Font typeface="Wingdings" pitchFamily="2" charset="2"/>
              <a:buChar char="Ø"/>
            </a:pPr>
            <a:r>
              <a:rPr lang="zh-CN" altLang="en-US" sz="320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分析“</a:t>
            </a:r>
            <a:r>
              <a:rPr lang="zh-CN" altLang="en-US" sz="32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怵惕恻隐之心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”的含义：</a:t>
            </a:r>
          </a:p>
        </p:txBody>
      </p:sp>
    </p:spTree>
    <p:extLst>
      <p:ext uri="{BB962C8B-B14F-4D97-AF65-F5344CB8AC3E}">
        <p14:creationId xmlns:p14="http://schemas.microsoft.com/office/powerpoint/2010/main" val="281403650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>
            <p:custDataLst>
              <p:tags r:id="rId1"/>
            </p:custDataLst>
          </p:nvPr>
        </p:nvSpPr>
        <p:spPr>
          <a:xfrm>
            <a:off x="5545394" y="1108930"/>
            <a:ext cx="5721934" cy="36986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lnSpc>
                <a:spcPct val="150000"/>
              </a:lnSpc>
              <a:buFont typeface="Wingdings" pitchFamily="2" charset="2"/>
              <a:buChar char="ü"/>
            </a:pPr>
            <a:r>
              <a:rPr lang="zh-CN" altLang="en-US" sz="3200" kern="10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举例论证：以普通百姓的恻隐之心来论证“人皆有不忍人之心”的中心论点。</a:t>
            </a:r>
            <a:endParaRPr lang="en-US" altLang="zh-CN" sz="3200" kern="100"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marL="457200" indent="-457200">
              <a:lnSpc>
                <a:spcPct val="150000"/>
              </a:lnSpc>
              <a:buFont typeface="Wingdings" pitchFamily="2" charset="2"/>
              <a:buChar char="ü"/>
            </a:pPr>
            <a:r>
              <a:rPr lang="zh-CN" altLang="en-US" sz="3200" kern="10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为下文引出“四端”及仁政，做铺垫。 </a:t>
            </a:r>
          </a:p>
        </p:txBody>
      </p:sp>
      <p:sp>
        <p:nvSpPr>
          <p:cNvPr id="6" name="文本占位符 7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B8ED12E2-6D52-4DAA-A16A-0F2F46EE7A7C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342706" y="282143"/>
            <a:ext cx="1983818" cy="576064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dist">
              <a:buNone/>
            </a:pPr>
            <a:r>
              <a:rPr lang="zh-CN" altLang="en-US">
                <a:latin typeface="隶书" panose="02010509060101010101" pitchFamily="49" charset="-122"/>
                <a:ea typeface="隶书" panose="02010509060101010101" pitchFamily="49" charset="-122"/>
              </a:rPr>
              <a:t>研读文本</a:t>
            </a:r>
          </a:p>
        </p:txBody>
      </p:sp>
      <p:pic>
        <p:nvPicPr>
          <p:cNvPr id="8" name="图片 7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10499D32-ABAF-4850-9509-444F225C1EA0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9985" y="1991235"/>
            <a:ext cx="4490270" cy="2993513"/>
          </a:xfrm>
          <a:prstGeom prst="rect">
            <a:avLst/>
          </a:prstGeom>
        </p:spPr>
      </p:pic>
      <p:sp>
        <p:nvSpPr>
          <p:cNvPr id="10" name="文本框 9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2169A9D5-61C8-458D-A4CD-E9FBDD593862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914324" y="1188257"/>
            <a:ext cx="449027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Font typeface="Wingdings" pitchFamily="2" charset="2"/>
              <a:buChar char="Ø"/>
            </a:pPr>
            <a:r>
              <a:rPr lang="zh-CN" altLang="en-US" sz="320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分析本段</a:t>
            </a:r>
            <a:r>
              <a:rPr lang="zh-CN" altLang="en-US" sz="3200">
                <a:solidFill>
                  <a:srgbClr val="C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论证</a:t>
            </a:r>
            <a:r>
              <a:rPr lang="zh-CN" altLang="en-US" sz="320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：</a:t>
            </a:r>
          </a:p>
        </p:txBody>
      </p:sp>
    </p:spTree>
    <p:extLst>
      <p:ext uri="{BB962C8B-B14F-4D97-AF65-F5344CB8AC3E}">
        <p14:creationId xmlns:p14="http://schemas.microsoft.com/office/powerpoint/2010/main" val="378313395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07F3111C-95AC-4737-BB17-8E29CB612DB2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926" y="-145004"/>
            <a:ext cx="1158780" cy="1158780"/>
          </a:xfrm>
          <a:prstGeom prst="rect">
            <a:avLst/>
          </a:prstGeom>
        </p:spPr>
      </p:pic>
      <p:sp>
        <p:nvSpPr>
          <p:cNvPr id="3" name="文本占位符 7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D619BE93-D175-4EFD-9131-C14E191A0D92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342706" y="282143"/>
            <a:ext cx="1983818" cy="576064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dist">
              <a:buNone/>
            </a:pPr>
            <a:r>
              <a:rPr lang="zh-CN" altLang="en-US">
                <a:latin typeface="隶书" panose="02010509060101010101" pitchFamily="49" charset="-122"/>
                <a:ea typeface="隶书" panose="02010509060101010101" pitchFamily="49" charset="-122"/>
              </a:rPr>
              <a:t>初读文本</a:t>
            </a:r>
          </a:p>
        </p:txBody>
      </p:sp>
      <p:grpSp>
        <p:nvGrpSpPr>
          <p:cNvPr id="4" name="组合 42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227D8D1B-56A1-4F5C-8ACF-E10D2F2F1B62}"/>
              </a:ext>
            </a:extLst>
          </p:cNvPr>
          <p:cNvGrpSpPr/>
          <p:nvPr>
            <p:custDataLst>
              <p:tags r:id="rId3"/>
            </p:custDataLst>
          </p:nvPr>
        </p:nvGrpSpPr>
        <p:grpSpPr>
          <a:xfrm>
            <a:off x="983921" y="1002428"/>
            <a:ext cx="11217308" cy="2309660"/>
            <a:chOff x="2402918" y="2436796"/>
            <a:chExt cx="6997093" cy="1440712"/>
          </a:xfrm>
        </p:grpSpPr>
        <p:grpSp>
          <p:nvGrpSpPr>
            <p:cNvPr id="5" name="组合 30">
              <a:extLst>
                <a:ext uri="{FF2B5EF4-FFF2-40B4-BE49-F238E27FC236}">
  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C39C6F6D-EEDB-4682-B85E-FA8F223561B6}"/>
                </a:ext>
              </a:extLst>
            </p:cNvPr>
            <p:cNvGrpSpPr/>
            <p:nvPr>
              <p:custDataLst>
                <p:tags r:id="rId6"/>
              </p:custDataLst>
            </p:nvPr>
          </p:nvGrpSpPr>
          <p:grpSpPr>
            <a:xfrm>
              <a:off x="2402918" y="2436796"/>
              <a:ext cx="6997093" cy="1440712"/>
              <a:chOff x="2402918" y="2436796"/>
              <a:chExt cx="6997093" cy="1440712"/>
            </a:xfrm>
          </p:grpSpPr>
          <p:sp>
            <p:nvSpPr>
              <p:cNvPr id="7" name="矩形 10">
                <a:extLst>
                  <a:ext uri="{FF2B5EF4-FFF2-40B4-BE49-F238E27FC236}">
    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F39E16B3-D4D2-43D0-82CA-A9E2F661CEB8}"/>
                  </a:ext>
                </a:extLst>
              </p:cNvPr>
              <p:cNvSpPr/>
              <p:nvPr>
                <p:custDataLst>
                  <p:tags r:id="rId8"/>
                </p:custDataLst>
              </p:nvPr>
            </p:nvSpPr>
            <p:spPr>
              <a:xfrm>
                <a:off x="2402918" y="2436796"/>
                <a:ext cx="5998537" cy="1250533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36000" tIns="108000" rIns="252000" bIns="72000" rtlCol="0" anchor="ctr"/>
              <a:lstStyle/>
              <a:p>
                <a:pPr marL="360000"/>
                <a:r>
                  <a:rPr lang="zh-CN" altLang="en-US" sz="32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楷体" panose="02010609060101010101" pitchFamily="49" charset="-122"/>
                    <a:ea typeface="楷体" panose="02010609060101010101" pitchFamily="49" charset="-122"/>
                    <a:sym typeface="+mn-ea"/>
                  </a:rPr>
                  <a:t>由</a:t>
                </a:r>
                <a:r>
                  <a:rPr lang="zh-CN" altLang="en-US" sz="3200">
                    <a:solidFill>
                      <a:srgbClr val="C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sym typeface="+mn-ea"/>
                  </a:rPr>
                  <a:t>是</a:t>
                </a:r>
                <a:r>
                  <a:rPr lang="zh-CN" altLang="en-US" sz="32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楷体" panose="02010609060101010101" pitchFamily="49" charset="-122"/>
                    <a:ea typeface="楷体" panose="02010609060101010101" pitchFamily="49" charset="-122"/>
                    <a:sym typeface="+mn-ea"/>
                  </a:rPr>
                  <a:t>观</a:t>
                </a:r>
                <a:r>
                  <a:rPr lang="zh-CN" altLang="en-US" sz="3200">
                    <a:solidFill>
                      <a:srgbClr val="C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sym typeface="+mn-ea"/>
                  </a:rPr>
                  <a:t>之</a:t>
                </a:r>
                <a:r>
                  <a:rPr lang="zh-CN" altLang="en-US" sz="32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楷体" panose="02010609060101010101" pitchFamily="49" charset="-122"/>
                    <a:ea typeface="楷体" panose="02010609060101010101" pitchFamily="49" charset="-122"/>
                    <a:sym typeface="+mn-ea"/>
                  </a:rPr>
                  <a:t>，无</a:t>
                </a:r>
                <a:r>
                  <a:rPr lang="zh-CN" altLang="en-US" sz="3200">
                    <a:solidFill>
                      <a:srgbClr val="0070C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sym typeface="+mn-ea"/>
                  </a:rPr>
                  <a:t>恻隐</a:t>
                </a:r>
                <a:r>
                  <a:rPr lang="zh-CN" altLang="en-US" sz="32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楷体" panose="02010609060101010101" pitchFamily="49" charset="-122"/>
                    <a:ea typeface="楷体" panose="02010609060101010101" pitchFamily="49" charset="-122"/>
                    <a:sym typeface="+mn-ea"/>
                  </a:rPr>
                  <a:t>之心，非人也；无</a:t>
                </a:r>
                <a:r>
                  <a:rPr lang="zh-CN" altLang="en-US" sz="3200">
                    <a:solidFill>
                      <a:srgbClr val="C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sym typeface="+mn-ea"/>
                  </a:rPr>
                  <a:t>羞恶</a:t>
                </a:r>
                <a:r>
                  <a:rPr lang="zh-CN" altLang="en-US" sz="32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楷体" panose="02010609060101010101" pitchFamily="49" charset="-122"/>
                    <a:ea typeface="楷体" panose="02010609060101010101" pitchFamily="49" charset="-122"/>
                    <a:sym typeface="+mn-ea"/>
                  </a:rPr>
                  <a:t>之心，非人也；无</a:t>
                </a:r>
                <a:r>
                  <a:rPr lang="zh-CN" altLang="en-US" sz="3200">
                    <a:solidFill>
                      <a:srgbClr val="C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sym typeface="+mn-ea"/>
                  </a:rPr>
                  <a:t>辞让</a:t>
                </a:r>
                <a:r>
                  <a:rPr lang="zh-CN" altLang="en-US" sz="32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楷体" panose="02010609060101010101" pitchFamily="49" charset="-122"/>
                    <a:ea typeface="楷体" panose="02010609060101010101" pitchFamily="49" charset="-122"/>
                    <a:sym typeface="+mn-ea"/>
                  </a:rPr>
                  <a:t>之心，非人也；无</a:t>
                </a:r>
                <a:r>
                  <a:rPr lang="zh-CN" altLang="en-US" sz="3200">
                    <a:solidFill>
                      <a:srgbClr val="1B98FF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sym typeface="+mn-ea"/>
                  </a:rPr>
                  <a:t>是非</a:t>
                </a:r>
                <a:r>
                  <a:rPr lang="zh-CN" altLang="en-US" sz="32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楷体" panose="02010609060101010101" pitchFamily="49" charset="-122"/>
                    <a:ea typeface="楷体" panose="02010609060101010101" pitchFamily="49" charset="-122"/>
                    <a:sym typeface="+mn-ea"/>
                  </a:rPr>
                  <a:t>之心，非人也。恻隐之心，仁之</a:t>
                </a:r>
                <a:r>
                  <a:rPr lang="zh-CN" altLang="en-US" sz="3200">
                    <a:solidFill>
                      <a:srgbClr val="C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sym typeface="+mn-ea"/>
                  </a:rPr>
                  <a:t>端</a:t>
                </a:r>
                <a:r>
                  <a:rPr lang="zh-CN" altLang="en-US" sz="32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楷体" panose="02010609060101010101" pitchFamily="49" charset="-122"/>
                    <a:ea typeface="楷体" panose="02010609060101010101" pitchFamily="49" charset="-122"/>
                    <a:sym typeface="+mn-ea"/>
                  </a:rPr>
                  <a:t>也；羞恶之心，义之端也；辞让之心，礼之端也；是非之心，智之端也。</a:t>
                </a:r>
                <a:endParaRPr lang="en-US" altLang="zh-CN" sz="3200">
                  <a:solidFill>
                    <a:schemeClr val="tx1">
                      <a:lumMod val="75000"/>
                      <a:lumOff val="25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pic>
            <p:nvPicPr>
              <p:cNvPr id="8" name="图片 7" descr="图片包含 游戏机, 伞  描述已自动生成">
                <a:extLst>
                  <a:ext uri="{FF2B5EF4-FFF2-40B4-BE49-F238E27FC236}">
    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FAD3E942-9A75-4BA7-BEA4-1252AB569814}"/>
                  </a:ext>
                </a:extLst>
              </p:cNvPr>
              <p:cNvPicPr>
                <a:picLocks noChangeAspect="1"/>
              </p:cNvPicPr>
              <p:nvPr>
                <p:custDataLst>
                  <p:tags r:id="rId9"/>
                </p:custDataLst>
              </p:nvPr>
            </p:nvPicPr>
            <p:blipFill>
              <a:blip r:embed="rId12"/>
              <a:stretch>
                <a:fillRect/>
              </a:stretch>
            </p:blipFill>
            <p:spPr>
              <a:xfrm>
                <a:off x="7959299" y="2436796"/>
                <a:ext cx="1440712" cy="1440712"/>
              </a:xfrm>
              <a:prstGeom prst="rect">
                <a:avLst/>
              </a:prstGeom>
            </p:spPr>
          </p:pic>
        </p:grpSp>
        <p:sp>
          <p:nvSpPr>
            <p:cNvPr id="6" name="矩形 41">
              <a:extLst>
                <a:ext uri="{FF2B5EF4-FFF2-40B4-BE49-F238E27FC236}">
  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E06C4F77-1413-46A5-B657-8C5D2FF41F45}"/>
                </a:ext>
              </a:extLst>
            </p:cNvPr>
            <p:cNvSpPr/>
            <p:nvPr>
              <p:custDataLst>
                <p:tags r:id="rId7"/>
              </p:custDataLst>
            </p:nvPr>
          </p:nvSpPr>
          <p:spPr>
            <a:xfrm>
              <a:off x="2479818" y="2538599"/>
              <a:ext cx="91326" cy="1055804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9" name="文本框 8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49FBAC6B-00E0-4A61-8D34-DD518EC6BFDE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5043947" y="3205691"/>
            <a:ext cx="6843253" cy="35394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571500" indent="-571500">
              <a:buFont typeface="Wingdings" pitchFamily="2" charset="2"/>
              <a:buChar char="Ø"/>
            </a:pPr>
            <a:r>
              <a:rPr lang="zh-CN" altLang="en-US" sz="3200" b="1">
                <a:latin typeface="仿宋" panose="02010609060101010101" pitchFamily="49" charset="-122"/>
                <a:ea typeface="仿宋" panose="02010609060101010101" pitchFamily="49" charset="-122"/>
              </a:rPr>
              <a:t>译文：由此看来，没有</a:t>
            </a:r>
            <a:r>
              <a:rPr lang="zh-CN" altLang="en-US" sz="3200" b="1">
                <a:solidFill>
                  <a:srgbClr val="0070C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同情</a:t>
            </a:r>
            <a:r>
              <a:rPr lang="zh-CN" altLang="en-US" sz="3200" b="1">
                <a:latin typeface="仿宋" panose="02010609060101010101" pitchFamily="49" charset="-122"/>
                <a:ea typeface="仿宋" panose="02010609060101010101" pitchFamily="49" charset="-122"/>
              </a:rPr>
              <a:t>心，简直不是人；没有</a:t>
            </a:r>
            <a:r>
              <a:rPr lang="zh-CN" altLang="en-US" sz="3200" b="1">
                <a:solidFill>
                  <a:srgbClr val="C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羞耻</a:t>
            </a:r>
            <a:r>
              <a:rPr lang="zh-CN" altLang="en-US" sz="3200" b="1">
                <a:latin typeface="仿宋" panose="02010609060101010101" pitchFamily="49" charset="-122"/>
                <a:ea typeface="仿宋" panose="02010609060101010101" pitchFamily="49" charset="-122"/>
              </a:rPr>
              <a:t>心，简直不是人；没有</a:t>
            </a:r>
            <a:r>
              <a:rPr lang="zh-CN" altLang="en-US" sz="3200" b="1">
                <a:solidFill>
                  <a:srgbClr val="C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谦让</a:t>
            </a:r>
            <a:r>
              <a:rPr lang="zh-CN" altLang="en-US" sz="3200" b="1">
                <a:latin typeface="仿宋" panose="02010609060101010101" pitchFamily="49" charset="-122"/>
                <a:ea typeface="仿宋" panose="02010609060101010101" pitchFamily="49" charset="-122"/>
              </a:rPr>
              <a:t>心，简直不是人；没有</a:t>
            </a:r>
            <a:r>
              <a:rPr lang="zh-CN" altLang="en-US" sz="3200" b="1">
                <a:solidFill>
                  <a:srgbClr val="1B98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是非</a:t>
            </a:r>
            <a:r>
              <a:rPr lang="zh-CN" altLang="en-US" sz="3200" b="1">
                <a:latin typeface="仿宋" panose="02010609060101010101" pitchFamily="49" charset="-122"/>
                <a:ea typeface="仿宋" panose="02010609060101010101" pitchFamily="49" charset="-122"/>
              </a:rPr>
              <a:t>心，简直不是人。同情心是仁的</a:t>
            </a:r>
            <a:r>
              <a:rPr lang="zh-CN" altLang="en-US" sz="3200" b="1">
                <a:solidFill>
                  <a:srgbClr val="C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发端</a:t>
            </a:r>
            <a:r>
              <a:rPr lang="zh-CN" altLang="en-US" sz="3200" b="1">
                <a:latin typeface="仿宋" panose="02010609060101010101" pitchFamily="49" charset="-122"/>
                <a:ea typeface="仿宋" panose="02010609060101010101" pitchFamily="49" charset="-122"/>
              </a:rPr>
              <a:t>；羞耻心是义的发端；谦让心是礼的发端；是非心是智的发端。</a:t>
            </a:r>
          </a:p>
        </p:txBody>
      </p:sp>
      <p:sp>
        <p:nvSpPr>
          <p:cNvPr id="10" name="内容占位符 5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C4674D0F-121B-40A0-9161-0533F61D55BB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304800" y="3312088"/>
            <a:ext cx="4851411" cy="3412537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txBody>
          <a:bodyPr wrap="square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Font typeface="Wingdings" pitchFamily="2" charset="2"/>
              <a:buChar char="Ø"/>
            </a:pPr>
            <a:r>
              <a:rPr lang="zh-CN" altLang="en-US" sz="2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重点字词：</a:t>
            </a:r>
            <a:endParaRPr lang="en-US" altLang="zh-CN" sz="26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2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）是：代词，这、此       </a:t>
            </a:r>
            <a:endParaRPr lang="en-US" altLang="zh-CN" sz="26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2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）之：补充音节，无实义    </a:t>
            </a:r>
          </a:p>
          <a:p>
            <a:pPr marL="0" indent="0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2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）羞恶：对自身的不善感到羞耻，对他人的不善感到憎恶。</a:t>
            </a:r>
            <a:endParaRPr lang="en-US" altLang="zh-CN" sz="26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2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）辞让：谦逊推让。</a:t>
            </a:r>
            <a:endParaRPr lang="en-US" altLang="zh-CN" sz="26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2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2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）端：萌芽，发端。</a:t>
            </a:r>
            <a:endParaRPr lang="en-US" altLang="zh-CN" sz="26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9358277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>
            <p:custDataLst>
              <p:tags r:id="rId1"/>
            </p:custDataLst>
          </p:nvPr>
        </p:nvSpPr>
        <p:spPr>
          <a:xfrm>
            <a:off x="5545394" y="1108930"/>
            <a:ext cx="5721934" cy="51759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lnSpc>
                <a:spcPct val="150000"/>
              </a:lnSpc>
              <a:buFont typeface="Wingdings" pitchFamily="2" charset="2"/>
              <a:buChar char="ü"/>
            </a:pPr>
            <a:r>
              <a:rPr lang="zh-CN" altLang="en-US" sz="3200" kern="10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孟子认为人所具有的“恻隐之心”“羞恶之心”“辞让之心”“是非之心”是“仁义礼智”的发端，人具有为善，为仁政的“仁心”，扩充这些善端，就足以安定天下。 </a:t>
            </a:r>
          </a:p>
        </p:txBody>
      </p:sp>
      <p:sp>
        <p:nvSpPr>
          <p:cNvPr id="6" name="文本占位符 7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B8ED12E2-6D52-4DAA-A16A-0F2F46EE7A7C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342706" y="282143"/>
            <a:ext cx="1983818" cy="576064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dist">
              <a:buNone/>
            </a:pPr>
            <a:r>
              <a:rPr lang="zh-CN" altLang="en-US">
                <a:latin typeface="隶书" panose="02010509060101010101" pitchFamily="49" charset="-122"/>
                <a:ea typeface="隶书" panose="02010509060101010101" pitchFamily="49" charset="-122"/>
              </a:rPr>
              <a:t>研读文本</a:t>
            </a:r>
          </a:p>
        </p:txBody>
      </p:sp>
      <p:pic>
        <p:nvPicPr>
          <p:cNvPr id="8" name="图片 7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10499D32-ABAF-4850-9509-444F225C1EA0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9985" y="1991235"/>
            <a:ext cx="4490270" cy="2993513"/>
          </a:xfrm>
          <a:prstGeom prst="rect">
            <a:avLst/>
          </a:prstGeom>
        </p:spPr>
      </p:pic>
      <p:sp>
        <p:nvSpPr>
          <p:cNvPr id="10" name="文本框 9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2169A9D5-61C8-458D-A4CD-E9FBDD593862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914324" y="1188257"/>
            <a:ext cx="449027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Font typeface="Wingdings" pitchFamily="2" charset="2"/>
              <a:buChar char="Ø"/>
            </a:pPr>
            <a:r>
              <a:rPr lang="zh-CN" altLang="en-US" sz="320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如何理解</a:t>
            </a:r>
            <a:r>
              <a:rPr lang="zh-CN" altLang="en-US" sz="3200">
                <a:solidFill>
                  <a:srgbClr val="C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四心</a:t>
            </a:r>
            <a:r>
              <a:rPr lang="zh-CN" altLang="en-US" sz="320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：</a:t>
            </a:r>
          </a:p>
        </p:txBody>
      </p:sp>
    </p:spTree>
    <p:extLst>
      <p:ext uri="{BB962C8B-B14F-4D97-AF65-F5344CB8AC3E}">
        <p14:creationId xmlns:p14="http://schemas.microsoft.com/office/powerpoint/2010/main" val="74925266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8470E292-61AA-433B-8631-C608F2249E0F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1560786" y="740979"/>
            <a:ext cx="9976081" cy="5606400"/>
            <a:chOff x="970444" y="510621"/>
            <a:chExt cx="10251113" cy="5836758"/>
          </a:xfrm>
        </p:grpSpPr>
        <p:sp>
          <p:nvSpPr>
            <p:cNvPr id="9" name="矩形: 圆角 8">
              <a:extLst>
                <a:ext uri="{FF2B5EF4-FFF2-40B4-BE49-F238E27FC236}">
  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E96835D9-1B39-4D80-AE7B-3F68C9CFAC05}"/>
                </a:ext>
              </a:extLst>
            </p:cNvPr>
            <p:cNvSpPr/>
            <p:nvPr>
              <p:custDataLst>
                <p:tags r:id="rId3"/>
              </p:custDataLst>
            </p:nvPr>
          </p:nvSpPr>
          <p:spPr>
            <a:xfrm>
              <a:off x="6961238" y="510621"/>
              <a:ext cx="4260319" cy="2409560"/>
            </a:xfrm>
            <a:prstGeom prst="roundRect">
              <a:avLst/>
            </a:prstGeom>
            <a:solidFill>
              <a:srgbClr val="1B98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288000" rtlCol="0" anchor="ctr"/>
            <a:lstStyle/>
            <a:p>
              <a:pPr>
                <a:lnSpc>
                  <a:spcPct val="130000"/>
                </a:lnSpc>
              </a:pPr>
              <a:r>
                <a:rPr lang="zh-CN" altLang="en-US" sz="2800">
                  <a:latin typeface="微软雅黑" panose="020B0503020204020204" pitchFamily="34" charset="-122"/>
                  <a:ea typeface="微软雅黑" panose="020B0503020204020204" pitchFamily="34" charset="-122"/>
                </a:rPr>
                <a:t>理解“人皆有不忍人之心”与“四端”、“四</a:t>
              </a:r>
              <a:endParaRPr lang="en-US" altLang="zh-CN" sz="28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360000">
                <a:lnSpc>
                  <a:spcPct val="130000"/>
                </a:lnSpc>
              </a:pPr>
              <a:r>
                <a:rPr lang="zh-CN" altLang="en-US" sz="2800">
                  <a:latin typeface="微软雅黑" panose="020B0503020204020204" pitchFamily="34" charset="-122"/>
                  <a:ea typeface="微软雅黑" panose="020B0503020204020204" pitchFamily="34" charset="-122"/>
                </a:rPr>
                <a:t>端”与“治理天下”</a:t>
              </a:r>
              <a:endParaRPr lang="en-US" altLang="zh-CN" sz="28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360000" indent="540000">
                <a:lnSpc>
                  <a:spcPct val="130000"/>
                </a:lnSpc>
              </a:pPr>
              <a:r>
                <a:rPr lang="zh-CN" altLang="en-US" sz="2800">
                  <a:latin typeface="微软雅黑" panose="020B0503020204020204" pitchFamily="34" charset="-122"/>
                  <a:ea typeface="微软雅黑" panose="020B0503020204020204" pitchFamily="34" charset="-122"/>
                </a:rPr>
                <a:t>之间的关系。</a:t>
              </a:r>
              <a:endParaRPr lang="en-US" altLang="zh-CN" sz="28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360000" indent="540000">
                <a:lnSpc>
                  <a:spcPct val="130000"/>
                </a:lnSpc>
              </a:pPr>
              <a:endPara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" name="矩形: 圆角 7">
              <a:extLst>
                <a:ext uri="{FF2B5EF4-FFF2-40B4-BE49-F238E27FC236}">
  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46DE8097-7B25-403E-87E2-8F635BCB20E8}"/>
                </a:ext>
              </a:extLst>
            </p:cNvPr>
            <p:cNvSpPr/>
            <p:nvPr>
              <p:custDataLst>
                <p:tags r:id="rId4"/>
              </p:custDataLst>
            </p:nvPr>
          </p:nvSpPr>
          <p:spPr>
            <a:xfrm>
              <a:off x="970444" y="510621"/>
              <a:ext cx="4260319" cy="2409560"/>
            </a:xfrm>
            <a:prstGeom prst="roundRect">
              <a:avLst/>
            </a:prstGeom>
            <a:solidFill>
              <a:srgbClr val="1B98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288000" rIns="216000" rtlCol="0" anchor="ctr"/>
            <a:lstStyle/>
            <a:p>
              <a:pPr lvl="0">
                <a:lnSpc>
                  <a:spcPct val="130000"/>
                </a:lnSpc>
                <a:defRPr/>
              </a:pPr>
              <a:r>
                <a:rPr lang="zh-CN" altLang="en-US" sz="2800">
                  <a:latin typeface="微软雅黑" panose="020B0503020204020204" pitchFamily="34" charset="-122"/>
                  <a:ea typeface="微软雅黑" panose="020B0503020204020204" pitchFamily="34" charset="-122"/>
                </a:rPr>
                <a:t>掌握文中重要的实词、虚词和特殊句式等文言基础知识。</a:t>
              </a:r>
            </a:p>
            <a:p>
              <a:pPr algn="ctr"/>
              <a:endParaRPr lang="zh-CN" altLang="en-US">
                <a:solidFill>
                  <a:srgbClr val="25A2FF"/>
                </a:solidFill>
              </a:endParaRPr>
            </a:p>
          </p:txBody>
        </p:sp>
        <p:sp>
          <p:nvSpPr>
            <p:cNvPr id="7" name="矩形: 圆角 6">
              <a:extLst>
                <a:ext uri="{FF2B5EF4-FFF2-40B4-BE49-F238E27FC236}">
  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FEE16014-198E-4FEC-9DB0-E9D4AC543DE6}"/>
                </a:ext>
              </a:extLst>
            </p:cNvPr>
            <p:cNvSpPr/>
            <p:nvPr>
              <p:custDataLst>
                <p:tags r:id="rId5"/>
              </p:custDataLst>
            </p:nvPr>
          </p:nvSpPr>
          <p:spPr>
            <a:xfrm>
              <a:off x="970444" y="3937819"/>
              <a:ext cx="4260319" cy="2409560"/>
            </a:xfrm>
            <a:prstGeom prst="roundRect">
              <a:avLst/>
            </a:prstGeom>
            <a:solidFill>
              <a:srgbClr val="1B98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288000" rIns="216000" rtlCol="0" anchor="ctr"/>
            <a:lstStyle/>
            <a:p>
              <a:pPr>
                <a:lnSpc>
                  <a:spcPct val="130000"/>
                </a:lnSpc>
              </a:pPr>
              <a:r>
                <a:rPr lang="zh-CN" altLang="en-US" sz="2800">
                  <a:latin typeface="微软雅黑" panose="020B0503020204020204" pitchFamily="34" charset="-122"/>
                  <a:ea typeface="微软雅黑" panose="020B0503020204020204" pitchFamily="34" charset="-122"/>
                </a:rPr>
                <a:t>品味孟子散文词锋</a:t>
              </a:r>
              <a:endParaRPr lang="en-US" altLang="zh-CN" sz="28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sz="2800">
                  <a:latin typeface="微软雅黑" panose="020B0503020204020204" pitchFamily="34" charset="-122"/>
                  <a:ea typeface="微软雅黑" panose="020B0503020204020204" pitchFamily="34" charset="-122"/>
                </a:rPr>
                <a:t>犀利、逻辑严密、气势磅礴的艺术风格和高超的论辩技巧。</a:t>
              </a:r>
            </a:p>
            <a:p>
              <a:pPr algn="ctr"/>
              <a:endParaRPr lang="zh-CN" altLang="en-US">
                <a:solidFill>
                  <a:srgbClr val="25A2FF"/>
                </a:solidFill>
              </a:endParaRPr>
            </a:p>
          </p:txBody>
        </p:sp>
        <p:sp>
          <p:nvSpPr>
            <p:cNvPr id="6" name="矩形: 圆角 5">
              <a:extLst>
                <a:ext uri="{FF2B5EF4-FFF2-40B4-BE49-F238E27FC236}">
  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3A98B178-A2BA-471A-9F7E-DE336D186315}"/>
                </a:ext>
              </a:extLst>
            </p:cNvPr>
            <p:cNvSpPr/>
            <p:nvPr>
              <p:custDataLst>
                <p:tags r:id="rId6"/>
              </p:custDataLst>
            </p:nvPr>
          </p:nvSpPr>
          <p:spPr>
            <a:xfrm>
              <a:off x="6961238" y="3937819"/>
              <a:ext cx="4260319" cy="2409560"/>
            </a:xfrm>
            <a:prstGeom prst="roundRect">
              <a:avLst/>
            </a:prstGeom>
            <a:solidFill>
              <a:srgbClr val="1B98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288000" rtlCol="0" anchor="ctr"/>
            <a:lstStyle/>
            <a:p>
              <a:pPr marL="360000" indent="540000">
                <a:lnSpc>
                  <a:spcPct val="130000"/>
                </a:lnSpc>
              </a:pPr>
              <a:r>
                <a:rPr lang="zh-CN" altLang="en-US" sz="2800">
                  <a:latin typeface="微软雅黑" panose="020B0503020204020204" pitchFamily="34" charset="-122"/>
                  <a:ea typeface="微软雅黑" panose="020B0503020204020204" pitchFamily="34" charset="-122"/>
                </a:rPr>
                <a:t>理解“四端”说对构建理想人格的积极意义，提升自己道德修养的自觉性。</a:t>
              </a:r>
            </a:p>
            <a:p>
              <a:pPr algn="ctr"/>
              <a:endParaRPr lang="zh-CN" altLang="en-US">
                <a:solidFill>
                  <a:srgbClr val="25A2FF"/>
                </a:solidFill>
              </a:endParaRPr>
            </a:p>
          </p:txBody>
        </p:sp>
        <p:graphicFrame>
          <p:nvGraphicFramePr>
            <p:cNvPr id="2" name="图示 1">
              <a:extLst>
                <a:ext uri="{FF2B5EF4-FFF2-40B4-BE49-F238E27FC236}">
  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FC2FF9AA-54EF-4B54-90B9-12ED99CE5916}"/>
                </a:ext>
              </a:extLst>
            </p:cNvPr>
            <p:cNvGraphicFramePr/>
            <p:nvPr>
              <p:custDataLst>
                <p:tags r:id="rId7"/>
              </p:custDataLst>
              <p:extLst>
                <p:ext uri="{D42A27DB-BD31-4B8C-83A1-F6EECF244321}">
                  <p14:modId xmlns:p14="http://schemas.microsoft.com/office/powerpoint/2010/main" val="1618126775"/>
                </p:ext>
              </p:extLst>
            </p:nvPr>
          </p:nvGraphicFramePr>
          <p:xfrm>
            <a:off x="2559501" y="1311269"/>
            <a:ext cx="7072999" cy="4235463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9" r:lo="rId10" r:qs="rId11" r:cs="rId12"/>
            </a:graphicData>
          </a:graphic>
        </p:graphicFrame>
      </p:grpSp>
      <p:sp>
        <p:nvSpPr>
          <p:cNvPr id="14" name="文本占位符 7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6A154FD2-6BCF-438D-A105-C8E412014F83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342706" y="282143"/>
            <a:ext cx="1983818" cy="576064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dist">
              <a:buNone/>
            </a:pPr>
            <a:r>
              <a:rPr lang="zh-CN" altLang="en-US">
                <a:latin typeface="隶书" panose="02010509060101010101" pitchFamily="49" charset="-122"/>
                <a:ea typeface="隶书" panose="02010509060101010101" pitchFamily="49" charset="-122"/>
              </a:rPr>
              <a:t>素养目标</a:t>
            </a:r>
          </a:p>
        </p:txBody>
      </p:sp>
    </p:spTree>
    <p:extLst>
      <p:ext uri="{BB962C8B-B14F-4D97-AF65-F5344CB8AC3E}">
        <p14:creationId xmlns:p14="http://schemas.microsoft.com/office/powerpoint/2010/main" val="741575409"/>
      </p:ext>
    </p:extLst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>
            <p:custDataLst>
              <p:tags r:id="rId1"/>
            </p:custDataLst>
          </p:nvPr>
        </p:nvSpPr>
        <p:spPr>
          <a:xfrm>
            <a:off x="5040255" y="900006"/>
            <a:ext cx="6601760" cy="51759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lnSpc>
                <a:spcPct val="150000"/>
              </a:lnSpc>
              <a:buFont typeface="Wingdings" pitchFamily="2" charset="2"/>
              <a:buChar char="ü"/>
            </a:pPr>
            <a:r>
              <a:rPr lang="zh-CN" altLang="en-US" sz="3200" kern="10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孟子认为每个人生而具有向善和为善的本能，他把这种本能称为“端”。我们需要发扬这种善端，促其成长。这是我们心底最柔软的那一块地方。善行天下，无论世界怎么变化，环境如何复杂，善良必然是社会的底色。 </a:t>
            </a:r>
          </a:p>
        </p:txBody>
      </p:sp>
      <p:sp>
        <p:nvSpPr>
          <p:cNvPr id="6" name="文本占位符 7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B8ED12E2-6D52-4DAA-A16A-0F2F46EE7A7C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342706" y="282143"/>
            <a:ext cx="1983818" cy="576064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dist">
              <a:buNone/>
            </a:pPr>
            <a:r>
              <a:rPr lang="zh-CN" altLang="en-US">
                <a:latin typeface="隶书" panose="02010509060101010101" pitchFamily="49" charset="-122"/>
                <a:ea typeface="隶书" panose="02010509060101010101" pitchFamily="49" charset="-122"/>
              </a:rPr>
              <a:t>研读文本</a:t>
            </a:r>
          </a:p>
        </p:txBody>
      </p:sp>
      <p:pic>
        <p:nvPicPr>
          <p:cNvPr id="8" name="图片 7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10499D32-ABAF-4850-9509-444F225C1EA0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9985" y="1991235"/>
            <a:ext cx="4490270" cy="2993513"/>
          </a:xfrm>
          <a:prstGeom prst="rect">
            <a:avLst/>
          </a:prstGeom>
        </p:spPr>
      </p:pic>
      <p:sp>
        <p:nvSpPr>
          <p:cNvPr id="10" name="文本框 9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2169A9D5-61C8-458D-A4CD-E9FBDD593862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914324" y="1188257"/>
            <a:ext cx="4490270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Font typeface="Wingdings" pitchFamily="2" charset="2"/>
              <a:buChar char="Ø"/>
            </a:pPr>
            <a:r>
              <a:rPr lang="zh-CN" altLang="en-US" sz="32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思考“四心”的现实意义：</a:t>
            </a:r>
          </a:p>
        </p:txBody>
      </p:sp>
    </p:spTree>
    <p:extLst>
      <p:ext uri="{BB962C8B-B14F-4D97-AF65-F5344CB8AC3E}">
        <p14:creationId xmlns:p14="http://schemas.microsoft.com/office/powerpoint/2010/main" val="219552812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07F3111C-95AC-4737-BB17-8E29CB612DB2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926" y="-145004"/>
            <a:ext cx="1158780" cy="1158780"/>
          </a:xfrm>
          <a:prstGeom prst="rect">
            <a:avLst/>
          </a:prstGeom>
        </p:spPr>
      </p:pic>
      <p:sp>
        <p:nvSpPr>
          <p:cNvPr id="3" name="文本占位符 7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D619BE93-D175-4EFD-9131-C14E191A0D92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342706" y="282143"/>
            <a:ext cx="1983818" cy="576064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dist">
              <a:buNone/>
            </a:pPr>
            <a:r>
              <a:rPr lang="zh-CN" altLang="en-US">
                <a:latin typeface="隶书" panose="02010509060101010101" pitchFamily="49" charset="-122"/>
                <a:ea typeface="隶书" panose="02010509060101010101" pitchFamily="49" charset="-122"/>
              </a:rPr>
              <a:t>初读文本</a:t>
            </a:r>
          </a:p>
        </p:txBody>
      </p:sp>
      <p:grpSp>
        <p:nvGrpSpPr>
          <p:cNvPr id="4" name="组合 42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227D8D1B-56A1-4F5C-8ACF-E10D2F2F1B62}"/>
              </a:ext>
            </a:extLst>
          </p:cNvPr>
          <p:cNvGrpSpPr/>
          <p:nvPr>
            <p:custDataLst>
              <p:tags r:id="rId3"/>
            </p:custDataLst>
          </p:nvPr>
        </p:nvGrpSpPr>
        <p:grpSpPr>
          <a:xfrm>
            <a:off x="983921" y="1002428"/>
            <a:ext cx="11217308" cy="2309660"/>
            <a:chOff x="2402918" y="2436796"/>
            <a:chExt cx="6997093" cy="1440712"/>
          </a:xfrm>
        </p:grpSpPr>
        <p:grpSp>
          <p:nvGrpSpPr>
            <p:cNvPr id="5" name="组合 30">
              <a:extLst>
                <a:ext uri="{FF2B5EF4-FFF2-40B4-BE49-F238E27FC236}">
  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C39C6F6D-EEDB-4682-B85E-FA8F223561B6}"/>
                </a:ext>
              </a:extLst>
            </p:cNvPr>
            <p:cNvGrpSpPr/>
            <p:nvPr>
              <p:custDataLst>
                <p:tags r:id="rId6"/>
              </p:custDataLst>
            </p:nvPr>
          </p:nvGrpSpPr>
          <p:grpSpPr>
            <a:xfrm>
              <a:off x="2402918" y="2436796"/>
              <a:ext cx="6997093" cy="1440712"/>
              <a:chOff x="2402918" y="2436796"/>
              <a:chExt cx="6997093" cy="1440712"/>
            </a:xfrm>
          </p:grpSpPr>
          <p:sp>
            <p:nvSpPr>
              <p:cNvPr id="7" name="矩形 10">
                <a:extLst>
                  <a:ext uri="{FF2B5EF4-FFF2-40B4-BE49-F238E27FC236}">
    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F39E16B3-D4D2-43D0-82CA-A9E2F661CEB8}"/>
                  </a:ext>
                </a:extLst>
              </p:cNvPr>
              <p:cNvSpPr/>
              <p:nvPr>
                <p:custDataLst>
                  <p:tags r:id="rId8"/>
                </p:custDataLst>
              </p:nvPr>
            </p:nvSpPr>
            <p:spPr>
              <a:xfrm>
                <a:off x="2402918" y="2436796"/>
                <a:ext cx="5998537" cy="1157607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36000" tIns="108000" rIns="252000" bIns="72000" rtlCol="0" anchor="ctr"/>
              <a:lstStyle/>
              <a:p>
                <a:pPr marL="360000"/>
                <a:r>
                  <a:rPr lang="zh-CN" altLang="en-US" sz="28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楷体" panose="02010609060101010101" pitchFamily="49" charset="-122"/>
                    <a:ea typeface="楷体" panose="02010609060101010101" pitchFamily="49" charset="-122"/>
                    <a:sym typeface="+mn-ea"/>
                  </a:rPr>
                  <a:t>有是</a:t>
                </a:r>
                <a:r>
                  <a:rPr lang="zh-CN" altLang="en-US" sz="2800" b="1">
                    <a:solidFill>
                      <a:srgbClr val="0070C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sym typeface="+mn-ea"/>
                  </a:rPr>
                  <a:t>四端</a:t>
                </a:r>
                <a:r>
                  <a:rPr lang="zh-CN" altLang="en-US" sz="28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楷体" panose="02010609060101010101" pitchFamily="49" charset="-122"/>
                    <a:ea typeface="楷体" panose="02010609060101010101" pitchFamily="49" charset="-122"/>
                    <a:sym typeface="+mn-ea"/>
                  </a:rPr>
                  <a:t>也，犹其有</a:t>
                </a:r>
                <a:r>
                  <a:rPr lang="zh-CN" altLang="en-US" sz="2800">
                    <a:solidFill>
                      <a:srgbClr val="C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sym typeface="+mn-ea"/>
                  </a:rPr>
                  <a:t>四体</a:t>
                </a:r>
                <a:r>
                  <a:rPr lang="zh-CN" altLang="en-US" sz="28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楷体" panose="02010609060101010101" pitchFamily="49" charset="-122"/>
                    <a:ea typeface="楷体" panose="02010609060101010101" pitchFamily="49" charset="-122"/>
                    <a:sym typeface="+mn-ea"/>
                  </a:rPr>
                  <a:t>也。有是四端而自谓</a:t>
                </a:r>
                <a:r>
                  <a:rPr lang="zh-CN" altLang="en-US" sz="2800" b="1">
                    <a:solidFill>
                      <a:srgbClr val="0070C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sym typeface="+mn-ea"/>
                  </a:rPr>
                  <a:t>不能</a:t>
                </a:r>
                <a:r>
                  <a:rPr lang="zh-CN" altLang="en-US" sz="28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楷体" panose="02010609060101010101" pitchFamily="49" charset="-122"/>
                    <a:ea typeface="楷体" panose="02010609060101010101" pitchFamily="49" charset="-122"/>
                    <a:sym typeface="+mn-ea"/>
                  </a:rPr>
                  <a:t>者，自</a:t>
                </a:r>
                <a:r>
                  <a:rPr lang="zh-CN" altLang="en-US" sz="2800">
                    <a:solidFill>
                      <a:srgbClr val="C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sym typeface="+mn-ea"/>
                  </a:rPr>
                  <a:t>贼</a:t>
                </a:r>
                <a:r>
                  <a:rPr lang="zh-CN" altLang="en-US" sz="28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楷体" panose="02010609060101010101" pitchFamily="49" charset="-122"/>
                    <a:ea typeface="楷体" panose="02010609060101010101" pitchFamily="49" charset="-122"/>
                    <a:sym typeface="+mn-ea"/>
                  </a:rPr>
                  <a:t>者也；谓其君不能者，</a:t>
                </a:r>
                <a:r>
                  <a:rPr lang="zh-CN" altLang="en-US" sz="2800" b="1">
                    <a:solidFill>
                      <a:srgbClr val="0070C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sym typeface="+mn-ea"/>
                  </a:rPr>
                  <a:t>贼其君</a:t>
                </a:r>
                <a:r>
                  <a:rPr lang="zh-CN" altLang="en-US" sz="28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楷体" panose="02010609060101010101" pitchFamily="49" charset="-122"/>
                    <a:ea typeface="楷体" panose="02010609060101010101" pitchFamily="49" charset="-122"/>
                    <a:sym typeface="+mn-ea"/>
                  </a:rPr>
                  <a:t>者也。凡有四端于我者，知皆</a:t>
                </a:r>
                <a:r>
                  <a:rPr lang="zh-CN" altLang="en-US" sz="2800" b="1">
                    <a:solidFill>
                      <a:srgbClr val="0070C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sym typeface="+mn-ea"/>
                  </a:rPr>
                  <a:t>扩而充</a:t>
                </a:r>
                <a:r>
                  <a:rPr lang="zh-CN" altLang="en-US" sz="28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楷体" panose="02010609060101010101" pitchFamily="49" charset="-122"/>
                    <a:ea typeface="楷体" panose="02010609060101010101" pitchFamily="49" charset="-122"/>
                    <a:sym typeface="+mn-ea"/>
                  </a:rPr>
                  <a:t>之矣，若火之始</a:t>
                </a:r>
                <a:r>
                  <a:rPr lang="zh-CN" altLang="en-US" sz="2800">
                    <a:solidFill>
                      <a:srgbClr val="C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sym typeface="+mn-ea"/>
                  </a:rPr>
                  <a:t>然</a:t>
                </a:r>
                <a:r>
                  <a:rPr lang="zh-CN" altLang="en-US" sz="28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楷体" panose="02010609060101010101" pitchFamily="49" charset="-122"/>
                    <a:ea typeface="楷体" panose="02010609060101010101" pitchFamily="49" charset="-122"/>
                    <a:sym typeface="+mn-ea"/>
                  </a:rPr>
                  <a:t>，泉之始</a:t>
                </a:r>
                <a:r>
                  <a:rPr lang="zh-CN" altLang="en-US" sz="2800">
                    <a:solidFill>
                      <a:srgbClr val="C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sym typeface="+mn-ea"/>
                  </a:rPr>
                  <a:t>达</a:t>
                </a:r>
                <a:r>
                  <a:rPr lang="zh-CN" altLang="en-US" sz="28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楷体" panose="02010609060101010101" pitchFamily="49" charset="-122"/>
                    <a:ea typeface="楷体" panose="02010609060101010101" pitchFamily="49" charset="-122"/>
                    <a:sym typeface="+mn-ea"/>
                  </a:rPr>
                  <a:t>。苟能充之，足以</a:t>
                </a:r>
                <a:r>
                  <a:rPr lang="zh-CN" altLang="en-US" sz="2800">
                    <a:solidFill>
                      <a:srgbClr val="C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sym typeface="+mn-ea"/>
                  </a:rPr>
                  <a:t>保</a:t>
                </a:r>
                <a:r>
                  <a:rPr lang="zh-CN" altLang="en-US" sz="28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楷体" panose="02010609060101010101" pitchFamily="49" charset="-122"/>
                    <a:ea typeface="楷体" panose="02010609060101010101" pitchFamily="49" charset="-122"/>
                    <a:sym typeface="+mn-ea"/>
                  </a:rPr>
                  <a:t>四海；苟不充之，不足以</a:t>
                </a:r>
                <a:r>
                  <a:rPr lang="zh-CN" altLang="en-US" sz="2800" b="1">
                    <a:solidFill>
                      <a:srgbClr val="0070C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sym typeface="+mn-ea"/>
                  </a:rPr>
                  <a:t>事</a:t>
                </a:r>
                <a:r>
                  <a:rPr lang="zh-CN" altLang="en-US" sz="28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楷体" panose="02010609060101010101" pitchFamily="49" charset="-122"/>
                    <a:ea typeface="楷体" panose="02010609060101010101" pitchFamily="49" charset="-122"/>
                    <a:sym typeface="+mn-ea"/>
                  </a:rPr>
                  <a:t>父母。”</a:t>
                </a:r>
                <a:endParaRPr lang="en-US" altLang="zh-CN" sz="2800">
                  <a:solidFill>
                    <a:schemeClr val="tx1">
                      <a:lumMod val="75000"/>
                      <a:lumOff val="25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pic>
            <p:nvPicPr>
              <p:cNvPr id="8" name="图片 7" descr="图片包含 游戏机, 伞  描述已自动生成">
                <a:extLst>
                  <a:ext uri="{FF2B5EF4-FFF2-40B4-BE49-F238E27FC236}">
    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FAD3E942-9A75-4BA7-BEA4-1252AB569814}"/>
                  </a:ext>
                </a:extLst>
              </p:cNvPr>
              <p:cNvPicPr>
                <a:picLocks noChangeAspect="1"/>
              </p:cNvPicPr>
              <p:nvPr>
                <p:custDataLst>
                  <p:tags r:id="rId9"/>
                </p:custDataLst>
              </p:nvPr>
            </p:nvPicPr>
            <p:blipFill>
              <a:blip r:embed="rId12"/>
              <a:stretch>
                <a:fillRect/>
              </a:stretch>
            </p:blipFill>
            <p:spPr>
              <a:xfrm>
                <a:off x="7959299" y="2436796"/>
                <a:ext cx="1440712" cy="1440712"/>
              </a:xfrm>
              <a:prstGeom prst="rect">
                <a:avLst/>
              </a:prstGeom>
            </p:spPr>
          </p:pic>
        </p:grpSp>
        <p:sp>
          <p:nvSpPr>
            <p:cNvPr id="6" name="矩形 41">
              <a:extLst>
                <a:ext uri="{FF2B5EF4-FFF2-40B4-BE49-F238E27FC236}">
  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E06C4F77-1413-46A5-B657-8C5D2FF41F45}"/>
                </a:ext>
              </a:extLst>
            </p:cNvPr>
            <p:cNvSpPr/>
            <p:nvPr>
              <p:custDataLst>
                <p:tags r:id="rId7"/>
              </p:custDataLst>
            </p:nvPr>
          </p:nvSpPr>
          <p:spPr>
            <a:xfrm>
              <a:off x="2479818" y="2538599"/>
              <a:ext cx="63729" cy="984050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9" name="文本框 8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49FBAC6B-00E0-4A61-8D34-DD518EC6BFDE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4616245" y="3022492"/>
            <a:ext cx="7270955" cy="36009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571500" indent="-571500">
              <a:buFont typeface="Wingdings" pitchFamily="2" charset="2"/>
              <a:buChar char="Ø"/>
            </a:pPr>
            <a:r>
              <a:rPr lang="zh-CN" altLang="en-US" sz="2800" b="1">
                <a:latin typeface="仿宋" panose="02010609060101010101" pitchFamily="49" charset="-122"/>
                <a:ea typeface="仿宋" panose="02010609060101010101" pitchFamily="49" charset="-122"/>
              </a:rPr>
              <a:t>译文：人有这</a:t>
            </a:r>
            <a:r>
              <a:rPr lang="zh-CN" altLang="en-US" sz="2800" b="1">
                <a:solidFill>
                  <a:srgbClr val="0070C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四种发端</a:t>
            </a:r>
            <a:r>
              <a:rPr lang="zh-CN" altLang="en-US" sz="2800" b="1">
                <a:latin typeface="仿宋" panose="02010609060101010101" pitchFamily="49" charset="-122"/>
                <a:ea typeface="仿宋" panose="02010609060101010101" pitchFamily="49" charset="-122"/>
              </a:rPr>
              <a:t>，就像有</a:t>
            </a:r>
            <a:r>
              <a:rPr lang="zh-CN" altLang="en-US" sz="2800" b="1">
                <a:solidFill>
                  <a:srgbClr val="C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四肢</a:t>
            </a:r>
            <a:r>
              <a:rPr lang="zh-CN" altLang="en-US" sz="2800" b="1">
                <a:latin typeface="仿宋" panose="02010609060101010101" pitchFamily="49" charset="-122"/>
                <a:ea typeface="仿宋" panose="02010609060101010101" pitchFamily="49" charset="-122"/>
              </a:rPr>
              <a:t>一样。有了这四种发端却自认为</a:t>
            </a:r>
            <a:r>
              <a:rPr lang="zh-CN" altLang="en-US" sz="2800" b="1">
                <a:solidFill>
                  <a:srgbClr val="0070C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不行</a:t>
            </a:r>
            <a:r>
              <a:rPr lang="zh-CN" altLang="en-US" sz="2800" b="1">
                <a:latin typeface="仿宋" panose="02010609060101010101" pitchFamily="49" charset="-122"/>
                <a:ea typeface="仿宋" panose="02010609060101010101" pitchFamily="49" charset="-122"/>
              </a:rPr>
              <a:t>的，是</a:t>
            </a:r>
            <a:r>
              <a:rPr lang="zh-CN" altLang="en-US" sz="2800" b="1">
                <a:solidFill>
                  <a:srgbClr val="C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自暴自弃</a:t>
            </a:r>
            <a:r>
              <a:rPr lang="zh-CN" altLang="en-US" sz="2800" b="1">
                <a:latin typeface="仿宋" panose="02010609060101010101" pitchFamily="49" charset="-122"/>
                <a:ea typeface="仿宋" panose="02010609060101010101" pitchFamily="49" charset="-122"/>
              </a:rPr>
              <a:t>的人；认为他的君主不行的，是</a:t>
            </a:r>
            <a:r>
              <a:rPr lang="zh-CN" altLang="en-US" sz="2800" b="1">
                <a:solidFill>
                  <a:srgbClr val="0070C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暴弃君主</a:t>
            </a:r>
            <a:r>
              <a:rPr lang="zh-CN" altLang="en-US" sz="2800" b="1">
                <a:latin typeface="仿宋" panose="02010609060101010101" pitchFamily="49" charset="-122"/>
                <a:ea typeface="仿宋" panose="02010609060101010101" pitchFamily="49" charset="-122"/>
              </a:rPr>
              <a:t>的人。凡是有这四种发端的人，知道都要</a:t>
            </a:r>
            <a:r>
              <a:rPr lang="zh-CN" altLang="en-US" sz="2800" b="1">
                <a:solidFill>
                  <a:srgbClr val="0070C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扩大充实</a:t>
            </a:r>
            <a:r>
              <a:rPr lang="zh-CN" altLang="en-US" sz="2800" b="1">
                <a:latin typeface="仿宋" panose="02010609060101010101" pitchFamily="49" charset="-122"/>
                <a:ea typeface="仿宋" panose="02010609060101010101" pitchFamily="49" charset="-122"/>
              </a:rPr>
              <a:t>它们，就像火刚刚开始</a:t>
            </a:r>
            <a:r>
              <a:rPr lang="zh-CN" altLang="en-US" sz="2800" b="1">
                <a:solidFill>
                  <a:srgbClr val="C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燃烧</a:t>
            </a:r>
            <a:r>
              <a:rPr lang="zh-CN" altLang="en-US" sz="2800" b="1">
                <a:latin typeface="仿宋" panose="02010609060101010101" pitchFamily="49" charset="-122"/>
                <a:ea typeface="仿宋" panose="02010609060101010101" pitchFamily="49" charset="-122"/>
              </a:rPr>
              <a:t>，泉水刚刚开始</a:t>
            </a:r>
            <a:r>
              <a:rPr lang="zh-CN" altLang="en-US" sz="2800" b="1">
                <a:solidFill>
                  <a:srgbClr val="C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流淌</a:t>
            </a:r>
            <a:r>
              <a:rPr lang="zh-CN" altLang="en-US" sz="2800" b="1">
                <a:latin typeface="仿宋" panose="02010609060101010101" pitchFamily="49" charset="-122"/>
                <a:ea typeface="仿宋" panose="02010609060101010101" pitchFamily="49" charset="-122"/>
              </a:rPr>
              <a:t>。如果能够扩充它们，便足以</a:t>
            </a:r>
            <a:r>
              <a:rPr lang="zh-CN" altLang="en-US" sz="2800" b="1">
                <a:solidFill>
                  <a:srgbClr val="C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安定</a:t>
            </a:r>
            <a:r>
              <a:rPr lang="zh-CN" altLang="en-US" sz="2800" b="1">
                <a:latin typeface="仿宋" panose="02010609060101010101" pitchFamily="49" charset="-122"/>
                <a:ea typeface="仿宋" panose="02010609060101010101" pitchFamily="49" charset="-122"/>
              </a:rPr>
              <a:t>天下，如果不能够扩充它们，就连</a:t>
            </a:r>
            <a:r>
              <a:rPr lang="zh-CN" altLang="en-US" sz="2800" b="1">
                <a:solidFill>
                  <a:srgbClr val="0070C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赡养</a:t>
            </a:r>
            <a:r>
              <a:rPr lang="zh-CN" altLang="en-US" sz="2800" b="1">
                <a:latin typeface="仿宋" panose="02010609060101010101" pitchFamily="49" charset="-122"/>
                <a:ea typeface="仿宋" panose="02010609060101010101" pitchFamily="49" charset="-122"/>
              </a:rPr>
              <a:t>父母都成问题。”</a:t>
            </a:r>
          </a:p>
        </p:txBody>
      </p:sp>
      <p:sp>
        <p:nvSpPr>
          <p:cNvPr id="10" name="内容占位符 5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C4674D0F-121B-40A0-9161-0533F61D55BB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506474" y="3036427"/>
            <a:ext cx="4227326" cy="353943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txBody>
          <a:bodyPr wrap="square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-342900">
              <a:lnSpc>
                <a:spcPct val="100000"/>
              </a:lnSpc>
              <a:spcBef>
                <a:spcPct val="0"/>
              </a:spcBef>
              <a:buFont typeface="Wingdings" pitchFamily="2" charset="2"/>
              <a:buChar char="Ø"/>
            </a:pPr>
            <a:r>
              <a:rPr lang="zh-CN" altLang="en-US" sz="32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重点字词：</a:t>
            </a:r>
            <a:endParaRPr lang="en-US" altLang="zh-CN" sz="32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32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32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32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）四体：四肢。</a:t>
            </a:r>
            <a:endParaRPr lang="en-US" altLang="zh-CN" sz="32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32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32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32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）贼：伤害。</a:t>
            </a:r>
            <a:endParaRPr lang="en-US" altLang="zh-CN" sz="32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32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32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32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）然：通“燃”。</a:t>
            </a:r>
            <a:endParaRPr lang="en-US" altLang="zh-CN" sz="32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32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32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32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）达：流通，指泉水涌出。</a:t>
            </a:r>
            <a:endParaRPr lang="en-US" altLang="zh-CN" sz="32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32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32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32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）保：安定。</a:t>
            </a:r>
            <a:endParaRPr lang="en-US" altLang="zh-CN" sz="32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7525325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>
            <p:custDataLst>
              <p:tags r:id="rId1"/>
            </p:custDataLst>
          </p:nvPr>
        </p:nvSpPr>
        <p:spPr>
          <a:xfrm>
            <a:off x="5176685" y="1108930"/>
            <a:ext cx="6465330" cy="36986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lnSpc>
                <a:spcPct val="150000"/>
              </a:lnSpc>
              <a:buFont typeface="Wingdings" pitchFamily="2" charset="2"/>
              <a:buChar char="ü"/>
            </a:pP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rPr>
              <a:t>总结“四端”的作用和意义，将“不忍人之心”和“四端”与“安定国家”“孝顺父母“联系到一起，升华了思想，点明了政治主张。</a:t>
            </a:r>
          </a:p>
        </p:txBody>
      </p:sp>
      <p:sp>
        <p:nvSpPr>
          <p:cNvPr id="6" name="文本占位符 7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B8ED12E2-6D52-4DAA-A16A-0F2F46EE7A7C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342706" y="282143"/>
            <a:ext cx="1983818" cy="576064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dist">
              <a:buNone/>
            </a:pPr>
            <a:r>
              <a:rPr lang="zh-CN" altLang="en-US">
                <a:latin typeface="隶书" panose="02010509060101010101" pitchFamily="49" charset="-122"/>
                <a:ea typeface="隶书" panose="02010509060101010101" pitchFamily="49" charset="-122"/>
              </a:rPr>
              <a:t>研读文本</a:t>
            </a:r>
          </a:p>
        </p:txBody>
      </p:sp>
      <p:pic>
        <p:nvPicPr>
          <p:cNvPr id="8" name="图片 7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10499D32-ABAF-4850-9509-444F225C1EA0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9985" y="1991235"/>
            <a:ext cx="4490270" cy="2993513"/>
          </a:xfrm>
          <a:prstGeom prst="rect">
            <a:avLst/>
          </a:prstGeom>
        </p:spPr>
      </p:pic>
      <p:sp>
        <p:nvSpPr>
          <p:cNvPr id="10" name="文本框 9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2169A9D5-61C8-458D-A4CD-E9FBDD593862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914324" y="1188257"/>
            <a:ext cx="4490270" cy="7439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Font typeface="Wingdings" pitchFamily="2" charset="2"/>
              <a:buChar char="Ø"/>
            </a:pPr>
            <a:r>
              <a:rPr lang="zh-CN" altLang="en-US" sz="320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分析</a:t>
            </a:r>
            <a:r>
              <a:rPr lang="zh-CN" altLang="en-US" sz="32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本段的</a:t>
            </a:r>
            <a:r>
              <a:rPr lang="zh-CN" altLang="en-US" sz="3200">
                <a:solidFill>
                  <a:srgbClr val="C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作用</a:t>
            </a:r>
            <a:r>
              <a:rPr lang="zh-CN" altLang="en-US" sz="320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：</a:t>
            </a:r>
          </a:p>
        </p:txBody>
      </p:sp>
    </p:spTree>
    <p:extLst>
      <p:ext uri="{BB962C8B-B14F-4D97-AF65-F5344CB8AC3E}">
        <p14:creationId xmlns:p14="http://schemas.microsoft.com/office/powerpoint/2010/main" val="358972879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>
            <p:custDataLst>
              <p:tags r:id="rId1"/>
            </p:custDataLst>
          </p:nvPr>
        </p:nvSpPr>
        <p:spPr>
          <a:xfrm>
            <a:off x="5068531" y="570175"/>
            <a:ext cx="6465330" cy="59146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lnSpc>
                <a:spcPct val="150000"/>
              </a:lnSpc>
              <a:buFont typeface="Wingdings" pitchFamily="2" charset="2"/>
              <a:buChar char="ü"/>
            </a:pPr>
            <a:r>
              <a:rPr lang="zh-CN" altLang="en-US" sz="3200" kern="10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孟子以人性为前提推导政治，就是由人人都有“不忍人之心”的仁心推导仁政。孟子认为“不忍人之心”包含四个方面，即“恻隐、羞恶、辞让、是非”之心。</a:t>
            </a:r>
            <a:endParaRPr lang="en-US" altLang="zh-CN" sz="3200" kern="100"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marL="457200" indent="-457200">
              <a:lnSpc>
                <a:spcPct val="150000"/>
              </a:lnSpc>
              <a:buFont typeface="Wingdings" pitchFamily="2" charset="2"/>
              <a:buChar char="ü"/>
            </a:pPr>
            <a:r>
              <a:rPr lang="zh-CN" altLang="en-US" sz="3200" kern="10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从理论基础来说，孟子的确是主张从天赋性善论，但从实践来说，他还是重视后天努力的作用的。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占位符 7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B8ED12E2-6D52-4DAA-A16A-0F2F46EE7A7C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342706" y="282143"/>
            <a:ext cx="1983818" cy="576064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dist">
              <a:buNone/>
            </a:pPr>
            <a:r>
              <a:rPr lang="zh-CN" altLang="en-US">
                <a:latin typeface="隶书" panose="02010509060101010101" pitchFamily="49" charset="-122"/>
                <a:ea typeface="隶书" panose="02010509060101010101" pitchFamily="49" charset="-122"/>
              </a:rPr>
              <a:t>研读文本</a:t>
            </a:r>
          </a:p>
        </p:txBody>
      </p:sp>
      <p:pic>
        <p:nvPicPr>
          <p:cNvPr id="8" name="图片 7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10499D32-ABAF-4850-9509-444F225C1EA0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8261" y="2498552"/>
            <a:ext cx="4490270" cy="2993513"/>
          </a:xfrm>
          <a:prstGeom prst="rect">
            <a:avLst/>
          </a:prstGeom>
        </p:spPr>
      </p:pic>
      <p:sp>
        <p:nvSpPr>
          <p:cNvPr id="10" name="文本框 9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2169A9D5-61C8-458D-A4CD-E9FBDD593862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914324" y="1188257"/>
            <a:ext cx="4490270" cy="13102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lnSpc>
                <a:spcPct val="130000"/>
              </a:lnSpc>
              <a:buFont typeface="Wingdings" pitchFamily="2" charset="2"/>
              <a:buChar char="Ø"/>
            </a:pPr>
            <a:r>
              <a:rPr lang="zh-CN" altLang="en-US" sz="320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如何理解本段最后四句话的</a:t>
            </a:r>
            <a:r>
              <a:rPr lang="zh-CN" altLang="en-US" sz="32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思想倾向</a:t>
            </a:r>
            <a:r>
              <a:rPr lang="zh-CN" altLang="en-US" sz="320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：</a:t>
            </a:r>
          </a:p>
        </p:txBody>
      </p:sp>
    </p:spTree>
    <p:extLst>
      <p:ext uri="{BB962C8B-B14F-4D97-AF65-F5344CB8AC3E}">
        <p14:creationId xmlns:p14="http://schemas.microsoft.com/office/powerpoint/2010/main" val="346183160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uiExpand="1" build="p" bldLvl="2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07F3111C-95AC-4737-BB17-8E29CB612DB2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926" y="-145004"/>
            <a:ext cx="1158780" cy="1158780"/>
          </a:xfrm>
          <a:prstGeom prst="rect">
            <a:avLst/>
          </a:prstGeom>
        </p:spPr>
      </p:pic>
      <p:sp>
        <p:nvSpPr>
          <p:cNvPr id="3" name="文本占位符 7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D619BE93-D175-4EFD-9131-C14E191A0D92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342706" y="282143"/>
            <a:ext cx="1983818" cy="576064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dist">
              <a:buNone/>
            </a:pPr>
            <a:r>
              <a:rPr lang="zh-CN" altLang="en-US">
                <a:latin typeface="隶书" panose="02010509060101010101" pitchFamily="49" charset="-122"/>
                <a:ea typeface="隶书" panose="02010509060101010101" pitchFamily="49" charset="-122"/>
              </a:rPr>
              <a:t>拓展探究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0897D9B9-D48B-4BF2-94D6-3E85D7673D7F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9985" y="1932243"/>
            <a:ext cx="4490270" cy="2993513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91341DDA-7C86-4932-9383-CDC00A18516C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638922" y="1621155"/>
            <a:ext cx="5181676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Font typeface="Wingdings" pitchFamily="2" charset="2"/>
              <a:buChar char="Ø"/>
            </a:pPr>
            <a:r>
              <a:rPr lang="zh-CN" altLang="en-US" sz="32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探究孟子论断的合理性：</a:t>
            </a:r>
            <a:endParaRPr lang="zh-CN" altLang="en-US" sz="3200">
              <a:solidFill>
                <a:srgbClr val="C0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193568ED-CC09-498C-A96B-CF2369A3C033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5334000" y="977489"/>
            <a:ext cx="634019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人皆有不忍人之心→行不忍人之政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9648C9C9-957A-4D99-B2C3-B8F2E363A16E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5334000" y="2461756"/>
            <a:ext cx="551946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仁心</a:t>
            </a:r>
            <a:r>
              <a:rPr lang="zh-CN" altLang="en-US" sz="3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（人性）</a:t>
            </a:r>
            <a:r>
              <a:rPr lang="zh-CN" altLang="en-US" sz="3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→仁政</a:t>
            </a:r>
            <a:r>
              <a:rPr lang="zh-CN" altLang="en-US" sz="3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（政治）</a:t>
            </a:r>
            <a:endParaRPr lang="zh-CN" altLang="en-US" sz="32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DCF53E20-ED26-43B4-80FD-C4ABFE38F00F}"/>
              </a:ext>
            </a:extLst>
          </p:cNvPr>
          <p:cNvSpPr txBox="1"/>
          <p:nvPr>
            <p:custDataLst>
              <p:tags r:id="rId7"/>
            </p:custDataLst>
          </p:nvPr>
        </p:nvSpPr>
        <p:spPr>
          <a:xfrm>
            <a:off x="5334000" y="3574853"/>
            <a:ext cx="5929828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不忍人之心是人天生就有的</a:t>
            </a:r>
            <a:endParaRPr lang="en-US" altLang="zh-CN" sz="32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r>
              <a:rPr lang="zh-CN" altLang="en-US" sz="3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→所以施行仁政也是天经地义的</a:t>
            </a:r>
          </a:p>
        </p:txBody>
      </p:sp>
      <p:graphicFrame>
        <p:nvGraphicFramePr>
          <p:cNvPr id="13" name="图示 12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59F72593-F382-414D-8267-F68E7052A90F}"/>
              </a:ext>
            </a:extLst>
          </p:cNvPr>
          <p:cNvGraphicFramePr/>
          <p:nvPr>
            <p:custDataLst>
              <p:tags r:id="rId8"/>
            </p:custDataLst>
            <p:extLst>
              <p:ext uri="{D42A27DB-BD31-4B8C-83A1-F6EECF244321}">
                <p14:modId xmlns:p14="http://schemas.microsoft.com/office/powerpoint/2010/main" val="2029680675"/>
              </p:ext>
            </p:extLst>
          </p:nvPr>
        </p:nvGraphicFramePr>
        <p:xfrm>
          <a:off x="871737" y="4456263"/>
          <a:ext cx="10910881" cy="228979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2" r:lo="rId13" r:qs="rId14" r:cs="rId15"/>
          </a:graphicData>
        </a:graphic>
      </p:graphicFrame>
    </p:spTree>
    <p:extLst>
      <p:ext uri="{BB962C8B-B14F-4D97-AF65-F5344CB8AC3E}">
        <p14:creationId xmlns:p14="http://schemas.microsoft.com/office/powerpoint/2010/main" val="12641527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graphicEl>
                                              <a:dgm id="{C0ADAE05-6E4B-42A8-9C72-DE38D1049B2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graphicEl>
                                              <a:dgm id="{A195F5B6-6487-43A7-AC63-2790A331FF0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graphicEl>
                                              <a:dgm id="{4A4BE28F-CAFA-4DC5-AD78-6FAB76A6C46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graphicEl>
                                              <a:dgm id="{331569E1-83F7-4BDF-BF9C-3C4143C6997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graphicEl>
                                              <a:dgm id="{9DD82781-833A-4BCB-B0A5-134D713D678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3" grpId="0" uiExpand="1">
        <p:bldSub>
          <a:bldDgm bld="one"/>
        </p:bldSub>
      </p:bldGraphic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07F3111C-95AC-4737-BB17-8E29CB612DB2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926" y="-145004"/>
            <a:ext cx="1158780" cy="1158780"/>
          </a:xfrm>
          <a:prstGeom prst="rect">
            <a:avLst/>
          </a:prstGeom>
        </p:spPr>
      </p:pic>
      <p:sp>
        <p:nvSpPr>
          <p:cNvPr id="3" name="文本占位符 7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D619BE93-D175-4EFD-9131-C14E191A0D92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342706" y="282143"/>
            <a:ext cx="1983818" cy="576064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dist">
              <a:buNone/>
            </a:pPr>
            <a:r>
              <a:rPr lang="zh-CN" altLang="en-US">
                <a:latin typeface="隶书" panose="02010509060101010101" pitchFamily="49" charset="-122"/>
                <a:ea typeface="隶书" panose="02010509060101010101" pitchFamily="49" charset="-122"/>
              </a:rPr>
              <a:t>拓展探究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91341DDA-7C86-4932-9383-CDC00A18516C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763316" y="854344"/>
            <a:ext cx="10761089" cy="19504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lnSpc>
                <a:spcPct val="130000"/>
              </a:lnSpc>
              <a:buFont typeface="Wingdings" pitchFamily="2" charset="2"/>
              <a:buChar char="Ø"/>
            </a:pPr>
            <a:r>
              <a:rPr lang="zh-CN" altLang="zh-CN" sz="32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荀子认为人性本恶</a:t>
            </a:r>
            <a:r>
              <a:rPr lang="zh-CN" altLang="en-US" sz="32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zh-CN" sz="32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所以人要注重后天学习</a:t>
            </a:r>
            <a:r>
              <a:rPr lang="zh-CN" altLang="en-US" sz="32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zh-CN" sz="32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才能逐渐趋于善</a:t>
            </a:r>
            <a:r>
              <a:rPr lang="zh-CN" altLang="en-US" sz="32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r>
              <a:rPr lang="zh-CN" altLang="zh-CN" sz="32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而孟子认为人性本善</a:t>
            </a:r>
            <a:r>
              <a:rPr lang="zh-CN" altLang="en-US" sz="32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zh-CN" sz="32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那么还要不要后天的学习呢</a:t>
            </a:r>
            <a:r>
              <a:rPr lang="zh-CN" altLang="en-US" sz="32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？</a:t>
            </a:r>
            <a:r>
              <a:rPr lang="zh-CN" altLang="zh-CN" sz="32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请结合《人皆有不忍人之心》的具体内容</a:t>
            </a:r>
            <a:r>
              <a:rPr lang="zh-CN" altLang="en-US" sz="32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zh-CN" sz="32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谈谈这个问题</a:t>
            </a:r>
            <a:r>
              <a:rPr lang="zh-CN" altLang="en-US" sz="32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DCF53E20-ED26-43B4-80FD-C4ABFE38F00F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5253586" y="2804814"/>
            <a:ext cx="6524739" cy="38656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3200" b="1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要。人有</a:t>
            </a:r>
            <a:r>
              <a:rPr lang="zh-CN" altLang="en-US" sz="3200" b="1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四心</a:t>
            </a:r>
            <a:r>
              <a:rPr lang="zh-CN" altLang="en-US" sz="3200" b="1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”，</a:t>
            </a:r>
            <a:r>
              <a:rPr lang="zh-CN" altLang="zh-CN" sz="3200" b="1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也就是有</a:t>
            </a:r>
            <a:r>
              <a:rPr lang="zh-CN" altLang="en-US" sz="3200" b="1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四端</a:t>
            </a:r>
            <a:r>
              <a:rPr lang="zh-CN" altLang="en-US" sz="3200" b="1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zh-CN" altLang="en-US" sz="3200" b="1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端</a:t>
            </a:r>
            <a:r>
              <a:rPr lang="zh-CN" altLang="en-US" sz="3200" b="1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是</a:t>
            </a:r>
            <a:r>
              <a:rPr lang="zh-CN" altLang="en-US" sz="3200" b="1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开始</a:t>
            </a:r>
            <a:r>
              <a:rPr lang="zh-CN" altLang="en-US" sz="3200" b="1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的意思。也就是说</a:t>
            </a:r>
            <a:r>
              <a:rPr lang="zh-CN" altLang="en-US" sz="3200" b="1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人人都有仁义礼智的萌芽</a:t>
            </a:r>
            <a:r>
              <a:rPr lang="zh-CN" altLang="en-US" sz="3200" b="1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需要后天不断地培养呵护</a:t>
            </a:r>
            <a:r>
              <a:rPr lang="zh-CN" altLang="en-US" sz="3200" b="1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这些萌芽才有可能长成参天大树</a:t>
            </a:r>
            <a:r>
              <a:rPr lang="zh-CN" altLang="en-US" sz="3200" b="1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我们才能成为一个仁者。</a:t>
            </a:r>
            <a:endParaRPr lang="zh-CN" altLang="en-US" sz="3200">
              <a:latin typeface="仿宋" panose="02010609060101010101" pitchFamily="49" charset="-122"/>
              <a:ea typeface="仿宋" panose="02010609060101010101" pitchFamily="49" charset="-122"/>
              <a:cs typeface="微软雅黑" panose="020B0503020204020204" charset="-122"/>
            </a:endParaRPr>
          </a:p>
        </p:txBody>
      </p:sp>
      <p:pic>
        <p:nvPicPr>
          <p:cNvPr id="10" name="图片 9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E34AAC50-8215-4F3D-AB79-7CFC7C6DFB0E}"/>
              </a:ext>
            </a:extLst>
          </p:cNvPr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9396" y="2804814"/>
            <a:ext cx="4490270" cy="29935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249306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07F3111C-95AC-4737-BB17-8E29CB612DB2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926" y="-145004"/>
            <a:ext cx="1158780" cy="1158780"/>
          </a:xfrm>
          <a:prstGeom prst="rect">
            <a:avLst/>
          </a:prstGeom>
        </p:spPr>
      </p:pic>
      <p:sp>
        <p:nvSpPr>
          <p:cNvPr id="3" name="文本占位符 7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D619BE93-D175-4EFD-9131-C14E191A0D92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342706" y="282143"/>
            <a:ext cx="1983818" cy="576064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dist">
              <a:buNone/>
            </a:pPr>
            <a:r>
              <a:rPr lang="zh-CN" altLang="en-US">
                <a:latin typeface="隶书" panose="02010509060101010101" pitchFamily="49" charset="-122"/>
                <a:ea typeface="隶书" panose="02010509060101010101" pitchFamily="49" charset="-122"/>
              </a:rPr>
              <a:t>拓展探究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DCF53E20-ED26-43B4-80FD-C4ABFE38F00F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894461" y="322542"/>
            <a:ext cx="10761089" cy="6253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algn="ctr">
              <a:lnSpc>
                <a:spcPct val="120000"/>
              </a:lnSpc>
              <a:buFont typeface="Wingdings" pitchFamily="2" charset="2"/>
              <a:buChar char="Ø"/>
            </a:pPr>
            <a:r>
              <a:rPr lang="zh-CN" altLang="en-US" sz="28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文本特色</a:t>
            </a:r>
            <a:r>
              <a:rPr lang="en-US" altLang="zh-CN" sz="28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——</a:t>
            </a:r>
            <a:r>
              <a:rPr lang="zh-CN" altLang="en-US" sz="28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逻辑严密 论证灵活</a:t>
            </a:r>
            <a:endParaRPr lang="en-US" altLang="zh-CN" sz="28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zh-CN" altLang="en-US" sz="28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（</a:t>
            </a:r>
            <a:r>
              <a:rPr lang="en-US" altLang="zh-CN" sz="28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</a:t>
            </a:r>
            <a:r>
              <a:rPr lang="zh-CN" altLang="en-US" sz="28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）文章逻辑性强，很有说服力。</a:t>
            </a:r>
            <a:endParaRPr lang="en-US" altLang="zh-CN" sz="28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indent="457200">
              <a:lnSpc>
                <a:spcPct val="120000"/>
              </a:lnSpc>
            </a:pPr>
            <a:r>
              <a:rPr lang="zh-CN" altLang="en-US" sz="28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本文从“人皆有不忍人之心”出发，以人突然看见小孩子将要掉入井里的反应为依据，论证了“不忍人之心”存在的合理性，并由此提出人都有“四端”，进而论述“四端”对为人处世、治理天下的重要性。全篇运用严密的逻辑推理，层层推进。</a:t>
            </a:r>
            <a:endParaRPr lang="en-US" altLang="zh-CN" sz="28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zh-CN" altLang="en-US" sz="28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（</a:t>
            </a:r>
            <a:r>
              <a:rPr lang="en-US" altLang="zh-CN" sz="28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</a:t>
            </a:r>
            <a:r>
              <a:rPr lang="zh-CN" altLang="en-US" sz="28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）文章善于运用论证手法。</a:t>
            </a:r>
            <a:endParaRPr lang="en-US" altLang="zh-CN" sz="28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indent="457200">
              <a:lnSpc>
                <a:spcPct val="120000"/>
              </a:lnSpc>
            </a:pPr>
            <a:r>
              <a:rPr lang="zh-CN" altLang="en-US" sz="28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本文虽然篇幅较短，但是运用了排比的修辞手法、比喻论证和举例论证等论证方法，强调了人性本善及施行仁政的重要性，形象生动，论证灵活。如文章列举的“孺子将入于井”的例子，以及文中由“犹”“若”引出的比喻论证，成功有力，使整篇文章逻辑严谨，一气呵成。</a:t>
            </a:r>
            <a:endParaRPr lang="zh-CN" altLang="en-US" sz="28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0250920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E0128BCD-CCD8-46FF-9A95-D5F048F4D42D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4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35">
                    <a14:imgEffect>
                      <a14:colorTemperature colorTemp="1500"/>
                    </a14:imgEffect>
                    <a14:imgEffect>
                      <a14:saturation sat="14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5111" y="527858"/>
            <a:ext cx="3901778" cy="1024217"/>
          </a:xfrm>
          <a:prstGeom prst="rect">
            <a:avLst/>
          </a:prstGeom>
        </p:spPr>
      </p:pic>
      <p:sp>
        <p:nvSpPr>
          <p:cNvPr id="62" name="任意多边形: 形状 61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BB11FCE2-B497-4753-A3BC-0EB2208050D2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-145143" y="1919767"/>
            <a:ext cx="12482286" cy="4780110"/>
          </a:xfrm>
          <a:custGeom>
            <a:avLst/>
            <a:gdLst>
              <a:gd name="connsiteX0" fmla="*/ 0 w 12192000"/>
              <a:gd name="connsiteY0" fmla="*/ 0 h 4780110"/>
              <a:gd name="connsiteX1" fmla="*/ 451997 w 12192000"/>
              <a:gd name="connsiteY1" fmla="*/ 104414 h 4780110"/>
              <a:gd name="connsiteX2" fmla="*/ 6168572 w 12192000"/>
              <a:gd name="connsiteY2" fmla="*/ 601556 h 4780110"/>
              <a:gd name="connsiteX3" fmla="*/ 11885147 w 12192000"/>
              <a:gd name="connsiteY3" fmla="*/ 104414 h 4780110"/>
              <a:gd name="connsiteX4" fmla="*/ 12192000 w 12192000"/>
              <a:gd name="connsiteY4" fmla="*/ 33529 h 4780110"/>
              <a:gd name="connsiteX5" fmla="*/ 12192000 w 12192000"/>
              <a:gd name="connsiteY5" fmla="*/ 4759003 h 4780110"/>
              <a:gd name="connsiteX6" fmla="*/ 12123805 w 12192000"/>
              <a:gd name="connsiteY6" fmla="*/ 4742474 h 4780110"/>
              <a:gd name="connsiteX7" fmla="*/ 6139543 w 12192000"/>
              <a:gd name="connsiteY7" fmla="*/ 4186383 h 4780110"/>
              <a:gd name="connsiteX8" fmla="*/ 155281 w 12192000"/>
              <a:gd name="connsiteY8" fmla="*/ 4742474 h 4780110"/>
              <a:gd name="connsiteX9" fmla="*/ 0 w 12192000"/>
              <a:gd name="connsiteY9" fmla="*/ 4780110 h 47801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192000" h="4780110">
                <a:moveTo>
                  <a:pt x="0" y="0"/>
                </a:moveTo>
                <a:lnTo>
                  <a:pt x="451997" y="104414"/>
                </a:lnTo>
                <a:cubicBezTo>
                  <a:pt x="1914996" y="411574"/>
                  <a:pt x="3936111" y="601556"/>
                  <a:pt x="6168572" y="601556"/>
                </a:cubicBezTo>
                <a:cubicBezTo>
                  <a:pt x="8401033" y="601556"/>
                  <a:pt x="10422148" y="411574"/>
                  <a:pt x="11885147" y="104414"/>
                </a:cubicBezTo>
                <a:lnTo>
                  <a:pt x="12192000" y="33529"/>
                </a:lnTo>
                <a:lnTo>
                  <a:pt x="12192000" y="4759003"/>
                </a:lnTo>
                <a:lnTo>
                  <a:pt x="12123805" y="4742474"/>
                </a:lnTo>
                <a:cubicBezTo>
                  <a:pt x="10644933" y="4400856"/>
                  <a:pt x="8511533" y="4186383"/>
                  <a:pt x="6139543" y="4186383"/>
                </a:cubicBezTo>
                <a:cubicBezTo>
                  <a:pt x="3767553" y="4186383"/>
                  <a:pt x="1634154" y="4400856"/>
                  <a:pt x="155281" y="4742474"/>
                </a:cubicBezTo>
                <a:lnTo>
                  <a:pt x="0" y="4780110"/>
                </a:lnTo>
                <a:close/>
              </a:path>
            </a:pathLst>
          </a:custGeom>
          <a:solidFill>
            <a:srgbClr val="3399FF">
              <a:alpha val="1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8" name="TextBox 13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67EFBE0B-0367-4AB2-AFA4-4B0242B2F632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5162730" y="583705"/>
            <a:ext cx="1866540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4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</a:rPr>
              <a:t>目  录</a:t>
            </a:r>
          </a:p>
        </p:txBody>
      </p:sp>
      <p:grpSp>
        <p:nvGrpSpPr>
          <p:cNvPr id="40" name="组合 39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D81B26FE-D063-4FBE-B3F2-0CD223117258}"/>
              </a:ext>
            </a:extLst>
          </p:cNvPr>
          <p:cNvGrpSpPr/>
          <p:nvPr>
            <p:custDataLst>
              <p:tags r:id="rId4"/>
            </p:custDataLst>
          </p:nvPr>
        </p:nvGrpSpPr>
        <p:grpSpPr>
          <a:xfrm>
            <a:off x="9361433" y="2466761"/>
            <a:ext cx="2092034" cy="3628998"/>
            <a:chOff x="9468459" y="2485313"/>
            <a:chExt cx="1877982" cy="3257688"/>
          </a:xfrm>
          <a:effectLst/>
          <a:scene3d>
            <a:camera prst="perspectiveLeft" fov="5400000"/>
            <a:lightRig rig="contrasting" dir="t"/>
          </a:scene3d>
        </p:grpSpPr>
        <p:sp>
          <p:nvSpPr>
            <p:cNvPr id="66" name="矩形: 圆角 65">
              <a:extLst>
                <a:ext uri="{FF2B5EF4-FFF2-40B4-BE49-F238E27FC236}">
  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3DD08C67-E625-40DF-9428-1EA3A9F33653}"/>
                </a:ext>
              </a:extLst>
            </p:cNvPr>
            <p:cNvSpPr/>
            <p:nvPr>
              <p:custDataLst>
                <p:tags r:id="rId30"/>
              </p:custDataLst>
            </p:nvPr>
          </p:nvSpPr>
          <p:spPr>
            <a:xfrm>
              <a:off x="9468459" y="2485313"/>
              <a:ext cx="1866540" cy="3257688"/>
            </a:xfrm>
            <a:prstGeom prst="roundRect">
              <a:avLst>
                <a:gd name="adj" fmla="val 6698"/>
              </a:avLst>
            </a:prstGeom>
            <a:gradFill>
              <a:gsLst>
                <a:gs pos="0">
                  <a:srgbClr val="25A2FF"/>
                </a:gs>
                <a:gs pos="100000">
                  <a:srgbClr val="0582FF"/>
                </a:gs>
              </a:gsLst>
              <a:lin ang="5400000" scaled="1"/>
            </a:gradFill>
            <a:ln>
              <a:noFill/>
            </a:ln>
            <a:effectLst>
              <a:outerShdw blurRad="152400" dist="88900" dir="810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文本框 5">
              <a:extLst>
                <a:ext uri="{FF2B5EF4-FFF2-40B4-BE49-F238E27FC236}">
  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08691B5E-A852-4699-96E2-2767C6D32A12}"/>
                </a:ext>
              </a:extLst>
            </p:cNvPr>
            <p:cNvSpPr txBox="1"/>
            <p:nvPr>
              <p:custDataLst>
                <p:tags r:id="rId31"/>
              </p:custDataLst>
            </p:nvPr>
          </p:nvSpPr>
          <p:spPr>
            <a:xfrm>
              <a:off x="9479901" y="4550699"/>
              <a:ext cx="1866540" cy="41442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24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拓展探究</a:t>
              </a:r>
              <a:endPara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70" name="椭圆 69">
              <a:extLst>
                <a:ext uri="{FF2B5EF4-FFF2-40B4-BE49-F238E27FC236}">
  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7C09E5EC-7517-4D93-9885-9B108B4E1790}"/>
                </a:ext>
              </a:extLst>
            </p:cNvPr>
            <p:cNvSpPr/>
            <p:nvPr>
              <p:custDataLst>
                <p:tags r:id="rId32"/>
              </p:custDataLst>
            </p:nvPr>
          </p:nvSpPr>
          <p:spPr>
            <a:xfrm>
              <a:off x="9856726" y="2906838"/>
              <a:ext cx="1129815" cy="1129815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5089BFA9-7833-4E1F-ABFD-2F188601BADB}"/>
              </a:ext>
            </a:extLst>
          </p:cNvPr>
          <p:cNvGrpSpPr/>
          <p:nvPr>
            <p:custDataLst>
              <p:tags r:id="rId5"/>
            </p:custDataLst>
          </p:nvPr>
        </p:nvGrpSpPr>
        <p:grpSpPr>
          <a:xfrm>
            <a:off x="7272233" y="2618407"/>
            <a:ext cx="1947024" cy="3363803"/>
            <a:chOff x="7321994" y="2485313"/>
            <a:chExt cx="1885602" cy="3257688"/>
          </a:xfrm>
          <a:effectLst/>
          <a:scene3d>
            <a:camera prst="perspectiveLeft"/>
            <a:lightRig rig="contrasting" dir="t"/>
          </a:scene3d>
        </p:grpSpPr>
        <p:sp>
          <p:nvSpPr>
            <p:cNvPr id="65" name="矩形: 圆角 64">
              <a:extLst>
                <a:ext uri="{FF2B5EF4-FFF2-40B4-BE49-F238E27FC236}">
  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3537EC84-4721-4BF5-AF99-9CC21E82EDA3}"/>
                </a:ext>
              </a:extLst>
            </p:cNvPr>
            <p:cNvSpPr/>
            <p:nvPr>
              <p:custDataLst>
                <p:tags r:id="rId27"/>
              </p:custDataLst>
            </p:nvPr>
          </p:nvSpPr>
          <p:spPr>
            <a:xfrm>
              <a:off x="7321994" y="2485313"/>
              <a:ext cx="1866540" cy="3257688"/>
            </a:xfrm>
            <a:prstGeom prst="roundRect">
              <a:avLst>
                <a:gd name="adj" fmla="val 6698"/>
              </a:avLst>
            </a:prstGeom>
            <a:gradFill>
              <a:gsLst>
                <a:gs pos="0">
                  <a:srgbClr val="25A2FF"/>
                </a:gs>
                <a:gs pos="100000">
                  <a:srgbClr val="0582FF"/>
                </a:gs>
              </a:gsLst>
              <a:lin ang="5400000" scaled="1"/>
            </a:gradFill>
            <a:ln>
              <a:noFill/>
            </a:ln>
            <a:effectLst>
              <a:outerShdw blurRad="152400" dist="88900" dir="810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文本框 4">
              <a:extLst>
                <a:ext uri="{FF2B5EF4-FFF2-40B4-BE49-F238E27FC236}">
  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560B0B2F-85D0-4053-8891-8FA5287E1955}"/>
                </a:ext>
              </a:extLst>
            </p:cNvPr>
            <p:cNvSpPr txBox="1"/>
            <p:nvPr>
              <p:custDataLst>
                <p:tags r:id="rId28"/>
              </p:custDataLst>
            </p:nvPr>
          </p:nvSpPr>
          <p:spPr>
            <a:xfrm>
              <a:off x="7341056" y="4550699"/>
              <a:ext cx="1866540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1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研读文本</a:t>
              </a:r>
            </a:p>
          </p:txBody>
        </p:sp>
        <p:sp>
          <p:nvSpPr>
            <p:cNvPr id="69" name="椭圆 68">
              <a:extLst>
                <a:ext uri="{FF2B5EF4-FFF2-40B4-BE49-F238E27FC236}">
  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3FDD62DD-EDF3-42A6-A291-C7D72C6C319D}"/>
                </a:ext>
              </a:extLst>
            </p:cNvPr>
            <p:cNvSpPr/>
            <p:nvPr>
              <p:custDataLst>
                <p:tags r:id="rId29"/>
              </p:custDataLst>
            </p:nvPr>
          </p:nvSpPr>
          <p:spPr>
            <a:xfrm>
              <a:off x="7696687" y="2906838"/>
              <a:ext cx="1129815" cy="1129815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68BDF33E-3774-465B-8AF1-226C7647214F}"/>
              </a:ext>
            </a:extLst>
          </p:cNvPr>
          <p:cNvGrpSpPr/>
          <p:nvPr>
            <p:custDataLst>
              <p:tags r:id="rId6"/>
            </p:custDataLst>
          </p:nvPr>
        </p:nvGrpSpPr>
        <p:grpSpPr>
          <a:xfrm>
            <a:off x="5167500" y="2671466"/>
            <a:ext cx="1874567" cy="3257688"/>
            <a:chOff x="5167500" y="2485313"/>
            <a:chExt cx="1874567" cy="3257688"/>
          </a:xfrm>
          <a:effectLst/>
        </p:grpSpPr>
        <p:sp>
          <p:nvSpPr>
            <p:cNvPr id="64" name="矩形: 圆角 63">
              <a:extLst>
                <a:ext uri="{FF2B5EF4-FFF2-40B4-BE49-F238E27FC236}">
  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1B1C6EC8-770C-4CF9-B453-F668848845E3}"/>
                </a:ext>
              </a:extLst>
            </p:cNvPr>
            <p:cNvSpPr/>
            <p:nvPr>
              <p:custDataLst>
                <p:tags r:id="rId24"/>
              </p:custDataLst>
            </p:nvPr>
          </p:nvSpPr>
          <p:spPr>
            <a:xfrm>
              <a:off x="5175527" y="2485313"/>
              <a:ext cx="1866540" cy="3257688"/>
            </a:xfrm>
            <a:prstGeom prst="roundRect">
              <a:avLst>
                <a:gd name="adj" fmla="val 6698"/>
              </a:avLst>
            </a:prstGeom>
            <a:gradFill>
              <a:gsLst>
                <a:gs pos="0">
                  <a:srgbClr val="25A2FF"/>
                </a:gs>
                <a:gs pos="100000">
                  <a:srgbClr val="0582FF"/>
                </a:gs>
              </a:gsLst>
              <a:lin ang="5400000" scaled="1"/>
            </a:gradFill>
            <a:ln>
              <a:noFill/>
            </a:ln>
            <a:effectLst>
              <a:outerShdw blurRad="152400" dist="88900" dir="810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文本框 3">
              <a:extLst>
                <a:ext uri="{FF2B5EF4-FFF2-40B4-BE49-F238E27FC236}">
  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B4489BE6-4619-4851-94F0-DBA2186BA1E9}"/>
                </a:ext>
              </a:extLst>
            </p:cNvPr>
            <p:cNvSpPr txBox="1"/>
            <p:nvPr>
              <p:custDataLst>
                <p:tags r:id="rId25"/>
              </p:custDataLst>
            </p:nvPr>
          </p:nvSpPr>
          <p:spPr>
            <a:xfrm>
              <a:off x="5167500" y="4550699"/>
              <a:ext cx="1866540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1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初读文本</a:t>
              </a:r>
            </a:p>
          </p:txBody>
        </p:sp>
        <p:sp>
          <p:nvSpPr>
            <p:cNvPr id="68" name="椭圆 67">
              <a:extLst>
                <a:ext uri="{FF2B5EF4-FFF2-40B4-BE49-F238E27FC236}">
  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832436CD-4C9B-4DDF-8942-CE35758BA9FD}"/>
                </a:ext>
              </a:extLst>
            </p:cNvPr>
            <p:cNvSpPr/>
            <p:nvPr>
              <p:custDataLst>
                <p:tags r:id="rId26"/>
              </p:custDataLst>
            </p:nvPr>
          </p:nvSpPr>
          <p:spPr>
            <a:xfrm>
              <a:off x="5536648" y="2906838"/>
              <a:ext cx="1129815" cy="1129815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33033719-BF0F-4EDA-8D66-7014E26BC6C7}"/>
              </a:ext>
            </a:extLst>
          </p:cNvPr>
          <p:cNvGrpSpPr/>
          <p:nvPr>
            <p:custDataLst>
              <p:tags r:id="rId7"/>
            </p:custDataLst>
          </p:nvPr>
        </p:nvGrpSpPr>
        <p:grpSpPr>
          <a:xfrm>
            <a:off x="3016000" y="2612484"/>
            <a:ext cx="1947476" cy="3394702"/>
            <a:chOff x="3026726" y="2485313"/>
            <a:chExt cx="1868874" cy="3257688"/>
          </a:xfrm>
          <a:effectLst/>
          <a:scene3d>
            <a:camera prst="perspectiveRight"/>
            <a:lightRig rig="contrasting" dir="t"/>
          </a:scene3d>
        </p:grpSpPr>
        <p:sp>
          <p:nvSpPr>
            <p:cNvPr id="63" name="矩形: 圆角 62">
              <a:extLst>
                <a:ext uri="{FF2B5EF4-FFF2-40B4-BE49-F238E27FC236}">
  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B4701AE1-337E-4007-8AEF-81F58E420CA3}"/>
                </a:ext>
              </a:extLst>
            </p:cNvPr>
            <p:cNvSpPr/>
            <p:nvPr>
              <p:custDataLst>
                <p:tags r:id="rId17"/>
              </p:custDataLst>
            </p:nvPr>
          </p:nvSpPr>
          <p:spPr>
            <a:xfrm>
              <a:off x="3029060" y="2485313"/>
              <a:ext cx="1866540" cy="3257688"/>
            </a:xfrm>
            <a:prstGeom prst="roundRect">
              <a:avLst>
                <a:gd name="adj" fmla="val 6698"/>
              </a:avLst>
            </a:prstGeom>
            <a:gradFill>
              <a:gsLst>
                <a:gs pos="0">
                  <a:srgbClr val="25A2FF"/>
                </a:gs>
                <a:gs pos="100000">
                  <a:srgbClr val="0582FF"/>
                </a:gs>
              </a:gsLst>
              <a:lin ang="5400000" scaled="1"/>
            </a:gradFill>
            <a:ln>
              <a:noFill/>
            </a:ln>
            <a:effectLst>
              <a:outerShdw blurRad="152400" dist="88900" dir="810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文本框 2">
              <a:extLst>
                <a:ext uri="{FF2B5EF4-FFF2-40B4-BE49-F238E27FC236}">
  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68B83967-E8EA-486D-B772-9564AFA34C68}"/>
                </a:ext>
              </a:extLst>
            </p:cNvPr>
            <p:cNvSpPr txBox="1"/>
            <p:nvPr>
              <p:custDataLst>
                <p:tags r:id="rId18"/>
              </p:custDataLst>
            </p:nvPr>
          </p:nvSpPr>
          <p:spPr>
            <a:xfrm>
              <a:off x="3026726" y="4550699"/>
              <a:ext cx="1866540" cy="4430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1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课前预习</a:t>
              </a:r>
            </a:p>
          </p:txBody>
        </p:sp>
        <p:sp>
          <p:nvSpPr>
            <p:cNvPr id="67" name="椭圆 66">
              <a:extLst>
                <a:ext uri="{FF2B5EF4-FFF2-40B4-BE49-F238E27FC236}">
  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4ADFCE19-CDBD-446C-B76E-66C47E997DF9}"/>
                </a:ext>
              </a:extLst>
            </p:cNvPr>
            <p:cNvSpPr/>
            <p:nvPr>
              <p:custDataLst>
                <p:tags r:id="rId19"/>
              </p:custDataLst>
            </p:nvPr>
          </p:nvSpPr>
          <p:spPr>
            <a:xfrm>
              <a:off x="3407872" y="2906838"/>
              <a:ext cx="1129815" cy="1129815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0" name="组合 19">
              <a:extLst>
                <a:ext uri="{FF2B5EF4-FFF2-40B4-BE49-F238E27FC236}">
  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AE2DFFFA-867B-49B4-A0CF-1344AAA99E11}"/>
                </a:ext>
              </a:extLst>
            </p:cNvPr>
            <p:cNvGrpSpPr/>
            <p:nvPr>
              <p:custDataLst>
                <p:tags r:id="rId20"/>
              </p:custDataLst>
            </p:nvPr>
          </p:nvGrpSpPr>
          <p:grpSpPr>
            <a:xfrm>
              <a:off x="3804613" y="3373795"/>
              <a:ext cx="282783" cy="49910"/>
              <a:chOff x="3719491" y="3561834"/>
              <a:chExt cx="556632" cy="98243"/>
            </a:xfrm>
            <a:noFill/>
          </p:grpSpPr>
          <p:sp>
            <p:nvSpPr>
              <p:cNvPr id="23" name="图形 51">
                <a:extLst>
                  <a:ext uri="{FF2B5EF4-FFF2-40B4-BE49-F238E27FC236}">
    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75DAB3A6-7D3B-435E-BCEA-14CC2563B6BE}"/>
                  </a:ext>
                </a:extLst>
              </p:cNvPr>
              <p:cNvSpPr/>
              <p:nvPr>
                <p:custDataLst>
                  <p:tags r:id="rId21"/>
                </p:custDataLst>
              </p:nvPr>
            </p:nvSpPr>
            <p:spPr>
              <a:xfrm>
                <a:off x="3719491" y="3561834"/>
                <a:ext cx="98228" cy="98243"/>
              </a:xfrm>
              <a:custGeom>
                <a:avLst/>
                <a:gdLst>
                  <a:gd name="connsiteX0" fmla="*/ 0 w 98228"/>
                  <a:gd name="connsiteY0" fmla="*/ 49122 h 98243"/>
                  <a:gd name="connsiteX1" fmla="*/ 49107 w 98228"/>
                  <a:gd name="connsiteY1" fmla="*/ 98243 h 98243"/>
                  <a:gd name="connsiteX2" fmla="*/ 98229 w 98228"/>
                  <a:gd name="connsiteY2" fmla="*/ 49135 h 98243"/>
                  <a:gd name="connsiteX3" fmla="*/ 98229 w 98228"/>
                  <a:gd name="connsiteY3" fmla="*/ 49122 h 98243"/>
                  <a:gd name="connsiteX4" fmla="*/ 49121 w 98228"/>
                  <a:gd name="connsiteY4" fmla="*/ 0 h 98243"/>
                  <a:gd name="connsiteX5" fmla="*/ 0 w 98228"/>
                  <a:gd name="connsiteY5" fmla="*/ 49108 h 98243"/>
                  <a:gd name="connsiteX6" fmla="*/ 0 w 98228"/>
                  <a:gd name="connsiteY6" fmla="*/ 49122 h 982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8228" h="98243">
                    <a:moveTo>
                      <a:pt x="0" y="49122"/>
                    </a:moveTo>
                    <a:cubicBezTo>
                      <a:pt x="-4" y="76247"/>
                      <a:pt x="21982" y="98239"/>
                      <a:pt x="49107" y="98243"/>
                    </a:cubicBezTo>
                    <a:cubicBezTo>
                      <a:pt x="76233" y="98247"/>
                      <a:pt x="98226" y="76260"/>
                      <a:pt x="98229" y="49135"/>
                    </a:cubicBezTo>
                    <a:cubicBezTo>
                      <a:pt x="98229" y="49131"/>
                      <a:pt x="98229" y="49126"/>
                      <a:pt x="98229" y="49122"/>
                    </a:cubicBezTo>
                    <a:cubicBezTo>
                      <a:pt x="98233" y="21996"/>
                      <a:pt x="76246" y="4"/>
                      <a:pt x="49121" y="0"/>
                    </a:cubicBezTo>
                    <a:cubicBezTo>
                      <a:pt x="21995" y="-3"/>
                      <a:pt x="3" y="21983"/>
                      <a:pt x="0" y="49108"/>
                    </a:cubicBezTo>
                    <a:cubicBezTo>
                      <a:pt x="0" y="49112"/>
                      <a:pt x="0" y="49117"/>
                      <a:pt x="0" y="49122"/>
                    </a:cubicBezTo>
                    <a:close/>
                  </a:path>
                </a:pathLst>
              </a:custGeom>
              <a:grpFill/>
              <a:ln w="1014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 pitchFamily="34" charset="0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4" name="图形 51">
                <a:extLst>
                  <a:ext uri="{FF2B5EF4-FFF2-40B4-BE49-F238E27FC236}">
    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9A989273-78F2-40E3-9710-04536E398EBF}"/>
                  </a:ext>
                </a:extLst>
              </p:cNvPr>
              <p:cNvSpPr/>
              <p:nvPr>
                <p:custDataLst>
                  <p:tags r:id="rId22"/>
                </p:custDataLst>
              </p:nvPr>
            </p:nvSpPr>
            <p:spPr>
              <a:xfrm>
                <a:off x="3948693" y="3561834"/>
                <a:ext cx="98228" cy="98243"/>
              </a:xfrm>
              <a:custGeom>
                <a:avLst/>
                <a:gdLst>
                  <a:gd name="connsiteX0" fmla="*/ 0 w 98228"/>
                  <a:gd name="connsiteY0" fmla="*/ 49122 h 98243"/>
                  <a:gd name="connsiteX1" fmla="*/ 49107 w 98228"/>
                  <a:gd name="connsiteY1" fmla="*/ 98243 h 98243"/>
                  <a:gd name="connsiteX2" fmla="*/ 98229 w 98228"/>
                  <a:gd name="connsiteY2" fmla="*/ 49135 h 98243"/>
                  <a:gd name="connsiteX3" fmla="*/ 98229 w 98228"/>
                  <a:gd name="connsiteY3" fmla="*/ 49122 h 98243"/>
                  <a:gd name="connsiteX4" fmla="*/ 49121 w 98228"/>
                  <a:gd name="connsiteY4" fmla="*/ 0 h 98243"/>
                  <a:gd name="connsiteX5" fmla="*/ 0 w 98228"/>
                  <a:gd name="connsiteY5" fmla="*/ 49108 h 98243"/>
                  <a:gd name="connsiteX6" fmla="*/ 0 w 98228"/>
                  <a:gd name="connsiteY6" fmla="*/ 49122 h 982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8228" h="98243">
                    <a:moveTo>
                      <a:pt x="0" y="49122"/>
                    </a:moveTo>
                    <a:cubicBezTo>
                      <a:pt x="-4" y="76247"/>
                      <a:pt x="21982" y="98239"/>
                      <a:pt x="49107" y="98243"/>
                    </a:cubicBezTo>
                    <a:cubicBezTo>
                      <a:pt x="76233" y="98246"/>
                      <a:pt x="98226" y="76260"/>
                      <a:pt x="98229" y="49135"/>
                    </a:cubicBezTo>
                    <a:cubicBezTo>
                      <a:pt x="98229" y="49131"/>
                      <a:pt x="98229" y="49126"/>
                      <a:pt x="98229" y="49122"/>
                    </a:cubicBezTo>
                    <a:cubicBezTo>
                      <a:pt x="98233" y="21996"/>
                      <a:pt x="76246" y="4"/>
                      <a:pt x="49121" y="0"/>
                    </a:cubicBezTo>
                    <a:cubicBezTo>
                      <a:pt x="21995" y="-3"/>
                      <a:pt x="3" y="21983"/>
                      <a:pt x="0" y="49108"/>
                    </a:cubicBezTo>
                    <a:cubicBezTo>
                      <a:pt x="0" y="49113"/>
                      <a:pt x="0" y="49117"/>
                      <a:pt x="0" y="49122"/>
                    </a:cubicBezTo>
                    <a:close/>
                  </a:path>
                </a:pathLst>
              </a:custGeom>
              <a:grpFill/>
              <a:ln w="1014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 pitchFamily="34" charset="0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5" name="图形 51">
                <a:extLst>
                  <a:ext uri="{FF2B5EF4-FFF2-40B4-BE49-F238E27FC236}">
    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8ED537C9-899F-49E0-99A4-8E42B3630555}"/>
                  </a:ext>
                </a:extLst>
              </p:cNvPr>
              <p:cNvSpPr/>
              <p:nvPr>
                <p:custDataLst>
                  <p:tags r:id="rId23"/>
                </p:custDataLst>
              </p:nvPr>
            </p:nvSpPr>
            <p:spPr>
              <a:xfrm>
                <a:off x="4177895" y="3561834"/>
                <a:ext cx="98228" cy="98243"/>
              </a:xfrm>
              <a:custGeom>
                <a:avLst/>
                <a:gdLst>
                  <a:gd name="connsiteX0" fmla="*/ 0 w 98228"/>
                  <a:gd name="connsiteY0" fmla="*/ 49122 h 98243"/>
                  <a:gd name="connsiteX1" fmla="*/ 49107 w 98228"/>
                  <a:gd name="connsiteY1" fmla="*/ 98243 h 98243"/>
                  <a:gd name="connsiteX2" fmla="*/ 98229 w 98228"/>
                  <a:gd name="connsiteY2" fmla="*/ 49135 h 98243"/>
                  <a:gd name="connsiteX3" fmla="*/ 98229 w 98228"/>
                  <a:gd name="connsiteY3" fmla="*/ 49122 h 98243"/>
                  <a:gd name="connsiteX4" fmla="*/ 49120 w 98228"/>
                  <a:gd name="connsiteY4" fmla="*/ 0 h 98243"/>
                  <a:gd name="connsiteX5" fmla="*/ 0 w 98228"/>
                  <a:gd name="connsiteY5" fmla="*/ 49108 h 98243"/>
                  <a:gd name="connsiteX6" fmla="*/ 0 w 98228"/>
                  <a:gd name="connsiteY6" fmla="*/ 49122 h 982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8228" h="98243">
                    <a:moveTo>
                      <a:pt x="0" y="49122"/>
                    </a:moveTo>
                    <a:cubicBezTo>
                      <a:pt x="-4" y="76247"/>
                      <a:pt x="21982" y="98239"/>
                      <a:pt x="49107" y="98243"/>
                    </a:cubicBezTo>
                    <a:cubicBezTo>
                      <a:pt x="76232" y="98246"/>
                      <a:pt x="98226" y="76260"/>
                      <a:pt x="98229" y="49135"/>
                    </a:cubicBezTo>
                    <a:cubicBezTo>
                      <a:pt x="98229" y="49131"/>
                      <a:pt x="98229" y="49126"/>
                      <a:pt x="98229" y="49122"/>
                    </a:cubicBezTo>
                    <a:cubicBezTo>
                      <a:pt x="98233" y="21996"/>
                      <a:pt x="76246" y="4"/>
                      <a:pt x="49120" y="0"/>
                    </a:cubicBezTo>
                    <a:cubicBezTo>
                      <a:pt x="21995" y="-3"/>
                      <a:pt x="3" y="21983"/>
                      <a:pt x="0" y="49108"/>
                    </a:cubicBezTo>
                    <a:cubicBezTo>
                      <a:pt x="0" y="49113"/>
                      <a:pt x="0" y="49117"/>
                      <a:pt x="0" y="49122"/>
                    </a:cubicBezTo>
                    <a:close/>
                  </a:path>
                </a:pathLst>
              </a:custGeom>
              <a:grpFill/>
              <a:ln w="1014" cap="flat">
                <a:solidFill>
                  <a:schemeClr val="bg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 pitchFamily="34" charset="0"/>
                  <a:ea typeface="等线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28" name="组合 27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93C6D53E-65A5-4E31-A80E-6C5D213D380A}"/>
              </a:ext>
            </a:extLst>
          </p:cNvPr>
          <p:cNvGrpSpPr/>
          <p:nvPr>
            <p:custDataLst>
              <p:tags r:id="rId8"/>
            </p:custDataLst>
          </p:nvPr>
        </p:nvGrpSpPr>
        <p:grpSpPr>
          <a:xfrm>
            <a:off x="741754" y="2429584"/>
            <a:ext cx="2129168" cy="3716052"/>
            <a:chOff x="882593" y="2485313"/>
            <a:chExt cx="1866540" cy="3257688"/>
          </a:xfrm>
          <a:effectLst/>
          <a:scene3d>
            <a:camera prst="perspectiveRight" fov="5400000"/>
            <a:lightRig rig="contrasting" dir="t"/>
          </a:scene3d>
        </p:grpSpPr>
        <p:sp>
          <p:nvSpPr>
            <p:cNvPr id="27" name="矩形: 圆角 26">
              <a:extLst>
                <a:ext uri="{FF2B5EF4-FFF2-40B4-BE49-F238E27FC236}">
  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B5FB2C26-6CBC-495F-807D-9B0E41A3616B}"/>
                </a:ext>
              </a:extLst>
            </p:cNvPr>
            <p:cNvSpPr/>
            <p:nvPr>
              <p:custDataLst>
                <p:tags r:id="rId14"/>
              </p:custDataLst>
            </p:nvPr>
          </p:nvSpPr>
          <p:spPr>
            <a:xfrm>
              <a:off x="882593" y="2485313"/>
              <a:ext cx="1866540" cy="3257688"/>
            </a:xfrm>
            <a:prstGeom prst="roundRect">
              <a:avLst>
                <a:gd name="adj" fmla="val 6698"/>
              </a:avLst>
            </a:prstGeom>
            <a:gradFill>
              <a:gsLst>
                <a:gs pos="0">
                  <a:srgbClr val="25A2FF"/>
                </a:gs>
                <a:gs pos="100000">
                  <a:srgbClr val="0582FF"/>
                </a:gs>
              </a:gsLst>
              <a:lin ang="5400000" scaled="1"/>
            </a:gradFill>
            <a:ln>
              <a:noFill/>
            </a:ln>
            <a:effectLst>
              <a:outerShdw blurRad="152400" dist="88900" dir="8100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" name="文本框 1">
              <a:extLst>
                <a:ext uri="{FF2B5EF4-FFF2-40B4-BE49-F238E27FC236}">
  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A287B94D-30EA-4954-9CD8-533421BC5393}"/>
                </a:ext>
              </a:extLst>
            </p:cNvPr>
            <p:cNvSpPr txBox="1"/>
            <p:nvPr>
              <p:custDataLst>
                <p:tags r:id="rId15"/>
              </p:custDataLst>
            </p:nvPr>
          </p:nvSpPr>
          <p:spPr>
            <a:xfrm>
              <a:off x="1059648" y="4550699"/>
              <a:ext cx="1473479" cy="4047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1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课堂导入</a:t>
              </a:r>
            </a:p>
          </p:txBody>
        </p:sp>
        <p:sp>
          <p:nvSpPr>
            <p:cNvPr id="30" name="椭圆 29">
              <a:extLst>
                <a:ext uri="{FF2B5EF4-FFF2-40B4-BE49-F238E27FC236}">
  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4F9BA4F7-D2E2-464E-AB66-694A6A6DE9B9}"/>
                </a:ext>
              </a:extLst>
            </p:cNvPr>
            <p:cNvSpPr/>
            <p:nvPr>
              <p:custDataLst>
                <p:tags r:id="rId16"/>
              </p:custDataLst>
            </p:nvPr>
          </p:nvSpPr>
          <p:spPr>
            <a:xfrm>
              <a:off x="1261405" y="2906838"/>
              <a:ext cx="1129815" cy="1129815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45" name="图片 44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5FEAFB79-267E-4E8E-B701-E3A816A6C406}"/>
              </a:ext>
            </a:extLst>
          </p:cNvPr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3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3166" y="3125613"/>
            <a:ext cx="1049558" cy="929460"/>
          </a:xfrm>
          <a:prstGeom prst="rect">
            <a:avLst/>
          </a:prstGeom>
        </p:spPr>
      </p:pic>
      <p:pic>
        <p:nvPicPr>
          <p:cNvPr id="47" name="图片 46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855B0B09-DDAA-4B02-ACFC-E54C95AF1DD4}"/>
              </a:ext>
            </a:extLst>
          </p:cNvPr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3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90918" y="3015285"/>
            <a:ext cx="1159519" cy="1241505"/>
          </a:xfrm>
          <a:prstGeom prst="rect">
            <a:avLst/>
          </a:prstGeom>
        </p:spPr>
      </p:pic>
      <p:pic>
        <p:nvPicPr>
          <p:cNvPr id="50" name="图片 49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77F78BA3-E6C0-4EA3-AB4A-E0FAB174C401}"/>
              </a:ext>
            </a:extLst>
          </p:cNvPr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3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580"/>
          <a:stretch>
            <a:fillRect/>
          </a:stretch>
        </p:blipFill>
        <p:spPr>
          <a:xfrm>
            <a:off x="10209149" y="3041807"/>
            <a:ext cx="619685" cy="1153115"/>
          </a:xfrm>
          <a:prstGeom prst="rect">
            <a:avLst/>
          </a:prstGeom>
        </p:spPr>
      </p:pic>
      <p:pic>
        <p:nvPicPr>
          <p:cNvPr id="52" name="图片 51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86251632-2AC6-4100-A86D-56B90A3EE048}"/>
              </a:ext>
            </a:extLst>
          </p:cNvPr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3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804"/>
          <a:stretch>
            <a:fillRect/>
          </a:stretch>
        </p:blipFill>
        <p:spPr>
          <a:xfrm>
            <a:off x="5748374" y="3085539"/>
            <a:ext cx="877976" cy="982462"/>
          </a:xfrm>
          <a:prstGeom prst="rect">
            <a:avLst/>
          </a:prstGeom>
        </p:spPr>
      </p:pic>
      <p:pic>
        <p:nvPicPr>
          <p:cNvPr id="54" name="图片 53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786873AA-C03E-4F81-9DCF-64132A0C513D}"/>
              </a:ext>
            </a:extLst>
          </p:cNvPr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4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8038"/>
          <a:stretch>
            <a:fillRect/>
          </a:stretch>
        </p:blipFill>
        <p:spPr>
          <a:xfrm>
            <a:off x="3303382" y="2990612"/>
            <a:ext cx="1200190" cy="18946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2651549"/>
      </p:ext>
    </p:extLst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07F3111C-95AC-4737-BB17-8E29CB612DB2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926" y="-145004"/>
            <a:ext cx="1158780" cy="1158780"/>
          </a:xfrm>
          <a:prstGeom prst="rect">
            <a:avLst/>
          </a:prstGeom>
        </p:spPr>
      </p:pic>
      <p:sp>
        <p:nvSpPr>
          <p:cNvPr id="4" name="文本占位符 7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2E4B65F2-1B8B-4338-B2BD-CC27921B3B3B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342706" y="282143"/>
            <a:ext cx="1983818" cy="576064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dist">
              <a:buNone/>
            </a:pPr>
            <a:r>
              <a:rPr lang="zh-CN" altLang="en-US">
                <a:latin typeface="隶书" panose="02010509060101010101" pitchFamily="49" charset="-122"/>
                <a:ea typeface="隶书" panose="02010509060101010101" pitchFamily="49" charset="-122"/>
              </a:rPr>
              <a:t>课堂导入</a:t>
            </a:r>
          </a:p>
        </p:txBody>
      </p:sp>
      <p:sp>
        <p:nvSpPr>
          <p:cNvPr id="7" name="矩形 6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4016D6AC-47C9-449B-97DB-415AE0F668FB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5161935" y="587724"/>
            <a:ext cx="6327057" cy="5262979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lIns="68580" tIns="34290" rIns="68580" bIns="34290" anchor="ctr" anchorCtr="0">
            <a:noAutofit/>
          </a:bodyPr>
          <a:lstStyle/>
          <a:p>
            <a:pPr indent="457200" defTabSz="912812" fontAlgn="ctr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dirty="0">
                <a:effectLst>
                  <a:outerShdw blurRad="38100" dist="38100" dir="2700000" algn="tl">
                    <a:schemeClr val="bg2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品读经典，点亮人生。前面我们领悟了</a:t>
            </a:r>
            <a:r>
              <a:rPr lang="en-US" altLang="zh-CN" sz="2800" dirty="0">
                <a:effectLst>
                  <a:outerShdw blurRad="38100" dist="38100" dir="2700000" algn="tl">
                    <a:schemeClr val="bg2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800" dirty="0">
                <a:effectLst>
                  <a:outerShdw blurRad="38100" dist="38100" dir="2700000" algn="tl">
                    <a:schemeClr val="bg2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论语</a:t>
            </a:r>
            <a:r>
              <a:rPr lang="en-US" altLang="zh-CN" sz="2800" dirty="0">
                <a:effectLst>
                  <a:outerShdw blurRad="38100" dist="38100" dir="2700000" algn="tl">
                    <a:schemeClr val="bg2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800" dirty="0">
                <a:effectLst>
                  <a:outerShdw blurRad="38100" dist="38100" dir="2700000" algn="tl">
                    <a:schemeClr val="bg2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的谆谆教诲，懂得了</a:t>
            </a:r>
            <a:r>
              <a:rPr lang="en-US" altLang="zh-CN" sz="2800" dirty="0">
                <a:effectLst>
                  <a:outerShdw blurRad="38100" dist="38100" dir="2700000" algn="tl">
                    <a:schemeClr val="bg2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800" dirty="0">
                <a:effectLst>
                  <a:outerShdw blurRad="38100" dist="38100" dir="2700000" algn="tl">
                    <a:schemeClr val="bg2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大学之道</a:t>
            </a:r>
            <a:r>
              <a:rPr lang="en-US" altLang="zh-CN" sz="2800" dirty="0">
                <a:effectLst>
                  <a:outerShdw blurRad="38100" dist="38100" dir="2700000" algn="tl">
                    <a:schemeClr val="bg2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800" dirty="0">
                <a:effectLst>
                  <a:outerShdw blurRad="38100" dist="38100" dir="2700000" algn="tl">
                    <a:schemeClr val="bg2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的三纲、八目 。 今天我们再来感受一下孟子的思想。齐读孟子语录， 这些耳熟能详的文字，字字珠玑，读来荡气回肠、振聋发聩，这就是</a:t>
            </a:r>
            <a:r>
              <a:rPr lang="en-US" altLang="zh-CN" sz="2800" dirty="0">
                <a:effectLst>
                  <a:outerShdw blurRad="38100" dist="38100" dir="2700000" algn="tl">
                    <a:schemeClr val="bg2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2800" dirty="0">
                <a:effectLst>
                  <a:outerShdw blurRad="38100" dist="38100" dir="2700000" algn="tl">
                    <a:schemeClr val="bg2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民贵君轻不愧圣，性善气正真完人。</a:t>
            </a:r>
            <a:endParaRPr lang="en-US" altLang="zh-CN" sz="2800" dirty="0">
              <a:effectLst>
                <a:outerShdw blurRad="38100" dist="38100" dir="2700000" algn="tl">
                  <a:schemeClr val="bg2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defTabSz="912812" fontAlgn="ctr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dirty="0">
                <a:effectLst>
                  <a:outerShdw blurRad="38100" dist="38100" dir="2700000" algn="tl">
                    <a:schemeClr val="bg2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这节课我们来学习他的</a:t>
            </a:r>
            <a:r>
              <a:rPr lang="en-US" altLang="zh-CN" sz="2800" dirty="0">
                <a:effectLst>
                  <a:outerShdw blurRad="38100" dist="38100" dir="2700000" algn="tl">
                    <a:schemeClr val="bg2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800" dirty="0">
                <a:effectLst>
                  <a:outerShdw blurRad="38100" dist="38100" dir="2700000" algn="tl">
                    <a:schemeClr val="bg2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人皆有不忍人之心</a:t>
            </a:r>
            <a:r>
              <a:rPr lang="en-US" altLang="zh-CN" sz="2800" dirty="0">
                <a:effectLst>
                  <a:outerShdw blurRad="38100" dist="38100" dir="2700000" algn="tl">
                    <a:schemeClr val="bg2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800" dirty="0">
                <a:effectLst>
                  <a:outerShdw blurRad="38100" dist="38100" dir="2700000" algn="tl">
                    <a:schemeClr val="bg2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pic>
        <p:nvPicPr>
          <p:cNvPr id="9" name="图片 8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B6486BCC-D7B9-4ED3-B08A-5BE8F090E9E9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926" y="1799713"/>
            <a:ext cx="4887862" cy="32585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2000240"/>
      </p:ext>
    </p:extLst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07F3111C-95AC-4737-BB17-8E29CB612DB2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926" y="-145004"/>
            <a:ext cx="1158780" cy="1158780"/>
          </a:xfrm>
          <a:prstGeom prst="rect">
            <a:avLst/>
          </a:prstGeom>
        </p:spPr>
      </p:pic>
      <p:sp>
        <p:nvSpPr>
          <p:cNvPr id="10" name="文本占位符 7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D5623D67-A503-409F-8AA0-1AA42815202E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342706" y="282143"/>
            <a:ext cx="1983818" cy="576064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dist">
              <a:buNone/>
            </a:pPr>
            <a:r>
              <a:rPr lang="zh-CN" altLang="en-US">
                <a:latin typeface="隶书" panose="02010509060101010101" pitchFamily="49" charset="-122"/>
                <a:ea typeface="隶书" panose="02010509060101010101" pitchFamily="49" charset="-122"/>
              </a:rPr>
              <a:t>课前预习</a:t>
            </a:r>
          </a:p>
        </p:txBody>
      </p:sp>
      <p:sp>
        <p:nvSpPr>
          <p:cNvPr id="13" name="Title 6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E822D69E-11A7-4B55-9602-3A653E86BB74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4888103" y="1586288"/>
            <a:ext cx="7195408" cy="3685423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lIns="68580" tIns="34290" rIns="68580" bIns="34290" anchor="ctr" anchorCtr="0">
            <a:no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lang="zh-CN" altLang="en-US"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–"/>
              <a:defRPr kumimoji="0" lang="zh-CN" altLang="en-US"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lang="zh-CN" altLang="en-US"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–"/>
              <a:defRPr kumimoji="0"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»"/>
              <a:defRPr kumimoji="0"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lang="zh-CN" altLang="en-US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lang="zh-CN" altLang="en-US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lang="zh-CN" altLang="en-US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lang="zh-CN" altLang="en-US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defTabSz="912812" eaLnBrk="1" fontAlgn="ctr" hangingPunct="1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2800">
                <a:solidFill>
                  <a:srgbClr val="404040"/>
                </a:solidFill>
                <a:effectLst>
                  <a:outerShdw blurRad="38100" dist="38100" dir="2700000" algn="tl">
                    <a:schemeClr val="bg2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Wingdings" pitchFamily="2" charset="2"/>
              </a:rPr>
              <a:t>    </a:t>
            </a: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  <a:sym typeface="Wingdings" pitchFamily="2" charset="2"/>
              </a:rPr>
              <a:t>春秋战国时代，政治经济发生剧变，王权衰落，诸侯争霸，各国开放政权以延揽人才。又因为人口的增加，土地分配困难。社会发生剧变，民生苦痛日增。于是有思想的知识分子，面对现实的社会、人生等问题，提出了解决的办法和思想。       </a:t>
            </a:r>
            <a:endParaRPr lang="en-US" altLang="zh-CN" sz="2800">
              <a:latin typeface="微软雅黑" panose="020B0503020204020204" pitchFamily="34" charset="-122"/>
              <a:ea typeface="微软雅黑" panose="020B0503020204020204" pitchFamily="34" charset="-122"/>
              <a:sym typeface="Wingdings" pitchFamily="2" charset="2"/>
            </a:endParaRPr>
          </a:p>
          <a:p>
            <a:pPr marL="0" indent="0" defTabSz="912812" eaLnBrk="1" fontAlgn="ctr" hangingPunct="1">
              <a:lnSpc>
                <a:spcPct val="120000"/>
              </a:lnSpc>
              <a:spcBef>
                <a:spcPct val="0"/>
              </a:spcBef>
              <a:buNone/>
            </a:pPr>
            <a:r>
              <a:rPr lang="en-US" altLang="zh-CN" sz="2800">
                <a:latin typeface="微软雅黑" panose="020B0503020204020204" pitchFamily="34" charset="-122"/>
                <a:ea typeface="微软雅黑" panose="020B0503020204020204" pitchFamily="34" charset="-122"/>
                <a:sym typeface="Wingdings" pitchFamily="2" charset="2"/>
              </a:rPr>
              <a:t>    </a:t>
            </a: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  <a:sym typeface="Wingdings" pitchFamily="2" charset="2"/>
              </a:rPr>
              <a:t>随着教育的推广、思想的自由出现了诸子争鸣，百家蜂起的局面。史上称这一时期为“诸子百家”时期。 此时期出现了中国思想史上的第一批思想家。其中包括儒家代表孔孟，道家创始人老庄、法家的韩非子等等，给中国文学史留下了宝贵的思想遗产。</a:t>
            </a:r>
            <a:endParaRPr lang="zh-CN" altLang="en-US" sz="2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26" name="Picture 2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C92EBB6F-94FE-40E2-8E93-82E883977DF1}"/>
              </a:ext>
            </a:extLst>
          </p:cNvPr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46415" y="2143434"/>
            <a:ext cx="4204257" cy="297100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sp>
        <p:nvSpPr>
          <p:cNvPr id="15" name="Title 6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7851F0B5-CFC7-4D49-AFE6-0E5B7C67E4BA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>
            <a:off x="1382625" y="1417440"/>
            <a:ext cx="2531835" cy="763377"/>
          </a:xfrm>
          <a:prstGeom prst="rect">
            <a:avLst/>
          </a:prstGeom>
          <a:noFill/>
          <a:ln w="3175">
            <a:noFill/>
          </a:ln>
        </p:spPr>
        <p:txBody>
          <a:bodyPr wrap="square" lIns="68580" tIns="34290" rIns="68580" bIns="34290" anchor="t"/>
          <a:lstStyle/>
          <a:p>
            <a:pPr marL="457200" indent="-457200" defTabSz="913130" fontAlgn="auto">
              <a:lnSpc>
                <a:spcPct val="100000"/>
              </a:lnSpc>
              <a:spcAft>
                <a:spcPct val="0"/>
              </a:spcAft>
              <a:buSzTx/>
              <a:buFont typeface="Wingdings" pitchFamily="2" charset="2"/>
              <a:buChar char="Ø"/>
            </a:pPr>
            <a:r>
              <a:rPr lang="zh-CN" altLang="en-US" sz="32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+mn-ea"/>
              </a:rPr>
              <a:t>诸子百家</a:t>
            </a:r>
            <a:endParaRPr lang="zh-CN" altLang="en-US" sz="320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98530015"/>
      </p:ext>
    </p:extLst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07F3111C-95AC-4737-BB17-8E29CB612DB2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926" y="-145004"/>
            <a:ext cx="1158780" cy="1158780"/>
          </a:xfrm>
          <a:prstGeom prst="rect">
            <a:avLst/>
          </a:prstGeom>
        </p:spPr>
      </p:pic>
      <p:pic>
        <p:nvPicPr>
          <p:cNvPr id="4" name="图片 6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D9B44FD1-BB21-4FCB-BFB4-974C15D04692}"/>
              </a:ext>
            </a:extLst>
          </p:cNvPr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13"/>
          <a:stretch>
            <a:fillRect/>
          </a:stretch>
        </p:blipFill>
        <p:spPr bwMode="auto">
          <a:xfrm>
            <a:off x="339173" y="2157447"/>
            <a:ext cx="3017675" cy="386542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5" name="Title 6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D86A576D-5A48-4402-B7B0-88E1E07FD99E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3326524" y="250399"/>
            <a:ext cx="8681550" cy="5511800"/>
          </a:xfrm>
          <a:prstGeom prst="rect">
            <a:avLst/>
          </a:prstGeom>
          <a:noFill/>
          <a:ln w="3175">
            <a:noFill/>
          </a:ln>
        </p:spPr>
        <p:txBody>
          <a:bodyPr wrap="square" lIns="68580" tIns="34290" rIns="68580" bIns="34290" anchor="t"/>
          <a:lstStyle/>
          <a:p>
            <a:pPr marL="457200" indent="-457200" defTabSz="913130" fontAlgn="auto">
              <a:lnSpc>
                <a:spcPct val="100000"/>
              </a:lnSpc>
              <a:spcAft>
                <a:spcPct val="0"/>
              </a:spcAft>
              <a:buSzTx/>
              <a:buFont typeface="Wingdings" pitchFamily="2" charset="2"/>
              <a:buChar char="Ø"/>
            </a:pP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孟子（前372年—前289年），名轲，字子舆，战国时期邹国人，哲学家、政治家、教育家。</a:t>
            </a:r>
            <a:endParaRPr lang="en-US" altLang="zh-CN" sz="3200"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marL="457200" indent="-457200" defTabSz="913130" fontAlgn="auto">
              <a:lnSpc>
                <a:spcPct val="100000"/>
              </a:lnSpc>
              <a:spcAft>
                <a:spcPct val="0"/>
              </a:spcAft>
              <a:buSzTx/>
              <a:buFont typeface="Wingdings" pitchFamily="2" charset="2"/>
              <a:buChar char="Ø"/>
            </a:pP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儒家学派的代表人物之一，与孔子并称</a:t>
            </a:r>
            <a:r>
              <a:rPr lang="en-US" altLang="zh-CN" sz="320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____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。孟子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+mn-ea"/>
              </a:rPr>
              <a:t>上承孔子、子思之学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“受业於子思(孔子之孙)之门人”。</a:t>
            </a:r>
          </a:p>
          <a:p>
            <a:pPr marL="457200" indent="-457200" defTabSz="913130" fontAlgn="auto">
              <a:lnSpc>
                <a:spcPct val="100000"/>
              </a:lnSpc>
              <a:spcAft>
                <a:spcPct val="0"/>
              </a:spcAft>
              <a:buSzTx/>
              <a:buFont typeface="Wingdings" pitchFamily="2" charset="2"/>
              <a:buChar char="Ø"/>
            </a:pP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+mn-ea"/>
              </a:rPr>
              <a:t>孟子最早提出</a:t>
            </a:r>
            <a:r>
              <a:rPr lang="en-US" altLang="zh-CN" sz="320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+mn-ea"/>
              </a:rPr>
              <a:t>“________”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+mn-ea"/>
              </a:rPr>
              <a:t>思想，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对人民作一定的让步，反对掠夺性战争等主张。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rPr>
              <a:t>他到各国游说诸侯，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反对“霸道”，提倡“仁、义”为中心的“</a:t>
            </a:r>
            <a:r>
              <a:rPr lang="en-US" altLang="zh-CN" sz="320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_____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”“</a:t>
            </a:r>
            <a:r>
              <a:rPr lang="en-US" altLang="zh-CN" sz="320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____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”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rPr>
              <a:t>。由于他的这些主张与当时激烈混战的社会状况不符，所以均未被统治者所采纳。孟子退而与弟子著书，遂成</a:t>
            </a:r>
            <a:r>
              <a:rPr lang="en-US" altLang="zh-CN" sz="3200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rPr>
              <a:t>孟子</a:t>
            </a:r>
            <a:r>
              <a:rPr lang="en-US" altLang="zh-CN" sz="320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被韩愈列为先秦儒家继承孔子</a:t>
            </a:r>
            <a:r>
              <a:rPr lang="en-US" altLang="zh-CN" sz="320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+mn-ea"/>
              </a:rPr>
              <a:t>“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+mn-ea"/>
              </a:rPr>
              <a:t>道统</a:t>
            </a:r>
            <a:r>
              <a:rPr lang="en-US" altLang="zh-CN" sz="320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+mn-ea"/>
              </a:rPr>
              <a:t>”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+mn-ea"/>
              </a:rPr>
              <a:t>的人物，元朝追封为</a:t>
            </a:r>
            <a:r>
              <a:rPr lang="en-US" altLang="zh-CN" sz="320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+mn-ea"/>
              </a:rPr>
              <a:t>“_____”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+mn-ea"/>
              </a:rPr>
              <a:t>。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C8D4FD30-A006-47B9-A016-D16D23A5D27B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10675395" y="1194336"/>
            <a:ext cx="8940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孔孟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486D1B8F-FDE4-4232-9AEE-BDF4F78CF87F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5837635" y="4090159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仁政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D3B11942-5A96-464E-A1BA-7CFB19A403CE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6635414" y="2641202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民贵君轻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E74DA2DA-DA20-4479-AEB7-88EB48369BAE}"/>
              </a:ext>
            </a:extLst>
          </p:cNvPr>
          <p:cNvSpPr txBox="1"/>
          <p:nvPr>
            <p:custDataLst>
              <p:tags r:id="rId7"/>
            </p:custDataLst>
          </p:nvPr>
        </p:nvSpPr>
        <p:spPr>
          <a:xfrm>
            <a:off x="9917366" y="6072733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亚圣</a:t>
            </a:r>
          </a:p>
        </p:txBody>
      </p:sp>
      <p:sp>
        <p:nvSpPr>
          <p:cNvPr id="10" name="文本占位符 7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D5623D67-A503-409F-8AA0-1AA42815202E}"/>
              </a:ext>
            </a:extLst>
          </p:cNvPr>
          <p:cNvSpPr txBox="1"/>
          <p:nvPr>
            <p:custDataLst>
              <p:tags r:id="rId8"/>
            </p:custDataLst>
          </p:nvPr>
        </p:nvSpPr>
        <p:spPr>
          <a:xfrm>
            <a:off x="1342706" y="282143"/>
            <a:ext cx="1983818" cy="576064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dist">
              <a:buNone/>
            </a:pPr>
            <a:r>
              <a:rPr lang="zh-CN" altLang="en-US">
                <a:latin typeface="隶书" panose="02010509060101010101" pitchFamily="49" charset="-122"/>
                <a:ea typeface="隶书" panose="02010509060101010101" pitchFamily="49" charset="-122"/>
              </a:rPr>
              <a:t>课前预习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05E778BF-9156-461E-98BA-CF63EAEAF6BA}"/>
              </a:ext>
            </a:extLst>
          </p:cNvPr>
          <p:cNvSpPr txBox="1"/>
          <p:nvPr>
            <p:custDataLst>
              <p:tags r:id="rId9"/>
            </p:custDataLst>
          </p:nvPr>
        </p:nvSpPr>
        <p:spPr>
          <a:xfrm>
            <a:off x="7563486" y="4090159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王道</a:t>
            </a:r>
          </a:p>
        </p:txBody>
      </p:sp>
      <p:sp>
        <p:nvSpPr>
          <p:cNvPr id="12" name="Title 6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5CD76A80-6D2F-4F94-BE3E-68F2F60D7611}"/>
              </a:ext>
            </a:extLst>
          </p:cNvPr>
          <p:cNvSpPr/>
          <p:nvPr>
            <p:custDataLst>
              <p:tags r:id="rId10"/>
            </p:custDataLst>
          </p:nvPr>
        </p:nvSpPr>
        <p:spPr>
          <a:xfrm>
            <a:off x="763316" y="1433546"/>
            <a:ext cx="2531835" cy="763377"/>
          </a:xfrm>
          <a:prstGeom prst="rect">
            <a:avLst/>
          </a:prstGeom>
          <a:noFill/>
          <a:ln w="3175">
            <a:noFill/>
          </a:ln>
        </p:spPr>
        <p:txBody>
          <a:bodyPr wrap="square" lIns="68580" tIns="34290" rIns="68580" bIns="34290" anchor="t"/>
          <a:lstStyle/>
          <a:p>
            <a:pPr marL="457200" indent="-457200" defTabSz="913130" fontAlgn="auto">
              <a:lnSpc>
                <a:spcPct val="100000"/>
              </a:lnSpc>
              <a:spcAft>
                <a:spcPct val="0"/>
              </a:spcAft>
              <a:buSzTx/>
              <a:buFont typeface="Wingdings" pitchFamily="2" charset="2"/>
              <a:buChar char="Ø"/>
            </a:pPr>
            <a:r>
              <a:rPr lang="zh-CN" altLang="en-US" sz="32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孟子其人</a:t>
            </a:r>
          </a:p>
        </p:txBody>
      </p:sp>
    </p:spTree>
    <p:extLst>
      <p:ext uri="{BB962C8B-B14F-4D97-AF65-F5344CB8AC3E}">
        <p14:creationId xmlns:p14="http://schemas.microsoft.com/office/powerpoint/2010/main" val="232726142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3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560C200D-CB97-4D10-9DB7-00804AA8AEFC}"/>
              </a:ext>
            </a:extLst>
          </p:cNvPr>
          <p:cNvPicPr/>
          <p:nvPr>
            <p:custDataLst>
              <p:tags r:id="rId1"/>
            </p:custDataLst>
          </p:nvPr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62076" y="1933386"/>
            <a:ext cx="3516749" cy="427633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" name="图片 1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07F3111C-95AC-4737-BB17-8E29CB612DB2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926" y="-145004"/>
            <a:ext cx="1158780" cy="1158780"/>
          </a:xfrm>
          <a:prstGeom prst="rect">
            <a:avLst/>
          </a:prstGeom>
        </p:spPr>
      </p:pic>
      <p:sp>
        <p:nvSpPr>
          <p:cNvPr id="5" name="Title 6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D86A576D-5A48-4402-B7B0-88E1E07FD99E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3878825" y="434386"/>
            <a:ext cx="7919885" cy="5511800"/>
          </a:xfrm>
          <a:prstGeom prst="rect">
            <a:avLst/>
          </a:prstGeom>
          <a:noFill/>
          <a:ln w="3175">
            <a:noFill/>
          </a:ln>
        </p:spPr>
        <p:txBody>
          <a:bodyPr wrap="square" lIns="68580" tIns="34290" rIns="68580" bIns="34290" anchor="t"/>
          <a:lstStyle/>
          <a:p>
            <a:pPr marL="457200" indent="-457200">
              <a:lnSpc>
                <a:spcPct val="130000"/>
              </a:lnSpc>
              <a:buFont typeface="Wingdings" pitchFamily="2" charset="2"/>
              <a:buChar char="Ø"/>
            </a:pPr>
            <a:r>
              <a:rPr lang="en-US" altLang="zh-CN" sz="2800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rPr>
              <a:t>孟子</a:t>
            </a:r>
            <a:r>
              <a:rPr lang="en-US" altLang="zh-CN" sz="280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rPr>
              <a:t>记录的是</a:t>
            </a:r>
            <a:r>
              <a:rPr lang="zh-CN" altLang="en-US" sz="28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有关孟子重要思想的一些言论</a:t>
            </a: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rPr>
              <a:t>。共</a:t>
            </a:r>
            <a:r>
              <a:rPr lang="en-US" altLang="zh-CN" sz="28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r>
              <a:rPr lang="zh-CN" altLang="en-US" sz="28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篇</a:t>
            </a: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rPr>
              <a:t>，一般认为孟子及其弟子万章、公孙丑等人</a:t>
            </a:r>
            <a:r>
              <a:rPr lang="zh-CN" altLang="en-US" sz="280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共同</a:t>
            </a: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rPr>
              <a:t>编著的，属</a:t>
            </a:r>
            <a:r>
              <a:rPr lang="zh-CN" altLang="en-US" sz="28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先秦语录体散文集</a:t>
            </a: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  <a:p>
            <a:pPr marL="457200" indent="-457200">
              <a:lnSpc>
                <a:spcPct val="130000"/>
              </a:lnSpc>
              <a:buFont typeface="Wingdings" pitchFamily="2" charset="2"/>
              <a:buChar char="Ø"/>
            </a:pPr>
            <a:r>
              <a:rPr lang="en-US" altLang="zh-CN" sz="2800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rPr>
              <a:t>孟子</a:t>
            </a:r>
            <a:r>
              <a:rPr lang="en-US" altLang="zh-CN" sz="280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rPr>
              <a:t>与</a:t>
            </a:r>
            <a:r>
              <a:rPr lang="en-US" altLang="zh-CN" sz="2800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rPr>
              <a:t>论语</a:t>
            </a:r>
            <a:r>
              <a:rPr lang="en-US" altLang="zh-CN" sz="280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rPr>
              <a:t>同是语录体散文，但与</a:t>
            </a:r>
            <a:r>
              <a:rPr lang="en-US" altLang="zh-CN" sz="2800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rPr>
              <a:t>论语</a:t>
            </a:r>
            <a:r>
              <a:rPr lang="en-US" altLang="zh-CN" sz="280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rPr>
              <a:t>相比，它的</a:t>
            </a:r>
            <a:r>
              <a:rPr lang="zh-CN" altLang="en-US" sz="28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篇幅较长，内容也更具体，描绘更细致。</a:t>
            </a:r>
          </a:p>
          <a:p>
            <a:pPr marL="457200" indent="-457200">
              <a:lnSpc>
                <a:spcPct val="130000"/>
              </a:lnSpc>
              <a:buFont typeface="Wingdings" pitchFamily="2" charset="2"/>
              <a:buChar char="Ø"/>
            </a:pP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rPr>
              <a:t>到南宋时，朱熹把</a:t>
            </a:r>
            <a:r>
              <a:rPr lang="zh-CN" altLang="en-US" sz="28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它与</a:t>
            </a:r>
            <a:r>
              <a:rPr lang="en-US" altLang="zh-CN" sz="28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8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礼记</a:t>
            </a:r>
            <a:r>
              <a:rPr lang="en-US" altLang="zh-CN" sz="28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8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中的</a:t>
            </a:r>
            <a:r>
              <a:rPr lang="en-US" altLang="zh-CN" sz="28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8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大学</a:t>
            </a:r>
            <a:r>
              <a:rPr lang="en-US" altLang="zh-CN" sz="28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8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28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8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中庸</a:t>
            </a:r>
            <a:r>
              <a:rPr lang="en-US" altLang="zh-CN" sz="28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8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两篇以及</a:t>
            </a:r>
            <a:r>
              <a:rPr lang="en-US" altLang="zh-CN" sz="28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8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论语</a:t>
            </a:r>
            <a:r>
              <a:rPr lang="en-US" altLang="zh-CN" sz="28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8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合为“四书”</a:t>
            </a: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rPr>
              <a:t>，把读经的传统推向更加狭窄的胡同，成为后世（如明、清两代）科举考试</a:t>
            </a:r>
            <a:r>
              <a:rPr lang="zh-CN" altLang="en-US" sz="28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八股文</a:t>
            </a: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rPr>
              <a:t>的唯一的取材依据。</a:t>
            </a:r>
          </a:p>
        </p:txBody>
      </p:sp>
      <p:sp>
        <p:nvSpPr>
          <p:cNvPr id="10" name="文本占位符 7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D5623D67-A503-409F-8AA0-1AA42815202E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1342706" y="282143"/>
            <a:ext cx="1983818" cy="576064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dist">
              <a:buNone/>
            </a:pPr>
            <a:r>
              <a:rPr lang="zh-CN" altLang="en-US">
                <a:latin typeface="隶书" panose="02010509060101010101" pitchFamily="49" charset="-122"/>
                <a:ea typeface="隶书" panose="02010509060101010101" pitchFamily="49" charset="-122"/>
              </a:rPr>
              <a:t>课前预习</a:t>
            </a:r>
          </a:p>
        </p:txBody>
      </p:sp>
      <p:sp>
        <p:nvSpPr>
          <p:cNvPr id="13" name="Title 6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C778AB12-C27B-4C5B-B864-E5199D33D74A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>
            <a:off x="576240" y="1396128"/>
            <a:ext cx="3516749" cy="763377"/>
          </a:xfrm>
          <a:prstGeom prst="rect">
            <a:avLst/>
          </a:prstGeom>
          <a:noFill/>
          <a:ln w="3175">
            <a:noFill/>
          </a:ln>
        </p:spPr>
        <p:txBody>
          <a:bodyPr wrap="square" lIns="68580" tIns="34290" rIns="68580" bIns="34290" anchor="t"/>
          <a:lstStyle/>
          <a:p>
            <a:pPr marL="457200" indent="-457200" defTabSz="913130" fontAlgn="auto">
              <a:lnSpc>
                <a:spcPct val="100000"/>
              </a:lnSpc>
              <a:spcAft>
                <a:spcPct val="0"/>
              </a:spcAft>
              <a:buSzTx/>
              <a:buFont typeface="Wingdings" pitchFamily="2" charset="2"/>
              <a:buChar char="Ø"/>
            </a:pPr>
            <a:r>
              <a:rPr lang="en-US" altLang="zh-CN" sz="32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《</a:t>
            </a:r>
            <a:r>
              <a:rPr lang="zh-CN" altLang="en-US" sz="32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孟子</a:t>
            </a:r>
            <a:r>
              <a:rPr lang="en-US" altLang="zh-CN" sz="32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》</a:t>
            </a:r>
            <a:r>
              <a:rPr lang="zh-CN" altLang="en-US" sz="32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其书</a:t>
            </a:r>
          </a:p>
        </p:txBody>
      </p:sp>
    </p:spTree>
    <p:extLst>
      <p:ext uri="{BB962C8B-B14F-4D97-AF65-F5344CB8AC3E}">
        <p14:creationId xmlns:p14="http://schemas.microsoft.com/office/powerpoint/2010/main" val="3534170189"/>
      </p:ext>
    </p:extLst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07F3111C-95AC-4737-BB17-8E29CB612DB2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926" y="-145004"/>
            <a:ext cx="1158780" cy="1158780"/>
          </a:xfrm>
          <a:prstGeom prst="rect">
            <a:avLst/>
          </a:prstGeom>
        </p:spPr>
      </p:pic>
      <p:sp>
        <p:nvSpPr>
          <p:cNvPr id="3" name="文本占位符 7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D619BE93-D175-4EFD-9131-C14E191A0D92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342706" y="282143"/>
            <a:ext cx="1983818" cy="576064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dist">
              <a:buNone/>
            </a:pPr>
            <a:r>
              <a:rPr lang="zh-CN" altLang="en-US">
                <a:latin typeface="隶书" panose="02010509060101010101" pitchFamily="49" charset="-122"/>
                <a:ea typeface="隶书" panose="02010509060101010101" pitchFamily="49" charset="-122"/>
              </a:rPr>
              <a:t>课前预习</a:t>
            </a:r>
          </a:p>
        </p:txBody>
      </p:sp>
      <p:sp>
        <p:nvSpPr>
          <p:cNvPr id="4" name="Title 6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EC83BB63-D6F5-4CBB-9E27-E4B4922C38E4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763316" y="1433546"/>
            <a:ext cx="2531835" cy="763377"/>
          </a:xfrm>
          <a:prstGeom prst="rect">
            <a:avLst/>
          </a:prstGeom>
          <a:noFill/>
          <a:ln w="3175">
            <a:noFill/>
          </a:ln>
        </p:spPr>
        <p:txBody>
          <a:bodyPr wrap="square" lIns="68580" tIns="34290" rIns="68580" bIns="34290" anchor="t"/>
          <a:lstStyle/>
          <a:p>
            <a:pPr marL="457200" indent="-457200" defTabSz="913130" fontAlgn="auto">
              <a:lnSpc>
                <a:spcPct val="100000"/>
              </a:lnSpc>
              <a:spcAft>
                <a:spcPct val="0"/>
              </a:spcAft>
              <a:buSzTx/>
              <a:buFont typeface="Wingdings" pitchFamily="2" charset="2"/>
              <a:buChar char="Ø"/>
            </a:pPr>
            <a:r>
              <a:rPr lang="zh-CN" altLang="en-US" sz="32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孟子思想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6AE0CB07-3C5E-49D6-B9E2-E6C4980E9B92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4708029" y="1013776"/>
            <a:ext cx="6720655" cy="506600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lang="zh-CN" altLang="en-US"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–"/>
              <a:defRPr kumimoji="0" lang="zh-CN" altLang="en-US"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lang="zh-CN" altLang="en-US"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–"/>
              <a:defRPr kumimoji="0"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»"/>
              <a:defRPr kumimoji="0"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lang="zh-CN" altLang="en-US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lang="zh-CN" altLang="en-US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lang="zh-CN" altLang="en-US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lang="zh-CN" altLang="en-US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>
              <a:lnSpc>
                <a:spcPct val="130000"/>
              </a:lnSpc>
              <a:spcBef>
                <a:spcPct val="0"/>
              </a:spcBef>
              <a:buFont typeface="Wingdings" pitchFamily="2" charset="2"/>
              <a:buChar char="Ø"/>
            </a:pPr>
            <a:r>
              <a:rPr lang="zh-CN" altLang="en-US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哲学思想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性善论：</a:t>
            </a:r>
            <a:endParaRPr lang="en-US" altLang="zh-CN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30000"/>
              </a:lnSpc>
              <a:spcBef>
                <a:spcPct val="0"/>
              </a:spcBef>
              <a:buFont typeface="Wingdings" pitchFamily="2" charset="2"/>
              <a:buChar char="ü"/>
            </a:pP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孟子道性善，言必称尧舜。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</a:p>
          <a:p>
            <a:pPr eaLnBrk="1" hangingPunct="1">
              <a:lnSpc>
                <a:spcPct val="130000"/>
              </a:lnSpc>
              <a:spcBef>
                <a:spcPct val="0"/>
              </a:spcBef>
              <a:buFont typeface="Wingdings" pitchFamily="2" charset="2"/>
              <a:buChar char="ü"/>
            </a:pP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四端→四德</a:t>
            </a:r>
            <a:endParaRPr lang="en-US" altLang="zh-CN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30000"/>
              </a:lnSpc>
              <a:spcBef>
                <a:spcPct val="0"/>
              </a:spcBef>
              <a:buFont typeface="Wingdings" pitchFamily="2" charset="2"/>
              <a:buChar char="ü"/>
            </a:pPr>
            <a:endParaRPr lang="en-US" altLang="zh-CN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30000"/>
              </a:lnSpc>
              <a:spcBef>
                <a:spcPct val="0"/>
              </a:spcBef>
              <a:buFont typeface="Wingdings" pitchFamily="2" charset="2"/>
              <a:buChar char="Ø"/>
            </a:pPr>
            <a:r>
              <a:rPr lang="zh-CN" altLang="en-US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政治思想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仁政论：</a:t>
            </a:r>
          </a:p>
          <a:p>
            <a:pPr eaLnBrk="1" hangingPunct="1">
              <a:lnSpc>
                <a:spcPct val="130000"/>
              </a:lnSpc>
              <a:spcBef>
                <a:spcPct val="0"/>
              </a:spcBef>
              <a:buFont typeface="Wingdings" pitchFamily="2" charset="2"/>
              <a:buChar char="ü"/>
            </a:pP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保民而王</a:t>
            </a:r>
          </a:p>
          <a:p>
            <a:pPr eaLnBrk="1" hangingPunct="1">
              <a:lnSpc>
                <a:spcPct val="130000"/>
              </a:lnSpc>
              <a:spcBef>
                <a:spcPct val="0"/>
              </a:spcBef>
              <a:buFont typeface="Wingdings" pitchFamily="2" charset="2"/>
              <a:buChar char="ü"/>
            </a:pP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民贵君轻</a:t>
            </a:r>
          </a:p>
          <a:p>
            <a:pPr marL="0" indent="0" eaLnBrk="1" hangingPunct="1">
              <a:spcBef>
                <a:spcPct val="0"/>
              </a:spcBef>
              <a:buNone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5D560B87-FBD2-4701-B6C1-E2F613A661BC}"/>
              </a:ext>
            </a:extLst>
          </p:cNvPr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8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10000" r="9066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7732" r="17542"/>
          <a:stretch>
            <a:fillRect/>
          </a:stretch>
        </p:blipFill>
        <p:spPr>
          <a:xfrm>
            <a:off x="940892" y="2196923"/>
            <a:ext cx="2787446" cy="3137797"/>
          </a:xfrm>
          <a:prstGeom prst="roundRect">
            <a:avLst>
              <a:gd name="adj" fmla="val 0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1889448327"/>
      </p:ext>
    </p:extLst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07F3111C-95AC-4737-BB17-8E29CB612DB2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926" y="-145004"/>
            <a:ext cx="1158780" cy="1158780"/>
          </a:xfrm>
          <a:prstGeom prst="rect">
            <a:avLst/>
          </a:prstGeom>
        </p:spPr>
      </p:pic>
      <p:sp>
        <p:nvSpPr>
          <p:cNvPr id="3" name="文本占位符 7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D619BE93-D175-4EFD-9131-C14E191A0D92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342706" y="282143"/>
            <a:ext cx="1983818" cy="576064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dist">
              <a:buNone/>
            </a:pPr>
            <a:r>
              <a:rPr lang="zh-CN" altLang="en-US">
                <a:latin typeface="隶书" panose="02010509060101010101" pitchFamily="49" charset="-122"/>
                <a:ea typeface="隶书" panose="02010509060101010101" pitchFamily="49" charset="-122"/>
              </a:rPr>
              <a:t>初读文本</a:t>
            </a:r>
          </a:p>
        </p:txBody>
      </p:sp>
      <p:sp>
        <p:nvSpPr>
          <p:cNvPr id="4" name="Title 6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EC83BB63-D6F5-4CBB-9E27-E4B4922C38E4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763316" y="1433546"/>
            <a:ext cx="2531835" cy="763377"/>
          </a:xfrm>
          <a:prstGeom prst="rect">
            <a:avLst/>
          </a:prstGeom>
          <a:noFill/>
          <a:ln w="3175">
            <a:noFill/>
          </a:ln>
        </p:spPr>
        <p:txBody>
          <a:bodyPr wrap="square" lIns="68580" tIns="34290" rIns="68580" bIns="34290" anchor="t"/>
          <a:lstStyle/>
          <a:p>
            <a:pPr marL="457200" indent="-457200" defTabSz="913130" fontAlgn="auto">
              <a:lnSpc>
                <a:spcPct val="100000"/>
              </a:lnSpc>
              <a:spcAft>
                <a:spcPct val="0"/>
              </a:spcAft>
              <a:buSzTx/>
              <a:buFont typeface="Wingdings" pitchFamily="2" charset="2"/>
              <a:buChar char="Ø"/>
            </a:pPr>
            <a:r>
              <a:rPr lang="zh-CN" altLang="en-US" sz="32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解题</a:t>
            </a:r>
          </a:p>
        </p:txBody>
      </p:sp>
      <p:sp>
        <p:nvSpPr>
          <p:cNvPr id="7" name="内容占位符 12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F00FD0CB-DD57-4848-927F-F915EDA2ABD8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4453931" y="434386"/>
            <a:ext cx="7426810" cy="5536565"/>
          </a:xfrm>
          <a:prstGeom prst="rect">
            <a:avLst/>
          </a:prstGeom>
          <a:ln>
            <a:noFill/>
          </a:ln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Font typeface="Wingdings" pitchFamily="2" charset="2"/>
              <a:buChar char="Ø"/>
            </a:pPr>
            <a:r>
              <a:rPr lang="zh-CN" altLang="zh-CN">
                <a:latin typeface="微软雅黑" panose="020B0503020204020204" pitchFamily="34" charset="-122"/>
                <a:ea typeface="微软雅黑" panose="020B0503020204020204" pitchFamily="34" charset="-122"/>
                <a:cs typeface="方正北魏楷书简体" panose="03000509000000000000" charset="-122"/>
              </a:rPr>
              <a:t>《人皆有不忍人之心》选自《孟子·公孙丑上》，题目为编者所加。孟子认为</a:t>
            </a:r>
            <a:r>
              <a:rPr lang="zh-CN" altLang="zh-CN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北魏楷书简体" panose="03000509000000000000" charset="-122"/>
              </a:rPr>
              <a:t>人人都有仁义礼智</a:t>
            </a:r>
            <a:r>
              <a:rPr lang="zh-CN" altLang="zh-CN">
                <a:latin typeface="微软雅黑" panose="020B0503020204020204" pitchFamily="34" charset="-122"/>
                <a:ea typeface="微软雅黑" panose="020B0503020204020204" pitchFamily="34" charset="-122"/>
                <a:cs typeface="方正北魏楷书简体" panose="03000509000000000000" charset="-122"/>
              </a:rPr>
              <a:t>这</a:t>
            </a:r>
            <a:r>
              <a:rPr lang="zh-CN" altLang="zh-CN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北魏楷书简体" panose="03000509000000000000" charset="-122"/>
              </a:rPr>
              <a:t>四种善端</a:t>
            </a:r>
            <a:r>
              <a:rPr lang="zh-CN" altLang="zh-CN">
                <a:latin typeface="微软雅黑" panose="020B0503020204020204" pitchFamily="34" charset="-122"/>
                <a:ea typeface="微软雅黑" panose="020B0503020204020204" pitchFamily="34" charset="-122"/>
                <a:cs typeface="方正北魏楷书简体" panose="03000509000000000000" charset="-122"/>
              </a:rPr>
              <a:t>，把他们发扬光大，我们就会成为尧舜这样的圣人，任其泯灭，我们就会堕落为禽兽。这就是他的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  <a:cs typeface="方正北魏楷书简体" panose="03000509000000000000" charset="-122"/>
              </a:rPr>
              <a:t>“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方正北魏楷书简体" panose="03000509000000000000" charset="-122"/>
              </a:rPr>
              <a:t>性善论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  <a:cs typeface="方正北魏楷书简体" panose="03000509000000000000" charset="-122"/>
              </a:rPr>
              <a:t>”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方正北魏楷书简体" panose="03000509000000000000" charset="-122"/>
              </a:rPr>
              <a:t>，</a:t>
            </a:r>
            <a:r>
              <a:rPr lang="en-US" altLang="zh-CN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北魏楷书简体" panose="03000509000000000000" charset="-122"/>
              </a:rPr>
              <a:t>“</a:t>
            </a:r>
            <a:r>
              <a:rPr lang="zh-CN" altLang="en-US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北魏楷书简体" panose="03000509000000000000" charset="-122"/>
              </a:rPr>
              <a:t>王道论</a:t>
            </a:r>
            <a:r>
              <a:rPr lang="en-US" altLang="zh-CN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北魏楷书简体" panose="03000509000000000000" charset="-122"/>
              </a:rPr>
              <a:t>”</a:t>
            </a:r>
            <a:r>
              <a:rPr lang="zh-CN" altLang="en-US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北魏楷书简体" panose="03000509000000000000" charset="-122"/>
              </a:rPr>
              <a:t>是</a:t>
            </a:r>
            <a:r>
              <a:rPr lang="en-US" altLang="zh-CN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北魏楷书简体" panose="03000509000000000000" charset="-122"/>
              </a:rPr>
              <a:t>“</a:t>
            </a:r>
            <a:r>
              <a:rPr lang="zh-CN" altLang="en-US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北魏楷书简体" panose="03000509000000000000" charset="-122"/>
              </a:rPr>
              <a:t>性善论</a:t>
            </a:r>
            <a:r>
              <a:rPr lang="en-US" altLang="zh-CN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北魏楷书简体" panose="03000509000000000000" charset="-122"/>
              </a:rPr>
              <a:t>”</a:t>
            </a:r>
            <a:r>
              <a:rPr lang="zh-CN" altLang="en-US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北魏楷书简体" panose="03000509000000000000" charset="-122"/>
              </a:rPr>
              <a:t>在政治学上的运用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方正北魏楷书简体" panose="03000509000000000000" charset="-122"/>
              </a:rPr>
              <a:t>。本章最能体现孟子这种思想的篇章。</a:t>
            </a:r>
          </a:p>
          <a:p>
            <a:pPr>
              <a:lnSpc>
                <a:spcPct val="130000"/>
              </a:lnSpc>
              <a:spcBef>
                <a:spcPct val="0"/>
              </a:spcBef>
              <a:buFont typeface="Wingdings" pitchFamily="2" charset="2"/>
              <a:buChar char="Ø"/>
            </a:pPr>
            <a:r>
              <a:rPr lang="zh-CN" altLang="zh-CN">
                <a:latin typeface="微软雅黑" panose="020B0503020204020204" pitchFamily="34" charset="-122"/>
                <a:ea typeface="微软雅黑" panose="020B0503020204020204" pitchFamily="34" charset="-122"/>
                <a:cs typeface="方正北魏楷书简体" panose="03000509000000000000" charset="-122"/>
              </a:rPr>
              <a:t>“忍人”，狠心对待别人。</a:t>
            </a:r>
          </a:p>
          <a:p>
            <a:pPr>
              <a:lnSpc>
                <a:spcPct val="130000"/>
              </a:lnSpc>
              <a:spcBef>
                <a:spcPct val="0"/>
              </a:spcBef>
              <a:buFont typeface="Wingdings" pitchFamily="2" charset="2"/>
              <a:buChar char="Ø"/>
            </a:pPr>
            <a:r>
              <a:rPr lang="zh-CN" altLang="zh-CN">
                <a:latin typeface="微软雅黑" panose="020B0503020204020204" pitchFamily="34" charset="-122"/>
                <a:ea typeface="微软雅黑" panose="020B0503020204020204" pitchFamily="34" charset="-122"/>
                <a:cs typeface="方正北魏楷书简体" panose="03000509000000000000" charset="-122"/>
              </a:rPr>
              <a:t>“不忍人之心”，怜爱别人的心。</a:t>
            </a:r>
          </a:p>
          <a:p>
            <a:pPr>
              <a:lnSpc>
                <a:spcPct val="130000"/>
              </a:lnSpc>
              <a:spcBef>
                <a:spcPct val="0"/>
              </a:spcBef>
              <a:buFont typeface="Wingdings" pitchFamily="2" charset="2"/>
              <a:buChar char="Ø"/>
            </a:pPr>
            <a:r>
              <a:rPr lang="zh-CN" altLang="zh-CN">
                <a:latin typeface="微软雅黑" panose="020B0503020204020204" pitchFamily="34" charset="-122"/>
                <a:ea typeface="微软雅黑" panose="020B0503020204020204" pitchFamily="34" charset="-122"/>
                <a:cs typeface="方正北魏楷书简体" panose="03000509000000000000" charset="-122"/>
              </a:rPr>
              <a:t>“人皆有不忍人之心”即</a:t>
            </a:r>
            <a:r>
              <a:rPr lang="zh-CN" altLang="zh-CN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北魏楷书简体" panose="03000509000000000000" charset="-122"/>
              </a:rPr>
              <a:t>每个人都有怜爱别人的心。</a:t>
            </a:r>
          </a:p>
        </p:txBody>
      </p:sp>
      <p:pic>
        <p:nvPicPr>
          <p:cNvPr id="8" name="图片 7">
            <a:extLst>
              <a:ext uri="{FF2B5EF4-FFF2-40B4-BE49-F238E27FC236}">
                <a16:creationId xmlns=""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id="{2F0CA100-1E2C-40BC-A53A-3B8B2707D0CF}"/>
              </a:ext>
            </a:extLst>
          </p:cNvPr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3315" y="2196923"/>
            <a:ext cx="3248245" cy="397001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2922756223"/>
      </p:ext>
    </p:extLst>
  </p:cSld>
  <p:clrMapOvr>
    <a:masterClrMapping/>
  </p:clrMapOvr>
  <p:transition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89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07"/>
  <p:tag name="KSO_WM_ASSEMBLE_CHIP_INDEX" val="3b94d19349534e948f7c22f5e71c9c58"/>
  <p:tag name="KSO_WM_BEAUTIFY_FLAG" val="#wm#"/>
  <p:tag name="KSO_WM_CHIP_GROUPID" val="5e6b05596848fb12bee65ac8"/>
  <p:tag name="KSO_WM_CHIP_XID" val="5e6b05596848fb12bee65aca"/>
  <p:tag name="KSO_WM_TAG_VERSION" val="1.0"/>
  <p:tag name="KSO_WM_TEMPLATE_ASSEMBLE_GROUPID" val="5f215658671cac3474365d71"/>
  <p:tag name="KSO_WM_TEMPLATE_ASSEMBLE_XID" val="5f215658671cac3474365d71"/>
  <p:tag name="KSO_WM_TEMPLATE_CATEGORY" val="diagram"/>
  <p:tag name="KSO_WM_TEMPLATE_INDEX" val="20209519"/>
  <p:tag name="KSO_WM_UNIT_BLOCK" val="0"/>
  <p:tag name="KSO_WM_UNIT_COMPATIBLE" val="0"/>
  <p:tag name="KSO_WM_UNIT_DEC_AREA_ID" val="1a68a34f82814dd6aafab2848d78a846"/>
  <p:tag name="KSO_WM_UNIT_DEFAULT_FONT" val="14;20;2"/>
  <p:tag name="KSO_WM_UNIT_DIAGRAM_ISNUMVISUAL" val="0"/>
  <p:tag name="KSO_WM_UNIT_DIAGRAM_ISREFERUNIT" val="0"/>
  <p:tag name="KSO_WM_UNIT_HIGHLIGHT" val="0"/>
  <p:tag name="KSO_WM_UNIT_ID" val="diagram20209519_1*f*1"/>
  <p:tag name="KSO_WM_UNIT_INDEX" val="1"/>
  <p:tag name="KSO_WM_UNIT_LAYERLEVEL" val="1"/>
  <p:tag name="KSO_WM_UNIT_NOCLEAR" val="0"/>
  <p:tag name="KSO_WM_UNIT_PRESET_TEXT" val="单击此处添加正文，文字是您思想的提炼，请尽量言简意赅的阐述观点。"/>
  <p:tag name="KSO_WM_UNIT_SHOW_EDIT_AREA_INDICATION" val="1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46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95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4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07"/>
  <p:tag name="KSO_WM_ASSEMBLE_CHIP_INDEX" val="3b94d19349534e948f7c22f5e71c9c58"/>
  <p:tag name="KSO_WM_BEAUTIFY_FLAG" val="#wm#"/>
  <p:tag name="KSO_WM_CHIP_GROUPID" val="5e6b05596848fb12bee65ac8"/>
  <p:tag name="KSO_WM_CHIP_XID" val="5e6b05596848fb12bee65aca"/>
  <p:tag name="KSO_WM_TAG_VERSION" val="1.0"/>
  <p:tag name="KSO_WM_TEMPLATE_ASSEMBLE_GROUPID" val="5f215658671cac3474365d71"/>
  <p:tag name="KSO_WM_TEMPLATE_ASSEMBLE_XID" val="5f215658671cac3474365d71"/>
  <p:tag name="KSO_WM_TEMPLATE_CATEGORY" val="diagram"/>
  <p:tag name="KSO_WM_TEMPLATE_INDEX" val="20209519"/>
  <p:tag name="KSO_WM_UNIT_BLOCK" val="0"/>
  <p:tag name="KSO_WM_UNIT_COMPATIBLE" val="0"/>
  <p:tag name="KSO_WM_UNIT_DEC_AREA_ID" val="1a68a34f82814dd6aafab2848d78a846"/>
  <p:tag name="KSO_WM_UNIT_DEFAULT_FONT" val="14;20;2"/>
  <p:tag name="KSO_WM_UNIT_DIAGRAM_ISNUMVISUAL" val="0"/>
  <p:tag name="KSO_WM_UNIT_DIAGRAM_ISREFERUNIT" val="0"/>
  <p:tag name="KSO_WM_UNIT_HIGHLIGHT" val="0"/>
  <p:tag name="KSO_WM_UNIT_ID" val="diagram20209519_1*f*1"/>
  <p:tag name="KSO_WM_UNIT_INDEX" val="1"/>
  <p:tag name="KSO_WM_UNIT_LAYERLEVEL" val="1"/>
  <p:tag name="KSO_WM_UNIT_NOCLEAR" val="0"/>
  <p:tag name="KSO_WM_UNIT_PRESET_TEXT" val="单击此处添加正文，文字是您思想的提炼，请尽量言简意赅的阐述观点。"/>
  <p:tag name="KSO_WM_UNIT_SHOW_EDIT_AREA_INDICATION" val="1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46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99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00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01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02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96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00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90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07"/>
  <p:tag name="KSO_WM_ASSEMBLE_CHIP_INDEX" val="3b94d19349534e948f7c22f5e71c9c58"/>
  <p:tag name="KSO_WM_BEAUTIFY_FLAG" val="#wm#"/>
  <p:tag name="KSO_WM_CHIP_GROUPID" val="5e6b05596848fb12bee65ac8"/>
  <p:tag name="KSO_WM_CHIP_XID" val="5e6b05596848fb12bee65aca"/>
  <p:tag name="KSO_WM_TAG_VERSION" val="1.0"/>
  <p:tag name="KSO_WM_TEMPLATE_ASSEMBLE_GROUPID" val="5f215658671cac3474365d71"/>
  <p:tag name="KSO_WM_TEMPLATE_ASSEMBLE_XID" val="5f215658671cac3474365d71"/>
  <p:tag name="KSO_WM_TEMPLATE_CATEGORY" val="diagram"/>
  <p:tag name="KSO_WM_TEMPLATE_INDEX" val="20209519"/>
  <p:tag name="KSO_WM_UNIT_BLOCK" val="0"/>
  <p:tag name="KSO_WM_UNIT_COMPATIBLE" val="0"/>
  <p:tag name="KSO_WM_UNIT_DEC_AREA_ID" val="1a68a34f82814dd6aafab2848d78a846"/>
  <p:tag name="KSO_WM_UNIT_DEFAULT_FONT" val="14;20;2"/>
  <p:tag name="KSO_WM_UNIT_DIAGRAM_ISNUMVISUAL" val="0"/>
  <p:tag name="KSO_WM_UNIT_DIAGRAM_ISREFERUNIT" val="0"/>
  <p:tag name="KSO_WM_UNIT_HIGHLIGHT" val="0"/>
  <p:tag name="KSO_WM_UNIT_ID" val="diagram20209519_1*f*1"/>
  <p:tag name="KSO_WM_UNIT_INDEX" val="1"/>
  <p:tag name="KSO_WM_UNIT_LAYERLEVEL" val="1"/>
  <p:tag name="KSO_WM_UNIT_NOCLEAR" val="0"/>
  <p:tag name="KSO_WM_UNIT_PRESET_TEXT" val="单击此处添加正文，文字是您思想的提炼，请尽量言简意赅的阐述观点。"/>
  <p:tag name="KSO_WM_UNIT_SHOW_EDIT_AREA_INDICATION" val="1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46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5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98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07"/>
  <p:tag name="KSO_WM_ASSEMBLE_CHIP_INDEX" val="3b94d19349534e948f7c22f5e71c9c58"/>
  <p:tag name="KSO_WM_BEAUTIFY_FLAG" val="#wm#"/>
  <p:tag name="KSO_WM_CHIP_GROUPID" val="5e6b05596848fb12bee65ac8"/>
  <p:tag name="KSO_WM_CHIP_XID" val="5e6b05596848fb12bee65aca"/>
  <p:tag name="KSO_WM_TAG_VERSION" val="1.0"/>
  <p:tag name="KSO_WM_TEMPLATE_ASSEMBLE_GROUPID" val="5f215658671cac3474365d71"/>
  <p:tag name="KSO_WM_TEMPLATE_ASSEMBLE_XID" val="5f215658671cac3474365d71"/>
  <p:tag name="KSO_WM_TEMPLATE_CATEGORY" val="diagram"/>
  <p:tag name="KSO_WM_TEMPLATE_INDEX" val="20209519"/>
  <p:tag name="KSO_WM_UNIT_BLOCK" val="0"/>
  <p:tag name="KSO_WM_UNIT_COMPATIBLE" val="0"/>
  <p:tag name="KSO_WM_UNIT_DEC_AREA_ID" val="1a68a34f82814dd6aafab2848d78a846"/>
  <p:tag name="KSO_WM_UNIT_DEFAULT_FONT" val="14;20;2"/>
  <p:tag name="KSO_WM_UNIT_DIAGRAM_ISNUMVISUAL" val="0"/>
  <p:tag name="KSO_WM_UNIT_DIAGRAM_ISREFERUNIT" val="0"/>
  <p:tag name="KSO_WM_UNIT_HIGHLIGHT" val="0"/>
  <p:tag name="KSO_WM_UNIT_ID" val="diagram20209519_1*f*1"/>
  <p:tag name="KSO_WM_UNIT_INDEX" val="1"/>
  <p:tag name="KSO_WM_UNIT_LAYERLEVEL" val="1"/>
  <p:tag name="KSO_WM_UNIT_NOCLEAR" val="0"/>
  <p:tag name="KSO_WM_UNIT_PRESET_TEXT" val="单击此处添加正文，文字是您思想的提炼，请尽量言简意赅的阐述观点。"/>
  <p:tag name="KSO_WM_UNIT_SHOW_EDIT_AREA_INDICATION" val="1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46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99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07"/>
  <p:tag name="KSO_WM_ASSEMBLE_CHIP_INDEX" val="3b94d19349534e948f7c22f5e71c9c58"/>
  <p:tag name="KSO_WM_BEAUTIFY_FLAG" val="#wm#"/>
  <p:tag name="KSO_WM_CHIP_GROUPID" val="5e6b05596848fb12bee65ac8"/>
  <p:tag name="KSO_WM_CHIP_XID" val="5e6b05596848fb12bee65aca"/>
  <p:tag name="KSO_WM_TAG_VERSION" val="1.0"/>
  <p:tag name="KSO_WM_TEMPLATE_ASSEMBLE_GROUPID" val="5f215658671cac3474365d71"/>
  <p:tag name="KSO_WM_TEMPLATE_ASSEMBLE_XID" val="5f215658671cac3474365d71"/>
  <p:tag name="KSO_WM_TEMPLATE_CATEGORY" val="diagram"/>
  <p:tag name="KSO_WM_TEMPLATE_INDEX" val="20209519"/>
  <p:tag name="KSO_WM_UNIT_BLOCK" val="0"/>
  <p:tag name="KSO_WM_UNIT_COMPATIBLE" val="0"/>
  <p:tag name="KSO_WM_UNIT_DEC_AREA_ID" val="1a68a34f82814dd6aafab2848d78a846"/>
  <p:tag name="KSO_WM_UNIT_DEFAULT_FONT" val="14;20;2"/>
  <p:tag name="KSO_WM_UNIT_DIAGRAM_ISNUMVISUAL" val="0"/>
  <p:tag name="KSO_WM_UNIT_DIAGRAM_ISREFERUNIT" val="0"/>
  <p:tag name="KSO_WM_UNIT_HIGHLIGHT" val="0"/>
  <p:tag name="KSO_WM_UNIT_ID" val="diagram20209519_1*f*1"/>
  <p:tag name="KSO_WM_UNIT_INDEX" val="1"/>
  <p:tag name="KSO_WM_UNIT_LAYERLEVEL" val="1"/>
  <p:tag name="KSO_WM_UNIT_NOCLEAR" val="0"/>
  <p:tag name="KSO_WM_UNIT_PRESET_TEXT" val="单击此处添加正文，文字是您思想的提炼，请尽量言简意赅的阐述观点。"/>
  <p:tag name="KSO_WM_UNIT_SHOW_EDIT_AREA_INDICATION" val="1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46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01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02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07"/>
  <p:tag name="KSO_WM_ASSEMBLE_CHIP_INDEX" val="3b94d19349534e948f7c22f5e71c9c58"/>
  <p:tag name="KSO_WM_BEAUTIFY_FLAG" val="#wm#"/>
  <p:tag name="KSO_WM_CHIP_GROUPID" val="5e6b05596848fb12bee65ac8"/>
  <p:tag name="KSO_WM_CHIP_XID" val="5e6b05596848fb12bee65aca"/>
  <p:tag name="KSO_WM_TAG_VERSION" val="1.0"/>
  <p:tag name="KSO_WM_TEMPLATE_ASSEMBLE_GROUPID" val="5f215658671cac3474365d71"/>
  <p:tag name="KSO_WM_TEMPLATE_ASSEMBLE_XID" val="5f215658671cac3474365d71"/>
  <p:tag name="KSO_WM_TEMPLATE_CATEGORY" val="diagram"/>
  <p:tag name="KSO_WM_TEMPLATE_INDEX" val="20209519"/>
  <p:tag name="KSO_WM_UNIT_BLOCK" val="0"/>
  <p:tag name="KSO_WM_UNIT_COMPATIBLE" val="0"/>
  <p:tag name="KSO_WM_UNIT_DEC_AREA_ID" val="1a68a34f82814dd6aafab2848d78a846"/>
  <p:tag name="KSO_WM_UNIT_DEFAULT_FONT" val="14;20;2"/>
  <p:tag name="KSO_WM_UNIT_DIAGRAM_ISNUMVISUAL" val="0"/>
  <p:tag name="KSO_WM_UNIT_DIAGRAM_ISREFERUNIT" val="0"/>
  <p:tag name="KSO_WM_UNIT_HIGHLIGHT" val="0"/>
  <p:tag name="KSO_WM_UNIT_ID" val="diagram20209519_1*f*1"/>
  <p:tag name="KSO_WM_UNIT_INDEX" val="1"/>
  <p:tag name="KSO_WM_UNIT_LAYERLEVEL" val="1"/>
  <p:tag name="KSO_WM_UNIT_NOCLEAR" val="0"/>
  <p:tag name="KSO_WM_UNIT_PRESET_TEXT" val="单击此处添加正文，文字是您思想的提炼，请尽量言简意赅的阐述观点。"/>
  <p:tag name="KSO_WM_UNIT_SHOW_EDIT_AREA_INDICATION" val="1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46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57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91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03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09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10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07"/>
  <p:tag name="KSO_WM_ASSEMBLE_CHIP_INDEX" val="3b94d19349534e948f7c22f5e71c9c58"/>
  <p:tag name="KSO_WM_BEAUTIFY_FLAG" val="#wm#"/>
  <p:tag name="KSO_WM_CHIP_GROUPID" val="5e6b05596848fb12bee65ac8"/>
  <p:tag name="KSO_WM_CHIP_XID" val="5e6b05596848fb12bee65aca"/>
  <p:tag name="KSO_WM_TAG_VERSION" val="1.0"/>
  <p:tag name="KSO_WM_TEMPLATE_ASSEMBLE_GROUPID" val="5f215658671cac3474365d71"/>
  <p:tag name="KSO_WM_TEMPLATE_ASSEMBLE_XID" val="5f215658671cac3474365d71"/>
  <p:tag name="KSO_WM_TEMPLATE_CATEGORY" val="diagram"/>
  <p:tag name="KSO_WM_TEMPLATE_INDEX" val="20209519"/>
  <p:tag name="KSO_WM_UNIT_BLOCK" val="0"/>
  <p:tag name="KSO_WM_UNIT_COMPATIBLE" val="0"/>
  <p:tag name="KSO_WM_UNIT_DEC_AREA_ID" val="1a68a34f82814dd6aafab2848d78a846"/>
  <p:tag name="KSO_WM_UNIT_DEFAULT_FONT" val="14;20;2"/>
  <p:tag name="KSO_WM_UNIT_DIAGRAM_ISNUMVISUAL" val="0"/>
  <p:tag name="KSO_WM_UNIT_DIAGRAM_ISREFERUNIT" val="0"/>
  <p:tag name="KSO_WM_UNIT_HIGHLIGHT" val="0"/>
  <p:tag name="KSO_WM_UNIT_ID" val="diagram20209519_1*f*1"/>
  <p:tag name="KSO_WM_UNIT_INDEX" val="1"/>
  <p:tag name="KSO_WM_UNIT_LAYERLEVEL" val="1"/>
  <p:tag name="KSO_WM_UNIT_NOCLEAR" val="0"/>
  <p:tag name="KSO_WM_UNIT_PRESET_TEXT" val="单击此处添加正文，文字是您思想的提炼，请尽量言简意赅的阐述观点。"/>
  <p:tag name="KSO_WM_UNIT_SHOW_EDIT_AREA_INDICATION" val="1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46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84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5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05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06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07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12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92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13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14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99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16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17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18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23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24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19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22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93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20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21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4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27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28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4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8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9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0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3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94"/>
</p:tagLst>
</file>

<file path=ppt/tags/tag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32"/>
</p:tagLst>
</file>

<file path=ppt/tags/tag1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4"/>
</p:tagLst>
</file>

<file path=ppt/tags/tag1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33"/>
</p:tagLst>
</file>

<file path=ppt/tags/tag1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34"/>
</p:tagLst>
</file>

<file path=ppt/tags/tag1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35"/>
</p:tagLst>
</file>

<file path=ppt/tags/tag1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36"/>
</p:tagLst>
</file>

<file path=ppt/tags/tag1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37"/>
</p:tagLst>
</file>

<file path=ppt/tags/tag1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38"/>
</p:tagLst>
</file>

<file path=ppt/tags/tag1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8"/>
</p:tagLst>
</file>

<file path=ppt/tags/tag1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9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96"/>
</p:tagLst>
</file>

<file path=ppt/tags/tag1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0"/>
</p:tagLst>
</file>

<file path=ppt/tags/tag1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4"/>
</p:tagLst>
</file>

<file path=ppt/tags/tag1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41"/>
</p:tagLst>
</file>

<file path=ppt/tags/tag1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42"/>
</p:tagLst>
</file>

<file path=ppt/tags/tag1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4"/>
</p:tagLst>
</file>

<file path=ppt/tags/tag1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8"/>
</p:tagLst>
</file>

<file path=ppt/tags/tag1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9"/>
</p:tagLst>
</file>

<file path=ppt/tags/tag1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0"/>
</p:tagLst>
</file>

<file path=ppt/tags/tag1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44"/>
</p:tagLst>
</file>

<file path=ppt/tags/tag1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45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97"/>
</p:tagLst>
</file>

<file path=ppt/tags/tag1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46"/>
</p:tagLst>
</file>

<file path=ppt/tags/tag1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51"/>
</p:tagLst>
</file>

<file path=ppt/tags/tag1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52"/>
</p:tagLst>
</file>

<file path=ppt/tags/tag1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47"/>
</p:tagLst>
</file>

<file path=ppt/tags/tag1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50"/>
</p:tagLst>
</file>

<file path=ppt/tags/tag1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48"/>
</p:tagLst>
</file>

<file path=ppt/tags/tag1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49"/>
</p:tagLst>
</file>

<file path=ppt/tags/tag1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4"/>
</p:tagLst>
</file>

<file path=ppt/tags/tag1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55"/>
</p:tagLst>
</file>

<file path=ppt/tags/tag1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56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98"/>
</p:tagLst>
</file>

<file path=ppt/tags/tag1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4"/>
</p:tagLst>
</file>

<file path=ppt/tags/tag1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8"/>
</p:tagLst>
</file>

<file path=ppt/tags/tag1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9"/>
</p:tagLst>
</file>

<file path=ppt/tags/tag1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0"/>
</p:tagLst>
</file>

<file path=ppt/tags/tag1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4"/>
</p:tagLst>
</file>

<file path=ppt/tags/tag1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59"/>
</p:tagLst>
</file>

<file path=ppt/tags/tag1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60"/>
</p:tagLst>
</file>

<file path=ppt/tags/tag1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4"/>
</p:tagLst>
</file>

<file path=ppt/tags/tag1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8"/>
</p:tagLst>
</file>

<file path=ppt/tags/tag1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9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99"/>
</p:tagLst>
</file>

<file path=ppt/tags/tag1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0"/>
</p:tagLst>
</file>

<file path=ppt/tags/tag1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62"/>
</p:tagLst>
</file>

<file path=ppt/tags/tag1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63"/>
</p:tagLst>
</file>

<file path=ppt/tags/tag1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64"/>
</p:tagLst>
</file>

<file path=ppt/tags/tag1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69"/>
</p:tagLst>
</file>

<file path=ppt/tags/tag1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70"/>
</p:tagLst>
</file>

<file path=ppt/tags/tag1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65"/>
</p:tagLst>
</file>

<file path=ppt/tags/tag1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68"/>
</p:tagLst>
</file>

<file path=ppt/tags/tag1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66"/>
</p:tagLst>
</file>

<file path=ppt/tags/tag1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67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23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00"/>
</p:tagLst>
</file>

<file path=ppt/tags/tag2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4"/>
</p:tagLst>
</file>

<file path=ppt/tags/tag2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73"/>
</p:tagLst>
</file>

<file path=ppt/tags/tag2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74"/>
</p:tagLst>
</file>

<file path=ppt/tags/tag2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4"/>
</p:tagLst>
</file>

<file path=ppt/tags/tag2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8"/>
</p:tagLst>
</file>

<file path=ppt/tags/tag2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9"/>
</p:tagLst>
</file>

<file path=ppt/tags/tag2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0"/>
</p:tagLst>
</file>

<file path=ppt/tags/tag2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4"/>
</p:tagLst>
</file>

<file path=ppt/tags/tag2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77"/>
</p:tagLst>
</file>

<file path=ppt/tags/tag2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78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01"/>
</p:tagLst>
</file>

<file path=ppt/tags/tag2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4"/>
</p:tagLst>
</file>

<file path=ppt/tags/tag2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8"/>
</p:tagLst>
</file>

<file path=ppt/tags/tag2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9"/>
</p:tagLst>
</file>

<file path=ppt/tags/tag2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0"/>
</p:tagLst>
</file>

<file path=ppt/tags/tag2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80"/>
</p:tagLst>
</file>

<file path=ppt/tags/tag2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81"/>
</p:tagLst>
</file>

<file path=ppt/tags/tag2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82"/>
</p:tagLst>
</file>

<file path=ppt/tags/tag2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87"/>
</p:tagLst>
</file>

<file path=ppt/tags/tag2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88"/>
</p:tagLst>
</file>

<file path=ppt/tags/tag2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83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02"/>
</p:tagLst>
</file>

<file path=ppt/tags/tag2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86"/>
</p:tagLst>
</file>

<file path=ppt/tags/tag2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84"/>
</p:tagLst>
</file>

<file path=ppt/tags/tag2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85"/>
</p:tagLst>
</file>

<file path=ppt/tags/tag2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4"/>
</p:tagLst>
</file>

<file path=ppt/tags/tag2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91"/>
</p:tagLst>
</file>

<file path=ppt/tags/tag2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92"/>
</p:tagLst>
</file>

<file path=ppt/tags/tag2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4"/>
</p:tagLst>
</file>

<file path=ppt/tags/tag2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8"/>
</p:tagLst>
</file>

<file path=ppt/tags/tag2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9"/>
</p:tagLst>
</file>

<file path=ppt/tags/tag2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0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04"/>
</p:tagLst>
</file>

<file path=ppt/tags/tag2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4"/>
</p:tagLst>
</file>

<file path=ppt/tags/tag2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95"/>
</p:tagLst>
</file>

<file path=ppt/tags/tag2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96"/>
</p:tagLst>
</file>

<file path=ppt/tags/tag2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4"/>
</p:tagLst>
</file>

<file path=ppt/tags/tag2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8"/>
</p:tagLst>
</file>

<file path=ppt/tags/tag2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9"/>
</p:tagLst>
</file>

<file path=ppt/tags/tag2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0"/>
</p:tagLst>
</file>

<file path=ppt/tags/tag2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98"/>
</p:tagLst>
</file>

<file path=ppt/tags/tag2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99"/>
</p:tagLst>
</file>

<file path=ppt/tags/tag2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00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05"/>
</p:tagLst>
</file>

<file path=ppt/tags/tag2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4"/>
</p:tagLst>
</file>

<file path=ppt/tags/tag2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42"/>
</p:tagLst>
</file>

<file path=ppt/tags/tag2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43"/>
</p:tagLst>
</file>

<file path=ppt/tags/tag2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44"/>
</p:tagLst>
</file>

<file path=ppt/tags/tag2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01"/>
</p:tagLst>
</file>

<file path=ppt/tags/tag2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03"/>
</p:tagLst>
</file>

<file path=ppt/tags/tag2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04"/>
</p:tagLst>
</file>

<file path=ppt/tags/tag2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4"/>
</p:tagLst>
</file>

<file path=ppt/tags/tag2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44"/>
</p:tagLst>
</file>

<file path=ppt/tags/tag2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05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06"/>
</p:tagLst>
</file>

<file path=ppt/tags/tag2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07"/>
</p:tagLst>
</file>

<file path=ppt/tags/tag2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08"/>
</p:tagLst>
</file>

<file path=ppt/tags/tag2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44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07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08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09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1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24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12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13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14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15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17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18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19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20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21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29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25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30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31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32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33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34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36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37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38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39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4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26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41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42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43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45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51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46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47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48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49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5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27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53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54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55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56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60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64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68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76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80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86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82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83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84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77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78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79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69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70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71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72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87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73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74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75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65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66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67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61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62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63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57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88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58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59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86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87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88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89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91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92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01"/>
  <p:tag name="KSO_WM_ASSEMBLE_CHIP_INDEX" val="7ef6d38118124055b0dd19a61f2bffb9"/>
  <p:tag name="KSO_WM_BEAUTIFY_FLAG" val="#wm#"/>
  <p:tag name="KSO_WM_CHIP_GROUPID" val="5e6b05596848fb12bee65ac8"/>
  <p:tag name="KSO_WM_CHIP_XID" val="5e6b05596848fb12bee65aca"/>
  <p:tag name="KSO_WM_TAG_VERSION" val="1.0"/>
  <p:tag name="KSO_WM_TEMPLATE_ASSEMBLE_GROUPID" val="5eecbaf6a758c1ec0b708b16"/>
  <p:tag name="KSO_WM_TEMPLATE_ASSEMBLE_XID" val="5eecbaf6a758c1ec0b708b16"/>
  <p:tag name="KSO_WM_TEMPLATE_CATEGORY" val="diagram"/>
  <p:tag name="KSO_WM_TEMPLATE_INDEX" val="20207319"/>
  <p:tag name="KSO_WM_UNIT_BLOCK" val="0"/>
  <p:tag name="KSO_WM_UNIT_COMPATIBLE" val="0"/>
  <p:tag name="KSO_WM_UNIT_DEC_AREA_ID" val="af3c614192c44d24b8f583cfb004135f"/>
  <p:tag name="KSO_WM_UNIT_DEFAULT_FONT" val="14;20;2"/>
  <p:tag name="KSO_WM_UNIT_DIAGRAM_ISNUMVISUAL" val="0"/>
  <p:tag name="KSO_WM_UNIT_DIAGRAM_ISREFERUNIT" val="0"/>
  <p:tag name="KSO_WM_UNIT_HIGHLIGHT" val="0"/>
  <p:tag name="KSO_WM_UNIT_ID" val="diagram20207319_1*f*1"/>
  <p:tag name="KSO_WM_UNIT_INDEX" val="1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。"/>
  <p:tag name="KSO_WM_UNIT_SHOW_EDIT_AREA_INDICATION" val="1"/>
  <p:tag name="KSO_WM_UNIT_SUBTYPE" val="a"/>
  <p:tag name="KSO_WM_UNIT_SUPPORT_UNIT_TYPE" val="[&quot;l&quot;,&quot;m&quot;,&quot;n&quot;,&quot;o&quot;,&quot;p&quot;,&quot;q&quot;,&quot;r&quot;,&quot;δ&quot;,&quot;η&quot;,&quot;α&quot;,&quot;β&quot;,&quot;θ&quot;]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260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93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2807</Words>
  <Application>Microsoft Office PowerPoint</Application>
  <PresentationFormat>自定义</PresentationFormat>
  <Paragraphs>167</Paragraphs>
  <Slides>26</Slides>
  <Notes>10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27" baseType="lpstr"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学科网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rbm.xkw.com</dc:creator>
  <cp:lastModifiedBy>hj</cp:lastModifiedBy>
  <cp:revision>2</cp:revision>
  <cp:lastPrinted>2021-08-25T18:10:51Z</cp:lastPrinted>
  <dcterms:created xsi:type="dcterms:W3CDTF">2021-08-25T18:10:51Z</dcterms:created>
  <dcterms:modified xsi:type="dcterms:W3CDTF">2021-08-26T09:39:51Z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