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7" r:id="rId2"/>
    <p:sldId id="256" r:id="rId3"/>
    <p:sldId id="276" r:id="rId4"/>
    <p:sldId id="258" r:id="rId5"/>
    <p:sldId id="260" r:id="rId6"/>
    <p:sldId id="261" r:id="rId7"/>
    <p:sldId id="263" r:id="rId8"/>
    <p:sldId id="278" r:id="rId9"/>
    <p:sldId id="279" r:id="rId10"/>
    <p:sldId id="280" r:id="rId11"/>
    <p:sldId id="281" r:id="rId12"/>
    <p:sldId id="264" r:id="rId13"/>
    <p:sldId id="282" r:id="rId14"/>
    <p:sldId id="265" r:id="rId15"/>
    <p:sldId id="266" r:id="rId16"/>
    <p:sldId id="283" r:id="rId17"/>
    <p:sldId id="284" r:id="rId18"/>
    <p:sldId id="277" r:id="rId19"/>
    <p:sldId id="268" r:id="rId20"/>
    <p:sldId id="271" r:id="rId21"/>
    <p:sldId id="272" r:id="rId22"/>
    <p:sldId id="273" r:id="rId23"/>
    <p:sldId id="274" r:id="rId24"/>
    <p:sldId id="287"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96" y="186"/>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tags" Target="tags/tag244.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2.xml" /><Relationship Id="rId30"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7040583A-02C0-4B58-ACDC-87313C845B63}" type="datetimeFigureOut">
              <a:rPr lang="zh-CN" altLang="en-US" smtClean="0"/>
              <a:t>2021/8/17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7040583A-02C0-4B58-ACDC-87313C845B63}" type="datetimeFigureOut">
              <a:rPr lang="zh-CN" altLang="en-US" smtClean="0"/>
              <a:t>2021/8/17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7040583A-02C0-4B58-ACDC-87313C845B63}" type="datetimeFigureOut">
              <a:rPr lang="zh-CN" altLang="en-US" smtClean="0"/>
              <a:t>2021/8/17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p:txBody>
          <a:bodyPr/>
          <a:lstStyle/>
          <a:p>
            <a:fld id="{7040583A-02C0-4B58-ACDC-87313C845B63}" type="datetimeFigureOut">
              <a:rPr lang="zh-CN" altLang="en-US" smtClean="0"/>
              <a:t>2021/8/17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7040583A-02C0-4B58-ACDC-87313C845B63}" type="datetimeFigureOut">
              <a:rPr lang="zh-CN" altLang="en-US" smtClean="0"/>
              <a:t>2021/8/17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custDataLst>
              <p:tags r:id="rId5"/>
            </p:custDataLst>
          </p:nvPr>
        </p:nvSpPr>
        <p:spPr/>
        <p:txBody>
          <a:bodyPr/>
          <a:lstStyle/>
          <a:p>
            <a:fld id="{7040583A-02C0-4B58-ACDC-87313C845B63}" type="datetimeFigureOut">
              <a:rPr lang="zh-CN" altLang="en-US" smtClean="0"/>
              <a:t>2021/8/17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custDataLst>
              <p:tags r:id="rId7"/>
            </p:custDataLst>
          </p:nvPr>
        </p:nvSpPr>
        <p:spPr/>
        <p:txBody>
          <a:bodyPr/>
          <a:lstStyle/>
          <a:p>
            <a:fld id="{7040583A-02C0-4B58-ACDC-87313C845B63}" type="datetimeFigureOut">
              <a:rPr lang="zh-CN" altLang="en-US" smtClean="0"/>
              <a:t>2021/8/17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040583A-02C0-4B58-ACDC-87313C845B63}" type="datetimeFigureOut">
              <a:rPr lang="zh-CN" altLang="en-US" smtClean="0"/>
              <a:t>2021/8/17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040583A-02C0-4B58-ACDC-87313C845B63}" type="datetimeFigureOut">
              <a:rPr lang="zh-CN" altLang="en-US" smtClean="0"/>
              <a:t>2021/8/17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7040583A-02C0-4B58-ACDC-87313C845B63}" type="datetimeFigureOut">
              <a:rPr lang="zh-CN" altLang="en-US" smtClean="0"/>
              <a:t>2021/8/17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7040583A-02C0-4B58-ACDC-87313C845B63}" type="datetimeFigureOut">
              <a:rPr lang="zh-CN" altLang="en-US" smtClean="0"/>
              <a:t>2021/8/17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2220AC4-8DD0-42B9-A7BF-837A39B02558}"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40583A-02C0-4B58-ACDC-87313C845B63}" type="datetimeFigureOut">
              <a:rPr lang="zh-CN" altLang="en-US" smtClean="0"/>
              <a:t>2021/8/17</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20AC4-8DD0-42B9-A7BF-837A39B0255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1.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image" Target="../media/image1.png" /><Relationship Id="rId5" Type="http://schemas.openxmlformats.org/officeDocument/2006/relationships/tags" Target="../tags/tag78.xml" /><Relationship Id="rId6" Type="http://schemas.openxmlformats.org/officeDocument/2006/relationships/image" Target="file:///C:\Users\&#32918;&#26410;\AppData\Local\Temp\wps\INetCache\f773a6b1617d73da1fac961ed540a456" TargetMode="External" /><Relationship Id="rId7" Type="http://schemas.openxmlformats.org/officeDocument/2006/relationships/image" Target="../media/image2.jpeg" /><Relationship Id="rId8" Type="http://schemas.openxmlformats.org/officeDocument/2006/relationships/tags" Target="../tags/tag79.xml" /><Relationship Id="rId9" Type="http://schemas.openxmlformats.org/officeDocument/2006/relationships/tags" Target="../tags/tag8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7.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image" Target="file:///C:\Users\&#32918;&#26410;\AppData\Local\Temp\wps\INetCache\93209f88d4441dea38d710e75197d7e4" TargetMode="External" /><Relationship Id="rId9" Type="http://schemas.openxmlformats.org/officeDocument/2006/relationships/image" Target="../media/image4.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tags" Target="../tags/tag15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image" Target="file:///C:\Users\&#32918;&#26410;\AppData\Local\Temp\wps\INetCache\93209f88d4441dea38d710e75197d7e4" TargetMode="External" /><Relationship Id="rId7" Type="http://schemas.openxmlformats.org/officeDocument/2006/relationships/image" Target="../media/image4.jpeg" /><Relationship Id="rId8" Type="http://schemas.openxmlformats.org/officeDocument/2006/relationships/tags" Target="../tags/tag15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5.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image" Target="file:///C:\Users\&#32918;&#26410;\AppData\Local\Temp\wps\INetCache\93209f88d4441dea38d710e75197d7e4" TargetMode="External" /><Relationship Id="rId9" Type="http://schemas.openxmlformats.org/officeDocument/2006/relationships/image" Target="../media/image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image" Target="file:///C:\Users\&#32918;&#26410;\AppData\Local\Temp\wps\INetCache\962e3a874f4a245c9751242bd3d98a9c" TargetMode="External" /><Relationship Id="rId7" Type="http://schemas.openxmlformats.org/officeDocument/2006/relationships/image" Target="../media/image8.jpeg" /><Relationship Id="rId8" Type="http://schemas.openxmlformats.org/officeDocument/2006/relationships/tags" Target="../tags/tag17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32918;&#26410;\AppData\Local\Temp\wps\INetCache\962e3a874f4a245c9751242bd3d98a9c" TargetMode="External" /><Relationship Id="rId7" Type="http://schemas.openxmlformats.org/officeDocument/2006/relationships/image" Target="../media/image8.jpeg" /><Relationship Id="rId8" Type="http://schemas.openxmlformats.org/officeDocument/2006/relationships/tags" Target="../tags/tag18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image" Target="file:///C:\Users\&#32918;&#26410;\AppData\Local\Temp\wps\INetCache\8f99cd3459a2dda375f06d784dfe0574" TargetMode="External" /><Relationship Id="rId8" Type="http://schemas.openxmlformats.org/officeDocument/2006/relationships/image" Target="../media/image3.jpeg" /><Relationship Id="rId9" Type="http://schemas.openxmlformats.org/officeDocument/2006/relationships/tags" Target="../tags/tag19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image" Target="file:///C:\Users\&#32918;&#26410;\AppData\Local\Temp\wps\INetCache\8f99cd3459a2dda375f06d784dfe0574" TargetMode="External" /><Relationship Id="rId6" Type="http://schemas.openxmlformats.org/officeDocument/2006/relationships/image" Target="../media/image3.jpeg" /><Relationship Id="rId7" Type="http://schemas.openxmlformats.org/officeDocument/2006/relationships/tags" Target="../tags/tag8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image" Target="file:///C:\Users\&#32918;&#26410;\AppData\Local\Temp\wps\INetCache\8f99cd3459a2dda375f06d784dfe0574" TargetMode="External" /><Relationship Id="rId8" Type="http://schemas.openxmlformats.org/officeDocument/2006/relationships/image" Target="../media/image3.jpeg" /><Relationship Id="rId9" Type="http://schemas.openxmlformats.org/officeDocument/2006/relationships/tags" Target="../tags/tag19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image" Target="../media/image9.png" /><Relationship Id="rId7" Type="http://schemas.openxmlformats.org/officeDocument/2006/relationships/tags" Target="../tags/tag204.xml" /><Relationship Id="rId8" Type="http://schemas.openxmlformats.org/officeDocument/2006/relationships/tags" Target="../tags/tag20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image" Target="../media/image10.png" /><Relationship Id="rId6" Type="http://schemas.openxmlformats.org/officeDocument/2006/relationships/tags" Target="../tags/tag209.xml" /><Relationship Id="rId7" Type="http://schemas.openxmlformats.org/officeDocument/2006/relationships/image" Target="../media/image11.png" /><Relationship Id="rId8" Type="http://schemas.openxmlformats.org/officeDocument/2006/relationships/tags" Target="../tags/tag2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3.xml" /><Relationship Id="rId11" Type="http://schemas.openxmlformats.org/officeDocument/2006/relationships/tags" Target="../tags/tag224.xml" /><Relationship Id="rId12" Type="http://schemas.openxmlformats.org/officeDocument/2006/relationships/tags" Target="../tags/tag225.xml" /><Relationship Id="rId13" Type="http://schemas.openxmlformats.org/officeDocument/2006/relationships/tags" Target="../tags/tag226.xml" /><Relationship Id="rId14" Type="http://schemas.openxmlformats.org/officeDocument/2006/relationships/tags" Target="../tags/tag227.xml" /><Relationship Id="rId15" Type="http://schemas.openxmlformats.org/officeDocument/2006/relationships/tags" Target="../tags/tag228.xml" /><Relationship Id="rId16" Type="http://schemas.openxmlformats.org/officeDocument/2006/relationships/tags" Target="../tags/tag229.xml" /><Relationship Id="rId17" Type="http://schemas.openxmlformats.org/officeDocument/2006/relationships/tags" Target="../tags/tag230.xml" /><Relationship Id="rId18" Type="http://schemas.openxmlformats.org/officeDocument/2006/relationships/tags" Target="../tags/tag231.xml" /><Relationship Id="rId19" Type="http://schemas.openxmlformats.org/officeDocument/2006/relationships/tags" Target="../tags/tag232.xml" /><Relationship Id="rId2" Type="http://schemas.openxmlformats.org/officeDocument/2006/relationships/tags" Target="../tags/tag215.xml" /><Relationship Id="rId20" Type="http://schemas.openxmlformats.org/officeDocument/2006/relationships/tags" Target="../tags/tag233.xml" /><Relationship Id="rId21" Type="http://schemas.openxmlformats.org/officeDocument/2006/relationships/tags" Target="../tags/tag234.xml" /><Relationship Id="rId22" Type="http://schemas.openxmlformats.org/officeDocument/2006/relationships/tags" Target="../tags/tag235.xml" /><Relationship Id="rId23" Type="http://schemas.openxmlformats.org/officeDocument/2006/relationships/tags" Target="../tags/tag236.xml" /><Relationship Id="rId24" Type="http://schemas.openxmlformats.org/officeDocument/2006/relationships/tags" Target="../tags/tag237.xml" /><Relationship Id="rId25" Type="http://schemas.openxmlformats.org/officeDocument/2006/relationships/tags" Target="../tags/tag238.xml" /><Relationship Id="rId26" Type="http://schemas.openxmlformats.org/officeDocument/2006/relationships/tags" Target="../tags/tag239.xml" /><Relationship Id="rId27" Type="http://schemas.openxmlformats.org/officeDocument/2006/relationships/tags" Target="../tags/tag240.xml" /><Relationship Id="rId28" Type="http://schemas.openxmlformats.org/officeDocument/2006/relationships/tags" Target="../tags/tag241.xml" /><Relationship Id="rId29" Type="http://schemas.openxmlformats.org/officeDocument/2006/relationships/image" Target="file:///C:\Users\&#32918;&#26410;\AppData\Local\Temp\wps\INetCache\8f99cd3459a2dda375f06d784dfe0574" TargetMode="External" /><Relationship Id="rId3" Type="http://schemas.openxmlformats.org/officeDocument/2006/relationships/tags" Target="../tags/tag216.xml" /><Relationship Id="rId30" Type="http://schemas.openxmlformats.org/officeDocument/2006/relationships/image" Target="../media/image3.jpeg" /><Relationship Id="rId31" Type="http://schemas.openxmlformats.org/officeDocument/2006/relationships/tags" Target="../tags/tag242.xml" /><Relationship Id="rId32" Type="http://schemas.openxmlformats.org/officeDocument/2006/relationships/image" Target="../media/image12.png" /><Relationship Id="rId33" Type="http://schemas.openxmlformats.org/officeDocument/2006/relationships/tags" Target="../tags/tag243.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4.xml" /><Relationship Id="rId11" Type="http://schemas.openxmlformats.org/officeDocument/2006/relationships/tags" Target="../tags/tag95.xml" /><Relationship Id="rId12" Type="http://schemas.openxmlformats.org/officeDocument/2006/relationships/tags" Target="../tags/tag96.xml" /><Relationship Id="rId13" Type="http://schemas.openxmlformats.org/officeDocument/2006/relationships/image" Target="file:///C:\Users\&#32918;&#26410;\AppData\Local\Temp\wps\INetCache\93209f88d4441dea38d710e75197d7e4" TargetMode="External" /><Relationship Id="rId14" Type="http://schemas.openxmlformats.org/officeDocument/2006/relationships/image" Target="../media/image4.jpeg" /><Relationship Id="rId15" Type="http://schemas.openxmlformats.org/officeDocument/2006/relationships/tags" Target="../tags/tag97.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image" Target="../media/image5.png" /><Relationship Id="rId6" Type="http://schemas.openxmlformats.org/officeDocument/2006/relationships/tags" Target="../tags/tag101.xml" /><Relationship Id="rId7" Type="http://schemas.openxmlformats.org/officeDocument/2006/relationships/tags" Target="../tags/tag10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image" Target="../media/image6.png" /><Relationship Id="rId6" Type="http://schemas.openxmlformats.org/officeDocument/2006/relationships/tags" Target="../tags/tag106.xml" /><Relationship Id="rId7" Type="http://schemas.openxmlformats.org/officeDocument/2006/relationships/tags" Target="../tags/tag10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image" Target="../media/image7.png" /><Relationship Id="rId5" Type="http://schemas.openxmlformats.org/officeDocument/2006/relationships/tags" Target="../tags/tag110.xml" /><Relationship Id="rId6" Type="http://schemas.openxmlformats.org/officeDocument/2006/relationships/video" Target="../media/media1.mp4" /><Relationship Id="rId7" Type="http://schemas.microsoft.com/office/2007/relationships/media" Target="../media/media1.mp4" /><Relationship Id="rId8" Type="http://schemas.openxmlformats.org/officeDocument/2006/relationships/tags" Target="../tags/tag111.xml" /><Relationship Id="rId9" Type="http://schemas.openxmlformats.org/officeDocument/2006/relationships/tags" Target="../tags/tag1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jpeg" /><Relationship Id="rId11" Type="http://schemas.openxmlformats.org/officeDocument/2006/relationships/tags" Target="../tags/tag120.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image" Target="file:///C:\Users\&#32918;&#26410;\AppData\Local\Temp\wps\INetCache\93209f88d4441dea38d710e75197d7e4" TargetMode="Ex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7.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image" Target="file:///C:\Users\&#32918;&#26410;\AppData\Local\Temp\wps\INetCache\93209f88d4441dea38d710e75197d7e4" TargetMode="External" /><Relationship Id="rId9"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4.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image" Target="file:///C:\Users\&#32918;&#26410;\AppData\Local\Temp\wps\INetCache\93209f88d4441dea38d710e75197d7e4" TargetMode="External" /><Relationship Id="rId9" Type="http://schemas.openxmlformats.org/officeDocument/2006/relationships/image" Target="../media/image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矩形 7"/>
          <p:cNvSpPr/>
          <p:nvPr>
            <p:custDataLst>
              <p:tags r:id="rId3"/>
            </p:custDataLst>
          </p:nvPr>
        </p:nvSpPr>
        <p:spPr>
          <a:xfrm>
            <a:off x="3848735" y="3865245"/>
            <a:ext cx="3586480" cy="1753235"/>
          </a:xfrm>
          <a:prstGeom prst="rect">
            <a:avLst/>
          </a:prstGeom>
          <a:noFill/>
        </p:spPr>
        <p:txBody>
          <a:bodyPr wrap="square" lIns="91440" tIns="45720" rIns="91440" bIns="45720">
            <a:spAutoFit/>
          </a:bodyPr>
          <a:lstStyle/>
          <a:p>
            <a:pPr algn="ctr">
              <a:lnSpc>
                <a:spcPct val="150000"/>
              </a:lnSpc>
            </a:pPr>
            <a:r>
              <a:rPr lang="zh-CN" altLang="en-US" sz="2400" cap="none" spc="50">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rPr>
              <a:t>雪莱</a:t>
            </a:r>
            <a:endParaRPr lang="en-US" altLang="zh-CN" sz="2400" cap="none" spc="50">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endParaRPr>
          </a:p>
          <a:p>
            <a:pPr algn="ctr">
              <a:lnSpc>
                <a:spcPct val="150000"/>
              </a:lnSpc>
            </a:pPr>
            <a:endParaRPr lang="en-US" altLang="zh-CN" sz="2400" spc="50">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endParaRPr>
          </a:p>
          <a:p>
            <a:pPr algn="ctr">
              <a:lnSpc>
                <a:spcPct val="150000"/>
              </a:lnSpc>
            </a:pPr>
            <a:endParaRPr lang="zh-CN" altLang="en-US" sz="2400" b="1" cap="none" spc="50">
              <a:ln w="9525" cmpd="sng">
                <a:solidFill>
                  <a:schemeClr val="accent1"/>
                </a:solidFill>
                <a:prstDash val="solid"/>
              </a:ln>
              <a:solidFill>
                <a:srgbClr val="70AD47">
                  <a:tint val="1000"/>
                </a:srgbClr>
              </a:solidFill>
              <a:effectLst>
                <a:glow rad="38100">
                  <a:schemeClr val="accent1">
                    <a:alpha val="40000"/>
                  </a:schemeClr>
                </a:glow>
              </a:effectLst>
              <a:latin typeface="仿宋" panose="02010609060101010101" pitchFamily="49" charset="-122"/>
              <a:ea typeface="仿宋" panose="02010609060101010101" pitchFamily="49" charset="-122"/>
            </a:endParaRPr>
          </a:p>
        </p:txBody>
      </p:sp>
      <p:pic>
        <p:nvPicPr>
          <p:cNvPr id="10" name="图片 9"/>
          <p:cNvPicPr>
            <a:picLocks noChangeAspect="1"/>
          </p:cNvPicPr>
          <p:nvPr>
            <p:custDataLst>
              <p:tags r:id="rId5"/>
            </p:custDataLst>
          </p:nvPr>
        </p:nvPicPr>
        <p:blipFill>
          <a:blip r:embed="rId4"/>
          <a:stretch>
            <a:fillRect/>
          </a:stretch>
        </p:blipFill>
        <p:spPr>
          <a:xfrm>
            <a:off x="2876294" y="1931872"/>
            <a:ext cx="2981202" cy="1201016"/>
          </a:xfrm>
          <a:prstGeom prst="rect">
            <a:avLst/>
          </a:prstGeom>
        </p:spPr>
      </p:pic>
      <p:pic>
        <p:nvPicPr>
          <p:cNvPr id="100" name="图片 99"/>
          <p:cNvPicPr/>
          <p:nvPr>
            <p:custDataLst>
              <p:tags r:id="rId8"/>
            </p:custDataLst>
          </p:nvPr>
        </p:nvPicPr>
        <p:blipFill>
          <a:blip r:embed="rId7" r:link="rId6"/>
          <a:stretch>
            <a:fillRect/>
          </a:stretch>
        </p:blipFill>
        <p:spPr>
          <a:xfrm>
            <a:off x="635" y="0"/>
            <a:ext cx="12191365" cy="6858000"/>
          </a:xfrm>
          <a:prstGeom prst="rect">
            <a:avLst/>
          </a:prstGeom>
          <a:noFill/>
          <a:ln w="9525">
            <a:noFill/>
          </a:ln>
        </p:spPr>
      </p:pic>
      <p:sp>
        <p:nvSpPr>
          <p:cNvPr id="2" name="文本框 1"/>
          <p:cNvSpPr txBox="1"/>
          <p:nvPr>
            <p:custDataLst>
              <p:tags r:id="rId9"/>
            </p:custDataLst>
          </p:nvPr>
        </p:nvSpPr>
        <p:spPr>
          <a:xfrm>
            <a:off x="9770110" y="997585"/>
            <a:ext cx="1106170" cy="4538345"/>
          </a:xfrm>
          <a:prstGeom prst="rect">
            <a:avLst/>
          </a:prstGeom>
          <a:noFill/>
        </p:spPr>
        <p:txBody>
          <a:bodyPr vert="eaVert" wrap="square" rtlCol="0">
            <a:spAutoFit/>
            <a:scene3d>
              <a:camera prst="orthographicFront"/>
              <a:lightRig rig="threePt" dir="t"/>
            </a:scene3d>
          </a:bodyPr>
          <a:lstStyle/>
          <a:p>
            <a:r>
              <a:rPr lang="zh-CN" altLang="en-US" sz="6000">
                <a:ln w="22225">
                  <a:solidFill>
                    <a:schemeClr val="accent2"/>
                  </a:solidFill>
                  <a:prstDash val="solid"/>
                </a:ln>
                <a:solidFill>
                  <a:schemeClr val="accent2">
                    <a:lumMod val="40000"/>
                    <a:lumOff val="60000"/>
                  </a:schemeClr>
                </a:solidFill>
                <a:effectLst/>
              </a:rPr>
              <a:t>致</a:t>
            </a:r>
            <a:r>
              <a:rPr lang="en-US" altLang="zh-CN" sz="6000">
                <a:ln w="22225">
                  <a:solidFill>
                    <a:schemeClr val="accent2"/>
                  </a:solidFill>
                  <a:prstDash val="solid"/>
                </a:ln>
                <a:solidFill>
                  <a:schemeClr val="accent2">
                    <a:lumMod val="40000"/>
                    <a:lumOff val="60000"/>
                  </a:schemeClr>
                </a:solidFill>
                <a:effectLst/>
              </a:rPr>
              <a:t>  </a:t>
            </a:r>
            <a:r>
              <a:rPr lang="zh-CN" altLang="en-US" sz="6000">
                <a:ln w="22225">
                  <a:solidFill>
                    <a:schemeClr val="accent2"/>
                  </a:solidFill>
                  <a:prstDash val="solid"/>
                </a:ln>
                <a:solidFill>
                  <a:schemeClr val="accent2">
                    <a:lumMod val="40000"/>
                    <a:lumOff val="60000"/>
                  </a:schemeClr>
                </a:solidFill>
                <a:effectLst/>
              </a:rPr>
              <a:t>云</a:t>
            </a:r>
            <a:r>
              <a:rPr lang="en-US" altLang="zh-CN" sz="6000">
                <a:ln w="22225">
                  <a:solidFill>
                    <a:schemeClr val="accent2"/>
                  </a:solidFill>
                  <a:prstDash val="solid"/>
                </a:ln>
                <a:solidFill>
                  <a:schemeClr val="accent2">
                    <a:lumMod val="40000"/>
                    <a:lumOff val="60000"/>
                  </a:schemeClr>
                </a:solidFill>
                <a:effectLst/>
              </a:rPr>
              <a:t>   </a:t>
            </a:r>
            <a:r>
              <a:rPr lang="zh-CN" altLang="en-US" sz="6000">
                <a:ln w="22225">
                  <a:solidFill>
                    <a:schemeClr val="accent2"/>
                  </a:solidFill>
                  <a:prstDash val="solid"/>
                </a:ln>
                <a:solidFill>
                  <a:schemeClr val="accent2">
                    <a:lumMod val="40000"/>
                    <a:lumOff val="60000"/>
                  </a:schemeClr>
                </a:solidFill>
                <a:effectLst/>
              </a:rPr>
              <a:t>雀</a:t>
            </a:r>
          </a:p>
        </p:txBody>
      </p:sp>
      <p:sp>
        <p:nvSpPr>
          <p:cNvPr id="3" name="文本框 2"/>
          <p:cNvSpPr txBox="1"/>
          <p:nvPr>
            <p:custDataLst>
              <p:tags r:id="rId10"/>
            </p:custDataLst>
          </p:nvPr>
        </p:nvSpPr>
        <p:spPr>
          <a:xfrm>
            <a:off x="8630285" y="3099435"/>
            <a:ext cx="736600" cy="2360930"/>
          </a:xfrm>
          <a:prstGeom prst="rect">
            <a:avLst/>
          </a:prstGeom>
          <a:noFill/>
        </p:spPr>
        <p:txBody>
          <a:bodyPr vert="eaVert" wrap="square" rtlCol="0">
            <a:spAutoFit/>
          </a:bodyPr>
          <a:lstStyle/>
          <a:p>
            <a:r>
              <a:rPr lang="zh-CN" altLang="en-US" sz="3600"/>
              <a:t>雪</a:t>
            </a:r>
            <a:r>
              <a:rPr lang="en-US" altLang="zh-CN" sz="3600"/>
              <a:t>   </a:t>
            </a:r>
            <a:r>
              <a:rPr lang="zh-CN" altLang="en-US" sz="3600"/>
              <a:t>莱</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38200" y="1825625"/>
            <a:ext cx="10515600" cy="1010920"/>
          </a:xfrm>
          <a:solidFill>
            <a:schemeClr val="accent2"/>
          </a:solidFill>
        </p:spPr>
        <p:txBody>
          <a:bodyPr/>
          <a:lstStyle/>
          <a:p>
            <a:r>
              <a:rPr lang="zh-CN" altLang="en-US" b="1">
                <a:solidFill>
                  <a:srgbClr val="000000"/>
                </a:solidFill>
                <a:latin typeface="迷你简启体" panose="03000509000000000000" charset="-122"/>
                <a:ea typeface="迷你简启体" panose="03000509000000000000" charset="-122"/>
                <a:cs typeface="迷你简启体" panose="03000509000000000000" charset="-122"/>
                <a:sym typeface="苹方-简" charset="0"/>
              </a:rPr>
              <a:t>探究：诗人把云雀比喻为“诗人”“高贵的少女”“金色的萤火虫”“玫瑰”，揣摩诗人通过这些比喻想抒发什么情感？（讨论）</a:t>
            </a:r>
          </a:p>
        </p:txBody>
      </p:sp>
      <p:sp>
        <p:nvSpPr>
          <p:cNvPr id="15361" name="矩形 1"/>
          <p:cNvSpPr/>
          <p:nvPr>
            <p:custDataLst>
              <p:tags r:id="rId4"/>
            </p:custDataLst>
          </p:nvPr>
        </p:nvSpPr>
        <p:spPr>
          <a:xfrm>
            <a:off x="838200" y="1056005"/>
            <a:ext cx="10696575" cy="1876425"/>
          </a:xfrm>
          <a:prstGeom prst="rect">
            <a:avLst/>
          </a:prstGeom>
          <a:noFill/>
          <a:ln w="9525">
            <a:noFill/>
          </a:ln>
        </p:spPr>
        <p:txBody>
          <a:bodyPr wrap="square" anchor="t" anchorCtr="0">
            <a:spAutoFit/>
          </a:bodyPr>
          <a:lstStyle/>
          <a:p>
            <a:pPr>
              <a:buFont typeface="Arial" panose="020b0604020202020204" pitchFamily="34" charset="0"/>
            </a:pPr>
            <a:r>
              <a:rPr lang="zh-CN" altLang="en-US" sz="3200" b="1">
                <a:solidFill>
                  <a:srgbClr val="000000"/>
                </a:solidFill>
                <a:latin typeface="新宋体" panose="02010609030101010101" charset="-122"/>
                <a:ea typeface="新宋体" panose="02010609030101010101" charset="-122"/>
                <a:cs typeface="新宋体" panose="02010609030101010101" charset="-122"/>
                <a:sym typeface="苹方-简" charset="0"/>
              </a:rPr>
              <a:t>第二部分（第</a:t>
            </a:r>
            <a:r>
              <a:rPr lang="en-US" altLang="zh-CN" sz="3200" b="1">
                <a:solidFill>
                  <a:srgbClr val="000000"/>
                </a:solidFill>
                <a:latin typeface="新宋体" panose="02010609030101010101" charset="-122"/>
                <a:ea typeface="新宋体" panose="02010609030101010101" charset="-122"/>
                <a:cs typeface="新宋体" panose="02010609030101010101" charset="-122"/>
                <a:sym typeface="苹方-简" charset="0"/>
              </a:rPr>
              <a:t>8</a:t>
            </a:r>
            <a:r>
              <a:rPr lang="en-US" altLang="zh-CN" sz="3200" b="1">
                <a:solidFill>
                  <a:srgbClr val="000000"/>
                </a:solidFill>
                <a:latin typeface="新宋体" panose="02010609030101010101" charset="-122"/>
                <a:ea typeface="新宋体" panose="02010609030101010101" charset="-122"/>
                <a:cs typeface="新宋体" panose="02010609030101010101" charset="-122"/>
                <a:sym typeface="黑体" panose="02010609060101010101" pitchFamily="49" charset="-122"/>
              </a:rPr>
              <a:t>—</a:t>
            </a:r>
            <a:r>
              <a:rPr lang="en-US" altLang="zh-CN" sz="3200" b="1">
                <a:solidFill>
                  <a:srgbClr val="000000"/>
                </a:solidFill>
                <a:latin typeface="新宋体" panose="02010609030101010101" charset="-122"/>
                <a:ea typeface="新宋体" panose="02010609030101010101" charset="-122"/>
                <a:cs typeface="新宋体" panose="02010609030101010101" charset="-122"/>
                <a:sym typeface="苹方-简" charset="0"/>
              </a:rPr>
              <a:t>11</a:t>
            </a:r>
            <a:r>
              <a:rPr lang="zh-CN" altLang="en-US" sz="3200" b="1">
                <a:solidFill>
                  <a:srgbClr val="000000"/>
                </a:solidFill>
                <a:latin typeface="新宋体" panose="02010609030101010101" charset="-122"/>
                <a:ea typeface="新宋体" panose="02010609030101010101" charset="-122"/>
                <a:cs typeface="新宋体" panose="02010609030101010101" charset="-122"/>
                <a:sym typeface="苹方-简" charset="0"/>
              </a:rPr>
              <a:t>节）</a:t>
            </a:r>
            <a:r>
              <a:rPr lang="zh-CN" altLang="en-US" sz="3200" b="1">
                <a:solidFill>
                  <a:srgbClr val="FF0000"/>
                </a:solidFill>
                <a:latin typeface="新宋体" panose="02010609030101010101" charset="-122"/>
                <a:ea typeface="新宋体" panose="02010609030101010101" charset="-122"/>
                <a:cs typeface="新宋体" panose="02010609030101010101" charset="-122"/>
                <a:sym typeface="+mn-ea"/>
              </a:rPr>
              <a:t>云雀是诗人自我形象的写照</a:t>
            </a:r>
            <a:r>
              <a:rPr lang="zh-CN" altLang="en-US" sz="3200" b="1">
                <a:latin typeface="新宋体" panose="02010609030101010101" charset="-122"/>
                <a:ea typeface="新宋体" panose="02010609030101010101" charset="-122"/>
                <a:cs typeface="新宋体" panose="02010609030101010101" charset="-122"/>
                <a:sym typeface="+mn-ea"/>
              </a:rPr>
              <a:t>。</a:t>
            </a:r>
            <a:endParaRPr lang="zh-CN" altLang="en-US" sz="3200" b="1">
              <a:solidFill>
                <a:srgbClr val="000000"/>
              </a:solidFill>
              <a:latin typeface="新宋体" panose="02010609030101010101" charset="-122"/>
              <a:ea typeface="新宋体" panose="02010609030101010101" charset="-122"/>
              <a:cs typeface="新宋体" panose="02010609030101010101" charset="-122"/>
              <a:sym typeface="苹方-简" charset="0"/>
            </a:endParaRPr>
          </a:p>
          <a:p>
            <a:pPr>
              <a:buFont typeface="Arial" panose="020b0604020202020204" pitchFamily="34" charset="0"/>
            </a:pPr>
            <a:r>
              <a:rPr lang="zh-CN" altLang="en-US" sz="2800" b="1">
                <a:solidFill>
                  <a:srgbClr val="000000"/>
                </a:solidFill>
                <a:latin typeface="Arial" panose="020b0604020202020204" pitchFamily="34" charset="0"/>
                <a:ea typeface="宋体" panose="02010600030101010101" pitchFamily="2" charset="-122"/>
                <a:sym typeface="苹方-简" charset="0"/>
              </a:rPr>
              <a:t>     </a:t>
            </a:r>
          </a:p>
          <a:p>
            <a:pPr>
              <a:buFont typeface="Arial" panose="020b0604020202020204" pitchFamily="34" charset="0"/>
            </a:pPr>
            <a:endParaRPr lang="zh-CN" altLang="en-US" sz="2800" b="1">
              <a:solidFill>
                <a:srgbClr val="000000"/>
              </a:solidFill>
              <a:latin typeface="Arial" panose="020b0604020202020204" pitchFamily="34" charset="0"/>
              <a:ea typeface="宋体" panose="02010600030101010101" pitchFamily="2" charset="-122"/>
              <a:sym typeface="苹方-简" charset="0"/>
            </a:endParaRPr>
          </a:p>
          <a:p>
            <a:pPr>
              <a:buFont typeface="Arial" panose="020b0604020202020204" pitchFamily="34" charset="0"/>
            </a:pPr>
            <a:endParaRPr lang="zh-CN" altLang="en-US" sz="2800" b="1">
              <a:solidFill>
                <a:srgbClr val="000000"/>
              </a:solidFill>
              <a:latin typeface="Arial" panose="020b0604020202020204" pitchFamily="34" charset="0"/>
              <a:ea typeface="宋体" panose="02010600030101010101" pitchFamily="2" charset="-122"/>
              <a:sym typeface="苹方-简" charset="0"/>
            </a:endParaRPr>
          </a:p>
        </p:txBody>
      </p:sp>
      <p:sp>
        <p:nvSpPr>
          <p:cNvPr id="5" name="椭圆 4"/>
          <p:cNvSpPr/>
          <p:nvPr>
            <p:custDataLst>
              <p:tags r:id="rId5"/>
            </p:custDataLst>
          </p:nvPr>
        </p:nvSpPr>
        <p:spPr>
          <a:xfrm>
            <a:off x="52070" y="0"/>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sp>
        <p:nvSpPr>
          <p:cNvPr id="4" name="标题 1"/>
          <p:cNvSpPr>
            <a:spLocks noGrp="1"/>
          </p:cNvSpPr>
          <p:nvPr>
            <p:custDataLst>
              <p:tags r:id="rId6"/>
            </p:custDataLst>
          </p:nvPr>
        </p:nvSpPr>
        <p:spPr>
          <a:xfrm>
            <a:off x="1819910" y="125730"/>
            <a:ext cx="3605530" cy="68580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latin typeface="微软雅黑" panose="020b0503020204020204" pitchFamily="34" charset="-122"/>
                <a:ea typeface="微软雅黑" panose="020b0503020204020204" pitchFamily="34" charset="-122"/>
              </a:rPr>
              <a:t>感知诗歌内容</a:t>
            </a:r>
          </a:p>
        </p:txBody>
      </p:sp>
      <p:sp>
        <p:nvSpPr>
          <p:cNvPr id="15363" name="矩形 2"/>
          <p:cNvSpPr/>
          <p:nvPr>
            <p:custDataLst>
              <p:tags r:id="rId7"/>
            </p:custDataLst>
          </p:nvPr>
        </p:nvSpPr>
        <p:spPr>
          <a:xfrm>
            <a:off x="494983" y="3051175"/>
            <a:ext cx="11382375" cy="3322955"/>
          </a:xfrm>
          <a:prstGeom prst="rect">
            <a:avLst/>
          </a:prstGeom>
          <a:noFill/>
          <a:ln w="9525">
            <a:noFill/>
          </a:ln>
        </p:spPr>
        <p:txBody>
          <a:bodyPr wrap="square" anchor="t" anchorCtr="0">
            <a:spAutoFit/>
          </a:bodyPr>
          <a:lstStyle/>
          <a:p>
            <a:pPr eaLnBrk="0" fontAlgn="auto" hangingPunct="0">
              <a:lnSpc>
                <a:spcPct val="150000"/>
              </a:lnSpc>
            </a:pPr>
            <a:r>
              <a:rPr lang="en-US" altLang="zh-CN" sz="2800" b="1">
                <a:solidFill>
                  <a:srgbClr val="FF0000"/>
                </a:solidFill>
                <a:latin typeface="Calibri" panose="020f0502020204030204" charset="0"/>
                <a:ea typeface="宋体" panose="02010600030101010101" pitchFamily="2" charset="-122"/>
              </a:rPr>
              <a:t>  </a:t>
            </a:r>
            <a:r>
              <a:rPr lang="en-US" altLang="zh-CN" sz="2800" b="1">
                <a:solidFill>
                  <a:srgbClr val="FF0000"/>
                </a:solidFill>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通过比喻把云雀与“光明”“美”“善”融为一体，形象地折射出诗人的思想不为现实所容、不为同胞所理解的处境。少女的歌唱情真意切，萤火虫执着地散发萤光，玫瑰的芳菲令人沉醉，这些比喻从不同侧面，形象、立体地表达了诗人的情怀，</a:t>
            </a:r>
            <a:r>
              <a:rPr lang="zh-CN" altLang="en-US" sz="2800" b="1">
                <a:solidFill>
                  <a:srgbClr val="FF0000"/>
                </a:solidFill>
                <a:latin typeface="黑体" panose="02010609060101010101" pitchFamily="49" charset="-122"/>
                <a:ea typeface="黑体" panose="02010609060101010101" pitchFamily="49" charset="-122"/>
              </a:rPr>
              <a:t>传达出他对真善美的向往，以及用创作点亮人精神世界的理想。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strips(downLeft)">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sp>
        <p:nvSpPr>
          <p:cNvPr id="4" name="文本框 3"/>
          <p:cNvSpPr txBox="1"/>
          <p:nvPr>
            <p:custDataLst>
              <p:tags r:id="rId4"/>
            </p:custDataLst>
          </p:nvPr>
        </p:nvSpPr>
        <p:spPr>
          <a:xfrm>
            <a:off x="1207770" y="1174750"/>
            <a:ext cx="8764905" cy="521970"/>
          </a:xfrm>
          <a:prstGeom prst="rect">
            <a:avLst/>
          </a:prstGeom>
          <a:noFill/>
        </p:spPr>
        <p:txBody>
          <a:bodyPr wrap="none" rtlCol="0" anchor="t">
            <a:spAutoFit/>
          </a:bodyPr>
          <a:lstStyle/>
          <a:p>
            <a:pPr>
              <a:buFont typeface="Arial" panose="020b0604020202020204" pitchFamily="34" charset="0"/>
            </a:pPr>
            <a:r>
              <a:rPr lang="zh-CN" altLang="en-US" sz="2800" b="1">
                <a:solidFill>
                  <a:srgbClr val="000000"/>
                </a:solidFill>
                <a:latin typeface="黑体" panose="02010609060101010101" pitchFamily="49" charset="-122"/>
                <a:ea typeface="黑体" panose="02010609060101010101" pitchFamily="49" charset="-122"/>
                <a:sym typeface="苹方-简" charset="0"/>
              </a:rPr>
              <a:t>第三部分（</a:t>
            </a:r>
            <a:r>
              <a:rPr lang="en-US" altLang="zh-CN" sz="2800" b="1">
                <a:solidFill>
                  <a:srgbClr val="000000"/>
                </a:solidFill>
                <a:latin typeface="黑体" panose="02010609060101010101" pitchFamily="49" charset="-122"/>
                <a:ea typeface="黑体" panose="02010609060101010101" pitchFamily="49" charset="-122"/>
                <a:sym typeface="苹方-简" charset="0"/>
              </a:rPr>
              <a:t>12</a:t>
            </a:r>
            <a:r>
              <a:rPr lang="zh-CN" altLang="en-US" sz="2800" b="1">
                <a:solidFill>
                  <a:srgbClr val="000000"/>
                </a:solidFill>
                <a:latin typeface="黑体" panose="02010609060101010101" pitchFamily="49" charset="-122"/>
                <a:ea typeface="黑体" panose="02010609060101010101" pitchFamily="49" charset="-122"/>
                <a:sym typeface="苹方-简" charset="0"/>
              </a:rPr>
              <a:t>节）：对云雀歌声的优美品质作出判断。</a:t>
            </a:r>
            <a:endParaRPr lang="zh-CN" altLang="en-US" sz="2800"/>
          </a:p>
        </p:txBody>
      </p:sp>
      <p:sp>
        <p:nvSpPr>
          <p:cNvPr id="5" name="椭圆 4"/>
          <p:cNvSpPr/>
          <p:nvPr>
            <p:custDataLst>
              <p:tags r:id="rId5"/>
            </p:custDataLst>
          </p:nvPr>
        </p:nvSpPr>
        <p:spPr>
          <a:xfrm>
            <a:off x="52070" y="-635"/>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sp>
        <p:nvSpPr>
          <p:cNvPr id="6" name="标题 1"/>
          <p:cNvSpPr>
            <a:spLocks noGrp="1"/>
          </p:cNvSpPr>
          <p:nvPr>
            <p:custDataLst>
              <p:tags r:id="rId6"/>
            </p:custDataLst>
          </p:nvPr>
        </p:nvSpPr>
        <p:spPr>
          <a:xfrm>
            <a:off x="1367155" y="125730"/>
            <a:ext cx="3605530" cy="68580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latin typeface="微软雅黑" panose="020b0503020204020204" pitchFamily="34" charset="-122"/>
                <a:ea typeface="微软雅黑" panose="020b0503020204020204" pitchFamily="34" charset="-122"/>
              </a:rPr>
              <a:t>感知诗歌内容</a:t>
            </a:r>
          </a:p>
        </p:txBody>
      </p:sp>
      <p:sp>
        <p:nvSpPr>
          <p:cNvPr id="10243" name="矩形 2"/>
          <p:cNvSpPr/>
          <p:nvPr>
            <p:custDataLst>
              <p:tags r:id="rId7"/>
            </p:custDataLst>
          </p:nvPr>
        </p:nvSpPr>
        <p:spPr>
          <a:xfrm>
            <a:off x="1207770" y="2593975"/>
            <a:ext cx="9644063" cy="3046095"/>
          </a:xfrm>
          <a:prstGeom prst="rect">
            <a:avLst/>
          </a:prstGeom>
          <a:noFill/>
          <a:ln w="9525">
            <a:noFill/>
          </a:ln>
        </p:spPr>
        <p:txBody>
          <a:bodyPr anchor="t" anchorCtr="0">
            <a:spAutoFit/>
          </a:bodyPr>
          <a:lstStyle/>
          <a:p>
            <a:pPr fontAlgn="auto">
              <a:lnSpc>
                <a:spcPct val="150000"/>
              </a:lnSpc>
              <a:buFont typeface="Arial" panose="020b0604020202020204" pitchFamily="34" charset="0"/>
            </a:pPr>
            <a:r>
              <a:rPr lang="en-US" altLang="zh-CN" sz="32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       </a:t>
            </a:r>
            <a:r>
              <a:rPr lang="zh-CN" altLang="en-US" sz="32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以晶莹闪烁的草地、春霖洒落的声息、雨后苏醒的花蕾这三个密集的形象带出三个概括性强而准确的形容词：</a:t>
            </a:r>
            <a:r>
              <a:rPr lang="zh-CN" altLang="en-US" sz="32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明朗、清新、欢悦</a:t>
            </a:r>
            <a:r>
              <a:rPr lang="zh-CN" altLang="en-US" sz="32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。在更高层次上，对云雀歌声的优美品质作出判断。</a:t>
            </a:r>
            <a:endParaRPr lang="zh-CN" altLang="en-US" sz="3200" b="1">
              <a:latin typeface="方正北魏楷书简体" panose="03000509000000000000" charset="-122"/>
              <a:ea typeface="方正北魏楷书简体" panose="03000509000000000000" charset="-122"/>
              <a:cs typeface="方正北魏楷书简体" panose="03000509000000000000" charset="-122"/>
            </a:endParaRPr>
          </a:p>
        </p:txBody>
      </p:sp>
      <p:pic>
        <p:nvPicPr>
          <p:cNvPr id="105" name="图片 104"/>
          <p:cNvPicPr/>
          <p:nvPr>
            <p:custDataLst>
              <p:tags r:id="rId10"/>
            </p:custDataLst>
          </p:nvPr>
        </p:nvPicPr>
        <p:blipFill>
          <a:blip r:embed="rId9" r:link="rId8"/>
          <a:stretch>
            <a:fillRect/>
          </a:stretch>
        </p:blipFill>
        <p:spPr>
          <a:xfrm>
            <a:off x="10166985" y="4749800"/>
            <a:ext cx="1723390" cy="19494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548640" y="1734910"/>
            <a:ext cx="11163300" cy="954107"/>
          </a:xfrm>
          <a:prstGeom prst="rect">
            <a:avLst/>
          </a:prstGeom>
          <a:noFill/>
        </p:spPr>
        <p:txBody>
          <a:bodyPr wrap="square">
            <a:spAutoFit/>
          </a:bodyPr>
          <a:lstStyle/>
          <a:p>
            <a:r>
              <a:rPr lang="zh-CN" altLang="en-US" sz="2800">
                <a:latin typeface="黑体" panose="02010609060101010101" pitchFamily="49" charset="-122"/>
                <a:ea typeface="黑体" panose="02010609060101010101" pitchFamily="49" charset="-122"/>
              </a:rPr>
              <a:t>第四部分</a:t>
            </a:r>
            <a:r>
              <a:rPr lang="en-US" altLang="zh-CN" sz="2800">
                <a:latin typeface="黑体" panose="02010609060101010101" pitchFamily="49" charset="-122"/>
                <a:ea typeface="黑体" panose="02010609060101010101" pitchFamily="49" charset="-122"/>
              </a:rPr>
              <a:t>: (</a:t>
            </a:r>
            <a:r>
              <a:rPr lang="zh-CN" altLang="en-US" sz="2800">
                <a:latin typeface="黑体" panose="02010609060101010101" pitchFamily="49" charset="-122"/>
                <a:ea typeface="黑体" panose="02010609060101010101" pitchFamily="49" charset="-122"/>
              </a:rPr>
              <a:t>第十三节到第十五节</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探讨美的根源，呼应第一节的“欢乐的精灵”</a:t>
            </a:r>
          </a:p>
        </p:txBody>
      </p:sp>
      <p:sp>
        <p:nvSpPr>
          <p:cNvPr id="8" name="文本框 7"/>
          <p:cNvSpPr txBox="1"/>
          <p:nvPr>
            <p:custDataLst>
              <p:tags r:id="rId4"/>
            </p:custDataLst>
          </p:nvPr>
        </p:nvSpPr>
        <p:spPr>
          <a:xfrm>
            <a:off x="815340" y="3135243"/>
            <a:ext cx="10774680" cy="2983230"/>
          </a:xfrm>
          <a:prstGeom prst="rect">
            <a:avLst/>
          </a:prstGeom>
          <a:solidFill>
            <a:schemeClr val="accent2">
              <a:lumMod val="20000"/>
              <a:lumOff val="80000"/>
            </a:schemeClr>
          </a:solidFill>
        </p:spPr>
        <p:txBody>
          <a:bodyPr wrap="square">
            <a:spAutoFit/>
          </a:bodyPr>
          <a:lstStyle/>
          <a:p>
            <a:pPr>
              <a:lnSpc>
                <a:spcPct val="120000"/>
              </a:lnSpc>
              <a:spcAft>
                <a:spcPts val="1200"/>
              </a:spcAft>
            </a:pPr>
            <a:r>
              <a:rPr lang="zh-CN" altLang="en-US" sz="2800" b="1">
                <a:latin typeface="仿宋" panose="02010609060101010101" pitchFamily="49" charset="-122"/>
                <a:ea typeface="仿宋" panose="02010609060101010101" pitchFamily="49" charset="-122"/>
              </a:rPr>
              <a:t>第十三节</a:t>
            </a:r>
            <a:r>
              <a:rPr lang="en-US" altLang="zh-CN" sz="2800" b="1">
                <a:latin typeface="仿宋" panose="02010609060101010101" pitchFamily="49" charset="-122"/>
                <a:ea typeface="仿宋" panose="02010609060101010101" pitchFamily="49" charset="-122"/>
              </a:rPr>
              <a:t>:</a:t>
            </a:r>
            <a:r>
              <a:rPr lang="zh-CN" altLang="en-US" sz="2800" b="1">
                <a:latin typeface="仿宋" panose="02010609060101010101" pitchFamily="49" charset="-122"/>
                <a:ea typeface="仿宋" panose="02010609060101010101" pitchFamily="49" charset="-122"/>
              </a:rPr>
              <a:t>雨后苏醒了的花蕾虽然明朗、欢悦，但还没有云雀歌声的美妙。</a:t>
            </a:r>
          </a:p>
          <a:p>
            <a:pPr>
              <a:lnSpc>
                <a:spcPct val="120000"/>
              </a:lnSpc>
              <a:spcAft>
                <a:spcPts val="1200"/>
              </a:spcAft>
            </a:pPr>
            <a:r>
              <a:rPr lang="zh-CN" altLang="en-US" sz="2800" b="1">
                <a:latin typeface="仿宋" panose="02010609060101010101" pitchFamily="49" charset="-122"/>
                <a:ea typeface="仿宋" panose="02010609060101010101" pitchFamily="49" charset="-122"/>
              </a:rPr>
              <a:t>第十四节</a:t>
            </a:r>
            <a:r>
              <a:rPr lang="en-US" altLang="zh-CN" sz="2800" b="1">
                <a:latin typeface="仿宋" panose="02010609060101010101" pitchFamily="49" charset="-122"/>
                <a:ea typeface="仿宋" panose="02010609060101010101" pitchFamily="49" charset="-122"/>
              </a:rPr>
              <a:t>:</a:t>
            </a:r>
            <a:r>
              <a:rPr lang="zh-CN" altLang="en-US" sz="2800" b="1">
                <a:latin typeface="仿宋" panose="02010609060101010101" pitchFamily="49" charset="-122"/>
                <a:ea typeface="仿宋" panose="02010609060101010101" pitchFamily="49" charset="-122"/>
              </a:rPr>
              <a:t>诗人赞颂云雀的歌声是神圣的极乐音流。</a:t>
            </a:r>
            <a:endParaRPr lang="en-US" altLang="zh-CN" sz="2800" b="1">
              <a:latin typeface="仿宋" panose="02010609060101010101" pitchFamily="49" charset="-122"/>
              <a:ea typeface="仿宋" panose="02010609060101010101" pitchFamily="49" charset="-122"/>
            </a:endParaRPr>
          </a:p>
          <a:p>
            <a:pPr>
              <a:lnSpc>
                <a:spcPct val="120000"/>
              </a:lnSpc>
              <a:spcAft>
                <a:spcPts val="1200"/>
              </a:spcAft>
            </a:pPr>
            <a:r>
              <a:rPr lang="zh-CN" altLang="en-US" sz="2800" b="1">
                <a:latin typeface="仿宋" panose="02010609060101010101" pitchFamily="49" charset="-122"/>
                <a:ea typeface="仿宋" panose="02010609060101010101" pitchFamily="49" charset="-122"/>
              </a:rPr>
              <a:t>第十五节</a:t>
            </a:r>
            <a:r>
              <a:rPr lang="en-US" altLang="zh-CN" sz="2800" b="1">
                <a:latin typeface="仿宋" panose="02010609060101010101" pitchFamily="49" charset="-122"/>
                <a:ea typeface="仿宋" panose="02010609060101010101" pitchFamily="49" charset="-122"/>
              </a:rPr>
              <a:t>:</a:t>
            </a:r>
            <a:r>
              <a:rPr lang="zh-CN" altLang="en-US" sz="2800" b="1">
                <a:latin typeface="仿宋" panose="02010609060101010101" pitchFamily="49" charset="-122"/>
                <a:ea typeface="仿宋" panose="02010609060101010101" pitchFamily="49" charset="-122"/>
              </a:rPr>
              <a:t>诗人认为，世界上许多有名的歌声，都没有云雀的歌声那般美妙动听。</a:t>
            </a:r>
          </a:p>
        </p:txBody>
      </p:sp>
      <p:sp>
        <p:nvSpPr>
          <p:cNvPr id="5" name="椭圆 4"/>
          <p:cNvSpPr/>
          <p:nvPr>
            <p:custDataLst>
              <p:tags r:id="rId5"/>
            </p:custDataLst>
          </p:nvPr>
        </p:nvSpPr>
        <p:spPr>
          <a:xfrm>
            <a:off x="52070" y="0"/>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sp>
        <p:nvSpPr>
          <p:cNvPr id="4" name="标题 1"/>
          <p:cNvSpPr>
            <a:spLocks noGrp="1"/>
          </p:cNvSpPr>
          <p:nvPr>
            <p:custDataLst>
              <p:tags r:id="rId6"/>
            </p:custDataLst>
          </p:nvPr>
        </p:nvSpPr>
        <p:spPr>
          <a:xfrm>
            <a:off x="1367155" y="125730"/>
            <a:ext cx="3605530" cy="68580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latin typeface="微软雅黑" panose="020b0503020204020204" pitchFamily="34" charset="-122"/>
                <a:ea typeface="微软雅黑" panose="020b0503020204020204" pitchFamily="34" charset="-122"/>
              </a:rPr>
              <a:t>感知诗歌内容</a:t>
            </a:r>
          </a:p>
        </p:txBody>
      </p:sp>
      <p:sp>
        <p:nvSpPr>
          <p:cNvPr id="3" name="标题 2"/>
          <p:cNvSpPr>
            <a:spLocks noGrp="1"/>
          </p:cNvSpPr>
          <p:nvPr>
            <p:ph type="ctrTitle"/>
            <p:custDataLst>
              <p:tags r:id="rId7"/>
            </p:custDataLst>
          </p:nvPr>
        </p:nvSpPr>
        <p:spPr/>
        <p:txBody>
          <a:bodyPr/>
          <a:lstStyle/>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15620" y="225425"/>
            <a:ext cx="9706610" cy="1465580"/>
          </a:xfrm>
          <a:solidFill>
            <a:schemeClr val="accent2"/>
          </a:solidFill>
        </p:spPr>
        <p:txBody>
          <a:bodyPr>
            <a:normAutofit fontScale="90000"/>
          </a:bodyPr>
          <a:lstStyle/>
          <a:p>
            <a:r>
              <a:rPr lang="zh-CN" altLang="en-US" sz="3110" b="1">
                <a:solidFill>
                  <a:srgbClr val="000000"/>
                </a:solidFill>
                <a:latin typeface="迷你简南宫" panose="02010609000101010101" charset="-122"/>
                <a:ea typeface="迷你简南宫" panose="02010609000101010101" charset="-122"/>
                <a:cs typeface="迷你简南宫" panose="02010609000101010101" charset="-122"/>
                <a:sym typeface="苹方-简" charset="0"/>
              </a:rPr>
              <a:t>在这三节诗中，诗人认为“爱情或醇酒的颂歌”、“赞婚的合唱”、“凯旋的欢歌”都是“空洞的浮夸”、“总有着贫乏”，都不能与云雀的歌唱相比，诗人为什么会有这样的看法呢？（讨论）</a:t>
            </a:r>
          </a:p>
        </p:txBody>
      </p:sp>
      <p:sp>
        <p:nvSpPr>
          <p:cNvPr id="3" name="内容占位符 2"/>
          <p:cNvSpPr>
            <a:spLocks noGrp="1"/>
          </p:cNvSpPr>
          <p:nvPr>
            <p:ph idx="1"/>
            <p:custDataLst>
              <p:tags r:id="rId4"/>
            </p:custDataLst>
          </p:nvPr>
        </p:nvSpPr>
        <p:spPr/>
        <p:txBody>
          <a:bodyPr/>
          <a:lstStyle/>
          <a:p>
            <a:endParaRPr lang="zh-CN" altLang="en-US"/>
          </a:p>
        </p:txBody>
      </p:sp>
      <p:sp>
        <p:nvSpPr>
          <p:cNvPr id="11267" name="矩形 2"/>
          <p:cNvSpPr/>
          <p:nvPr>
            <p:custDataLst>
              <p:tags r:id="rId5"/>
            </p:custDataLst>
          </p:nvPr>
        </p:nvSpPr>
        <p:spPr>
          <a:xfrm>
            <a:off x="580390" y="2016760"/>
            <a:ext cx="9418955" cy="4615815"/>
          </a:xfrm>
          <a:prstGeom prst="rect">
            <a:avLst/>
          </a:prstGeom>
          <a:noFill/>
          <a:ln w="9525">
            <a:noFill/>
          </a:ln>
        </p:spPr>
        <p:txBody>
          <a:bodyPr wrap="square" anchor="t" anchorCtr="0">
            <a:spAutoFit/>
          </a:bodyPr>
          <a:lstStyle/>
          <a:p>
            <a:pPr fontAlgn="auto">
              <a:lnSpc>
                <a:spcPct val="150000"/>
              </a:lnSpc>
              <a:buFont typeface="Arial" panose="020b0604020202020204" pitchFamily="34" charset="0"/>
            </a:pPr>
            <a:r>
              <a:rPr lang="zh-CN" altLang="en-US" sz="28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     雪莱认为，</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没有高尚的思想、情操，便无从创造美的艺术作品</a:t>
            </a:r>
            <a:r>
              <a:rPr lang="zh-CN" altLang="en-US" sz="28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。“赞婚的合唱”和“凯旋的欢歌”之所以必定贫乏，是因为在他看来，传统的婚姻制度不过是人压迫人的秩序的一个组成部分，而带来“凯旋”的战争和暴力本身则是“一切罪恶的根源”。</a:t>
            </a:r>
            <a:endParaRPr lang="en-US" altLang="zh-CN" sz="28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endParaRPr>
          </a:p>
          <a:p>
            <a:pPr fontAlgn="auto">
              <a:lnSpc>
                <a:spcPct val="150000"/>
              </a:lnSpc>
              <a:buFont typeface="Arial" panose="020b0604020202020204" pitchFamily="34" charset="0"/>
            </a:pPr>
            <a:r>
              <a:rPr lang="zh-CN" altLang="en-US" sz="28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    第15节提出了艺术与生活和自然的关系。雪莱认为，</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艺术是生活的“维妙惟肖的再现”</a:t>
            </a:r>
            <a:r>
              <a:rPr lang="zh-CN" altLang="en-US" sz="28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a:t>
            </a:r>
          </a:p>
        </p:txBody>
      </p:sp>
      <p:pic>
        <p:nvPicPr>
          <p:cNvPr id="106" name="图片 105"/>
          <p:cNvPicPr/>
          <p:nvPr>
            <p:custDataLst>
              <p:tags r:id="rId8"/>
            </p:custDataLst>
          </p:nvPr>
        </p:nvPicPr>
        <p:blipFill>
          <a:blip r:embed="rId7" r:link="rId6"/>
          <a:stretch>
            <a:fillRect/>
          </a:stretch>
        </p:blipFill>
        <p:spPr>
          <a:xfrm>
            <a:off x="10144760" y="3462655"/>
            <a:ext cx="1938655" cy="316992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charRg st="0" end="115"/>
                                            </p:txEl>
                                          </p:spTgt>
                                        </p:tgtEl>
                                        <p:attrNameLst>
                                          <p:attrName>style.visibility</p:attrName>
                                        </p:attrNameLst>
                                      </p:cBhvr>
                                      <p:to>
                                        <p:strVal val="visible"/>
                                      </p:to>
                                    </p:set>
                                    <p:anim calcmode="lin" valueType="num">
                                      <p:cBhvr>
                                        <p:cTn id="7" dur="500" fill="hold"/>
                                        <p:tgtEl>
                                          <p:spTgt spid="11267">
                                            <p:txEl>
                                              <p:charRg st="0" end="115"/>
                                            </p:txEl>
                                          </p:spTgt>
                                        </p:tgtEl>
                                        <p:attrNameLst>
                                          <p:attrName>ppt_x</p:attrName>
                                        </p:attrNameLst>
                                      </p:cBhvr>
                                      <p:tavLst>
                                        <p:tav tm="0">
                                          <p:val>
                                            <p:strVal val="#ppt_x"/>
                                          </p:val>
                                        </p:tav>
                                        <p:tav tm="100000">
                                          <p:val>
                                            <p:strVal val="#ppt_x"/>
                                          </p:val>
                                        </p:tav>
                                      </p:tavLst>
                                    </p:anim>
                                    <p:anim calcmode="lin" valueType="num">
                                      <p:cBhvr>
                                        <p:cTn id="8" dur="500" fill="hold"/>
                                        <p:tgtEl>
                                          <p:spTgt spid="11267">
                                            <p:txEl>
                                              <p:charRg st="0" end="11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charRg st="115" end="156"/>
                                            </p:txEl>
                                          </p:spTgt>
                                        </p:tgtEl>
                                        <p:attrNameLst>
                                          <p:attrName>style.visibility</p:attrName>
                                        </p:attrNameLst>
                                      </p:cBhvr>
                                      <p:to>
                                        <p:strVal val="visible"/>
                                      </p:to>
                                    </p:set>
                                    <p:anim calcmode="lin" valueType="num">
                                      <p:cBhvr>
                                        <p:cTn id="13" dur="500" fill="hold"/>
                                        <p:tgtEl>
                                          <p:spTgt spid="11267">
                                            <p:txEl>
                                              <p:charRg st="115" end="156"/>
                                            </p:txEl>
                                          </p:spTgt>
                                        </p:tgtEl>
                                        <p:attrNameLst>
                                          <p:attrName>ppt_x</p:attrName>
                                        </p:attrNameLst>
                                      </p:cBhvr>
                                      <p:tavLst>
                                        <p:tav tm="0">
                                          <p:val>
                                            <p:strVal val="#ppt_x"/>
                                          </p:val>
                                        </p:tav>
                                        <p:tav tm="100000">
                                          <p:val>
                                            <p:strVal val="#ppt_x"/>
                                          </p:val>
                                        </p:tav>
                                      </p:tavLst>
                                    </p:anim>
                                    <p:anim calcmode="lin" valueType="num">
                                      <p:cBhvr>
                                        <p:cTn id="14" dur="500" fill="hold"/>
                                        <p:tgtEl>
                                          <p:spTgt spid="11267">
                                            <p:txEl>
                                              <p:charRg st="115" end="15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457200" y="1910170"/>
            <a:ext cx="11445240" cy="523220"/>
          </a:xfrm>
          <a:prstGeom prst="rect">
            <a:avLst/>
          </a:prstGeom>
          <a:noFill/>
        </p:spPr>
        <p:txBody>
          <a:bodyPr wrap="square">
            <a:spAutoFit/>
          </a:bodyPr>
          <a:lstStyle/>
          <a:p>
            <a:r>
              <a:rPr lang="zh-CN" altLang="en-US" sz="2800">
                <a:latin typeface="黑体" panose="02010609060101010101" pitchFamily="49" charset="-122"/>
                <a:ea typeface="黑体" panose="02010609060101010101" pitchFamily="49" charset="-122"/>
              </a:rPr>
              <a:t>第五部分</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第十六节到第十七节</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诗人解读能够始终乐观豁达的重要原因。</a:t>
            </a:r>
          </a:p>
        </p:txBody>
      </p:sp>
      <p:sp>
        <p:nvSpPr>
          <p:cNvPr id="8" name="文本框 7"/>
          <p:cNvSpPr txBox="1"/>
          <p:nvPr>
            <p:custDataLst>
              <p:tags r:id="rId4"/>
            </p:custDataLst>
          </p:nvPr>
        </p:nvSpPr>
        <p:spPr>
          <a:xfrm>
            <a:off x="861060" y="3350856"/>
            <a:ext cx="10774680" cy="1795780"/>
          </a:xfrm>
          <a:prstGeom prst="rect">
            <a:avLst/>
          </a:prstGeom>
          <a:solidFill>
            <a:schemeClr val="accent2">
              <a:lumMod val="20000"/>
              <a:lumOff val="80000"/>
            </a:schemeClr>
          </a:solidFill>
        </p:spPr>
        <p:txBody>
          <a:bodyPr wrap="square">
            <a:spAutoFit/>
          </a:bodyPr>
          <a:lstStyle/>
          <a:p>
            <a:pPr>
              <a:lnSpc>
                <a:spcPct val="120000"/>
              </a:lnSpc>
              <a:spcAft>
                <a:spcPts val="1200"/>
              </a:spcAft>
            </a:pPr>
            <a:r>
              <a:rPr lang="zh-CN" altLang="en-US" sz="2800" b="1">
                <a:latin typeface="仿宋" panose="02010609060101010101" pitchFamily="49" charset="-122"/>
                <a:ea typeface="仿宋" panose="02010609060101010101" pitchFamily="49" charset="-122"/>
              </a:rPr>
              <a:t>第十六节</a:t>
            </a:r>
            <a:r>
              <a:rPr lang="en-US" altLang="zh-CN" sz="2800" b="1">
                <a:latin typeface="仿宋" panose="02010609060101010101" pitchFamily="49" charset="-122"/>
                <a:ea typeface="仿宋" panose="02010609060101010101" pitchFamily="49" charset="-122"/>
              </a:rPr>
              <a:t>:</a:t>
            </a:r>
            <a:r>
              <a:rPr lang="zh-CN" altLang="en-US" sz="2800" b="1">
                <a:latin typeface="仿宋" panose="02010609060101010101" pitchFamily="49" charset="-122"/>
                <a:ea typeface="仿宋" panose="02010609060101010101" pitchFamily="49" charset="-122"/>
              </a:rPr>
              <a:t>云雀的歌声有爱，却从不知晓过分充满爱的悲哀。</a:t>
            </a:r>
          </a:p>
          <a:p>
            <a:pPr>
              <a:lnSpc>
                <a:spcPct val="120000"/>
              </a:lnSpc>
              <a:spcAft>
                <a:spcPts val="1200"/>
              </a:spcAft>
            </a:pPr>
            <a:r>
              <a:rPr lang="zh-CN" altLang="en-US" sz="2800" b="1">
                <a:latin typeface="仿宋" panose="02010609060101010101" pitchFamily="49" charset="-122"/>
                <a:ea typeface="仿宋" panose="02010609060101010101" pitchFamily="49" charset="-122"/>
              </a:rPr>
              <a:t>第十七节</a:t>
            </a:r>
            <a:r>
              <a:rPr lang="en-US" altLang="zh-CN" sz="2800" b="1">
                <a:latin typeface="仿宋" panose="02010609060101010101" pitchFamily="49" charset="-122"/>
                <a:ea typeface="仿宋" panose="02010609060101010101" pitchFamily="49" charset="-122"/>
              </a:rPr>
              <a:t>:</a:t>
            </a:r>
            <a:r>
              <a:rPr lang="zh-CN" altLang="en-US" sz="2800" b="1">
                <a:latin typeface="仿宋" panose="02010609060101010101" pitchFamily="49" charset="-122"/>
                <a:ea typeface="仿宋" panose="02010609060101010101" pitchFamily="49" charset="-122"/>
              </a:rPr>
              <a:t>雪莱认为有理性的人不惧死亡，应该造福人类，创造生命的价值。</a:t>
            </a:r>
          </a:p>
        </p:txBody>
      </p:sp>
      <p:sp>
        <p:nvSpPr>
          <p:cNvPr id="5" name="椭圆 4"/>
          <p:cNvSpPr/>
          <p:nvPr>
            <p:custDataLst>
              <p:tags r:id="rId5"/>
            </p:custDataLst>
          </p:nvPr>
        </p:nvSpPr>
        <p:spPr>
          <a:xfrm>
            <a:off x="52070" y="-635"/>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sp>
        <p:nvSpPr>
          <p:cNvPr id="3" name="标题 2"/>
          <p:cNvSpPr>
            <a:spLocks noGrp="1"/>
          </p:cNvSpPr>
          <p:nvPr>
            <p:ph type="ctrTitle"/>
            <p:custDataLst>
              <p:tags r:id="rId6"/>
            </p:custDataLst>
          </p:nvPr>
        </p:nvSpPr>
        <p:spPr/>
        <p:txBody>
          <a:bodyPr/>
          <a:lstStyle/>
          <a:p>
            <a:endParaRPr lang="zh-CN" altLang="en-US"/>
          </a:p>
        </p:txBody>
      </p:sp>
      <p:sp>
        <p:nvSpPr>
          <p:cNvPr id="4" name="标题 1"/>
          <p:cNvSpPr>
            <a:spLocks noGrp="1"/>
          </p:cNvSpPr>
          <p:nvPr>
            <p:custDataLst>
              <p:tags r:id="rId7"/>
            </p:custDataLst>
          </p:nvPr>
        </p:nvSpPr>
        <p:spPr>
          <a:xfrm>
            <a:off x="1367155" y="125730"/>
            <a:ext cx="3605530" cy="68580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latin typeface="微软雅黑" panose="020b0503020204020204" pitchFamily="34" charset="-122"/>
                <a:ea typeface="微软雅黑" panose="020b0503020204020204" pitchFamily="34" charset="-122"/>
              </a:rPr>
              <a:t>感知诗歌内容</a:t>
            </a:r>
          </a:p>
        </p:txBody>
      </p:sp>
      <p:pic>
        <p:nvPicPr>
          <p:cNvPr id="107" name="图片 106"/>
          <p:cNvPicPr/>
          <p:nvPr>
            <p:custDataLst>
              <p:tags r:id="rId10"/>
            </p:custDataLst>
          </p:nvPr>
        </p:nvPicPr>
        <p:blipFill>
          <a:blip r:embed="rId9" r:link="rId8"/>
          <a:stretch>
            <a:fillRect/>
          </a:stretch>
        </p:blipFill>
        <p:spPr>
          <a:xfrm>
            <a:off x="9552305" y="4705985"/>
            <a:ext cx="2477135" cy="2047240"/>
          </a:xfrm>
          <a:prstGeom prst="rect">
            <a:avLst/>
          </a:prstGeom>
          <a:noFill/>
          <a:ln w="9525">
            <a:noFill/>
          </a:ln>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457200" y="1856830"/>
            <a:ext cx="11445240" cy="954107"/>
          </a:xfrm>
          <a:prstGeom prst="rect">
            <a:avLst/>
          </a:prstGeom>
          <a:noFill/>
        </p:spPr>
        <p:txBody>
          <a:bodyPr wrap="square">
            <a:spAutoFit/>
          </a:bodyPr>
          <a:lstStyle/>
          <a:p>
            <a:r>
              <a:rPr lang="zh-CN" altLang="en-US" sz="2800">
                <a:latin typeface="黑体" panose="02010609060101010101" pitchFamily="49" charset="-122"/>
                <a:ea typeface="黑体" panose="02010609060101010101" pitchFamily="49" charset="-122"/>
              </a:rPr>
              <a:t>第六部分</a:t>
            </a:r>
            <a:r>
              <a:rPr lang="en-US" altLang="zh-CN" sz="2800">
                <a:latin typeface="黑体" panose="02010609060101010101" pitchFamily="49" charset="-122"/>
                <a:ea typeface="黑体" panose="02010609060101010101" pitchFamily="49" charset="-122"/>
              </a:rPr>
              <a:t>: (</a:t>
            </a:r>
            <a:r>
              <a:rPr lang="zh-CN" altLang="en-US" sz="2800">
                <a:latin typeface="黑体" panose="02010609060101010101" pitchFamily="49" charset="-122"/>
                <a:ea typeface="黑体" panose="02010609060101010101" pitchFamily="49" charset="-122"/>
              </a:rPr>
              <a:t>第十八节到第二十一节</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诗人歌颂自然以反衬人类社会的丑恶的一面和人的不幸</a:t>
            </a:r>
          </a:p>
        </p:txBody>
      </p:sp>
      <p:sp>
        <p:nvSpPr>
          <p:cNvPr id="8" name="文本框 7"/>
          <p:cNvSpPr txBox="1"/>
          <p:nvPr>
            <p:custDataLst>
              <p:tags r:id="rId4"/>
            </p:custDataLst>
          </p:nvPr>
        </p:nvSpPr>
        <p:spPr>
          <a:xfrm>
            <a:off x="861060" y="3350856"/>
            <a:ext cx="10774680" cy="2711127"/>
          </a:xfrm>
          <a:prstGeom prst="rect">
            <a:avLst/>
          </a:prstGeom>
          <a:solidFill>
            <a:schemeClr val="accent2">
              <a:lumMod val="20000"/>
              <a:lumOff val="80000"/>
            </a:schemeClr>
          </a:solidFill>
        </p:spPr>
        <p:txBody>
          <a:bodyPr wrap="square">
            <a:spAutoFit/>
          </a:bodyPr>
          <a:lstStyle/>
          <a:p>
            <a:pPr>
              <a:lnSpc>
                <a:spcPct val="120000"/>
              </a:lnSpc>
              <a:spcAft>
                <a:spcPts val="1200"/>
              </a:spcAft>
            </a:pPr>
            <a:r>
              <a:rPr lang="zh-CN" altLang="en-US" sz="2400" b="1">
                <a:latin typeface="仿宋" panose="02010609060101010101" pitchFamily="49" charset="-122"/>
                <a:ea typeface="仿宋" panose="02010609060101010101" pitchFamily="49" charset="-122"/>
              </a:rPr>
              <a:t>第十八节</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我们最美的音乐，往往也是最能倾诉哀思的曲调。</a:t>
            </a:r>
          </a:p>
          <a:p>
            <a:pPr>
              <a:lnSpc>
                <a:spcPct val="120000"/>
              </a:lnSpc>
              <a:spcAft>
                <a:spcPts val="1200"/>
              </a:spcAft>
            </a:pPr>
            <a:r>
              <a:rPr lang="zh-CN" altLang="en-US" sz="2400" b="1">
                <a:latin typeface="仿宋" panose="02010609060101010101" pitchFamily="49" charset="-122"/>
                <a:ea typeface="仿宋" panose="02010609060101010101" pitchFamily="49" charset="-122"/>
              </a:rPr>
              <a:t>第十九节</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诗人感叹自己不知道怎样才能接近于云雀的欢愉。</a:t>
            </a:r>
            <a:endParaRPr lang="en-US" altLang="zh-CN" sz="2400" b="1">
              <a:latin typeface="仿宋" panose="02010609060101010101" pitchFamily="49" charset="-122"/>
              <a:ea typeface="仿宋" panose="02010609060101010101" pitchFamily="49" charset="-122"/>
            </a:endParaRPr>
          </a:p>
          <a:p>
            <a:pPr>
              <a:lnSpc>
                <a:spcPct val="120000"/>
              </a:lnSpc>
              <a:spcAft>
                <a:spcPts val="1200"/>
              </a:spcAft>
            </a:pPr>
            <a:r>
              <a:rPr lang="zh-CN" altLang="en-US" sz="2400" b="1">
                <a:latin typeface="仿宋" panose="02010609060101010101" pitchFamily="49" charset="-122"/>
                <a:ea typeface="仿宋" panose="02010609060101010101" pitchFamily="49" charset="-122"/>
              </a:rPr>
              <a:t>第二十节</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诗人对云雀歌声的美妙的概括，表明艺术作品美妙富饶是因为作者具有不凡的品质。</a:t>
            </a:r>
          </a:p>
          <a:p>
            <a:pPr>
              <a:lnSpc>
                <a:spcPct val="120000"/>
              </a:lnSpc>
              <a:spcAft>
                <a:spcPts val="1200"/>
              </a:spcAft>
            </a:pPr>
            <a:r>
              <a:rPr lang="zh-CN" altLang="en-US" sz="2400" b="1">
                <a:latin typeface="仿宋" panose="02010609060101010101" pitchFamily="49" charset="-122"/>
                <a:ea typeface="仿宋" panose="02010609060101010101" pitchFamily="49" charset="-122"/>
              </a:rPr>
              <a:t>第二十一节</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诗人以感叹的口吻表达了他的愿望和抱负。</a:t>
            </a:r>
          </a:p>
        </p:txBody>
      </p:sp>
      <p:sp>
        <p:nvSpPr>
          <p:cNvPr id="5" name="椭圆 4"/>
          <p:cNvSpPr/>
          <p:nvPr>
            <p:custDataLst>
              <p:tags r:id="rId5"/>
            </p:custDataLst>
          </p:nvPr>
        </p:nvSpPr>
        <p:spPr>
          <a:xfrm>
            <a:off x="0" y="379095"/>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sp>
        <p:nvSpPr>
          <p:cNvPr id="3" name="标题 2"/>
          <p:cNvSpPr>
            <a:spLocks noGrp="1"/>
          </p:cNvSpPr>
          <p:nvPr>
            <p:ph type="ctrTitle"/>
            <p:custDataLst>
              <p:tags r:id="rId6"/>
            </p:custDataLst>
          </p:nvPr>
        </p:nvSpPr>
        <p:spPr/>
        <p:txBody>
          <a:bodyPr/>
          <a:lstStyle/>
          <a:p>
            <a:endParaRPr lang="zh-CN" altLang="en-US"/>
          </a:p>
        </p:txBody>
      </p:sp>
      <p:sp>
        <p:nvSpPr>
          <p:cNvPr id="4" name="标题 1"/>
          <p:cNvSpPr>
            <a:spLocks noGrp="1"/>
          </p:cNvSpPr>
          <p:nvPr>
            <p:custDataLst>
              <p:tags r:id="rId7"/>
            </p:custDataLst>
          </p:nvPr>
        </p:nvSpPr>
        <p:spPr>
          <a:xfrm>
            <a:off x="1524000" y="504825"/>
            <a:ext cx="3605530" cy="685800"/>
          </a:xfrm>
          <a:prstGeom prst="rect">
            <a:avLst/>
          </a:prstGeom>
          <a:solidFill>
            <a:schemeClr val="accent1">
              <a:lumMod val="75000"/>
            </a:schemeClr>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600" b="1">
                <a:solidFill>
                  <a:schemeClr val="bg1"/>
                </a:solidFill>
                <a:latin typeface="微软雅黑" panose="020b0503020204020204" pitchFamily="34" charset="-122"/>
                <a:ea typeface="微软雅黑" panose="020b0503020204020204" pitchFamily="34" charset="-122"/>
              </a:rPr>
              <a:t>感知诗歌内容</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sp>
        <p:nvSpPr>
          <p:cNvPr id="19457" name="矩形 2"/>
          <p:cNvSpPr/>
          <p:nvPr>
            <p:custDataLst>
              <p:tags r:id="rId4"/>
            </p:custDataLst>
          </p:nvPr>
        </p:nvSpPr>
        <p:spPr>
          <a:xfrm>
            <a:off x="838200" y="257175"/>
            <a:ext cx="9858375" cy="1568450"/>
          </a:xfrm>
          <a:prstGeom prst="rect">
            <a:avLst/>
          </a:prstGeom>
          <a:solidFill>
            <a:schemeClr val="accent2"/>
          </a:solidFill>
          <a:ln w="9525">
            <a:noFill/>
          </a:ln>
        </p:spPr>
        <p:txBody>
          <a:bodyPr anchor="t" anchorCtr="0">
            <a:spAutoFit/>
          </a:bodyPr>
          <a:lstStyle/>
          <a:p>
            <a:pPr>
              <a:buFont typeface="Arial" panose="020b0604020202020204" pitchFamily="34" charset="0"/>
            </a:pPr>
            <a:endParaRPr lang="zh-CN" altLang="en-US" sz="3200" b="1">
              <a:solidFill>
                <a:srgbClr val="000000"/>
              </a:solidFill>
              <a:latin typeface="迷你简启体" panose="03000509000000000000" charset="-122"/>
              <a:ea typeface="迷你简启体" panose="03000509000000000000" charset="-122"/>
              <a:cs typeface="迷你简启体" panose="03000509000000000000" charset="-122"/>
              <a:sym typeface="苹方-简" charset="0"/>
            </a:endParaRPr>
          </a:p>
          <a:p>
            <a:pPr>
              <a:buFont typeface="Arial" panose="020b0604020202020204" pitchFamily="34" charset="0"/>
            </a:pPr>
            <a:r>
              <a:rPr lang="zh-CN" altLang="en-US" sz="3200" b="1">
                <a:solidFill>
                  <a:srgbClr val="000000"/>
                </a:solidFill>
                <a:latin typeface="迷你简启体" panose="03000509000000000000" charset="-122"/>
                <a:ea typeface="迷你简启体" panose="03000509000000000000" charset="-122"/>
                <a:cs typeface="迷你简启体" panose="03000509000000000000" charset="-122"/>
                <a:sym typeface="苹方-简" charset="0"/>
              </a:rPr>
              <a:t>从第</a:t>
            </a:r>
            <a:r>
              <a:rPr lang="en-US" altLang="zh-CN" sz="3200" b="1">
                <a:solidFill>
                  <a:srgbClr val="000000"/>
                </a:solidFill>
                <a:latin typeface="迷你简启体" panose="03000509000000000000" charset="-122"/>
                <a:ea typeface="迷你简启体" panose="03000509000000000000" charset="-122"/>
                <a:cs typeface="迷你简启体" panose="03000509000000000000" charset="-122"/>
                <a:sym typeface="苹方-简" charset="0"/>
              </a:rPr>
              <a:t>18—19</a:t>
            </a:r>
            <a:r>
              <a:rPr lang="zh-CN" altLang="en-US" sz="3200" b="1">
                <a:solidFill>
                  <a:srgbClr val="000000"/>
                </a:solidFill>
                <a:latin typeface="迷你简启体" panose="03000509000000000000" charset="-122"/>
                <a:ea typeface="迷你简启体" panose="03000509000000000000" charset="-122"/>
                <a:cs typeface="迷你简启体" panose="03000509000000000000" charset="-122"/>
                <a:sym typeface="苹方-简" charset="0"/>
              </a:rPr>
              <a:t>节这两节诗中我们是否读出了处于尘世中的作为凡人的我们自己？读出了什么？</a:t>
            </a:r>
            <a:endParaRPr lang="zh-CN" altLang="en-US" sz="3200" b="1">
              <a:latin typeface="迷你简启体" panose="03000509000000000000" charset="-122"/>
              <a:ea typeface="迷你简启体" panose="03000509000000000000" charset="-122"/>
              <a:cs typeface="迷你简启体" panose="03000509000000000000" charset="-122"/>
            </a:endParaRPr>
          </a:p>
        </p:txBody>
      </p:sp>
      <p:sp>
        <p:nvSpPr>
          <p:cNvPr id="12293" name="矩形 4"/>
          <p:cNvSpPr/>
          <p:nvPr>
            <p:custDataLst>
              <p:tags r:id="rId5"/>
            </p:custDataLst>
          </p:nvPr>
        </p:nvSpPr>
        <p:spPr>
          <a:xfrm>
            <a:off x="1223010" y="2613025"/>
            <a:ext cx="9004935" cy="2306955"/>
          </a:xfrm>
          <a:prstGeom prst="rect">
            <a:avLst/>
          </a:prstGeom>
          <a:noFill/>
          <a:ln w="9525">
            <a:noFill/>
          </a:ln>
        </p:spPr>
        <p:txBody>
          <a:bodyPr wrap="square" anchor="t" anchorCtr="0">
            <a:spAutoFit/>
          </a:bodyPr>
          <a:lstStyle/>
          <a:p>
            <a:pPr fontAlgn="auto">
              <a:lnSpc>
                <a:spcPct val="150000"/>
              </a:lnSpc>
              <a:buFont typeface="Arial" panose="020b0604020202020204" pitchFamily="34" charset="0"/>
            </a:pPr>
            <a:r>
              <a:rPr lang="zh-CN" altLang="en-US" sz="32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    我们 </a:t>
            </a:r>
            <a:r>
              <a:rPr lang="zh-CN" altLang="en-US" sz="32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经常庸人自扰</a:t>
            </a:r>
            <a:r>
              <a:rPr lang="zh-CN" altLang="en-US" sz="3200" b="1">
                <a:solidFill>
                  <a:srgbClr val="000000"/>
                </a:solidFill>
                <a:latin typeface="方正北魏楷书简体" panose="03000509000000000000" charset="-122"/>
                <a:ea typeface="方正北魏楷书简体" panose="03000509000000000000" charset="-122"/>
                <a:cs typeface="方正北魏楷书简体" panose="03000509000000000000" charset="-122"/>
                <a:sym typeface="苹方-简" charset="0"/>
              </a:rPr>
              <a:t>，虽有欢笑，更有“苦恼”“憎恨”“傲慢”和“恐惧”这些负面的情感。我们无法像云雀那样总是“欢笑”。</a:t>
            </a:r>
          </a:p>
        </p:txBody>
      </p:sp>
      <p:pic>
        <p:nvPicPr>
          <p:cNvPr id="108" name="图片 107"/>
          <p:cNvPicPr/>
          <p:nvPr>
            <p:custDataLst>
              <p:tags r:id="rId8"/>
            </p:custDataLst>
          </p:nvPr>
        </p:nvPicPr>
        <p:blipFill>
          <a:blip r:embed="rId7" r:link="rId6"/>
          <a:stretch>
            <a:fillRect/>
          </a:stretch>
        </p:blipFill>
        <p:spPr>
          <a:xfrm>
            <a:off x="9846945" y="4435475"/>
            <a:ext cx="2072005" cy="21691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3">
                                            <p:txEl>
                                              <p:charRg st="0" end="59"/>
                                            </p:txEl>
                                          </p:spTgt>
                                        </p:tgtEl>
                                        <p:attrNameLst>
                                          <p:attrName>style.visibility</p:attrName>
                                        </p:attrNameLst>
                                      </p:cBhvr>
                                      <p:to>
                                        <p:strVal val="visible"/>
                                      </p:to>
                                    </p:set>
                                    <p:anim calcmode="lin" valueType="num">
                                      <p:cBhvr>
                                        <p:cTn id="7" dur="500" fill="hold"/>
                                        <p:tgtEl>
                                          <p:spTgt spid="12293">
                                            <p:txEl>
                                              <p:charRg st="0" end="59"/>
                                            </p:txEl>
                                          </p:spTgt>
                                        </p:tgtEl>
                                        <p:attrNameLst>
                                          <p:attrName>ppt_x</p:attrName>
                                        </p:attrNameLst>
                                      </p:cBhvr>
                                      <p:tavLst>
                                        <p:tav tm="0">
                                          <p:val>
                                            <p:strVal val="#ppt_x"/>
                                          </p:val>
                                        </p:tav>
                                        <p:tav tm="100000">
                                          <p:val>
                                            <p:strVal val="#ppt_x"/>
                                          </p:val>
                                        </p:tav>
                                      </p:tavLst>
                                    </p:anim>
                                    <p:anim calcmode="lin" valueType="num">
                                      <p:cBhvr>
                                        <p:cTn id="8" dur="500" fill="hold"/>
                                        <p:tgtEl>
                                          <p:spTgt spid="12293">
                                            <p:txEl>
                                              <p:charRg st="0" end="5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sp>
        <p:nvSpPr>
          <p:cNvPr id="20481" name="Rectangle 1"/>
          <p:cNvSpPr/>
          <p:nvPr>
            <p:custDataLst>
              <p:tags r:id="rId4"/>
            </p:custDataLst>
          </p:nvPr>
        </p:nvSpPr>
        <p:spPr>
          <a:xfrm>
            <a:off x="839788" y="320040"/>
            <a:ext cx="10072687" cy="829945"/>
          </a:xfrm>
          <a:prstGeom prst="rect">
            <a:avLst/>
          </a:prstGeom>
          <a:solidFill>
            <a:schemeClr val="accent2"/>
          </a:solidFill>
          <a:ln w="9525">
            <a:noFill/>
          </a:ln>
        </p:spPr>
        <p:txBody>
          <a:bodyPr anchor="ctr" anchorCtr="0">
            <a:spAutoFit/>
          </a:bodyPr>
          <a:lstStyle/>
          <a:p>
            <a:pPr indent="266700">
              <a:lnSpc>
                <a:spcPct val="150000"/>
              </a:lnSpc>
              <a:buFont typeface="Arial" panose="020b0604020202020204" pitchFamily="34" charset="0"/>
            </a:pPr>
            <a:r>
              <a:rPr lang="zh-CN" altLang="en-US" sz="3200" b="1">
                <a:latin typeface="迷你简启体" panose="03000509000000000000" charset="-122"/>
                <a:ea typeface="迷你简启体" panose="03000509000000000000" charset="-122"/>
                <a:cs typeface="迷你简启体" panose="03000509000000000000" charset="-122"/>
                <a:sym typeface="Times New Roman" panose="02020603050405020304" pitchFamily="18" charset="0"/>
              </a:rPr>
              <a:t>第</a:t>
            </a:r>
            <a:r>
              <a:rPr lang="en-US" altLang="zh-CN" sz="3200" b="1">
                <a:latin typeface="迷你简启体" panose="03000509000000000000" charset="-122"/>
                <a:ea typeface="迷你简启体" panose="03000509000000000000" charset="-122"/>
                <a:cs typeface="迷你简启体" panose="03000509000000000000" charset="-122"/>
                <a:sym typeface="Times New Roman" panose="02020603050405020304" pitchFamily="18" charset="0"/>
              </a:rPr>
              <a:t>20</a:t>
            </a:r>
            <a:r>
              <a:rPr lang="en-US" altLang="zh-CN" sz="3200" b="1">
                <a:latin typeface="迷你简启体" panose="03000509000000000000" charset="-122"/>
                <a:ea typeface="迷你简启体" panose="03000509000000000000" charset="-122"/>
                <a:cs typeface="迷你简启体" panose="03000509000000000000" charset="-122"/>
                <a:sym typeface="黑体" panose="02010609060101010101" pitchFamily="49" charset="-122"/>
              </a:rPr>
              <a:t>—</a:t>
            </a:r>
            <a:r>
              <a:rPr lang="en-US" altLang="zh-CN" sz="3200" b="1">
                <a:latin typeface="迷你简启体" panose="03000509000000000000" charset="-122"/>
                <a:ea typeface="迷你简启体" panose="03000509000000000000" charset="-122"/>
                <a:cs typeface="迷你简启体" panose="03000509000000000000" charset="-122"/>
                <a:sym typeface="Times New Roman" panose="02020603050405020304" pitchFamily="18" charset="0"/>
              </a:rPr>
              <a:t>21</a:t>
            </a:r>
            <a:r>
              <a:rPr lang="zh-CN" altLang="en-US" sz="3200" b="1">
                <a:latin typeface="迷你简启体" panose="03000509000000000000" charset="-122"/>
                <a:ea typeface="迷你简启体" panose="03000509000000000000" charset="-122"/>
                <a:cs typeface="迷你简启体" panose="03000509000000000000" charset="-122"/>
                <a:sym typeface="Times New Roman" panose="02020603050405020304" pitchFamily="18" charset="0"/>
              </a:rPr>
              <a:t>节如何评价云雀，结尾抒发了作者什么情感</a:t>
            </a:r>
            <a:endParaRPr lang="zh-CN" altLang="en-US" sz="3200" b="1">
              <a:latin typeface="迷你简启体" panose="03000509000000000000" charset="-122"/>
              <a:ea typeface="迷你简启体" panose="03000509000000000000" charset="-122"/>
              <a:cs typeface="迷你简启体" panose="03000509000000000000" charset="-122"/>
              <a:sym typeface="宋体" panose="02010600030101010101" pitchFamily="2" charset="-122"/>
            </a:endParaRPr>
          </a:p>
        </p:txBody>
      </p:sp>
      <p:sp>
        <p:nvSpPr>
          <p:cNvPr id="20483" name="文本框 2"/>
          <p:cNvSpPr txBox="1"/>
          <p:nvPr>
            <p:custDataLst>
              <p:tags r:id="rId5"/>
            </p:custDataLst>
          </p:nvPr>
        </p:nvSpPr>
        <p:spPr>
          <a:xfrm>
            <a:off x="368935" y="1290955"/>
            <a:ext cx="9886315" cy="5262245"/>
          </a:xfrm>
          <a:prstGeom prst="rect">
            <a:avLst/>
          </a:prstGeom>
          <a:noFill/>
          <a:ln w="9525">
            <a:noFill/>
          </a:ln>
        </p:spPr>
        <p:txBody>
          <a:bodyPr wrap="square" anchor="t" anchorCtr="0">
            <a:spAutoFit/>
          </a:bodyPr>
          <a:lstStyle/>
          <a:p>
            <a:pPr eaLnBrk="0" fontAlgn="auto" hangingPunct="0">
              <a:lnSpc>
                <a:spcPct val="15000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第</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20</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节</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对云雀歌声的美妙进一步概括</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，同时表明，</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艺术作品</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之所以</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美妙而富饶</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是因为作者具有脱俗不凡的品质，</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高超的艺术技巧只能为“鄙弃尘土”的艺术大师所用。 “鄙弃尘土”，既指云雀“从地面一跃而上”，也指摆脱陈腐、庸俗的思想感情的拘束。 呼应第</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1</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节的暗示：此曲只应天上有。</a:t>
            </a:r>
          </a:p>
          <a:p>
            <a:pPr eaLnBrk="0" fontAlgn="auto" hangingPunct="0">
              <a:lnSpc>
                <a:spcPct val="15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最后，诗人以感叹的口吻表达了他的愿望和抱负。云雀所</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熟知的欢欣</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，就</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是</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和</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美好的理想、高尚的情操</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、对于同类真挚强烈的爱联系在一起的欢欣。</a:t>
            </a:r>
          </a:p>
        </p:txBody>
      </p:sp>
      <p:pic>
        <p:nvPicPr>
          <p:cNvPr id="109" name="图片 108"/>
          <p:cNvPicPr/>
          <p:nvPr>
            <p:custDataLst>
              <p:tags r:id="rId8"/>
            </p:custDataLst>
          </p:nvPr>
        </p:nvPicPr>
        <p:blipFill>
          <a:blip r:embed="rId7" r:link="rId6"/>
          <a:stretch>
            <a:fillRect/>
          </a:stretch>
        </p:blipFill>
        <p:spPr>
          <a:xfrm>
            <a:off x="10255250" y="4295140"/>
            <a:ext cx="1937385" cy="248221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additive="base">
                                        <p:cTn id="13"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sp>
        <p:nvSpPr>
          <p:cNvPr id="6" name="椭圆 5"/>
          <p:cNvSpPr/>
          <p:nvPr>
            <p:custDataLst>
              <p:tags r:id="rId4"/>
            </p:custDataLst>
          </p:nvPr>
        </p:nvSpPr>
        <p:spPr>
          <a:xfrm>
            <a:off x="236855" y="365125"/>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叁</a:t>
            </a:r>
          </a:p>
        </p:txBody>
      </p:sp>
      <p:sp>
        <p:nvSpPr>
          <p:cNvPr id="4" name="文本框 3"/>
          <p:cNvSpPr txBox="1"/>
          <p:nvPr>
            <p:custDataLst>
              <p:tags r:id="rId5"/>
            </p:custDataLst>
          </p:nvPr>
        </p:nvSpPr>
        <p:spPr>
          <a:xfrm>
            <a:off x="2001520" y="649605"/>
            <a:ext cx="5331460" cy="583565"/>
          </a:xfrm>
          <a:prstGeom prst="rect">
            <a:avLst/>
          </a:prstGeom>
          <a:solidFill>
            <a:schemeClr val="accent2"/>
          </a:solidFill>
        </p:spPr>
        <p:txBody>
          <a:bodyPr wrap="square" rtlCol="0" anchor="t">
            <a:spAutoFit/>
          </a:bodyPr>
          <a:lstStyle/>
          <a:p>
            <a:r>
              <a:rPr lang="zh-CN" altLang="en-US" sz="3200">
                <a:latin typeface="迷你简南宫" panose="02010609000101010101" charset="-122"/>
                <a:ea typeface="迷你简南宫" panose="02010609000101010101" charset="-122"/>
              </a:rPr>
              <a:t>再读诗歌，解读意象</a:t>
            </a:r>
          </a:p>
        </p:txBody>
      </p:sp>
      <p:sp>
        <p:nvSpPr>
          <p:cNvPr id="7" name="文本框 6"/>
          <p:cNvSpPr txBox="1"/>
          <p:nvPr>
            <p:custDataLst>
              <p:tags r:id="rId6"/>
            </p:custDataLst>
          </p:nvPr>
        </p:nvSpPr>
        <p:spPr>
          <a:xfrm>
            <a:off x="589280" y="1911985"/>
            <a:ext cx="11388725" cy="583565"/>
          </a:xfrm>
          <a:prstGeom prst="rect">
            <a:avLst/>
          </a:prstGeom>
          <a:noFill/>
        </p:spPr>
        <p:txBody>
          <a:bodyPr wrap="square" rtlCol="0" anchor="t">
            <a:spAutoFit/>
          </a:bodyPr>
          <a:lstStyle/>
          <a:p>
            <a:r>
              <a:rPr lang="zh-CN" altLang="en-US" sz="3200" b="1">
                <a:latin typeface="方正北魏楷书简体" panose="03000509000000000000" charset="-122"/>
                <a:ea typeface="方正北魏楷书简体" panose="03000509000000000000" charset="-122"/>
                <a:cs typeface="方正北魏楷书简体" panose="03000509000000000000" charset="-122"/>
              </a:rPr>
              <a:t>诗歌中的“云雀”有什么特点？如何理解“云雀”这一形象?</a:t>
            </a:r>
          </a:p>
        </p:txBody>
      </p:sp>
      <p:sp>
        <p:nvSpPr>
          <p:cNvPr id="8" name="文本框 7"/>
          <p:cNvSpPr txBox="1"/>
          <p:nvPr>
            <p:custDataLst>
              <p:tags r:id="rId7"/>
            </p:custDataLst>
          </p:nvPr>
        </p:nvSpPr>
        <p:spPr>
          <a:xfrm>
            <a:off x="838200" y="2750185"/>
            <a:ext cx="10764520" cy="3969385"/>
          </a:xfrm>
          <a:prstGeom prst="rect">
            <a:avLst/>
          </a:prstGeom>
          <a:noFill/>
        </p:spPr>
        <p:txBody>
          <a:bodyPr wrap="square" rtlCol="0" anchor="t">
            <a:spAutoFit/>
          </a:bodyPr>
          <a:lstStyle/>
          <a:p>
            <a:r>
              <a:rPr lang="zh-CN" altLang="en-US" sz="2800">
                <a:latin typeface="迷你简舒同体" panose="02010609010101010101" charset="0"/>
                <a:ea typeface="迷你简舒同体" panose="02010609010101010101" charset="0"/>
                <a:cs typeface="迷你简舒同体" panose="02010609010101010101" charset="0"/>
              </a:rPr>
              <a:t>诗中云雀这一形象,并不纯然是自然界中的云雀,而是诗人的理想自我形象或诗人理想的形象载体。诗人和云雀在许多方面都很相似。</a:t>
            </a:r>
          </a:p>
          <a:p>
            <a:endParaRPr lang="zh-CN" altLang="en-US" sz="2800">
              <a:latin typeface="迷你简舒同体" panose="02010609010101010101" charset="0"/>
              <a:ea typeface="迷你简舒同体" panose="02010609010101010101" charset="0"/>
              <a:cs typeface="迷你简舒同体" panose="02010609010101010101" charset="0"/>
            </a:endParaRPr>
          </a:p>
          <a:p>
            <a:r>
              <a:rPr lang="zh-CN" altLang="en-US" sz="2800">
                <a:latin typeface="迷你简舒同体" panose="02010609010101010101" charset="0"/>
                <a:ea typeface="迷你简舒同体" panose="02010609010101010101" charset="0"/>
                <a:cs typeface="迷你简舒同体" panose="02010609010101010101" charset="0"/>
              </a:rPr>
              <a:t>云雀的振翅高飞，体现了诗人的执着奋进、愤世嫉俗的态度。云雀的隐形不漏、播撒歌声，体现了诗人不求名利。</a:t>
            </a:r>
          </a:p>
          <a:p>
            <a:endParaRPr lang="zh-CN" altLang="en-US" sz="2800">
              <a:latin typeface="迷你简舒同体" panose="02010609010101010101" charset="0"/>
              <a:ea typeface="迷你简舒同体" panose="02010609010101010101" charset="0"/>
              <a:cs typeface="迷你简舒同体" panose="02010609010101010101" charset="0"/>
            </a:endParaRPr>
          </a:p>
          <a:p>
            <a:r>
              <a:rPr lang="zh-CN" altLang="en-US" sz="2800">
                <a:latin typeface="迷你简舒同体" panose="02010609010101010101" charset="0"/>
                <a:ea typeface="迷你简舒同体" panose="02010609010101010101" charset="0"/>
                <a:cs typeface="迷你简舒同体" panose="02010609010101010101" charset="0"/>
              </a:rPr>
              <a:t>云雀代表了光明、欢乐、自由、对生活充满的热爱。这一意象是诗人理想化中的自己，展示出浪漫主义时代的理想形象。 诗人通过云雀这一意象,表达自己追求光明、蔑视黑暗以及向往理想世界的情感。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15110" y="147570"/>
            <a:ext cx="5222384" cy="685799"/>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探究情感</a:t>
            </a:r>
          </a:p>
        </p:txBody>
      </p:sp>
      <p:sp>
        <p:nvSpPr>
          <p:cNvPr id="7" name="文本框 6"/>
          <p:cNvSpPr txBox="1"/>
          <p:nvPr>
            <p:custDataLst>
              <p:tags r:id="rId4"/>
            </p:custDataLst>
          </p:nvPr>
        </p:nvSpPr>
        <p:spPr>
          <a:xfrm>
            <a:off x="746760" y="1307282"/>
            <a:ext cx="11445240" cy="584775"/>
          </a:xfrm>
          <a:prstGeom prst="rect">
            <a:avLst/>
          </a:prstGeom>
          <a:noFill/>
        </p:spPr>
        <p:txBody>
          <a:bodyPr wrap="square">
            <a:spAutoFit/>
          </a:bodyPr>
          <a:lstStyle/>
          <a:p>
            <a:r>
              <a:rPr lang="zh-CN" altLang="en-US" sz="3200">
                <a:latin typeface="黑体" panose="02010609060101010101" pitchFamily="49" charset="-122"/>
                <a:ea typeface="黑体" panose="02010609060101010101" pitchFamily="49" charset="-122"/>
              </a:rPr>
              <a:t>诗人描绘云雀表达了怎样的情感？</a:t>
            </a:r>
          </a:p>
        </p:txBody>
      </p:sp>
      <p:sp>
        <p:nvSpPr>
          <p:cNvPr id="8" name="文本框 7"/>
          <p:cNvSpPr txBox="1"/>
          <p:nvPr>
            <p:custDataLst>
              <p:tags r:id="rId5"/>
            </p:custDataLst>
          </p:nvPr>
        </p:nvSpPr>
        <p:spPr>
          <a:xfrm>
            <a:off x="514350" y="2572637"/>
            <a:ext cx="11163300" cy="2692660"/>
          </a:xfrm>
          <a:prstGeom prst="rect">
            <a:avLst/>
          </a:prstGeom>
          <a:solidFill>
            <a:schemeClr val="accent2">
              <a:lumMod val="20000"/>
              <a:lumOff val="80000"/>
            </a:schemeClr>
          </a:solidFill>
        </p:spPr>
        <p:txBody>
          <a:bodyPr wrap="square">
            <a:spAutoFit/>
          </a:bodyPr>
          <a:lstStyle/>
          <a:p>
            <a:pPr>
              <a:lnSpc>
                <a:spcPct val="120000"/>
              </a:lnSpc>
              <a:spcAft>
                <a:spcPts val="1200"/>
              </a:spcAft>
            </a:pPr>
            <a:r>
              <a:rPr lang="zh-CN" altLang="en-US" sz="2400" b="1">
                <a:latin typeface="仿宋" panose="02010609060101010101" pitchFamily="49" charset="-122"/>
                <a:ea typeface="仿宋" panose="02010609060101010101" pitchFamily="49" charset="-122"/>
              </a:rPr>
              <a:t>诗中云雀这一形象，并不纯然是自然界中的云雀，而是诗人的理想自我形象或诗人理想的形象载体。诗人和云雀在许多方面都很相似</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追求光明，蔑视地面</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向往理想的世界。所不同的只是诗人痛苦地感受到理想与现实间的巨大差距，而这个差距对云雀是不存在的。从诗的整个调子中可以看出，雪莱虽感受到理想遥远的痛苦</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仍以不断飞升的积极情绪去超越感伤。诗人通过云雀这</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形象</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表达自己追求光明、蔑视黑暗以及向往理想世界的情感。</a:t>
            </a:r>
          </a:p>
        </p:txBody>
      </p:sp>
      <p:sp>
        <p:nvSpPr>
          <p:cNvPr id="3" name="椭圆 2"/>
          <p:cNvSpPr/>
          <p:nvPr>
            <p:custDataLst>
              <p:tags r:id="rId6"/>
            </p:custDataLst>
          </p:nvPr>
        </p:nvSpPr>
        <p:spPr>
          <a:xfrm>
            <a:off x="182880" y="147320"/>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肆</a:t>
            </a:r>
          </a:p>
        </p:txBody>
      </p:sp>
      <p:pic>
        <p:nvPicPr>
          <p:cNvPr id="111" name="图片 110"/>
          <p:cNvPicPr/>
          <p:nvPr>
            <p:custDataLst>
              <p:tags r:id="rId9"/>
            </p:custDataLst>
          </p:nvPr>
        </p:nvPicPr>
        <p:blipFill>
          <a:blip r:embed="rId8" r:link="rId7"/>
          <a:stretch>
            <a:fillRect/>
          </a:stretch>
        </p:blipFill>
        <p:spPr>
          <a:xfrm>
            <a:off x="9523730" y="4785995"/>
            <a:ext cx="2510155" cy="2136775"/>
          </a:xfrm>
          <a:prstGeom prst="rect">
            <a:avLst/>
          </a:prstGeom>
          <a:noFill/>
          <a:ln w="9525">
            <a:noFill/>
          </a:ln>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0" y="109220"/>
            <a:ext cx="2225675" cy="685800"/>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导入：</a:t>
            </a:r>
          </a:p>
        </p:txBody>
      </p:sp>
      <p:sp>
        <p:nvSpPr>
          <p:cNvPr id="5" name="文本框 4"/>
          <p:cNvSpPr txBox="1"/>
          <p:nvPr>
            <p:custDataLst>
              <p:tags r:id="rId4"/>
            </p:custDataLst>
          </p:nvPr>
        </p:nvSpPr>
        <p:spPr>
          <a:xfrm>
            <a:off x="780415" y="1687681"/>
            <a:ext cx="4853940" cy="2453640"/>
          </a:xfrm>
          <a:prstGeom prst="rect">
            <a:avLst/>
          </a:prstGeom>
          <a:noFill/>
        </p:spPr>
        <p:txBody>
          <a:bodyPr wrap="square">
            <a:spAutoFit/>
          </a:bodyPr>
          <a:lstStyle/>
          <a:p>
            <a:pPr>
              <a:lnSpc>
                <a:spcPct val="120000"/>
              </a:lnSpc>
            </a:pPr>
            <a:endParaRPr lang="zh-CN" altLang="en-US" sz="3200" b="1" i="1">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3200" b="1" i="1">
                <a:solidFill>
                  <a:srgbClr val="FF0000"/>
                </a:solidFill>
                <a:latin typeface="微软雅黑" panose="020b0503020204020204" pitchFamily="34" charset="-122"/>
                <a:ea typeface="微软雅黑" panose="020b0503020204020204" pitchFamily="34" charset="-122"/>
              </a:rPr>
              <a:t>如果冬天来了，</a:t>
            </a:r>
          </a:p>
          <a:p>
            <a:pPr>
              <a:lnSpc>
                <a:spcPct val="120000"/>
              </a:lnSpc>
            </a:pPr>
            <a:endParaRPr lang="zh-CN" altLang="en-US" sz="3200" b="1" i="1">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3200" b="1" i="1">
                <a:solidFill>
                  <a:srgbClr val="FF0000"/>
                </a:solidFill>
                <a:latin typeface="微软雅黑" panose="020b0503020204020204" pitchFamily="34" charset="-122"/>
                <a:ea typeface="微软雅黑" panose="020b0503020204020204" pitchFamily="34" charset="-122"/>
              </a:rPr>
              <a:t>春天还会远吗？</a:t>
            </a:r>
          </a:p>
        </p:txBody>
      </p:sp>
      <p:pic>
        <p:nvPicPr>
          <p:cNvPr id="114" name="图片 113"/>
          <p:cNvPicPr/>
          <p:nvPr>
            <p:custDataLst>
              <p:tags r:id="rId7"/>
            </p:custDataLst>
          </p:nvPr>
        </p:nvPicPr>
        <p:blipFill>
          <a:blip r:embed="rId6" r:link="rId5"/>
          <a:stretch>
            <a:fillRect/>
          </a:stretch>
        </p:blipFill>
        <p:spPr>
          <a:xfrm>
            <a:off x="6482715" y="0"/>
            <a:ext cx="5575935" cy="6858000"/>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233805" y="136525"/>
            <a:ext cx="4145280" cy="685800"/>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拓展提升</a:t>
            </a:r>
          </a:p>
        </p:txBody>
      </p:sp>
      <p:sp>
        <p:nvSpPr>
          <p:cNvPr id="7" name="文本框 6"/>
          <p:cNvSpPr txBox="1"/>
          <p:nvPr>
            <p:custDataLst>
              <p:tags r:id="rId4"/>
            </p:custDataLst>
          </p:nvPr>
        </p:nvSpPr>
        <p:spPr>
          <a:xfrm>
            <a:off x="312420" y="1174199"/>
            <a:ext cx="11811000" cy="1077218"/>
          </a:xfrm>
          <a:prstGeom prst="rect">
            <a:avLst/>
          </a:prstGeom>
          <a:noFill/>
        </p:spPr>
        <p:txBody>
          <a:bodyPr wrap="square">
            <a:spAutoFit/>
          </a:bodyPr>
          <a:lstStyle/>
          <a:p>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致云雀</a:t>
            </a:r>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是一首典型的浪漫主义诗歌，它是如何表现浪漫主义特征的？</a:t>
            </a:r>
          </a:p>
        </p:txBody>
      </p:sp>
      <p:sp>
        <p:nvSpPr>
          <p:cNvPr id="8" name="文本框 7"/>
          <p:cNvSpPr txBox="1"/>
          <p:nvPr>
            <p:custDataLst>
              <p:tags r:id="rId5"/>
            </p:custDataLst>
          </p:nvPr>
        </p:nvSpPr>
        <p:spPr>
          <a:xfrm>
            <a:off x="636270" y="2749860"/>
            <a:ext cx="11163300" cy="2403350"/>
          </a:xfrm>
          <a:prstGeom prst="rect">
            <a:avLst/>
          </a:prstGeom>
          <a:solidFill>
            <a:schemeClr val="accent2">
              <a:lumMod val="20000"/>
              <a:lumOff val="80000"/>
            </a:schemeClr>
          </a:solidFill>
        </p:spPr>
        <p:txBody>
          <a:bodyPr wrap="square">
            <a:spAutoFit/>
          </a:bodyPr>
          <a:lstStyle/>
          <a:p>
            <a:pPr>
              <a:lnSpc>
                <a:spcPct val="120000"/>
              </a:lnSpc>
              <a:spcAft>
                <a:spcPts val="1200"/>
              </a:spcAft>
            </a:pPr>
            <a:r>
              <a:rPr lang="zh-CN" altLang="en-US" sz="2400" b="1">
                <a:latin typeface="仿宋" panose="02010609060101010101" pitchFamily="49" charset="-122"/>
                <a:ea typeface="仿宋" panose="02010609060101010101" pitchFamily="49" charset="-122"/>
              </a:rPr>
              <a:t>浪漫主义：</a:t>
            </a:r>
            <a:endParaRPr lang="en-US" altLang="zh-CN" sz="2400" b="1">
              <a:latin typeface="仿宋" panose="02010609060101010101" pitchFamily="49" charset="-122"/>
              <a:ea typeface="仿宋" panose="02010609060101010101" pitchFamily="49" charset="-122"/>
            </a:endParaRPr>
          </a:p>
          <a:p>
            <a:pPr>
              <a:lnSpc>
                <a:spcPct val="120000"/>
              </a:lnSpc>
              <a:spcAft>
                <a:spcPts val="1200"/>
              </a:spcAft>
            </a:pPr>
            <a:r>
              <a:rPr lang="zh-CN" altLang="en-US" sz="2400" b="1">
                <a:latin typeface="仿宋" panose="02010609060101010101" pitchFamily="49" charset="-122"/>
                <a:ea typeface="仿宋" panose="02010609060101010101" pitchFamily="49" charset="-122"/>
              </a:rPr>
              <a:t>浪漫主义是文艺的基本创作方法之一，与现实主义同为文学艺术上的两大主要思潮。作为创作方法，浪漫主义反映客观现实上</a:t>
            </a:r>
            <a:r>
              <a:rPr lang="zh-CN" altLang="en-US" sz="2400" b="1">
                <a:solidFill>
                  <a:srgbClr val="FF0000"/>
                </a:solidFill>
                <a:latin typeface="仿宋" panose="02010609060101010101" pitchFamily="49" charset="-122"/>
                <a:ea typeface="仿宋" panose="02010609060101010101" pitchFamily="49" charset="-122"/>
              </a:rPr>
              <a:t>侧重从主观内心世界出发，抒发对理想世界的热烈追求</a:t>
            </a:r>
            <a:r>
              <a:rPr lang="zh-CN" altLang="en-US" sz="2400" b="1">
                <a:latin typeface="仿宋" panose="02010609060101010101" pitchFamily="49" charset="-122"/>
                <a:ea typeface="仿宋" panose="02010609060101010101" pitchFamily="49" charset="-122"/>
              </a:rPr>
              <a:t>，常用热情奔放的语言、瑰丽的想象和夸张的手法来塑造形象。</a:t>
            </a:r>
          </a:p>
        </p:txBody>
      </p:sp>
      <p:sp>
        <p:nvSpPr>
          <p:cNvPr id="3" name="椭圆 2"/>
          <p:cNvSpPr/>
          <p:nvPr>
            <p:custDataLst>
              <p:tags r:id="rId6"/>
            </p:custDataLst>
          </p:nvPr>
        </p:nvSpPr>
        <p:spPr>
          <a:xfrm>
            <a:off x="182880" y="147320"/>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肆</a:t>
            </a:r>
          </a:p>
        </p:txBody>
      </p:sp>
      <p:pic>
        <p:nvPicPr>
          <p:cNvPr id="112" name="图片 111"/>
          <p:cNvPicPr/>
          <p:nvPr>
            <p:custDataLst>
              <p:tags r:id="rId9"/>
            </p:custDataLst>
          </p:nvPr>
        </p:nvPicPr>
        <p:blipFill>
          <a:blip r:embed="rId8" r:link="rId7"/>
          <a:stretch>
            <a:fillRect/>
          </a:stretch>
        </p:blipFill>
        <p:spPr>
          <a:xfrm>
            <a:off x="9548495" y="4850130"/>
            <a:ext cx="2643505" cy="2007870"/>
          </a:xfrm>
          <a:prstGeom prst="rect">
            <a:avLst/>
          </a:prstGeom>
          <a:noFill/>
          <a:ln w="9525">
            <a:noFill/>
          </a:ln>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578610" y="147320"/>
            <a:ext cx="3811270" cy="685800"/>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拓展提升</a:t>
            </a:r>
          </a:p>
        </p:txBody>
      </p:sp>
      <p:sp>
        <p:nvSpPr>
          <p:cNvPr id="7" name="文本框 6"/>
          <p:cNvSpPr txBox="1"/>
          <p:nvPr>
            <p:custDataLst>
              <p:tags r:id="rId4"/>
            </p:custDataLst>
          </p:nvPr>
        </p:nvSpPr>
        <p:spPr>
          <a:xfrm>
            <a:off x="312420" y="1174199"/>
            <a:ext cx="11811000" cy="1077218"/>
          </a:xfrm>
          <a:prstGeom prst="rect">
            <a:avLst/>
          </a:prstGeom>
          <a:noFill/>
        </p:spPr>
        <p:txBody>
          <a:bodyPr wrap="square">
            <a:spAutoFit/>
          </a:bodyPr>
          <a:lstStyle/>
          <a:p>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致云雀</a:t>
            </a:r>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是一首典型的浪漫主义诗歌，它是如何表现浪漫主义特征的？</a:t>
            </a:r>
          </a:p>
        </p:txBody>
      </p:sp>
      <p:sp>
        <p:nvSpPr>
          <p:cNvPr id="8" name="文本框 7"/>
          <p:cNvSpPr txBox="1"/>
          <p:nvPr>
            <p:custDataLst>
              <p:tags r:id="rId5"/>
            </p:custDataLst>
          </p:nvPr>
        </p:nvSpPr>
        <p:spPr>
          <a:xfrm>
            <a:off x="156210" y="2734620"/>
            <a:ext cx="5939790" cy="3135858"/>
          </a:xfrm>
          <a:prstGeom prst="rect">
            <a:avLst/>
          </a:prstGeom>
          <a:solidFill>
            <a:schemeClr val="tx2">
              <a:lumMod val="20000"/>
              <a:lumOff val="80000"/>
            </a:schemeClr>
          </a:solidFill>
        </p:spPr>
        <p:txBody>
          <a:bodyPr wrap="square">
            <a:spAutoFit/>
          </a:bodyPr>
          <a:lstStyle/>
          <a:p>
            <a:pPr>
              <a:lnSpc>
                <a:spcPct val="120000"/>
              </a:lnSpc>
              <a:spcAft>
                <a:spcPts val="1200"/>
              </a:spcAft>
            </a:pP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致云雀</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的浪漫主义的手法明显，无论是类比手法、还是对比手法，其目的都是</a:t>
            </a:r>
            <a:r>
              <a:rPr lang="zh-CN" altLang="en-US" sz="2400" b="1">
                <a:solidFill>
                  <a:srgbClr val="FF0000"/>
                </a:solidFill>
                <a:latin typeface="仿宋" panose="02010609060101010101" pitchFamily="49" charset="-122"/>
                <a:ea typeface="仿宋" panose="02010609060101010101" pitchFamily="49" charset="-122"/>
              </a:rPr>
              <a:t>将云雀作为一种作者心中光明、欢乐、纯粹的象征进行热情歌颂。</a:t>
            </a:r>
            <a:r>
              <a:rPr lang="zh-CN" altLang="en-US" sz="2400" b="1">
                <a:latin typeface="仿宋" panose="02010609060101010101" pitchFamily="49" charset="-122"/>
                <a:ea typeface="仿宋" panose="02010609060101010101" pitchFamily="49" charset="-122"/>
              </a:rPr>
              <a:t>诗歌始于赞美、终于感叹，诗中的云雀是欢乐、光明、美丽的象征，所表达出的也是作者追求理想、蔑视黑暗、向往光明的思想感情。</a:t>
            </a:r>
          </a:p>
        </p:txBody>
      </p:sp>
      <p:pic>
        <p:nvPicPr>
          <p:cNvPr id="3" name="图片 2"/>
          <p:cNvPicPr>
            <a:picLocks noChangeAspect="1"/>
          </p:cNvPicPr>
          <p:nvPr>
            <p:custDataLst>
              <p:tags r:id="rId7"/>
            </p:custDataLst>
          </p:nvPr>
        </p:nvPicPr>
        <p:blipFill>
          <a:blip r:embed="rId6"/>
          <a:stretch>
            <a:fillRect/>
          </a:stretch>
        </p:blipFill>
        <p:spPr>
          <a:xfrm>
            <a:off x="6747510" y="2622453"/>
            <a:ext cx="4762500" cy="3248025"/>
          </a:xfrm>
          <a:prstGeom prst="rect">
            <a:avLst/>
          </a:prstGeom>
          <a:ln>
            <a:noFill/>
          </a:ln>
          <a:effectLst>
            <a:outerShdw blurRad="292100" dist="139700" dir="2700000" algn="tl" rotWithShape="0">
              <a:srgbClr val="333333">
                <a:alpha val="65000"/>
              </a:srgbClr>
            </a:outerShdw>
          </a:effectLst>
        </p:spPr>
      </p:pic>
      <p:sp>
        <p:nvSpPr>
          <p:cNvPr id="4" name="椭圆 3"/>
          <p:cNvSpPr/>
          <p:nvPr>
            <p:custDataLst>
              <p:tags r:id="rId8"/>
            </p:custDataLst>
          </p:nvPr>
        </p:nvSpPr>
        <p:spPr>
          <a:xfrm>
            <a:off x="182880" y="147320"/>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肆</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67640" y="147570"/>
            <a:ext cx="5222384" cy="685799"/>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诗歌总结</a:t>
            </a:r>
          </a:p>
        </p:txBody>
      </p:sp>
      <p:sp>
        <p:nvSpPr>
          <p:cNvPr id="9" name="文本框 8"/>
          <p:cNvSpPr txBox="1"/>
          <p:nvPr>
            <p:custDataLst>
              <p:tags r:id="rId4"/>
            </p:custDataLst>
          </p:nvPr>
        </p:nvSpPr>
        <p:spPr>
          <a:xfrm>
            <a:off x="377190" y="1158250"/>
            <a:ext cx="11544300" cy="2270750"/>
          </a:xfrm>
          <a:prstGeom prst="rect">
            <a:avLst/>
          </a:prstGeom>
          <a:solidFill>
            <a:schemeClr val="tx2">
              <a:lumMod val="20000"/>
              <a:lumOff val="80000"/>
            </a:schemeClr>
          </a:solidFill>
        </p:spPr>
        <p:txBody>
          <a:bodyPr wrap="square">
            <a:spAutoFit/>
          </a:bodyPr>
          <a:lstStyle/>
          <a:p>
            <a:pPr>
              <a:lnSpc>
                <a:spcPct val="12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致云雀</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全诗无一处不写云雀，同时，无一处不有雪莱的自我，是诗人理想化的自我写照。如丹麦著名文学评论家乔治布朗兑斯所说，雪莱的自我大到足以拥抱全宇宙。美好思想感情和杰出艺术形式使</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致云雀</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成为英国诗歌中的珍品，读后令人感受到</a:t>
            </a:r>
            <a:r>
              <a:rPr lang="zh-CN" altLang="en-US" sz="2400" b="1">
                <a:solidFill>
                  <a:srgbClr val="FF0000"/>
                </a:solidFill>
                <a:latin typeface="微软雅黑" panose="020b0503020204020204" pitchFamily="34" charset="-122"/>
                <a:ea typeface="微软雅黑" panose="020b0503020204020204" pitchFamily="34" charset="-122"/>
              </a:rPr>
              <a:t>欧洲民族革命时期的可喜形势，争取自由解放的乐观主义精神</a:t>
            </a: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从而对人民光明的前景增强了无穷的信心。</a:t>
            </a:r>
          </a:p>
        </p:txBody>
      </p:sp>
      <p:pic>
        <p:nvPicPr>
          <p:cNvPr id="5" name="图片 4"/>
          <p:cNvPicPr>
            <a:picLocks noChangeAspect="1"/>
          </p:cNvPicPr>
          <p:nvPr>
            <p:custDataLst>
              <p:tags r:id="rId6"/>
            </p:custDataLst>
          </p:nvPr>
        </p:nvPicPr>
        <p:blipFill>
          <a:blip r:embed="rId5"/>
          <a:stretch>
            <a:fillRect/>
          </a:stretch>
        </p:blipFill>
        <p:spPr>
          <a:xfrm>
            <a:off x="1310640" y="3787208"/>
            <a:ext cx="4434840" cy="2757916"/>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custDataLst>
              <p:tags r:id="rId8"/>
            </p:custDataLst>
          </p:nvPr>
        </p:nvPicPr>
        <p:blipFill>
          <a:blip r:embed="rId7"/>
          <a:stretch>
            <a:fillRect/>
          </a:stretch>
        </p:blipFill>
        <p:spPr>
          <a:xfrm>
            <a:off x="7376160" y="3761919"/>
            <a:ext cx="3710940" cy="278320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67640" y="147570"/>
            <a:ext cx="5222384" cy="685799"/>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表现手法</a:t>
            </a:r>
          </a:p>
        </p:txBody>
      </p:sp>
      <p:sp>
        <p:nvSpPr>
          <p:cNvPr id="9" name="文本框 8"/>
          <p:cNvSpPr txBox="1"/>
          <p:nvPr>
            <p:custDataLst>
              <p:tags r:id="rId4"/>
            </p:custDataLst>
          </p:nvPr>
        </p:nvSpPr>
        <p:spPr>
          <a:xfrm>
            <a:off x="377190" y="1158250"/>
            <a:ext cx="11544300" cy="497957"/>
          </a:xfrm>
          <a:prstGeom prst="rect">
            <a:avLst/>
          </a:prstGeom>
          <a:solidFill>
            <a:schemeClr val="tx2">
              <a:lumMod val="20000"/>
              <a:lumOff val="80000"/>
            </a:schemeClr>
          </a:solidFill>
        </p:spPr>
        <p:txBody>
          <a:bodyPr wrap="square">
            <a:spAutoFit/>
          </a:bodyPr>
          <a:lstStyle/>
          <a:p>
            <a:pPr algn="ctr">
              <a:lnSpc>
                <a:spcPct val="120000"/>
              </a:lnSpc>
            </a:pPr>
            <a:r>
              <a:rPr lang="zh-CN" altLang="en-US" sz="2400" b="1">
                <a:latin typeface="微软雅黑" panose="020b0503020204020204" pitchFamily="34" charset="-122"/>
                <a:ea typeface="微软雅黑" panose="020b0503020204020204" pitchFamily="34" charset="-122"/>
              </a:rPr>
              <a:t>本诗有什么特色？</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5"/>
            </p:custDataLst>
          </p:nvPr>
        </p:nvSpPr>
        <p:spPr>
          <a:xfrm>
            <a:off x="377190" y="2314721"/>
            <a:ext cx="11544300" cy="3615862"/>
          </a:xfrm>
          <a:prstGeom prst="rect">
            <a:avLst/>
          </a:prstGeom>
          <a:solidFill>
            <a:schemeClr val="accent1">
              <a:lumMod val="20000"/>
              <a:lumOff val="80000"/>
            </a:schemeClr>
          </a:solidFill>
        </p:spPr>
        <p:txBody>
          <a:bodyPr wrap="square">
            <a:spAutoFit/>
          </a:bodyPr>
          <a:lstStyle/>
          <a:p>
            <a:pPr>
              <a:lnSpc>
                <a:spcPct val="120000"/>
              </a:lnSpc>
              <a:spcAft>
                <a:spcPts val="600"/>
              </a:spcAft>
            </a:pPr>
            <a:r>
              <a:rPr lang="zh-CN" altLang="en-US" sz="2000">
                <a:latin typeface="微软雅黑" panose="020b0503020204020204" pitchFamily="34" charset="-122"/>
                <a:ea typeface="微软雅黑" panose="020b0503020204020204" pitchFamily="34" charset="-122"/>
              </a:rPr>
              <a:t>①</a:t>
            </a:r>
            <a:r>
              <a:rPr lang="zh-CN" altLang="en-US" sz="2000" b="1">
                <a:solidFill>
                  <a:srgbClr val="FF0000"/>
                </a:solidFill>
                <a:latin typeface="微软雅黑" panose="020b0503020204020204" pitchFamily="34" charset="-122"/>
                <a:ea typeface="微软雅黑" panose="020b0503020204020204" pitchFamily="34" charset="-122"/>
              </a:rPr>
              <a:t>诗歌在艺术表现上很见功力</a:t>
            </a:r>
            <a:r>
              <a:rPr lang="zh-CN" altLang="en-US" sz="2000">
                <a:latin typeface="微软雅黑" panose="020b0503020204020204" pitchFamily="34" charset="-122"/>
                <a:ea typeface="微软雅黑" panose="020b0503020204020204" pitchFamily="34" charset="-122"/>
              </a:rPr>
              <a:t>，文字洗练，节奏感强，风格清丽明快，而且文章有种雄浑磅礴、大开大阖而又圆融内敛的气势。诗歌充满活力和锐气，有一种前进的力量。</a:t>
            </a:r>
          </a:p>
          <a:p>
            <a:pPr>
              <a:lnSpc>
                <a:spcPct val="120000"/>
              </a:lnSpc>
            </a:pPr>
            <a:r>
              <a:rPr lang="zh-CN" altLang="en-US" sz="2000">
                <a:latin typeface="微软雅黑" panose="020b0503020204020204" pitchFamily="34" charset="-122"/>
                <a:ea typeface="微软雅黑" panose="020b0503020204020204" pitchFamily="34" charset="-122"/>
              </a:rPr>
              <a:t>②</a:t>
            </a:r>
            <a:r>
              <a:rPr lang="zh-CN" altLang="en-US" sz="2000" b="1">
                <a:solidFill>
                  <a:srgbClr val="FF0000"/>
                </a:solidFill>
                <a:latin typeface="微软雅黑" panose="020b0503020204020204" pitchFamily="34" charset="-122"/>
                <a:ea typeface="微软雅黑" panose="020b0503020204020204" pitchFamily="34" charset="-122"/>
              </a:rPr>
              <a:t>雪莱十分重视艺术的社会意义</a:t>
            </a:r>
            <a:r>
              <a:rPr lang="zh-CN" altLang="en-US" sz="2000">
                <a:latin typeface="微软雅黑" panose="020b0503020204020204" pitchFamily="34" charset="-122"/>
                <a:ea typeface="微软雅黑" panose="020b0503020204020204" pitchFamily="34" charset="-122"/>
              </a:rPr>
              <a:t>，认为艺术的创造是根据正义和美的原则来促进生活的改造。</a:t>
            </a:r>
          </a:p>
          <a:p>
            <a:pPr>
              <a:lnSpc>
                <a:spcPct val="120000"/>
              </a:lnSpc>
              <a:spcAft>
                <a:spcPts val="600"/>
              </a:spcAft>
            </a:pPr>
            <a:r>
              <a:rPr lang="zh-CN" altLang="en-US" sz="2000">
                <a:latin typeface="微软雅黑" panose="020b0503020204020204" pitchFamily="34" charset="-122"/>
                <a:ea typeface="微软雅黑" panose="020b0503020204020204" pitchFamily="34" charset="-122"/>
              </a:rPr>
              <a:t>诗人渲染高尚的情操，是为了引起读者普遍的激动，抒写对于美德的渴望，是为了唤醒人们对于卑劣欲念不能相容的强烈感情。</a:t>
            </a:r>
            <a:endParaRPr lang="en-US" altLang="zh-CN" sz="2000">
              <a:latin typeface="微软雅黑" panose="020b0503020204020204" pitchFamily="34" charset="-122"/>
              <a:ea typeface="微软雅黑" panose="020b0503020204020204" pitchFamily="34" charset="-122"/>
            </a:endParaRPr>
          </a:p>
          <a:p>
            <a:pPr>
              <a:lnSpc>
                <a:spcPct val="120000"/>
              </a:lnSpc>
              <a:spcAft>
                <a:spcPts val="600"/>
              </a:spcAft>
            </a:pPr>
            <a:r>
              <a:rPr lang="zh-CN" altLang="en-US" sz="2000">
                <a:latin typeface="微软雅黑" panose="020b0503020204020204" pitchFamily="34" charset="-122"/>
                <a:ea typeface="微软雅黑" panose="020b0503020204020204" pitchFamily="34" charset="-122"/>
              </a:rPr>
              <a:t>③</a:t>
            </a:r>
            <a:r>
              <a:rPr lang="zh-CN" altLang="en-US" sz="2000" b="1">
                <a:solidFill>
                  <a:srgbClr val="FF0000"/>
                </a:solidFill>
                <a:latin typeface="微软雅黑" panose="020b0503020204020204" pitchFamily="34" charset="-122"/>
                <a:ea typeface="微软雅黑" panose="020b0503020204020204" pitchFamily="34" charset="-122"/>
              </a:rPr>
              <a:t>诗人运用浪漫主义的手法</a:t>
            </a:r>
            <a:r>
              <a:rPr lang="zh-CN" altLang="en-US" sz="2000">
                <a:latin typeface="微软雅黑" panose="020b0503020204020204" pitchFamily="34" charset="-122"/>
                <a:ea typeface="微软雅黑" panose="020b0503020204020204" pitchFamily="34" charset="-122"/>
              </a:rPr>
              <a:t>，热情地赞颂了云雀。在诗人的笔下</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云雀是欢乐、光明、美丽的象征。</a:t>
            </a:r>
            <a:endParaRPr lang="en-US" altLang="zh-CN" sz="2000">
              <a:latin typeface="微软雅黑" panose="020b0503020204020204" pitchFamily="34" charset="-122"/>
              <a:ea typeface="微软雅黑" panose="020b0503020204020204" pitchFamily="34" charset="-122"/>
            </a:endParaRPr>
          </a:p>
          <a:p>
            <a:pPr>
              <a:lnSpc>
                <a:spcPct val="120000"/>
              </a:lnSpc>
            </a:pPr>
            <a:r>
              <a:rPr lang="zh-CN" altLang="en-US" sz="2000">
                <a:latin typeface="微软雅黑" panose="020b0503020204020204" pitchFamily="34" charset="-122"/>
                <a:ea typeface="微软雅黑" panose="020b0503020204020204" pitchFamily="34" charset="-122"/>
              </a:rPr>
              <a:t>④</a:t>
            </a:r>
            <a:r>
              <a:rPr lang="zh-CN" altLang="en-US" sz="2000" b="1">
                <a:solidFill>
                  <a:srgbClr val="FF0000"/>
                </a:solidFill>
                <a:latin typeface="微软雅黑" panose="020b0503020204020204" pitchFamily="34" charset="-122"/>
                <a:ea typeface="微软雅黑" panose="020b0503020204020204" pitchFamily="34" charset="-122"/>
              </a:rPr>
              <a:t>诗人运用比喻、类比、设问的手法</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对云雀加以描绘。他把云雀比作诗人</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比作深闺中的少女</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比作萤火虫，使云雀美丽的形象生动地展现在读者的面前。诗人把云雀的歌声同春霖洒落的声息、赞婚的合唱、凯旋的欢歌相比，突出云雀歌声所具有的巨大力量。</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a:xfrm>
            <a:off x="450215" y="1776730"/>
            <a:ext cx="10515600" cy="4351338"/>
          </a:xfrm>
        </p:spPr>
        <p:txBody>
          <a:bodyPr/>
          <a:lstStyle/>
          <a:p>
            <a:endParaRPr lang="zh-CN" altLang="en-US"/>
          </a:p>
        </p:txBody>
      </p:sp>
      <p:sp>
        <p:nvSpPr>
          <p:cNvPr id="21505" name="内容占位符 2"/>
          <p:cNvSpPr>
            <a:spLocks noGrp="1"/>
          </p:cNvSpPr>
          <p:nvPr>
            <p:custDataLst>
              <p:tags r:id="rId5"/>
            </p:custDataLst>
          </p:nvPr>
        </p:nvSpPr>
        <p:spPr>
          <a:xfrm>
            <a:off x="1146175" y="927100"/>
            <a:ext cx="6886575" cy="503238"/>
          </a:xfrm>
          <a:prstGeom prst="rect">
            <a:avLst/>
          </a:prstGeom>
          <a:noFill/>
          <a:ln w="9525">
            <a:noFill/>
          </a:ln>
        </p:spPr>
        <p:txBody>
          <a:bodyPr lIns="91440" tIns="45720" rIns="91440" bIns="45720" anchor="t" anchorCtr="0"/>
          <a:lstStyle>
            <a:lvl1pPr marL="90805" indent="-90805" algn="l" rtl="0" eaLnBrk="0" fontAlgn="base" hangingPunct="0">
              <a:lnSpc>
                <a:spcPct val="90000"/>
              </a:lnSpc>
              <a:spcBef>
                <a:spcPts val="1200"/>
              </a:spcBef>
              <a:spcAft>
                <a:spcPts val="200"/>
              </a:spcAft>
              <a:buClr>
                <a:schemeClr val="accent1"/>
              </a:buClr>
              <a:buSzTx/>
              <a:buFont typeface="Calibri" panose="020f0502020204030204" charset="0"/>
              <a:buChar char=" "/>
              <a:defRPr sz="2000" kern="1200">
                <a:solidFill>
                  <a:srgbClr val="404040"/>
                </a:solidFill>
                <a:latin typeface="+mn-lt"/>
                <a:ea typeface="+mn-ea"/>
                <a:cs typeface="+mn-cs"/>
              </a:defRPr>
            </a:lvl1pPr>
            <a:lvl2pPr marL="382905" indent="-182880" algn="l" rtl="0" eaLnBrk="0" fontAlgn="base" hangingPunct="0">
              <a:lnSpc>
                <a:spcPct val="90000"/>
              </a:lnSpc>
              <a:spcBef>
                <a:spcPts val="200"/>
              </a:spcBef>
              <a:spcAft>
                <a:spcPts val="400"/>
              </a:spcAft>
              <a:buClr>
                <a:schemeClr val="accent1"/>
              </a:buClr>
              <a:buFont typeface="Calibri" panose="020f0502020204030204" charset="0"/>
              <a:buChar char="◦"/>
              <a:defRPr kern="1200">
                <a:solidFill>
                  <a:srgbClr val="404040"/>
                </a:solidFill>
                <a:latin typeface="+mn-lt"/>
                <a:ea typeface="+mn-ea"/>
                <a:cs typeface="+mn-cs"/>
              </a:defRPr>
            </a:lvl2pPr>
            <a:lvl3pPr marL="567055"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3pPr>
            <a:lvl4pPr marL="749300"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4pPr>
            <a:lvl5pPr marL="932180"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9pPr>
          </a:lstStyle>
          <a:p>
            <a:pPr marL="0" indent="0">
              <a:buNone/>
            </a:pPr>
            <a:r>
              <a:rPr lang="zh-CN" altLang="en-US" b="1">
                <a:solidFill>
                  <a:srgbClr val="0000FF"/>
                </a:solidFill>
                <a:latin typeface="微软雅黑" panose="020b0503020204020204" pitchFamily="34" charset="-122"/>
                <a:ea typeface="微软雅黑" panose="020b0503020204020204" pitchFamily="34" charset="-122"/>
              </a:rPr>
              <a:t>板书：</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21" name="Text Box 2"/>
          <p:cNvSpPr txBox="1"/>
          <p:nvPr>
            <p:custDataLst>
              <p:tags r:id="rId6"/>
            </p:custDataLst>
          </p:nvPr>
        </p:nvSpPr>
        <p:spPr>
          <a:xfrm>
            <a:off x="1566863" y="3292475"/>
            <a:ext cx="554037" cy="1203325"/>
          </a:xfrm>
          <a:prstGeom prst="rect">
            <a:avLst/>
          </a:prstGeom>
          <a:noFill/>
          <a:ln w="9525">
            <a:noFill/>
          </a:ln>
        </p:spPr>
        <p:txBody>
          <a:bodyPr vert="eaVert" wrap="square" anchor="t" anchorCtr="0">
            <a:spAutoFit/>
          </a:bodyPr>
          <a:lstStyle/>
          <a:p>
            <a:pPr eaLnBrk="0" hangingPunct="0"/>
            <a:r>
              <a:rPr lang="zh-CN" altLang="en-US" sz="2400" b="1">
                <a:latin typeface="Times New Roman" panose="02020603050405020304" pitchFamily="18" charset="0"/>
              </a:rPr>
              <a:t>致云雀</a:t>
            </a:r>
          </a:p>
        </p:txBody>
      </p:sp>
      <p:sp>
        <p:nvSpPr>
          <p:cNvPr id="22" name="AutoShape 3"/>
          <p:cNvSpPr/>
          <p:nvPr>
            <p:custDataLst>
              <p:tags r:id="rId7"/>
            </p:custDataLst>
          </p:nvPr>
        </p:nvSpPr>
        <p:spPr>
          <a:xfrm>
            <a:off x="2084388" y="1882775"/>
            <a:ext cx="287337" cy="3916363"/>
          </a:xfrm>
          <a:prstGeom prst="leftBrace">
            <a:avLst>
              <a:gd name="adj1" fmla="val 86322"/>
              <a:gd name="adj2" fmla="val 50000"/>
            </a:avLst>
          </a:prstGeom>
          <a:noFill/>
          <a:ln w="12700" cap="flat" cmpd="sng">
            <a:solidFill>
              <a:schemeClr val="tx1"/>
            </a:solidFill>
            <a:prstDash val="solid"/>
            <a:round/>
            <a:headEnd type="none" w="med" len="med"/>
            <a:tailEnd type="none" w="med" len="med"/>
          </a:ln>
        </p:spPr>
        <p:txBody>
          <a:bodyPr wrap="none" anchor="ctr" anchorCtr="0"/>
          <a:lstStyle/>
          <a:p>
            <a:pPr eaLnBrk="0" hangingPunct="0"/>
            <a:endParaRPr lang="zh-CN" altLang="en-US" sz="2400">
              <a:latin typeface="Calibri" panose="020f0502020204030204" charset="0"/>
            </a:endParaRPr>
          </a:p>
        </p:txBody>
      </p:sp>
      <p:sp>
        <p:nvSpPr>
          <p:cNvPr id="23" name="AutoShape 6"/>
          <p:cNvSpPr/>
          <p:nvPr>
            <p:custDataLst>
              <p:tags r:id="rId8"/>
            </p:custDataLst>
          </p:nvPr>
        </p:nvSpPr>
        <p:spPr>
          <a:xfrm>
            <a:off x="3890963" y="2622550"/>
            <a:ext cx="107950" cy="2422525"/>
          </a:xfrm>
          <a:prstGeom prst="leftBrace">
            <a:avLst>
              <a:gd name="adj1" fmla="val 86232"/>
              <a:gd name="adj2" fmla="val 50000"/>
            </a:avLst>
          </a:prstGeom>
          <a:noFill/>
          <a:ln w="12700" cap="flat" cmpd="sng">
            <a:solidFill>
              <a:schemeClr val="tx1"/>
            </a:solidFill>
            <a:prstDash val="solid"/>
            <a:round/>
            <a:headEnd type="none" w="med" len="med"/>
            <a:tailEnd type="none" w="med" len="med"/>
          </a:ln>
        </p:spPr>
        <p:txBody>
          <a:bodyPr wrap="none" anchor="ctr" anchorCtr="0"/>
          <a:lstStyle/>
          <a:p>
            <a:pPr eaLnBrk="0" hangingPunct="0"/>
            <a:endParaRPr lang="zh-CN" altLang="en-US" sz="2400">
              <a:latin typeface="Calibri" panose="020f0502020204030204" charset="0"/>
            </a:endParaRPr>
          </a:p>
        </p:txBody>
      </p:sp>
      <p:sp>
        <p:nvSpPr>
          <p:cNvPr id="25" name="Text Box 8"/>
          <p:cNvSpPr txBox="1"/>
          <p:nvPr>
            <p:custDataLst>
              <p:tags r:id="rId9"/>
            </p:custDataLst>
          </p:nvPr>
        </p:nvSpPr>
        <p:spPr>
          <a:xfrm>
            <a:off x="4343400" y="1776413"/>
            <a:ext cx="1731963"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欢乐的精灵</a:t>
            </a:r>
          </a:p>
        </p:txBody>
      </p:sp>
      <p:sp>
        <p:nvSpPr>
          <p:cNvPr id="27" name="TextBox 26"/>
          <p:cNvSpPr txBox="1"/>
          <p:nvPr>
            <p:custDataLst>
              <p:tags r:id="rId10"/>
            </p:custDataLst>
          </p:nvPr>
        </p:nvSpPr>
        <p:spPr>
          <a:xfrm>
            <a:off x="2317750" y="5264150"/>
            <a:ext cx="1422400" cy="461963"/>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表达愿望</a:t>
            </a:r>
          </a:p>
        </p:txBody>
      </p:sp>
      <p:sp>
        <p:nvSpPr>
          <p:cNvPr id="28" name="TextBox 27"/>
          <p:cNvSpPr txBox="1"/>
          <p:nvPr>
            <p:custDataLst>
              <p:tags r:id="rId11"/>
            </p:custDataLst>
          </p:nvPr>
        </p:nvSpPr>
        <p:spPr>
          <a:xfrm>
            <a:off x="2306638" y="3530600"/>
            <a:ext cx="1422400" cy="461963"/>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展开描绘</a:t>
            </a:r>
          </a:p>
        </p:txBody>
      </p:sp>
      <p:cxnSp>
        <p:nvCxnSpPr>
          <p:cNvPr id="5" name="直接连接符 4"/>
          <p:cNvCxnSpPr>
            <a:stCxn id="27" idx="3"/>
          </p:cNvCxnSpPr>
          <p:nvPr>
            <p:custDataLst>
              <p:tags r:id="rId12"/>
            </p:custDataLst>
          </p:nvPr>
        </p:nvCxnSpPr>
        <p:spPr>
          <a:xfrm>
            <a:off x="3740150" y="5495925"/>
            <a:ext cx="6810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 Box 8"/>
          <p:cNvSpPr txBox="1"/>
          <p:nvPr>
            <p:custDataLst>
              <p:tags r:id="rId13"/>
            </p:custDataLst>
          </p:nvPr>
        </p:nvSpPr>
        <p:spPr>
          <a:xfrm>
            <a:off x="4081463" y="2392363"/>
            <a:ext cx="1730375"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外在形态：</a:t>
            </a:r>
          </a:p>
        </p:txBody>
      </p:sp>
      <p:sp>
        <p:nvSpPr>
          <p:cNvPr id="31" name="Text Box 8"/>
          <p:cNvSpPr txBox="1"/>
          <p:nvPr>
            <p:custDataLst>
              <p:tags r:id="rId14"/>
            </p:custDataLst>
          </p:nvPr>
        </p:nvSpPr>
        <p:spPr>
          <a:xfrm>
            <a:off x="4081463" y="2976563"/>
            <a:ext cx="1730375"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优美歌声：</a:t>
            </a:r>
          </a:p>
        </p:txBody>
      </p:sp>
      <p:sp>
        <p:nvSpPr>
          <p:cNvPr id="32" name="Text Box 8"/>
          <p:cNvSpPr txBox="1"/>
          <p:nvPr>
            <p:custDataLst>
              <p:tags r:id="rId15"/>
            </p:custDataLst>
          </p:nvPr>
        </p:nvSpPr>
        <p:spPr>
          <a:xfrm>
            <a:off x="4081463" y="3541713"/>
            <a:ext cx="1730375" cy="460375"/>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云雀本质：</a:t>
            </a:r>
          </a:p>
        </p:txBody>
      </p:sp>
      <p:sp>
        <p:nvSpPr>
          <p:cNvPr id="33" name="Text Box 8"/>
          <p:cNvSpPr txBox="1"/>
          <p:nvPr>
            <p:custDataLst>
              <p:tags r:id="rId16"/>
            </p:custDataLst>
          </p:nvPr>
        </p:nvSpPr>
        <p:spPr>
          <a:xfrm>
            <a:off x="4081463" y="4125913"/>
            <a:ext cx="1730375"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诗人观点：</a:t>
            </a:r>
          </a:p>
        </p:txBody>
      </p:sp>
      <p:sp>
        <p:nvSpPr>
          <p:cNvPr id="34" name="Text Box 8"/>
          <p:cNvSpPr txBox="1"/>
          <p:nvPr>
            <p:custDataLst>
              <p:tags r:id="rId17"/>
            </p:custDataLst>
          </p:nvPr>
        </p:nvSpPr>
        <p:spPr>
          <a:xfrm>
            <a:off x="4081463" y="4738688"/>
            <a:ext cx="1730375"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人鸟对比：</a:t>
            </a:r>
          </a:p>
        </p:txBody>
      </p:sp>
      <p:sp>
        <p:nvSpPr>
          <p:cNvPr id="35" name="TextBox 34"/>
          <p:cNvSpPr txBox="1"/>
          <p:nvPr>
            <p:custDataLst>
              <p:tags r:id="rId18"/>
            </p:custDataLst>
          </p:nvPr>
        </p:nvSpPr>
        <p:spPr>
          <a:xfrm>
            <a:off x="2297113" y="1776413"/>
            <a:ext cx="1422400"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总体评价</a:t>
            </a:r>
          </a:p>
        </p:txBody>
      </p:sp>
      <p:cxnSp>
        <p:nvCxnSpPr>
          <p:cNvPr id="36" name="直接连接符 35"/>
          <p:cNvCxnSpPr>
            <a:stCxn id="27" idx="3"/>
          </p:cNvCxnSpPr>
          <p:nvPr>
            <p:custDataLst>
              <p:tags r:id="rId19"/>
            </p:custDataLst>
          </p:nvPr>
        </p:nvCxnSpPr>
        <p:spPr>
          <a:xfrm flipV="1">
            <a:off x="3708400" y="2016125"/>
            <a:ext cx="6810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 Box 8"/>
          <p:cNvSpPr txBox="1"/>
          <p:nvPr>
            <p:custDataLst>
              <p:tags r:id="rId20"/>
            </p:custDataLst>
          </p:nvPr>
        </p:nvSpPr>
        <p:spPr>
          <a:xfrm>
            <a:off x="4443413" y="5264150"/>
            <a:ext cx="3587750" cy="461963"/>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渴望传递云雀的快乐与爱</a:t>
            </a:r>
          </a:p>
        </p:txBody>
      </p:sp>
      <p:sp>
        <p:nvSpPr>
          <p:cNvPr id="38" name="Text Box 8"/>
          <p:cNvSpPr txBox="1"/>
          <p:nvPr>
            <p:custDataLst>
              <p:tags r:id="rId21"/>
            </p:custDataLst>
          </p:nvPr>
        </p:nvSpPr>
        <p:spPr>
          <a:xfrm>
            <a:off x="5624513" y="2392363"/>
            <a:ext cx="1420812"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欢乐明朗</a:t>
            </a:r>
          </a:p>
        </p:txBody>
      </p:sp>
      <p:sp>
        <p:nvSpPr>
          <p:cNvPr id="39" name="Text Box 8"/>
          <p:cNvSpPr txBox="1"/>
          <p:nvPr>
            <p:custDataLst>
              <p:tags r:id="rId22"/>
            </p:custDataLst>
          </p:nvPr>
        </p:nvSpPr>
        <p:spPr>
          <a:xfrm>
            <a:off x="5624513" y="2976563"/>
            <a:ext cx="1420812"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欢乐强音</a:t>
            </a:r>
          </a:p>
        </p:txBody>
      </p:sp>
      <p:sp>
        <p:nvSpPr>
          <p:cNvPr id="40" name="Text Box 8"/>
          <p:cNvSpPr txBox="1"/>
          <p:nvPr>
            <p:custDataLst>
              <p:tags r:id="rId23"/>
            </p:custDataLst>
          </p:nvPr>
        </p:nvSpPr>
        <p:spPr>
          <a:xfrm>
            <a:off x="5643563" y="3567113"/>
            <a:ext cx="1422400"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高贵自由</a:t>
            </a:r>
          </a:p>
        </p:txBody>
      </p:sp>
      <p:sp>
        <p:nvSpPr>
          <p:cNvPr id="41" name="Text Box 8"/>
          <p:cNvSpPr txBox="1"/>
          <p:nvPr>
            <p:custDataLst>
              <p:tags r:id="rId24"/>
            </p:custDataLst>
          </p:nvPr>
        </p:nvSpPr>
        <p:spPr>
          <a:xfrm>
            <a:off x="5643563" y="4157663"/>
            <a:ext cx="1422400"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爱与生死</a:t>
            </a:r>
          </a:p>
        </p:txBody>
      </p:sp>
      <p:sp>
        <p:nvSpPr>
          <p:cNvPr id="42" name="Text Box 8"/>
          <p:cNvSpPr txBox="1"/>
          <p:nvPr>
            <p:custDataLst>
              <p:tags r:id="rId25"/>
            </p:custDataLst>
          </p:nvPr>
        </p:nvSpPr>
        <p:spPr>
          <a:xfrm>
            <a:off x="5643563" y="4738688"/>
            <a:ext cx="1422400" cy="461962"/>
          </a:xfrm>
          <a:prstGeom prst="rect">
            <a:avLst/>
          </a:prstGeom>
          <a:noFill/>
          <a:ln w="9525">
            <a:noFill/>
          </a:ln>
        </p:spPr>
        <p:txBody>
          <a:bodyPr wrap="none" anchor="t" anchorCtr="0">
            <a:spAutoFit/>
          </a:bodyPr>
          <a:lstStyle/>
          <a:p>
            <a:pPr eaLnBrk="0" hangingPunct="0"/>
            <a:r>
              <a:rPr lang="zh-CN" altLang="en-US" sz="2400" b="1">
                <a:latin typeface="Times New Roman" panose="02020603050405020304" pitchFamily="18" charset="0"/>
              </a:rPr>
              <a:t>鄙弃污浊</a:t>
            </a:r>
          </a:p>
        </p:txBody>
      </p:sp>
      <p:sp>
        <p:nvSpPr>
          <p:cNvPr id="43" name="AutoShape 3"/>
          <p:cNvSpPr/>
          <p:nvPr>
            <p:custDataLst>
              <p:tags r:id="rId26"/>
            </p:custDataLst>
          </p:nvPr>
        </p:nvSpPr>
        <p:spPr>
          <a:xfrm flipH="1">
            <a:off x="7966075" y="1871663"/>
            <a:ext cx="171450" cy="3910012"/>
          </a:xfrm>
          <a:prstGeom prst="leftBrace">
            <a:avLst>
              <a:gd name="adj1" fmla="val 86682"/>
              <a:gd name="adj2" fmla="val 50000"/>
            </a:avLst>
          </a:prstGeom>
          <a:noFill/>
          <a:ln w="12700" cap="flat" cmpd="sng">
            <a:solidFill>
              <a:schemeClr val="tx1"/>
            </a:solidFill>
            <a:prstDash val="solid"/>
            <a:round/>
            <a:headEnd type="none" w="med" len="med"/>
            <a:tailEnd type="none" w="med" len="med"/>
          </a:ln>
        </p:spPr>
        <p:txBody>
          <a:bodyPr wrap="none" anchor="ctr" anchorCtr="0"/>
          <a:lstStyle/>
          <a:p>
            <a:pPr eaLnBrk="0" hangingPunct="0"/>
            <a:endParaRPr lang="zh-CN" altLang="en-US" sz="2400">
              <a:latin typeface="Calibri" panose="020f0502020204030204" charset="0"/>
            </a:endParaRPr>
          </a:p>
        </p:txBody>
      </p:sp>
      <p:sp>
        <p:nvSpPr>
          <p:cNvPr id="44" name="Text Box 2"/>
          <p:cNvSpPr txBox="1"/>
          <p:nvPr>
            <p:custDataLst>
              <p:tags r:id="rId27"/>
            </p:custDataLst>
          </p:nvPr>
        </p:nvSpPr>
        <p:spPr>
          <a:xfrm>
            <a:off x="8561070" y="2066925"/>
            <a:ext cx="612775" cy="3389313"/>
          </a:xfrm>
          <a:prstGeom prst="rect">
            <a:avLst/>
          </a:prstGeom>
          <a:noFill/>
          <a:ln w="9525">
            <a:noFill/>
          </a:ln>
        </p:spPr>
        <p:txBody>
          <a:bodyPr vert="eaVert" wrap="square" anchor="t" anchorCtr="0">
            <a:spAutoFit/>
          </a:bodyPr>
          <a:lstStyle/>
          <a:p>
            <a:pPr eaLnBrk="0" hangingPunct="0"/>
            <a:r>
              <a:rPr lang="zh-CN" altLang="en-US" sz="2800" b="1">
                <a:solidFill>
                  <a:srgbClr val="FF0000"/>
                </a:solidFill>
                <a:latin typeface="黑体" panose="02010609060101010101" pitchFamily="49" charset="-122"/>
                <a:ea typeface="黑体" panose="02010609060101010101" pitchFamily="49" charset="-122"/>
              </a:rPr>
              <a:t>云雀是理想化的诗人</a:t>
            </a:r>
          </a:p>
        </p:txBody>
      </p:sp>
      <p:sp>
        <p:nvSpPr>
          <p:cNvPr id="7171" name="矩形 3"/>
          <p:cNvSpPr/>
          <p:nvPr>
            <p:custDataLst>
              <p:tags r:id="rId28"/>
            </p:custDataLst>
          </p:nvPr>
        </p:nvSpPr>
        <p:spPr>
          <a:xfrm>
            <a:off x="2468563" y="661988"/>
            <a:ext cx="10945812" cy="768350"/>
          </a:xfrm>
          <a:prstGeom prst="rect">
            <a:avLst/>
          </a:prstGeom>
          <a:noFill/>
          <a:ln w="9525">
            <a:noFill/>
          </a:ln>
        </p:spPr>
        <p:txBody>
          <a:bodyPr wrap="square" anchor="t" anchorCtr="0">
            <a:spAutoFit/>
          </a:bodyPr>
          <a:lstStyle/>
          <a:p>
            <a:pPr>
              <a:buFont typeface="Arial" panose="020b0604020202020204" pitchFamily="34" charset="0"/>
            </a:pPr>
            <a:r>
              <a:rPr lang="en-US" altLang="zh-CN" sz="3200" b="1">
                <a:solidFill>
                  <a:srgbClr val="000000"/>
                </a:solidFill>
                <a:latin typeface="Arial" panose="020b0604020202020204" pitchFamily="34" charset="0"/>
                <a:ea typeface="宋体" panose="02010600030101010101" pitchFamily="2" charset="-122"/>
                <a:sym typeface="苹方-简" charset="0"/>
              </a:rPr>
              <a:t>    </a:t>
            </a:r>
            <a:r>
              <a:rPr lang="en-US" altLang="zh-CN" sz="4400" b="1">
                <a:solidFill>
                  <a:srgbClr val="000000"/>
                </a:solidFill>
                <a:latin typeface="黑体" panose="02010609060101010101" pitchFamily="49" charset="-122"/>
                <a:ea typeface="黑体" panose="02010609060101010101" pitchFamily="49" charset="-122"/>
                <a:sym typeface="苹方-简" charset="0"/>
              </a:rPr>
              <a:t>  </a:t>
            </a:r>
            <a:r>
              <a:rPr lang="zh-CN" altLang="en-US" sz="3200" b="1">
                <a:solidFill>
                  <a:srgbClr val="000000"/>
                </a:solidFill>
                <a:latin typeface="黑体" panose="02010609060101010101" pitchFamily="49" charset="-122"/>
                <a:ea typeface="黑体" panose="02010609060101010101" pitchFamily="49" charset="-122"/>
                <a:sym typeface="苹方-简" charset="0"/>
              </a:rPr>
              <a:t>云雀象征着</a:t>
            </a:r>
            <a:r>
              <a:rPr lang="zh-CN" altLang="en-US" sz="3200" b="1">
                <a:solidFill>
                  <a:srgbClr val="FF0000"/>
                </a:solidFill>
                <a:latin typeface="黑体" panose="02010609060101010101" pitchFamily="49" charset="-122"/>
                <a:ea typeface="黑体" panose="02010609060101010101" pitchFamily="49" charset="-122"/>
                <a:sym typeface="苹方-简" charset="0"/>
              </a:rPr>
              <a:t>欢乐、光明和美丽</a:t>
            </a:r>
            <a:r>
              <a:rPr lang="zh-CN" altLang="en-US" sz="3200" b="1">
                <a:solidFill>
                  <a:srgbClr val="000000"/>
                </a:solidFill>
                <a:latin typeface="黑体" panose="02010609060101010101" pitchFamily="49" charset="-122"/>
                <a:ea typeface="黑体" panose="02010609060101010101" pitchFamily="49" charset="-122"/>
                <a:sym typeface="苹方-简" charset="0"/>
              </a:rPr>
              <a:t>。</a:t>
            </a:r>
            <a:endParaRPr lang="zh-CN" altLang="en-US" sz="3200">
              <a:latin typeface="黑体" panose="02010609060101010101" pitchFamily="49" charset="-122"/>
              <a:ea typeface="黑体" panose="02010609060101010101" pitchFamily="49" charset="-122"/>
            </a:endParaRPr>
          </a:p>
        </p:txBody>
      </p:sp>
      <p:pic>
        <p:nvPicPr>
          <p:cNvPr id="113" name="图片 112"/>
          <p:cNvPicPr/>
          <p:nvPr>
            <p:custDataLst>
              <p:tags r:id="rId31"/>
            </p:custDataLst>
          </p:nvPr>
        </p:nvPicPr>
        <p:blipFill>
          <a:blip r:embed="rId30" r:link="rId29"/>
          <a:stretch>
            <a:fillRect/>
          </a:stretch>
        </p:blipFill>
        <p:spPr>
          <a:xfrm>
            <a:off x="9274810" y="182880"/>
            <a:ext cx="2773045" cy="6492240"/>
          </a:xfrm>
          <a:prstGeom prst="rect">
            <a:avLst/>
          </a:prstGeom>
          <a:noFill/>
          <a:ln w="9525">
            <a:noFill/>
          </a:ln>
        </p:spPr>
      </p:pic>
      <p:pic>
        <p:nvPicPr>
          <p:cNvPr id="21506" name="New picture"/>
          <p:cNvPicPr/>
          <p:nvPr>
            <p:custDataLst>
              <p:tags r:id="rId33"/>
            </p:custDataLst>
          </p:nvPr>
        </p:nvPicPr>
        <p:blipFill>
          <a:blip r:embed="rId32"/>
          <a:stretch>
            <a:fillRect/>
          </a:stretch>
        </p:blipFill>
        <p:spPr>
          <a:xfrm>
            <a:off x="12458700" y="107442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100000">
                                          <p:val>
                                            <p:strVal val="#ppt_x"/>
                                          </p:val>
                                        </p:tav>
                                      </p:tavLst>
                                    </p:anim>
                                    <p:anim calcmode="lin" valueType="num">
                                      <p:cBhvr>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100000">
                                          <p:val>
                                            <p:strVal val="#ppt_x"/>
                                          </p:val>
                                        </p:tav>
                                      </p:tavLst>
                                    </p:anim>
                                    <p:anim calcmode="lin" valueType="num">
                                      <p:cBhvr>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ppt_x</p:attrName>
                                        </p:attrNameLst>
                                      </p:cBhvr>
                                      <p:tavLst>
                                        <p:tav tm="0">
                                          <p:val>
                                            <p:strVal val="#ppt_x"/>
                                          </p:val>
                                        </p:tav>
                                        <p:tav tm="100000">
                                          <p:val>
                                            <p:strVal val="#ppt_x"/>
                                          </p:val>
                                        </p:tav>
                                      </p:tavLst>
                                    </p:anim>
                                    <p:anim calcmode="lin" valueType="num">
                                      <p:cBhvr>
                                        <p:cTn id="18" dur="500" fill="hold"/>
                                        <p:tgtEl>
                                          <p:spTgt spid="3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ppt_x</p:attrName>
                                        </p:attrNameLst>
                                      </p:cBhvr>
                                      <p:tavLst>
                                        <p:tav tm="0">
                                          <p:val>
                                            <p:strVal val="#ppt_x"/>
                                          </p:val>
                                        </p:tav>
                                        <p:tav tm="100000">
                                          <p:val>
                                            <p:strVal val="#ppt_x"/>
                                          </p:val>
                                        </p:tav>
                                      </p:tavLst>
                                    </p:anim>
                                    <p:anim calcmode="lin" valueType="num">
                                      <p:cBhvr>
                                        <p:cTn id="22" dur="5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ppt_x</p:attrName>
                                        </p:attrNameLst>
                                      </p:cBhvr>
                                      <p:tavLst>
                                        <p:tav tm="0">
                                          <p:val>
                                            <p:strVal val="#ppt_x"/>
                                          </p:val>
                                        </p:tav>
                                        <p:tav tm="100000">
                                          <p:val>
                                            <p:strVal val="#ppt_x"/>
                                          </p:val>
                                        </p:tav>
                                      </p:tavLst>
                                    </p:anim>
                                    <p:anim calcmode="lin" valueType="num">
                                      <p:cBhvr>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ppt_x</p:attrName>
                                        </p:attrNameLst>
                                      </p:cBhvr>
                                      <p:tavLst>
                                        <p:tav tm="0">
                                          <p:val>
                                            <p:strVal val="0-#ppt_w/2"/>
                                          </p:val>
                                        </p:tav>
                                        <p:tav tm="100000">
                                          <p:val>
                                            <p:strVal val="#ppt_x"/>
                                          </p:val>
                                        </p:tav>
                                      </p:tavLst>
                                    </p:anim>
                                    <p:anim calcmode="lin" valueType="num">
                                      <p:cBhvr>
                                        <p:cTn id="39"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ppt_x</p:attrName>
                                        </p:attrNameLst>
                                      </p:cBhvr>
                                      <p:tavLst>
                                        <p:tav tm="0">
                                          <p:val>
                                            <p:strVal val="#ppt_x"/>
                                          </p:val>
                                        </p:tav>
                                        <p:tav tm="100000">
                                          <p:val>
                                            <p:strVal val="#ppt_x"/>
                                          </p:val>
                                        </p:tav>
                                      </p:tavLst>
                                    </p:anim>
                                    <p:anim calcmode="lin" valueType="num">
                                      <p:cBhvr>
                                        <p:cTn id="4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ppt_x</p:attrName>
                                        </p:attrNameLst>
                                      </p:cBhvr>
                                      <p:tavLst>
                                        <p:tav tm="0">
                                          <p:val>
                                            <p:strVal val="0-#ppt_w/2"/>
                                          </p:val>
                                        </p:tav>
                                        <p:tav tm="100000">
                                          <p:val>
                                            <p:strVal val="#ppt_x"/>
                                          </p:val>
                                        </p:tav>
                                      </p:tavLst>
                                    </p:anim>
                                    <p:anim calcmode="lin" valueType="num">
                                      <p:cBhvr>
                                        <p:cTn id="51"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ppt_x</p:attrName>
                                        </p:attrNameLst>
                                      </p:cBhvr>
                                      <p:tavLst>
                                        <p:tav tm="0">
                                          <p:val>
                                            <p:strVal val="0-#ppt_w/2"/>
                                          </p:val>
                                        </p:tav>
                                        <p:tav tm="100000">
                                          <p:val>
                                            <p:strVal val="#ppt_x"/>
                                          </p:val>
                                        </p:tav>
                                      </p:tavLst>
                                    </p:anim>
                                    <p:anim calcmode="lin" valueType="num">
                                      <p:cBhvr>
                                        <p:cTn id="57"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ppt_x</p:attrName>
                                        </p:attrNameLst>
                                      </p:cBhvr>
                                      <p:tavLst>
                                        <p:tav tm="0">
                                          <p:val>
                                            <p:strVal val="0-#ppt_w/2"/>
                                          </p:val>
                                        </p:tav>
                                        <p:tav tm="100000">
                                          <p:val>
                                            <p:strVal val="#ppt_x"/>
                                          </p:val>
                                        </p:tav>
                                      </p:tavLst>
                                    </p:anim>
                                    <p:anim calcmode="lin" valueType="num">
                                      <p:cBhvr>
                                        <p:cTn id="63"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ppt_x</p:attrName>
                                        </p:attrNameLst>
                                      </p:cBhvr>
                                      <p:tavLst>
                                        <p:tav tm="0">
                                          <p:val>
                                            <p:strVal val="0-#ppt_w/2"/>
                                          </p:val>
                                        </p:tav>
                                        <p:tav tm="100000">
                                          <p:val>
                                            <p:strVal val="#ppt_x"/>
                                          </p:val>
                                        </p:tav>
                                      </p:tavLst>
                                    </p:anim>
                                    <p:anim calcmode="lin" valueType="num">
                                      <p:cBhvr>
                                        <p:cTn id="6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34"/>
                                        </p:tgtEl>
                                        <p:attrNameLst>
                                          <p:attrName>style.visibility</p:attrName>
                                        </p:attrNameLst>
                                      </p:cBhvr>
                                      <p:to>
                                        <p:strVal val="visible"/>
                                      </p:to>
                                    </p:set>
                                    <p:anim calcmode="lin" valueType="num">
                                      <p:cBhvr>
                                        <p:cTn id="74" dur="500" fill="hold"/>
                                        <p:tgtEl>
                                          <p:spTgt spid="34"/>
                                        </p:tgtEl>
                                        <p:attrNameLst>
                                          <p:attrName>ppt_x</p:attrName>
                                        </p:attrNameLst>
                                      </p:cBhvr>
                                      <p:tavLst>
                                        <p:tav tm="0">
                                          <p:val>
                                            <p:strVal val="0-#ppt_w/2"/>
                                          </p:val>
                                        </p:tav>
                                        <p:tav tm="100000">
                                          <p:val>
                                            <p:strVal val="#ppt_x"/>
                                          </p:val>
                                        </p:tav>
                                      </p:tavLst>
                                    </p:anim>
                                    <p:anim calcmode="lin" valueType="num">
                                      <p:cBhvr>
                                        <p:cTn id="75"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76" fill="hold" nodeType="clickPar">
                      <p:stCondLst>
                        <p:cond delay="indefinite"/>
                      </p:stCondLst>
                      <p:childTnLst>
                        <p:par>
                          <p:cTn id="77" fill="hold" nodeType="afterGroup">
                            <p:stCondLst>
                              <p:cond delay="0"/>
                            </p:stCondLst>
                            <p:childTnLst>
                              <p:par>
                                <p:cTn id="78" presetID="2" presetClass="entr" presetSubtype="8" fill="hold" grpId="0" nodeType="click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p:cTn id="80" dur="500" fill="hold"/>
                                        <p:tgtEl>
                                          <p:spTgt spid="38"/>
                                        </p:tgtEl>
                                        <p:attrNameLst>
                                          <p:attrName>ppt_x</p:attrName>
                                        </p:attrNameLst>
                                      </p:cBhvr>
                                      <p:tavLst>
                                        <p:tav tm="0">
                                          <p:val>
                                            <p:strVal val="0-#ppt_w/2"/>
                                          </p:val>
                                        </p:tav>
                                        <p:tav tm="100000">
                                          <p:val>
                                            <p:strVal val="#ppt_x"/>
                                          </p:val>
                                        </p:tav>
                                      </p:tavLst>
                                    </p:anim>
                                    <p:anim calcmode="lin" valueType="num">
                                      <p:cBhvr>
                                        <p:cTn id="81"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82" fill="hold" nodeType="clickPar">
                      <p:stCondLst>
                        <p:cond delay="indefinite"/>
                      </p:stCondLst>
                      <p:childTnLst>
                        <p:par>
                          <p:cTn id="83" fill="hold" nodeType="afterGroup">
                            <p:stCondLst>
                              <p:cond delay="0"/>
                            </p:stCondLst>
                            <p:childTnLst>
                              <p:par>
                                <p:cTn id="84" presetID="2" presetClass="entr" presetSubtype="8" fill="hold" grpId="0" nodeType="click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p:cTn id="86" dur="500" fill="hold"/>
                                        <p:tgtEl>
                                          <p:spTgt spid="39"/>
                                        </p:tgtEl>
                                        <p:attrNameLst>
                                          <p:attrName>ppt_x</p:attrName>
                                        </p:attrNameLst>
                                      </p:cBhvr>
                                      <p:tavLst>
                                        <p:tav tm="0">
                                          <p:val>
                                            <p:strVal val="0-#ppt_w/2"/>
                                          </p:val>
                                        </p:tav>
                                        <p:tav tm="100000">
                                          <p:val>
                                            <p:strVal val="#ppt_x"/>
                                          </p:val>
                                        </p:tav>
                                      </p:tavLst>
                                    </p:anim>
                                    <p:anim calcmode="lin" valueType="num">
                                      <p:cBhvr>
                                        <p:cTn id="87"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88" fill="hold" nodeType="clickPar">
                      <p:stCondLst>
                        <p:cond delay="indefinite"/>
                      </p:stCondLst>
                      <p:childTnLst>
                        <p:par>
                          <p:cTn id="89" fill="hold" nodeType="afterGroup">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p:cTn id="92" dur="500" fill="hold"/>
                                        <p:tgtEl>
                                          <p:spTgt spid="40"/>
                                        </p:tgtEl>
                                        <p:attrNameLst>
                                          <p:attrName>ppt_x</p:attrName>
                                        </p:attrNameLst>
                                      </p:cBhvr>
                                      <p:tavLst>
                                        <p:tav tm="0">
                                          <p:val>
                                            <p:strVal val="0-#ppt_w/2"/>
                                          </p:val>
                                        </p:tav>
                                        <p:tav tm="100000">
                                          <p:val>
                                            <p:strVal val="#ppt_x"/>
                                          </p:val>
                                        </p:tav>
                                      </p:tavLst>
                                    </p:anim>
                                    <p:anim calcmode="lin" valueType="num">
                                      <p:cBhvr>
                                        <p:cTn id="93"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4" fill="hold" nodeType="clickPar">
                      <p:stCondLst>
                        <p:cond delay="indefinite"/>
                      </p:stCondLst>
                      <p:childTnLst>
                        <p:par>
                          <p:cTn id="95" fill="hold" nodeType="afterGroup">
                            <p:stCondLst>
                              <p:cond delay="0"/>
                            </p:stCondLst>
                            <p:childTnLst>
                              <p:par>
                                <p:cTn id="96" presetID="2" presetClass="entr" presetSubtype="8" fill="hold" grpId="0" nodeType="clickEffect">
                                  <p:stCondLst>
                                    <p:cond delay="0"/>
                                  </p:stCondLst>
                                  <p:childTnLst>
                                    <p:set>
                                      <p:cBhvr>
                                        <p:cTn id="97" dur="1" fill="hold">
                                          <p:stCondLst>
                                            <p:cond delay="0"/>
                                          </p:stCondLst>
                                        </p:cTn>
                                        <p:tgtEl>
                                          <p:spTgt spid="41"/>
                                        </p:tgtEl>
                                        <p:attrNameLst>
                                          <p:attrName>style.visibility</p:attrName>
                                        </p:attrNameLst>
                                      </p:cBhvr>
                                      <p:to>
                                        <p:strVal val="visible"/>
                                      </p:to>
                                    </p:set>
                                    <p:anim calcmode="lin" valueType="num">
                                      <p:cBhvr>
                                        <p:cTn id="98" dur="500" fill="hold"/>
                                        <p:tgtEl>
                                          <p:spTgt spid="41"/>
                                        </p:tgtEl>
                                        <p:attrNameLst>
                                          <p:attrName>ppt_x</p:attrName>
                                        </p:attrNameLst>
                                      </p:cBhvr>
                                      <p:tavLst>
                                        <p:tav tm="0">
                                          <p:val>
                                            <p:strVal val="0-#ppt_w/2"/>
                                          </p:val>
                                        </p:tav>
                                        <p:tav tm="100000">
                                          <p:val>
                                            <p:strVal val="#ppt_x"/>
                                          </p:val>
                                        </p:tav>
                                      </p:tavLst>
                                    </p:anim>
                                    <p:anim calcmode="lin" valueType="num">
                                      <p:cBhvr>
                                        <p:cTn id="99"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2" presetClass="entr" presetSubtype="8" fill="hold" grpId="0" nodeType="clickEffect">
                                  <p:stCondLst>
                                    <p:cond delay="0"/>
                                  </p:stCondLst>
                                  <p:childTnLst>
                                    <p:set>
                                      <p:cBhvr>
                                        <p:cTn id="103" dur="1" fill="hold">
                                          <p:stCondLst>
                                            <p:cond delay="0"/>
                                          </p:stCondLst>
                                        </p:cTn>
                                        <p:tgtEl>
                                          <p:spTgt spid="42"/>
                                        </p:tgtEl>
                                        <p:attrNameLst>
                                          <p:attrName>style.visibility</p:attrName>
                                        </p:attrNameLst>
                                      </p:cBhvr>
                                      <p:to>
                                        <p:strVal val="visible"/>
                                      </p:to>
                                    </p:set>
                                    <p:anim calcmode="lin" valueType="num">
                                      <p:cBhvr>
                                        <p:cTn id="104" dur="500" fill="hold"/>
                                        <p:tgtEl>
                                          <p:spTgt spid="42"/>
                                        </p:tgtEl>
                                        <p:attrNameLst>
                                          <p:attrName>ppt_x</p:attrName>
                                        </p:attrNameLst>
                                      </p:cBhvr>
                                      <p:tavLst>
                                        <p:tav tm="0">
                                          <p:val>
                                            <p:strVal val="0-#ppt_w/2"/>
                                          </p:val>
                                        </p:tav>
                                        <p:tav tm="100000">
                                          <p:val>
                                            <p:strVal val="#ppt_x"/>
                                          </p:val>
                                        </p:tav>
                                      </p:tavLst>
                                    </p:anim>
                                    <p:anim calcmode="lin" valueType="num">
                                      <p:cBhvr>
                                        <p:cTn id="105"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42" presetClass="entr" presetSubtype="0" fill="hold" nodeType="clickEffect">
                                  <p:stCondLst>
                                    <p:cond delay="0"/>
                                  </p:stCondLst>
                                  <p:childTnLst>
                                    <p:set>
                                      <p:cBhvr>
                                        <p:cTn id="109" dur="1" fill="hold">
                                          <p:stCondLst>
                                            <p:cond delay="0"/>
                                          </p:stCondLst>
                                        </p:cTn>
                                        <p:tgtEl>
                                          <p:spTgt spid="5"/>
                                        </p:tgtEl>
                                        <p:attrNameLst>
                                          <p:attrName>style.visibility</p:attrName>
                                        </p:attrNameLst>
                                      </p:cBhvr>
                                      <p:to>
                                        <p:strVal val="visible"/>
                                      </p:to>
                                    </p:set>
                                    <p:animEffect transition="in" filter="fade">
                                      <p:cBhvr>
                                        <p:cTn id="110" dur="1000"/>
                                        <p:tgtEl>
                                          <p:spTgt spid="5"/>
                                        </p:tgtEl>
                                      </p:cBhvr>
                                    </p:animEffect>
                                    <p:anim calcmode="lin" valueType="num">
                                      <p:cBhvr>
                                        <p:cTn id="111" dur="1000" fill="hold"/>
                                        <p:tgtEl>
                                          <p:spTgt spid="5"/>
                                        </p:tgtEl>
                                        <p:attrNameLst>
                                          <p:attrName>ppt_x</p:attrName>
                                        </p:attrNameLst>
                                      </p:cBhvr>
                                      <p:tavLst>
                                        <p:tav tm="0">
                                          <p:val>
                                            <p:strVal val="#ppt_x"/>
                                          </p:val>
                                        </p:tav>
                                        <p:tav tm="100000">
                                          <p:val>
                                            <p:strVal val="#ppt_x"/>
                                          </p:val>
                                        </p:tav>
                                      </p:tavLst>
                                    </p:anim>
                                    <p:anim calcmode="lin" valueType="num">
                                      <p:cBhvr>
                                        <p:cTn id="1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2" presetClass="entr" presetSubtype="8" fill="hold" grpId="0" nodeType="clickEffect">
                                  <p:stCondLst>
                                    <p:cond delay="0"/>
                                  </p:stCondLst>
                                  <p:childTnLst>
                                    <p:set>
                                      <p:cBhvr>
                                        <p:cTn id="116" dur="1" fill="hold">
                                          <p:stCondLst>
                                            <p:cond delay="0"/>
                                          </p:stCondLst>
                                        </p:cTn>
                                        <p:tgtEl>
                                          <p:spTgt spid="37"/>
                                        </p:tgtEl>
                                        <p:attrNameLst>
                                          <p:attrName>style.visibility</p:attrName>
                                        </p:attrNameLst>
                                      </p:cBhvr>
                                      <p:to>
                                        <p:strVal val="visible"/>
                                      </p:to>
                                    </p:set>
                                    <p:anim calcmode="lin" valueType="num">
                                      <p:cBhvr>
                                        <p:cTn id="117" dur="500" fill="hold"/>
                                        <p:tgtEl>
                                          <p:spTgt spid="37"/>
                                        </p:tgtEl>
                                        <p:attrNameLst>
                                          <p:attrName>ppt_x</p:attrName>
                                        </p:attrNameLst>
                                      </p:cBhvr>
                                      <p:tavLst>
                                        <p:tav tm="0">
                                          <p:val>
                                            <p:strVal val="0-#ppt_w/2"/>
                                          </p:val>
                                        </p:tav>
                                        <p:tav tm="100000">
                                          <p:val>
                                            <p:strVal val="#ppt_x"/>
                                          </p:val>
                                        </p:tav>
                                      </p:tavLst>
                                    </p:anim>
                                    <p:anim calcmode="lin" valueType="num">
                                      <p:cBhvr>
                                        <p:cTn id="11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19" fill="hold" nodeType="clickPar">
                      <p:stCondLst>
                        <p:cond delay="indefinite"/>
                      </p:stCondLst>
                      <p:childTnLst>
                        <p:par>
                          <p:cTn id="120" fill="hold" nodeType="afterGroup">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44"/>
                                        </p:tgtEl>
                                        <p:attrNameLst>
                                          <p:attrName>style.visibility</p:attrName>
                                        </p:attrNameLst>
                                      </p:cBhvr>
                                      <p:to>
                                        <p:strVal val="visible"/>
                                      </p:to>
                                    </p:set>
                                    <p:anim calcmode="lin" valueType="num">
                                      <p:cBhvr>
                                        <p:cTn id="123" dur="500" fill="hold"/>
                                        <p:tgtEl>
                                          <p:spTgt spid="44"/>
                                        </p:tgtEl>
                                        <p:attrNameLst>
                                          <p:attrName>ppt_x</p:attrName>
                                        </p:attrNameLst>
                                      </p:cBhvr>
                                      <p:tavLst>
                                        <p:tav tm="0">
                                          <p:val>
                                            <p:strVal val="#ppt_x"/>
                                          </p:val>
                                        </p:tav>
                                        <p:tav tm="100000">
                                          <p:val>
                                            <p:strVal val="#ppt_x"/>
                                          </p:val>
                                        </p:tav>
                                      </p:tavLst>
                                    </p:anim>
                                    <p:anim calcmode="lin" valueType="num">
                                      <p:cBhvr>
                                        <p:cTn id="12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afterGroup">
                            <p:stCondLst>
                              <p:cond delay="0"/>
                            </p:stCondLst>
                            <p:childTnLst>
                              <p:par>
                                <p:cTn id="127" presetID="2" presetClass="entr" presetSubtype="4" fill="hold" grpId="0" nodeType="click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p:cTn id="129" dur="500" fill="hold"/>
                                        <p:tgtEl>
                                          <p:spTgt spid="43"/>
                                        </p:tgtEl>
                                        <p:attrNameLst>
                                          <p:attrName>ppt_x</p:attrName>
                                        </p:attrNameLst>
                                      </p:cBhvr>
                                      <p:tavLst>
                                        <p:tav tm="0">
                                          <p:val>
                                            <p:strVal val="#ppt_x"/>
                                          </p:val>
                                        </p:tav>
                                        <p:tav tm="100000">
                                          <p:val>
                                            <p:strVal val="#ppt_x"/>
                                          </p:val>
                                        </p:tav>
                                      </p:tavLst>
                                    </p:anim>
                                    <p:anim calcmode="lin" valueType="num">
                                      <p:cBhvr>
                                        <p:cTn id="13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31" fill="hold" nodeType="clickPar">
                      <p:stCondLst>
                        <p:cond delay="indefinite"/>
                      </p:stCondLst>
                      <p:childTnLst>
                        <p:par>
                          <p:cTn id="132" fill="hold" nodeType="afterGroup">
                            <p:stCondLst>
                              <p:cond delay="0"/>
                            </p:stCondLst>
                            <p:childTnLst>
                              <p:par>
                                <p:cTn id="133" presetID="2" presetClass="entr" presetSubtype="4" fill="hold" nodeType="clickEffect">
                                  <p:stCondLst>
                                    <p:cond delay="0"/>
                                  </p:stCondLst>
                                  <p:childTnLst>
                                    <p:set>
                                      <p:cBhvr>
                                        <p:cTn id="134" dur="1" fill="hold">
                                          <p:stCondLst>
                                            <p:cond delay="0"/>
                                          </p:stCondLst>
                                        </p:cTn>
                                        <p:tgtEl>
                                          <p:spTgt spid="7171">
                                            <p:txEl>
                                              <p:pRg st="0" end="0"/>
                                            </p:txEl>
                                          </p:spTgt>
                                        </p:tgtEl>
                                        <p:attrNameLst>
                                          <p:attrName>style.visibility</p:attrName>
                                        </p:attrNameLst>
                                      </p:cBhvr>
                                      <p:to>
                                        <p:strVal val="visible"/>
                                      </p:to>
                                    </p:set>
                                    <p:anim calcmode="lin" valueType="num">
                                      <p:cBhvr>
                                        <p:cTn id="135"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136"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7" fill="hold" nodeType="clickPar">
                      <p:stCondLst>
                        <p:cond delay="indefinite"/>
                      </p:stCondLst>
                      <p:childTnLst>
                        <p:par>
                          <p:cTn id="138" fill="hold" nodeType="afterGroup">
                            <p:stCondLst>
                              <p:cond delay="0"/>
                            </p:stCondLst>
                            <p:childTnLst>
                              <p:par>
                                <p:cTn id="139" presetID="2" presetClass="entr" presetSubtype="4" fill="hold" nodeType="clickEffect">
                                  <p:stCondLst>
                                    <p:cond delay="0"/>
                                  </p:stCondLst>
                                  <p:childTnLst>
                                    <p:set>
                                      <p:cBhvr>
                                        <p:cTn id="140" dur="1" fill="hold">
                                          <p:stCondLst>
                                            <p:cond delay="0"/>
                                          </p:stCondLst>
                                        </p:cTn>
                                        <p:tgtEl>
                                          <p:spTgt spid="7171">
                                            <p:txEl>
                                              <p:pRg st="0" end="0"/>
                                            </p:txEl>
                                          </p:spTgt>
                                        </p:tgtEl>
                                        <p:attrNameLst>
                                          <p:attrName>style.visibility</p:attrName>
                                        </p:attrNameLst>
                                      </p:cBhvr>
                                      <p:to>
                                        <p:strVal val="visible"/>
                                      </p:to>
                                    </p:set>
                                    <p:anim calcmode="lin" valueType="num">
                                      <p:cBhvr>
                                        <p:cTn id="141"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142"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5" grpId="0"/>
      <p:bldP spid="27" grpId="0"/>
      <p:bldP spid="28" grpId="0"/>
      <p:bldP spid="30" grpId="0"/>
      <p:bldP spid="31" grpId="0"/>
      <p:bldP spid="32" grpId="0"/>
      <p:bldP spid="33" grpId="0"/>
      <p:bldP spid="34" grpId="0"/>
      <p:bldP spid="35" grpId="0"/>
      <p:bldP spid="37" grpId="0"/>
      <p:bldP spid="38" grpId="0"/>
      <p:bldP spid="39" grpId="0"/>
      <p:bldP spid="40" grpId="0"/>
      <p:bldP spid="41" grpId="0"/>
      <p:bldP spid="42" grpId="0"/>
      <p:bldP spid="43" grpId="0"/>
      <p:bldP spid="4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31470" y="127635"/>
            <a:ext cx="3369310" cy="1068070"/>
          </a:xfrm>
          <a:solidFill>
            <a:schemeClr val="accent2"/>
          </a:solidFill>
        </p:spPr>
        <p:txBody>
          <a:bodyPr/>
          <a:lstStyle/>
          <a:p>
            <a:r>
              <a:rPr lang="zh-CN" altLang="en-US">
                <a:latin typeface="迷你简南宫" panose="02010609000101010101" charset="-122"/>
                <a:ea typeface="迷你简南宫" panose="02010609000101010101" charset="-122"/>
              </a:rPr>
              <a:t>学习目标</a:t>
            </a:r>
          </a:p>
        </p:txBody>
      </p:sp>
      <p:sp>
        <p:nvSpPr>
          <p:cNvPr id="3" name="内容占位符 2"/>
          <p:cNvSpPr>
            <a:spLocks noGrp="1"/>
          </p:cNvSpPr>
          <p:nvPr>
            <p:ph idx="1"/>
            <p:custDataLst>
              <p:tags r:id="rId4"/>
            </p:custDataLst>
          </p:nvPr>
        </p:nvSpPr>
        <p:spPr>
          <a:xfrm>
            <a:off x="838200" y="1728470"/>
            <a:ext cx="10515600" cy="4351338"/>
          </a:xfrm>
        </p:spPr>
        <p:txBody>
          <a:bodyPr/>
          <a:lstStyle/>
          <a:p>
            <a:endParaRPr lang="zh-CN" altLang="en-US"/>
          </a:p>
        </p:txBody>
      </p:sp>
      <p:sp>
        <p:nvSpPr>
          <p:cNvPr id="4" name="椭圆 3"/>
          <p:cNvSpPr/>
          <p:nvPr>
            <p:custDataLst>
              <p:tags r:id="rId5"/>
            </p:custDataLst>
          </p:nvPr>
        </p:nvSpPr>
        <p:spPr>
          <a:xfrm>
            <a:off x="1002030" y="1962785"/>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壹</a:t>
            </a:r>
          </a:p>
        </p:txBody>
      </p:sp>
      <p:sp>
        <p:nvSpPr>
          <p:cNvPr id="5" name="椭圆 4"/>
          <p:cNvSpPr/>
          <p:nvPr>
            <p:custDataLst>
              <p:tags r:id="rId6"/>
            </p:custDataLst>
          </p:nvPr>
        </p:nvSpPr>
        <p:spPr>
          <a:xfrm>
            <a:off x="1002030" y="3145790"/>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sp>
        <p:nvSpPr>
          <p:cNvPr id="6" name="椭圆 5"/>
          <p:cNvSpPr/>
          <p:nvPr>
            <p:custDataLst>
              <p:tags r:id="rId7"/>
            </p:custDataLst>
          </p:nvPr>
        </p:nvSpPr>
        <p:spPr>
          <a:xfrm>
            <a:off x="1002030" y="4328160"/>
            <a:ext cx="948690" cy="9378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叁</a:t>
            </a:r>
          </a:p>
        </p:txBody>
      </p:sp>
      <p:sp>
        <p:nvSpPr>
          <p:cNvPr id="7" name="椭圆 6"/>
          <p:cNvSpPr/>
          <p:nvPr>
            <p:custDataLst>
              <p:tags r:id="rId8"/>
            </p:custDataLst>
          </p:nvPr>
        </p:nvSpPr>
        <p:spPr>
          <a:xfrm>
            <a:off x="1002030" y="5420995"/>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肆</a:t>
            </a:r>
          </a:p>
        </p:txBody>
      </p:sp>
      <p:sp>
        <p:nvSpPr>
          <p:cNvPr id="8" name="文本框 7"/>
          <p:cNvSpPr txBox="1"/>
          <p:nvPr>
            <p:custDataLst>
              <p:tags r:id="rId9"/>
            </p:custDataLst>
          </p:nvPr>
        </p:nvSpPr>
        <p:spPr>
          <a:xfrm>
            <a:off x="2572385" y="2139950"/>
            <a:ext cx="8781415" cy="583565"/>
          </a:xfrm>
          <a:prstGeom prst="rect">
            <a:avLst/>
          </a:prstGeom>
          <a:noFill/>
        </p:spPr>
        <p:txBody>
          <a:bodyPr wrap="square" rtlCol="0" anchor="t">
            <a:spAutoFit/>
          </a:bodyPr>
          <a:lstStyle/>
          <a:p>
            <a:r>
              <a:rPr lang="zh-CN" altLang="en-US" sz="3200" b="1">
                <a:latin typeface="方正北魏楷书简体" panose="03000509000000000000" charset="-122"/>
                <a:ea typeface="方正北魏楷书简体" panose="03000509000000000000" charset="-122"/>
              </a:rPr>
              <a:t>了解诗人雪莱的相关常识，把握诗歌的写作背景。</a:t>
            </a:r>
          </a:p>
        </p:txBody>
      </p:sp>
      <p:sp>
        <p:nvSpPr>
          <p:cNvPr id="9" name="文本框 8"/>
          <p:cNvSpPr txBox="1"/>
          <p:nvPr>
            <p:custDataLst>
              <p:tags r:id="rId10"/>
            </p:custDataLst>
          </p:nvPr>
        </p:nvSpPr>
        <p:spPr>
          <a:xfrm>
            <a:off x="2670175" y="3145790"/>
            <a:ext cx="8801735" cy="1076325"/>
          </a:xfrm>
          <a:prstGeom prst="rect">
            <a:avLst/>
          </a:prstGeom>
          <a:noFill/>
        </p:spPr>
        <p:txBody>
          <a:bodyPr wrap="square" rtlCol="0" anchor="t">
            <a:spAutoFit/>
          </a:bodyPr>
          <a:lstStyle/>
          <a:p>
            <a:r>
              <a:rPr lang="zh-CN" altLang="en-US" sz="3200" b="1">
                <a:latin typeface="方正北魏楷书简体" panose="03000509000000000000" charset="-122"/>
                <a:ea typeface="方正北魏楷书简体" panose="03000509000000000000" charset="-122"/>
              </a:rPr>
              <a:t>反复诵读诗歌，品味诗歌重点词语、句子的内涵及表达效果。</a:t>
            </a:r>
          </a:p>
        </p:txBody>
      </p:sp>
      <p:sp>
        <p:nvSpPr>
          <p:cNvPr id="10" name="文本框 9"/>
          <p:cNvSpPr txBox="1"/>
          <p:nvPr>
            <p:custDataLst>
              <p:tags r:id="rId11"/>
            </p:custDataLst>
          </p:nvPr>
        </p:nvSpPr>
        <p:spPr>
          <a:xfrm>
            <a:off x="2670175" y="4644390"/>
            <a:ext cx="7671435" cy="583565"/>
          </a:xfrm>
          <a:prstGeom prst="rect">
            <a:avLst/>
          </a:prstGeom>
          <a:noFill/>
        </p:spPr>
        <p:txBody>
          <a:bodyPr wrap="square" rtlCol="0" anchor="t">
            <a:spAutoFit/>
          </a:bodyPr>
          <a:lstStyle/>
          <a:p>
            <a:r>
              <a:rPr lang="zh-CN" altLang="en-US" sz="3200" b="1">
                <a:latin typeface="方正北魏楷书简体" panose="03000509000000000000" charset="-122"/>
                <a:ea typeface="方正北魏楷书简体" panose="03000509000000000000" charset="-122"/>
              </a:rPr>
              <a:t>分析意象的特点，把握云雀的象征意义。</a:t>
            </a:r>
          </a:p>
        </p:txBody>
      </p:sp>
      <p:sp>
        <p:nvSpPr>
          <p:cNvPr id="11" name="文本框 10"/>
          <p:cNvSpPr txBox="1"/>
          <p:nvPr>
            <p:custDataLst>
              <p:tags r:id="rId12"/>
            </p:custDataLst>
          </p:nvPr>
        </p:nvSpPr>
        <p:spPr>
          <a:xfrm>
            <a:off x="2670175" y="5650230"/>
            <a:ext cx="6894830" cy="583565"/>
          </a:xfrm>
          <a:prstGeom prst="rect">
            <a:avLst/>
          </a:prstGeom>
          <a:noFill/>
        </p:spPr>
        <p:txBody>
          <a:bodyPr wrap="square" rtlCol="0" anchor="t">
            <a:spAutoFit/>
          </a:bodyPr>
          <a:lstStyle/>
          <a:p>
            <a:r>
              <a:rPr lang="zh-CN" altLang="en-US" sz="3200" b="1">
                <a:latin typeface="方正北魏楷书简体" panose="03000509000000000000" charset="-122"/>
                <a:ea typeface="方正北魏楷书简体" panose="03000509000000000000" charset="-122"/>
              </a:rPr>
              <a:t>评价诗人雪莱的思想感情与观点态度。</a:t>
            </a:r>
          </a:p>
        </p:txBody>
      </p:sp>
      <p:pic>
        <p:nvPicPr>
          <p:cNvPr id="101" name="图片 100"/>
          <p:cNvPicPr/>
          <p:nvPr>
            <p:custDataLst>
              <p:tags r:id="rId15"/>
            </p:custDataLst>
          </p:nvPr>
        </p:nvPicPr>
        <p:blipFill>
          <a:blip r:embed="rId14" r:link="rId13"/>
          <a:stretch>
            <a:fillRect/>
          </a:stretch>
        </p:blipFill>
        <p:spPr>
          <a:xfrm>
            <a:off x="10208895" y="127635"/>
            <a:ext cx="2068195" cy="1834515"/>
          </a:xfrm>
          <a:prstGeom prst="rect">
            <a:avLst/>
          </a:prstGeom>
          <a:noFill/>
          <a:ln w="9525">
            <a:noFill/>
          </a:ln>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444625" y="195580"/>
            <a:ext cx="3163570" cy="685800"/>
          </a:xfrm>
          <a:solidFill>
            <a:schemeClr val="accent1">
              <a:lumMod val="75000"/>
            </a:schemeClr>
          </a:solidFill>
        </p:spPr>
        <p:txBody>
          <a:bodyPr>
            <a:normAutofit/>
          </a:bodyPr>
          <a:lstStyle/>
          <a:p>
            <a:r>
              <a:rPr lang="zh-CN" altLang="en-US" sz="3600" b="1">
                <a:solidFill>
                  <a:schemeClr val="bg1"/>
                </a:solidFill>
                <a:latin typeface="迷你简南宫" panose="02010609000101010101" charset="-122"/>
                <a:ea typeface="迷你简南宫" panose="02010609000101010101" charset="-122"/>
              </a:rPr>
              <a:t>作家作品</a:t>
            </a:r>
          </a:p>
        </p:txBody>
      </p:sp>
      <p:sp>
        <p:nvSpPr>
          <p:cNvPr id="7" name="文本框 6"/>
          <p:cNvSpPr txBox="1"/>
          <p:nvPr>
            <p:custDataLst>
              <p:tags r:id="rId4"/>
            </p:custDataLst>
          </p:nvPr>
        </p:nvSpPr>
        <p:spPr>
          <a:xfrm>
            <a:off x="244475" y="1142137"/>
            <a:ext cx="8267700" cy="5408295"/>
          </a:xfrm>
          <a:prstGeom prst="rect">
            <a:avLst/>
          </a:prstGeom>
          <a:solidFill>
            <a:schemeClr val="accent1">
              <a:lumMod val="20000"/>
              <a:lumOff val="80000"/>
            </a:schemeClr>
          </a:solidFill>
        </p:spPr>
        <p:txBody>
          <a:bodyPr wrap="square">
            <a:spAutoFit/>
          </a:bodyPr>
          <a:lstStyle/>
          <a:p>
            <a:pPr>
              <a:lnSpc>
                <a:spcPct val="120000"/>
              </a:lnSpc>
            </a:pPr>
            <a:r>
              <a:rPr sz="2400" b="1">
                <a:latin typeface="方正北魏楷书简体" panose="03000509000000000000" charset="-122"/>
                <a:ea typeface="方正北魏楷书简体" panose="03000509000000000000" charset="-122"/>
                <a:cs typeface="方正北魏楷书简体" panose="03000509000000000000" charset="-122"/>
              </a:rPr>
              <a:t>雪莱，出生在一个古老而保守的贵族家庭。</a:t>
            </a:r>
            <a:r>
              <a:rPr sz="24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英国著名作家、浪漫主义诗人，被认为是历史上最出色的英语诗人之一。</a:t>
            </a:r>
            <a:r>
              <a:rPr sz="2400" b="1">
                <a:latin typeface="方正北魏楷书简体" panose="03000509000000000000" charset="-122"/>
                <a:ea typeface="方正北魏楷书简体" panose="03000509000000000000" charset="-122"/>
                <a:cs typeface="方正北魏楷书简体" panose="03000509000000000000" charset="-122"/>
              </a:rPr>
              <a:t>英国浪漫主义民主诗人、第一位社会主义诗人、小说家、哲学家、散文随笔和政论作家、改革家、柏拉图主义者和理想主义者，受空想社会主义思想影响颇深。</a:t>
            </a:r>
          </a:p>
          <a:p>
            <a:pPr>
              <a:lnSpc>
                <a:spcPct val="120000"/>
              </a:lnSpc>
            </a:pPr>
            <a:r>
              <a:rPr sz="2400" b="1">
                <a:latin typeface="方正北魏楷书简体" panose="03000509000000000000" charset="-122"/>
                <a:ea typeface="方正北魏楷书简体" panose="03000509000000000000" charset="-122"/>
                <a:cs typeface="方正北魏楷书简体" panose="03000509000000000000" charset="-122"/>
              </a:rPr>
              <a:t>1811年，诗人因为写作哲学论文推理上帝的不存在，宣传无神论思想，被学校开除。1818年迁居意大利，与拜伦成为好友。1822年7月8日逝世。</a:t>
            </a:r>
            <a:r>
              <a:rPr sz="24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恩格斯称他是“天才预言家”</a:t>
            </a:r>
            <a:r>
              <a:rPr sz="2400" b="1">
                <a:latin typeface="方正北魏楷书简体" panose="03000509000000000000" charset="-122"/>
                <a:ea typeface="方正北魏楷书简体" panose="03000509000000000000" charset="-122"/>
                <a:cs typeface="方正北魏楷书简体" panose="03000509000000000000" charset="-122"/>
              </a:rPr>
              <a:t>。</a:t>
            </a:r>
          </a:p>
          <a:p>
            <a:pPr>
              <a:lnSpc>
                <a:spcPct val="120000"/>
              </a:lnSpc>
            </a:pPr>
            <a:r>
              <a:rPr sz="24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代表作有叙事长诗《麦布女王》《解放了的普罗米修斯》《倩契》《西风颂》《致云雀》等</a:t>
            </a:r>
            <a:r>
              <a:rPr sz="2400" b="1">
                <a:latin typeface="方正北魏楷书简体" panose="03000509000000000000" charset="-122"/>
                <a:ea typeface="方正北魏楷书简体" panose="03000509000000000000" charset="-122"/>
                <a:cs typeface="方正北魏楷书简体" panose="03000509000000000000" charset="-122"/>
              </a:rPr>
              <a:t>。</a:t>
            </a:r>
          </a:p>
          <a:p>
            <a:pPr>
              <a:lnSpc>
                <a:spcPct val="120000"/>
              </a:lnSpc>
            </a:pPr>
            <a:r>
              <a:rPr lang="zh-CN" altLang="en-US" sz="2400" b="1">
                <a:latin typeface="方正北魏楷书简体" panose="03000509000000000000" charset="-122"/>
                <a:ea typeface="方正北魏楷书简体" panose="03000509000000000000" charset="-122"/>
                <a:cs typeface="方正北魏楷书简体" panose="03000509000000000000" charset="-122"/>
              </a:rPr>
              <a:t>雪莱是英国卓越的积极浪漫主义诗人，他和拜伦被公认为是十九世纪英国诗坛的两颗巨星。</a:t>
            </a:r>
          </a:p>
        </p:txBody>
      </p:sp>
      <p:pic>
        <p:nvPicPr>
          <p:cNvPr id="4" name="图片 3"/>
          <p:cNvPicPr>
            <a:picLocks noChangeAspect="1"/>
          </p:cNvPicPr>
          <p:nvPr>
            <p:custDataLst>
              <p:tags r:id="rId6"/>
            </p:custDataLst>
          </p:nvPr>
        </p:nvPicPr>
        <p:blipFill>
          <a:blip r:embed="rId5"/>
          <a:stretch>
            <a:fillRect/>
          </a:stretch>
        </p:blipFill>
        <p:spPr>
          <a:xfrm>
            <a:off x="8512175" y="1142365"/>
            <a:ext cx="3608070" cy="4882515"/>
          </a:xfrm>
          <a:prstGeom prst="rect">
            <a:avLst/>
          </a:prstGeom>
          <a:ln>
            <a:noFill/>
          </a:ln>
          <a:effectLst>
            <a:outerShdw blurRad="292100" dist="139700" dir="2700000" algn="tl" rotWithShape="0">
              <a:srgbClr val="333333">
                <a:alpha val="65000"/>
              </a:srgbClr>
            </a:outerShdw>
          </a:effectLst>
        </p:spPr>
      </p:pic>
      <p:sp>
        <p:nvSpPr>
          <p:cNvPr id="3" name="椭圆 2"/>
          <p:cNvSpPr/>
          <p:nvPr>
            <p:custDataLst>
              <p:tags r:id="rId7"/>
            </p:custDataLst>
          </p:nvPr>
        </p:nvSpPr>
        <p:spPr>
          <a:xfrm>
            <a:off x="244475" y="69850"/>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壹</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240155" y="109220"/>
            <a:ext cx="3562350" cy="685800"/>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写作背景</a:t>
            </a:r>
          </a:p>
        </p:txBody>
      </p:sp>
      <p:sp>
        <p:nvSpPr>
          <p:cNvPr id="10" name="文本框 9"/>
          <p:cNvSpPr txBox="1"/>
          <p:nvPr>
            <p:custDataLst>
              <p:tags r:id="rId4"/>
            </p:custDataLst>
          </p:nvPr>
        </p:nvSpPr>
        <p:spPr>
          <a:xfrm>
            <a:off x="312420" y="1334899"/>
            <a:ext cx="7086600" cy="5077460"/>
          </a:xfrm>
          <a:prstGeom prst="rect">
            <a:avLst/>
          </a:prstGeom>
          <a:solidFill>
            <a:schemeClr val="tx2">
              <a:lumMod val="20000"/>
              <a:lumOff val="80000"/>
            </a:schemeClr>
          </a:solidFill>
        </p:spPr>
        <p:txBody>
          <a:bodyPr wrap="square">
            <a:spAutoFit/>
          </a:bodyPr>
          <a:lstStyle/>
          <a:p>
            <a:pPr>
              <a:lnSpc>
                <a:spcPct val="150000"/>
              </a:lnSpc>
            </a:pPr>
            <a:r>
              <a:rPr sz="2400" b="1">
                <a:latin typeface="方正北魏楷书简体" panose="03000509000000000000" charset="-122"/>
                <a:ea typeface="方正北魏楷书简体" panose="03000509000000000000" charset="-122"/>
                <a:cs typeface="方正北魏楷书简体" panose="03000509000000000000" charset="-122"/>
              </a:rPr>
              <a:t>诗人在写这首诗的时候，黑暗恐怖正沉重地笼罩着整个英国。大规模的“圈地运动”使百姓流离失所，大批工人流落街头，到处是弱肉强食；严重的经济危机使国家物价飞涨，工人工资骤降，人民生活贫困；愤怒的工人因此起来罢工，捣毁机器，游行请愿，然而这一切行动均遭到统治阶级的血腥镇压。这种黑暗暴政几乎压得人透不过气来，因此人们对光明和幸福生活的渴盼非常迫切，而雪莱的这首诗，在一定程度上反映了当时人们的这一迫切愿望。</a:t>
            </a:r>
          </a:p>
        </p:txBody>
      </p:sp>
      <p:pic>
        <p:nvPicPr>
          <p:cNvPr id="5" name="图片 4"/>
          <p:cNvPicPr>
            <a:picLocks noChangeAspect="1"/>
          </p:cNvPicPr>
          <p:nvPr>
            <p:custDataLst>
              <p:tags r:id="rId6"/>
            </p:custDataLst>
          </p:nvPr>
        </p:nvPicPr>
        <p:blipFill>
          <a:blip r:embed="rId5"/>
          <a:stretch>
            <a:fillRect/>
          </a:stretch>
        </p:blipFill>
        <p:spPr>
          <a:xfrm>
            <a:off x="7634010" y="2089294"/>
            <a:ext cx="4330878" cy="3282806"/>
          </a:xfrm>
          <a:prstGeom prst="rect">
            <a:avLst/>
          </a:prstGeom>
          <a:ln>
            <a:noFill/>
          </a:ln>
          <a:effectLst>
            <a:outerShdw blurRad="292100" dist="139700" dir="2700000" algn="tl" rotWithShape="0">
              <a:srgbClr val="333333">
                <a:alpha val="65000"/>
              </a:srgbClr>
            </a:outerShdw>
          </a:effectLst>
        </p:spPr>
      </p:pic>
      <p:sp>
        <p:nvSpPr>
          <p:cNvPr id="4" name="椭圆 3"/>
          <p:cNvSpPr/>
          <p:nvPr>
            <p:custDataLst>
              <p:tags r:id="rId7"/>
            </p:custDataLst>
          </p:nvPr>
        </p:nvSpPr>
        <p:spPr>
          <a:xfrm>
            <a:off x="107315" y="0"/>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壹</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689735" y="184150"/>
            <a:ext cx="4845050" cy="685800"/>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朗诵辨境</a:t>
            </a:r>
          </a:p>
        </p:txBody>
      </p:sp>
      <p:pic>
        <p:nvPicPr>
          <p:cNvPr id="3" name="1.007致云雀／雪莱(Av754083367,P1)">
            <a:hlinkClick action="ppaction://media"/>
          </p:cNvPr>
          <p:cNvPicPr>
            <a:picLocks noChangeAspect="1"/>
          </p:cNvPicPr>
          <p:nvPr>
            <a:videoFile r:link="rId6"/>
            <p:custDataLst>
              <p:tags r:id="rId5"/>
            </p:custDataLst>
            <p:extLst>
              <p:ext uri="{DAA4B4D4-6D71-4841-9C94-3DE7FCFB9230}">
                <p14:media xmlns:p14="http://schemas.microsoft.com/office/powerpoint/2010/main" r:embed="rId7"/>
              </p:ext>
            </p:extLst>
          </p:nvPr>
        </p:nvPicPr>
        <p:blipFill>
          <a:blip r:embed="rId4"/>
          <a:stretch>
            <a:fillRect/>
          </a:stretch>
        </p:blipFill>
        <p:spPr>
          <a:xfrm>
            <a:off x="887095" y="869950"/>
            <a:ext cx="10417175" cy="5482590"/>
          </a:xfrm>
          <a:prstGeom prst="rect">
            <a:avLst/>
          </a:prstGeom>
          <a:ln>
            <a:noFill/>
          </a:ln>
          <a:effectLst>
            <a:outerShdw blurRad="190500" algn="tl" rotWithShape="0">
              <a:srgbClr val="000000">
                <a:alpha val="70000"/>
              </a:srgbClr>
            </a:outerShdw>
          </a:effectLst>
        </p:spPr>
      </p:pic>
      <p:sp>
        <p:nvSpPr>
          <p:cNvPr id="5" name="椭圆 4"/>
          <p:cNvSpPr/>
          <p:nvPr>
            <p:custDataLst>
              <p:tags r:id="rId8"/>
            </p:custDataLst>
          </p:nvPr>
        </p:nvSpPr>
        <p:spPr>
          <a:xfrm>
            <a:off x="128905" y="110490"/>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sp>
        <p:nvSpPr>
          <p:cNvPr id="4" name="文本框 3"/>
          <p:cNvSpPr txBox="1"/>
          <p:nvPr>
            <p:custDataLst>
              <p:tags r:id="rId9"/>
            </p:custDataLst>
          </p:nvPr>
        </p:nvSpPr>
        <p:spPr>
          <a:xfrm>
            <a:off x="1573530" y="4792345"/>
            <a:ext cx="9324975" cy="1568450"/>
          </a:xfrm>
          <a:prstGeom prst="rect">
            <a:avLst/>
          </a:prstGeom>
          <a:noFill/>
        </p:spPr>
        <p:txBody>
          <a:bodyPr wrap="square" rtlCol="0">
            <a:spAutoFit/>
          </a:bodyPr>
          <a:lstStyle/>
          <a:p>
            <a:r>
              <a:rPr lang="en-US" altLang="zh-CN" sz="3200">
                <a:latin typeface="迷你简舒同体" panose="02010609010101010101" charset="0"/>
                <a:ea typeface="迷你简舒同体" panose="02010609010101010101" charset="0"/>
                <a:cs typeface="迷你简舒同体" panose="02010609010101010101" charset="0"/>
              </a:rPr>
              <a:t>1.</a:t>
            </a:r>
            <a:r>
              <a:rPr lang="zh-CN" altLang="en-US" sz="3200">
                <a:latin typeface="迷你简舒同体" panose="02010609010101010101" charset="0"/>
                <a:ea typeface="迷你简舒同体" panose="02010609010101010101" charset="0"/>
                <a:cs typeface="迷你简舒同体" panose="02010609010101010101" charset="0"/>
              </a:rPr>
              <a:t>注意朗读的节奏和情感</a:t>
            </a:r>
          </a:p>
          <a:p>
            <a:r>
              <a:rPr lang="en-US" altLang="zh-CN" sz="3200">
                <a:latin typeface="迷你简舒同体" panose="02010609010101010101" charset="0"/>
                <a:ea typeface="迷你简舒同体" panose="02010609010101010101" charset="0"/>
                <a:cs typeface="迷你简舒同体" panose="02010609010101010101" charset="0"/>
              </a:rPr>
              <a:t>2.</a:t>
            </a:r>
            <a:r>
              <a:rPr lang="zh-CN" altLang="en-US" sz="3200">
                <a:latin typeface="迷你简舒同体" panose="02010609010101010101" charset="0"/>
                <a:ea typeface="迷你简舒同体" panose="02010609010101010101" charset="0"/>
                <a:cs typeface="迷你简舒同体" panose="02010609010101010101" charset="0"/>
              </a:rPr>
              <a:t>这首诗主要写了什么内容？</a:t>
            </a:r>
            <a:r>
              <a:rPr lang="zh-CN" altLang="en-US" sz="3200">
                <a:latin typeface="迷你简舒同体" panose="02010609010101010101" charset="0"/>
                <a:ea typeface="迷你简舒同体" panose="02010609010101010101" charset="0"/>
                <a:cs typeface="迷你简舒同体" panose="02010609010101010101" charset="0"/>
                <a:sym typeface="+mn-ea"/>
              </a:rPr>
              <a:t>本诗可以划分成几个层次？</a:t>
            </a:r>
            <a:endParaRPr lang="zh-CN" altLang="en-US" sz="3200">
              <a:latin typeface="迷你简舒同体" panose="02010609010101010101" charset="0"/>
              <a:ea typeface="迷你简舒同体" panose="02010609010101010101" charset="0"/>
              <a:cs typeface="迷你简舒同体" panose="02010609010101010101"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50811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4"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a:xfrm>
            <a:off x="1000760" y="125730"/>
            <a:ext cx="3605530" cy="685800"/>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感知诗歌内容</a:t>
            </a:r>
          </a:p>
        </p:txBody>
      </p:sp>
      <p:sp>
        <p:nvSpPr>
          <p:cNvPr id="7" name="文本框 6"/>
          <p:cNvSpPr txBox="1"/>
          <p:nvPr>
            <p:custDataLst>
              <p:tags r:id="rId4"/>
            </p:custDataLst>
          </p:nvPr>
        </p:nvSpPr>
        <p:spPr>
          <a:xfrm>
            <a:off x="838200" y="1734910"/>
            <a:ext cx="10873740" cy="1231106"/>
          </a:xfrm>
          <a:prstGeom prst="rect">
            <a:avLst/>
          </a:prstGeom>
          <a:noFill/>
        </p:spPr>
        <p:txBody>
          <a:bodyPr wrap="square">
            <a:spAutoFit/>
          </a:bodyPr>
          <a:lstStyle/>
          <a:p>
            <a:r>
              <a:rPr lang="zh-CN" altLang="en-US" sz="2800">
                <a:latin typeface="微软雅黑" panose="020b0503020204020204" pitchFamily="34" charset="-122"/>
                <a:ea typeface="微软雅黑" panose="020b0503020204020204" pitchFamily="34" charset="-122"/>
              </a:rPr>
              <a:t>第一部分</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第一至第七节</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：诗人称云雀是“欢乐的精灵”，是对云雀作出总的评价和赞美。</a:t>
            </a:r>
          </a:p>
          <a:p>
            <a:endParaRPr lang="zh-CN" altLang="en-US"/>
          </a:p>
        </p:txBody>
      </p:sp>
      <p:sp>
        <p:nvSpPr>
          <p:cNvPr id="9" name="文本框 8"/>
          <p:cNvSpPr txBox="1"/>
          <p:nvPr>
            <p:custDataLst>
              <p:tags r:id="rId5"/>
            </p:custDataLst>
          </p:nvPr>
        </p:nvSpPr>
        <p:spPr>
          <a:xfrm>
            <a:off x="1000904" y="4004727"/>
            <a:ext cx="10256520" cy="1015663"/>
          </a:xfrm>
          <a:prstGeom prst="rect">
            <a:avLst/>
          </a:prstGeom>
          <a:noFill/>
        </p:spPr>
        <p:txBody>
          <a:bodyPr wrap="square">
            <a:spAutoFit/>
          </a:bodyPr>
          <a:lstStyle/>
          <a:p>
            <a:pPr>
              <a:lnSpc>
                <a:spcPct val="150000"/>
              </a:lnSpc>
            </a:pPr>
            <a:r>
              <a:rPr lang="zh-CN" altLang="en-US" sz="2400">
                <a:latin typeface="仿宋" panose="02010609060101010101" pitchFamily="49" charset="-122"/>
                <a:ea typeface="仿宋" panose="02010609060101010101" pitchFamily="49" charset="-122"/>
              </a:rPr>
              <a:t>第二节</a:t>
            </a:r>
            <a:r>
              <a:rPr lang="en-US" altLang="zh-CN" sz="2400">
                <a:latin typeface="仿宋" panose="02010609060101010101" pitchFamily="49" charset="-122"/>
                <a:ea typeface="仿宋" panose="02010609060101010101" pitchFamily="49" charset="-122"/>
              </a:rPr>
              <a:t>:</a:t>
            </a:r>
            <a:r>
              <a:rPr lang="zh-CN" altLang="en-US" sz="2400">
                <a:latin typeface="仿宋" panose="02010609060101010101" pitchFamily="49" charset="-122"/>
                <a:ea typeface="仿宋" panose="02010609060101010101" pitchFamily="49" charset="-122"/>
              </a:rPr>
              <a:t>写出了云雀优美轻盈的美丽美妙的姿态。</a:t>
            </a:r>
          </a:p>
          <a:p>
            <a:r>
              <a:rPr lang="zh-CN" altLang="en-US" sz="2400">
                <a:latin typeface="仿宋" panose="02010609060101010101" pitchFamily="49" charset="-122"/>
                <a:ea typeface="仿宋" panose="02010609060101010101" pitchFamily="49" charset="-122"/>
              </a:rPr>
              <a:t>第三、四节</a:t>
            </a:r>
            <a:r>
              <a:rPr lang="en-US" altLang="zh-CN" sz="2400">
                <a:latin typeface="仿宋" panose="02010609060101010101" pitchFamily="49" charset="-122"/>
                <a:ea typeface="仿宋" panose="02010609060101010101" pitchFamily="49" charset="-122"/>
              </a:rPr>
              <a:t>:</a:t>
            </a:r>
            <a:r>
              <a:rPr lang="zh-CN" altLang="en-US" sz="2400">
                <a:latin typeface="仿宋" panose="02010609060101010101" pitchFamily="49" charset="-122"/>
                <a:ea typeface="仿宋" panose="02010609060101010101" pitchFamily="49" charset="-122"/>
              </a:rPr>
              <a:t>描写云雀升上晴空迎接朝阳和以一系列欢快明朗的形象。</a:t>
            </a:r>
          </a:p>
        </p:txBody>
      </p:sp>
      <p:sp>
        <p:nvSpPr>
          <p:cNvPr id="11" name="文本框 10"/>
          <p:cNvSpPr txBox="1"/>
          <p:nvPr>
            <p:custDataLst>
              <p:tags r:id="rId6"/>
            </p:custDataLst>
          </p:nvPr>
        </p:nvSpPr>
        <p:spPr>
          <a:xfrm>
            <a:off x="1000904" y="4976773"/>
            <a:ext cx="8778240" cy="461665"/>
          </a:xfrm>
          <a:prstGeom prst="rect">
            <a:avLst/>
          </a:prstGeom>
          <a:noFill/>
        </p:spPr>
        <p:txBody>
          <a:bodyPr wrap="square">
            <a:spAutoFit/>
          </a:bodyPr>
          <a:lstStyle/>
          <a:p>
            <a:r>
              <a:rPr lang="zh-CN" altLang="en-US" sz="2400">
                <a:latin typeface="仿宋" panose="02010609060101010101" pitchFamily="49" charset="-122"/>
                <a:ea typeface="仿宋" panose="02010609060101010101" pitchFamily="49" charset="-122"/>
              </a:rPr>
              <a:t>第五、六、七节</a:t>
            </a:r>
            <a:r>
              <a:rPr lang="en-US" altLang="zh-CN" sz="2400">
                <a:latin typeface="仿宋" panose="02010609060101010101" pitchFamily="49" charset="-122"/>
                <a:ea typeface="仿宋" panose="02010609060101010101" pitchFamily="49" charset="-122"/>
              </a:rPr>
              <a:t>:</a:t>
            </a:r>
            <a:r>
              <a:rPr lang="zh-CN" altLang="en-US" sz="2400">
                <a:latin typeface="仿宋" panose="02010609060101010101" pitchFamily="49" charset="-122"/>
                <a:ea typeface="仿宋" panose="02010609060101010101" pitchFamily="49" charset="-122"/>
              </a:rPr>
              <a:t>诗人以视觉形象描绘听觉上的优美感受。</a:t>
            </a:r>
          </a:p>
        </p:txBody>
      </p:sp>
      <p:sp>
        <p:nvSpPr>
          <p:cNvPr id="13" name="文本框 12"/>
          <p:cNvSpPr txBox="1"/>
          <p:nvPr>
            <p:custDataLst>
              <p:tags r:id="rId7"/>
            </p:custDataLst>
          </p:nvPr>
        </p:nvSpPr>
        <p:spPr>
          <a:xfrm>
            <a:off x="952500" y="3668792"/>
            <a:ext cx="9880456" cy="461665"/>
          </a:xfrm>
          <a:prstGeom prst="rect">
            <a:avLst/>
          </a:prstGeom>
          <a:noFill/>
        </p:spPr>
        <p:txBody>
          <a:bodyPr wrap="square">
            <a:spAutoFit/>
          </a:bodyPr>
          <a:lstStyle/>
          <a:p>
            <a:r>
              <a:rPr lang="zh-CN" altLang="en-US" sz="2400">
                <a:latin typeface="仿宋" panose="02010609060101010101" pitchFamily="49" charset="-122"/>
                <a:ea typeface="仿宋" panose="02010609060101010101" pitchFamily="49" charset="-122"/>
              </a:rPr>
              <a:t>第一节</a:t>
            </a:r>
            <a:r>
              <a:rPr lang="en-US" altLang="zh-CN" sz="2400">
                <a:latin typeface="仿宋" panose="02010609060101010101" pitchFamily="49" charset="-122"/>
                <a:ea typeface="仿宋" panose="02010609060101010101" pitchFamily="49" charset="-122"/>
              </a:rPr>
              <a:t>:</a:t>
            </a:r>
            <a:r>
              <a:rPr lang="zh-CN" altLang="en-US" sz="2400">
                <a:latin typeface="仿宋" panose="02010609060101010101" pitchFamily="49" charset="-122"/>
                <a:ea typeface="仿宋" panose="02010609060101010101" pitchFamily="49" charset="-122"/>
              </a:rPr>
              <a:t>对云雀及其歌声作出总的评价和赞美</a:t>
            </a:r>
            <a:r>
              <a:rPr lang="en-US" altLang="zh-CN" sz="2400">
                <a:latin typeface="仿宋" panose="02010609060101010101" pitchFamily="49" charset="-122"/>
                <a:ea typeface="仿宋" panose="02010609060101010101" pitchFamily="49" charset="-122"/>
              </a:rPr>
              <a:t>:</a:t>
            </a:r>
            <a:r>
              <a:rPr lang="zh-CN" altLang="en-US" sz="2400">
                <a:latin typeface="仿宋" panose="02010609060101010101" pitchFamily="49" charset="-122"/>
                <a:ea typeface="仿宋" panose="02010609060101010101" pitchFamily="49" charset="-122"/>
              </a:rPr>
              <a:t>称云雀是“欢乐的精灵”。</a:t>
            </a:r>
          </a:p>
        </p:txBody>
      </p:sp>
      <p:sp>
        <p:nvSpPr>
          <p:cNvPr id="5" name="椭圆 4"/>
          <p:cNvSpPr/>
          <p:nvPr>
            <p:custDataLst>
              <p:tags r:id="rId8"/>
            </p:custDataLst>
          </p:nvPr>
        </p:nvSpPr>
        <p:spPr>
          <a:xfrm>
            <a:off x="52070" y="0"/>
            <a:ext cx="948690" cy="9372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t>贰</a:t>
            </a:r>
          </a:p>
        </p:txBody>
      </p:sp>
      <p:pic>
        <p:nvPicPr>
          <p:cNvPr id="102" name="图片 101"/>
          <p:cNvPicPr/>
          <p:nvPr>
            <p:custDataLst>
              <p:tags r:id="rId11"/>
            </p:custDataLst>
          </p:nvPr>
        </p:nvPicPr>
        <p:blipFill>
          <a:blip r:embed="rId10" r:link="rId9"/>
          <a:stretch>
            <a:fillRect/>
          </a:stretch>
        </p:blipFill>
        <p:spPr>
          <a:xfrm>
            <a:off x="9573895" y="5020310"/>
            <a:ext cx="2348865" cy="1572895"/>
          </a:xfrm>
          <a:prstGeom prst="rect">
            <a:avLst/>
          </a:prstGeom>
          <a:noFill/>
          <a:ln w="9525">
            <a:noFill/>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sp>
        <p:nvSpPr>
          <p:cNvPr id="13316" name="矩形 8"/>
          <p:cNvSpPr/>
          <p:nvPr>
            <p:custDataLst>
              <p:tags r:id="rId4"/>
            </p:custDataLst>
          </p:nvPr>
        </p:nvSpPr>
        <p:spPr>
          <a:xfrm>
            <a:off x="522605" y="352425"/>
            <a:ext cx="6089650" cy="737235"/>
          </a:xfrm>
          <a:prstGeom prst="rect">
            <a:avLst/>
          </a:prstGeom>
          <a:solidFill>
            <a:schemeClr val="accent2"/>
          </a:solidFill>
          <a:ln w="9525">
            <a:noFill/>
          </a:ln>
        </p:spPr>
        <p:txBody>
          <a:bodyPr wrap="square" anchor="t" anchorCtr="0">
            <a:spAutoFit/>
          </a:bodyPr>
          <a:lstStyle/>
          <a:p>
            <a:pPr algn="just" eaLnBrk="0" hangingPunct="0">
              <a:lnSpc>
                <a:spcPct val="150000"/>
              </a:lnSpc>
            </a:pPr>
            <a:r>
              <a:rPr lang="en-US" altLang="zh-CN" sz="2800">
                <a:latin typeface="迷你简南宫" panose="02010609000101010101" charset="-122"/>
                <a:ea typeface="迷你简南宫" panose="02010609000101010101" charset="-122"/>
                <a:cs typeface="迷你简南宫" panose="02010609000101010101" charset="-122"/>
              </a:rPr>
              <a:t>1.</a:t>
            </a:r>
            <a:r>
              <a:rPr lang="zh-CN" altLang="en-US" sz="2800">
                <a:latin typeface="迷你简南宫" panose="02010609000101010101" charset="-122"/>
                <a:ea typeface="迷你简南宫" panose="02010609000101010101" charset="-122"/>
                <a:cs typeface="迷你简南宫" panose="02010609000101010101" charset="-122"/>
              </a:rPr>
              <a:t>第</a:t>
            </a:r>
            <a:r>
              <a:rPr lang="en-US" altLang="zh-CN" sz="2800">
                <a:latin typeface="迷你简南宫" panose="02010609000101010101" charset="-122"/>
                <a:ea typeface="迷你简南宫" panose="02010609000101010101" charset="-122"/>
                <a:cs typeface="迷你简南宫" panose="02010609000101010101" charset="-122"/>
              </a:rPr>
              <a:t>1 </a:t>
            </a:r>
            <a:r>
              <a:rPr lang="zh-CN" altLang="en-US" sz="2800">
                <a:latin typeface="迷你简南宫" panose="02010609000101010101" charset="-122"/>
                <a:ea typeface="迷你简南宫" panose="02010609000101010101" charset="-122"/>
                <a:cs typeface="迷你简南宫" panose="02010609000101010101" charset="-122"/>
              </a:rPr>
              <a:t>节诗有怎样的作用？</a:t>
            </a:r>
          </a:p>
        </p:txBody>
      </p:sp>
      <p:sp>
        <p:nvSpPr>
          <p:cNvPr id="8" name="Text Box 10"/>
          <p:cNvSpPr txBox="1"/>
          <p:nvPr>
            <p:custDataLst>
              <p:tags r:id="rId5"/>
            </p:custDataLst>
          </p:nvPr>
        </p:nvSpPr>
        <p:spPr>
          <a:xfrm>
            <a:off x="323850" y="1642110"/>
            <a:ext cx="11753850" cy="1752600"/>
          </a:xfrm>
          <a:prstGeom prst="rect">
            <a:avLst/>
          </a:prstGeom>
          <a:noFill/>
          <a:ln w="9525">
            <a:noFill/>
          </a:ln>
        </p:spPr>
        <p:txBody>
          <a:bodyPr wrap="square" anchor="t" anchorCtr="0">
            <a:spAutoFit/>
          </a:bodyPr>
          <a:lstStyle/>
          <a:p>
            <a:pPr algn="just" eaLnBrk="0" hangingPunct="0">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b="1">
                <a:latin typeface="黑体" panose="02010609060101010101" pitchFamily="49" charset="-122"/>
                <a:ea typeface="黑体" panose="02010609060101010101" pitchFamily="49" charset="-122"/>
              </a:rPr>
              <a:t> 以一声</a:t>
            </a:r>
            <a:r>
              <a:rPr lang="zh-CN" altLang="en-US" sz="2400" b="1">
                <a:solidFill>
                  <a:srgbClr val="FF0000"/>
                </a:solidFill>
                <a:latin typeface="黑体" panose="02010609060101010101" pitchFamily="49" charset="-122"/>
                <a:ea typeface="黑体" panose="02010609060101010101" pitchFamily="49" charset="-122"/>
              </a:rPr>
              <a:t>喜悦的问候</a:t>
            </a:r>
            <a:r>
              <a:rPr lang="zh-CN" altLang="en-US" sz="2400" b="1">
                <a:latin typeface="黑体" panose="02010609060101010101" pitchFamily="49" charset="-122"/>
                <a:ea typeface="黑体" panose="02010609060101010101" pitchFamily="49" charset="-122"/>
              </a:rPr>
              <a:t>开篇，</a:t>
            </a:r>
            <a:r>
              <a:rPr lang="zh-CN" altLang="en-US" sz="2400" b="1">
                <a:solidFill>
                  <a:srgbClr val="000000"/>
                </a:solidFill>
                <a:latin typeface="黑体" panose="02010609060101010101" pitchFamily="49" charset="-122"/>
                <a:ea typeface="黑体" panose="02010609060101010101" pitchFamily="49" charset="-122"/>
                <a:sym typeface="苹方-简" charset="0"/>
              </a:rPr>
              <a:t>把云雀视为“精灵”，是 “从天堂或天堂的邻近”歌唱的，诗人认为云雀是</a:t>
            </a:r>
            <a:r>
              <a:rPr lang="zh-CN" altLang="en-US" sz="2400" b="1">
                <a:solidFill>
                  <a:srgbClr val="FF0000"/>
                </a:solidFill>
                <a:latin typeface="黑体" panose="02010609060101010101" pitchFamily="49" charset="-122"/>
                <a:ea typeface="黑体" panose="02010609060101010101" pitchFamily="49" charset="-122"/>
                <a:sym typeface="苹方-简" charset="0"/>
              </a:rPr>
              <a:t>远离凡尘、无比圣洁</a:t>
            </a:r>
            <a:r>
              <a:rPr lang="zh-CN" altLang="en-US" sz="2400" b="1">
                <a:solidFill>
                  <a:srgbClr val="000000"/>
                </a:solidFill>
                <a:latin typeface="黑体" panose="02010609060101010101" pitchFamily="49" charset="-122"/>
                <a:ea typeface="黑体" panose="02010609060101010101" pitchFamily="49" charset="-122"/>
                <a:sym typeface="苹方-简" charset="0"/>
              </a:rPr>
              <a:t>的，</a:t>
            </a:r>
            <a:r>
              <a:rPr lang="zh-CN" altLang="en-US" sz="2400" b="1">
                <a:latin typeface="黑体" panose="02010609060101010101" pitchFamily="49" charset="-122"/>
                <a:ea typeface="黑体" panose="02010609060101010101" pitchFamily="49" charset="-122"/>
                <a:sym typeface="宋体" panose="02010600030101010101" pitchFamily="2" charset="-122"/>
              </a:rPr>
              <a:t>欢声赞美云雀这快乐的精灵不事雕琢的天籁，</a:t>
            </a:r>
            <a:r>
              <a:rPr lang="zh-CN" altLang="en-US" sz="2400" b="1">
                <a:latin typeface="黑体" panose="02010609060101010101" pitchFamily="49" charset="-122"/>
                <a:ea typeface="黑体" panose="02010609060101010101" pitchFamily="49" charset="-122"/>
              </a:rPr>
              <a:t>为全诗定下</a:t>
            </a:r>
            <a:r>
              <a:rPr lang="zh-CN" altLang="en-US" sz="2400" b="1">
                <a:solidFill>
                  <a:srgbClr val="FF0000"/>
                </a:solidFill>
                <a:latin typeface="黑体" panose="02010609060101010101" pitchFamily="49" charset="-122"/>
                <a:ea typeface="黑体" panose="02010609060101010101" pitchFamily="49" charset="-122"/>
              </a:rPr>
              <a:t>诚挚热切的抒情基调</a:t>
            </a:r>
            <a:r>
              <a:rPr lang="zh-CN" altLang="en-US" sz="2400" b="1">
                <a:latin typeface="黑体" panose="02010609060101010101" pitchFamily="49" charset="-122"/>
                <a:ea typeface="黑体" panose="02010609060101010101" pitchFamily="49" charset="-122"/>
              </a:rPr>
              <a:t>。</a:t>
            </a:r>
          </a:p>
        </p:txBody>
      </p:sp>
      <p:sp>
        <p:nvSpPr>
          <p:cNvPr id="13318" name="矩形 10"/>
          <p:cNvSpPr/>
          <p:nvPr>
            <p:custDataLst>
              <p:tags r:id="rId6"/>
            </p:custDataLst>
          </p:nvPr>
        </p:nvSpPr>
        <p:spPr>
          <a:xfrm>
            <a:off x="522605" y="3678555"/>
            <a:ext cx="7922260" cy="737235"/>
          </a:xfrm>
          <a:prstGeom prst="rect">
            <a:avLst/>
          </a:prstGeom>
          <a:solidFill>
            <a:schemeClr val="accent2"/>
          </a:solidFill>
          <a:ln w="9525">
            <a:noFill/>
          </a:ln>
        </p:spPr>
        <p:txBody>
          <a:bodyPr wrap="square" anchor="t" anchorCtr="0">
            <a:spAutoFit/>
          </a:bodyPr>
          <a:lstStyle/>
          <a:p>
            <a:pPr algn="just" eaLnBrk="0" hangingPunct="0">
              <a:lnSpc>
                <a:spcPct val="150000"/>
              </a:lnSpc>
            </a:pPr>
            <a:r>
              <a:rPr lang="en-US" altLang="zh-CN" sz="2800">
                <a:latin typeface="迷你简启体" panose="03000509000000000000" charset="-122"/>
                <a:ea typeface="迷你简启体" panose="03000509000000000000" charset="-122"/>
                <a:cs typeface="迷你简启体" panose="03000509000000000000" charset="-122"/>
              </a:rPr>
              <a:t>2.</a:t>
            </a:r>
            <a:r>
              <a:rPr lang="zh-CN" altLang="en-US" sz="2800">
                <a:latin typeface="迷你简启体" panose="03000509000000000000" charset="-122"/>
                <a:ea typeface="迷你简启体" panose="03000509000000000000" charset="-122"/>
                <a:cs typeface="迷你简启体" panose="03000509000000000000" charset="-122"/>
              </a:rPr>
              <a:t>第</a:t>
            </a:r>
            <a:r>
              <a:rPr lang="en-US" altLang="zh-CN" sz="2800">
                <a:latin typeface="迷你简启体" panose="03000509000000000000" charset="-122"/>
                <a:ea typeface="迷你简启体" panose="03000509000000000000" charset="-122"/>
                <a:cs typeface="迷你简启体" panose="03000509000000000000" charset="-122"/>
              </a:rPr>
              <a:t>2</a:t>
            </a:r>
            <a:r>
              <a:rPr lang="zh-CN" altLang="en-US" sz="2800">
                <a:latin typeface="迷你简启体" panose="03000509000000000000" charset="-122"/>
                <a:ea typeface="迷你简启体" panose="03000509000000000000" charset="-122"/>
                <a:cs typeface="迷你简启体" panose="03000509000000000000" charset="-122"/>
              </a:rPr>
              <a:t>节中的修辞手法及其作用。</a:t>
            </a:r>
          </a:p>
        </p:txBody>
      </p:sp>
      <p:sp>
        <p:nvSpPr>
          <p:cNvPr id="10" name="Text Box 10"/>
          <p:cNvSpPr txBox="1"/>
          <p:nvPr>
            <p:custDataLst>
              <p:tags r:id="rId7"/>
            </p:custDataLst>
          </p:nvPr>
        </p:nvSpPr>
        <p:spPr>
          <a:xfrm>
            <a:off x="269875" y="4665663"/>
            <a:ext cx="11482388" cy="1752600"/>
          </a:xfrm>
          <a:prstGeom prst="rect">
            <a:avLst/>
          </a:prstGeom>
          <a:noFill/>
          <a:ln w="9525">
            <a:noFill/>
          </a:ln>
        </p:spPr>
        <p:txBody>
          <a:bodyPr wrap="square" anchor="t" anchorCtr="0">
            <a:spAutoFit/>
          </a:bodyPr>
          <a:lstStyle/>
          <a:p>
            <a:pPr indent="576580" algn="just" eaLnBrk="0" hangingPunct="0">
              <a:lnSpc>
                <a:spcPct val="150000"/>
              </a:lnSpc>
            </a:pPr>
            <a:r>
              <a:rPr lang="zh-CN" altLang="en-US" sz="2400" b="1">
                <a:solidFill>
                  <a:srgbClr val="FF0000"/>
                </a:solidFill>
                <a:latin typeface="黑体" panose="02010609060101010101" pitchFamily="49" charset="-122"/>
                <a:ea typeface="黑体" panose="02010609060101010101" pitchFamily="49" charset="-122"/>
                <a:sym typeface="苹方-简" charset="0"/>
              </a:rPr>
              <a:t>抓住</a:t>
            </a:r>
            <a:r>
              <a:rPr lang="zh-CN" altLang="en-US" sz="2400" b="1">
                <a:solidFill>
                  <a:srgbClr val="000000"/>
                </a:solidFill>
                <a:latin typeface="黑体" panose="02010609060101010101" pitchFamily="49" charset="-122"/>
                <a:ea typeface="黑体" panose="02010609060101010101" pitchFamily="49" charset="-122"/>
                <a:sym typeface="苹方-简" charset="0"/>
              </a:rPr>
              <a:t>云雀“飞翔着歌唱”的自身特性和“从地面一跃而上”</a:t>
            </a:r>
            <a:r>
              <a:rPr lang="zh-CN" altLang="en-US" sz="2400" b="1">
                <a:solidFill>
                  <a:srgbClr val="FF0000"/>
                </a:solidFill>
                <a:latin typeface="黑体" panose="02010609060101010101" pitchFamily="49" charset="-122"/>
                <a:ea typeface="黑体" panose="02010609060101010101" pitchFamily="49" charset="-122"/>
                <a:sym typeface="苹方-简" charset="0"/>
              </a:rPr>
              <a:t>动作</a:t>
            </a:r>
            <a:r>
              <a:rPr lang="zh-CN" altLang="en-US" sz="2400" b="1">
                <a:solidFill>
                  <a:srgbClr val="000000"/>
                </a:solidFill>
                <a:latin typeface="黑体" panose="02010609060101010101" pitchFamily="49" charset="-122"/>
                <a:ea typeface="黑体" panose="02010609060101010101" pitchFamily="49" charset="-122"/>
                <a:sym typeface="苹方-简" charset="0"/>
              </a:rPr>
              <a:t>特征，</a:t>
            </a:r>
            <a:r>
              <a:rPr lang="zh-CN" altLang="en-US" sz="2400" b="1">
                <a:latin typeface="黑体" panose="02010609060101010101" pitchFamily="49" charset="-122"/>
                <a:ea typeface="黑体" panose="02010609060101010101" pitchFamily="49" charset="-122"/>
              </a:rPr>
              <a:t>以一个形象的</a:t>
            </a:r>
            <a:r>
              <a:rPr lang="zh-CN" altLang="en-US" sz="2400" b="1">
                <a:solidFill>
                  <a:srgbClr val="FF0000"/>
                </a:solidFill>
                <a:latin typeface="黑体" panose="02010609060101010101" pitchFamily="49" charset="-122"/>
                <a:ea typeface="黑体" panose="02010609060101010101" pitchFamily="49" charset="-122"/>
              </a:rPr>
              <a:t>比喻</a:t>
            </a:r>
            <a:r>
              <a:rPr lang="zh-CN" altLang="en-US" sz="2400" b="1">
                <a:latin typeface="黑体" panose="02010609060101010101" pitchFamily="49" charset="-122"/>
                <a:ea typeface="黑体" panose="02010609060101010101" pitchFamily="49" charset="-122"/>
              </a:rPr>
              <a:t>“烈火的轻云”描写云雀不断向上、边飞边鸣的飒爽神姿，亦是诗人蔑视地面（黑暗现实），</a:t>
            </a:r>
            <a:r>
              <a:rPr lang="zh-CN" altLang="en-US" sz="2400" b="1">
                <a:solidFill>
                  <a:srgbClr val="FF0000"/>
                </a:solidFill>
                <a:latin typeface="黑体" panose="02010609060101010101" pitchFamily="49" charset="-122"/>
                <a:ea typeface="黑体" panose="02010609060101010101" pitchFamily="49" charset="-122"/>
              </a:rPr>
              <a:t>追求光明与真理</a:t>
            </a:r>
            <a:r>
              <a:rPr lang="zh-CN" altLang="en-US" sz="2400" b="1">
                <a:latin typeface="黑体" panose="02010609060101010101" pitchFamily="49" charset="-122"/>
                <a:ea typeface="黑体" panose="02010609060101010101" pitchFamily="49" charset="-122"/>
              </a:rPr>
              <a:t>，</a:t>
            </a:r>
            <a:r>
              <a:rPr lang="zh-CN" altLang="en-US" sz="2400" b="1">
                <a:solidFill>
                  <a:srgbClr val="FF0000"/>
                </a:solidFill>
                <a:latin typeface="黑体" panose="02010609060101010101" pitchFamily="49" charset="-122"/>
                <a:ea typeface="黑体" panose="02010609060101010101" pitchFamily="49" charset="-122"/>
              </a:rPr>
              <a:t>勇于献身理想</a:t>
            </a:r>
            <a:r>
              <a:rPr lang="zh-CN" altLang="en-US" sz="2400" b="1">
                <a:latin typeface="黑体" panose="02010609060101010101" pitchFamily="49" charset="-122"/>
                <a:ea typeface="黑体" panose="02010609060101010101" pitchFamily="49" charset="-122"/>
              </a:rPr>
              <a:t>的精神写照。</a:t>
            </a:r>
          </a:p>
        </p:txBody>
      </p:sp>
      <p:pic>
        <p:nvPicPr>
          <p:cNvPr id="103" name="图片 102"/>
          <p:cNvPicPr/>
          <p:nvPr>
            <p:custDataLst>
              <p:tags r:id="rId10"/>
            </p:custDataLst>
          </p:nvPr>
        </p:nvPicPr>
        <p:blipFill>
          <a:blip r:embed="rId9" r:link="rId8"/>
          <a:stretch>
            <a:fillRect/>
          </a:stretch>
        </p:blipFill>
        <p:spPr>
          <a:xfrm>
            <a:off x="10015220" y="193675"/>
            <a:ext cx="1992630" cy="15627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1000" fill="hold"/>
                                        <p:tgtEl>
                                          <p:spTgt spid="13316"/>
                                        </p:tgtEl>
                                        <p:attrNameLst>
                                          <p:attrName>ppt_x</p:attrName>
                                        </p:attrNameLst>
                                      </p:cBhvr>
                                      <p:tavLst>
                                        <p:tav tm="0">
                                          <p:val>
                                            <p:strVal val="#ppt_x-.2"/>
                                          </p:val>
                                        </p:tav>
                                        <p:tav tm="100000">
                                          <p:val>
                                            <p:strVal val="#ppt_x"/>
                                          </p:val>
                                        </p:tav>
                                      </p:tavLst>
                                    </p:anim>
                                    <p:anim calcmode="lin" valueType="num">
                                      <p:cBhvr>
                                        <p:cTn id="8" dur="1000" fill="hold"/>
                                        <p:tgtEl>
                                          <p:spTgt spid="1331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1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7"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0" fill="hold"/>
                                        <p:tgtEl>
                                          <p:spTgt spid="8"/>
                                        </p:tgtEl>
                                        <p:attrNameLst>
                                          <p:attrName>ppt_x</p:attrName>
                                        </p:attrNameLst>
                                      </p:cBhvr>
                                      <p:tavLst>
                                        <p:tav tm="0">
                                          <p:val>
                                            <p:strVal val="#ppt_x"/>
                                          </p:val>
                                        </p:tav>
                                        <p:tav tm="100000">
                                          <p:val>
                                            <p:strVal val="#ppt_x"/>
                                          </p:val>
                                        </p:tav>
                                      </p:tavLst>
                                    </p:anim>
                                    <p:anim calcmode="lin" valueType="num">
                                      <p:cBhvr additive="base">
                                        <p:cTn id="15"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0">
                                            <p:txEl>
                                              <p:charRg st="0" end="74"/>
                                            </p:txEl>
                                          </p:spTgt>
                                        </p:tgtEl>
                                        <p:attrNameLst>
                                          <p:attrName>style.visibility</p:attrName>
                                        </p:attrNameLst>
                                      </p:cBhvr>
                                      <p:to>
                                        <p:strVal val="visible"/>
                                      </p:to>
                                    </p:set>
                                    <p:anim calcmode="lin" valueType="num">
                                      <p:cBhvr>
                                        <p:cTn id="20" dur="500" fill="hold"/>
                                        <p:tgtEl>
                                          <p:spTgt spid="10">
                                            <p:txEl>
                                              <p:charRg st="0" end="74"/>
                                            </p:txEl>
                                          </p:spTgt>
                                        </p:tgtEl>
                                        <p:attrNameLst>
                                          <p:attrName>ppt_x</p:attrName>
                                        </p:attrNameLst>
                                      </p:cBhvr>
                                      <p:tavLst>
                                        <p:tav tm="0">
                                          <p:val>
                                            <p:strVal val="#ppt_x"/>
                                          </p:val>
                                        </p:tav>
                                        <p:tav tm="100000">
                                          <p:val>
                                            <p:strVal val="#ppt_x"/>
                                          </p:val>
                                        </p:tav>
                                      </p:tavLst>
                                    </p:anim>
                                    <p:anim calcmode="lin" valueType="num">
                                      <p:cBhvr>
                                        <p:cTn id="21" dur="500" fill="hold"/>
                                        <p:tgtEl>
                                          <p:spTgt spid="10">
                                            <p:txEl>
                                              <p:charRg st="0" end="7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endParaRPr lang="zh-CN" altLang="en-US"/>
          </a:p>
        </p:txBody>
      </p:sp>
      <p:sp>
        <p:nvSpPr>
          <p:cNvPr id="14337" name="矩形 1"/>
          <p:cNvSpPr/>
          <p:nvPr>
            <p:custDataLst>
              <p:tags r:id="rId4"/>
            </p:custDataLst>
          </p:nvPr>
        </p:nvSpPr>
        <p:spPr>
          <a:xfrm>
            <a:off x="708025" y="365125"/>
            <a:ext cx="5349875" cy="737235"/>
          </a:xfrm>
          <a:prstGeom prst="rect">
            <a:avLst/>
          </a:prstGeom>
          <a:solidFill>
            <a:schemeClr val="accent2"/>
          </a:solidFill>
          <a:ln w="9525">
            <a:noFill/>
          </a:ln>
        </p:spPr>
        <p:txBody>
          <a:bodyPr wrap="square" anchor="t" anchorCtr="0">
            <a:spAutoFit/>
          </a:bodyPr>
          <a:lstStyle/>
          <a:p>
            <a:pPr algn="just" eaLnBrk="0" hangingPunct="0">
              <a:lnSpc>
                <a:spcPct val="150000"/>
              </a:lnSpc>
            </a:pPr>
            <a:r>
              <a:rPr lang="en-US" altLang="zh-CN" sz="2800">
                <a:latin typeface="迷你简启体" panose="03000509000000000000" charset="-122"/>
                <a:ea typeface="迷你简启体" panose="03000509000000000000" charset="-122"/>
                <a:cs typeface="迷你简启体" panose="03000509000000000000" charset="-122"/>
              </a:rPr>
              <a:t>3.</a:t>
            </a:r>
            <a:r>
              <a:rPr lang="zh-CN" altLang="en-US" sz="2800">
                <a:latin typeface="迷你简启体" panose="03000509000000000000" charset="-122"/>
                <a:ea typeface="迷你简启体" panose="03000509000000000000" charset="-122"/>
                <a:cs typeface="迷你简启体" panose="03000509000000000000" charset="-122"/>
              </a:rPr>
              <a:t>第</a:t>
            </a:r>
            <a:r>
              <a:rPr lang="en-US" altLang="zh-CN" sz="2800">
                <a:latin typeface="迷你简启体" panose="03000509000000000000" charset="-122"/>
                <a:ea typeface="迷你简启体" panose="03000509000000000000" charset="-122"/>
                <a:cs typeface="迷你简启体" panose="03000509000000000000" charset="-122"/>
              </a:rPr>
              <a:t>3</a:t>
            </a:r>
            <a:r>
              <a:rPr lang="zh-CN" altLang="en-US" sz="2800">
                <a:latin typeface="迷你简启体" panose="03000509000000000000" charset="-122"/>
                <a:ea typeface="迷你简启体" panose="03000509000000000000" charset="-122"/>
                <a:cs typeface="迷你简启体" panose="03000509000000000000" charset="-122"/>
              </a:rPr>
              <a:t>、</a:t>
            </a:r>
            <a:r>
              <a:rPr lang="en-US" altLang="zh-CN" sz="2800">
                <a:latin typeface="迷你简启体" panose="03000509000000000000" charset="-122"/>
                <a:ea typeface="迷你简启体" panose="03000509000000000000" charset="-122"/>
                <a:cs typeface="迷你简启体" panose="03000509000000000000" charset="-122"/>
              </a:rPr>
              <a:t>4 </a:t>
            </a:r>
            <a:r>
              <a:rPr lang="zh-CN" altLang="en-US" sz="2800">
                <a:latin typeface="迷你简启体" panose="03000509000000000000" charset="-122"/>
                <a:ea typeface="迷你简启体" panose="03000509000000000000" charset="-122"/>
                <a:cs typeface="迷你简启体" panose="03000509000000000000" charset="-122"/>
              </a:rPr>
              <a:t>节有什么作用？</a:t>
            </a:r>
            <a:endParaRPr lang="en-US" altLang="zh-CN" sz="2800">
              <a:latin typeface="迷你简启体" panose="03000509000000000000" charset="-122"/>
              <a:ea typeface="迷你简启体" panose="03000509000000000000" charset="-122"/>
              <a:cs typeface="迷你简启体" panose="03000509000000000000" charset="-122"/>
            </a:endParaRPr>
          </a:p>
        </p:txBody>
      </p:sp>
      <p:sp>
        <p:nvSpPr>
          <p:cNvPr id="4" name="TextBox 2"/>
          <p:cNvSpPr txBox="1"/>
          <p:nvPr>
            <p:custDataLst>
              <p:tags r:id="rId5"/>
            </p:custDataLst>
          </p:nvPr>
        </p:nvSpPr>
        <p:spPr>
          <a:xfrm>
            <a:off x="633095" y="1457325"/>
            <a:ext cx="10401300" cy="1382713"/>
          </a:xfrm>
          <a:prstGeom prst="rect">
            <a:avLst/>
          </a:prstGeom>
          <a:noFill/>
          <a:ln w="9525">
            <a:noFill/>
          </a:ln>
        </p:spPr>
        <p:txBody>
          <a:bodyPr wrap="square" anchor="t" anchorCtr="0">
            <a:spAutoFit/>
          </a:bodyPr>
          <a:lstStyle/>
          <a:p>
            <a:pPr indent="576580" algn="just" eaLnBrk="0" hangingPunct="0">
              <a:lnSpc>
                <a:spcPct val="150000"/>
              </a:lnSpc>
            </a:pPr>
            <a:r>
              <a:rPr lang="zh-CN" altLang="en-US" sz="2800" b="1">
                <a:solidFill>
                  <a:srgbClr val="FF0000"/>
                </a:solidFill>
                <a:latin typeface="黑体" panose="02010609060101010101" pitchFamily="49" charset="-122"/>
                <a:ea typeface="黑体" panose="02010609060101010101" pitchFamily="49" charset="-122"/>
              </a:rPr>
              <a:t>承上启下</a:t>
            </a:r>
            <a:r>
              <a:rPr lang="zh-CN" altLang="en-US" sz="2800" b="1">
                <a:latin typeface="黑体" panose="02010609060101010101" pitchFamily="49" charset="-122"/>
                <a:ea typeface="黑体" panose="02010609060101010101" pitchFamily="49" charset="-122"/>
              </a:rPr>
              <a:t>，描写云雀升上晴空迎接朝阳的</a:t>
            </a:r>
            <a:r>
              <a:rPr lang="zh-CN" altLang="en-US" sz="2800" b="1">
                <a:solidFill>
                  <a:srgbClr val="FF0000"/>
                </a:solidFill>
                <a:latin typeface="黑体" panose="02010609060101010101" pitchFamily="49" charset="-122"/>
                <a:ea typeface="黑体" panose="02010609060101010101" pitchFamily="49" charset="-122"/>
              </a:rPr>
              <a:t>动作</a:t>
            </a:r>
            <a:r>
              <a:rPr lang="zh-CN" altLang="en-US" sz="2800" b="1">
                <a:latin typeface="黑体" panose="02010609060101010101" pitchFamily="49" charset="-122"/>
                <a:ea typeface="黑体" panose="02010609060101010101" pitchFamily="49" charset="-122"/>
              </a:rPr>
              <a:t>和一系列欢快明朗的形象，感染读者的同时又把读者的思绪引回云雀的</a:t>
            </a:r>
            <a:r>
              <a:rPr lang="zh-CN" altLang="en-US" sz="2800" b="1">
                <a:solidFill>
                  <a:srgbClr val="FF0000"/>
                </a:solidFill>
                <a:latin typeface="黑体" panose="02010609060101010101" pitchFamily="49" charset="-122"/>
                <a:ea typeface="黑体" panose="02010609060101010101" pitchFamily="49" charset="-122"/>
              </a:rPr>
              <a:t>歌声</a:t>
            </a:r>
            <a:r>
              <a:rPr lang="zh-CN" altLang="en-US" sz="2800" b="1">
                <a:latin typeface="黑体" panose="02010609060101010101" pitchFamily="49" charset="-122"/>
                <a:ea typeface="黑体" panose="02010609060101010101" pitchFamily="49" charset="-122"/>
              </a:rPr>
              <a:t>。</a:t>
            </a:r>
          </a:p>
        </p:txBody>
      </p:sp>
      <p:sp>
        <p:nvSpPr>
          <p:cNvPr id="14339" name="矩形 3"/>
          <p:cNvSpPr/>
          <p:nvPr>
            <p:custDataLst>
              <p:tags r:id="rId6"/>
            </p:custDataLst>
          </p:nvPr>
        </p:nvSpPr>
        <p:spPr>
          <a:xfrm>
            <a:off x="708025" y="3195320"/>
            <a:ext cx="6115050" cy="737235"/>
          </a:xfrm>
          <a:prstGeom prst="rect">
            <a:avLst/>
          </a:prstGeom>
          <a:solidFill>
            <a:schemeClr val="accent2"/>
          </a:solidFill>
          <a:ln w="9525">
            <a:noFill/>
          </a:ln>
        </p:spPr>
        <p:txBody>
          <a:bodyPr wrap="square" anchor="t" anchorCtr="0">
            <a:spAutoFit/>
          </a:bodyPr>
          <a:lstStyle/>
          <a:p>
            <a:pPr algn="just" eaLnBrk="0" hangingPunct="0">
              <a:lnSpc>
                <a:spcPct val="150000"/>
              </a:lnSpc>
            </a:pPr>
            <a:r>
              <a:rPr lang="en-US" altLang="zh-CN" sz="2800">
                <a:latin typeface="迷你简南宫" panose="02010609000101010101" charset="-122"/>
                <a:ea typeface="迷你简南宫" panose="02010609000101010101" charset="-122"/>
                <a:cs typeface="迷你简南宫" panose="02010609000101010101" charset="-122"/>
              </a:rPr>
              <a:t>4.</a:t>
            </a:r>
            <a:r>
              <a:rPr lang="zh-CN" altLang="en-US" sz="2800">
                <a:latin typeface="迷你简南宫" panose="02010609000101010101" charset="-122"/>
                <a:ea typeface="迷你简南宫" panose="02010609000101010101" charset="-122"/>
                <a:cs typeface="迷你简南宫" panose="02010609000101010101" charset="-122"/>
              </a:rPr>
              <a:t>第</a:t>
            </a:r>
            <a:r>
              <a:rPr lang="en-US" altLang="zh-CN" sz="2800">
                <a:latin typeface="迷你简南宫" panose="02010609000101010101" charset="-122"/>
                <a:ea typeface="迷你简南宫" panose="02010609000101010101" charset="-122"/>
                <a:cs typeface="迷你简南宫" panose="02010609000101010101" charset="-122"/>
              </a:rPr>
              <a:t>5-7</a:t>
            </a:r>
            <a:r>
              <a:rPr lang="zh-CN" altLang="en-US" sz="2800">
                <a:latin typeface="迷你简南宫" panose="02010609000101010101" charset="-122"/>
                <a:ea typeface="迷你简南宫" panose="02010609000101010101" charset="-122"/>
                <a:cs typeface="迷你简南宫" panose="02010609000101010101" charset="-122"/>
              </a:rPr>
              <a:t>节有怎样的表达效果。</a:t>
            </a:r>
            <a:endParaRPr lang="en-US" altLang="zh-CN" sz="2800">
              <a:latin typeface="迷你简南宫" panose="02010609000101010101" charset="-122"/>
              <a:ea typeface="迷你简南宫" panose="02010609000101010101" charset="-122"/>
              <a:cs typeface="迷你简南宫" panose="02010609000101010101" charset="-122"/>
            </a:endParaRPr>
          </a:p>
        </p:txBody>
      </p:sp>
      <p:sp>
        <p:nvSpPr>
          <p:cNvPr id="5" name="TextBox 4"/>
          <p:cNvSpPr txBox="1"/>
          <p:nvPr>
            <p:custDataLst>
              <p:tags r:id="rId7"/>
            </p:custDataLst>
          </p:nvPr>
        </p:nvSpPr>
        <p:spPr>
          <a:xfrm>
            <a:off x="517525" y="4318000"/>
            <a:ext cx="9942513" cy="2030413"/>
          </a:xfrm>
          <a:prstGeom prst="rect">
            <a:avLst/>
          </a:prstGeom>
          <a:noFill/>
          <a:ln w="9525">
            <a:noFill/>
          </a:ln>
        </p:spPr>
        <p:txBody>
          <a:bodyPr wrap="square" anchor="t" anchorCtr="0">
            <a:spAutoFit/>
          </a:bodyPr>
          <a:lstStyle/>
          <a:p>
            <a:pPr indent="576580" algn="just" eaLnBrk="0" hangingPunct="0">
              <a:lnSpc>
                <a:spcPct val="150000"/>
              </a:lnSpc>
            </a:pPr>
            <a:r>
              <a:rPr lang="zh-CN" altLang="en-US" sz="2800" b="1">
                <a:latin typeface="黑体" panose="02010609060101010101" pitchFamily="49" charset="-122"/>
                <a:ea typeface="黑体" panose="02010609060101010101" pitchFamily="49" charset="-122"/>
              </a:rPr>
              <a:t>这两个诗节赞</a:t>
            </a:r>
            <a:r>
              <a:rPr lang="zh-CN" altLang="en-US" sz="2800" b="1">
                <a:solidFill>
                  <a:srgbClr val="FF0000"/>
                </a:solidFill>
                <a:latin typeface="黑体" panose="02010609060101010101" pitchFamily="49" charset="-122"/>
                <a:ea typeface="黑体" panose="02010609060101010101" pitchFamily="49" charset="-122"/>
              </a:rPr>
              <a:t>颂</a:t>
            </a:r>
            <a:r>
              <a:rPr lang="zh-CN" altLang="en-US" sz="2800" b="1">
                <a:latin typeface="黑体" panose="02010609060101010101" pitchFamily="49" charset="-122"/>
                <a:ea typeface="黑体" panose="02010609060101010101" pitchFamily="49" charset="-122"/>
              </a:rPr>
              <a:t>云雀</a:t>
            </a:r>
            <a:r>
              <a:rPr lang="zh-CN" altLang="en-US" sz="2800" b="1">
                <a:solidFill>
                  <a:srgbClr val="FF0000"/>
                </a:solidFill>
                <a:latin typeface="黑体" panose="02010609060101010101" pitchFamily="49" charset="-122"/>
                <a:ea typeface="黑体" panose="02010609060101010101" pitchFamily="49" charset="-122"/>
              </a:rPr>
              <a:t>歌声之美</a:t>
            </a:r>
            <a:r>
              <a:rPr lang="zh-CN" altLang="en-US" sz="2800" b="1">
                <a:latin typeface="黑体" panose="02010609060101010101" pitchFamily="49" charset="-122"/>
                <a:ea typeface="黑体" panose="02010609060101010101" pitchFamily="49" charset="-122"/>
              </a:rPr>
              <a:t>，诗人运用</a:t>
            </a:r>
            <a:r>
              <a:rPr lang="zh-CN" altLang="en-US" sz="2800" b="1">
                <a:solidFill>
                  <a:srgbClr val="FF0000"/>
                </a:solidFill>
                <a:latin typeface="黑体" panose="02010609060101010101" pitchFamily="49" charset="-122"/>
                <a:ea typeface="黑体" panose="02010609060101010101" pitchFamily="49" charset="-122"/>
              </a:rPr>
              <a:t>通感</a:t>
            </a:r>
            <a:r>
              <a:rPr lang="zh-CN" altLang="en-US" sz="2800" b="1">
                <a:latin typeface="黑体" panose="02010609060101010101" pitchFamily="49" charset="-122"/>
                <a:ea typeface="黑体" panose="02010609060101010101" pitchFamily="49" charset="-122"/>
              </a:rPr>
              <a:t>修辞，以星光的利箭、明月的清辉之类</a:t>
            </a:r>
            <a:r>
              <a:rPr lang="zh-CN" altLang="en-US" sz="2800" b="1">
                <a:solidFill>
                  <a:srgbClr val="FF0000"/>
                </a:solidFill>
                <a:latin typeface="黑体" panose="02010609060101010101" pitchFamily="49" charset="-122"/>
                <a:ea typeface="黑体" panose="02010609060101010101" pitchFamily="49" charset="-122"/>
              </a:rPr>
              <a:t>视觉</a:t>
            </a:r>
            <a:r>
              <a:rPr lang="zh-CN" altLang="en-US" sz="2800" b="1">
                <a:latin typeface="黑体" panose="02010609060101010101" pitchFamily="49" charset="-122"/>
                <a:ea typeface="黑体" panose="02010609060101010101" pitchFamily="49" charset="-122"/>
              </a:rPr>
              <a:t>形象描绘</a:t>
            </a:r>
            <a:r>
              <a:rPr lang="zh-CN" altLang="en-US" sz="2800" b="1">
                <a:solidFill>
                  <a:srgbClr val="FF0000"/>
                </a:solidFill>
                <a:latin typeface="黑体" panose="02010609060101010101" pitchFamily="49" charset="-122"/>
                <a:ea typeface="黑体" panose="02010609060101010101" pitchFamily="49" charset="-122"/>
              </a:rPr>
              <a:t>听觉</a:t>
            </a:r>
            <a:r>
              <a:rPr lang="zh-CN" altLang="en-US" sz="2800" b="1">
                <a:latin typeface="黑体" panose="02010609060101010101" pitchFamily="49" charset="-122"/>
                <a:ea typeface="黑体" panose="02010609060101010101" pitchFamily="49" charset="-122"/>
              </a:rPr>
              <a:t>上的优美感受，化抽象为具体。</a:t>
            </a:r>
          </a:p>
        </p:txBody>
      </p:sp>
      <p:pic>
        <p:nvPicPr>
          <p:cNvPr id="104" name="图片 103"/>
          <p:cNvPicPr/>
          <p:nvPr>
            <p:custDataLst>
              <p:tags r:id="rId10"/>
            </p:custDataLst>
          </p:nvPr>
        </p:nvPicPr>
        <p:blipFill>
          <a:blip r:embed="rId9" r:link="rId8"/>
          <a:stretch>
            <a:fillRect/>
          </a:stretch>
        </p:blipFill>
        <p:spPr>
          <a:xfrm>
            <a:off x="9896475" y="2675255"/>
            <a:ext cx="2132965" cy="17773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p="http://schemas.openxmlformats.org/presentationml/2006/main">
  <p:tag name="AS_UNIQUEID" val="60"/>
</p:tagLst>
</file>

<file path=ppt/tags/tag10.xml><?xml version="1.0" encoding="utf-8"?>
<p:tagLst xmlns:p="http://schemas.openxmlformats.org/presentationml/2006/main">
  <p:tag name="AS_UNIQUEID" val="69"/>
</p:tagLst>
</file>

<file path=ppt/tags/tag100.xml><?xml version="1.0" encoding="utf-8"?>
<p:tagLst xmlns:p="http://schemas.openxmlformats.org/presentationml/2006/main">
  <p:tag name="AS_UNIQUEID" val="159"/>
</p:tagLst>
</file>

<file path=ppt/tags/tag101.xml><?xml version="1.0" encoding="utf-8"?>
<p:tagLst xmlns:p="http://schemas.openxmlformats.org/presentationml/2006/main">
  <p:tag name="AS_UNIQUEID" val="160"/>
</p:tagLst>
</file>

<file path=ppt/tags/tag102.xml><?xml version="1.0" encoding="utf-8"?>
<p:tagLst xmlns:p="http://schemas.openxmlformats.org/presentationml/2006/main">
  <p:tag name="AS_UNIQUEID" val="161"/>
</p:tagLst>
</file>

<file path=ppt/tags/tag103.xml><?xml version="1.0" encoding="utf-8"?>
<p:tagLst xmlns:p="http://schemas.openxmlformats.org/presentationml/2006/main">
  <p:tag name="AS_UNIQUEID" val="162"/>
</p:tagLst>
</file>

<file path=ppt/tags/tag104.xml><?xml version="1.0" encoding="utf-8"?>
<p:tagLst xmlns:p="http://schemas.openxmlformats.org/presentationml/2006/main">
  <p:tag name="AS_UNIQUEID" val="163"/>
</p:tagLst>
</file>

<file path=ppt/tags/tag105.xml><?xml version="1.0" encoding="utf-8"?>
<p:tagLst xmlns:p="http://schemas.openxmlformats.org/presentationml/2006/main">
  <p:tag name="AS_UNIQUEID" val="164"/>
</p:tagLst>
</file>

<file path=ppt/tags/tag106.xml><?xml version="1.0" encoding="utf-8"?>
<p:tagLst xmlns:p="http://schemas.openxmlformats.org/presentationml/2006/main">
  <p:tag name="AS_UNIQUEID" val="165"/>
</p:tagLst>
</file>

<file path=ppt/tags/tag107.xml><?xml version="1.0" encoding="utf-8"?>
<p:tagLst xmlns:p="http://schemas.openxmlformats.org/presentationml/2006/main">
  <p:tag name="AS_UNIQUEID" val="166"/>
</p:tagLst>
</file>

<file path=ppt/tags/tag108.xml><?xml version="1.0" encoding="utf-8"?>
<p:tagLst xmlns:p="http://schemas.openxmlformats.org/presentationml/2006/main">
  <p:tag name="AS_UNIQUEID" val="167"/>
</p:tagLst>
</file>

<file path=ppt/tags/tag109.xml><?xml version="1.0" encoding="utf-8"?>
<p:tagLst xmlns:p="http://schemas.openxmlformats.org/presentationml/2006/main">
  <p:tag name="AS_UNIQUEID" val="168"/>
</p:tagLst>
</file>

<file path=ppt/tags/tag11.xml><?xml version="1.0" encoding="utf-8"?>
<p:tagLst xmlns:p="http://schemas.openxmlformats.org/presentationml/2006/main">
  <p:tag name="AS_UNIQUEID" val="70"/>
</p:tagLst>
</file>

<file path=ppt/tags/tag110.xml><?xml version="1.0" encoding="utf-8"?>
<p:tagLst xmlns:p="http://schemas.openxmlformats.org/presentationml/2006/main">
  <p:tag name="AS_UNIQUEID" val="169"/>
</p:tagLst>
</file>

<file path=ppt/tags/tag111.xml><?xml version="1.0" encoding="utf-8"?>
<p:tagLst xmlns:p="http://schemas.openxmlformats.org/presentationml/2006/main">
  <p:tag name="AS_UNIQUEID" val="170"/>
</p:tagLst>
</file>

<file path=ppt/tags/tag112.xml><?xml version="1.0" encoding="utf-8"?>
<p:tagLst xmlns:p="http://schemas.openxmlformats.org/presentationml/2006/main">
  <p:tag name="AS_UNIQUEID" val="171"/>
</p:tagLst>
</file>

<file path=ppt/tags/tag113.xml><?xml version="1.0" encoding="utf-8"?>
<p:tagLst xmlns:p="http://schemas.openxmlformats.org/presentationml/2006/main">
  <p:tag name="AS_UNIQUEID" val="172"/>
</p:tagLst>
</file>

<file path=ppt/tags/tag114.xml><?xml version="1.0" encoding="utf-8"?>
<p:tagLst xmlns:p="http://schemas.openxmlformats.org/presentationml/2006/main">
  <p:tag name="AS_UNIQUEID" val="7"/>
</p:tagLst>
</file>

<file path=ppt/tags/tag115.xml><?xml version="1.0" encoding="utf-8"?>
<p:tagLst xmlns:p="http://schemas.openxmlformats.org/presentationml/2006/main">
  <p:tag name="AS_UNIQUEID" val="8"/>
</p:tagLst>
</file>

<file path=ppt/tags/tag116.xml><?xml version="1.0" encoding="utf-8"?>
<p:tagLst xmlns:p="http://schemas.openxmlformats.org/presentationml/2006/main">
  <p:tag name="AS_UNIQUEID" val="9"/>
</p:tagLst>
</file>

<file path=ppt/tags/tag117.xml><?xml version="1.0" encoding="utf-8"?>
<p:tagLst xmlns:p="http://schemas.openxmlformats.org/presentationml/2006/main">
  <p:tag name="AS_UNIQUEID" val="10"/>
</p:tagLst>
</file>

<file path=ppt/tags/tag118.xml><?xml version="1.0" encoding="utf-8"?>
<p:tagLst xmlns:p="http://schemas.openxmlformats.org/presentationml/2006/main">
  <p:tag name="AS_UNIQUEID" val="11"/>
</p:tagLst>
</file>

<file path=ppt/tags/tag119.xml><?xml version="1.0" encoding="utf-8"?>
<p:tagLst xmlns:p="http://schemas.openxmlformats.org/presentationml/2006/main">
  <p:tag name="AS_UNIQUEID" val="173"/>
</p:tagLst>
</file>

<file path=ppt/tags/tag12.xml><?xml version="1.0" encoding="utf-8"?>
<p:tagLst xmlns:p="http://schemas.openxmlformats.org/presentationml/2006/main">
  <p:tag name="AS_UNIQUEID" val="71"/>
</p:tagLst>
</file>

<file path=ppt/tags/tag120.xml><?xml version="1.0" encoding="utf-8"?>
<p:tagLst xmlns:p="http://schemas.openxmlformats.org/presentationml/2006/main">
  <p:tag name="AS_UNIQUEID" val="174"/>
</p:tagLst>
</file>

<file path=ppt/tags/tag121.xml><?xml version="1.0" encoding="utf-8"?>
<p:tagLst xmlns:p="http://schemas.openxmlformats.org/presentationml/2006/main">
  <p:tag name="AS_UNIQUEID" val="175"/>
</p:tagLst>
</file>

<file path=ppt/tags/tag122.xml><?xml version="1.0" encoding="utf-8"?>
<p:tagLst xmlns:p="http://schemas.openxmlformats.org/presentationml/2006/main">
  <p:tag name="AS_UNIQUEID" val="176"/>
</p:tagLst>
</file>

<file path=ppt/tags/tag123.xml><?xml version="1.0" encoding="utf-8"?>
<p:tagLst xmlns:p="http://schemas.openxmlformats.org/presentationml/2006/main">
  <p:tag name="AS_UNIQUEID" val="177"/>
</p:tagLst>
</file>

<file path=ppt/tags/tag124.xml><?xml version="1.0" encoding="utf-8"?>
<p:tagLst xmlns:p="http://schemas.openxmlformats.org/presentationml/2006/main">
  <p:tag name="AS_UNIQUEID" val="178"/>
</p:tagLst>
</file>

<file path=ppt/tags/tag125.xml><?xml version="1.0" encoding="utf-8"?>
<p:tagLst xmlns:p="http://schemas.openxmlformats.org/presentationml/2006/main">
  <p:tag name="AS_UNIQUEID" val="179"/>
</p:tagLst>
</file>

<file path=ppt/tags/tag126.xml><?xml version="1.0" encoding="utf-8"?>
<p:tagLst xmlns:p="http://schemas.openxmlformats.org/presentationml/2006/main">
  <p:tag name="AS_UNIQUEID" val="180"/>
</p:tagLst>
</file>

<file path=ppt/tags/tag127.xml><?xml version="1.0" encoding="utf-8"?>
<p:tagLst xmlns:p="http://schemas.openxmlformats.org/presentationml/2006/main">
  <p:tag name="AS_UNIQUEID" val="181"/>
</p:tagLst>
</file>

<file path=ppt/tags/tag128.xml><?xml version="1.0" encoding="utf-8"?>
<p:tagLst xmlns:p="http://schemas.openxmlformats.org/presentationml/2006/main">
  <p:tag name="AS_UNIQUEID" val="182"/>
</p:tagLst>
</file>

<file path=ppt/tags/tag129.xml><?xml version="1.0" encoding="utf-8"?>
<p:tagLst xmlns:p="http://schemas.openxmlformats.org/presentationml/2006/main">
  <p:tag name="AS_UNIQUEID" val="183"/>
</p:tagLst>
</file>

<file path=ppt/tags/tag13.xml><?xml version="1.0" encoding="utf-8"?>
<p:tagLst xmlns:p="http://schemas.openxmlformats.org/presentationml/2006/main">
  <p:tag name="AS_UNIQUEID" val="72"/>
</p:tagLst>
</file>

<file path=ppt/tags/tag130.xml><?xml version="1.0" encoding="utf-8"?>
<p:tagLst xmlns:p="http://schemas.openxmlformats.org/presentationml/2006/main">
  <p:tag name="AS_UNIQUEID" val="184"/>
</p:tagLst>
</file>

<file path=ppt/tags/tag131.xml><?xml version="1.0" encoding="utf-8"?>
<p:tagLst xmlns:p="http://schemas.openxmlformats.org/presentationml/2006/main">
  <p:tag name="AS_UNIQUEID" val="185"/>
</p:tagLst>
</file>

<file path=ppt/tags/tag132.xml><?xml version="1.0" encoding="utf-8"?>
<p:tagLst xmlns:p="http://schemas.openxmlformats.org/presentationml/2006/main">
  <p:tag name="AS_UNIQUEID" val="186"/>
</p:tagLst>
</file>

<file path=ppt/tags/tag133.xml><?xml version="1.0" encoding="utf-8"?>
<p:tagLst xmlns:p="http://schemas.openxmlformats.org/presentationml/2006/main">
  <p:tag name="AS_UNIQUEID" val="187"/>
</p:tagLst>
</file>

<file path=ppt/tags/tag134.xml><?xml version="1.0" encoding="utf-8"?>
<p:tagLst xmlns:p="http://schemas.openxmlformats.org/presentationml/2006/main">
  <p:tag name="AS_UNIQUEID" val="188"/>
</p:tagLst>
</file>

<file path=ppt/tags/tag135.xml><?xml version="1.0" encoding="utf-8"?>
<p:tagLst xmlns:p="http://schemas.openxmlformats.org/presentationml/2006/main">
  <p:tag name="AS_UNIQUEID" val="189"/>
</p:tagLst>
</file>

<file path=ppt/tags/tag136.xml><?xml version="1.0" encoding="utf-8"?>
<p:tagLst xmlns:p="http://schemas.openxmlformats.org/presentationml/2006/main">
  <p:tag name="AS_UNIQUEID" val="190"/>
</p:tagLst>
</file>

<file path=ppt/tags/tag137.xml><?xml version="1.0" encoding="utf-8"?>
<p:tagLst xmlns:p="http://schemas.openxmlformats.org/presentationml/2006/main">
  <p:tag name="AS_UNIQUEID" val="191"/>
</p:tagLst>
</file>

<file path=ppt/tags/tag138.xml><?xml version="1.0" encoding="utf-8"?>
<p:tagLst xmlns:p="http://schemas.openxmlformats.org/presentationml/2006/main">
  <p:tag name="AS_UNIQUEID" val="192"/>
</p:tagLst>
</file>

<file path=ppt/tags/tag139.xml><?xml version="1.0" encoding="utf-8"?>
<p:tagLst xmlns:p="http://schemas.openxmlformats.org/presentationml/2006/main">
  <p:tag name="AS_UNIQUEID" val="7"/>
</p:tagLst>
</file>

<file path=ppt/tags/tag14.xml><?xml version="1.0" encoding="utf-8"?>
<p:tagLst xmlns:p="http://schemas.openxmlformats.org/presentationml/2006/main">
  <p:tag name="AS_UNIQUEID" val="73"/>
</p:tagLst>
</file>

<file path=ppt/tags/tag140.xml><?xml version="1.0" encoding="utf-8"?>
<p:tagLst xmlns:p="http://schemas.openxmlformats.org/presentationml/2006/main">
  <p:tag name="AS_UNIQUEID" val="193"/>
</p:tagLst>
</file>

<file path=ppt/tags/tag141.xml><?xml version="1.0" encoding="utf-8"?>
<p:tagLst xmlns:p="http://schemas.openxmlformats.org/presentationml/2006/main">
  <p:tag name="AS_UNIQUEID" val="194"/>
</p:tagLst>
</file>

<file path=ppt/tags/tag142.xml><?xml version="1.0" encoding="utf-8"?>
<p:tagLst xmlns:p="http://schemas.openxmlformats.org/presentationml/2006/main">
  <p:tag name="AS_UNIQUEID" val="195"/>
</p:tagLst>
</file>

<file path=ppt/tags/tag143.xml><?xml version="1.0" encoding="utf-8"?>
<p:tagLst xmlns:p="http://schemas.openxmlformats.org/presentationml/2006/main">
  <p:tag name="AS_UNIQUEID" val="196"/>
</p:tagLst>
</file>

<file path=ppt/tags/tag144.xml><?xml version="1.0" encoding="utf-8"?>
<p:tagLst xmlns:p="http://schemas.openxmlformats.org/presentationml/2006/main">
  <p:tag name="AS_UNIQUEID" val="197"/>
</p:tagLst>
</file>

<file path=ppt/tags/tag145.xml><?xml version="1.0" encoding="utf-8"?>
<p:tagLst xmlns:p="http://schemas.openxmlformats.org/presentationml/2006/main">
  <p:tag name="AS_UNIQUEID" val="7"/>
</p:tagLst>
</file>

<file path=ppt/tags/tag146.xml><?xml version="1.0" encoding="utf-8"?>
<p:tagLst xmlns:p="http://schemas.openxmlformats.org/presentationml/2006/main">
  <p:tag name="AS_UNIQUEID" val="198"/>
</p:tagLst>
</file>

<file path=ppt/tags/tag147.xml><?xml version="1.0" encoding="utf-8"?>
<p:tagLst xmlns:p="http://schemas.openxmlformats.org/presentationml/2006/main">
  <p:tag name="AS_UNIQUEID" val="199"/>
</p:tagLst>
</file>

<file path=ppt/tags/tag148.xml><?xml version="1.0" encoding="utf-8"?>
<p:tagLst xmlns:p="http://schemas.openxmlformats.org/presentationml/2006/main">
  <p:tag name="AS_UNIQUEID" val="200"/>
</p:tagLst>
</file>

<file path=ppt/tags/tag149.xml><?xml version="1.0" encoding="utf-8"?>
<p:tagLst xmlns:p="http://schemas.openxmlformats.org/presentationml/2006/main">
  <p:tag name="AS_UNIQUEID" val="14"/>
</p:tagLst>
</file>

<file path=ppt/tags/tag15.xml><?xml version="1.0" encoding="utf-8"?>
<p:tagLst xmlns:p="http://schemas.openxmlformats.org/presentationml/2006/main">
  <p:tag name="AS_UNIQUEID" val="74"/>
</p:tagLst>
</file>

<file path=ppt/tags/tag150.xml><?xml version="1.0" encoding="utf-8"?>
<p:tagLst xmlns:p="http://schemas.openxmlformats.org/presentationml/2006/main">
  <p:tag name="AS_UNIQUEID" val="15"/>
</p:tagLst>
</file>

<file path=ppt/tags/tag151.xml><?xml version="1.0" encoding="utf-8"?>
<p:tagLst xmlns:p="http://schemas.openxmlformats.org/presentationml/2006/main">
  <p:tag name="AS_UNIQUEID" val="201"/>
</p:tagLst>
</file>

<file path=ppt/tags/tag152.xml><?xml version="1.0" encoding="utf-8"?>
<p:tagLst xmlns:p="http://schemas.openxmlformats.org/presentationml/2006/main">
  <p:tag name="AS_UNIQUEID" val="7"/>
</p:tagLst>
</file>

<file path=ppt/tags/tag153.xml><?xml version="1.0" encoding="utf-8"?>
<p:tagLst xmlns:p="http://schemas.openxmlformats.org/presentationml/2006/main">
  <p:tag name="AS_UNIQUEID" val="202"/>
</p:tagLst>
</file>

<file path=ppt/tags/tag154.xml><?xml version="1.0" encoding="utf-8"?>
<p:tagLst xmlns:p="http://schemas.openxmlformats.org/presentationml/2006/main">
  <p:tag name="AS_UNIQUEID" val="203"/>
</p:tagLst>
</file>

<file path=ppt/tags/tag155.xml><?xml version="1.0" encoding="utf-8"?>
<p:tagLst xmlns:p="http://schemas.openxmlformats.org/presentationml/2006/main">
  <p:tag name="AS_UNIQUEID" val="204"/>
</p:tagLst>
</file>

<file path=ppt/tags/tag156.xml><?xml version="1.0" encoding="utf-8"?>
<p:tagLst xmlns:p="http://schemas.openxmlformats.org/presentationml/2006/main">
  <p:tag name="AS_UNIQUEID" val="205"/>
</p:tagLst>
</file>

<file path=ppt/tags/tag157.xml><?xml version="1.0" encoding="utf-8"?>
<p:tagLst xmlns:p="http://schemas.openxmlformats.org/presentationml/2006/main">
  <p:tag name="AS_UNIQUEID" val="206"/>
</p:tagLst>
</file>

<file path=ppt/tags/tag158.xml><?xml version="1.0" encoding="utf-8"?>
<p:tagLst xmlns:p="http://schemas.openxmlformats.org/presentationml/2006/main">
  <p:tag name="AS_UNIQUEID" val="207"/>
</p:tagLst>
</file>

<file path=ppt/tags/tag159.xml><?xml version="1.0" encoding="utf-8"?>
<p:tagLst xmlns:p="http://schemas.openxmlformats.org/presentationml/2006/main">
  <p:tag name="AS_UNIQUEID" val="208"/>
</p:tagLst>
</file>

<file path=ppt/tags/tag16.xml><?xml version="1.0" encoding="utf-8"?>
<p:tagLst xmlns:p="http://schemas.openxmlformats.org/presentationml/2006/main">
  <p:tag name="AS_UNIQUEID" val="75"/>
</p:tagLst>
</file>

<file path=ppt/tags/tag160.xml><?xml version="1.0" encoding="utf-8"?>
<p:tagLst xmlns:p="http://schemas.openxmlformats.org/presentationml/2006/main">
  <p:tag name="AS_UNIQUEID" val="18"/>
</p:tagLst>
</file>

<file path=ppt/tags/tag161.xml><?xml version="1.0" encoding="utf-8"?>
<p:tagLst xmlns:p="http://schemas.openxmlformats.org/presentationml/2006/main">
  <p:tag name="AS_UNIQUEID" val="19"/>
</p:tagLst>
</file>

<file path=ppt/tags/tag162.xml><?xml version="1.0" encoding="utf-8"?>
<p:tagLst xmlns:p="http://schemas.openxmlformats.org/presentationml/2006/main">
  <p:tag name="AS_UNIQUEID" val="209"/>
</p:tagLst>
</file>

<file path=ppt/tags/tag163.xml><?xml version="1.0" encoding="utf-8"?>
<p:tagLst xmlns:p="http://schemas.openxmlformats.org/presentationml/2006/main">
  <p:tag name="AS_UNIQUEID" val="210"/>
</p:tagLst>
</file>

<file path=ppt/tags/tag164.xml><?xml version="1.0" encoding="utf-8"?>
<p:tagLst xmlns:p="http://schemas.openxmlformats.org/presentationml/2006/main">
  <p:tag name="AS_UNIQUEID" val="7"/>
</p:tagLst>
</file>

<file path=ppt/tags/tag165.xml><?xml version="1.0" encoding="utf-8"?>
<p:tagLst xmlns:p="http://schemas.openxmlformats.org/presentationml/2006/main">
  <p:tag name="AS_UNIQUEID" val="211"/>
</p:tagLst>
</file>

<file path=ppt/tags/tag166.xml><?xml version="1.0" encoding="utf-8"?>
<p:tagLst xmlns:p="http://schemas.openxmlformats.org/presentationml/2006/main">
  <p:tag name="AS_UNIQUEID" val="212"/>
</p:tagLst>
</file>

<file path=ppt/tags/tag167.xml><?xml version="1.0" encoding="utf-8"?>
<p:tagLst xmlns:p="http://schemas.openxmlformats.org/presentationml/2006/main">
  <p:tag name="AS_UNIQUEID" val="22"/>
</p:tagLst>
</file>

<file path=ppt/tags/tag168.xml><?xml version="1.0" encoding="utf-8"?>
<p:tagLst xmlns:p="http://schemas.openxmlformats.org/presentationml/2006/main">
  <p:tag name="AS_UNIQUEID" val="23"/>
</p:tagLst>
</file>

<file path=ppt/tags/tag169.xml><?xml version="1.0" encoding="utf-8"?>
<p:tagLst xmlns:p="http://schemas.openxmlformats.org/presentationml/2006/main">
  <p:tag name="AS_UNIQUEID" val="213"/>
</p:tagLst>
</file>

<file path=ppt/tags/tag17.xml><?xml version="1.0" encoding="utf-8"?>
<p:tagLst xmlns:p="http://schemas.openxmlformats.org/presentationml/2006/main">
  <p:tag name="AS_UNIQUEID" val="76"/>
</p:tagLst>
</file>

<file path=ppt/tags/tag170.xml><?xml version="1.0" encoding="utf-8"?>
<p:tagLst xmlns:p="http://schemas.openxmlformats.org/presentationml/2006/main">
  <p:tag name="AS_UNIQUEID" val="214"/>
</p:tagLst>
</file>

<file path=ppt/tags/tag171.xml><?xml version="1.0" encoding="utf-8"?>
<p:tagLst xmlns:p="http://schemas.openxmlformats.org/presentationml/2006/main">
  <p:tag name="AS_UNIQUEID" val="7"/>
</p:tagLst>
</file>

<file path=ppt/tags/tag172.xml><?xml version="1.0" encoding="utf-8"?>
<p:tagLst xmlns:p="http://schemas.openxmlformats.org/presentationml/2006/main">
  <p:tag name="AS_UNIQUEID" val="215"/>
</p:tagLst>
</file>

<file path=ppt/tags/tag173.xml><?xml version="1.0" encoding="utf-8"?>
<p:tagLst xmlns:p="http://schemas.openxmlformats.org/presentationml/2006/main">
  <p:tag name="AS_UNIQUEID" val="216"/>
</p:tagLst>
</file>

<file path=ppt/tags/tag174.xml><?xml version="1.0" encoding="utf-8"?>
<p:tagLst xmlns:p="http://schemas.openxmlformats.org/presentationml/2006/main">
  <p:tag name="AS_UNIQUEID" val="217"/>
</p:tagLst>
</file>

<file path=ppt/tags/tag175.xml><?xml version="1.0" encoding="utf-8"?>
<p:tagLst xmlns:p="http://schemas.openxmlformats.org/presentationml/2006/main">
  <p:tag name="AS_UNIQUEID" val="218"/>
</p:tagLst>
</file>

<file path=ppt/tags/tag176.xml><?xml version="1.0" encoding="utf-8"?>
<p:tagLst xmlns:p="http://schemas.openxmlformats.org/presentationml/2006/main">
  <p:tag name="AS_UNIQUEID" val="219"/>
</p:tagLst>
</file>

<file path=ppt/tags/tag177.xml><?xml version="1.0" encoding="utf-8"?>
<p:tagLst xmlns:p="http://schemas.openxmlformats.org/presentationml/2006/main">
  <p:tag name="AS_UNIQUEID" val="220"/>
</p:tagLst>
</file>

<file path=ppt/tags/tag178.xml><?xml version="1.0" encoding="utf-8"?>
<p:tagLst xmlns:p="http://schemas.openxmlformats.org/presentationml/2006/main">
  <p:tag name="AS_UNIQUEID" val="221"/>
</p:tagLst>
</file>

<file path=ppt/tags/tag179.xml><?xml version="1.0" encoding="utf-8"?>
<p:tagLst xmlns:p="http://schemas.openxmlformats.org/presentationml/2006/main">
  <p:tag name="AS_UNIQUEID" val="222"/>
</p:tagLst>
</file>

<file path=ppt/tags/tag18.xml><?xml version="1.0" encoding="utf-8"?>
<p:tagLst xmlns:p="http://schemas.openxmlformats.org/presentationml/2006/main">
  <p:tag name="AS_UNIQUEID" val="77"/>
</p:tagLst>
</file>

<file path=ppt/tags/tag180.xml><?xml version="1.0" encoding="utf-8"?>
<p:tagLst xmlns:p="http://schemas.openxmlformats.org/presentationml/2006/main">
  <p:tag name="AS_UNIQUEID" val="223"/>
</p:tagLst>
</file>

<file path=ppt/tags/tag181.xml><?xml version="1.0" encoding="utf-8"?>
<p:tagLst xmlns:p="http://schemas.openxmlformats.org/presentationml/2006/main">
  <p:tag name="AS_UNIQUEID" val="224"/>
</p:tagLst>
</file>

<file path=ppt/tags/tag182.xml><?xml version="1.0" encoding="utf-8"?>
<p:tagLst xmlns:p="http://schemas.openxmlformats.org/presentationml/2006/main">
  <p:tag name="AS_UNIQUEID" val="225"/>
</p:tagLst>
</file>

<file path=ppt/tags/tag183.xml><?xml version="1.0" encoding="utf-8"?>
<p:tagLst xmlns:p="http://schemas.openxmlformats.org/presentationml/2006/main">
  <p:tag name="AS_UNIQUEID" val="226"/>
</p:tagLst>
</file>

<file path=ppt/tags/tag184.xml><?xml version="1.0" encoding="utf-8"?>
<p:tagLst xmlns:p="http://schemas.openxmlformats.org/presentationml/2006/main">
  <p:tag name="AS_UNIQUEID" val="227"/>
</p:tagLst>
</file>

<file path=ppt/tags/tag185.xml><?xml version="1.0" encoding="utf-8"?>
<p:tagLst xmlns:p="http://schemas.openxmlformats.org/presentationml/2006/main">
  <p:tag name="AS_UNIQUEID" val="228"/>
</p:tagLst>
</file>

<file path=ppt/tags/tag186.xml><?xml version="1.0" encoding="utf-8"?>
<p:tagLst xmlns:p="http://schemas.openxmlformats.org/presentationml/2006/main">
  <p:tag name="AS_UNIQUEID" val="229"/>
</p:tagLst>
</file>

<file path=ppt/tags/tag187.xml><?xml version="1.0" encoding="utf-8"?>
<p:tagLst xmlns:p="http://schemas.openxmlformats.org/presentationml/2006/main">
  <p:tag name="AS_UNIQUEID" val="230"/>
</p:tagLst>
</file>

<file path=ppt/tags/tag188.xml><?xml version="1.0" encoding="utf-8"?>
<p:tagLst xmlns:p="http://schemas.openxmlformats.org/presentationml/2006/main">
  <p:tag name="AS_UNIQUEID" val="231"/>
</p:tagLst>
</file>

<file path=ppt/tags/tag189.xml><?xml version="1.0" encoding="utf-8"?>
<p:tagLst xmlns:p="http://schemas.openxmlformats.org/presentationml/2006/main">
  <p:tag name="AS_UNIQUEID" val="29"/>
</p:tagLst>
</file>

<file path=ppt/tags/tag19.xml><?xml version="1.0" encoding="utf-8"?>
<p:tagLst xmlns:p="http://schemas.openxmlformats.org/presentationml/2006/main">
  <p:tag name="AS_UNIQUEID" val="78"/>
</p:tagLst>
</file>

<file path=ppt/tags/tag190.xml><?xml version="1.0" encoding="utf-8"?>
<p:tagLst xmlns:p="http://schemas.openxmlformats.org/presentationml/2006/main">
  <p:tag name="AS_UNIQUEID" val="30"/>
</p:tagLst>
</file>

<file path=ppt/tags/tag191.xml><?xml version="1.0" encoding="utf-8"?>
<p:tagLst xmlns:p="http://schemas.openxmlformats.org/presentationml/2006/main">
  <p:tag name="AS_UNIQUEID" val="31"/>
</p:tagLst>
</file>

<file path=ppt/tags/tag192.xml><?xml version="1.0" encoding="utf-8"?>
<p:tagLst xmlns:p="http://schemas.openxmlformats.org/presentationml/2006/main">
  <p:tag name="AS_UNIQUEID" val="232"/>
</p:tagLst>
</file>

<file path=ppt/tags/tag193.xml><?xml version="1.0" encoding="utf-8"?>
<p:tagLst xmlns:p="http://schemas.openxmlformats.org/presentationml/2006/main">
  <p:tag name="AS_UNIQUEID" val="233"/>
</p:tagLst>
</file>

<file path=ppt/tags/tag194.xml><?xml version="1.0" encoding="utf-8"?>
<p:tagLst xmlns:p="http://schemas.openxmlformats.org/presentationml/2006/main">
  <p:tag name="AS_UNIQUEID" val="234"/>
</p:tagLst>
</file>

<file path=ppt/tags/tag195.xml><?xml version="1.0" encoding="utf-8"?>
<p:tagLst xmlns:p="http://schemas.openxmlformats.org/presentationml/2006/main">
  <p:tag name="AS_UNIQUEID" val="43"/>
</p:tagLst>
</file>

<file path=ppt/tags/tag196.xml><?xml version="1.0" encoding="utf-8"?>
<p:tagLst xmlns:p="http://schemas.openxmlformats.org/presentationml/2006/main">
  <p:tag name="AS_UNIQUEID" val="44"/>
</p:tagLst>
</file>

<file path=ppt/tags/tag197.xml><?xml version="1.0" encoding="utf-8"?>
<p:tagLst xmlns:p="http://schemas.openxmlformats.org/presentationml/2006/main">
  <p:tag name="AS_UNIQUEID" val="45"/>
</p:tagLst>
</file>

<file path=ppt/tags/tag198.xml><?xml version="1.0" encoding="utf-8"?>
<p:tagLst xmlns:p="http://schemas.openxmlformats.org/presentationml/2006/main">
  <p:tag name="AS_UNIQUEID" val="235"/>
</p:tagLst>
</file>

<file path=ppt/tags/tag199.xml><?xml version="1.0" encoding="utf-8"?>
<p:tagLst xmlns:p="http://schemas.openxmlformats.org/presentationml/2006/main">
  <p:tag name="AS_UNIQUEID" val="236"/>
</p:tagLst>
</file>

<file path=ppt/tags/tag2.xml><?xml version="1.0" encoding="utf-8"?>
<p:tagLst xmlns:p="http://schemas.openxmlformats.org/presentationml/2006/main">
  <p:tag name="AS_UNIQUEID" val="61"/>
</p:tagLst>
</file>

<file path=ppt/tags/tag20.xml><?xml version="1.0" encoding="utf-8"?>
<p:tagLst xmlns:p="http://schemas.openxmlformats.org/presentationml/2006/main">
  <p:tag name="AS_UNIQUEID" val="79"/>
</p:tagLst>
</file>

<file path=ppt/tags/tag200.xml><?xml version="1.0" encoding="utf-8"?>
<p:tagLst xmlns:p="http://schemas.openxmlformats.org/presentationml/2006/main">
  <p:tag name="AS_UNIQUEID" val="237"/>
</p:tagLst>
</file>

<file path=ppt/tags/tag201.xml><?xml version="1.0" encoding="utf-8"?>
<p:tagLst xmlns:p="http://schemas.openxmlformats.org/presentationml/2006/main">
  <p:tag name="AS_UNIQUEID" val="47"/>
</p:tagLst>
</file>

<file path=ppt/tags/tag202.xml><?xml version="1.0" encoding="utf-8"?>
<p:tagLst xmlns:p="http://schemas.openxmlformats.org/presentationml/2006/main">
  <p:tag name="AS_UNIQUEID" val="48"/>
</p:tagLst>
</file>

<file path=ppt/tags/tag203.xml><?xml version="1.0" encoding="utf-8"?>
<p:tagLst xmlns:p="http://schemas.openxmlformats.org/presentationml/2006/main">
  <p:tag name="AS_UNIQUEID" val="49"/>
</p:tagLst>
</file>

<file path=ppt/tags/tag204.xml><?xml version="1.0" encoding="utf-8"?>
<p:tagLst xmlns:p="http://schemas.openxmlformats.org/presentationml/2006/main">
  <p:tag name="AS_UNIQUEID" val="50"/>
</p:tagLst>
</file>

<file path=ppt/tags/tag205.xml><?xml version="1.0" encoding="utf-8"?>
<p:tagLst xmlns:p="http://schemas.openxmlformats.org/presentationml/2006/main">
  <p:tag name="AS_UNIQUEID" val="238"/>
</p:tagLst>
</file>

<file path=ppt/tags/tag206.xml><?xml version="1.0" encoding="utf-8"?>
<p:tagLst xmlns:p="http://schemas.openxmlformats.org/presentationml/2006/main">
  <p:tag name="AS_UNIQUEID" val="239"/>
</p:tagLst>
</file>

<file path=ppt/tags/tag207.xml><?xml version="1.0" encoding="utf-8"?>
<p:tagLst xmlns:p="http://schemas.openxmlformats.org/presentationml/2006/main">
  <p:tag name="AS_UNIQUEID" val="52"/>
</p:tagLst>
</file>

<file path=ppt/tags/tag208.xml><?xml version="1.0" encoding="utf-8"?>
<p:tagLst xmlns:p="http://schemas.openxmlformats.org/presentationml/2006/main">
  <p:tag name="AS_UNIQUEID" val="53"/>
</p:tagLst>
</file>

<file path=ppt/tags/tag209.xml><?xml version="1.0" encoding="utf-8"?>
<p:tagLst xmlns:p="http://schemas.openxmlformats.org/presentationml/2006/main">
  <p:tag name="AS_UNIQUEID" val="54"/>
</p:tagLst>
</file>

<file path=ppt/tags/tag21.xml><?xml version="1.0" encoding="utf-8"?>
<p:tagLst xmlns:p="http://schemas.openxmlformats.org/presentationml/2006/main">
  <p:tag name="AS_UNIQUEID" val="80"/>
</p:tagLst>
</file>

<file path=ppt/tags/tag210.xml><?xml version="1.0" encoding="utf-8"?>
<p:tagLst xmlns:p="http://schemas.openxmlformats.org/presentationml/2006/main">
  <p:tag name="AS_UNIQUEID" val="55"/>
</p:tagLst>
</file>

<file path=ppt/tags/tag211.xml><?xml version="1.0" encoding="utf-8"?>
<p:tagLst xmlns:p="http://schemas.openxmlformats.org/presentationml/2006/main">
  <p:tag name="AS_UNIQUEID" val="240"/>
</p:tagLst>
</file>

<file path=ppt/tags/tag212.xml><?xml version="1.0" encoding="utf-8"?>
<p:tagLst xmlns:p="http://schemas.openxmlformats.org/presentationml/2006/main">
  <p:tag name="AS_UNIQUEID" val="57"/>
</p:tagLst>
</file>

<file path=ppt/tags/tag213.xml><?xml version="1.0" encoding="utf-8"?>
<p:tagLst xmlns:p="http://schemas.openxmlformats.org/presentationml/2006/main">
  <p:tag name="AS_UNIQUEID" val="58"/>
</p:tagLst>
</file>

<file path=ppt/tags/tag214.xml><?xml version="1.0" encoding="utf-8"?>
<p:tagLst xmlns:p="http://schemas.openxmlformats.org/presentationml/2006/main">
  <p:tag name="AS_UNIQUEID" val="59"/>
</p:tagLst>
</file>

<file path=ppt/tags/tag215.xml><?xml version="1.0" encoding="utf-8"?>
<p:tagLst xmlns:p="http://schemas.openxmlformats.org/presentationml/2006/main">
  <p:tag name="AS_UNIQUEID" val="241"/>
</p:tagLst>
</file>

<file path=ppt/tags/tag216.xml><?xml version="1.0" encoding="utf-8"?>
<p:tagLst xmlns:p="http://schemas.openxmlformats.org/presentationml/2006/main">
  <p:tag name="AS_UNIQUEID" val="242"/>
</p:tagLst>
</file>

<file path=ppt/tags/tag217.xml><?xml version="1.0" encoding="utf-8"?>
<p:tagLst xmlns:p="http://schemas.openxmlformats.org/presentationml/2006/main">
  <p:tag name="AS_UNIQUEID" val="243"/>
</p:tagLst>
</file>

<file path=ppt/tags/tag218.xml><?xml version="1.0" encoding="utf-8"?>
<p:tagLst xmlns:p="http://schemas.openxmlformats.org/presentationml/2006/main">
  <p:tag name="AS_UNIQUEID" val="244"/>
</p:tagLst>
</file>

<file path=ppt/tags/tag219.xml><?xml version="1.0" encoding="utf-8"?>
<p:tagLst xmlns:p="http://schemas.openxmlformats.org/presentationml/2006/main">
  <p:tag name="AS_UNIQUEID" val="245"/>
</p:tagLst>
</file>

<file path=ppt/tags/tag22.xml><?xml version="1.0" encoding="utf-8"?>
<p:tagLst xmlns:p="http://schemas.openxmlformats.org/presentationml/2006/main">
  <p:tag name="AS_UNIQUEID" val="81"/>
</p:tagLst>
</file>

<file path=ppt/tags/tag220.xml><?xml version="1.0" encoding="utf-8"?>
<p:tagLst xmlns:p="http://schemas.openxmlformats.org/presentationml/2006/main">
  <p:tag name="AS_UNIQUEID" val="246"/>
</p:tagLst>
</file>

<file path=ppt/tags/tag221.xml><?xml version="1.0" encoding="utf-8"?>
<p:tagLst xmlns:p="http://schemas.openxmlformats.org/presentationml/2006/main">
  <p:tag name="AS_UNIQUEID" val="247"/>
</p:tagLst>
</file>

<file path=ppt/tags/tag222.xml><?xml version="1.0" encoding="utf-8"?>
<p:tagLst xmlns:p="http://schemas.openxmlformats.org/presentationml/2006/main">
  <p:tag name="AS_UNIQUEID" val="248"/>
</p:tagLst>
</file>

<file path=ppt/tags/tag223.xml><?xml version="1.0" encoding="utf-8"?>
<p:tagLst xmlns:p="http://schemas.openxmlformats.org/presentationml/2006/main">
  <p:tag name="AS_UNIQUEID" val="249"/>
</p:tagLst>
</file>

<file path=ppt/tags/tag224.xml><?xml version="1.0" encoding="utf-8"?>
<p:tagLst xmlns:p="http://schemas.openxmlformats.org/presentationml/2006/main">
  <p:tag name="AS_UNIQUEID" val="250"/>
</p:tagLst>
</file>

<file path=ppt/tags/tag225.xml><?xml version="1.0" encoding="utf-8"?>
<p:tagLst xmlns:p="http://schemas.openxmlformats.org/presentationml/2006/main">
  <p:tag name="AS_UNIQUEID" val="251"/>
</p:tagLst>
</file>

<file path=ppt/tags/tag226.xml><?xml version="1.0" encoding="utf-8"?>
<p:tagLst xmlns:p="http://schemas.openxmlformats.org/presentationml/2006/main">
  <p:tag name="AS_UNIQUEID" val="252"/>
</p:tagLst>
</file>

<file path=ppt/tags/tag227.xml><?xml version="1.0" encoding="utf-8"?>
<p:tagLst xmlns:p="http://schemas.openxmlformats.org/presentationml/2006/main">
  <p:tag name="AS_UNIQUEID" val="253"/>
</p:tagLst>
</file>

<file path=ppt/tags/tag228.xml><?xml version="1.0" encoding="utf-8"?>
<p:tagLst xmlns:p="http://schemas.openxmlformats.org/presentationml/2006/main">
  <p:tag name="AS_UNIQUEID" val="254"/>
</p:tagLst>
</file>

<file path=ppt/tags/tag229.xml><?xml version="1.0" encoding="utf-8"?>
<p:tagLst xmlns:p="http://schemas.openxmlformats.org/presentationml/2006/main">
  <p:tag name="AS_UNIQUEID" val="255"/>
</p:tagLst>
</file>

<file path=ppt/tags/tag23.xml><?xml version="1.0" encoding="utf-8"?>
<p:tagLst xmlns:p="http://schemas.openxmlformats.org/presentationml/2006/main">
  <p:tag name="AS_UNIQUEID" val="82"/>
</p:tagLst>
</file>

<file path=ppt/tags/tag230.xml><?xml version="1.0" encoding="utf-8"?>
<p:tagLst xmlns:p="http://schemas.openxmlformats.org/presentationml/2006/main">
  <p:tag name="AS_UNIQUEID" val="256"/>
</p:tagLst>
</file>

<file path=ppt/tags/tag231.xml><?xml version="1.0" encoding="utf-8"?>
<p:tagLst xmlns:p="http://schemas.openxmlformats.org/presentationml/2006/main">
  <p:tag name="AS_UNIQUEID" val="257"/>
</p:tagLst>
</file>

<file path=ppt/tags/tag232.xml><?xml version="1.0" encoding="utf-8"?>
<p:tagLst xmlns:p="http://schemas.openxmlformats.org/presentationml/2006/main">
  <p:tag name="AS_UNIQUEID" val="258"/>
</p:tagLst>
</file>

<file path=ppt/tags/tag233.xml><?xml version="1.0" encoding="utf-8"?>
<p:tagLst xmlns:p="http://schemas.openxmlformats.org/presentationml/2006/main">
  <p:tag name="AS_UNIQUEID" val="259"/>
</p:tagLst>
</file>

<file path=ppt/tags/tag234.xml><?xml version="1.0" encoding="utf-8"?>
<p:tagLst xmlns:p="http://schemas.openxmlformats.org/presentationml/2006/main">
  <p:tag name="AS_UNIQUEID" val="260"/>
</p:tagLst>
</file>

<file path=ppt/tags/tag235.xml><?xml version="1.0" encoding="utf-8"?>
<p:tagLst xmlns:p="http://schemas.openxmlformats.org/presentationml/2006/main">
  <p:tag name="AS_UNIQUEID" val="261"/>
</p:tagLst>
</file>

<file path=ppt/tags/tag236.xml><?xml version="1.0" encoding="utf-8"?>
<p:tagLst xmlns:p="http://schemas.openxmlformats.org/presentationml/2006/main">
  <p:tag name="AS_UNIQUEID" val="262"/>
</p:tagLst>
</file>

<file path=ppt/tags/tag237.xml><?xml version="1.0" encoding="utf-8"?>
<p:tagLst xmlns:p="http://schemas.openxmlformats.org/presentationml/2006/main">
  <p:tag name="AS_UNIQUEID" val="263"/>
</p:tagLst>
</file>

<file path=ppt/tags/tag238.xml><?xml version="1.0" encoding="utf-8"?>
<p:tagLst xmlns:p="http://schemas.openxmlformats.org/presentationml/2006/main">
  <p:tag name="AS_UNIQUEID" val="264"/>
</p:tagLst>
</file>

<file path=ppt/tags/tag239.xml><?xml version="1.0" encoding="utf-8"?>
<p:tagLst xmlns:p="http://schemas.openxmlformats.org/presentationml/2006/main">
  <p:tag name="AS_UNIQUEID" val="265"/>
</p:tagLst>
</file>

<file path=ppt/tags/tag24.xml><?xml version="1.0" encoding="utf-8"?>
<p:tagLst xmlns:p="http://schemas.openxmlformats.org/presentationml/2006/main">
  <p:tag name="AS_UNIQUEID" val="83"/>
</p:tagLst>
</file>

<file path=ppt/tags/tag240.xml><?xml version="1.0" encoding="utf-8"?>
<p:tagLst xmlns:p="http://schemas.openxmlformats.org/presentationml/2006/main">
  <p:tag name="AS_UNIQUEID" val="266"/>
</p:tagLst>
</file>

<file path=ppt/tags/tag241.xml><?xml version="1.0" encoding="utf-8"?>
<p:tagLst xmlns:p="http://schemas.openxmlformats.org/presentationml/2006/main">
  <p:tag name="AS_UNIQUEID" val="267"/>
</p:tagLst>
</file>

<file path=ppt/tags/tag242.xml><?xml version="1.0" encoding="utf-8"?>
<p:tagLst xmlns:p="http://schemas.openxmlformats.org/presentationml/2006/main">
  <p:tag name="AS_UNIQUEID" val="268"/>
</p:tagLst>
</file>

<file path=ppt/tags/tag243.xml><?xml version="1.0" encoding="utf-8"?>
<p:tagLst xmlns:p="http://schemas.openxmlformats.org/presentationml/2006/main">
  <p:tag name="AS_UNIQUEID" val="269"/>
</p:tagLst>
</file>

<file path=ppt/tags/tag244.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AS_UNIQUEID" val="84"/>
</p:tagLst>
</file>

<file path=ppt/tags/tag26.xml><?xml version="1.0" encoding="utf-8"?>
<p:tagLst xmlns:p="http://schemas.openxmlformats.org/presentationml/2006/main">
  <p:tag name="AS_UNIQUEID" val="85"/>
</p:tagLst>
</file>

<file path=ppt/tags/tag27.xml><?xml version="1.0" encoding="utf-8"?>
<p:tagLst xmlns:p="http://schemas.openxmlformats.org/presentationml/2006/main">
  <p:tag name="AS_UNIQUEID" val="86"/>
</p:tagLst>
</file>

<file path=ppt/tags/tag28.xml><?xml version="1.0" encoding="utf-8"?>
<p:tagLst xmlns:p="http://schemas.openxmlformats.org/presentationml/2006/main">
  <p:tag name="AS_UNIQUEID" val="87"/>
</p:tagLst>
</file>

<file path=ppt/tags/tag29.xml><?xml version="1.0" encoding="utf-8"?>
<p:tagLst xmlns:p="http://schemas.openxmlformats.org/presentationml/2006/main">
  <p:tag name="AS_UNIQUEID" val="88"/>
</p:tagLst>
</file>

<file path=ppt/tags/tag3.xml><?xml version="1.0" encoding="utf-8"?>
<p:tagLst xmlns:p="http://schemas.openxmlformats.org/presentationml/2006/main">
  <p:tag name="AS_UNIQUEID" val="62"/>
</p:tagLst>
</file>

<file path=ppt/tags/tag30.xml><?xml version="1.0" encoding="utf-8"?>
<p:tagLst xmlns:p="http://schemas.openxmlformats.org/presentationml/2006/main">
  <p:tag name="AS_UNIQUEID" val="89"/>
</p:tagLst>
</file>

<file path=ppt/tags/tag31.xml><?xml version="1.0" encoding="utf-8"?>
<p:tagLst xmlns:p="http://schemas.openxmlformats.org/presentationml/2006/main">
  <p:tag name="AS_UNIQUEID" val="90"/>
</p:tagLst>
</file>

<file path=ppt/tags/tag32.xml><?xml version="1.0" encoding="utf-8"?>
<p:tagLst xmlns:p="http://schemas.openxmlformats.org/presentationml/2006/main">
  <p:tag name="AS_UNIQUEID" val="91"/>
</p:tagLst>
</file>

<file path=ppt/tags/tag33.xml><?xml version="1.0" encoding="utf-8"?>
<p:tagLst xmlns:p="http://schemas.openxmlformats.org/presentationml/2006/main">
  <p:tag name="AS_UNIQUEID" val="92"/>
</p:tagLst>
</file>

<file path=ppt/tags/tag34.xml><?xml version="1.0" encoding="utf-8"?>
<p:tagLst xmlns:p="http://schemas.openxmlformats.org/presentationml/2006/main">
  <p:tag name="AS_UNIQUEID" val="93"/>
</p:tagLst>
</file>

<file path=ppt/tags/tag35.xml><?xml version="1.0" encoding="utf-8"?>
<p:tagLst xmlns:p="http://schemas.openxmlformats.org/presentationml/2006/main">
  <p:tag name="AS_UNIQUEID" val="94"/>
</p:tagLst>
</file>

<file path=ppt/tags/tag36.xml><?xml version="1.0" encoding="utf-8"?>
<p:tagLst xmlns:p="http://schemas.openxmlformats.org/presentationml/2006/main">
  <p:tag name="AS_UNIQUEID" val="95"/>
</p:tagLst>
</file>

<file path=ppt/tags/tag37.xml><?xml version="1.0" encoding="utf-8"?>
<p:tagLst xmlns:p="http://schemas.openxmlformats.org/presentationml/2006/main">
  <p:tag name="AS_UNIQUEID" val="96"/>
</p:tagLst>
</file>

<file path=ppt/tags/tag38.xml><?xml version="1.0" encoding="utf-8"?>
<p:tagLst xmlns:p="http://schemas.openxmlformats.org/presentationml/2006/main">
  <p:tag name="AS_UNIQUEID" val="97"/>
</p:tagLst>
</file>

<file path=ppt/tags/tag39.xml><?xml version="1.0" encoding="utf-8"?>
<p:tagLst xmlns:p="http://schemas.openxmlformats.org/presentationml/2006/main">
  <p:tag name="AS_UNIQUEID" val="98"/>
</p:tagLst>
</file>

<file path=ppt/tags/tag4.xml><?xml version="1.0" encoding="utf-8"?>
<p:tagLst xmlns:p="http://schemas.openxmlformats.org/presentationml/2006/main">
  <p:tag name="AS_UNIQUEID" val="63"/>
</p:tagLst>
</file>

<file path=ppt/tags/tag40.xml><?xml version="1.0" encoding="utf-8"?>
<p:tagLst xmlns:p="http://schemas.openxmlformats.org/presentationml/2006/main">
  <p:tag name="AS_UNIQUEID" val="99"/>
</p:tagLst>
</file>

<file path=ppt/tags/tag41.xml><?xml version="1.0" encoding="utf-8"?>
<p:tagLst xmlns:p="http://schemas.openxmlformats.org/presentationml/2006/main">
  <p:tag name="AS_UNIQUEID" val="100"/>
</p:tagLst>
</file>

<file path=ppt/tags/tag42.xml><?xml version="1.0" encoding="utf-8"?>
<p:tagLst xmlns:p="http://schemas.openxmlformats.org/presentationml/2006/main">
  <p:tag name="AS_UNIQUEID" val="101"/>
</p:tagLst>
</file>

<file path=ppt/tags/tag43.xml><?xml version="1.0" encoding="utf-8"?>
<p:tagLst xmlns:p="http://schemas.openxmlformats.org/presentationml/2006/main">
  <p:tag name="AS_UNIQUEID" val="102"/>
</p:tagLst>
</file>

<file path=ppt/tags/tag44.xml><?xml version="1.0" encoding="utf-8"?>
<p:tagLst xmlns:p="http://schemas.openxmlformats.org/presentationml/2006/main">
  <p:tag name="AS_UNIQUEID" val="103"/>
</p:tagLst>
</file>

<file path=ppt/tags/tag45.xml><?xml version="1.0" encoding="utf-8"?>
<p:tagLst xmlns:p="http://schemas.openxmlformats.org/presentationml/2006/main">
  <p:tag name="AS_UNIQUEID" val="104"/>
</p:tagLst>
</file>

<file path=ppt/tags/tag46.xml><?xml version="1.0" encoding="utf-8"?>
<p:tagLst xmlns:p="http://schemas.openxmlformats.org/presentationml/2006/main">
  <p:tag name="AS_UNIQUEID" val="105"/>
</p:tagLst>
</file>

<file path=ppt/tags/tag47.xml><?xml version="1.0" encoding="utf-8"?>
<p:tagLst xmlns:p="http://schemas.openxmlformats.org/presentationml/2006/main">
  <p:tag name="AS_UNIQUEID" val="106"/>
</p:tagLst>
</file>

<file path=ppt/tags/tag48.xml><?xml version="1.0" encoding="utf-8"?>
<p:tagLst xmlns:p="http://schemas.openxmlformats.org/presentationml/2006/main">
  <p:tag name="AS_UNIQUEID" val="107"/>
</p:tagLst>
</file>

<file path=ppt/tags/tag49.xml><?xml version="1.0" encoding="utf-8"?>
<p:tagLst xmlns:p="http://schemas.openxmlformats.org/presentationml/2006/main">
  <p:tag name="AS_UNIQUEID" val="108"/>
</p:tagLst>
</file>

<file path=ppt/tags/tag5.xml><?xml version="1.0" encoding="utf-8"?>
<p:tagLst xmlns:p="http://schemas.openxmlformats.org/presentationml/2006/main">
  <p:tag name="AS_UNIQUEID" val="64"/>
</p:tagLst>
</file>

<file path=ppt/tags/tag50.xml><?xml version="1.0" encoding="utf-8"?>
<p:tagLst xmlns:p="http://schemas.openxmlformats.org/presentationml/2006/main">
  <p:tag name="AS_UNIQUEID" val="109"/>
</p:tagLst>
</file>

<file path=ppt/tags/tag51.xml><?xml version="1.0" encoding="utf-8"?>
<p:tagLst xmlns:p="http://schemas.openxmlformats.org/presentationml/2006/main">
  <p:tag name="AS_UNIQUEID" val="110"/>
</p:tagLst>
</file>

<file path=ppt/tags/tag52.xml><?xml version="1.0" encoding="utf-8"?>
<p:tagLst xmlns:p="http://schemas.openxmlformats.org/presentationml/2006/main">
  <p:tag name="AS_UNIQUEID" val="111"/>
</p:tagLst>
</file>

<file path=ppt/tags/tag53.xml><?xml version="1.0" encoding="utf-8"?>
<p:tagLst xmlns:p="http://schemas.openxmlformats.org/presentationml/2006/main">
  <p:tag name="AS_UNIQUEID" val="112"/>
</p:tagLst>
</file>

<file path=ppt/tags/tag54.xml><?xml version="1.0" encoding="utf-8"?>
<p:tagLst xmlns:p="http://schemas.openxmlformats.org/presentationml/2006/main">
  <p:tag name="AS_UNIQUEID" val="113"/>
</p:tagLst>
</file>

<file path=ppt/tags/tag55.xml><?xml version="1.0" encoding="utf-8"?>
<p:tagLst xmlns:p="http://schemas.openxmlformats.org/presentationml/2006/main">
  <p:tag name="AS_UNIQUEID" val="114"/>
</p:tagLst>
</file>

<file path=ppt/tags/tag56.xml><?xml version="1.0" encoding="utf-8"?>
<p:tagLst xmlns:p="http://schemas.openxmlformats.org/presentationml/2006/main">
  <p:tag name="AS_UNIQUEID" val="115"/>
</p:tagLst>
</file>

<file path=ppt/tags/tag57.xml><?xml version="1.0" encoding="utf-8"?>
<p:tagLst xmlns:p="http://schemas.openxmlformats.org/presentationml/2006/main">
  <p:tag name="AS_UNIQUEID" val="116"/>
</p:tagLst>
</file>

<file path=ppt/tags/tag58.xml><?xml version="1.0" encoding="utf-8"?>
<p:tagLst xmlns:p="http://schemas.openxmlformats.org/presentationml/2006/main">
  <p:tag name="AS_UNIQUEID" val="117"/>
</p:tagLst>
</file>

<file path=ppt/tags/tag59.xml><?xml version="1.0" encoding="utf-8"?>
<p:tagLst xmlns:p="http://schemas.openxmlformats.org/presentationml/2006/main">
  <p:tag name="AS_UNIQUEID" val="118"/>
</p:tagLst>
</file>

<file path=ppt/tags/tag6.xml><?xml version="1.0" encoding="utf-8"?>
<p:tagLst xmlns:p="http://schemas.openxmlformats.org/presentationml/2006/main">
  <p:tag name="AS_UNIQUEID" val="65"/>
</p:tagLst>
</file>

<file path=ppt/tags/tag60.xml><?xml version="1.0" encoding="utf-8"?>
<p:tagLst xmlns:p="http://schemas.openxmlformats.org/presentationml/2006/main">
  <p:tag name="AS_UNIQUEID" val="119"/>
</p:tagLst>
</file>

<file path=ppt/tags/tag61.xml><?xml version="1.0" encoding="utf-8"?>
<p:tagLst xmlns:p="http://schemas.openxmlformats.org/presentationml/2006/main">
  <p:tag name="AS_UNIQUEID" val="120"/>
</p:tagLst>
</file>

<file path=ppt/tags/tag62.xml><?xml version="1.0" encoding="utf-8"?>
<p:tagLst xmlns:p="http://schemas.openxmlformats.org/presentationml/2006/main">
  <p:tag name="AS_UNIQUEID" val="121"/>
</p:tagLst>
</file>

<file path=ppt/tags/tag63.xml><?xml version="1.0" encoding="utf-8"?>
<p:tagLst xmlns:p="http://schemas.openxmlformats.org/presentationml/2006/main">
  <p:tag name="AS_UNIQUEID" val="122"/>
</p:tagLst>
</file>

<file path=ppt/tags/tag64.xml><?xml version="1.0" encoding="utf-8"?>
<p:tagLst xmlns:p="http://schemas.openxmlformats.org/presentationml/2006/main">
  <p:tag name="AS_UNIQUEID" val="123"/>
</p:tagLst>
</file>

<file path=ppt/tags/tag65.xml><?xml version="1.0" encoding="utf-8"?>
<p:tagLst xmlns:p="http://schemas.openxmlformats.org/presentationml/2006/main">
  <p:tag name="AS_UNIQUEID" val="124"/>
</p:tagLst>
</file>

<file path=ppt/tags/tag66.xml><?xml version="1.0" encoding="utf-8"?>
<p:tagLst xmlns:p="http://schemas.openxmlformats.org/presentationml/2006/main">
  <p:tag name="AS_UNIQUEID" val="125"/>
</p:tagLst>
</file>

<file path=ppt/tags/tag67.xml><?xml version="1.0" encoding="utf-8"?>
<p:tagLst xmlns:p="http://schemas.openxmlformats.org/presentationml/2006/main">
  <p:tag name="AS_UNIQUEID" val="126"/>
</p:tagLst>
</file>

<file path=ppt/tags/tag68.xml><?xml version="1.0" encoding="utf-8"?>
<p:tagLst xmlns:p="http://schemas.openxmlformats.org/presentationml/2006/main">
  <p:tag name="AS_UNIQUEID" val="127"/>
</p:tagLst>
</file>

<file path=ppt/tags/tag69.xml><?xml version="1.0" encoding="utf-8"?>
<p:tagLst xmlns:p="http://schemas.openxmlformats.org/presentationml/2006/main">
  <p:tag name="AS_UNIQUEID" val="128"/>
</p:tagLst>
</file>

<file path=ppt/tags/tag7.xml><?xml version="1.0" encoding="utf-8"?>
<p:tagLst xmlns:p="http://schemas.openxmlformats.org/presentationml/2006/main">
  <p:tag name="AS_UNIQUEID" val="66"/>
</p:tagLst>
</file>

<file path=ppt/tags/tag70.xml><?xml version="1.0" encoding="utf-8"?>
<p:tagLst xmlns:p="http://schemas.openxmlformats.org/presentationml/2006/main">
  <p:tag name="AS_UNIQUEID" val="129"/>
</p:tagLst>
</file>

<file path=ppt/tags/tag71.xml><?xml version="1.0" encoding="utf-8"?>
<p:tagLst xmlns:p="http://schemas.openxmlformats.org/presentationml/2006/main">
  <p:tag name="AS_UNIQUEID" val="130"/>
</p:tagLst>
</file>

<file path=ppt/tags/tag72.xml><?xml version="1.0" encoding="utf-8"?>
<p:tagLst xmlns:p="http://schemas.openxmlformats.org/presentationml/2006/main">
  <p:tag name="AS_UNIQUEID" val="131"/>
</p:tagLst>
</file>

<file path=ppt/tags/tag73.xml><?xml version="1.0" encoding="utf-8"?>
<p:tagLst xmlns:p="http://schemas.openxmlformats.org/presentationml/2006/main">
  <p:tag name="AS_UNIQUEID" val="132"/>
</p:tagLst>
</file>

<file path=ppt/tags/tag74.xml><?xml version="1.0" encoding="utf-8"?>
<p:tagLst xmlns:p="http://schemas.openxmlformats.org/presentationml/2006/main">
  <p:tag name="AS_UNIQUEID" val="133"/>
</p:tagLst>
</file>

<file path=ppt/tags/tag75.xml><?xml version="1.0" encoding="utf-8"?>
<p:tagLst xmlns:p="http://schemas.openxmlformats.org/presentationml/2006/main">
  <p:tag name="AS_UNIQUEID" val="134"/>
</p:tagLst>
</file>

<file path=ppt/tags/tag76.xml><?xml version="1.0" encoding="utf-8"?>
<p:tagLst xmlns:p="http://schemas.openxmlformats.org/presentationml/2006/main">
  <p:tag name="AS_UNIQUEID" val="135"/>
</p:tagLst>
</file>

<file path=ppt/tags/tag77.xml><?xml version="1.0" encoding="utf-8"?>
<p:tagLst xmlns:p="http://schemas.openxmlformats.org/presentationml/2006/main">
  <p:tag name="AS_UNIQUEID" val="136"/>
</p:tagLst>
</file>

<file path=ppt/tags/tag78.xml><?xml version="1.0" encoding="utf-8"?>
<p:tagLst xmlns:p="http://schemas.openxmlformats.org/presentationml/2006/main">
  <p:tag name="AS_UNIQUEID" val="137"/>
</p:tagLst>
</file>

<file path=ppt/tags/tag79.xml><?xml version="1.0" encoding="utf-8"?>
<p:tagLst xmlns:p="http://schemas.openxmlformats.org/presentationml/2006/main">
  <p:tag name="AS_UNIQUEID" val="138"/>
</p:tagLst>
</file>

<file path=ppt/tags/tag8.xml><?xml version="1.0" encoding="utf-8"?>
<p:tagLst xmlns:p="http://schemas.openxmlformats.org/presentationml/2006/main">
  <p:tag name="AS_UNIQUEID" val="67"/>
</p:tagLst>
</file>

<file path=ppt/tags/tag80.xml><?xml version="1.0" encoding="utf-8"?>
<p:tagLst xmlns:p="http://schemas.openxmlformats.org/presentationml/2006/main">
  <p:tag name="AS_UNIQUEID" val="139"/>
</p:tagLst>
</file>

<file path=ppt/tags/tag81.xml><?xml version="1.0" encoding="utf-8"?>
<p:tagLst xmlns:p="http://schemas.openxmlformats.org/presentationml/2006/main">
  <p:tag name="AS_UNIQUEID" val="140"/>
</p:tagLst>
</file>

<file path=ppt/tags/tag82.xml><?xml version="1.0" encoding="utf-8"?>
<p:tagLst xmlns:p="http://schemas.openxmlformats.org/presentationml/2006/main">
  <p:tag name="AS_UNIQUEID" val="141"/>
</p:tagLst>
</file>

<file path=ppt/tags/tag83.xml><?xml version="1.0" encoding="utf-8"?>
<p:tagLst xmlns:p="http://schemas.openxmlformats.org/presentationml/2006/main">
  <p:tag name="AS_UNIQUEID" val="142"/>
</p:tagLst>
</file>

<file path=ppt/tags/tag84.xml><?xml version="1.0" encoding="utf-8"?>
<p:tagLst xmlns:p="http://schemas.openxmlformats.org/presentationml/2006/main">
  <p:tag name="AS_UNIQUEID" val="143"/>
</p:tagLst>
</file>

<file path=ppt/tags/tag85.xml><?xml version="1.0" encoding="utf-8"?>
<p:tagLst xmlns:p="http://schemas.openxmlformats.org/presentationml/2006/main">
  <p:tag name="AS_UNIQUEID" val="144"/>
</p:tagLst>
</file>

<file path=ppt/tags/tag86.xml><?xml version="1.0" encoding="utf-8"?>
<p:tagLst xmlns:p="http://schemas.openxmlformats.org/presentationml/2006/main">
  <p:tag name="AS_UNIQUEID" val="145"/>
</p:tagLst>
</file>

<file path=ppt/tags/tag87.xml><?xml version="1.0" encoding="utf-8"?>
<p:tagLst xmlns:p="http://schemas.openxmlformats.org/presentationml/2006/main">
  <p:tag name="AS_UNIQUEID" val="146"/>
</p:tagLst>
</file>

<file path=ppt/tags/tag88.xml><?xml version="1.0" encoding="utf-8"?>
<p:tagLst xmlns:p="http://schemas.openxmlformats.org/presentationml/2006/main">
  <p:tag name="AS_UNIQUEID" val="147"/>
</p:tagLst>
</file>

<file path=ppt/tags/tag89.xml><?xml version="1.0" encoding="utf-8"?>
<p:tagLst xmlns:p="http://schemas.openxmlformats.org/presentationml/2006/main">
  <p:tag name="AS_UNIQUEID" val="148"/>
</p:tagLst>
</file>

<file path=ppt/tags/tag9.xml><?xml version="1.0" encoding="utf-8"?>
<p:tagLst xmlns:p="http://schemas.openxmlformats.org/presentationml/2006/main">
  <p:tag name="AS_UNIQUEID" val="68"/>
</p:tagLst>
</file>

<file path=ppt/tags/tag90.xml><?xml version="1.0" encoding="utf-8"?>
<p:tagLst xmlns:p="http://schemas.openxmlformats.org/presentationml/2006/main">
  <p:tag name="AS_UNIQUEID" val="149"/>
</p:tagLst>
</file>

<file path=ppt/tags/tag91.xml><?xml version="1.0" encoding="utf-8"?>
<p:tagLst xmlns:p="http://schemas.openxmlformats.org/presentationml/2006/main">
  <p:tag name="AS_UNIQUEID" val="150"/>
</p:tagLst>
</file>

<file path=ppt/tags/tag92.xml><?xml version="1.0" encoding="utf-8"?>
<p:tagLst xmlns:p="http://schemas.openxmlformats.org/presentationml/2006/main">
  <p:tag name="AS_UNIQUEID" val="151"/>
</p:tagLst>
</file>

<file path=ppt/tags/tag93.xml><?xml version="1.0" encoding="utf-8"?>
<p:tagLst xmlns:p="http://schemas.openxmlformats.org/presentationml/2006/main">
  <p:tag name="AS_UNIQUEID" val="152"/>
</p:tagLst>
</file>

<file path=ppt/tags/tag94.xml><?xml version="1.0" encoding="utf-8"?>
<p:tagLst xmlns:p="http://schemas.openxmlformats.org/presentationml/2006/main">
  <p:tag name="AS_UNIQUEID" val="153"/>
</p:tagLst>
</file>

<file path=ppt/tags/tag95.xml><?xml version="1.0" encoding="utf-8"?>
<p:tagLst xmlns:p="http://schemas.openxmlformats.org/presentationml/2006/main">
  <p:tag name="AS_UNIQUEID" val="154"/>
</p:tagLst>
</file>

<file path=ppt/tags/tag96.xml><?xml version="1.0" encoding="utf-8"?>
<p:tagLst xmlns:p="http://schemas.openxmlformats.org/presentationml/2006/main">
  <p:tag name="AS_UNIQUEID" val="155"/>
</p:tagLst>
</file>

<file path=ppt/tags/tag97.xml><?xml version="1.0" encoding="utf-8"?>
<p:tagLst xmlns:p="http://schemas.openxmlformats.org/presentationml/2006/main">
  <p:tag name="AS_UNIQUEID" val="156"/>
</p:tagLst>
</file>

<file path=ppt/tags/tag98.xml><?xml version="1.0" encoding="utf-8"?>
<p:tagLst xmlns:p="http://schemas.openxmlformats.org/presentationml/2006/main">
  <p:tag name="AS_UNIQUEID" val="157"/>
</p:tagLst>
</file>

<file path=ppt/tags/tag99.xml><?xml version="1.0" encoding="utf-8"?>
<p:tagLst xmlns:p="http://schemas.openxmlformats.org/presentationml/2006/main">
  <p:tag name="AS_UNIQUEID" val="15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126</Paragraphs>
  <Slides>24</Slides>
  <Notes>0</Notes>
  <TotalTime>0</TotalTime>
  <HiddenSlides>0</HiddenSlides>
  <MMClips>1</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24</vt:i4>
      </vt:variant>
    </vt:vector>
  </HeadingPairs>
  <TitlesOfParts>
    <vt:vector baseType="lpstr" size="40">
      <vt:lpstr>Arial</vt:lpstr>
      <vt:lpstr>等线 Light</vt:lpstr>
      <vt:lpstr>等线</vt:lpstr>
      <vt:lpstr>微软雅黑</vt:lpstr>
      <vt:lpstr>仿宋</vt:lpstr>
      <vt:lpstr>迷你简南宫</vt:lpstr>
      <vt:lpstr>方正北魏楷书简体</vt:lpstr>
      <vt:lpstr>迷你简舒同体</vt:lpstr>
      <vt:lpstr>黑体</vt:lpstr>
      <vt:lpstr>苹方-简</vt:lpstr>
      <vt:lpstr>宋体</vt:lpstr>
      <vt:lpstr>迷你简启体</vt:lpstr>
      <vt:lpstr>新宋体</vt:lpstr>
      <vt:lpstr>Calibri</vt:lpstr>
      <vt:lpstr>Times New Roman</vt:lpstr>
      <vt:lpstr>Office 主题​​</vt:lpstr>
      <vt:lpstr>PowerPoint Presentation</vt:lpstr>
      <vt:lpstr>导入：</vt:lpstr>
      <vt:lpstr>学习目标</vt:lpstr>
      <vt:lpstr>作家作品</vt:lpstr>
      <vt:lpstr>写作背景</vt:lpstr>
      <vt:lpstr>朗诵辨境</vt:lpstr>
      <vt:lpstr>感知诗歌内容</vt:lpstr>
      <vt:lpstr>PowerPoint Presentation</vt:lpstr>
      <vt:lpstr>PowerPoint Presentation</vt:lpstr>
      <vt:lpstr>PowerPoint Presentation</vt:lpstr>
      <vt:lpstr>PowerPoint Presentation</vt:lpstr>
      <vt:lpstr>PowerPoint Presentation</vt:lpstr>
      <vt:lpstr>在这三节诗中，诗人认为“爱情或醇酒的颂歌”、“赞婚的合唱”、“凯旋的欢歌”都是“空洞的浮夸”、“总有着贫乏”，都不能与云雀的歌唱相比，诗人为什么会有这样的看法呢？（讨论）</vt:lpstr>
      <vt:lpstr>PowerPoint Presentation</vt:lpstr>
      <vt:lpstr>PowerPoint Presentation</vt:lpstr>
      <vt:lpstr>PowerPoint Presentation</vt:lpstr>
      <vt:lpstr>PowerPoint Presentation</vt:lpstr>
      <vt:lpstr>PowerPoint Presentation</vt:lpstr>
      <vt:lpstr>探究情感</vt:lpstr>
      <vt:lpstr>拓展提升</vt:lpstr>
      <vt:lpstr>拓展提升</vt:lpstr>
      <vt:lpstr>诗歌总结</vt:lpstr>
      <vt:lpstr>表现手法</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2021-08-17T19:37:47.849</cp:lastPrinted>
  <dcterms:created xsi:type="dcterms:W3CDTF">2021-08-17T19:37:47Z</dcterms:created>
  <dcterms:modified xsi:type="dcterms:W3CDTF">2021-08-17T11:37:52Z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