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510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511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383" r:id="rId127"/>
    <p:sldId id="384" r:id="rId128"/>
    <p:sldId id="385" r:id="rId129"/>
    <p:sldId id="386" r:id="rId130"/>
    <p:sldId id="387" r:id="rId131"/>
    <p:sldId id="388" r:id="rId132"/>
    <p:sldId id="389" r:id="rId133"/>
    <p:sldId id="390" r:id="rId134"/>
    <p:sldId id="391" r:id="rId135"/>
    <p:sldId id="512" r:id="rId136"/>
    <p:sldId id="394" r:id="rId137"/>
    <p:sldId id="395" r:id="rId138"/>
    <p:sldId id="396" r:id="rId139"/>
    <p:sldId id="397" r:id="rId140"/>
    <p:sldId id="398" r:id="rId141"/>
    <p:sldId id="399" r:id="rId142"/>
    <p:sldId id="400" r:id="rId143"/>
    <p:sldId id="401" r:id="rId144"/>
    <p:sldId id="402" r:id="rId145"/>
    <p:sldId id="403" r:id="rId146"/>
    <p:sldId id="404" r:id="rId147"/>
    <p:sldId id="405" r:id="rId148"/>
    <p:sldId id="406" r:id="rId149"/>
    <p:sldId id="407" r:id="rId150"/>
    <p:sldId id="408" r:id="rId151"/>
    <p:sldId id="409" r:id="rId152"/>
    <p:sldId id="410" r:id="rId153"/>
    <p:sldId id="411" r:id="rId154"/>
    <p:sldId id="412" r:id="rId155"/>
    <p:sldId id="413" r:id="rId156"/>
    <p:sldId id="414" r:id="rId157"/>
    <p:sldId id="415" r:id="rId158"/>
    <p:sldId id="416" r:id="rId159"/>
    <p:sldId id="417" r:id="rId160"/>
    <p:sldId id="418" r:id="rId161"/>
    <p:sldId id="419" r:id="rId162"/>
    <p:sldId id="420" r:id="rId163"/>
    <p:sldId id="421" r:id="rId164"/>
    <p:sldId id="422" r:id="rId165"/>
    <p:sldId id="423" r:id="rId166"/>
    <p:sldId id="424" r:id="rId167"/>
    <p:sldId id="425" r:id="rId168"/>
    <p:sldId id="426" r:id="rId169"/>
    <p:sldId id="427" r:id="rId170"/>
    <p:sldId id="428" r:id="rId171"/>
    <p:sldId id="429" r:id="rId172"/>
    <p:sldId id="430" r:id="rId173"/>
    <p:sldId id="431" r:id="rId174"/>
    <p:sldId id="432" r:id="rId175"/>
    <p:sldId id="433" r:id="rId176"/>
    <p:sldId id="434" r:id="rId177"/>
    <p:sldId id="435" r:id="rId178"/>
    <p:sldId id="436" r:id="rId179"/>
    <p:sldId id="437" r:id="rId180"/>
    <p:sldId id="438" r:id="rId181"/>
    <p:sldId id="439" r:id="rId182"/>
    <p:sldId id="440" r:id="rId183"/>
    <p:sldId id="441" r:id="rId184"/>
    <p:sldId id="442" r:id="rId185"/>
    <p:sldId id="443" r:id="rId186"/>
    <p:sldId id="444" r:id="rId187"/>
    <p:sldId id="445" r:id="rId188"/>
    <p:sldId id="446" r:id="rId189"/>
    <p:sldId id="447" r:id="rId190"/>
    <p:sldId id="448" r:id="rId191"/>
    <p:sldId id="513" r:id="rId192"/>
    <p:sldId id="451" r:id="rId193"/>
    <p:sldId id="452" r:id="rId194"/>
    <p:sldId id="453" r:id="rId195"/>
    <p:sldId id="454" r:id="rId196"/>
    <p:sldId id="455" r:id="rId197"/>
    <p:sldId id="456" r:id="rId198"/>
    <p:sldId id="457" r:id="rId199"/>
    <p:sldId id="458" r:id="rId200"/>
    <p:sldId id="459" r:id="rId201"/>
    <p:sldId id="460" r:id="rId202"/>
    <p:sldId id="461" r:id="rId203"/>
    <p:sldId id="462" r:id="rId204"/>
    <p:sldId id="463" r:id="rId205"/>
    <p:sldId id="464" r:id="rId206"/>
    <p:sldId id="465" r:id="rId207"/>
    <p:sldId id="466" r:id="rId208"/>
    <p:sldId id="467" r:id="rId209"/>
    <p:sldId id="468" r:id="rId210"/>
    <p:sldId id="469" r:id="rId211"/>
    <p:sldId id="470" r:id="rId212"/>
    <p:sldId id="471" r:id="rId213"/>
    <p:sldId id="472" r:id="rId214"/>
    <p:sldId id="473" r:id="rId215"/>
    <p:sldId id="474" r:id="rId216"/>
    <p:sldId id="475" r:id="rId217"/>
    <p:sldId id="476" r:id="rId218"/>
    <p:sldId id="477" r:id="rId219"/>
    <p:sldId id="478" r:id="rId220"/>
    <p:sldId id="479" r:id="rId221"/>
    <p:sldId id="480" r:id="rId222"/>
    <p:sldId id="481" r:id="rId223"/>
    <p:sldId id="482" r:id="rId224"/>
    <p:sldId id="483" r:id="rId225"/>
    <p:sldId id="484" r:id="rId226"/>
    <p:sldId id="485" r:id="rId227"/>
    <p:sldId id="486" r:id="rId228"/>
    <p:sldId id="487" r:id="rId229"/>
    <p:sldId id="488" r:id="rId230"/>
    <p:sldId id="489" r:id="rId231"/>
    <p:sldId id="490" r:id="rId232"/>
    <p:sldId id="491" r:id="rId233"/>
    <p:sldId id="492" r:id="rId234"/>
    <p:sldId id="493" r:id="rId235"/>
    <p:sldId id="494" r:id="rId236"/>
    <p:sldId id="495" r:id="rId237"/>
    <p:sldId id="496" r:id="rId238"/>
    <p:sldId id="497" r:id="rId239"/>
    <p:sldId id="498" r:id="rId240"/>
    <p:sldId id="499" r:id="rId241"/>
    <p:sldId id="500" r:id="rId242"/>
    <p:sldId id="501" r:id="rId243"/>
    <p:sldId id="502" r:id="rId244"/>
    <p:sldId id="503" r:id="rId245"/>
    <p:sldId id="504" r:id="rId246"/>
    <p:sldId id="505" r:id="rId247"/>
    <p:sldId id="506" r:id="rId248"/>
    <p:sldId id="507" r:id="rId249"/>
    <p:sldId id="509" r:id="rId2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54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presProps" Target="presProps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viewProps" Target="view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theme" Target="theme/theme1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image" Target="../media/image1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emf"/><Relationship Id="rId1" Type="http://schemas.openxmlformats.org/officeDocument/2006/relationships/image" Target="../media/image138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emf"/><Relationship Id="rId1" Type="http://schemas.openxmlformats.org/officeDocument/2006/relationships/image" Target="../media/image159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image" Target="../media/image171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7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emf"/><Relationship Id="rId1" Type="http://schemas.openxmlformats.org/officeDocument/2006/relationships/image" Target="../media/image18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19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emf"/><Relationship Id="rId1" Type="http://schemas.openxmlformats.org/officeDocument/2006/relationships/image" Target="../media/image20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image" Target="../media/image10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141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809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932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468530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9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19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16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09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38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1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891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909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80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9.vml"/><Relationship Id="rId6" Type="http://schemas.openxmlformats.org/officeDocument/2006/relationships/image" Target="../media/image104.emf"/><Relationship Id="rId5" Type="http://schemas.openxmlformats.org/officeDocument/2006/relationships/oleObject" Target="../embeddings/oleObject101.bin"/><Relationship Id="rId4" Type="http://schemas.openxmlformats.org/officeDocument/2006/relationships/image" Target="../media/image103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5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6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07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8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09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0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1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2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4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5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1.vml"/><Relationship Id="rId4" Type="http://schemas.openxmlformats.org/officeDocument/2006/relationships/image" Target="../media/image116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17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18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19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0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1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2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9.vml"/><Relationship Id="rId6" Type="http://schemas.openxmlformats.org/officeDocument/2006/relationships/image" Target="../media/image125.emf"/><Relationship Id="rId5" Type="http://schemas.openxmlformats.org/officeDocument/2006/relationships/oleObject" Target="../embeddings/oleObject122.bin"/><Relationship Id="rId4" Type="http://schemas.openxmlformats.org/officeDocument/2006/relationships/image" Target="../media/image124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6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7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28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3.vml"/><Relationship Id="rId4" Type="http://schemas.openxmlformats.org/officeDocument/2006/relationships/image" Target="../media/image129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0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1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6.vml"/><Relationship Id="rId4" Type="http://schemas.openxmlformats.org/officeDocument/2006/relationships/image" Target="../media/image132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7.vml"/><Relationship Id="rId4" Type="http://schemas.openxmlformats.org/officeDocument/2006/relationships/image" Target="../media/image133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8.vml"/><Relationship Id="rId4" Type="http://schemas.openxmlformats.org/officeDocument/2006/relationships/image" Target="../media/image13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5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0.vml"/><Relationship Id="rId4" Type="http://schemas.openxmlformats.org/officeDocument/2006/relationships/image" Target="../media/image136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1.vml"/><Relationship Id="rId4" Type="http://schemas.openxmlformats.org/officeDocument/2006/relationships/image" Target="../media/image137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2.vml"/><Relationship Id="rId6" Type="http://schemas.openxmlformats.org/officeDocument/2006/relationships/image" Target="../media/image139.e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38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3.vml"/><Relationship Id="rId4" Type="http://schemas.openxmlformats.org/officeDocument/2006/relationships/image" Target="../media/image140.e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4.vml"/><Relationship Id="rId4" Type="http://schemas.openxmlformats.org/officeDocument/2006/relationships/image" Target="../media/image141.e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5.vml"/><Relationship Id="rId4" Type="http://schemas.openxmlformats.org/officeDocument/2006/relationships/image" Target="../media/image142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6.vml"/><Relationship Id="rId4" Type="http://schemas.openxmlformats.org/officeDocument/2006/relationships/image" Target="../media/image143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7.vml"/><Relationship Id="rId4" Type="http://schemas.openxmlformats.org/officeDocument/2006/relationships/image" Target="../media/image144.e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8.vml"/><Relationship Id="rId4" Type="http://schemas.openxmlformats.org/officeDocument/2006/relationships/image" Target="../media/image14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9.vml"/><Relationship Id="rId4" Type="http://schemas.openxmlformats.org/officeDocument/2006/relationships/image" Target="../media/image146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0.vml"/><Relationship Id="rId4" Type="http://schemas.openxmlformats.org/officeDocument/2006/relationships/image" Target="../media/image147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1.vml"/><Relationship Id="rId4" Type="http://schemas.openxmlformats.org/officeDocument/2006/relationships/image" Target="../media/image148.e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2.vml"/><Relationship Id="rId4" Type="http://schemas.openxmlformats.org/officeDocument/2006/relationships/image" Target="../media/image149.e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3.vml"/><Relationship Id="rId4" Type="http://schemas.openxmlformats.org/officeDocument/2006/relationships/image" Target="../media/image150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4.vml"/><Relationship Id="rId4" Type="http://schemas.openxmlformats.org/officeDocument/2006/relationships/image" Target="../media/image151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5.vml"/><Relationship Id="rId4" Type="http://schemas.openxmlformats.org/officeDocument/2006/relationships/image" Target="../media/image152.e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6.vml"/><Relationship Id="rId4" Type="http://schemas.openxmlformats.org/officeDocument/2006/relationships/image" Target="../media/image153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7.vml"/><Relationship Id="rId4" Type="http://schemas.openxmlformats.org/officeDocument/2006/relationships/image" Target="../media/image154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8.vml"/><Relationship Id="rId4" Type="http://schemas.openxmlformats.org/officeDocument/2006/relationships/image" Target="../media/image15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9.vml"/><Relationship Id="rId4" Type="http://schemas.openxmlformats.org/officeDocument/2006/relationships/image" Target="../media/image156.e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0.vml"/><Relationship Id="rId4" Type="http://schemas.openxmlformats.org/officeDocument/2006/relationships/image" Target="../media/image157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1.vml"/><Relationship Id="rId4" Type="http://schemas.openxmlformats.org/officeDocument/2006/relationships/image" Target="../media/image158.e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2.vml"/><Relationship Id="rId6" Type="http://schemas.openxmlformats.org/officeDocument/2006/relationships/image" Target="../media/image160.emf"/><Relationship Id="rId5" Type="http://schemas.openxmlformats.org/officeDocument/2006/relationships/oleObject" Target="../embeddings/oleObject156.bin"/><Relationship Id="rId4" Type="http://schemas.openxmlformats.org/officeDocument/2006/relationships/image" Target="../media/image159.e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3.vml"/><Relationship Id="rId4" Type="http://schemas.openxmlformats.org/officeDocument/2006/relationships/image" Target="../media/image161.emf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4.vml"/><Relationship Id="rId4" Type="http://schemas.openxmlformats.org/officeDocument/2006/relationships/image" Target="../media/image162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5.vml"/><Relationship Id="rId4" Type="http://schemas.openxmlformats.org/officeDocument/2006/relationships/image" Target="../media/image163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6.vml"/><Relationship Id="rId4" Type="http://schemas.openxmlformats.org/officeDocument/2006/relationships/image" Target="../media/image164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7.vml"/><Relationship Id="rId4" Type="http://schemas.openxmlformats.org/officeDocument/2006/relationships/image" Target="../media/image165.emf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8.vml"/><Relationship Id="rId4" Type="http://schemas.openxmlformats.org/officeDocument/2006/relationships/image" Target="../media/image16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9.vml"/><Relationship Id="rId4" Type="http://schemas.openxmlformats.org/officeDocument/2006/relationships/image" Target="../media/image167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0.vml"/><Relationship Id="rId4" Type="http://schemas.openxmlformats.org/officeDocument/2006/relationships/image" Target="../media/image168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1.vml"/><Relationship Id="rId4" Type="http://schemas.openxmlformats.org/officeDocument/2006/relationships/image" Target="../media/image169.emf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2.vml"/><Relationship Id="rId4" Type="http://schemas.openxmlformats.org/officeDocument/2006/relationships/image" Target="../media/image170.emf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3.vml"/><Relationship Id="rId6" Type="http://schemas.openxmlformats.org/officeDocument/2006/relationships/image" Target="../media/image172.emf"/><Relationship Id="rId5" Type="http://schemas.openxmlformats.org/officeDocument/2006/relationships/oleObject" Target="../embeddings/oleObject168.bin"/><Relationship Id="rId4" Type="http://schemas.openxmlformats.org/officeDocument/2006/relationships/image" Target="../media/image171.e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4.vml"/><Relationship Id="rId4" Type="http://schemas.openxmlformats.org/officeDocument/2006/relationships/image" Target="../media/image173.emf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5.vml"/><Relationship Id="rId4" Type="http://schemas.openxmlformats.org/officeDocument/2006/relationships/image" Target="../media/image174.e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6.vml"/><Relationship Id="rId4" Type="http://schemas.openxmlformats.org/officeDocument/2006/relationships/image" Target="../media/image175.emf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7.vml"/><Relationship Id="rId4" Type="http://schemas.openxmlformats.org/officeDocument/2006/relationships/image" Target="../media/image176.emf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8.vml"/><Relationship Id="rId4" Type="http://schemas.openxmlformats.org/officeDocument/2006/relationships/image" Target="../media/image17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9.vml"/><Relationship Id="rId4" Type="http://schemas.openxmlformats.org/officeDocument/2006/relationships/image" Target="../media/image178.emf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0.vml"/><Relationship Id="rId4" Type="http://schemas.openxmlformats.org/officeDocument/2006/relationships/image" Target="../media/image179.emf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1.vml"/><Relationship Id="rId4" Type="http://schemas.openxmlformats.org/officeDocument/2006/relationships/image" Target="../media/image180.emf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2.vml"/><Relationship Id="rId4" Type="http://schemas.openxmlformats.org/officeDocument/2006/relationships/image" Target="../media/image181.e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3.vml"/><Relationship Id="rId4" Type="http://schemas.openxmlformats.org/officeDocument/2006/relationships/image" Target="../media/image182.e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4.vml"/><Relationship Id="rId4" Type="http://schemas.openxmlformats.org/officeDocument/2006/relationships/image" Target="../media/image183.emf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5.vml"/><Relationship Id="rId4" Type="http://schemas.openxmlformats.org/officeDocument/2006/relationships/image" Target="../media/image184.emf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6.vml"/><Relationship Id="rId4" Type="http://schemas.openxmlformats.org/officeDocument/2006/relationships/image" Target="../media/image185.e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7.vml"/><Relationship Id="rId4" Type="http://schemas.openxmlformats.org/officeDocument/2006/relationships/image" Target="../media/image186.e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8.vml"/><Relationship Id="rId4" Type="http://schemas.openxmlformats.org/officeDocument/2006/relationships/image" Target="../media/image18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9.vml"/><Relationship Id="rId6" Type="http://schemas.openxmlformats.org/officeDocument/2006/relationships/image" Target="../media/image189.e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188.emf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0.vml"/><Relationship Id="rId4" Type="http://schemas.openxmlformats.org/officeDocument/2006/relationships/image" Target="../media/image190.emf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1.vml"/><Relationship Id="rId4" Type="http://schemas.openxmlformats.org/officeDocument/2006/relationships/image" Target="../media/image191.emf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2.vml"/><Relationship Id="rId4" Type="http://schemas.openxmlformats.org/officeDocument/2006/relationships/image" Target="../media/image192.emf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3.vml"/><Relationship Id="rId4" Type="http://schemas.openxmlformats.org/officeDocument/2006/relationships/image" Target="../media/image193.emf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4.vml"/><Relationship Id="rId4" Type="http://schemas.openxmlformats.org/officeDocument/2006/relationships/image" Target="../media/image194.emf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5.vml"/><Relationship Id="rId4" Type="http://schemas.openxmlformats.org/officeDocument/2006/relationships/image" Target="../media/image195.emf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6.vml"/><Relationship Id="rId4" Type="http://schemas.openxmlformats.org/officeDocument/2006/relationships/image" Target="../media/image196.emf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7.vml"/><Relationship Id="rId4" Type="http://schemas.openxmlformats.org/officeDocument/2006/relationships/image" Target="../media/image197.emf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8.vml"/><Relationship Id="rId4" Type="http://schemas.openxmlformats.org/officeDocument/2006/relationships/image" Target="../media/image19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9.vml"/><Relationship Id="rId4" Type="http://schemas.openxmlformats.org/officeDocument/2006/relationships/image" Target="../media/image199.emf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4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0.vml"/><Relationship Id="rId4" Type="http://schemas.openxmlformats.org/officeDocument/2006/relationships/image" Target="../media/image200.emf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1.vml"/><Relationship Id="rId4" Type="http://schemas.openxmlformats.org/officeDocument/2006/relationships/image" Target="../media/image201.emf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2.vml"/><Relationship Id="rId4" Type="http://schemas.openxmlformats.org/officeDocument/2006/relationships/image" Target="../media/image202.emf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3.vml"/><Relationship Id="rId4" Type="http://schemas.openxmlformats.org/officeDocument/2006/relationships/image" Target="../media/image203.emf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4.vml"/><Relationship Id="rId4" Type="http://schemas.openxmlformats.org/officeDocument/2006/relationships/image" Target="../media/image204.emf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5.vml"/><Relationship Id="rId4" Type="http://schemas.openxmlformats.org/officeDocument/2006/relationships/image" Target="../media/image205.emf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6.vml"/><Relationship Id="rId4" Type="http://schemas.openxmlformats.org/officeDocument/2006/relationships/image" Target="../media/image206.emf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7.vml"/><Relationship Id="rId4" Type="http://schemas.openxmlformats.org/officeDocument/2006/relationships/image" Target="../media/image207.emf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8.vml"/><Relationship Id="rId4" Type="http://schemas.openxmlformats.org/officeDocument/2006/relationships/image" Target="../media/image20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9.vml"/><Relationship Id="rId6" Type="http://schemas.openxmlformats.org/officeDocument/2006/relationships/image" Target="../media/image210.emf"/><Relationship Id="rId5" Type="http://schemas.openxmlformats.org/officeDocument/2006/relationships/oleObject" Target="../embeddings/oleObject205.bin"/><Relationship Id="rId4" Type="http://schemas.openxmlformats.org/officeDocument/2006/relationships/image" Target="../media/image209.emf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0.vml"/><Relationship Id="rId4" Type="http://schemas.openxmlformats.org/officeDocument/2006/relationships/image" Target="../media/image211.emf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1.vml"/><Relationship Id="rId4" Type="http://schemas.openxmlformats.org/officeDocument/2006/relationships/image" Target="../media/image212.emf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2.vml"/><Relationship Id="rId4" Type="http://schemas.openxmlformats.org/officeDocument/2006/relationships/image" Target="../media/image213.emf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3.vml"/><Relationship Id="rId4" Type="http://schemas.openxmlformats.org/officeDocument/2006/relationships/image" Target="../media/image214.e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4.vml"/><Relationship Id="rId4" Type="http://schemas.openxmlformats.org/officeDocument/2006/relationships/image" Target="../media/image215.emf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5.vml"/><Relationship Id="rId4" Type="http://schemas.openxmlformats.org/officeDocument/2006/relationships/image" Target="../media/image216.emf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6.vml"/><Relationship Id="rId4" Type="http://schemas.openxmlformats.org/officeDocument/2006/relationships/image" Target="../media/image217.emf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7.vml"/><Relationship Id="rId4" Type="http://schemas.openxmlformats.org/officeDocument/2006/relationships/image" Target="../media/image218.emf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8.vml"/><Relationship Id="rId4" Type="http://schemas.openxmlformats.org/officeDocument/2006/relationships/image" Target="../media/image2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9.vml"/><Relationship Id="rId4" Type="http://schemas.openxmlformats.org/officeDocument/2006/relationships/image" Target="../media/image220.emf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0.vml"/><Relationship Id="rId4" Type="http://schemas.openxmlformats.org/officeDocument/2006/relationships/image" Target="../media/image221.emf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1.vml"/><Relationship Id="rId4" Type="http://schemas.openxmlformats.org/officeDocument/2006/relationships/image" Target="../media/image222.emf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2.vml"/><Relationship Id="rId4" Type="http://schemas.openxmlformats.org/officeDocument/2006/relationships/image" Target="../media/image223.emf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3.vml"/><Relationship Id="rId4" Type="http://schemas.openxmlformats.org/officeDocument/2006/relationships/image" Target="../media/image224.emf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4.vml"/><Relationship Id="rId4" Type="http://schemas.openxmlformats.org/officeDocument/2006/relationships/image" Target="../media/image225.emf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5.vml"/><Relationship Id="rId4" Type="http://schemas.openxmlformats.org/officeDocument/2006/relationships/image" Target="../media/image226.emf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6.vml"/><Relationship Id="rId4" Type="http://schemas.openxmlformats.org/officeDocument/2006/relationships/image" Target="../media/image227.emf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7.vml"/><Relationship Id="rId4" Type="http://schemas.openxmlformats.org/officeDocument/2006/relationships/image" Target="../media/image228.e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8.vml"/><Relationship Id="rId4" Type="http://schemas.openxmlformats.org/officeDocument/2006/relationships/image" Target="../media/image22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9.vml"/><Relationship Id="rId4" Type="http://schemas.openxmlformats.org/officeDocument/2006/relationships/image" Target="../media/image230.emf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0.vml"/><Relationship Id="rId4" Type="http://schemas.openxmlformats.org/officeDocument/2006/relationships/image" Target="../media/image231.emf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1.vml"/><Relationship Id="rId4" Type="http://schemas.openxmlformats.org/officeDocument/2006/relationships/image" Target="../media/image232.emf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2.vml"/><Relationship Id="rId4" Type="http://schemas.openxmlformats.org/officeDocument/2006/relationships/image" Target="../media/image233.emf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3.vml"/><Relationship Id="rId4" Type="http://schemas.openxmlformats.org/officeDocument/2006/relationships/image" Target="../media/image234.emf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4.vml"/><Relationship Id="rId4" Type="http://schemas.openxmlformats.org/officeDocument/2006/relationships/image" Target="../media/image235.emf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5.vml"/><Relationship Id="rId4" Type="http://schemas.openxmlformats.org/officeDocument/2006/relationships/image" Target="../media/image236.emf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6.vml"/><Relationship Id="rId4" Type="http://schemas.openxmlformats.org/officeDocument/2006/relationships/image" Target="../media/image237.emf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7.vml"/><Relationship Id="rId4" Type="http://schemas.openxmlformats.org/officeDocument/2006/relationships/image" Target="../media/image238.emf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8.vml"/><Relationship Id="rId4" Type="http://schemas.openxmlformats.org/officeDocument/2006/relationships/image" Target="../media/image239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9.vml"/><Relationship Id="rId4" Type="http://schemas.openxmlformats.org/officeDocument/2006/relationships/image" Target="../media/image240.emf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0.vml"/><Relationship Id="rId4" Type="http://schemas.openxmlformats.org/officeDocument/2006/relationships/image" Target="../media/image241.emf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1.vml"/><Relationship Id="rId4" Type="http://schemas.openxmlformats.org/officeDocument/2006/relationships/image" Target="../media/image242.emf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2.vml"/><Relationship Id="rId4" Type="http://schemas.openxmlformats.org/officeDocument/2006/relationships/image" Target="../media/image243.emf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3.vml"/><Relationship Id="rId4" Type="http://schemas.openxmlformats.org/officeDocument/2006/relationships/image" Target="../media/image244.emf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4.vml"/><Relationship Id="rId4" Type="http://schemas.openxmlformats.org/officeDocument/2006/relationships/image" Target="../media/image245.emf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5.vml"/><Relationship Id="rId4" Type="http://schemas.openxmlformats.org/officeDocument/2006/relationships/image" Target="../media/image246.emf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6.vml"/><Relationship Id="rId4" Type="http://schemas.openxmlformats.org/officeDocument/2006/relationships/image" Target="../media/image247.emf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7.vml"/><Relationship Id="rId4" Type="http://schemas.openxmlformats.org/officeDocument/2006/relationships/image" Target="../media/image248.emf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8.vml"/><Relationship Id="rId4" Type="http://schemas.openxmlformats.org/officeDocument/2006/relationships/image" Target="../media/image24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9.vml"/><Relationship Id="rId4" Type="http://schemas.openxmlformats.org/officeDocument/2006/relationships/image" Target="../media/image250.emf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0.vml"/><Relationship Id="rId4" Type="http://schemas.openxmlformats.org/officeDocument/2006/relationships/image" Target="../media/image251.emf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1.vml"/><Relationship Id="rId4" Type="http://schemas.openxmlformats.org/officeDocument/2006/relationships/image" Target="../media/image252.emf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2.vml"/><Relationship Id="rId4" Type="http://schemas.openxmlformats.org/officeDocument/2006/relationships/image" Target="../media/image253.emf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3.vml"/><Relationship Id="rId4" Type="http://schemas.openxmlformats.org/officeDocument/2006/relationships/image" Target="../media/image254.emf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4.vml"/><Relationship Id="rId4" Type="http://schemas.openxmlformats.org/officeDocument/2006/relationships/image" Target="../media/image255.emf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5.vml"/><Relationship Id="rId4" Type="http://schemas.openxmlformats.org/officeDocument/2006/relationships/image" Target="../media/image256.emf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6.vml"/><Relationship Id="rId4" Type="http://schemas.openxmlformats.org/officeDocument/2006/relationships/image" Target="../media/image257.emf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7.vml"/><Relationship Id="rId4" Type="http://schemas.openxmlformats.org/officeDocument/2006/relationships/image" Target="../media/image258.emf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2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53.e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4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5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6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7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8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9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1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2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3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4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5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6" Type="http://schemas.openxmlformats.org/officeDocument/2006/relationships/image" Target="../media/image70.e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9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3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4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5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2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3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4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5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6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7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8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9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6" Type="http://schemas.openxmlformats.org/officeDocument/2006/relationships/image" Target="../media/image91.e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90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4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5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6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7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8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9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0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1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843808" y="3705514"/>
            <a:ext cx="364621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传记</a:t>
            </a: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核心考点</a:t>
            </a:r>
          </a:p>
        </p:txBody>
      </p:sp>
    </p:spTree>
    <p:extLst>
      <p:ext uri="{BB962C8B-B14F-4D97-AF65-F5344CB8AC3E}">
        <p14:creationId xmlns:p14="http://schemas.microsoft.com/office/powerpoint/2010/main" val="76408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68313" y="1125538"/>
          <a:ext cx="8567737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623305" imgH="5368569" progId="Word.Document.8">
                  <p:embed/>
                </p:oleObj>
              </mc:Choice>
              <mc:Fallback>
                <p:oleObj name="文档" r:id="rId3" imgW="8623305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125538"/>
                        <a:ext cx="8567737" cy="532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392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83" name="Object 3"/>
          <p:cNvGraphicFramePr>
            <a:graphicFrameLocks noChangeAspect="1"/>
          </p:cNvGraphicFramePr>
          <p:nvPr/>
        </p:nvGraphicFramePr>
        <p:xfrm>
          <a:off x="539750" y="3524250"/>
          <a:ext cx="8207375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1" name="文档" r:id="rId5" imgW="8872981" imgH="2568688" progId="Word.Document.8">
                  <p:embed/>
                </p:oleObj>
              </mc:Choice>
              <mc:Fallback>
                <p:oleObj name="文档" r:id="rId5" imgW="8872981" imgH="25686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24250"/>
                        <a:ext cx="8207375" cy="236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561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49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文档" r:id="rId3" imgW="8466256" imgH="5921966" progId="Word.Document.8">
                  <p:embed/>
                </p:oleObj>
              </mc:Choice>
              <mc:Fallback>
                <p:oleObj name="文档" r:id="rId3" imgW="846625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49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526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508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19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64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047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54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902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8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489616" imgH="5658392" progId="Word.Document.8">
                  <p:embed/>
                </p:oleObj>
              </mc:Choice>
              <mc:Fallback>
                <p:oleObj name="文档" r:id="rId3" imgW="8489616" imgH="56583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88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549275" y="1052513"/>
          <a:ext cx="8031163" cy="498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639489" imgH="5382240" progId="Word.Document.8">
                  <p:embed/>
                </p:oleObj>
              </mc:Choice>
              <mc:Fallback>
                <p:oleObj name="文档" r:id="rId3" imgW="8639489" imgH="53822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1052513"/>
                        <a:ext cx="8031163" cy="498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950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832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07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655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70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461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80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文档" r:id="rId3" imgW="8489616" imgH="6120096" progId="Word.Document.8">
                  <p:embed/>
                </p:oleObj>
              </mc:Choice>
              <mc:Fallback>
                <p:oleObj name="文档" r:id="rId3" imgW="8489616" imgH="6120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80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201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18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315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96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756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944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63" name="Object 3"/>
          <p:cNvGraphicFramePr>
            <a:graphicFrameLocks noChangeAspect="1"/>
          </p:cNvGraphicFramePr>
          <p:nvPr/>
        </p:nvGraphicFramePr>
        <p:xfrm>
          <a:off x="539750" y="3646488"/>
          <a:ext cx="8196263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1" name="文档" r:id="rId5" imgW="8863267" imgH="1975914" progId="Word.Document.8">
                  <p:embed/>
                </p:oleObj>
              </mc:Choice>
              <mc:Fallback>
                <p:oleObj name="文档" r:id="rId5" imgW="8863267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646488"/>
                        <a:ext cx="8196263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485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632649" imgH="5448396" progId="Word.Document.8">
                  <p:embed/>
                </p:oleObj>
              </mc:Choice>
              <mc:Fallback>
                <p:oleObj name="文档" r:id="rId3" imgW="8632649" imgH="54483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13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21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780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76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279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511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0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02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5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66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896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7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09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76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10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12811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11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066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393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9075" name="Object 3"/>
          <p:cNvGraphicFramePr>
            <a:graphicFrameLocks noChangeAspect="1"/>
          </p:cNvGraphicFramePr>
          <p:nvPr/>
        </p:nvGraphicFramePr>
        <p:xfrm>
          <a:off x="539750" y="3856038"/>
          <a:ext cx="8207375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3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856038"/>
                        <a:ext cx="8207375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308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5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48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920368"/>
              </p:ext>
            </p:extLst>
          </p:nvPr>
        </p:nvGraphicFramePr>
        <p:xfrm>
          <a:off x="452438" y="1265238"/>
          <a:ext cx="7961312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Document" r:id="rId3" imgW="9332032" imgH="5618207" progId="Word.Document.8">
                  <p:embed/>
                </p:oleObj>
              </mc:Choice>
              <mc:Fallback>
                <p:oleObj name="Document" r:id="rId3" imgW="9332032" imgH="5618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65238"/>
                        <a:ext cx="7961312" cy="479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9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431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516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403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5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452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501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文档" r:id="rId3" imgW="8489616" imgH="5434732" progId="Word.Document.8">
                  <p:embed/>
                </p:oleObj>
              </mc:Choice>
              <mc:Fallback>
                <p:oleObj name="文档" r:id="rId3" imgW="8489616" imgH="54347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240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741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51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67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18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283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7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84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811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573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883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425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018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396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52438" y="765175"/>
          <a:ext cx="8196262" cy="547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7" name="文档" r:id="rId3" imgW="8632649" imgH="5769863" progId="Word.Document.8">
                  <p:embed/>
                </p:oleObj>
              </mc:Choice>
              <mc:Fallback>
                <p:oleObj name="文档" r:id="rId3" imgW="8632649" imgH="57698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96262" cy="547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520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0579" name="Object 3"/>
          <p:cNvGraphicFramePr>
            <a:graphicFrameLocks noChangeAspect="1"/>
          </p:cNvGraphicFramePr>
          <p:nvPr/>
        </p:nvGraphicFramePr>
        <p:xfrm>
          <a:off x="539750" y="3294063"/>
          <a:ext cx="8207375" cy="181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3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94063"/>
                        <a:ext cx="8207375" cy="181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245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66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文档" r:id="rId3" imgW="8632649" imgH="5972667" progId="Word.Document.8">
                  <p:embed/>
                </p:oleObj>
              </mc:Choice>
              <mc:Fallback>
                <p:oleObj name="文档" r:id="rId3" imgW="8632649" imgH="597266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66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58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9" name="文档" r:id="rId3" imgW="8489616" imgH="5434732" progId="Word.Document.8">
                  <p:embed/>
                </p:oleObj>
              </mc:Choice>
              <mc:Fallback>
                <p:oleObj name="文档" r:id="rId3" imgW="8489616" imgH="54347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884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89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262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040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45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489616" imgH="5645807" progId="Word.Document.8">
                  <p:embed/>
                </p:oleObj>
              </mc:Choice>
              <mc:Fallback>
                <p:oleObj name="文档" r:id="rId3" imgW="8489616" imgH="56458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35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415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96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70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51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文档" r:id="rId3" imgW="8466256" imgH="5921966" progId="Word.Document.8">
                  <p:embed/>
                </p:oleObj>
              </mc:Choice>
              <mc:Fallback>
                <p:oleObj name="文档" r:id="rId3" imgW="846625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51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479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53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6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1843" name="Object 3"/>
          <p:cNvGraphicFramePr>
            <a:graphicFrameLocks noChangeAspect="1"/>
          </p:cNvGraphicFramePr>
          <p:nvPr/>
        </p:nvGraphicFramePr>
        <p:xfrm>
          <a:off x="539750" y="3282950"/>
          <a:ext cx="8207375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7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82950"/>
                        <a:ext cx="8207375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974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658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08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570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4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110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95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5" name="文档" r:id="rId3" imgW="8489616" imgH="5896436" progId="Word.Document.8">
                  <p:embed/>
                </p:oleObj>
              </mc:Choice>
              <mc:Fallback>
                <p:oleObj name="文档" r:id="rId3" imgW="8489616" imgH="58964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598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601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355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065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268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文档" r:id="rId3" imgW="8479913" imgH="5921966" progId="Word.Document.8">
                  <p:embed/>
                </p:oleObj>
              </mc:Choice>
              <mc:Fallback>
                <p:oleObj name="文档" r:id="rId3" imgW="8479913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013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44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39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0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1053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856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452438" y="12080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069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02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305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0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27" name="Object 3"/>
          <p:cNvGraphicFramePr>
            <a:graphicFrameLocks noChangeAspect="1"/>
          </p:cNvGraphicFramePr>
          <p:nvPr/>
        </p:nvGraphicFramePr>
        <p:xfrm>
          <a:off x="539750" y="3216275"/>
          <a:ext cx="8207375" cy="236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01" name="文档" r:id="rId5" imgW="8872981" imgH="2568688" progId="Word.Document.8">
                  <p:embed/>
                </p:oleObj>
              </mc:Choice>
              <mc:Fallback>
                <p:oleObj name="文档" r:id="rId5" imgW="8872981" imgH="25686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216275"/>
                        <a:ext cx="8207375" cy="2368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90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452438" y="998538"/>
          <a:ext cx="8196262" cy="516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文档" r:id="rId3" imgW="8605695" imgH="5440485" progId="Word.Document.8">
                  <p:embed/>
                </p:oleObj>
              </mc:Choice>
              <mc:Fallback>
                <p:oleObj name="文档" r:id="rId3" imgW="8605695" imgH="5440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8538"/>
                        <a:ext cx="8196262" cy="5167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600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207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11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788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401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658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857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36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文档" r:id="rId3" imgW="8489616" imgH="5658392" progId="Word.Document.8">
                  <p:embed/>
                </p:oleObj>
              </mc:Choice>
              <mc:Fallback>
                <p:oleObj name="文档" r:id="rId3" imgW="8489616" imgH="56583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36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81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972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93775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49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374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638936"/>
              </p:ext>
            </p:extLst>
          </p:nvPr>
        </p:nvGraphicFramePr>
        <p:xfrm>
          <a:off x="452438" y="1265238"/>
          <a:ext cx="7961312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Document" r:id="rId3" imgW="9332032" imgH="5618207" progId="Word.Document.8">
                  <p:embed/>
                </p:oleObj>
              </mc:Choice>
              <mc:Fallback>
                <p:oleObj name="Document" r:id="rId3" imgW="9332032" imgH="5618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65238"/>
                        <a:ext cx="7961312" cy="479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355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664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028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59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74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89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965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445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52438" y="765175"/>
          <a:ext cx="8196262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5" name="文档" r:id="rId3" imgW="8632649" imgH="5864433" progId="Word.Document.8">
                  <p:embed/>
                </p:oleObj>
              </mc:Choice>
              <mc:Fallback>
                <p:oleObj name="文档" r:id="rId3" imgW="8632649" imgH="586443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96262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12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664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97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94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9731" name="Object 3"/>
          <p:cNvGraphicFramePr>
            <a:graphicFrameLocks noChangeAspect="1"/>
          </p:cNvGraphicFramePr>
          <p:nvPr/>
        </p:nvGraphicFramePr>
        <p:xfrm>
          <a:off x="539750" y="3022600"/>
          <a:ext cx="8207375" cy="291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5" name="文档" r:id="rId5" imgW="8872981" imgH="3161462" progId="Word.Document.8">
                  <p:embed/>
                </p:oleObj>
              </mc:Choice>
              <mc:Fallback>
                <p:oleObj name="文档" r:id="rId5" imgW="8872981" imgH="31614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022600"/>
                        <a:ext cx="8207375" cy="291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68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4" name="Object 2"/>
          <p:cNvGraphicFramePr>
            <a:graphicFrameLocks noChangeAspect="1"/>
          </p:cNvGraphicFramePr>
          <p:nvPr/>
        </p:nvGraphicFramePr>
        <p:xfrm>
          <a:off x="452438" y="1065213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7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07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52438" y="836613"/>
          <a:ext cx="8196262" cy="544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1" name="文档" r:id="rId3" imgW="8632649" imgH="5737860" progId="Word.Document.8">
                  <p:embed/>
                </p:oleObj>
              </mc:Choice>
              <mc:Fallback>
                <p:oleObj name="文档" r:id="rId3" imgW="8632649" imgH="57378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196262" cy="544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39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452438" y="9921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035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551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825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06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260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5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186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962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61963" y="771525"/>
          <a:ext cx="8108950" cy="538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642352" imgH="5750805" progId="Word.Document.8">
                  <p:embed/>
                </p:oleObj>
              </mc:Choice>
              <mc:Fallback>
                <p:oleObj name="文档" r:id="rId3" imgW="8642352" imgH="575080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3" y="771525"/>
                        <a:ext cx="8108950" cy="538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531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7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724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464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1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005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73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452438" y="977900"/>
          <a:ext cx="8239125" cy="5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9" name="文档" r:id="rId3" imgW="8654593" imgH="5468854" progId="Word.Document.8">
                  <p:embed/>
                </p:oleObj>
              </mc:Choice>
              <mc:Fallback>
                <p:oleObj name="文档" r:id="rId3" imgW="8654593" imgH="546885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7900"/>
                        <a:ext cx="8239125" cy="518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458788" y="1042988"/>
          <a:ext cx="8048625" cy="512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1042988"/>
                        <a:ext cx="8048625" cy="5122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303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897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102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233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529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85775" y="908050"/>
          <a:ext cx="8120063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639489" imgH="5609441" progId="Word.Document.8">
                  <p:embed/>
                </p:oleObj>
              </mc:Choice>
              <mc:Fallback>
                <p:oleObj name="文档" r:id="rId3" imgW="8639489" imgH="56094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" y="908050"/>
                        <a:ext cx="8120063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056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09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774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05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512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442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567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602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6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8" name="Object 2"/>
          <p:cNvGraphicFramePr>
            <a:graphicFrameLocks noChangeAspect="1"/>
          </p:cNvGraphicFramePr>
          <p:nvPr/>
        </p:nvGraphicFramePr>
        <p:xfrm>
          <a:off x="452438" y="98266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1" name="文档" r:id="rId3" imgW="8489616" imgH="5541887" progId="Word.Document.8">
                  <p:embed/>
                </p:oleObj>
              </mc:Choice>
              <mc:Fallback>
                <p:oleObj name="文档" r:id="rId3" imgW="8489616" imgH="554188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266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131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316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4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995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07988" y="844550"/>
          <a:ext cx="8278812" cy="526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925188" imgH="5677493" progId="Word.Document.8">
                  <p:embed/>
                </p:oleObj>
              </mc:Choice>
              <mc:Fallback>
                <p:oleObj name="文档" r:id="rId3" imgW="8925188" imgH="56774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8" y="844550"/>
                        <a:ext cx="8278812" cy="526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058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5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078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7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417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8" name="Object 2"/>
          <p:cNvGraphicFramePr>
            <a:graphicFrameLocks noChangeAspect="1"/>
          </p:cNvGraphicFramePr>
          <p:nvPr/>
        </p:nvGraphicFramePr>
        <p:xfrm>
          <a:off x="452438" y="12080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1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357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29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6" name="Object 2"/>
          <p:cNvGraphicFramePr>
            <a:graphicFrameLocks noChangeAspect="1"/>
          </p:cNvGraphicFramePr>
          <p:nvPr/>
        </p:nvGraphicFramePr>
        <p:xfrm>
          <a:off x="452438" y="12080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19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25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7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3" name="文档" r:id="rId3" imgW="8489616" imgH="5901470" progId="Word.Document.8">
                  <p:embed/>
                </p:oleObj>
              </mc:Choice>
              <mc:Fallback>
                <p:oleObj name="文档" r:id="rId3" imgW="8489616" imgH="590147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592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9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922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5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73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05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536575" y="981075"/>
          <a:ext cx="8120063" cy="504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639489" imgH="5382240" progId="Word.Document.8">
                  <p:embed/>
                </p:oleObj>
              </mc:Choice>
              <mc:Fallback>
                <p:oleObj name="文档" r:id="rId3" imgW="8639489" imgH="53822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75" y="981075"/>
                        <a:ext cx="8120063" cy="5049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75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9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3" name="文档" r:id="rId3" imgW="8489616" imgH="5725634" progId="Word.Document.8">
                  <p:embed/>
                </p:oleObj>
              </mc:Choice>
              <mc:Fallback>
                <p:oleObj name="文档" r:id="rId3" imgW="8489616" imgH="572563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507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4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7" name="文档" r:id="rId3" imgW="8466256" imgH="5556630" progId="Word.Document.8">
                  <p:embed/>
                </p:oleObj>
              </mc:Choice>
              <mc:Fallback>
                <p:oleObj name="文档" r:id="rId3" imgW="8466256" imgH="555663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27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733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15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77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5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1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47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7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534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5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54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WordArt 2"/>
          <p:cNvSpPr>
            <a:spLocks noChangeArrowheads="1" noChangeShapeType="1" noTextEdit="1"/>
          </p:cNvSpPr>
          <p:nvPr/>
        </p:nvSpPr>
        <p:spPr bwMode="gray">
          <a:xfrm>
            <a:off x="1979712" y="2744787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19020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7200" y="736600"/>
          <a:ext cx="8120063" cy="564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639489" imgH="6016313" progId="Word.Document.8">
                  <p:embed/>
                </p:oleObj>
              </mc:Choice>
              <mc:Fallback>
                <p:oleObj name="文档" r:id="rId3" imgW="8639489" imgH="601631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736600"/>
                        <a:ext cx="8120063" cy="564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077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5896436" progId="Word.Document.8">
                  <p:embed/>
                </p:oleObj>
              </mc:Choice>
              <mc:Fallback>
                <p:oleObj name="文档" r:id="rId3" imgW="8489616" imgH="58964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476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632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89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214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946857"/>
              </p:ext>
            </p:extLst>
          </p:nvPr>
        </p:nvGraphicFramePr>
        <p:xfrm>
          <a:off x="452438" y="1265238"/>
          <a:ext cx="7961312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9332032" imgH="5618207" progId="Word.Document.8">
                  <p:embed/>
                </p:oleObj>
              </mc:Choice>
              <mc:Fallback>
                <p:oleObj name="Document" r:id="rId3" imgW="9332032" imgH="5618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65238"/>
                        <a:ext cx="7961312" cy="479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176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977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62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845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53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24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24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72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10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937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086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373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317500" y="765175"/>
          <a:ext cx="8269288" cy="519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9055751" imgH="5659247" progId="Word.Document.8">
                  <p:embed/>
                </p:oleObj>
              </mc:Choice>
              <mc:Fallback>
                <p:oleObj name="文档" r:id="rId3" imgW="9055751" imgH="56592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765175"/>
                        <a:ext cx="8269288" cy="5199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741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945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221770"/>
              </p:ext>
            </p:extLst>
          </p:nvPr>
        </p:nvGraphicFramePr>
        <p:xfrm>
          <a:off x="452438" y="1265238"/>
          <a:ext cx="7961312" cy="479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Document" r:id="rId3" imgW="9332032" imgH="5618207" progId="Word.Document.8">
                  <p:embed/>
                </p:oleObj>
              </mc:Choice>
              <mc:Fallback>
                <p:oleObj name="Document" r:id="rId3" imgW="9332032" imgH="5618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65238"/>
                        <a:ext cx="7961312" cy="479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48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304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5492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440845" progId="Word.Document.8">
                  <p:embed/>
                </p:oleObj>
              </mc:Choice>
              <mc:Fallback>
                <p:oleObj name="文档" r:id="rId3" imgW="8489616" imgH="544084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492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06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22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534696" progId="Word.Document.8">
                  <p:embed/>
                </p:oleObj>
              </mc:Choice>
              <mc:Fallback>
                <p:oleObj name="文档" r:id="rId3" imgW="8489616" imgH="55346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5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033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777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300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85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666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1969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639489" imgH="5381473" progId="Word.Document.8">
                  <p:embed/>
                </p:oleObj>
              </mc:Choice>
              <mc:Fallback>
                <p:oleObj name="文档" r:id="rId3" imgW="8639489" imgH="538147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969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798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090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8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632649" imgH="5577486" progId="Word.Document.8">
                  <p:embed/>
                </p:oleObj>
              </mc:Choice>
              <mc:Fallback>
                <p:oleObj name="文档" r:id="rId3" imgW="8632649" imgH="5577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87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942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539750" y="3568700"/>
          <a:ext cx="820737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68700"/>
                        <a:ext cx="8207375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350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395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835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632649" imgH="5638975" progId="Word.Document.8">
                  <p:embed/>
                </p:oleObj>
              </mc:Choice>
              <mc:Fallback>
                <p:oleObj name="文档" r:id="rId3" imgW="8632649" imgH="563897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35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315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489616" imgH="5901470" progId="Word.Document.8">
                  <p:embed/>
                </p:oleObj>
              </mc:Choice>
              <mc:Fallback>
                <p:oleObj name="文档" r:id="rId3" imgW="8489616" imgH="590147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863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1093788"/>
          <a:ext cx="8062912" cy="543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89616" imgH="5725634" progId="Word.Document.8">
                  <p:embed/>
                </p:oleObj>
              </mc:Choice>
              <mc:Fallback>
                <p:oleObj name="文档" r:id="rId3" imgW="8489616" imgH="572563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93788"/>
                        <a:ext cx="8062912" cy="543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65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832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43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4128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639489" imgH="5381473" progId="Word.Document.8">
                  <p:embed/>
                </p:oleObj>
              </mc:Choice>
              <mc:Fallback>
                <p:oleObj name="文档" r:id="rId3" imgW="8639489" imgH="538147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128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200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68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216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47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23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466256" imgH="5510244" progId="Word.Document.8">
                  <p:embed/>
                </p:oleObj>
              </mc:Choice>
              <mc:Fallback>
                <p:oleObj name="文档" r:id="rId3" imgW="8466256" imgH="55102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23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892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530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273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873125"/>
          <a:ext cx="8051800" cy="550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454756" imgH="5800427" progId="Word.Document.8">
                  <p:embed/>
                </p:oleObj>
              </mc:Choice>
              <mc:Fallback>
                <p:oleObj name="文档" r:id="rId3" imgW="8454756" imgH="580042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3125"/>
                        <a:ext cx="8051800" cy="550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013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769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5" name="Object 3"/>
          <p:cNvGraphicFramePr>
            <a:graphicFrameLocks noChangeAspect="1"/>
          </p:cNvGraphicFramePr>
          <p:nvPr/>
        </p:nvGraphicFramePr>
        <p:xfrm>
          <a:off x="539750" y="2952750"/>
          <a:ext cx="8207375" cy="328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3" name="文档" r:id="rId5" imgW="8872981" imgH="3556285" progId="Word.Document.8">
                  <p:embed/>
                </p:oleObj>
              </mc:Choice>
              <mc:Fallback>
                <p:oleObj name="文档" r:id="rId5" imgW="8872981" imgH="35562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952750"/>
                        <a:ext cx="8207375" cy="328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03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629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539750" y="1176338"/>
          <a:ext cx="8169275" cy="498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795464" imgH="5377559" progId="Word.Document.8">
                  <p:embed/>
                </p:oleObj>
              </mc:Choice>
              <mc:Fallback>
                <p:oleObj name="文档" r:id="rId3" imgW="8795464" imgH="53775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176338"/>
                        <a:ext cx="8169275" cy="498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700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640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367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719138"/>
          <a:ext cx="8051800" cy="566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454756" imgH="5962959" progId="Word.Document.8">
                  <p:embed/>
                </p:oleObj>
              </mc:Choice>
              <mc:Fallback>
                <p:oleObj name="文档" r:id="rId3" imgW="8454756" imgH="59629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19138"/>
                        <a:ext cx="8051800" cy="566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576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20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310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216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907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3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31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781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1382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639489" imgH="5381473" progId="Word.Document.8">
                  <p:embed/>
                </p:oleObj>
              </mc:Choice>
              <mc:Fallback>
                <p:oleObj name="文档" r:id="rId3" imgW="8639489" imgH="538147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977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348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567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868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64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933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9921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920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992188"/>
          <a:ext cx="819626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632649" imgH="5382592" progId="Word.Document.8">
                  <p:embed/>
                </p:oleObj>
              </mc:Choice>
              <mc:Fallback>
                <p:oleObj name="文档" r:id="rId3" imgW="8632649" imgH="5382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19626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708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2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539750" y="2709863"/>
          <a:ext cx="8207375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3" name="文档" r:id="rId5" imgW="8872981" imgH="3754596" progId="Word.Document.8">
                  <p:embed/>
                </p:oleObj>
              </mc:Choice>
              <mc:Fallback>
                <p:oleObj name="文档" r:id="rId5" imgW="8872981" imgH="37545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709863"/>
                        <a:ext cx="8207375" cy="347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929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632649" imgH="5375041" progId="Word.Document.8">
                  <p:embed/>
                </p:oleObj>
              </mc:Choice>
              <mc:Fallback>
                <p:oleObj name="文档" r:id="rId3" imgW="8632649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591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131888"/>
          <a:ext cx="8369300" cy="503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892447" imgH="5371078" progId="Word.Document.8">
                  <p:embed/>
                </p:oleObj>
              </mc:Choice>
              <mc:Fallback>
                <p:oleObj name="文档" r:id="rId3" imgW="8892447" imgH="537107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1888"/>
                        <a:ext cx="8369300" cy="503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691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971550"/>
          <a:ext cx="8196262" cy="526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632649" imgH="5546922" progId="Word.Document.8">
                  <p:embed/>
                </p:oleObj>
              </mc:Choice>
              <mc:Fallback>
                <p:oleObj name="文档" r:id="rId3" imgW="8632649" imgH="55469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1550"/>
                        <a:ext cx="8196262" cy="5265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997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495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24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489616" imgH="5527144" progId="Word.Document.8">
                  <p:embed/>
                </p:oleObj>
              </mc:Choice>
              <mc:Fallback>
                <p:oleObj name="文档" r:id="rId3" imgW="8489616" imgH="55271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24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024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232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90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151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278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93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907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PresentationFormat>全屏显示(4:3)</PresentationFormat>
  <Paragraphs>4</Paragraphs>
  <Slides>249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249</vt:i4>
      </vt:variant>
    </vt:vector>
  </HeadingPairs>
  <TitlesOfParts>
    <vt:vector size="252" baseType="lpstr">
      <vt:lpstr>1_Office 主题</vt:lpstr>
      <vt:lpstr>Microsoft Word 97 - 2003 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2018-07-30T13:18:50Z</dcterms:created>
  <dcterms:modified xsi:type="dcterms:W3CDTF">2018-07-30T13:30:38Z</dcterms:modified>
</cp:coreProperties>
</file>