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73" r:id="rId3"/>
  </p:sldMasterIdLst>
  <p:sldIdLst>
    <p:sldId id="303" r:id="rId4"/>
    <p:sldId id="338" r:id="rId5"/>
    <p:sldId id="347" r:id="rId6"/>
    <p:sldId id="339" r:id="rId7"/>
    <p:sldId id="340" r:id="rId8"/>
    <p:sldId id="349" r:id="rId9"/>
    <p:sldId id="341" r:id="rId10"/>
    <p:sldId id="342" r:id="rId11"/>
    <p:sldId id="343" r:id="rId12"/>
    <p:sldId id="344" r:id="rId13"/>
    <p:sldId id="350" r:id="rId14"/>
    <p:sldId id="351" r:id="rId15"/>
    <p:sldId id="352" r:id="rId16"/>
    <p:sldId id="353" r:id="rId17"/>
    <p:sldId id="354" r:id="rId18"/>
    <p:sldId id="356" r:id="rId19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3366"/>
    <a:srgbClr val="CCCCFF"/>
    <a:srgbClr val="9900CC"/>
    <a:srgbClr val="006600"/>
    <a:srgbClr val="996633"/>
    <a:srgbClr val="800000"/>
    <a:srgbClr val="FFFFFF"/>
    <a:srgbClr val="0000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8"/>
    <p:restoredTop sz="94603"/>
  </p:normalViewPr>
  <p:slideViewPr>
    <p:cSldViewPr showGuides="1">
      <p:cViewPr varScale="1">
        <p:scale>
          <a:sx n="85" d="100"/>
          <a:sy n="85" d="100"/>
        </p:scale>
        <p:origin x="-1122" y="-264"/>
      </p:cViewPr>
      <p:guideLst>
        <p:guide orient="horz" pos="2160"/>
        <p:guide pos="289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>
  <p:cSld name="标题幻灯片">
    <p:bg>
      <p:bgPr>
        <a:gradFill rotWithShape="0">
          <a:gsLst>
            <a:gs pos="0">
              <a:schemeClr val="bg1"/>
            </a:gs>
            <a:gs pos="50000">
              <a:srgbClr val="FFFF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标题 60417"/>
          <p:cNvSpPr>
            <a:spLocks noGrp="1"/>
          </p:cNvSpPr>
          <p:nvPr>
            <p:ph type="ctrTitle" sz="quarter"/>
          </p:nvPr>
        </p:nvSpPr>
        <p:spPr>
          <a:xfrm>
            <a:off x="3581400" y="685800"/>
            <a:ext cx="5561013" cy="335280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ctr"/>
          <a:lstStyle>
            <a:lvl1pPr lvl="0">
              <a:defRPr>
                <a:solidFill>
                  <a:schemeClr val="bg2"/>
                </a:solidFill>
                <a:effectLst>
                  <a:outerShdw blurRad="38100" dist="38100" dir="2700000">
                    <a:srgbClr val="C0C0C0"/>
                  </a:outerShdw>
                </a:effectLst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60419" name="副标题 60418"/>
          <p:cNvSpPr>
            <a:spLocks noGrp="1"/>
          </p:cNvSpPr>
          <p:nvPr>
            <p:ph type="subTitle" sz="quarter" idx="1"/>
          </p:nvPr>
        </p:nvSpPr>
        <p:spPr>
          <a:xfrm>
            <a:off x="5181600" y="4038600"/>
            <a:ext cx="3960813" cy="175260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ctr"/>
          <a:lstStyle>
            <a:lvl1pPr marL="0" lvl="0" indent="0" algn="ctr">
              <a:buNone/>
              <a:defRPr>
                <a:solidFill>
                  <a:schemeClr val="bg2"/>
                </a:solidFill>
              </a:defRPr>
            </a:lvl1pPr>
            <a:lvl2pPr marL="457200" lvl="1" indent="0" algn="ctr">
              <a:buNone/>
              <a:defRPr>
                <a:solidFill>
                  <a:schemeClr val="bg2"/>
                </a:solidFill>
              </a:defRPr>
            </a:lvl2pPr>
            <a:lvl3pPr marL="914400" lvl="2" indent="0" algn="ctr">
              <a:buNone/>
              <a:defRPr>
                <a:solidFill>
                  <a:schemeClr val="bg2"/>
                </a:solidFill>
              </a:defRPr>
            </a:lvl3pPr>
            <a:lvl4pPr marL="1371600" lvl="3" indent="0" algn="ctr">
              <a:buNone/>
              <a:defRPr>
                <a:solidFill>
                  <a:schemeClr val="bg2"/>
                </a:solidFill>
              </a:defRPr>
            </a:lvl4pPr>
            <a:lvl5pPr marL="1828800" lvl="4" indent="0" algn="ctr">
              <a:buNone/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zh-CN" altLang="en-US" dirty="0"/>
              <a:t>单击此处编辑母版副标题样式</a:t>
            </a:r>
          </a:p>
        </p:txBody>
      </p:sp>
      <p:sp>
        <p:nvSpPr>
          <p:cNvPr id="60420" name="日期占位符 60419"/>
          <p:cNvSpPr>
            <a:spLocks noGrp="1"/>
          </p:cNvSpPr>
          <p:nvPr>
            <p:ph type="dt" sz="quarter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12700">
            <a:noFill/>
          </a:ln>
        </p:spPr>
        <p:txBody>
          <a:bodyPr anchor="t"/>
          <a:lstStyle>
            <a:lvl1pPr>
              <a:defRPr sz="1400">
                <a:solidFill>
                  <a:srgbClr val="EAEAEA"/>
                </a:solidFill>
              </a:defRPr>
            </a:lvl1pPr>
          </a:lstStyle>
          <a:p>
            <a:pPr>
              <a:spcBef>
                <a:spcPct val="50000"/>
              </a:spcBef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0421" name="页脚占位符 60420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12700">
            <a:noFill/>
          </a:ln>
        </p:spPr>
        <p:txBody>
          <a:bodyPr anchor="t"/>
          <a:lstStyle>
            <a:lvl1pPr algn="ctr">
              <a:defRPr sz="1400">
                <a:solidFill>
                  <a:srgbClr val="EAEAEA"/>
                </a:solidFill>
              </a:defRPr>
            </a:lvl1pPr>
          </a:lstStyle>
          <a:p>
            <a:pPr>
              <a:spcBef>
                <a:spcPct val="50000"/>
              </a:spcBef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0422" name="灯片编号占位符 60421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12700">
            <a:noFill/>
          </a:ln>
        </p:spPr>
        <p:txBody>
          <a:bodyPr anchor="t"/>
          <a:lstStyle>
            <a:lvl1pPr algn="r">
              <a:defRPr sz="1400">
                <a:solidFill>
                  <a:srgbClr val="EAEAEA"/>
                </a:solidFill>
              </a:defRPr>
            </a:lvl1pPr>
          </a:lstStyle>
          <a:p>
            <a:pPr>
              <a:spcBef>
                <a:spcPct val="50000"/>
              </a:spcBef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pPr>
                <a:spcBef>
                  <a:spcPct val="50000"/>
                </a:spcBef>
              </a:p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pPr lvl="0">
                <a:spcBef>
                  <a:spcPct val="50000"/>
                </a:spcBef>
              </a:p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  <p:pic>
        <p:nvPicPr>
          <p:cNvPr id="7" name="图片 6" descr="15388077-c5c17ac5cb0a59ab9b4168efe399c646-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1187450" y="-342900"/>
            <a:ext cx="11591290" cy="75438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86600" y="533400"/>
            <a:ext cx="1905000" cy="55626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371600" y="533400"/>
            <a:ext cx="5604565" cy="55626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pPr lvl="0">
                <a:spcBef>
                  <a:spcPct val="50000"/>
                </a:spcBef>
              </a:p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>
  <p:cSld name="标题幻灯片">
    <p:bg>
      <p:bgPr>
        <a:gradFill rotWithShape="0">
          <a:gsLst>
            <a:gs pos="0">
              <a:schemeClr val="bg1"/>
            </a:gs>
            <a:gs pos="50000">
              <a:srgbClr val="FFFF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标题 60417"/>
          <p:cNvSpPr>
            <a:spLocks noGrp="1"/>
          </p:cNvSpPr>
          <p:nvPr>
            <p:ph type="ctrTitle" sz="quarter"/>
          </p:nvPr>
        </p:nvSpPr>
        <p:spPr>
          <a:xfrm>
            <a:off x="3581400" y="685800"/>
            <a:ext cx="5561013" cy="335280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ctr"/>
          <a:lstStyle>
            <a:lvl1pPr lvl="0">
              <a:defRPr>
                <a:solidFill>
                  <a:schemeClr val="bg2"/>
                </a:solidFill>
                <a:effectLst>
                  <a:outerShdw blurRad="38100" dist="38100" dir="2700000">
                    <a:srgbClr val="C0C0C0"/>
                  </a:outerShdw>
                </a:effectLst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60419" name="副标题 60418"/>
          <p:cNvSpPr>
            <a:spLocks noGrp="1"/>
          </p:cNvSpPr>
          <p:nvPr>
            <p:ph type="subTitle" sz="quarter" idx="1"/>
          </p:nvPr>
        </p:nvSpPr>
        <p:spPr>
          <a:xfrm>
            <a:off x="5181600" y="4038600"/>
            <a:ext cx="3960813" cy="175260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ctr"/>
          <a:lstStyle>
            <a:lvl1pPr marL="0" lvl="0" indent="0" algn="ctr">
              <a:buNone/>
              <a:defRPr>
                <a:solidFill>
                  <a:schemeClr val="bg2"/>
                </a:solidFill>
              </a:defRPr>
            </a:lvl1pPr>
            <a:lvl2pPr marL="457200" lvl="1" indent="0" algn="ctr">
              <a:buNone/>
              <a:defRPr>
                <a:solidFill>
                  <a:schemeClr val="bg2"/>
                </a:solidFill>
              </a:defRPr>
            </a:lvl2pPr>
            <a:lvl3pPr marL="914400" lvl="2" indent="0" algn="ctr">
              <a:buNone/>
              <a:defRPr>
                <a:solidFill>
                  <a:schemeClr val="bg2"/>
                </a:solidFill>
              </a:defRPr>
            </a:lvl3pPr>
            <a:lvl4pPr marL="1371600" lvl="3" indent="0" algn="ctr">
              <a:buNone/>
              <a:defRPr>
                <a:solidFill>
                  <a:schemeClr val="bg2"/>
                </a:solidFill>
              </a:defRPr>
            </a:lvl4pPr>
            <a:lvl5pPr marL="1828800" lvl="4" indent="0" algn="ctr">
              <a:buNone/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zh-CN" altLang="en-US" dirty="0"/>
              <a:t>单击此处编辑母版副标题样式</a:t>
            </a:r>
          </a:p>
        </p:txBody>
      </p:sp>
      <p:sp>
        <p:nvSpPr>
          <p:cNvPr id="60420" name="日期占位符 60419"/>
          <p:cNvSpPr>
            <a:spLocks noGrp="1"/>
          </p:cNvSpPr>
          <p:nvPr>
            <p:ph type="dt" sz="quarter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12700">
            <a:noFill/>
          </a:ln>
        </p:spPr>
        <p:txBody>
          <a:bodyPr anchor="t"/>
          <a:lstStyle>
            <a:lvl1pPr>
              <a:defRPr sz="1400">
                <a:solidFill>
                  <a:srgbClr val="EAEAEA"/>
                </a:solidFill>
              </a:defRPr>
            </a:lvl1pPr>
          </a:lstStyle>
          <a:p>
            <a:pPr>
              <a:spcBef>
                <a:spcPct val="50000"/>
              </a:spcBef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0421" name="页脚占位符 60420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12700">
            <a:noFill/>
          </a:ln>
        </p:spPr>
        <p:txBody>
          <a:bodyPr anchor="t"/>
          <a:lstStyle>
            <a:lvl1pPr algn="ctr">
              <a:defRPr sz="1400">
                <a:solidFill>
                  <a:srgbClr val="EAEAEA"/>
                </a:solidFill>
              </a:defRPr>
            </a:lvl1pPr>
          </a:lstStyle>
          <a:p>
            <a:pPr>
              <a:spcBef>
                <a:spcPct val="50000"/>
              </a:spcBef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0422" name="灯片编号占位符 60421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12700">
            <a:noFill/>
          </a:ln>
        </p:spPr>
        <p:txBody>
          <a:bodyPr anchor="t"/>
          <a:lstStyle>
            <a:lvl1pPr algn="r">
              <a:defRPr sz="1400">
                <a:solidFill>
                  <a:srgbClr val="EAEAEA"/>
                </a:solidFill>
              </a:defRPr>
            </a:lvl1pPr>
          </a:lstStyle>
          <a:p>
            <a:pPr>
              <a:spcBef>
                <a:spcPct val="50000"/>
              </a:spcBef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pPr>
                <a:spcBef>
                  <a:spcPct val="50000"/>
                </a:spcBef>
              </a:p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pPr lvl="0">
                <a:spcBef>
                  <a:spcPct val="50000"/>
                </a:spcBef>
              </a:p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pPr lvl="0">
                <a:spcBef>
                  <a:spcPct val="50000"/>
                </a:spcBef>
              </a:p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371600" y="1981200"/>
            <a:ext cx="37338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257800" y="1981200"/>
            <a:ext cx="37338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pPr lvl="0">
                <a:spcBef>
                  <a:spcPct val="50000"/>
                </a:spcBef>
              </a:p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pPr lvl="0">
                <a:spcBef>
                  <a:spcPct val="50000"/>
                </a:spcBef>
              </a:p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pPr lvl="0">
                <a:spcBef>
                  <a:spcPct val="50000"/>
                </a:spcBef>
              </a:p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pPr lvl="0">
                <a:spcBef>
                  <a:spcPct val="50000"/>
                </a:spcBef>
              </a:p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pPr lvl="0">
                <a:spcBef>
                  <a:spcPct val="50000"/>
                </a:spcBef>
              </a:p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pPr lvl="0">
                <a:spcBef>
                  <a:spcPct val="50000"/>
                </a:spcBef>
              </a:p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pPr lvl="0">
                <a:spcBef>
                  <a:spcPct val="50000"/>
                </a:spcBef>
              </a:p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pPr lvl="0">
                <a:spcBef>
                  <a:spcPct val="50000"/>
                </a:spcBef>
              </a:p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  <p:pic>
        <p:nvPicPr>
          <p:cNvPr id="7" name="图片 6" descr="15388077-c5c17ac5cb0a59ab9b4168efe399c646-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1187450" y="-342900"/>
            <a:ext cx="11591290" cy="75438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86600" y="533400"/>
            <a:ext cx="1905000" cy="55626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371600" y="533400"/>
            <a:ext cx="5604565" cy="55626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pPr lvl="0">
                <a:spcBef>
                  <a:spcPct val="50000"/>
                </a:spcBef>
              </a:p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标题，内容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 dir="d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>
  <p:cSld name="标题幻灯片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标题 52225"/>
          <p:cNvSpPr>
            <a:spLocks noGrp="1" noRot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>
                <a:ea typeface="黑体" panose="02010609060101010101" pitchFamily="2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52227" name="副标题 52226"/>
          <p:cNvSpPr>
            <a:spLocks noGrp="1" noRot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 b="1">
                <a:latin typeface="Times New Roman" panose="02020603050405020304" pitchFamily="18" charset="0"/>
              </a:defRPr>
            </a:lvl1pPr>
            <a:lvl2pPr marL="457200" lvl="1" indent="0" algn="ctr">
              <a:buNone/>
              <a:defRPr b="1">
                <a:latin typeface="Times New Roman" panose="02020603050405020304" pitchFamily="18" charset="0"/>
              </a:defRPr>
            </a:lvl2pPr>
            <a:lvl3pPr marL="914400" lvl="2" indent="0" algn="ctr">
              <a:buNone/>
              <a:defRPr b="1">
                <a:latin typeface="Times New Roman" panose="02020603050405020304" pitchFamily="18" charset="0"/>
              </a:defRPr>
            </a:lvl3pPr>
            <a:lvl4pPr marL="1371600" lvl="3" indent="0" algn="ctr">
              <a:buNone/>
              <a:defRPr b="1">
                <a:latin typeface="Times New Roman" panose="02020603050405020304" pitchFamily="18" charset="0"/>
              </a:defRPr>
            </a:lvl4pPr>
            <a:lvl5pPr marL="1828800" lvl="4" indent="0" algn="ctr">
              <a:buNone/>
              <a:defRPr b="1">
                <a:latin typeface="Times New Roman" panose="02020603050405020304" pitchFamily="18" charset="0"/>
              </a:defRPr>
            </a:lvl5pPr>
          </a:lstStyle>
          <a:p>
            <a:pPr lvl="0"/>
            <a:r>
              <a:rPr lang="zh-CN" altLang="en-US" dirty="0"/>
              <a:t>单击此处编辑母版副标题样式</a:t>
            </a:r>
          </a:p>
        </p:txBody>
      </p:sp>
      <p:sp>
        <p:nvSpPr>
          <p:cNvPr id="52228" name="日期占位符 52227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/>
            </a:lvl1pPr>
          </a:lstStyle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2229" name="页脚占位符 522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/>
            </a:lvl1pPr>
          </a:lstStyle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2230" name="灯片编号占位符 522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400"/>
            </a:lvl1pPr>
          </a:lstStyle>
          <a:p>
            <a:fld id="{9A0DB2DC-4C9A-4742-B13C-FB6460FD3503}" type="slidenum">
              <a:rPr lang="zh-CN" altLang="en-US">
                <a:latin typeface="Arial" panose="020B0604020202020204" pitchFamily="34" charset="0"/>
              </a:rPr>
              <a:pPr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6" grpId="0">
        <p:tmplLst>
          <p:tmpl lvl="1">
            <p:tnLst>
              <p:par>
                <p:cTn presetID="15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22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000" fill="hold">
                          <p:stCondLst>
                            <p:cond delay="0"/>
                          </p:stCondLst>
                        </p:cTn>
                        <p:tgtEl>
                          <p:spTgt spid="5222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>
                          <p:stCondLst>
                            <p:cond delay="0"/>
                          </p:stCondLst>
                        </p:cTn>
                        <p:tgtEl>
                          <p:spTgt spid="5222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>
                          <p:stCondLst>
                            <p:cond delay="0"/>
                          </p:stCondLst>
                        </p:cTn>
                        <p:tgtEl>
                          <p:spTgt spid="522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 fmla="#ppt_x+(cos(-2*pi*(1-$))*-#ppt_x-sin(-2*pi*(1-$))*(1-#ppt_y))*(1-$)">
                          <p:val>
                            <p:fltVal val="0"/>
                          </p:val>
                        </p:tav>
                        <p:tav tm="100000">
                          <p:val>
                            <p:fltVal val="1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>
                          <p:stCondLst>
                            <p:cond delay="0"/>
                          </p:stCondLst>
                        </p:cTn>
                        <p:tgtEl>
                          <p:spTgt spid="522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 fmla="#ppt_y+(sin(-2*pi*(1-$))*-#ppt_x+cos(-2*pi*(1-$))*(1-#ppt_y))*(1-$)">
                          <p:val>
                            <p:fltVal val="0"/>
                          </p:val>
                        </p:tav>
                        <p:tav tm="100000">
                          <p:val>
                            <p:fltVal val="1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2227" grpId="0" build="p">
        <p:tmplLst>
          <p:tmpl lvl="1">
            <p:tnLst>
              <p:par>
                <p:cTn presetID="3" presetClass="entr" presetSubtype="5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22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linds(vertical)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5222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hf sldNum="0"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 dir="d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 dir="d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600200"/>
            <a:ext cx="4184968" cy="44989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7408" y="1600200"/>
            <a:ext cx="4184968" cy="44989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 dir="d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 dir="d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pPr lvl="0">
                <a:spcBef>
                  <a:spcPct val="50000"/>
                </a:spcBef>
              </a:p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 dir="d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 dir="d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 dir="d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 dir="d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8" cy="5870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81784" cy="5870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 dir="d"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301625" y="228600"/>
            <a:ext cx="8540750" cy="5870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 dir="d"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标题，内容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 dir="d"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286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286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371600" y="1981200"/>
            <a:ext cx="37338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257800" y="1981200"/>
            <a:ext cx="37338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pPr lvl="0">
                <a:spcBef>
                  <a:spcPct val="50000"/>
                </a:spcBef>
              </a:p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pPr lvl="0">
                <a:spcBef>
                  <a:spcPct val="50000"/>
                </a:spcBef>
              </a:p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pPr lvl="0">
                <a:spcBef>
                  <a:spcPct val="50000"/>
                </a:spcBef>
              </a:p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pPr lvl="0">
                <a:spcBef>
                  <a:spcPct val="50000"/>
                </a:spcBef>
              </a:p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pPr lvl="0">
                <a:spcBef>
                  <a:spcPct val="50000"/>
                </a:spcBef>
              </a:p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pPr lvl="0">
                <a:spcBef>
                  <a:spcPct val="50000"/>
                </a:spcBef>
              </a:p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slideLayout" Target="../slideLayouts/slideLayout36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slideLayout" Target="../slideLayouts/slideLayout3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标题 59393"/>
          <p:cNvSpPr>
            <a:spLocks noGrp="1"/>
          </p:cNvSpPr>
          <p:nvPr>
            <p:ph type="title"/>
          </p:nvPr>
        </p:nvSpPr>
        <p:spPr>
          <a:xfrm>
            <a:off x="1371600" y="533400"/>
            <a:ext cx="7543800" cy="114300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59395" name="日期占位符 59394"/>
          <p:cNvSpPr>
            <a:spLocks noGrp="1"/>
          </p:cNvSpPr>
          <p:nvPr>
            <p:ph type="dt" sz="half" idx="2"/>
          </p:nvPr>
        </p:nvSpPr>
        <p:spPr>
          <a:xfrm>
            <a:off x="1371600" y="6248400"/>
            <a:ext cx="1676400" cy="457200"/>
          </a:xfrm>
          <a:prstGeom prst="rect">
            <a:avLst/>
          </a:prstGeom>
          <a:noFill/>
          <a:ln w="12700">
            <a:noFill/>
          </a:ln>
        </p:spPr>
        <p:txBody>
          <a:bodyPr/>
          <a:lstStyle>
            <a:lvl1pPr>
              <a:defRPr sz="1400"/>
            </a:lvl1pPr>
          </a:lstStyle>
          <a:p>
            <a:pPr lvl="0">
              <a:spcBef>
                <a:spcPct val="50000"/>
              </a:spcBef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9396" name="页脚占位符 59395"/>
          <p:cNvSpPr>
            <a:spLocks noGrp="1"/>
          </p:cNvSpPr>
          <p:nvPr>
            <p:ph type="ftr" sz="quarter" idx="3"/>
          </p:nvPr>
        </p:nvSpPr>
        <p:spPr>
          <a:xfrm>
            <a:off x="3429000" y="6248400"/>
            <a:ext cx="3429000" cy="457200"/>
          </a:xfrm>
          <a:prstGeom prst="rect">
            <a:avLst/>
          </a:prstGeom>
          <a:noFill/>
          <a:ln w="12700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>
              <a:spcBef>
                <a:spcPct val="50000"/>
              </a:spcBef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9397" name="灯片编号占位符 59396"/>
          <p:cNvSpPr>
            <a:spLocks noGrp="1"/>
          </p:cNvSpPr>
          <p:nvPr>
            <p:ph type="sldNum" sz="quarter" idx="4"/>
          </p:nvPr>
        </p:nvSpPr>
        <p:spPr>
          <a:xfrm>
            <a:off x="7239000" y="6248400"/>
            <a:ext cx="1905000" cy="457200"/>
          </a:xfrm>
          <a:prstGeom prst="rect">
            <a:avLst/>
          </a:prstGeom>
          <a:noFill/>
          <a:ln w="12700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>
              <a:spcBef>
                <a:spcPct val="50000"/>
              </a:spcBef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pPr lvl="0">
                <a:spcBef>
                  <a:spcPct val="50000"/>
                </a:spcBef>
              </a:p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  <p:pic>
        <p:nvPicPr>
          <p:cNvPr id="59398" name="图片 59397" descr="strtegic1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12192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9399" name="文本占位符 59398"/>
          <p:cNvSpPr>
            <a:spLocks noGrp="1"/>
          </p:cNvSpPr>
          <p:nvPr>
            <p:ph type="body" idx="1"/>
          </p:nvPr>
        </p:nvSpPr>
        <p:spPr>
          <a:xfrm>
            <a:off x="1371600" y="1981200"/>
            <a:ext cx="7620000" cy="4114800"/>
          </a:xfrm>
          <a:prstGeom prst="rect">
            <a:avLst/>
          </a:prstGeom>
          <a:noFill/>
          <a:ln w="12700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w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Pct val="95000"/>
        <a:buFont typeface="Wingdings" panose="05000000000000000000" pitchFamily="2" charset="2"/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标题 59393"/>
          <p:cNvSpPr>
            <a:spLocks noGrp="1"/>
          </p:cNvSpPr>
          <p:nvPr>
            <p:ph type="title"/>
          </p:nvPr>
        </p:nvSpPr>
        <p:spPr>
          <a:xfrm>
            <a:off x="1371600" y="533400"/>
            <a:ext cx="7543800" cy="114300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59395" name="日期占位符 59394"/>
          <p:cNvSpPr>
            <a:spLocks noGrp="1"/>
          </p:cNvSpPr>
          <p:nvPr>
            <p:ph type="dt" sz="half" idx="2"/>
          </p:nvPr>
        </p:nvSpPr>
        <p:spPr>
          <a:xfrm>
            <a:off x="1371600" y="6248400"/>
            <a:ext cx="1676400" cy="457200"/>
          </a:xfrm>
          <a:prstGeom prst="rect">
            <a:avLst/>
          </a:prstGeom>
          <a:noFill/>
          <a:ln w="12700">
            <a:noFill/>
          </a:ln>
        </p:spPr>
        <p:txBody>
          <a:bodyPr/>
          <a:lstStyle>
            <a:lvl1pPr>
              <a:defRPr sz="1400"/>
            </a:lvl1pPr>
          </a:lstStyle>
          <a:p>
            <a:pPr lvl="0">
              <a:spcBef>
                <a:spcPct val="50000"/>
              </a:spcBef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9396" name="页脚占位符 59395"/>
          <p:cNvSpPr>
            <a:spLocks noGrp="1"/>
          </p:cNvSpPr>
          <p:nvPr>
            <p:ph type="ftr" sz="quarter" idx="3"/>
          </p:nvPr>
        </p:nvSpPr>
        <p:spPr>
          <a:xfrm>
            <a:off x="3429000" y="6248400"/>
            <a:ext cx="3429000" cy="457200"/>
          </a:xfrm>
          <a:prstGeom prst="rect">
            <a:avLst/>
          </a:prstGeom>
          <a:noFill/>
          <a:ln w="12700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>
              <a:spcBef>
                <a:spcPct val="50000"/>
              </a:spcBef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9397" name="灯片编号占位符 59396"/>
          <p:cNvSpPr>
            <a:spLocks noGrp="1"/>
          </p:cNvSpPr>
          <p:nvPr>
            <p:ph type="sldNum" sz="quarter" idx="4"/>
          </p:nvPr>
        </p:nvSpPr>
        <p:spPr>
          <a:xfrm>
            <a:off x="7239000" y="6248400"/>
            <a:ext cx="1905000" cy="457200"/>
          </a:xfrm>
          <a:prstGeom prst="rect">
            <a:avLst/>
          </a:prstGeom>
          <a:noFill/>
          <a:ln w="12700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>
              <a:spcBef>
                <a:spcPct val="50000"/>
              </a:spcBef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pPr lvl="0">
                <a:spcBef>
                  <a:spcPct val="50000"/>
                </a:spcBef>
              </a:p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  <p:pic>
        <p:nvPicPr>
          <p:cNvPr id="59398" name="图片 59397" descr="strtegic1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0" y="0"/>
            <a:ext cx="12192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9399" name="文本占位符 59398"/>
          <p:cNvSpPr>
            <a:spLocks noGrp="1"/>
          </p:cNvSpPr>
          <p:nvPr>
            <p:ph type="body" idx="1"/>
          </p:nvPr>
        </p:nvSpPr>
        <p:spPr>
          <a:xfrm>
            <a:off x="1371600" y="1981200"/>
            <a:ext cx="7620000" cy="4114800"/>
          </a:xfrm>
          <a:prstGeom prst="rect">
            <a:avLst/>
          </a:prstGeom>
          <a:noFill/>
          <a:ln w="12700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w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Pct val="95000"/>
        <a:buFont typeface="Wingdings" panose="05000000000000000000" pitchFamily="2" charset="2"/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标题 51201"/>
          <p:cNvSpPr>
            <a:spLocks noGrp="1" noRot="1"/>
          </p:cNvSpPr>
          <p:nvPr>
            <p:ph type="title"/>
          </p:nvPr>
        </p:nvSpPr>
        <p:spPr>
          <a:xfrm>
            <a:off x="301625" y="228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51203" name="文本占位符 51202"/>
          <p:cNvSpPr>
            <a:spLocks noGrp="1" noRot="1"/>
          </p:cNvSpPr>
          <p:nvPr>
            <p:ph type="body" idx="1"/>
          </p:nvPr>
        </p:nvSpPr>
        <p:spPr>
          <a:xfrm>
            <a:off x="301625" y="1600200"/>
            <a:ext cx="8540750" cy="449897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1204" name="日期占位符 51203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1205" name="页脚占位符 5120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1206" name="灯片编号占位符 51205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  <p:sldLayoutId id="2147483687" r:id="rId14"/>
  </p:sldLayoutIdLst>
  <p:transition spd="slow">
    <p:wipe dir="d"/>
  </p:transition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95000"/>
        <a:buFont typeface="Wingdings" panose="05000000000000000000" pitchFamily="2" charset="2"/>
        <a:buChar char="§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95000"/>
        <a:buFont typeface="Wingdings" panose="05000000000000000000" pitchFamily="2" charset="2"/>
        <a:buChar char="ª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95000"/>
        <a:buFont typeface="Wingdings" panose="05000000000000000000" pitchFamily="2" charset="2"/>
        <a:buChar char="ª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388077-c5c17ac5cb0a59ab9b4168efe399c646-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189990" y="-342900"/>
            <a:ext cx="11581130" cy="7543800"/>
          </a:xfrm>
          <a:prstGeom prst="rect">
            <a:avLst/>
          </a:prstGeom>
        </p:spPr>
      </p:pic>
      <p:sp>
        <p:nvSpPr>
          <p:cNvPr id="87042" name="标题 87041"/>
          <p:cNvSpPr>
            <a:spLocks noGrp="1"/>
          </p:cNvSpPr>
          <p:nvPr>
            <p:ph type="ctrTitle" idx="4294967295"/>
          </p:nvPr>
        </p:nvSpPr>
        <p:spPr>
          <a:xfrm>
            <a:off x="0" y="-387350"/>
            <a:ext cx="7772400" cy="1736725"/>
          </a:xfrm>
          <a:ln/>
        </p:spPr>
        <p:txBody>
          <a:bodyPr anchor="b" anchorCtr="1"/>
          <a:lstStyle/>
          <a:p>
            <a:pPr defTabSz="914400">
              <a:buSzPct val="100000"/>
            </a:pPr>
            <a:r>
              <a:rPr lang="zh-CN" altLang="en-US" sz="4000" b="1" kern="1200" baseline="0" dirty="0">
                <a:latin typeface="Tahoma" panose="020B0604030504040204" pitchFamily="34" charset="0"/>
                <a:ea typeface="宋体" panose="02010600030101010101" pitchFamily="2" charset="-122"/>
              </a:rPr>
              <a:t>每个人都需要问问自己：</a:t>
            </a:r>
            <a:endParaRPr lang="zh-CN" altLang="en-US" sz="4000" b="1" kern="1200" baseline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87043" name="副标题 87042"/>
          <p:cNvSpPr>
            <a:spLocks noGrp="1"/>
          </p:cNvSpPr>
          <p:nvPr>
            <p:ph type="subTitle" idx="4294967295"/>
          </p:nvPr>
        </p:nvSpPr>
        <p:spPr>
          <a:xfrm>
            <a:off x="1152525" y="1661160"/>
            <a:ext cx="6264275" cy="720725"/>
          </a:xfrm>
          <a:ln/>
        </p:spPr>
        <p:txBody>
          <a:bodyPr anchor="t"/>
          <a:lstStyle/>
          <a:p>
            <a:pPr defTabSz="914400">
              <a:lnSpc>
                <a:spcPct val="80000"/>
              </a:lnSpc>
              <a:buSzPct val="80000"/>
            </a:pPr>
            <a:r>
              <a:rPr lang="zh-CN" altLang="en-US" sz="4000" b="1" kern="1200" baseline="0" dirty="0">
                <a:latin typeface="Tahoma" panose="020B0604030504040204" pitchFamily="34" charset="0"/>
                <a:ea typeface="宋体" panose="02010600030101010101" pitchFamily="2" charset="-122"/>
              </a:rPr>
              <a:t>我为什么而活着？</a:t>
            </a:r>
          </a:p>
          <a:p>
            <a:pPr defTabSz="914400">
              <a:lnSpc>
                <a:spcPct val="80000"/>
              </a:lnSpc>
              <a:buSzPct val="80000"/>
            </a:pPr>
            <a:r>
              <a:rPr lang="zh-CN" altLang="en-US" sz="4000" b="1" kern="1200" baseline="0" dirty="0">
                <a:latin typeface="Tahoma" panose="020B0604030504040204" pitchFamily="34" charset="0"/>
                <a:ea typeface="宋体" panose="02010600030101010101" pitchFamily="2" charset="-122"/>
              </a:rPr>
              <a:t> </a:t>
            </a:r>
            <a:endParaRPr lang="zh-CN" altLang="en-US" sz="4000" b="1" kern="1200" baseline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87044" name="矩形 87043"/>
          <p:cNvSpPr/>
          <p:nvPr/>
        </p:nvSpPr>
        <p:spPr>
          <a:xfrm>
            <a:off x="1433195" y="4169093"/>
            <a:ext cx="6842125" cy="107632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None/>
            </a:pPr>
            <a:r>
              <a:rPr lang="zh-CN" altLang="en-US" sz="4000" b="1" dirty="0">
                <a:effectLst>
                  <a:outerShdw blurRad="38100" dist="38100" dir="2700000">
                    <a:srgbClr val="000000"/>
                  </a:outerShdw>
                </a:effectLst>
                <a:latin typeface="Tahoma" panose="020B0604030504040204" pitchFamily="34" charset="0"/>
              </a:rPr>
              <a:t>我现在的活法给将来留下的是骄傲，是遗憾，还是悔恨？</a:t>
            </a:r>
            <a:endParaRPr lang="zh-CN" altLang="en-US" sz="4000" b="1">
              <a:effectLst>
                <a:outerShdw blurRad="38100" dist="38100" dir="2700000">
                  <a:srgbClr val="000000"/>
                </a:outerShdw>
              </a:effectLst>
              <a:latin typeface="Tahoma" panose="020B0604030504040204" pitchFamily="34" charset="0"/>
            </a:endParaRPr>
          </a:p>
        </p:txBody>
      </p:sp>
      <p:sp>
        <p:nvSpPr>
          <p:cNvPr id="87045" name="文本框 87044"/>
          <p:cNvSpPr txBox="1"/>
          <p:nvPr/>
        </p:nvSpPr>
        <p:spPr>
          <a:xfrm>
            <a:off x="1490028" y="2493328"/>
            <a:ext cx="6337300" cy="132207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Times New Roman" panose="02020603050405020304" pitchFamily="18" charset="0"/>
              </a:rPr>
              <a:t>我过去的活法给现在留下的是什么？</a:t>
            </a:r>
            <a:endParaRPr lang="zh-CN" altLang="en-US" sz="40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70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70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70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70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70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70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70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70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70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70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70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70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70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70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704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70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704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70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704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70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704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704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7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7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7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704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70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704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70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704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70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704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704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3" grpId="0" uiExpand="1" build="p"/>
      <p:bldP spid="87044" grpId="0"/>
      <p:bldP spid="8704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388077-c5c17ac5cb0a59ab9b4168efe399c646-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189990" y="-342900"/>
            <a:ext cx="11581130" cy="7543800"/>
          </a:xfrm>
          <a:prstGeom prst="rect">
            <a:avLst/>
          </a:prstGeom>
        </p:spPr>
      </p:pic>
      <p:sp>
        <p:nvSpPr>
          <p:cNvPr id="28674" name="文本占位符 28673"/>
          <p:cNvSpPr>
            <a:spLocks noGrp="1"/>
          </p:cNvSpPr>
          <p:nvPr>
            <p:ph type="body" idx="1"/>
          </p:nvPr>
        </p:nvSpPr>
        <p:spPr>
          <a:xfrm>
            <a:off x="370840" y="249555"/>
            <a:ext cx="7620000" cy="5257800"/>
          </a:xfrm>
        </p:spPr>
        <p:txBody>
          <a:bodyPr/>
          <a:lstStyle/>
          <a:p>
            <a:r>
              <a:rPr lang="en-US" altLang="zh-CN" b="1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罗素一生积极参加社会政治活动，为维护世界和平，多次发表声明和演讲，反对侵略战争。二战期间，还因反战坐了六个月牢。</a:t>
            </a:r>
          </a:p>
          <a:p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en-US" altLang="zh-CN" b="1">
                <a:latin typeface="楷体_GB2312" pitchFamily="49" charset="-122"/>
                <a:ea typeface="楷体_GB2312" pitchFamily="49" charset="-122"/>
              </a:rPr>
              <a:t>1955</a:t>
            </a: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年初，罗素、爱因斯坦和各国科学家发起了禁核签名运动。</a:t>
            </a:r>
          </a:p>
          <a:p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en-US" altLang="zh-CN" b="1">
                <a:latin typeface="楷体_GB2312" pitchFamily="49" charset="-122"/>
                <a:ea typeface="楷体_GB2312" pitchFamily="49" charset="-122"/>
              </a:rPr>
              <a:t>1961</a:t>
            </a: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年，</a:t>
            </a:r>
            <a:r>
              <a:rPr lang="en-US" altLang="zh-CN" b="1">
                <a:latin typeface="楷体_GB2312" pitchFamily="49" charset="-122"/>
                <a:ea typeface="楷体_GB2312" pitchFamily="49" charset="-122"/>
              </a:rPr>
              <a:t>89</a:t>
            </a: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岁高龄的罗素偕夫人到英国国防部门前静坐示威，被判两个月监禁。</a:t>
            </a:r>
          </a:p>
          <a:p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en-US" altLang="zh-CN" b="1">
                <a:latin typeface="楷体_GB2312" pitchFamily="49" charset="-122"/>
                <a:ea typeface="楷体_GB2312" pitchFamily="49" charset="-122"/>
              </a:rPr>
              <a:t>1964</a:t>
            </a: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年创立罗素和平基金会。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6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6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388077-c5c17ac5cb0a59ab9b4168efe399c646-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189990" y="-342900"/>
            <a:ext cx="11581130" cy="7543800"/>
          </a:xfrm>
          <a:prstGeom prst="rect">
            <a:avLst/>
          </a:prstGeom>
        </p:spPr>
      </p:pic>
      <p:sp>
        <p:nvSpPr>
          <p:cNvPr id="29698" name="矩形 29697"/>
          <p:cNvSpPr/>
          <p:nvPr/>
        </p:nvSpPr>
        <p:spPr>
          <a:xfrm>
            <a:off x="1189355" y="1024255"/>
            <a:ext cx="676910" cy="3916045"/>
          </a:xfrm>
          <a:prstGeom prst="rect">
            <a:avLst/>
          </a:prstGeom>
          <a:noFill/>
          <a:ln w="9525">
            <a:noFill/>
          </a:ln>
        </p:spPr>
        <p:txBody>
          <a:bodyPr rot="0" vert="eaVert" wrap="none" lIns="0" tIns="0" rIns="0" bIns="0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我为什么而活着</a:t>
            </a:r>
          </a:p>
        </p:txBody>
      </p:sp>
      <p:sp>
        <p:nvSpPr>
          <p:cNvPr id="29699" name="矩形 29698"/>
          <p:cNvSpPr/>
          <p:nvPr/>
        </p:nvSpPr>
        <p:spPr>
          <a:xfrm>
            <a:off x="3887788" y="1196975"/>
            <a:ext cx="1835150" cy="54927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r>
              <a:rPr lang="zh-CN" altLang="en-US" sz="3600" b="1">
                <a:solidFill>
                  <a:srgbClr val="0000CC"/>
                </a:solidFill>
                <a:latin typeface="楷体_GB2312" pitchFamily="49" charset="-122"/>
                <a:ea typeface="隶书" panose="02010509060101010101" pitchFamily="49" charset="-122"/>
              </a:rPr>
              <a:t>渴望爱情</a:t>
            </a:r>
            <a:endParaRPr lang="zh-CN" altLang="en-US" sz="3600" b="1">
              <a:solidFill>
                <a:srgbClr val="0000CC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29700" name="矩形 29699"/>
          <p:cNvSpPr/>
          <p:nvPr/>
        </p:nvSpPr>
        <p:spPr>
          <a:xfrm>
            <a:off x="3887788" y="2924175"/>
            <a:ext cx="1835150" cy="54927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r>
              <a:rPr lang="zh-CN" altLang="en-US" sz="3600" b="1">
                <a:solidFill>
                  <a:srgbClr val="0000CC"/>
                </a:solidFill>
                <a:latin typeface="楷体_GB2312" pitchFamily="49" charset="-122"/>
                <a:ea typeface="隶书" panose="02010509060101010101" pitchFamily="49" charset="-122"/>
              </a:rPr>
              <a:t>追求知识</a:t>
            </a:r>
            <a:endParaRPr lang="zh-CN" altLang="en-US" sz="3600" b="1">
              <a:solidFill>
                <a:srgbClr val="0000CC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29701" name="矩形 29700"/>
          <p:cNvSpPr/>
          <p:nvPr/>
        </p:nvSpPr>
        <p:spPr>
          <a:xfrm>
            <a:off x="3887788" y="4724400"/>
            <a:ext cx="1835150" cy="54927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r>
              <a:rPr lang="zh-CN" altLang="en-US" sz="3600" b="1">
                <a:solidFill>
                  <a:srgbClr val="0000CC"/>
                </a:solidFill>
                <a:latin typeface="楷体_GB2312" pitchFamily="49" charset="-122"/>
                <a:ea typeface="隶书" panose="02010509060101010101" pitchFamily="49" charset="-122"/>
              </a:rPr>
              <a:t>同情苦难</a:t>
            </a:r>
            <a:endParaRPr lang="zh-CN" altLang="en-US" sz="3600" b="1">
              <a:solidFill>
                <a:srgbClr val="0000CC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29702" name="矩形 29701"/>
          <p:cNvSpPr/>
          <p:nvPr/>
        </p:nvSpPr>
        <p:spPr>
          <a:xfrm>
            <a:off x="6912293" y="1082993"/>
            <a:ext cx="676910" cy="4475480"/>
          </a:xfrm>
          <a:prstGeom prst="rect">
            <a:avLst/>
          </a:prstGeom>
          <a:noFill/>
          <a:ln w="9525">
            <a:noFill/>
          </a:ln>
        </p:spPr>
        <p:txBody>
          <a:bodyPr rot="0" vert="eaVert" wrap="none" lIns="0" tIns="0" rIns="0" bIns="0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崇高而伟大的情怀</a:t>
            </a:r>
          </a:p>
        </p:txBody>
      </p:sp>
      <p:sp>
        <p:nvSpPr>
          <p:cNvPr id="29703" name="直接连接符 29702"/>
          <p:cNvSpPr/>
          <p:nvPr/>
        </p:nvSpPr>
        <p:spPr>
          <a:xfrm flipV="1">
            <a:off x="2339975" y="1628775"/>
            <a:ext cx="1584325" cy="1223963"/>
          </a:xfrm>
          <a:prstGeom prst="line">
            <a:avLst/>
          </a:prstGeom>
          <a:ln w="31750" cap="sq" cmpd="sng">
            <a:solidFill>
              <a:schemeClr val="tx1"/>
            </a:solidFill>
            <a:prstDash val="solid"/>
            <a:headEnd type="none" w="med" len="med"/>
            <a:tailEnd type="arrow" w="sm" len="lg"/>
          </a:ln>
        </p:spPr>
      </p:sp>
      <p:sp>
        <p:nvSpPr>
          <p:cNvPr id="29704" name="直接连接符 29703"/>
          <p:cNvSpPr/>
          <p:nvPr/>
        </p:nvSpPr>
        <p:spPr>
          <a:xfrm flipV="1">
            <a:off x="2266950" y="3284538"/>
            <a:ext cx="1584325" cy="73025"/>
          </a:xfrm>
          <a:prstGeom prst="line">
            <a:avLst/>
          </a:prstGeom>
          <a:ln w="41275" cap="sq" cmpd="sng">
            <a:solidFill>
              <a:schemeClr val="tx1"/>
            </a:solidFill>
            <a:prstDash val="solid"/>
            <a:headEnd type="none" w="med" len="med"/>
            <a:tailEnd type="triangle" w="med" len="lg"/>
          </a:ln>
        </p:spPr>
      </p:sp>
      <p:sp>
        <p:nvSpPr>
          <p:cNvPr id="29705" name="直接连接符 29704"/>
          <p:cNvSpPr/>
          <p:nvPr/>
        </p:nvSpPr>
        <p:spPr>
          <a:xfrm>
            <a:off x="2266950" y="3932238"/>
            <a:ext cx="1584325" cy="1008062"/>
          </a:xfrm>
          <a:prstGeom prst="line">
            <a:avLst/>
          </a:prstGeom>
          <a:ln w="38100" cap="sq" cmpd="sng">
            <a:solidFill>
              <a:schemeClr val="tx1"/>
            </a:solidFill>
            <a:prstDash val="solid"/>
            <a:headEnd type="none" w="med" len="med"/>
            <a:tailEnd type="triangle" w="med" len="lg"/>
          </a:ln>
        </p:spPr>
      </p:sp>
      <p:sp>
        <p:nvSpPr>
          <p:cNvPr id="29706" name="右大括号 29705"/>
          <p:cNvSpPr/>
          <p:nvPr/>
        </p:nvSpPr>
        <p:spPr>
          <a:xfrm>
            <a:off x="6226175" y="1412875"/>
            <a:ext cx="288925" cy="3887788"/>
          </a:xfrm>
          <a:prstGeom prst="rightBrace">
            <a:avLst>
              <a:gd name="adj1" fmla="val 112133"/>
              <a:gd name="adj2" fmla="val 51532"/>
            </a:avLst>
          </a:prstGeom>
          <a:noFill/>
          <a:ln w="38100" cap="sq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1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10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10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9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10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1000"/>
                                        <p:tgtEl>
                                          <p:spTgt spid="29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7" dur="10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/>
      <p:bldP spid="29699" grpId="0"/>
      <p:bldP spid="29700" grpId="0"/>
      <p:bldP spid="29701" grpId="0"/>
      <p:bldP spid="2970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388077-c5c17ac5cb0a59ab9b4168efe399c646-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189990" y="-342900"/>
            <a:ext cx="11581130" cy="7543800"/>
          </a:xfrm>
          <a:prstGeom prst="rect">
            <a:avLst/>
          </a:prstGeom>
        </p:spPr>
      </p:pic>
      <p:sp>
        <p:nvSpPr>
          <p:cNvPr id="30723" name="文本框 30722"/>
          <p:cNvSpPr txBox="1"/>
          <p:nvPr/>
        </p:nvSpPr>
        <p:spPr>
          <a:xfrm>
            <a:off x="1042988" y="2093913"/>
            <a:ext cx="731520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600" b="1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作者一生的追求中哪一种是令他最执着最痛苦的？</a:t>
            </a:r>
          </a:p>
        </p:txBody>
      </p:sp>
      <p:sp>
        <p:nvSpPr>
          <p:cNvPr id="30724" name="矩形 30723"/>
          <p:cNvSpPr/>
          <p:nvPr/>
        </p:nvSpPr>
        <p:spPr>
          <a:xfrm>
            <a:off x="684213" y="638175"/>
            <a:ext cx="3505200" cy="990600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12700" cap="sq" cmpd="sng">
                  <a:solidFill>
                    <a:srgbClr val="B2B2B2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35921" dir="2699999" sy="50000" rotWithShape="0">
                    <a:srgbClr val="875B0D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想一想：</a:t>
            </a:r>
          </a:p>
        </p:txBody>
      </p:sp>
      <p:sp>
        <p:nvSpPr>
          <p:cNvPr id="30725" name="文本框 30724"/>
          <p:cNvSpPr txBox="1"/>
          <p:nvPr/>
        </p:nvSpPr>
        <p:spPr>
          <a:xfrm>
            <a:off x="900113" y="4083050"/>
            <a:ext cx="779621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33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对整个人类和平、幸福生活的追求！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/>
      <p:bldP spid="3072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388077-c5c17ac5cb0a59ab9b4168efe399c646-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189990" y="-342900"/>
            <a:ext cx="11581130" cy="7543800"/>
          </a:xfrm>
          <a:prstGeom prst="rect">
            <a:avLst/>
          </a:prstGeom>
        </p:spPr>
      </p:pic>
      <p:sp>
        <p:nvSpPr>
          <p:cNvPr id="32770" name="矩形 32769"/>
          <p:cNvSpPr/>
          <p:nvPr/>
        </p:nvSpPr>
        <p:spPr>
          <a:xfrm>
            <a:off x="323850" y="188913"/>
            <a:ext cx="8458200" cy="64563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     </a:t>
            </a:r>
            <a:r>
              <a:rPr lang="zh-CN" altLang="en-US" sz="44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人最宝贵的是生命</a:t>
            </a:r>
            <a:r>
              <a:rPr lang="en-US" altLang="zh-CN" sz="44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,</a:t>
            </a:r>
            <a:r>
              <a:rPr lang="zh-CN" altLang="en-US" sz="44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生命属于我们只有一次。人的一生应当这样度过</a:t>
            </a:r>
            <a:r>
              <a:rPr lang="en-US" altLang="zh-CN" sz="44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:</a:t>
            </a:r>
            <a:r>
              <a:rPr lang="zh-CN" altLang="en-US" sz="4400" b="1">
                <a:latin typeface="华文新魏" panose="02010800040101010101" pitchFamily="2" charset="-122"/>
                <a:ea typeface="华文新魏" panose="02010800040101010101" pitchFamily="2" charset="-122"/>
              </a:rPr>
              <a:t>当他回首往事时</a:t>
            </a:r>
            <a:r>
              <a:rPr lang="en-US" altLang="zh-CN" sz="4400" b="1">
                <a:latin typeface="华文新魏" panose="02010800040101010101" pitchFamily="2" charset="-122"/>
                <a:ea typeface="华文新魏" panose="02010800040101010101" pitchFamily="2" charset="-122"/>
              </a:rPr>
              <a:t>,</a:t>
            </a:r>
            <a:r>
              <a:rPr lang="zh-CN" altLang="en-US" sz="4400" b="1">
                <a:latin typeface="华文新魏" panose="02010800040101010101" pitchFamily="2" charset="-122"/>
                <a:ea typeface="华文新魏" panose="02010800040101010101" pitchFamily="2" charset="-122"/>
              </a:rPr>
              <a:t>不因虚度年华而悔恨</a:t>
            </a:r>
            <a:r>
              <a:rPr lang="en-US" altLang="zh-CN" sz="4400" b="1">
                <a:latin typeface="华文新魏" panose="02010800040101010101" pitchFamily="2" charset="-122"/>
                <a:ea typeface="华文新魏" panose="02010800040101010101" pitchFamily="2" charset="-122"/>
              </a:rPr>
              <a:t>,</a:t>
            </a:r>
            <a:r>
              <a:rPr lang="zh-CN" altLang="en-US" sz="4400" b="1">
                <a:latin typeface="华文新魏" panose="02010800040101010101" pitchFamily="2" charset="-122"/>
                <a:ea typeface="华文新魏" panose="02010800040101010101" pitchFamily="2" charset="-122"/>
              </a:rPr>
              <a:t>也不因碌碌无为而羞愧</a:t>
            </a:r>
            <a:r>
              <a:rPr lang="en-US" altLang="zh-CN" sz="44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.</a:t>
            </a:r>
            <a:r>
              <a:rPr lang="zh-CN" altLang="en-US" sz="44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这样</a:t>
            </a:r>
            <a:r>
              <a:rPr lang="en-US" altLang="zh-CN" sz="44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,</a:t>
            </a:r>
            <a:r>
              <a:rPr lang="zh-CN" altLang="en-US" sz="44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当他临终的时候</a:t>
            </a:r>
            <a:r>
              <a:rPr lang="en-US" altLang="zh-CN" sz="44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,</a:t>
            </a:r>
            <a:r>
              <a:rPr lang="zh-CN" altLang="en-US" sz="44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就可以骄傲的说</a:t>
            </a:r>
            <a:r>
              <a:rPr lang="en-US" altLang="zh-CN" sz="44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,</a:t>
            </a:r>
            <a:r>
              <a:rPr lang="zh-CN" altLang="en-US" sz="44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我已将全部的精力和生命都献给了人类最伟大的事业</a:t>
            </a:r>
            <a:r>
              <a:rPr lang="en-US" altLang="zh-CN" sz="44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----   </a:t>
            </a:r>
            <a:r>
              <a:rPr lang="zh-CN" altLang="en-US" sz="44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为人类解放而斗争。</a:t>
            </a:r>
          </a:p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                    </a:t>
            </a:r>
            <a:r>
              <a:rPr lang="en-US" altLang="zh-CN" sz="4400" b="1">
                <a:solidFill>
                  <a:srgbClr val="00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——</a:t>
            </a:r>
            <a:r>
              <a:rPr lang="zh-CN" altLang="en-US" sz="4000" b="1">
                <a:solidFill>
                  <a:srgbClr val="000000"/>
                </a:solidFill>
                <a:latin typeface="Times New Roman" panose="02020603050405020304" pitchFamily="18" charset="0"/>
                <a:ea typeface="方正舒体" panose="02010601030101010101" pitchFamily="2" charset="-122"/>
              </a:rPr>
              <a:t>奥斯特洛夫斯基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388077-c5c17ac5cb0a59ab9b4168efe399c646-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189990" y="-342900"/>
            <a:ext cx="11581130" cy="7543800"/>
          </a:xfrm>
          <a:prstGeom prst="rect">
            <a:avLst/>
          </a:prstGeom>
        </p:spPr>
      </p:pic>
      <p:sp>
        <p:nvSpPr>
          <p:cNvPr id="33794" name="文本占位符 33793"/>
          <p:cNvSpPr>
            <a:spLocks noGrp="1"/>
          </p:cNvSpPr>
          <p:nvPr>
            <p:ph type="body" idx="1"/>
          </p:nvPr>
        </p:nvSpPr>
        <p:spPr>
          <a:xfrm>
            <a:off x="409575" y="103823"/>
            <a:ext cx="7620000" cy="2492375"/>
          </a:xfrm>
        </p:spPr>
        <p:txBody>
          <a:bodyPr/>
          <a:lstStyle/>
          <a:p>
            <a:pPr>
              <a:buNone/>
            </a:pPr>
            <a:r>
              <a:rPr lang="en-US" altLang="zh-CN" sz="3600" b="1" dirty="0">
                <a:solidFill>
                  <a:srgbClr val="0066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    </a:t>
            </a:r>
            <a:r>
              <a:rPr lang="zh-CN" altLang="en-US" sz="3600" b="1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只为家庭活着，这是自私；只为一个人活着，这是卑鄙；只为自己活着，这是耻辱。</a:t>
            </a:r>
          </a:p>
          <a:p>
            <a:pPr>
              <a:buNone/>
            </a:pPr>
            <a:r>
              <a:rPr lang="zh-CN" altLang="en-US" sz="3600" b="1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     </a:t>
            </a:r>
            <a:r>
              <a:rPr lang="zh-CN" altLang="en-US" sz="3600" b="1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en-US" altLang="zh-CN" sz="3600" b="1" dirty="0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——</a:t>
            </a:r>
            <a:r>
              <a:rPr lang="zh-CN" altLang="en-US" sz="3600" b="1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奥斯特洛夫斯基</a:t>
            </a:r>
          </a:p>
        </p:txBody>
      </p:sp>
      <p:sp>
        <p:nvSpPr>
          <p:cNvPr id="33795" name="文本框 33794"/>
          <p:cNvSpPr txBox="1"/>
          <p:nvPr/>
        </p:nvSpPr>
        <p:spPr>
          <a:xfrm>
            <a:off x="684213" y="2596515"/>
            <a:ext cx="7345362" cy="36623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0066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 </a:t>
            </a:r>
            <a:r>
              <a:rPr lang="zh-CN" altLang="en-US" sz="3600" b="1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愿你们每天都愉快地过着生活，不要等到日子过去了，才找出它们的可爱之点，也不要把所有特别合意的希望都放在未来。</a:t>
            </a:r>
          </a:p>
          <a:p>
            <a:r>
              <a:rPr lang="zh-CN" altLang="en-US" sz="3600" b="1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                 </a:t>
            </a:r>
            <a:r>
              <a:rPr lang="en-US" altLang="zh-CN" sz="3600" b="1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——</a:t>
            </a:r>
            <a:r>
              <a:rPr lang="zh-CN" altLang="en-US" sz="3600" b="1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居里夫人</a:t>
            </a:r>
          </a:p>
          <a:p>
            <a:pPr>
              <a:spcBef>
                <a:spcPct val="50000"/>
              </a:spcBef>
            </a:pPr>
            <a:endParaRPr lang="zh-CN" altLang="en-US" sz="3600" b="1">
              <a:solidFill>
                <a:schemeClr val="tx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37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33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 uiExpand="1" build="p"/>
      <p:bldP spid="3379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388077-c5c17ac5cb0a59ab9b4168efe399c646-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189990" y="-342900"/>
            <a:ext cx="11581130" cy="7543800"/>
          </a:xfrm>
          <a:prstGeom prst="rect">
            <a:avLst/>
          </a:prstGeom>
        </p:spPr>
      </p:pic>
      <p:sp>
        <p:nvSpPr>
          <p:cNvPr id="34818" name="文本占位符 34817"/>
          <p:cNvSpPr>
            <a:spLocks noGrp="1"/>
          </p:cNvSpPr>
          <p:nvPr>
            <p:ph type="body" idx="1"/>
          </p:nvPr>
        </p:nvSpPr>
        <p:spPr>
          <a:xfrm>
            <a:off x="650240" y="760730"/>
            <a:ext cx="7620000" cy="4114800"/>
          </a:xfrm>
        </p:spPr>
        <p:txBody>
          <a:bodyPr/>
          <a:lstStyle/>
          <a:p>
            <a:pPr>
              <a:buNone/>
            </a:pPr>
            <a:r>
              <a:rPr lang="en-US" altLang="zh-CN" sz="3600" b="1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36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爱在左，同情在右，走在生命的两旁，随时撒种，随时开花，将这一径长途点缀得花香弥漫，使穿枝拂叶的行人，踏着荆棘，不觉得痛苦，有泪可落，却不是悲凉。</a:t>
            </a:r>
          </a:p>
          <a:p>
            <a:pPr>
              <a:buNone/>
            </a:pPr>
            <a:r>
              <a:rPr lang="zh-CN" altLang="en-US" sz="36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                     </a:t>
            </a:r>
            <a:r>
              <a:rPr lang="en-US" altLang="zh-CN" sz="36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rPr>
              <a:t>——</a:t>
            </a:r>
            <a:r>
              <a:rPr lang="zh-CN" altLang="en-US" sz="36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冰 心</a:t>
            </a:r>
          </a:p>
          <a:p>
            <a:endParaRPr lang="zh-CN" altLang="en-US" sz="3600" b="1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388077-c5c17ac5cb0a59ab9b4168efe399c646-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189990" y="-342900"/>
            <a:ext cx="11581130" cy="7543800"/>
          </a:xfrm>
          <a:prstGeom prst="rect">
            <a:avLst/>
          </a:prstGeom>
        </p:spPr>
      </p:pic>
      <p:sp>
        <p:nvSpPr>
          <p:cNvPr id="35842" name="标题 35841"/>
          <p:cNvSpPr>
            <a:spLocks noGrp="1" noRot="1"/>
          </p:cNvSpPr>
          <p:nvPr>
            <p:ph type="title"/>
          </p:nvPr>
        </p:nvSpPr>
        <p:spPr>
          <a:xfrm>
            <a:off x="315595" y="93980"/>
            <a:ext cx="7543800" cy="1143000"/>
          </a:xfrm>
        </p:spPr>
        <p:txBody>
          <a:bodyPr anchor="ctr"/>
          <a:lstStyle/>
          <a:p>
            <a:r>
              <a:rPr lang="zh-CN" altLang="en-US" sz="54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华文新魏" panose="02010800040101010101" pitchFamily="2" charset="-122"/>
              </a:rPr>
              <a:t>你为何而生？</a:t>
            </a:r>
          </a:p>
        </p:txBody>
      </p:sp>
      <p:sp>
        <p:nvSpPr>
          <p:cNvPr id="35843" name="文本占位符 35842"/>
          <p:cNvSpPr>
            <a:spLocks noGrp="1" noRot="1"/>
          </p:cNvSpPr>
          <p:nvPr>
            <p:ph type="body" idx="1"/>
          </p:nvPr>
        </p:nvSpPr>
        <p:spPr>
          <a:xfrm>
            <a:off x="315278" y="1667828"/>
            <a:ext cx="8229600" cy="4525962"/>
          </a:xfrm>
        </p:spPr>
        <p:txBody>
          <a:bodyPr/>
          <a:lstStyle/>
          <a:p>
            <a:pPr>
              <a:buNone/>
            </a:pPr>
            <a:r>
              <a:rPr lang="en-US" altLang="zh-CN" sz="4000" b="1" dirty="0">
                <a:ea typeface="华文行楷" panose="02010800040101010101" pitchFamily="2" charset="-122"/>
              </a:rPr>
              <a:t>       </a:t>
            </a:r>
            <a:r>
              <a:rPr lang="zh-CN" altLang="en-US" sz="4000" b="1" dirty="0">
                <a:ea typeface="方正舒体" panose="02010601030101010101" pitchFamily="2" charset="-122"/>
              </a:rPr>
              <a:t>联系生活实际，谈谈你的感想，说出自己的心里话，也可以把预习时写下的感触写出来。</a:t>
            </a:r>
          </a:p>
          <a:p>
            <a:endParaRPr lang="zh-CN" altLang="en-US" sz="3600" b="1" dirty="0">
              <a:ea typeface="方正舒体" panose="02010601030101010101" pitchFamily="2" charset="-122"/>
            </a:endParaRPr>
          </a:p>
          <a:p>
            <a:endParaRPr lang="zh-CN" altLang="en-US" b="1" dirty="0">
              <a:solidFill>
                <a:srgbClr val="66FF99"/>
              </a:solidFill>
              <a:ea typeface="方正舒体" panose="02010601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388077-c5c17ac5cb0a59ab9b4168efe399c646-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189990" y="-342900"/>
            <a:ext cx="11581130" cy="754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0880" y="1380490"/>
            <a:ext cx="7375525" cy="132207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bliqueTopLeft"/>
              <a:lightRig rig="soft" dir="t">
                <a:rot lat="0" lon="0" rev="0"/>
              </a:lightRig>
            </a:scene3d>
            <a:sp3d extrusionH="336550" prstMaterial="plastic">
              <a:extrusionClr>
                <a:srgbClr val="77DEFB"/>
              </a:extrusionClr>
            </a:sp3d>
          </a:bodyPr>
          <a:lstStyle/>
          <a:p>
            <a:pPr algn="ctr"/>
            <a:r>
              <a:rPr lang="zh-CN" altLang="zh-CN" sz="8000" b="1">
                <a:blipFill>
                  <a:blip r:embed="rId3"/>
                  <a:tile tx="-57150" ty="355600" algn="ctr"/>
                </a:blipFill>
                <a:effectLst>
                  <a:outerShdw blurRad="60007" dist="310007" dir="7680000" sy="30000" kx="1300200" algn="ctr" rotWithShape="0">
                    <a:srgbClr val="5B9BD5">
                      <a:alpha val="32000"/>
                      <a:lumMod val="50000"/>
                    </a:srgbClr>
                  </a:outerShdw>
                </a:effectLst>
              </a:rPr>
              <a:t>我为什么而活着</a:t>
            </a:r>
          </a:p>
        </p:txBody>
      </p:sp>
      <p:sp>
        <p:nvSpPr>
          <p:cNvPr id="4" name="矩形 3"/>
          <p:cNvSpPr/>
          <p:nvPr/>
        </p:nvSpPr>
        <p:spPr>
          <a:xfrm>
            <a:off x="3378835" y="3401060"/>
            <a:ext cx="7375525" cy="92202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zh-CN" sz="5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罗素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文本占位符 24578"/>
          <p:cNvSpPr>
            <a:spLocks noGrp="1" noRot="1"/>
          </p:cNvSpPr>
          <p:nvPr>
            <p:ph type="body" sz="half" idx="2"/>
          </p:nvPr>
        </p:nvSpPr>
        <p:spPr>
          <a:xfrm>
            <a:off x="4545330" y="339725"/>
            <a:ext cx="3960813" cy="5859463"/>
          </a:xfrm>
        </p:spPr>
        <p:txBody>
          <a:bodyPr/>
          <a:lstStyle/>
          <a:p>
            <a:pPr>
              <a:buNone/>
            </a:pP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2800" b="1" u="sng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罗素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：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1870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－－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1970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）英国唯心主义哲学家，数学家，思想家、社会活动家、逻辑学家。在政治上始终主张和平主义。</a:t>
            </a:r>
            <a:r>
              <a:rPr lang="en-US" altLang="zh-CN" sz="2800" b="1" u="sng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1950</a:t>
            </a:r>
            <a:r>
              <a:rPr lang="zh-CN" altLang="en-US" sz="2800" b="1" u="sng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年获诺贝尔文学奖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。主要作品有：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数学原理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哲学原理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心的分析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论教育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物的分析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西方哲学史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》</a:t>
            </a:r>
          </a:p>
          <a:p>
            <a:endParaRPr lang="en-US" altLang="zh-CN" sz="2800" b="1" dirty="0"/>
          </a:p>
        </p:txBody>
      </p:sp>
      <p:pic>
        <p:nvPicPr>
          <p:cNvPr id="24581" name="内容占位符 24580" descr="u=714301097,2159797485&amp;gp=3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972820" y="1488758"/>
            <a:ext cx="3382963" cy="4248150"/>
          </a:xfrm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L 0.0158 -0.923 " pathEditMode="relative" ptsTypes="AA">
                                      <p:cBhvr>
                                        <p:cTn id="6" dur="3000" fill="hold"/>
                                        <p:tgtEl>
                                          <p:spTgt spid="24579">
                                            <p:txEl>
                                              <p:charRg st="0" end="1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标题 25601"/>
          <p:cNvSpPr>
            <a:spLocks noGrp="1" noRot="1"/>
          </p:cNvSpPr>
          <p:nvPr>
            <p:ph type="title"/>
          </p:nvPr>
        </p:nvSpPr>
        <p:spPr/>
        <p:txBody>
          <a:bodyPr anchor="ctr"/>
          <a:lstStyle/>
          <a:p>
            <a:pPr algn="l"/>
            <a:r>
              <a:rPr lang="zh-CN" altLang="en-US" sz="5400" dirty="0">
                <a:ea typeface="华文行楷" panose="02010800040101010101" pitchFamily="2" charset="-122"/>
              </a:rPr>
              <a:t>整体感知</a:t>
            </a:r>
            <a:r>
              <a:rPr lang="zh-CN" altLang="en-US" dirty="0">
                <a:ea typeface="华文新魏" panose="02010800040101010101" pitchFamily="2" charset="-122"/>
              </a:rPr>
              <a:t>：</a:t>
            </a:r>
          </a:p>
        </p:txBody>
      </p:sp>
      <p:sp>
        <p:nvSpPr>
          <p:cNvPr id="25603" name="文本占位符 25602"/>
          <p:cNvSpPr>
            <a:spLocks noGrp="1" noRot="1"/>
          </p:cNvSpPr>
          <p:nvPr>
            <p:ph type="body" idx="1"/>
          </p:nvPr>
        </p:nvSpPr>
        <p:spPr>
          <a:xfrm>
            <a:off x="762000" y="1676400"/>
            <a:ext cx="7620000" cy="4114800"/>
          </a:xfrm>
        </p:spPr>
        <p:txBody>
          <a:bodyPr/>
          <a:lstStyle/>
          <a:p>
            <a:pPr>
              <a:buNone/>
            </a:pPr>
            <a:r>
              <a:rPr lang="en-US" altLang="zh-CN" sz="4800" dirty="0">
                <a:ea typeface="华文新魏" panose="02010800040101010101" pitchFamily="2" charset="-122"/>
              </a:rPr>
              <a:t>        </a:t>
            </a:r>
            <a:r>
              <a:rPr lang="zh-CN" altLang="en-US" sz="4800" dirty="0">
                <a:ea typeface="华文新魏" panose="02010800040101010101" pitchFamily="2" charset="-122"/>
              </a:rPr>
              <a:t>朗读课文，画出文中有疑惑的或印象深刻的句子。</a:t>
            </a:r>
            <a:endParaRPr lang="zh-CN" altLang="en-US" sz="4800" dirty="0">
              <a:solidFill>
                <a:srgbClr val="FF0000"/>
              </a:solidFill>
              <a:ea typeface="华文新魏" panose="02010800040101010101" pitchFamily="2" charset="-122"/>
            </a:endParaRPr>
          </a:p>
          <a:p>
            <a:pPr>
              <a:buNone/>
            </a:pPr>
            <a:r>
              <a:rPr lang="zh-CN" altLang="en-US" sz="4400" dirty="0">
                <a:ea typeface="华文新魏" panose="02010800040101010101" pitchFamily="2" charset="-122"/>
              </a:rPr>
              <a:t>        思考罗素为何而生，具体内涵是什么？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388077-c5c17ac5cb0a59ab9b4168efe399c646-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189990" y="-342900"/>
            <a:ext cx="11581130" cy="7543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388077-c5c17ac5cb0a59ab9b4168efe399c646-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189990" y="-342900"/>
            <a:ext cx="11609705" cy="7543800"/>
          </a:xfrm>
          <a:prstGeom prst="rect">
            <a:avLst/>
          </a:prstGeom>
        </p:spPr>
      </p:pic>
      <p:sp>
        <p:nvSpPr>
          <p:cNvPr id="14338" name="文本框 14337"/>
          <p:cNvSpPr txBox="1"/>
          <p:nvPr/>
        </p:nvSpPr>
        <p:spPr>
          <a:xfrm>
            <a:off x="374333" y="816293"/>
            <a:ext cx="892175" cy="4648200"/>
          </a:xfrm>
          <a:prstGeom prst="rect">
            <a:avLst/>
          </a:prstGeom>
          <a:solidFill>
            <a:srgbClr val="CCFFFF"/>
          </a:solidFill>
          <a:ln w="38100" cap="flat" cmpd="sng">
            <a:solidFill>
              <a:srgbClr val="FF99CC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400" b="1">
                <a:solidFill>
                  <a:srgbClr val="FF99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anose="02010800040101010101" pitchFamily="2" charset="-122"/>
              </a:rPr>
              <a:t>我为什么而活着</a:t>
            </a:r>
          </a:p>
        </p:txBody>
      </p:sp>
      <p:sp>
        <p:nvSpPr>
          <p:cNvPr id="14339" name="任意多边形 14338"/>
          <p:cNvSpPr/>
          <p:nvPr/>
        </p:nvSpPr>
        <p:spPr>
          <a:xfrm>
            <a:off x="1439863" y="2997200"/>
            <a:ext cx="827087" cy="381000"/>
          </a:xfrm>
          <a:custGeom>
            <a:avLst/>
            <a:gdLst>
              <a:gd name="txL" fmla="*/ 12427 w 21600"/>
              <a:gd name="txT" fmla="*/ 2912 h 21600"/>
              <a:gd name="txR" fmla="*/ 18227 w 21600"/>
              <a:gd name="txB" fmla="*/ 9246 h 21600"/>
            </a:gdLst>
            <a:ahLst/>
            <a:cxnLst>
              <a:cxn ang="270">
                <a:pos x="15126" y="0"/>
              </a:cxn>
              <a:cxn ang="90">
                <a:pos x="15126" y="12158"/>
              </a:cxn>
              <a:cxn ang="90">
                <a:pos x="3237" y="21600"/>
              </a:cxn>
              <a:cxn ang="0">
                <a:pos x="21600" y="6079"/>
              </a:cxn>
            </a:cxnLst>
            <a:rect l="txL" t="txT" r="txR" b="txB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arcTo wR="12427" hR="9246" stAng="-5400000" swAng="-5400000"/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arcTo wR="5953" hR="2912" stAng="10800000" swAng="5400000"/>
                <a:lnTo>
                  <a:pt x="15126" y="9246"/>
                </a:lnTo>
                <a:lnTo>
                  <a:pt x="15126" y="12158"/>
                </a:lnTo>
                <a:close/>
              </a:path>
            </a:pathLst>
          </a:custGeom>
          <a:solidFill>
            <a:srgbClr val="CCFFFF"/>
          </a:solidFill>
          <a:ln w="38100" cap="flat" cmpd="sng">
            <a:solidFill>
              <a:srgbClr val="FF99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40" name="文本框 14339"/>
          <p:cNvSpPr txBox="1"/>
          <p:nvPr/>
        </p:nvSpPr>
        <p:spPr>
          <a:xfrm>
            <a:off x="2338388" y="2708275"/>
            <a:ext cx="2305050" cy="679450"/>
          </a:xfrm>
          <a:prstGeom prst="rect">
            <a:avLst/>
          </a:prstGeom>
          <a:solidFill>
            <a:srgbClr val="CCFFFF"/>
          </a:solidFill>
          <a:ln w="38100" cap="flat" cmpd="sng">
            <a:solidFill>
              <a:srgbClr val="FF99CC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Times New Roman" panose="02020603050405020304" pitchFamily="18" charset="0"/>
                <a:ea typeface="楷体_GB2312" pitchFamily="49" charset="-122"/>
              </a:rPr>
              <a:t>渴望爱情</a:t>
            </a:r>
          </a:p>
        </p:txBody>
      </p:sp>
      <p:sp>
        <p:nvSpPr>
          <p:cNvPr id="14341" name="文本框 14340"/>
          <p:cNvSpPr txBox="1"/>
          <p:nvPr/>
        </p:nvSpPr>
        <p:spPr>
          <a:xfrm>
            <a:off x="5291138" y="981075"/>
            <a:ext cx="2089150" cy="679450"/>
          </a:xfrm>
          <a:prstGeom prst="rect">
            <a:avLst/>
          </a:prstGeom>
          <a:solidFill>
            <a:srgbClr val="CCFFFF"/>
          </a:solidFill>
          <a:ln w="38100" cap="flat" cmpd="sng">
            <a:solidFill>
              <a:srgbClr val="FF99CC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带来狂喜</a:t>
            </a:r>
          </a:p>
        </p:txBody>
      </p:sp>
      <p:sp>
        <p:nvSpPr>
          <p:cNvPr id="14342" name="文本框 14341"/>
          <p:cNvSpPr txBox="1"/>
          <p:nvPr/>
        </p:nvSpPr>
        <p:spPr>
          <a:xfrm>
            <a:off x="5291138" y="2492375"/>
            <a:ext cx="2160587" cy="679450"/>
          </a:xfrm>
          <a:prstGeom prst="rect">
            <a:avLst/>
          </a:prstGeom>
          <a:solidFill>
            <a:srgbClr val="CCFFFF"/>
          </a:solidFill>
          <a:ln w="38100" cap="flat" cmpd="sng">
            <a:solidFill>
              <a:srgbClr val="FF99CC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摆脱孤寂</a:t>
            </a:r>
          </a:p>
        </p:txBody>
      </p:sp>
      <p:sp>
        <p:nvSpPr>
          <p:cNvPr id="14343" name="文本框 14342"/>
          <p:cNvSpPr txBox="1"/>
          <p:nvPr/>
        </p:nvSpPr>
        <p:spPr>
          <a:xfrm>
            <a:off x="5292725" y="4000500"/>
            <a:ext cx="2087563" cy="1228725"/>
          </a:xfrm>
          <a:prstGeom prst="rect">
            <a:avLst/>
          </a:prstGeom>
          <a:solidFill>
            <a:srgbClr val="CCFFFF"/>
          </a:solidFill>
          <a:ln w="38100" cap="flat" cmpd="sng">
            <a:solidFill>
              <a:srgbClr val="FF99CC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体会美好人生境界</a:t>
            </a:r>
          </a:p>
        </p:txBody>
      </p:sp>
      <p:sp>
        <p:nvSpPr>
          <p:cNvPr id="14344" name="左大括号 14343"/>
          <p:cNvSpPr/>
          <p:nvPr/>
        </p:nvSpPr>
        <p:spPr>
          <a:xfrm>
            <a:off x="4716463" y="1268413"/>
            <a:ext cx="287337" cy="3744912"/>
          </a:xfrm>
          <a:prstGeom prst="leftBrace">
            <a:avLst>
              <a:gd name="adj1" fmla="val 108609"/>
              <a:gd name="adj2" fmla="val 50000"/>
            </a:avLst>
          </a:prstGeom>
          <a:noFill/>
          <a:ln w="31750" cap="sq" cmpd="sng">
            <a:solidFill>
              <a:schemeClr val="accent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ldLvl="0" animBg="1"/>
      <p:bldP spid="14340" grpId="0" bldLvl="0" animBg="1"/>
      <p:bldP spid="14341" grpId="0" bldLvl="0" animBg="1"/>
      <p:bldP spid="14342" grpId="0" bldLvl="0" animBg="1"/>
      <p:bldP spid="1434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388077-c5c17ac5cb0a59ab9b4168efe399c646-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218565" y="-342900"/>
            <a:ext cx="11581130" cy="7543800"/>
          </a:xfrm>
          <a:prstGeom prst="rect">
            <a:avLst/>
          </a:prstGeom>
        </p:spPr>
      </p:pic>
      <p:sp>
        <p:nvSpPr>
          <p:cNvPr id="18434" name="圆角矩形 18433"/>
          <p:cNvSpPr/>
          <p:nvPr/>
        </p:nvSpPr>
        <p:spPr>
          <a:xfrm>
            <a:off x="107950" y="1339850"/>
            <a:ext cx="863600" cy="396081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2700" cap="sq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vert="eaVert" wrap="none" anchor="ctr"/>
          <a:lstStyle/>
          <a:p>
            <a:pPr algn="ctr"/>
            <a:r>
              <a:rPr lang="zh-CN" altLang="en-US" sz="2800" b="1">
                <a:solidFill>
                  <a:srgbClr val="FFFFFF"/>
                </a:solidFill>
                <a:latin typeface="Times New Roman" panose="02020603050405020304" pitchFamily="18" charset="0"/>
              </a:rPr>
              <a:t>我为什么而活着</a:t>
            </a:r>
          </a:p>
        </p:txBody>
      </p:sp>
      <p:sp>
        <p:nvSpPr>
          <p:cNvPr id="18435" name="圆角矩形 18434"/>
          <p:cNvSpPr/>
          <p:nvPr/>
        </p:nvSpPr>
        <p:spPr>
          <a:xfrm>
            <a:off x="3852863" y="620713"/>
            <a:ext cx="3671887" cy="7191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2700" cap="sq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2800" b="1">
                <a:solidFill>
                  <a:srgbClr val="FFFFFF"/>
                </a:solidFill>
                <a:latin typeface="Times New Roman" panose="02020603050405020304" pitchFamily="18" charset="0"/>
              </a:rPr>
              <a:t>了解人类的心灵（人）</a:t>
            </a:r>
          </a:p>
        </p:txBody>
      </p:sp>
      <p:sp>
        <p:nvSpPr>
          <p:cNvPr id="18436" name="平行四边形 18435"/>
          <p:cNvSpPr/>
          <p:nvPr/>
        </p:nvSpPr>
        <p:spPr>
          <a:xfrm>
            <a:off x="971550" y="2924175"/>
            <a:ext cx="2592388" cy="720725"/>
          </a:xfrm>
          <a:prstGeom prst="parallelogram">
            <a:avLst>
              <a:gd name="adj" fmla="val 117849"/>
            </a:avLst>
          </a:prstGeom>
          <a:solidFill>
            <a:schemeClr val="accent1"/>
          </a:solidFill>
          <a:ln w="12700" cap="sq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2800" b="1">
                <a:solidFill>
                  <a:srgbClr val="FFFFFF"/>
                </a:solidFill>
                <a:latin typeface="Times New Roman" panose="02020603050405020304" pitchFamily="18" charset="0"/>
              </a:rPr>
              <a:t>追求知识</a:t>
            </a:r>
          </a:p>
        </p:txBody>
      </p:sp>
      <p:sp>
        <p:nvSpPr>
          <p:cNvPr id="18437" name="圆角矩形 18436"/>
          <p:cNvSpPr/>
          <p:nvPr/>
        </p:nvSpPr>
        <p:spPr>
          <a:xfrm>
            <a:off x="3708400" y="2852738"/>
            <a:ext cx="4392613" cy="71755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2700" cap="sq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en-US" altLang="zh-CN" sz="2800" b="1">
                <a:solidFill>
                  <a:srgbClr val="FFFFFF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800" b="1">
                <a:solidFill>
                  <a:srgbClr val="FFFFFF"/>
                </a:solidFill>
                <a:latin typeface="Times New Roman" panose="02020603050405020304" pitchFamily="18" charset="0"/>
              </a:rPr>
              <a:t>知道星星为何发光（自然）</a:t>
            </a:r>
          </a:p>
        </p:txBody>
      </p:sp>
      <p:sp>
        <p:nvSpPr>
          <p:cNvPr id="18438" name="圆角矩形 18437"/>
          <p:cNvSpPr/>
          <p:nvPr/>
        </p:nvSpPr>
        <p:spPr>
          <a:xfrm>
            <a:off x="3779838" y="5086350"/>
            <a:ext cx="5113337" cy="71913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2700" cap="sq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2800" b="1">
                <a:solidFill>
                  <a:srgbClr val="FFFFFF"/>
                </a:solidFill>
                <a:latin typeface="Times New Roman" panose="02020603050405020304" pitchFamily="18" charset="0"/>
              </a:rPr>
              <a:t>理解毕达哥拉斯的力量（社会）</a:t>
            </a:r>
          </a:p>
        </p:txBody>
      </p:sp>
      <p:sp>
        <p:nvSpPr>
          <p:cNvPr id="18439" name="左大括号 18438"/>
          <p:cNvSpPr/>
          <p:nvPr/>
        </p:nvSpPr>
        <p:spPr>
          <a:xfrm>
            <a:off x="3492500" y="906463"/>
            <a:ext cx="287338" cy="4537075"/>
          </a:xfrm>
          <a:prstGeom prst="leftBrace">
            <a:avLst>
              <a:gd name="adj1" fmla="val 131583"/>
              <a:gd name="adj2" fmla="val 50000"/>
            </a:avLst>
          </a:prstGeom>
          <a:noFill/>
          <a:ln w="31750" cap="sq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bldLvl="0" animBg="1"/>
      <p:bldP spid="18435" grpId="0" bldLvl="0" animBg="1"/>
      <p:bldP spid="18436" grpId="0" bldLvl="0" animBg="1"/>
      <p:bldP spid="18437" grpId="0" bldLvl="0" animBg="1"/>
      <p:bldP spid="1843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388077-c5c17ac5cb0a59ab9b4168efe399c646-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189990" y="-342900"/>
            <a:ext cx="11581130" cy="7543800"/>
          </a:xfrm>
          <a:prstGeom prst="rect">
            <a:avLst/>
          </a:prstGeom>
        </p:spPr>
      </p:pic>
      <p:sp>
        <p:nvSpPr>
          <p:cNvPr id="21507" name="文本占位符 21506"/>
          <p:cNvSpPr>
            <a:spLocks noGrp="1"/>
          </p:cNvSpPr>
          <p:nvPr>
            <p:ph type="body" idx="1"/>
          </p:nvPr>
        </p:nvSpPr>
        <p:spPr>
          <a:xfrm>
            <a:off x="89535" y="565785"/>
            <a:ext cx="8964613" cy="47244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罗素一生著书</a:t>
            </a: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71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种，著述涉及哲学、数学、政治、伦理、教育、文学、社会学。</a:t>
            </a:r>
          </a:p>
          <a:p>
            <a:pPr>
              <a:lnSpc>
                <a:spcPct val="90000"/>
              </a:lnSpc>
            </a:pP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20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世纪初，取得了现代数学基</a:t>
            </a:r>
          </a:p>
          <a:p>
            <a:pPr>
              <a:lnSpc>
                <a:spcPct val="90000"/>
              </a:lnSpc>
              <a:buNone/>
            </a:pP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  础研究的重大成果“罗素悖论”</a:t>
            </a:r>
          </a:p>
          <a:p>
            <a:pPr>
              <a:lnSpc>
                <a:spcPct val="90000"/>
              </a:lnSpc>
              <a:buNone/>
            </a:pP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  及解决这一悖论的“类型论”。</a:t>
            </a:r>
          </a:p>
          <a:p>
            <a:pPr>
              <a:lnSpc>
                <a:spcPct val="90000"/>
              </a:lnSpc>
            </a:pP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   罗素于</a:t>
            </a: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1950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年获诺贝尔文学奖。</a:t>
            </a:r>
          </a:p>
          <a:p>
            <a:pPr>
              <a:lnSpc>
                <a:spcPct val="90000"/>
              </a:lnSpc>
            </a:pP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95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岁高龄完成</a:t>
            </a: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罗素自传</a:t>
            </a: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" fill="hold"/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388077-c5c17ac5cb0a59ab9b4168efe399c646-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218565" y="-342900"/>
            <a:ext cx="11581130" cy="7543800"/>
          </a:xfrm>
          <a:prstGeom prst="rect">
            <a:avLst/>
          </a:prstGeom>
        </p:spPr>
      </p:pic>
      <p:sp>
        <p:nvSpPr>
          <p:cNvPr id="22530" name="文本框 22529"/>
          <p:cNvSpPr txBox="1"/>
          <p:nvPr/>
        </p:nvSpPr>
        <p:spPr>
          <a:xfrm>
            <a:off x="1128395" y="2235518"/>
            <a:ext cx="1944688" cy="617537"/>
          </a:xfrm>
          <a:prstGeom prst="rect">
            <a:avLst/>
          </a:prstGeom>
          <a:solidFill>
            <a:srgbClr val="CCFFFF"/>
          </a:solidFill>
          <a:ln w="38100" cap="flat" cmpd="sng">
            <a:solidFill>
              <a:srgbClr val="FF99CC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18" charset="0"/>
                <a:ea typeface="楷体_GB2312" pitchFamily="49" charset="-122"/>
              </a:rPr>
              <a:t>同情苦难</a:t>
            </a:r>
          </a:p>
        </p:txBody>
      </p:sp>
      <p:sp>
        <p:nvSpPr>
          <p:cNvPr id="22531" name="文本框 22530"/>
          <p:cNvSpPr txBox="1"/>
          <p:nvPr/>
        </p:nvSpPr>
        <p:spPr>
          <a:xfrm>
            <a:off x="3816350" y="1005840"/>
            <a:ext cx="2701925" cy="617538"/>
          </a:xfrm>
          <a:prstGeom prst="rect">
            <a:avLst/>
          </a:prstGeom>
          <a:solidFill>
            <a:srgbClr val="CCFFFF"/>
          </a:solidFill>
          <a:ln w="38100" cap="flat" cmpd="sng">
            <a:solidFill>
              <a:srgbClr val="FF99CC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饥饿中的孩子</a:t>
            </a:r>
          </a:p>
        </p:txBody>
      </p:sp>
      <p:sp>
        <p:nvSpPr>
          <p:cNvPr id="22532" name="文本框 22531"/>
          <p:cNvSpPr txBox="1"/>
          <p:nvPr/>
        </p:nvSpPr>
        <p:spPr>
          <a:xfrm>
            <a:off x="3816350" y="2380933"/>
            <a:ext cx="3384550" cy="614362"/>
          </a:xfrm>
          <a:prstGeom prst="rect">
            <a:avLst/>
          </a:prstGeom>
          <a:solidFill>
            <a:srgbClr val="CCFFFF"/>
          </a:solidFill>
          <a:ln w="34925" cap="flat" cmpd="sng">
            <a:solidFill>
              <a:srgbClr val="FF99CC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被压迫被折磨者</a:t>
            </a:r>
          </a:p>
        </p:txBody>
      </p:sp>
      <p:sp>
        <p:nvSpPr>
          <p:cNvPr id="22533" name="文本框 22532"/>
          <p:cNvSpPr txBox="1"/>
          <p:nvPr/>
        </p:nvSpPr>
        <p:spPr>
          <a:xfrm>
            <a:off x="3816033" y="4092575"/>
            <a:ext cx="5219700" cy="617538"/>
          </a:xfrm>
          <a:prstGeom prst="rect">
            <a:avLst/>
          </a:prstGeom>
          <a:solidFill>
            <a:srgbClr val="CCFFFF"/>
          </a:solidFill>
          <a:ln w="38100" cap="flat" cmpd="sng">
            <a:solidFill>
              <a:srgbClr val="FF99CC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全球性的孤独、贫穷和痛苦</a:t>
            </a:r>
          </a:p>
        </p:txBody>
      </p:sp>
      <p:sp>
        <p:nvSpPr>
          <p:cNvPr id="22534" name="矩形 22533"/>
          <p:cNvSpPr/>
          <p:nvPr/>
        </p:nvSpPr>
        <p:spPr>
          <a:xfrm>
            <a:off x="144463" y="564198"/>
            <a:ext cx="865187" cy="4248150"/>
          </a:xfrm>
          <a:prstGeom prst="rect">
            <a:avLst/>
          </a:prstGeom>
          <a:solidFill>
            <a:schemeClr val="accent1"/>
          </a:solidFill>
          <a:ln w="12700" cap="sq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/>
          <a:lstStyle/>
          <a:p>
            <a:pPr algn="ctr">
              <a:spcBef>
                <a:spcPct val="50000"/>
              </a:spcBef>
            </a:pPr>
            <a:r>
              <a:rPr lang="zh-CN" altLang="en-US" sz="3600" b="1">
                <a:solidFill>
                  <a:srgbClr val="FFFFFF"/>
                </a:solidFill>
                <a:latin typeface="Times New Roman" panose="02020603050405020304" pitchFamily="18" charset="0"/>
              </a:rPr>
              <a:t>我为什么而活着</a:t>
            </a:r>
            <a:endParaRPr lang="zh-CN" altLang="en-US" sz="2800">
              <a:latin typeface="Times New Roman" panose="02020603050405020304" pitchFamily="18" charset="0"/>
            </a:endParaRPr>
          </a:p>
        </p:txBody>
      </p:sp>
      <p:sp>
        <p:nvSpPr>
          <p:cNvPr id="22535" name="左大括号 22534"/>
          <p:cNvSpPr/>
          <p:nvPr/>
        </p:nvSpPr>
        <p:spPr>
          <a:xfrm>
            <a:off x="3301048" y="1283970"/>
            <a:ext cx="287337" cy="2808288"/>
          </a:xfrm>
          <a:prstGeom prst="leftBrace">
            <a:avLst>
              <a:gd name="adj1" fmla="val 81445"/>
              <a:gd name="adj2" fmla="val 50000"/>
            </a:avLst>
          </a:prstGeom>
          <a:noFill/>
          <a:ln w="31750" cap="sq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 bldLvl="0" animBg="1"/>
      <p:bldP spid="22531" grpId="0" bldLvl="0" animBg="1"/>
      <p:bldP spid="22532" grpId="0" bldLvl="0" animBg="1"/>
      <p:bldP spid="22533" grpId="0" bldLvl="0" animBg="1"/>
      <p:bldP spid="22534" grpId="0" bldLvl="0" animBg="1"/>
    </p:bldLst>
  </p:timing>
</p:sld>
</file>

<file path=ppt/theme/theme1.xml><?xml version="1.0" encoding="utf-8"?>
<a:theme xmlns:a="http://schemas.openxmlformats.org/drawingml/2006/main" name="Strategic">
  <a:themeElements>
    <a:clrScheme name="">
      <a:dk1>
        <a:srgbClr val="000000"/>
      </a:dk1>
      <a:lt1>
        <a:srgbClr val="E9E2B6"/>
      </a:lt1>
      <a:dk2>
        <a:srgbClr val="996600"/>
      </a:dk2>
      <a:lt2>
        <a:srgbClr val="786950"/>
      </a:lt2>
      <a:accent1>
        <a:srgbClr val="727DE0"/>
      </a:accent1>
      <a:accent2>
        <a:srgbClr val="D54F41"/>
      </a:accent2>
      <a:accent3>
        <a:srgbClr val="F2EED7"/>
      </a:accent3>
      <a:accent4>
        <a:srgbClr val="000000"/>
      </a:accent4>
      <a:accent5>
        <a:srgbClr val="BCC0ED"/>
      </a:accent5>
      <a:accent6>
        <a:srgbClr val="BF463A"/>
      </a:accent6>
      <a:hlink>
        <a:srgbClr val="003300"/>
      </a:hlink>
      <a:folHlink>
        <a:srgbClr val="339933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EAEAEA"/>
        </a:dk1>
        <a:lt1>
          <a:srgbClr val="819E81"/>
        </a:lt1>
        <a:dk2>
          <a:srgbClr val="FFCC66"/>
        </a:dk2>
        <a:lt2>
          <a:srgbClr val="000000"/>
        </a:lt2>
        <a:accent1>
          <a:srgbClr val="727DE0"/>
        </a:accent1>
        <a:accent2>
          <a:srgbClr val="D54F41"/>
        </a:accent2>
        <a:accent3>
          <a:srgbClr val="C1CCC1"/>
        </a:accent3>
        <a:accent4>
          <a:srgbClr val="CACACA"/>
        </a:accent4>
        <a:accent5>
          <a:srgbClr val="BCC0ED"/>
        </a:accent5>
        <a:accent6>
          <a:srgbClr val="BF463A"/>
        </a:accent6>
        <a:hlink>
          <a:srgbClr val="003300"/>
        </a:hlink>
        <a:folHlink>
          <a:srgbClr val="66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E9E2B6"/>
        </a:lt1>
        <a:dk2>
          <a:srgbClr val="996600"/>
        </a:dk2>
        <a:lt2>
          <a:srgbClr val="786950"/>
        </a:lt2>
        <a:accent1>
          <a:srgbClr val="727DE0"/>
        </a:accent1>
        <a:accent2>
          <a:srgbClr val="D54F41"/>
        </a:accent2>
        <a:accent3>
          <a:srgbClr val="F2EED7"/>
        </a:accent3>
        <a:accent4>
          <a:srgbClr val="000000"/>
        </a:accent4>
        <a:accent5>
          <a:srgbClr val="BCC0ED"/>
        </a:accent5>
        <a:accent6>
          <a:srgbClr val="BF463A"/>
        </a:accent6>
        <a:hlink>
          <a:srgbClr val="003300"/>
        </a:hlink>
        <a:folHlink>
          <a:srgbClr val="3399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CBCBCB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1E1E1"/>
        </a:accent5>
        <a:accent6>
          <a:srgbClr val="727272"/>
        </a:accent6>
        <a:hlink>
          <a:srgbClr val="5F5F5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EAEAEA"/>
        </a:dk1>
        <a:lt1>
          <a:srgbClr val="BC6262"/>
        </a:lt1>
        <a:dk2>
          <a:srgbClr val="FFCC66"/>
        </a:dk2>
        <a:lt2>
          <a:srgbClr val="000000"/>
        </a:lt2>
        <a:accent1>
          <a:srgbClr val="727DE0"/>
        </a:accent1>
        <a:accent2>
          <a:srgbClr val="D54F41"/>
        </a:accent2>
        <a:accent3>
          <a:srgbClr val="DAB8B8"/>
        </a:accent3>
        <a:accent4>
          <a:srgbClr val="CACACA"/>
        </a:accent4>
        <a:accent5>
          <a:srgbClr val="BCC0ED"/>
        </a:accent5>
        <a:accent6>
          <a:srgbClr val="BF463A"/>
        </a:accent6>
        <a:hlink>
          <a:srgbClr val="000066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EAEAEA"/>
        </a:dk1>
        <a:lt1>
          <a:srgbClr val="5C74A4"/>
        </a:lt1>
        <a:dk2>
          <a:srgbClr val="FFCC99"/>
        </a:dk2>
        <a:lt2>
          <a:srgbClr val="000000"/>
        </a:lt2>
        <a:accent1>
          <a:srgbClr val="727DE0"/>
        </a:accent1>
        <a:accent2>
          <a:srgbClr val="D54F41"/>
        </a:accent2>
        <a:accent3>
          <a:srgbClr val="B6BDCF"/>
        </a:accent3>
        <a:accent4>
          <a:srgbClr val="CACACA"/>
        </a:accent4>
        <a:accent5>
          <a:srgbClr val="BCC0ED"/>
        </a:accent5>
        <a:accent6>
          <a:srgbClr val="BF463A"/>
        </a:accent6>
        <a:hlink>
          <a:srgbClr val="FFFFCC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EAEAEA"/>
        </a:dk1>
        <a:lt1>
          <a:srgbClr val="996600"/>
        </a:lt1>
        <a:dk2>
          <a:srgbClr val="FFCC99"/>
        </a:dk2>
        <a:lt2>
          <a:srgbClr val="000000"/>
        </a:lt2>
        <a:accent1>
          <a:srgbClr val="727DE0"/>
        </a:accent1>
        <a:accent2>
          <a:srgbClr val="D54F41"/>
        </a:accent2>
        <a:accent3>
          <a:srgbClr val="CAB9AA"/>
        </a:accent3>
        <a:accent4>
          <a:srgbClr val="CACACA"/>
        </a:accent4>
        <a:accent5>
          <a:srgbClr val="BCC0ED"/>
        </a:accent5>
        <a:accent6>
          <a:srgbClr val="BF463A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Strategic">
  <a:themeElements>
    <a:clrScheme name="">
      <a:dk1>
        <a:srgbClr val="000000"/>
      </a:dk1>
      <a:lt1>
        <a:srgbClr val="E9E2B6"/>
      </a:lt1>
      <a:dk2>
        <a:srgbClr val="996600"/>
      </a:dk2>
      <a:lt2>
        <a:srgbClr val="786950"/>
      </a:lt2>
      <a:accent1>
        <a:srgbClr val="727DE0"/>
      </a:accent1>
      <a:accent2>
        <a:srgbClr val="D54F41"/>
      </a:accent2>
      <a:accent3>
        <a:srgbClr val="F2EED7"/>
      </a:accent3>
      <a:accent4>
        <a:srgbClr val="000000"/>
      </a:accent4>
      <a:accent5>
        <a:srgbClr val="BCC0ED"/>
      </a:accent5>
      <a:accent6>
        <a:srgbClr val="BF463A"/>
      </a:accent6>
      <a:hlink>
        <a:srgbClr val="003300"/>
      </a:hlink>
      <a:folHlink>
        <a:srgbClr val="339933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EAEAEA"/>
        </a:dk1>
        <a:lt1>
          <a:srgbClr val="819E81"/>
        </a:lt1>
        <a:dk2>
          <a:srgbClr val="FFCC66"/>
        </a:dk2>
        <a:lt2>
          <a:srgbClr val="000000"/>
        </a:lt2>
        <a:accent1>
          <a:srgbClr val="727DE0"/>
        </a:accent1>
        <a:accent2>
          <a:srgbClr val="D54F41"/>
        </a:accent2>
        <a:accent3>
          <a:srgbClr val="C1CCC1"/>
        </a:accent3>
        <a:accent4>
          <a:srgbClr val="CACACA"/>
        </a:accent4>
        <a:accent5>
          <a:srgbClr val="BCC0ED"/>
        </a:accent5>
        <a:accent6>
          <a:srgbClr val="BF463A"/>
        </a:accent6>
        <a:hlink>
          <a:srgbClr val="003300"/>
        </a:hlink>
        <a:folHlink>
          <a:srgbClr val="66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E9E2B6"/>
        </a:lt1>
        <a:dk2>
          <a:srgbClr val="996600"/>
        </a:dk2>
        <a:lt2>
          <a:srgbClr val="786950"/>
        </a:lt2>
        <a:accent1>
          <a:srgbClr val="727DE0"/>
        </a:accent1>
        <a:accent2>
          <a:srgbClr val="D54F41"/>
        </a:accent2>
        <a:accent3>
          <a:srgbClr val="F2EED7"/>
        </a:accent3>
        <a:accent4>
          <a:srgbClr val="000000"/>
        </a:accent4>
        <a:accent5>
          <a:srgbClr val="BCC0ED"/>
        </a:accent5>
        <a:accent6>
          <a:srgbClr val="BF463A"/>
        </a:accent6>
        <a:hlink>
          <a:srgbClr val="003300"/>
        </a:hlink>
        <a:folHlink>
          <a:srgbClr val="3399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CBCBCB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1E1E1"/>
        </a:accent5>
        <a:accent6>
          <a:srgbClr val="727272"/>
        </a:accent6>
        <a:hlink>
          <a:srgbClr val="5F5F5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EAEAEA"/>
        </a:dk1>
        <a:lt1>
          <a:srgbClr val="BC6262"/>
        </a:lt1>
        <a:dk2>
          <a:srgbClr val="FFCC66"/>
        </a:dk2>
        <a:lt2>
          <a:srgbClr val="000000"/>
        </a:lt2>
        <a:accent1>
          <a:srgbClr val="727DE0"/>
        </a:accent1>
        <a:accent2>
          <a:srgbClr val="D54F41"/>
        </a:accent2>
        <a:accent3>
          <a:srgbClr val="DAB8B8"/>
        </a:accent3>
        <a:accent4>
          <a:srgbClr val="CACACA"/>
        </a:accent4>
        <a:accent5>
          <a:srgbClr val="BCC0ED"/>
        </a:accent5>
        <a:accent6>
          <a:srgbClr val="BF463A"/>
        </a:accent6>
        <a:hlink>
          <a:srgbClr val="000066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EAEAEA"/>
        </a:dk1>
        <a:lt1>
          <a:srgbClr val="5C74A4"/>
        </a:lt1>
        <a:dk2>
          <a:srgbClr val="FFCC99"/>
        </a:dk2>
        <a:lt2>
          <a:srgbClr val="000000"/>
        </a:lt2>
        <a:accent1>
          <a:srgbClr val="727DE0"/>
        </a:accent1>
        <a:accent2>
          <a:srgbClr val="D54F41"/>
        </a:accent2>
        <a:accent3>
          <a:srgbClr val="B6BDCF"/>
        </a:accent3>
        <a:accent4>
          <a:srgbClr val="CACACA"/>
        </a:accent4>
        <a:accent5>
          <a:srgbClr val="BCC0ED"/>
        </a:accent5>
        <a:accent6>
          <a:srgbClr val="BF463A"/>
        </a:accent6>
        <a:hlink>
          <a:srgbClr val="FFFFCC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EAEAEA"/>
        </a:dk1>
        <a:lt1>
          <a:srgbClr val="996600"/>
        </a:lt1>
        <a:dk2>
          <a:srgbClr val="FFCC99"/>
        </a:dk2>
        <a:lt2>
          <a:srgbClr val="000000"/>
        </a:lt2>
        <a:accent1>
          <a:srgbClr val="727DE0"/>
        </a:accent1>
        <a:accent2>
          <a:srgbClr val="D54F41"/>
        </a:accent2>
        <a:accent3>
          <a:srgbClr val="CAB9AA"/>
        </a:accent3>
        <a:accent4>
          <a:srgbClr val="CACACA"/>
        </a:accent4>
        <a:accent5>
          <a:srgbClr val="BCC0ED"/>
        </a:accent5>
        <a:accent6>
          <a:srgbClr val="BF463A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CONTNTG">
  <a:themeElements>
    <a:clrScheme name="">
      <a:dk1>
        <a:srgbClr val="000099"/>
      </a:dk1>
      <a:lt1>
        <a:srgbClr val="FFFFFF"/>
      </a:lt1>
      <a:dk2>
        <a:srgbClr val="000000"/>
      </a:dk2>
      <a:lt2>
        <a:srgbClr val="969696"/>
      </a:lt2>
      <a:accent1>
        <a:srgbClr val="BBE8FF"/>
      </a:accent1>
      <a:accent2>
        <a:srgbClr val="CC3300"/>
      </a:accent2>
      <a:accent3>
        <a:srgbClr val="FFFFFF"/>
      </a:accent3>
      <a:accent4>
        <a:srgbClr val="000083"/>
      </a:accent4>
      <a:accent5>
        <a:srgbClr val="D9F1FF"/>
      </a:accent5>
      <a:accent6>
        <a:srgbClr val="B72D00"/>
      </a:accent6>
      <a:hlink>
        <a:srgbClr val="006666"/>
      </a:hlink>
      <a:folHlink>
        <a:srgbClr val="FF9933"/>
      </a:folHlink>
    </a:clrScheme>
    <a:fontScheme name="">
      <a:majorFont>
        <a:latin typeface="Arial Black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99"/>
        </a:dk1>
        <a:lt1>
          <a:srgbClr val="FFFFFF"/>
        </a:lt1>
        <a:dk2>
          <a:srgbClr val="000000"/>
        </a:dk2>
        <a:lt2>
          <a:srgbClr val="969696"/>
        </a:lt2>
        <a:accent1>
          <a:srgbClr val="BBE8FF"/>
        </a:accent1>
        <a:accent2>
          <a:srgbClr val="CC3300"/>
        </a:accent2>
        <a:accent3>
          <a:srgbClr val="FFFFFF"/>
        </a:accent3>
        <a:accent4>
          <a:srgbClr val="000083"/>
        </a:accent4>
        <a:accent5>
          <a:srgbClr val="D9F1FF"/>
        </a:accent5>
        <a:accent6>
          <a:srgbClr val="B72D00"/>
        </a:accent6>
        <a:hlink>
          <a:srgbClr val="006666"/>
        </a:hlink>
        <a:folHlink>
          <a:srgbClr val="FF99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15179"/>
        </a:dk1>
        <a:lt1>
          <a:srgbClr val="CCFFFF"/>
        </a:lt1>
        <a:dk2>
          <a:srgbClr val="000000"/>
        </a:dk2>
        <a:lt2>
          <a:srgbClr val="969696"/>
        </a:lt2>
        <a:accent1>
          <a:srgbClr val="E5E9FB"/>
        </a:accent1>
        <a:accent2>
          <a:srgbClr val="009900"/>
        </a:accent2>
        <a:accent3>
          <a:srgbClr val="E2FFFF"/>
        </a:accent3>
        <a:accent4>
          <a:srgbClr val="444467"/>
        </a:accent4>
        <a:accent5>
          <a:srgbClr val="EFF2FD"/>
        </a:accent5>
        <a:accent6>
          <a:srgbClr val="008900"/>
        </a:accent6>
        <a:hlink>
          <a:srgbClr val="0033CC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6600"/>
        </a:dk1>
        <a:lt1>
          <a:srgbClr val="FFFFE1"/>
        </a:lt1>
        <a:dk2>
          <a:srgbClr val="333399"/>
        </a:dk2>
        <a:lt2>
          <a:srgbClr val="969696"/>
        </a:lt2>
        <a:accent1>
          <a:srgbClr val="FF9900"/>
        </a:accent1>
        <a:accent2>
          <a:srgbClr val="6600CC"/>
        </a:accent2>
        <a:accent3>
          <a:srgbClr val="FFFFED"/>
        </a:accent3>
        <a:accent4>
          <a:srgbClr val="005700"/>
        </a:accent4>
        <a:accent5>
          <a:srgbClr val="FFCAAA"/>
        </a:accent5>
        <a:accent6>
          <a:srgbClr val="5B00B7"/>
        </a:accent6>
        <a:hlink>
          <a:srgbClr val="FFFFFF"/>
        </a:hlink>
        <a:folHlink>
          <a:srgbClr val="00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FFCC"/>
        </a:lt1>
        <a:dk2>
          <a:srgbClr val="990000"/>
        </a:dk2>
        <a:lt2>
          <a:srgbClr val="969696"/>
        </a:lt2>
        <a:accent1>
          <a:srgbClr val="C7E9CC"/>
        </a:accent1>
        <a:accent2>
          <a:srgbClr val="006666"/>
        </a:accent2>
        <a:accent3>
          <a:srgbClr val="FFFFE2"/>
        </a:accent3>
        <a:accent4>
          <a:srgbClr val="000083"/>
        </a:accent4>
        <a:accent5>
          <a:srgbClr val="DFF2E2"/>
        </a:accent5>
        <a:accent6>
          <a:srgbClr val="005B5B"/>
        </a:accent6>
        <a:hlink>
          <a:srgbClr val="00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63300"/>
        </a:dk1>
        <a:lt1>
          <a:srgbClr val="FFFFFF"/>
        </a:lt1>
        <a:dk2>
          <a:srgbClr val="000000"/>
        </a:dk2>
        <a:lt2>
          <a:srgbClr val="969696"/>
        </a:lt2>
        <a:accent1>
          <a:srgbClr val="FFFFCC"/>
        </a:accent1>
        <a:accent2>
          <a:srgbClr val="666699"/>
        </a:accent2>
        <a:accent3>
          <a:srgbClr val="FFFFFF"/>
        </a:accent3>
        <a:accent4>
          <a:srgbClr val="572A00"/>
        </a:accent4>
        <a:accent5>
          <a:srgbClr val="FFFFE2"/>
        </a:accent5>
        <a:accent6>
          <a:srgbClr val="5B5B89"/>
        </a:accent6>
        <a:hlink>
          <a:srgbClr val="FF66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E6CD"/>
        </a:lt1>
        <a:dk2>
          <a:srgbClr val="000000"/>
        </a:dk2>
        <a:lt2>
          <a:srgbClr val="969696"/>
        </a:lt2>
        <a:accent1>
          <a:srgbClr val="FFDAB5"/>
        </a:accent1>
        <a:accent2>
          <a:srgbClr val="996633"/>
        </a:accent2>
        <a:accent3>
          <a:srgbClr val="FFF0E2"/>
        </a:accent3>
        <a:accent4>
          <a:srgbClr val="000083"/>
        </a:accent4>
        <a:accent5>
          <a:srgbClr val="FFE9D6"/>
        </a:accent5>
        <a:accent6>
          <a:srgbClr val="895B2D"/>
        </a:accent6>
        <a:hlink>
          <a:srgbClr val="990000"/>
        </a:hlink>
        <a:folHlink>
          <a:srgbClr val="00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CCECFF"/>
        </a:lt1>
        <a:dk2>
          <a:srgbClr val="BE0000"/>
        </a:dk2>
        <a:lt2>
          <a:srgbClr val="969696"/>
        </a:lt2>
        <a:accent1>
          <a:srgbClr val="ADACC0"/>
        </a:accent1>
        <a:accent2>
          <a:srgbClr val="996633"/>
        </a:accent2>
        <a:accent3>
          <a:srgbClr val="E2F4FF"/>
        </a:accent3>
        <a:accent4>
          <a:srgbClr val="000000"/>
        </a:accent4>
        <a:accent5>
          <a:srgbClr val="D3D2DC"/>
        </a:accent5>
        <a:accent6>
          <a:srgbClr val="895B2D"/>
        </a:accent6>
        <a:hlink>
          <a:srgbClr val="FF9900"/>
        </a:hlink>
        <a:folHlink>
          <a:srgbClr val="808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990033"/>
        </a:dk1>
        <a:lt1>
          <a:srgbClr val="CCECFF"/>
        </a:lt1>
        <a:dk2>
          <a:srgbClr val="000099"/>
        </a:dk2>
        <a:lt2>
          <a:srgbClr val="969696"/>
        </a:lt2>
        <a:accent1>
          <a:srgbClr val="FFFFFF"/>
        </a:accent1>
        <a:accent2>
          <a:srgbClr val="339966"/>
        </a:accent2>
        <a:accent3>
          <a:srgbClr val="E2F4FF"/>
        </a:accent3>
        <a:accent4>
          <a:srgbClr val="83002A"/>
        </a:accent4>
        <a:accent5>
          <a:srgbClr val="FFFFFF"/>
        </a:accent5>
        <a:accent6>
          <a:srgbClr val="2D895B"/>
        </a:accent6>
        <a:hlink>
          <a:srgbClr val="660066"/>
        </a:hlink>
        <a:folHlink>
          <a:srgbClr val="FF99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Designs\Strategic.pot</Template>
  <TotalTime>1</TotalTime>
  <Words>997</Words>
  <Application>Microsoft Office PowerPoint</Application>
  <PresentationFormat>全屏显示(4:3)</PresentationFormat>
  <Paragraphs>54</Paragraphs>
  <Slides>16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16</vt:i4>
      </vt:variant>
    </vt:vector>
  </HeadingPairs>
  <TitlesOfParts>
    <vt:vector size="19" baseType="lpstr">
      <vt:lpstr>Strategic</vt:lpstr>
      <vt:lpstr>1_Strategic</vt:lpstr>
      <vt:lpstr>CCONTNTG</vt:lpstr>
      <vt:lpstr>每个人都需要问问自己：</vt:lpstr>
      <vt:lpstr>幻灯片 2</vt:lpstr>
      <vt:lpstr>幻灯片 3</vt:lpstr>
      <vt:lpstr>整体感知：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你为何而生？</vt:lpstr>
    </vt:vector>
  </TitlesOfParts>
  <Company>ttnet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huyumei</dc:creator>
  <cp:lastModifiedBy>Administrator</cp:lastModifiedBy>
  <cp:revision>102</cp:revision>
  <dcterms:created xsi:type="dcterms:W3CDTF">2002-11-19T11:38:38Z</dcterms:created>
  <dcterms:modified xsi:type="dcterms:W3CDTF">2017-11-10T08:13:55Z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2052-10.1.0.6877</vt:lpwstr>
  </property>
</Properties>
</file>